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modernComment_15A_B2EEFDE5.xml" ContentType="application/vnd.ms-powerpoint.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54"/>
  </p:notesMasterIdLst>
  <p:sldIdLst>
    <p:sldId id="256" r:id="rId5"/>
    <p:sldId id="258" r:id="rId6"/>
    <p:sldId id="259" r:id="rId7"/>
    <p:sldId id="312" r:id="rId8"/>
    <p:sldId id="313" r:id="rId9"/>
    <p:sldId id="315" r:id="rId10"/>
    <p:sldId id="344" r:id="rId11"/>
    <p:sldId id="338" r:id="rId12"/>
    <p:sldId id="340" r:id="rId13"/>
    <p:sldId id="343" r:id="rId14"/>
    <p:sldId id="341" r:id="rId15"/>
    <p:sldId id="298" r:id="rId16"/>
    <p:sldId id="319" r:id="rId17"/>
    <p:sldId id="300" r:id="rId18"/>
    <p:sldId id="314" r:id="rId19"/>
    <p:sldId id="318" r:id="rId20"/>
    <p:sldId id="299" r:id="rId21"/>
    <p:sldId id="292" r:id="rId22"/>
    <p:sldId id="305" r:id="rId23"/>
    <p:sldId id="309" r:id="rId24"/>
    <p:sldId id="307" r:id="rId25"/>
    <p:sldId id="356" r:id="rId26"/>
    <p:sldId id="345" r:id="rId27"/>
    <p:sldId id="349" r:id="rId28"/>
    <p:sldId id="331" r:id="rId29"/>
    <p:sldId id="326" r:id="rId30"/>
    <p:sldId id="329" r:id="rId31"/>
    <p:sldId id="347" r:id="rId32"/>
    <p:sldId id="348" r:id="rId33"/>
    <p:sldId id="352" r:id="rId34"/>
    <p:sldId id="355" r:id="rId35"/>
    <p:sldId id="353" r:id="rId36"/>
    <p:sldId id="354" r:id="rId37"/>
    <p:sldId id="293" r:id="rId38"/>
    <p:sldId id="328" r:id="rId39"/>
    <p:sldId id="339" r:id="rId40"/>
    <p:sldId id="358" r:id="rId41"/>
    <p:sldId id="333" r:id="rId42"/>
    <p:sldId id="346" r:id="rId43"/>
    <p:sldId id="350" r:id="rId44"/>
    <p:sldId id="295" r:id="rId45"/>
    <p:sldId id="306" r:id="rId46"/>
    <p:sldId id="303" r:id="rId47"/>
    <p:sldId id="308" r:id="rId48"/>
    <p:sldId id="332" r:id="rId49"/>
    <p:sldId id="304" r:id="rId50"/>
    <p:sldId id="297" r:id="rId51"/>
    <p:sldId id="325" r:id="rId52"/>
    <p:sldId id="291"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Montserrat" panose="020B0604020202020204" charset="0"/>
      <p:regular r:id="rId63"/>
      <p:bold r:id="rId64"/>
      <p:italic r:id="rId65"/>
      <p:boldItalic r:id="rId66"/>
    </p:embeddedFont>
    <p:embeddedFont>
      <p:font typeface="Montserrat ExtraBold" panose="020B0604020202020204" charset="0"/>
      <p:bold r:id="rId67"/>
      <p:italic r:id="rId68"/>
      <p:boldItalic r:id="rId69"/>
    </p:embeddedFont>
    <p:embeddedFont>
      <p:font typeface="Montserrat Medium"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3E6632-2F30-5D3B-54DA-E6D90B2742B7}" name="CHIA Dehan" initials="CD" userId="S::dehan.chia.2022@mitb.smu.edu.sg::3b1f73d6-217f-4f09-a7aa-c220abe2ed9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AA44"/>
    <a:srgbClr val="A679C1"/>
    <a:srgbClr val="4CBA68"/>
    <a:srgbClr val="91AD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71639-C387-49C9-AACA-CD9907AC24FE}" v="6516" dt="2023-06-19T10:08:14.001"/>
    <p1510:client id="{14A49F26-DDE8-4702-8482-6C36D31F3966}" v="2" dt="2023-06-18T13:53:12.538"/>
    <p1510:client id="{150EE058-7263-4A33-99A3-A428111C7E72}" v="17" dt="2023-06-19T12:27:12.797"/>
    <p1510:client id="{1E2CD6C7-50E2-4F50-9AC6-0EA11699110A}" v="53" dt="2023-06-19T06:01:01.767"/>
    <p1510:client id="{2A46B855-65F5-DE4D-B0DC-FAEA148D0CF7}" v="6060" vWet="6062" dt="2023-06-19T12:19:34.885"/>
    <p1510:client id="{2D85A737-535C-4D9B-8C19-AAB567AA2B3A}" v="12" dt="2023-06-19T09:34:16.106"/>
    <p1510:client id="{35712D78-1450-4517-9906-CA5A8ADEC365}" v="20" dt="2023-06-19T09:33:32.572"/>
    <p1510:client id="{438974C4-B849-4840-ACFA-355D6E7C4373}" v="5101" dt="2023-06-19T12:42:05.951"/>
    <p1510:client id="{494A8AAF-CF22-494B-B183-70575890C50A}" v="32" dt="2023-06-19T10:07:32.012"/>
    <p1510:client id="{5632C312-275F-497A-8CEC-4A122A48B2DE}" v="8" dt="2023-06-19T03:44:24.244"/>
    <p1510:client id="{91112C21-3686-406F-9402-8304AE7C7B9A}" v="53" dt="2023-06-18T15:44:52.653"/>
    <p1510:client id="{955E73B0-1417-42C0-96C9-369B42F4E2BB}" v="93" dt="2023-06-18T15:50:44.651"/>
    <p1510:client id="{9B04CA9A-FF37-4264-9652-0CD9A2DA1A2C}" v="123" vWet="125" dt="2023-06-19T10:15:42.925"/>
    <p1510:client id="{B6F1B1BA-01AA-4A4E-83C9-316923399F94}" v="3185" vWet="3187" dt="2023-06-19T04:41:39.419"/>
    <p1510:client id="{C0647E08-B6FE-4F87-90D0-1E309D357084}" v="107" vWet="109" dt="2023-06-19T11:01:39.238"/>
    <p1510:client id="{EA594071-34EF-44F3-B502-91ADC616121C}" v="22" dt="2023-06-18T14:55:28.217"/>
  </p1510:revLst>
</p1510:revInfo>
</file>

<file path=ppt/tableStyles.xml><?xml version="1.0" encoding="utf-8"?>
<a:tblStyleLst xmlns:a="http://schemas.openxmlformats.org/drawingml/2006/main" def="{1EF5886B-5A0C-473B-846D-83870A1D1D3B}">
  <a:tblStyle styleId="{1EF5886B-5A0C-473B-846D-83870A1D1D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8.fntdata"/><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17.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H Zong You" userId="S::zyquah.2021@mitb.smu.edu.sg::c129b834-b884-4676-92f5-579700a4704f" providerId="AD" clId="Web-{5632C312-275F-497A-8CEC-4A122A48B2DE}"/>
    <pc:docChg chg="modSld sldOrd">
      <pc:chgData name="QUAH Zong You" userId="S::zyquah.2021@mitb.smu.edu.sg::c129b834-b884-4676-92f5-579700a4704f" providerId="AD" clId="Web-{5632C312-275F-497A-8CEC-4A122A48B2DE}" dt="2023-06-19T03:44:24.244" v="4" actId="20577"/>
      <pc:docMkLst>
        <pc:docMk/>
      </pc:docMkLst>
      <pc:sldChg chg="modSp">
        <pc:chgData name="QUAH Zong You" userId="S::zyquah.2021@mitb.smu.edu.sg::c129b834-b884-4676-92f5-579700a4704f" providerId="AD" clId="Web-{5632C312-275F-497A-8CEC-4A122A48B2DE}" dt="2023-06-19T03:43:56.649" v="2" actId="20577"/>
        <pc:sldMkLst>
          <pc:docMk/>
          <pc:sldMk cId="1209668800" sldId="308"/>
        </pc:sldMkLst>
        <pc:spChg chg="mod">
          <ac:chgData name="QUAH Zong You" userId="S::zyquah.2021@mitb.smu.edu.sg::c129b834-b884-4676-92f5-579700a4704f" providerId="AD" clId="Web-{5632C312-275F-497A-8CEC-4A122A48B2DE}" dt="2023-06-19T03:43:56.649" v="2" actId="20577"/>
          <ac:spMkLst>
            <pc:docMk/>
            <pc:sldMk cId="1209668800" sldId="308"/>
            <ac:spMk id="8" creationId="{37A39C46-DB91-EC9B-63BB-3EF79BCD0D53}"/>
          </ac:spMkLst>
        </pc:spChg>
      </pc:sldChg>
      <pc:sldChg chg="modSp ord">
        <pc:chgData name="QUAH Zong You" userId="S::zyquah.2021@mitb.smu.edu.sg::c129b834-b884-4676-92f5-579700a4704f" providerId="AD" clId="Web-{5632C312-275F-497A-8CEC-4A122A48B2DE}" dt="2023-06-19T03:44:24.244" v="4" actId="20577"/>
        <pc:sldMkLst>
          <pc:docMk/>
          <pc:sldMk cId="1280665736" sldId="332"/>
        </pc:sldMkLst>
        <pc:spChg chg="mod">
          <ac:chgData name="QUAH Zong You" userId="S::zyquah.2021@mitb.smu.edu.sg::c129b834-b884-4676-92f5-579700a4704f" providerId="AD" clId="Web-{5632C312-275F-497A-8CEC-4A122A48B2DE}" dt="2023-06-19T03:44:24.244" v="4" actId="20577"/>
          <ac:spMkLst>
            <pc:docMk/>
            <pc:sldMk cId="1280665736" sldId="332"/>
            <ac:spMk id="4" creationId="{61048407-34FB-DE22-961B-ECA842DCA0C4}"/>
          </ac:spMkLst>
        </pc:spChg>
      </pc:sldChg>
    </pc:docChg>
  </pc:docChgLst>
  <pc:docChgLst>
    <pc:chgData name="LIM Wei Jie" userId="S::wjlim.2022@mitb.smu.edu.sg::740d543c-0c0b-4e56-8240-74906d4e6b0f" providerId="AD" clId="Web-{35712D78-1450-4517-9906-CA5A8ADEC365}"/>
    <pc:docChg chg="modSld">
      <pc:chgData name="LIM Wei Jie" userId="S::wjlim.2022@mitb.smu.edu.sg::740d543c-0c0b-4e56-8240-74906d4e6b0f" providerId="AD" clId="Web-{35712D78-1450-4517-9906-CA5A8ADEC365}" dt="2023-06-19T09:33:31.182" v="11"/>
      <pc:docMkLst>
        <pc:docMk/>
      </pc:docMkLst>
      <pc:sldChg chg="modSp">
        <pc:chgData name="LIM Wei Jie" userId="S::wjlim.2022@mitb.smu.edu.sg::740d543c-0c0b-4e56-8240-74906d4e6b0f" providerId="AD" clId="Web-{35712D78-1450-4517-9906-CA5A8ADEC365}" dt="2023-06-19T09:33:31.182" v="11"/>
        <pc:sldMkLst>
          <pc:docMk/>
          <pc:sldMk cId="3054586017" sldId="339"/>
        </pc:sldMkLst>
        <pc:graphicFrameChg chg="mod modGraphic">
          <ac:chgData name="LIM Wei Jie" userId="S::wjlim.2022@mitb.smu.edu.sg::740d543c-0c0b-4e56-8240-74906d4e6b0f" providerId="AD" clId="Web-{35712D78-1450-4517-9906-CA5A8ADEC365}" dt="2023-06-19T09:33:31.182" v="11"/>
          <ac:graphicFrameMkLst>
            <pc:docMk/>
            <pc:sldMk cId="3054586017" sldId="339"/>
            <ac:graphicFrameMk id="2" creationId="{2848B8B7-2357-E25F-3614-82FA297A549E}"/>
          </ac:graphicFrameMkLst>
        </pc:graphicFrameChg>
      </pc:sldChg>
    </pc:docChg>
  </pc:docChgLst>
  <pc:docChgLst>
    <pc:chgData name="QUAH Zong You" userId="S::zyquah.2021@mitb.smu.edu.sg::c129b834-b884-4676-92f5-579700a4704f" providerId="AD" clId="Web-{68E3FAF7-94BF-4325-82F5-B67F37B1825B}"/>
    <pc:docChg chg="addSld delSld modSld sldOrd">
      <pc:chgData name="QUAH Zong You" userId="S::zyquah.2021@mitb.smu.edu.sg::c129b834-b884-4676-92f5-579700a4704f" providerId="AD" clId="Web-{68E3FAF7-94BF-4325-82F5-B67F37B1825B}" dt="2023-06-17T08:22:45.668" v="1014"/>
      <pc:docMkLst>
        <pc:docMk/>
      </pc:docMkLst>
      <pc:sldChg chg="mod modShow">
        <pc:chgData name="QUAH Zong You" userId="S::zyquah.2021@mitb.smu.edu.sg::c129b834-b884-4676-92f5-579700a4704f" providerId="AD" clId="Web-{68E3FAF7-94BF-4325-82F5-B67F37B1825B}" dt="2023-06-17T07:15:50.997" v="87"/>
        <pc:sldMkLst>
          <pc:docMk/>
          <pc:sldMk cId="0" sldId="260"/>
        </pc:sldMkLst>
      </pc:sldChg>
      <pc:sldChg chg="mod modShow">
        <pc:chgData name="QUAH Zong You" userId="S::zyquah.2021@mitb.smu.edu.sg::c129b834-b884-4676-92f5-579700a4704f" providerId="AD" clId="Web-{68E3FAF7-94BF-4325-82F5-B67F37B1825B}" dt="2023-06-17T07:15:51.060" v="88"/>
        <pc:sldMkLst>
          <pc:docMk/>
          <pc:sldMk cId="0" sldId="261"/>
        </pc:sldMkLst>
      </pc:sldChg>
      <pc:sldChg chg="mod modShow">
        <pc:chgData name="QUAH Zong You" userId="S::zyquah.2021@mitb.smu.edu.sg::c129b834-b884-4676-92f5-579700a4704f" providerId="AD" clId="Web-{68E3FAF7-94BF-4325-82F5-B67F37B1825B}" dt="2023-06-17T07:15:51.169" v="89"/>
        <pc:sldMkLst>
          <pc:docMk/>
          <pc:sldMk cId="0" sldId="262"/>
        </pc:sldMkLst>
      </pc:sldChg>
      <pc:sldChg chg="mod modShow">
        <pc:chgData name="QUAH Zong You" userId="S::zyquah.2021@mitb.smu.edu.sg::c129b834-b884-4676-92f5-579700a4704f" providerId="AD" clId="Web-{68E3FAF7-94BF-4325-82F5-B67F37B1825B}" dt="2023-06-17T07:15:51.247" v="90"/>
        <pc:sldMkLst>
          <pc:docMk/>
          <pc:sldMk cId="0" sldId="263"/>
        </pc:sldMkLst>
      </pc:sldChg>
      <pc:sldChg chg="mod modShow">
        <pc:chgData name="QUAH Zong You" userId="S::zyquah.2021@mitb.smu.edu.sg::c129b834-b884-4676-92f5-579700a4704f" providerId="AD" clId="Web-{68E3FAF7-94BF-4325-82F5-B67F37B1825B}" dt="2023-06-17T07:15:51.310" v="91"/>
        <pc:sldMkLst>
          <pc:docMk/>
          <pc:sldMk cId="0" sldId="264"/>
        </pc:sldMkLst>
      </pc:sldChg>
      <pc:sldChg chg="mod modShow">
        <pc:chgData name="QUAH Zong You" userId="S::zyquah.2021@mitb.smu.edu.sg::c129b834-b884-4676-92f5-579700a4704f" providerId="AD" clId="Web-{68E3FAF7-94BF-4325-82F5-B67F37B1825B}" dt="2023-06-17T07:15:51.372" v="92"/>
        <pc:sldMkLst>
          <pc:docMk/>
          <pc:sldMk cId="0" sldId="265"/>
        </pc:sldMkLst>
      </pc:sldChg>
      <pc:sldChg chg="mod modShow">
        <pc:chgData name="QUAH Zong You" userId="S::zyquah.2021@mitb.smu.edu.sg::c129b834-b884-4676-92f5-579700a4704f" providerId="AD" clId="Web-{68E3FAF7-94BF-4325-82F5-B67F37B1825B}" dt="2023-06-17T07:15:51.435" v="93"/>
        <pc:sldMkLst>
          <pc:docMk/>
          <pc:sldMk cId="0" sldId="266"/>
        </pc:sldMkLst>
      </pc:sldChg>
      <pc:sldChg chg="mod modShow">
        <pc:chgData name="QUAH Zong You" userId="S::zyquah.2021@mitb.smu.edu.sg::c129b834-b884-4676-92f5-579700a4704f" providerId="AD" clId="Web-{68E3FAF7-94BF-4325-82F5-B67F37B1825B}" dt="2023-06-17T07:15:51.513" v="94"/>
        <pc:sldMkLst>
          <pc:docMk/>
          <pc:sldMk cId="0" sldId="267"/>
        </pc:sldMkLst>
      </pc:sldChg>
      <pc:sldChg chg="mod modShow">
        <pc:chgData name="QUAH Zong You" userId="S::zyquah.2021@mitb.smu.edu.sg::c129b834-b884-4676-92f5-579700a4704f" providerId="AD" clId="Web-{68E3FAF7-94BF-4325-82F5-B67F37B1825B}" dt="2023-06-17T07:15:51.607" v="95"/>
        <pc:sldMkLst>
          <pc:docMk/>
          <pc:sldMk cId="0" sldId="268"/>
        </pc:sldMkLst>
      </pc:sldChg>
      <pc:sldChg chg="mod modShow">
        <pc:chgData name="QUAH Zong You" userId="S::zyquah.2021@mitb.smu.edu.sg::c129b834-b884-4676-92f5-579700a4704f" providerId="AD" clId="Web-{68E3FAF7-94BF-4325-82F5-B67F37B1825B}" dt="2023-06-17T07:15:51.716" v="96"/>
        <pc:sldMkLst>
          <pc:docMk/>
          <pc:sldMk cId="0" sldId="269"/>
        </pc:sldMkLst>
      </pc:sldChg>
      <pc:sldChg chg="mod modShow">
        <pc:chgData name="QUAH Zong You" userId="S::zyquah.2021@mitb.smu.edu.sg::c129b834-b884-4676-92f5-579700a4704f" providerId="AD" clId="Web-{68E3FAF7-94BF-4325-82F5-B67F37B1825B}" dt="2023-06-17T07:15:51.778" v="97"/>
        <pc:sldMkLst>
          <pc:docMk/>
          <pc:sldMk cId="0" sldId="270"/>
        </pc:sldMkLst>
      </pc:sldChg>
      <pc:sldChg chg="mod modShow">
        <pc:chgData name="QUAH Zong You" userId="S::zyquah.2021@mitb.smu.edu.sg::c129b834-b884-4676-92f5-579700a4704f" providerId="AD" clId="Web-{68E3FAF7-94BF-4325-82F5-B67F37B1825B}" dt="2023-06-17T07:15:51.825" v="98"/>
        <pc:sldMkLst>
          <pc:docMk/>
          <pc:sldMk cId="0" sldId="271"/>
        </pc:sldMkLst>
      </pc:sldChg>
      <pc:sldChg chg="mod modShow">
        <pc:chgData name="QUAH Zong You" userId="S::zyquah.2021@mitb.smu.edu.sg::c129b834-b884-4676-92f5-579700a4704f" providerId="AD" clId="Web-{68E3FAF7-94BF-4325-82F5-B67F37B1825B}" dt="2023-06-17T07:15:51.919" v="99"/>
        <pc:sldMkLst>
          <pc:docMk/>
          <pc:sldMk cId="0" sldId="272"/>
        </pc:sldMkLst>
      </pc:sldChg>
      <pc:sldChg chg="mod modShow">
        <pc:chgData name="QUAH Zong You" userId="S::zyquah.2021@mitb.smu.edu.sg::c129b834-b884-4676-92f5-579700a4704f" providerId="AD" clId="Web-{68E3FAF7-94BF-4325-82F5-B67F37B1825B}" dt="2023-06-17T07:15:51.997" v="100"/>
        <pc:sldMkLst>
          <pc:docMk/>
          <pc:sldMk cId="0" sldId="273"/>
        </pc:sldMkLst>
      </pc:sldChg>
      <pc:sldChg chg="mod modShow">
        <pc:chgData name="QUAH Zong You" userId="S::zyquah.2021@mitb.smu.edu.sg::c129b834-b884-4676-92f5-579700a4704f" providerId="AD" clId="Web-{68E3FAF7-94BF-4325-82F5-B67F37B1825B}" dt="2023-06-17T07:15:52.107" v="101"/>
        <pc:sldMkLst>
          <pc:docMk/>
          <pc:sldMk cId="0" sldId="274"/>
        </pc:sldMkLst>
      </pc:sldChg>
      <pc:sldChg chg="mod modShow">
        <pc:chgData name="QUAH Zong You" userId="S::zyquah.2021@mitb.smu.edu.sg::c129b834-b884-4676-92f5-579700a4704f" providerId="AD" clId="Web-{68E3FAF7-94BF-4325-82F5-B67F37B1825B}" dt="2023-06-17T07:15:52.169" v="102"/>
        <pc:sldMkLst>
          <pc:docMk/>
          <pc:sldMk cId="0" sldId="275"/>
        </pc:sldMkLst>
      </pc:sldChg>
      <pc:sldChg chg="mod modShow">
        <pc:chgData name="QUAH Zong You" userId="S::zyquah.2021@mitb.smu.edu.sg::c129b834-b884-4676-92f5-579700a4704f" providerId="AD" clId="Web-{68E3FAF7-94BF-4325-82F5-B67F37B1825B}" dt="2023-06-17T07:15:52.263" v="103"/>
        <pc:sldMkLst>
          <pc:docMk/>
          <pc:sldMk cId="0" sldId="276"/>
        </pc:sldMkLst>
      </pc:sldChg>
      <pc:sldChg chg="mod modShow">
        <pc:chgData name="QUAH Zong You" userId="S::zyquah.2021@mitb.smu.edu.sg::c129b834-b884-4676-92f5-579700a4704f" providerId="AD" clId="Web-{68E3FAF7-94BF-4325-82F5-B67F37B1825B}" dt="2023-06-17T07:15:52.357" v="104"/>
        <pc:sldMkLst>
          <pc:docMk/>
          <pc:sldMk cId="0" sldId="277"/>
        </pc:sldMkLst>
      </pc:sldChg>
      <pc:sldChg chg="mod modShow">
        <pc:chgData name="QUAH Zong You" userId="S::zyquah.2021@mitb.smu.edu.sg::c129b834-b884-4676-92f5-579700a4704f" providerId="AD" clId="Web-{68E3FAF7-94BF-4325-82F5-B67F37B1825B}" dt="2023-06-17T07:15:52.591" v="105"/>
        <pc:sldMkLst>
          <pc:docMk/>
          <pc:sldMk cId="0" sldId="278"/>
        </pc:sldMkLst>
      </pc:sldChg>
      <pc:sldChg chg="mod modShow">
        <pc:chgData name="QUAH Zong You" userId="S::zyquah.2021@mitb.smu.edu.sg::c129b834-b884-4676-92f5-579700a4704f" providerId="AD" clId="Web-{68E3FAF7-94BF-4325-82F5-B67F37B1825B}" dt="2023-06-17T07:15:52.669" v="106"/>
        <pc:sldMkLst>
          <pc:docMk/>
          <pc:sldMk cId="0" sldId="279"/>
        </pc:sldMkLst>
      </pc:sldChg>
      <pc:sldChg chg="mod modShow">
        <pc:chgData name="QUAH Zong You" userId="S::zyquah.2021@mitb.smu.edu.sg::c129b834-b884-4676-92f5-579700a4704f" providerId="AD" clId="Web-{68E3FAF7-94BF-4325-82F5-B67F37B1825B}" dt="2023-06-17T07:15:52.778" v="107"/>
        <pc:sldMkLst>
          <pc:docMk/>
          <pc:sldMk cId="0" sldId="280"/>
        </pc:sldMkLst>
      </pc:sldChg>
      <pc:sldChg chg="mod modShow">
        <pc:chgData name="QUAH Zong You" userId="S::zyquah.2021@mitb.smu.edu.sg::c129b834-b884-4676-92f5-579700a4704f" providerId="AD" clId="Web-{68E3FAF7-94BF-4325-82F5-B67F37B1825B}" dt="2023-06-17T07:15:52.888" v="108"/>
        <pc:sldMkLst>
          <pc:docMk/>
          <pc:sldMk cId="0" sldId="281"/>
        </pc:sldMkLst>
      </pc:sldChg>
      <pc:sldChg chg="mod modShow">
        <pc:chgData name="QUAH Zong You" userId="S::zyquah.2021@mitb.smu.edu.sg::c129b834-b884-4676-92f5-579700a4704f" providerId="AD" clId="Web-{68E3FAF7-94BF-4325-82F5-B67F37B1825B}" dt="2023-06-17T07:15:52.982" v="109"/>
        <pc:sldMkLst>
          <pc:docMk/>
          <pc:sldMk cId="0" sldId="282"/>
        </pc:sldMkLst>
      </pc:sldChg>
      <pc:sldChg chg="mod modShow">
        <pc:chgData name="QUAH Zong You" userId="S::zyquah.2021@mitb.smu.edu.sg::c129b834-b884-4676-92f5-579700a4704f" providerId="AD" clId="Web-{68E3FAF7-94BF-4325-82F5-B67F37B1825B}" dt="2023-06-17T07:15:53.122" v="110"/>
        <pc:sldMkLst>
          <pc:docMk/>
          <pc:sldMk cId="0" sldId="283"/>
        </pc:sldMkLst>
      </pc:sldChg>
      <pc:sldChg chg="mod modShow">
        <pc:chgData name="QUAH Zong You" userId="S::zyquah.2021@mitb.smu.edu.sg::c129b834-b884-4676-92f5-579700a4704f" providerId="AD" clId="Web-{68E3FAF7-94BF-4325-82F5-B67F37B1825B}" dt="2023-06-17T07:15:53.232" v="111"/>
        <pc:sldMkLst>
          <pc:docMk/>
          <pc:sldMk cId="0" sldId="284"/>
        </pc:sldMkLst>
      </pc:sldChg>
      <pc:sldChg chg="mod modShow">
        <pc:chgData name="QUAH Zong You" userId="S::zyquah.2021@mitb.smu.edu.sg::c129b834-b884-4676-92f5-579700a4704f" providerId="AD" clId="Web-{68E3FAF7-94BF-4325-82F5-B67F37B1825B}" dt="2023-06-17T07:15:53.310" v="112"/>
        <pc:sldMkLst>
          <pc:docMk/>
          <pc:sldMk cId="0" sldId="285"/>
        </pc:sldMkLst>
      </pc:sldChg>
      <pc:sldChg chg="mod modShow">
        <pc:chgData name="QUAH Zong You" userId="S::zyquah.2021@mitb.smu.edu.sg::c129b834-b884-4676-92f5-579700a4704f" providerId="AD" clId="Web-{68E3FAF7-94BF-4325-82F5-B67F37B1825B}" dt="2023-06-17T07:15:53.404" v="113"/>
        <pc:sldMkLst>
          <pc:docMk/>
          <pc:sldMk cId="0" sldId="286"/>
        </pc:sldMkLst>
      </pc:sldChg>
      <pc:sldChg chg="mod modShow">
        <pc:chgData name="QUAH Zong You" userId="S::zyquah.2021@mitb.smu.edu.sg::c129b834-b884-4676-92f5-579700a4704f" providerId="AD" clId="Web-{68E3FAF7-94BF-4325-82F5-B67F37B1825B}" dt="2023-06-17T07:15:53.732" v="117"/>
        <pc:sldMkLst>
          <pc:docMk/>
          <pc:sldMk cId="0" sldId="287"/>
        </pc:sldMkLst>
      </pc:sldChg>
      <pc:sldChg chg="mod modShow">
        <pc:chgData name="QUAH Zong You" userId="S::zyquah.2021@mitb.smu.edu.sg::c129b834-b884-4676-92f5-579700a4704f" providerId="AD" clId="Web-{68E3FAF7-94BF-4325-82F5-B67F37B1825B}" dt="2023-06-17T07:15:53.450" v="114"/>
        <pc:sldMkLst>
          <pc:docMk/>
          <pc:sldMk cId="0" sldId="288"/>
        </pc:sldMkLst>
      </pc:sldChg>
      <pc:sldChg chg="mod modShow">
        <pc:chgData name="QUAH Zong You" userId="S::zyquah.2021@mitb.smu.edu.sg::c129b834-b884-4676-92f5-579700a4704f" providerId="AD" clId="Web-{68E3FAF7-94BF-4325-82F5-B67F37B1825B}" dt="2023-06-17T07:15:53.497" v="115"/>
        <pc:sldMkLst>
          <pc:docMk/>
          <pc:sldMk cId="0" sldId="289"/>
        </pc:sldMkLst>
      </pc:sldChg>
      <pc:sldChg chg="mod modShow">
        <pc:chgData name="QUAH Zong You" userId="S::zyquah.2021@mitb.smu.edu.sg::c129b834-b884-4676-92f5-579700a4704f" providerId="AD" clId="Web-{68E3FAF7-94BF-4325-82F5-B67F37B1825B}" dt="2023-06-17T07:15:53.638" v="116"/>
        <pc:sldMkLst>
          <pc:docMk/>
          <pc:sldMk cId="0" sldId="290"/>
        </pc:sldMkLst>
      </pc:sldChg>
      <pc:sldChg chg="modSp">
        <pc:chgData name="QUAH Zong You" userId="S::zyquah.2021@mitb.smu.edu.sg::c129b834-b884-4676-92f5-579700a4704f" providerId="AD" clId="Web-{68E3FAF7-94BF-4325-82F5-B67F37B1825B}" dt="2023-06-17T07:15:29.996" v="86" actId="20577"/>
        <pc:sldMkLst>
          <pc:docMk/>
          <pc:sldMk cId="2244928266" sldId="291"/>
        </pc:sldMkLst>
        <pc:spChg chg="mod">
          <ac:chgData name="QUAH Zong You" userId="S::zyquah.2021@mitb.smu.edu.sg::c129b834-b884-4676-92f5-579700a4704f" providerId="AD" clId="Web-{68E3FAF7-94BF-4325-82F5-B67F37B1825B}" dt="2023-06-17T07:15:29.996" v="86" actId="20577"/>
          <ac:spMkLst>
            <pc:docMk/>
            <pc:sldMk cId="2244928266" sldId="291"/>
            <ac:spMk id="2" creationId="{43616507-6617-4C8C-4158-323F0726C6CA}"/>
          </ac:spMkLst>
        </pc:spChg>
      </pc:sldChg>
      <pc:sldChg chg="modSp">
        <pc:chgData name="QUAH Zong You" userId="S::zyquah.2021@mitb.smu.edu.sg::c129b834-b884-4676-92f5-579700a4704f" providerId="AD" clId="Web-{68E3FAF7-94BF-4325-82F5-B67F37B1825B}" dt="2023-06-17T07:20:54.398" v="183" actId="20577"/>
        <pc:sldMkLst>
          <pc:docMk/>
          <pc:sldMk cId="935282279" sldId="295"/>
        </pc:sldMkLst>
        <pc:spChg chg="mod">
          <ac:chgData name="QUAH Zong You" userId="S::zyquah.2021@mitb.smu.edu.sg::c129b834-b884-4676-92f5-579700a4704f" providerId="AD" clId="Web-{68E3FAF7-94BF-4325-82F5-B67F37B1825B}" dt="2023-06-17T07:20:54.398" v="183" actId="20577"/>
          <ac:spMkLst>
            <pc:docMk/>
            <pc:sldMk cId="935282279" sldId="295"/>
            <ac:spMk id="14" creationId="{E0651882-B964-0BDB-0016-6CEDC790CC32}"/>
          </ac:spMkLst>
        </pc:spChg>
      </pc:sldChg>
      <pc:sldChg chg="del">
        <pc:chgData name="QUAH Zong You" userId="S::zyquah.2021@mitb.smu.edu.sg::c129b834-b884-4676-92f5-579700a4704f" providerId="AD" clId="Web-{68E3FAF7-94BF-4325-82F5-B67F37B1825B}" dt="2023-06-17T07:12:35.100" v="25"/>
        <pc:sldMkLst>
          <pc:docMk/>
          <pc:sldMk cId="3334216252" sldId="296"/>
        </pc:sldMkLst>
      </pc:sldChg>
      <pc:sldChg chg="addSp delSp modSp">
        <pc:chgData name="QUAH Zong You" userId="S::zyquah.2021@mitb.smu.edu.sg::c129b834-b884-4676-92f5-579700a4704f" providerId="AD" clId="Web-{68E3FAF7-94BF-4325-82F5-B67F37B1825B}" dt="2023-06-17T07:16:36.671" v="159" actId="1076"/>
        <pc:sldMkLst>
          <pc:docMk/>
          <pc:sldMk cId="585603023" sldId="297"/>
        </pc:sldMkLst>
        <pc:spChg chg="add mod">
          <ac:chgData name="QUAH Zong You" userId="S::zyquah.2021@mitb.smu.edu.sg::c129b834-b884-4676-92f5-579700a4704f" providerId="AD" clId="Web-{68E3FAF7-94BF-4325-82F5-B67F37B1825B}" dt="2023-06-17T07:16:36.405" v="144" actId="1076"/>
          <ac:spMkLst>
            <pc:docMk/>
            <pc:sldMk cId="585603023" sldId="297"/>
            <ac:spMk id="3" creationId="{64776D23-9532-9D1C-A56A-4B6B0CE78962}"/>
          </ac:spMkLst>
        </pc:spChg>
        <pc:spChg chg="add mod">
          <ac:chgData name="QUAH Zong You" userId="S::zyquah.2021@mitb.smu.edu.sg::c129b834-b884-4676-92f5-579700a4704f" providerId="AD" clId="Web-{68E3FAF7-94BF-4325-82F5-B67F37B1825B}" dt="2023-06-17T07:16:36.436" v="145" actId="1076"/>
          <ac:spMkLst>
            <pc:docMk/>
            <pc:sldMk cId="585603023" sldId="297"/>
            <ac:spMk id="5" creationId="{5212676C-7E8E-59B7-D991-3AFBF84C3758}"/>
          </ac:spMkLst>
        </pc:spChg>
        <pc:spChg chg="add mod">
          <ac:chgData name="QUAH Zong You" userId="S::zyquah.2021@mitb.smu.edu.sg::c129b834-b884-4676-92f5-579700a4704f" providerId="AD" clId="Web-{68E3FAF7-94BF-4325-82F5-B67F37B1825B}" dt="2023-06-17T07:16:36.452" v="146" actId="1076"/>
          <ac:spMkLst>
            <pc:docMk/>
            <pc:sldMk cId="585603023" sldId="297"/>
            <ac:spMk id="7" creationId="{5CFC466B-0C96-8212-0E74-CEC03D1ACBA7}"/>
          </ac:spMkLst>
        </pc:spChg>
        <pc:spChg chg="add mod">
          <ac:chgData name="QUAH Zong You" userId="S::zyquah.2021@mitb.smu.edu.sg::c129b834-b884-4676-92f5-579700a4704f" providerId="AD" clId="Web-{68E3FAF7-94BF-4325-82F5-B67F37B1825B}" dt="2023-06-17T07:16:36.467" v="147" actId="1076"/>
          <ac:spMkLst>
            <pc:docMk/>
            <pc:sldMk cId="585603023" sldId="297"/>
            <ac:spMk id="9" creationId="{07558D55-2C98-3998-39D4-E8256A165561}"/>
          </ac:spMkLst>
        </pc:spChg>
        <pc:spChg chg="add mod">
          <ac:chgData name="QUAH Zong You" userId="S::zyquah.2021@mitb.smu.edu.sg::c129b834-b884-4676-92f5-579700a4704f" providerId="AD" clId="Web-{68E3FAF7-94BF-4325-82F5-B67F37B1825B}" dt="2023-06-17T07:16:36.483" v="148" actId="1076"/>
          <ac:spMkLst>
            <pc:docMk/>
            <pc:sldMk cId="585603023" sldId="297"/>
            <ac:spMk id="11" creationId="{0A6EFB29-C638-77B1-EDBD-35E1EC83BBF4}"/>
          </ac:spMkLst>
        </pc:spChg>
        <pc:spChg chg="add mod">
          <ac:chgData name="QUAH Zong You" userId="S::zyquah.2021@mitb.smu.edu.sg::c129b834-b884-4676-92f5-579700a4704f" providerId="AD" clId="Web-{68E3FAF7-94BF-4325-82F5-B67F37B1825B}" dt="2023-06-17T07:16:36.499" v="149" actId="1076"/>
          <ac:spMkLst>
            <pc:docMk/>
            <pc:sldMk cId="585603023" sldId="297"/>
            <ac:spMk id="13" creationId="{01DDF714-B58A-D1B4-FE19-7B3562C55C68}"/>
          </ac:spMkLst>
        </pc:spChg>
        <pc:spChg chg="add mod">
          <ac:chgData name="QUAH Zong You" userId="S::zyquah.2021@mitb.smu.edu.sg::c129b834-b884-4676-92f5-579700a4704f" providerId="AD" clId="Web-{68E3FAF7-94BF-4325-82F5-B67F37B1825B}" dt="2023-06-17T07:16:36.517" v="150" actId="1076"/>
          <ac:spMkLst>
            <pc:docMk/>
            <pc:sldMk cId="585603023" sldId="297"/>
            <ac:spMk id="15" creationId="{40B282CD-18F3-CB03-6101-D81ACC4DD9D5}"/>
          </ac:spMkLst>
        </pc:spChg>
        <pc:spChg chg="add mod">
          <ac:chgData name="QUAH Zong You" userId="S::zyquah.2021@mitb.smu.edu.sg::c129b834-b884-4676-92f5-579700a4704f" providerId="AD" clId="Web-{68E3FAF7-94BF-4325-82F5-B67F37B1825B}" dt="2023-06-17T07:16:36.530" v="151" actId="1076"/>
          <ac:spMkLst>
            <pc:docMk/>
            <pc:sldMk cId="585603023" sldId="297"/>
            <ac:spMk id="17" creationId="{DC212DAD-F802-40FB-FC11-5D3E5087E94E}"/>
          </ac:spMkLst>
        </pc:spChg>
        <pc:spChg chg="add mod">
          <ac:chgData name="QUAH Zong You" userId="S::zyquah.2021@mitb.smu.edu.sg::c129b834-b884-4676-92f5-579700a4704f" providerId="AD" clId="Web-{68E3FAF7-94BF-4325-82F5-B67F37B1825B}" dt="2023-06-17T07:16:36.546" v="152" actId="1076"/>
          <ac:spMkLst>
            <pc:docMk/>
            <pc:sldMk cId="585603023" sldId="297"/>
            <ac:spMk id="19" creationId="{75C5395B-CB51-D12E-CA01-1C6A73CCD47F}"/>
          </ac:spMkLst>
        </pc:spChg>
        <pc:spChg chg="add mod">
          <ac:chgData name="QUAH Zong You" userId="S::zyquah.2021@mitb.smu.edu.sg::c129b834-b884-4676-92f5-579700a4704f" providerId="AD" clId="Web-{68E3FAF7-94BF-4325-82F5-B67F37B1825B}" dt="2023-06-17T07:16:36.561" v="153" actId="1076"/>
          <ac:spMkLst>
            <pc:docMk/>
            <pc:sldMk cId="585603023" sldId="297"/>
            <ac:spMk id="21" creationId="{7721D301-2706-3A19-2E57-A2BA45EF444A}"/>
          </ac:spMkLst>
        </pc:spChg>
        <pc:spChg chg="add mod">
          <ac:chgData name="QUAH Zong You" userId="S::zyquah.2021@mitb.smu.edu.sg::c129b834-b884-4676-92f5-579700a4704f" providerId="AD" clId="Web-{68E3FAF7-94BF-4325-82F5-B67F37B1825B}" dt="2023-06-17T07:16:36.592" v="154" actId="1076"/>
          <ac:spMkLst>
            <pc:docMk/>
            <pc:sldMk cId="585603023" sldId="297"/>
            <ac:spMk id="23" creationId="{C935DD26-1474-5AB7-FECD-A983C6A36812}"/>
          </ac:spMkLst>
        </pc:spChg>
        <pc:spChg chg="add mod">
          <ac:chgData name="QUAH Zong You" userId="S::zyquah.2021@mitb.smu.edu.sg::c129b834-b884-4676-92f5-579700a4704f" providerId="AD" clId="Web-{68E3FAF7-94BF-4325-82F5-B67F37B1825B}" dt="2023-06-17T07:16:36.608" v="155" actId="1076"/>
          <ac:spMkLst>
            <pc:docMk/>
            <pc:sldMk cId="585603023" sldId="297"/>
            <ac:spMk id="25" creationId="{C9A27501-75DE-A89E-69B1-E743E3C0237A}"/>
          </ac:spMkLst>
        </pc:spChg>
        <pc:spChg chg="add mod">
          <ac:chgData name="QUAH Zong You" userId="S::zyquah.2021@mitb.smu.edu.sg::c129b834-b884-4676-92f5-579700a4704f" providerId="AD" clId="Web-{68E3FAF7-94BF-4325-82F5-B67F37B1825B}" dt="2023-06-17T07:16:36.624" v="156" actId="1076"/>
          <ac:spMkLst>
            <pc:docMk/>
            <pc:sldMk cId="585603023" sldId="297"/>
            <ac:spMk id="27" creationId="{7877C4DE-AE40-3C04-3D07-206B24BF27C5}"/>
          </ac:spMkLst>
        </pc:spChg>
        <pc:spChg chg="add mod">
          <ac:chgData name="QUAH Zong You" userId="S::zyquah.2021@mitb.smu.edu.sg::c129b834-b884-4676-92f5-579700a4704f" providerId="AD" clId="Web-{68E3FAF7-94BF-4325-82F5-B67F37B1825B}" dt="2023-06-17T07:16:36.639" v="157" actId="1076"/>
          <ac:spMkLst>
            <pc:docMk/>
            <pc:sldMk cId="585603023" sldId="297"/>
            <ac:spMk id="29" creationId="{BD68E49A-F16C-50AE-B70F-045A7D01CF61}"/>
          </ac:spMkLst>
        </pc:spChg>
        <pc:spChg chg="add mod">
          <ac:chgData name="QUAH Zong You" userId="S::zyquah.2021@mitb.smu.edu.sg::c129b834-b884-4676-92f5-579700a4704f" providerId="AD" clId="Web-{68E3FAF7-94BF-4325-82F5-B67F37B1825B}" dt="2023-06-17T07:16:36.655" v="158" actId="1076"/>
          <ac:spMkLst>
            <pc:docMk/>
            <pc:sldMk cId="585603023" sldId="297"/>
            <ac:spMk id="31" creationId="{1EC12F9B-E61E-642A-C97E-220C5A2380CB}"/>
          </ac:spMkLst>
        </pc:spChg>
        <pc:spChg chg="add mod">
          <ac:chgData name="QUAH Zong You" userId="S::zyquah.2021@mitb.smu.edu.sg::c129b834-b884-4676-92f5-579700a4704f" providerId="AD" clId="Web-{68E3FAF7-94BF-4325-82F5-B67F37B1825B}" dt="2023-06-17T07:16:36.671" v="159" actId="1076"/>
          <ac:spMkLst>
            <pc:docMk/>
            <pc:sldMk cId="585603023" sldId="297"/>
            <ac:spMk id="33" creationId="{7A697231-DD6E-289E-37A7-59C8AC631C59}"/>
          </ac:spMkLst>
        </pc:spChg>
        <pc:spChg chg="del">
          <ac:chgData name="QUAH Zong You" userId="S::zyquah.2021@mitb.smu.edu.sg::c129b834-b884-4676-92f5-579700a4704f" providerId="AD" clId="Web-{68E3FAF7-94BF-4325-82F5-B67F37B1825B}" dt="2023-06-17T07:16:20.998" v="127"/>
          <ac:spMkLst>
            <pc:docMk/>
            <pc:sldMk cId="585603023" sldId="297"/>
            <ac:spMk id="145" creationId="{00000000-0000-0000-0000-000000000000}"/>
          </ac:spMkLst>
        </pc:spChg>
        <pc:spChg chg="del">
          <ac:chgData name="QUAH Zong You" userId="S::zyquah.2021@mitb.smu.edu.sg::c129b834-b884-4676-92f5-579700a4704f" providerId="AD" clId="Web-{68E3FAF7-94BF-4325-82F5-B67F37B1825B}" dt="2023-06-17T07:16:20.998" v="126"/>
          <ac:spMkLst>
            <pc:docMk/>
            <pc:sldMk cId="585603023" sldId="297"/>
            <ac:spMk id="146" creationId="{00000000-0000-0000-0000-000000000000}"/>
          </ac:spMkLst>
        </pc:spChg>
        <pc:spChg chg="del">
          <ac:chgData name="QUAH Zong You" userId="S::zyquah.2021@mitb.smu.edu.sg::c129b834-b884-4676-92f5-579700a4704f" providerId="AD" clId="Web-{68E3FAF7-94BF-4325-82F5-B67F37B1825B}" dt="2023-06-17T07:16:20.998" v="125"/>
          <ac:spMkLst>
            <pc:docMk/>
            <pc:sldMk cId="585603023" sldId="297"/>
            <ac:spMk id="147" creationId="{00000000-0000-0000-0000-000000000000}"/>
          </ac:spMkLst>
        </pc:spChg>
        <pc:grpChg chg="del">
          <ac:chgData name="QUAH Zong You" userId="S::zyquah.2021@mitb.smu.edu.sg::c129b834-b884-4676-92f5-579700a4704f" providerId="AD" clId="Web-{68E3FAF7-94BF-4325-82F5-B67F37B1825B}" dt="2023-06-17T07:16:20.998" v="124"/>
          <ac:grpSpMkLst>
            <pc:docMk/>
            <pc:sldMk cId="585603023" sldId="297"/>
            <ac:grpSpMk id="148" creationId="{00000000-0000-0000-0000-000000000000}"/>
          </ac:grpSpMkLst>
        </pc:grpChg>
        <pc:grpChg chg="del">
          <ac:chgData name="QUAH Zong You" userId="S::zyquah.2021@mitb.smu.edu.sg::c129b834-b884-4676-92f5-579700a4704f" providerId="AD" clId="Web-{68E3FAF7-94BF-4325-82F5-B67F37B1825B}" dt="2023-06-17T07:16:20.998" v="123"/>
          <ac:grpSpMkLst>
            <pc:docMk/>
            <pc:sldMk cId="585603023" sldId="297"/>
            <ac:grpSpMk id="151" creationId="{00000000-0000-0000-0000-000000000000}"/>
          </ac:grpSpMkLst>
        </pc:grpChg>
        <pc:grpChg chg="del">
          <ac:chgData name="QUAH Zong You" userId="S::zyquah.2021@mitb.smu.edu.sg::c129b834-b884-4676-92f5-579700a4704f" providerId="AD" clId="Web-{68E3FAF7-94BF-4325-82F5-B67F37B1825B}" dt="2023-06-17T07:16:20.998" v="122"/>
          <ac:grpSpMkLst>
            <pc:docMk/>
            <pc:sldMk cId="585603023" sldId="297"/>
            <ac:grpSpMk id="154" creationId="{00000000-0000-0000-0000-000000000000}"/>
          </ac:grpSpMkLst>
        </pc:grpChg>
        <pc:grpChg chg="del">
          <ac:chgData name="QUAH Zong You" userId="S::zyquah.2021@mitb.smu.edu.sg::c129b834-b884-4676-92f5-579700a4704f" providerId="AD" clId="Web-{68E3FAF7-94BF-4325-82F5-B67F37B1825B}" dt="2023-06-17T07:16:20.998" v="121"/>
          <ac:grpSpMkLst>
            <pc:docMk/>
            <pc:sldMk cId="585603023" sldId="297"/>
            <ac:grpSpMk id="157" creationId="{00000000-0000-0000-0000-000000000000}"/>
          </ac:grpSpMkLst>
        </pc:grpChg>
        <pc:grpChg chg="del">
          <ac:chgData name="QUAH Zong You" userId="S::zyquah.2021@mitb.smu.edu.sg::c129b834-b884-4676-92f5-579700a4704f" providerId="AD" clId="Web-{68E3FAF7-94BF-4325-82F5-B67F37B1825B}" dt="2023-06-17T07:16:20.998" v="120"/>
          <ac:grpSpMkLst>
            <pc:docMk/>
            <pc:sldMk cId="585603023" sldId="297"/>
            <ac:grpSpMk id="160" creationId="{00000000-0000-0000-0000-000000000000}"/>
          </ac:grpSpMkLst>
        </pc:grpChg>
        <pc:grpChg chg="del">
          <ac:chgData name="QUAH Zong You" userId="S::zyquah.2021@mitb.smu.edu.sg::c129b834-b884-4676-92f5-579700a4704f" providerId="AD" clId="Web-{68E3FAF7-94BF-4325-82F5-B67F37B1825B}" dt="2023-06-17T07:16:20.998" v="119"/>
          <ac:grpSpMkLst>
            <pc:docMk/>
            <pc:sldMk cId="585603023" sldId="297"/>
            <ac:grpSpMk id="163" creationId="{00000000-0000-0000-0000-000000000000}"/>
          </ac:grpSpMkLst>
        </pc:grpChg>
      </pc:sldChg>
      <pc:sldChg chg="del">
        <pc:chgData name="QUAH Zong You" userId="S::zyquah.2021@mitb.smu.edu.sg::c129b834-b884-4676-92f5-579700a4704f" providerId="AD" clId="Web-{68E3FAF7-94BF-4325-82F5-B67F37B1825B}" dt="2023-06-17T07:11:33.551" v="13"/>
        <pc:sldMkLst>
          <pc:docMk/>
          <pc:sldMk cId="4130986631" sldId="302"/>
        </pc:sldMkLst>
      </pc:sldChg>
      <pc:sldChg chg="addSp delSp modSp">
        <pc:chgData name="QUAH Zong You" userId="S::zyquah.2021@mitb.smu.edu.sg::c129b834-b884-4676-92f5-579700a4704f" providerId="AD" clId="Web-{68E3FAF7-94BF-4325-82F5-B67F37B1825B}" dt="2023-06-17T08:05:35.985" v="729" actId="1076"/>
        <pc:sldMkLst>
          <pc:docMk/>
          <pc:sldMk cId="1566607466" sldId="303"/>
        </pc:sldMkLst>
        <pc:spChg chg="del mod">
          <ac:chgData name="QUAH Zong You" userId="S::zyquah.2021@mitb.smu.edu.sg::c129b834-b884-4676-92f5-579700a4704f" providerId="AD" clId="Web-{68E3FAF7-94BF-4325-82F5-B67F37B1825B}" dt="2023-06-17T07:12:19.631" v="15"/>
          <ac:spMkLst>
            <pc:docMk/>
            <pc:sldMk cId="1566607466" sldId="303"/>
            <ac:spMk id="2" creationId="{46715096-7675-5294-7835-7D084DC491C7}"/>
          </ac:spMkLst>
        </pc:spChg>
        <pc:spChg chg="add del">
          <ac:chgData name="QUAH Zong You" userId="S::zyquah.2021@mitb.smu.edu.sg::c129b834-b884-4676-92f5-579700a4704f" providerId="AD" clId="Web-{68E3FAF7-94BF-4325-82F5-B67F37B1825B}" dt="2023-06-17T08:05:20.219" v="722"/>
          <ac:spMkLst>
            <pc:docMk/>
            <pc:sldMk cId="1566607466" sldId="303"/>
            <ac:spMk id="4" creationId="{0C5AE8A6-179C-7479-FF2C-27F9CC1DF288}"/>
          </ac:spMkLst>
        </pc:spChg>
        <pc:spChg chg="add mod">
          <ac:chgData name="QUAH Zong You" userId="S::zyquah.2021@mitb.smu.edu.sg::c129b834-b884-4676-92f5-579700a4704f" providerId="AD" clId="Web-{68E3FAF7-94BF-4325-82F5-B67F37B1825B}" dt="2023-06-17T08:05:26.235" v="723" actId="1076"/>
          <ac:spMkLst>
            <pc:docMk/>
            <pc:sldMk cId="1566607466" sldId="303"/>
            <ac:spMk id="6" creationId="{D09F807E-1FB6-9198-4907-BDF5FD0E912D}"/>
          </ac:spMkLst>
        </pc:spChg>
        <pc:spChg chg="add mod">
          <ac:chgData name="QUAH Zong You" userId="S::zyquah.2021@mitb.smu.edu.sg::c129b834-b884-4676-92f5-579700a4704f" providerId="AD" clId="Web-{68E3FAF7-94BF-4325-82F5-B67F37B1825B}" dt="2023-06-17T08:05:26.235" v="724" actId="1076"/>
          <ac:spMkLst>
            <pc:docMk/>
            <pc:sldMk cId="1566607466" sldId="303"/>
            <ac:spMk id="8" creationId="{7CC76031-E067-4788-B210-B2FC36D62057}"/>
          </ac:spMkLst>
        </pc:spChg>
        <pc:spChg chg="add mod">
          <ac:chgData name="QUAH Zong You" userId="S::zyquah.2021@mitb.smu.edu.sg::c129b834-b884-4676-92f5-579700a4704f" providerId="AD" clId="Web-{68E3FAF7-94BF-4325-82F5-B67F37B1825B}" dt="2023-06-17T08:05:26.251" v="725" actId="1076"/>
          <ac:spMkLst>
            <pc:docMk/>
            <pc:sldMk cId="1566607466" sldId="303"/>
            <ac:spMk id="10" creationId="{0315E582-8FEC-87DD-74A1-E0B4EF0A7922}"/>
          </ac:spMkLst>
        </pc:spChg>
        <pc:spChg chg="add mod">
          <ac:chgData name="QUAH Zong You" userId="S::zyquah.2021@mitb.smu.edu.sg::c129b834-b884-4676-92f5-579700a4704f" providerId="AD" clId="Web-{68E3FAF7-94BF-4325-82F5-B67F37B1825B}" dt="2023-06-17T08:05:26.266" v="726" actId="1076"/>
          <ac:spMkLst>
            <pc:docMk/>
            <pc:sldMk cId="1566607466" sldId="303"/>
            <ac:spMk id="12" creationId="{80BB49CC-AB43-B6E5-1A28-D277188481A6}"/>
          </ac:spMkLst>
        </pc:spChg>
        <pc:spChg chg="add mod">
          <ac:chgData name="QUAH Zong You" userId="S::zyquah.2021@mitb.smu.edu.sg::c129b834-b884-4676-92f5-579700a4704f" providerId="AD" clId="Web-{68E3FAF7-94BF-4325-82F5-B67F37B1825B}" dt="2023-06-17T08:05:26.266" v="727" actId="1076"/>
          <ac:spMkLst>
            <pc:docMk/>
            <pc:sldMk cId="1566607466" sldId="303"/>
            <ac:spMk id="14" creationId="{BDF80839-1ECB-B79D-D7C7-4E0A21D3911C}"/>
          </ac:spMkLst>
        </pc:spChg>
        <pc:spChg chg="add mod">
          <ac:chgData name="QUAH Zong You" userId="S::zyquah.2021@mitb.smu.edu.sg::c129b834-b884-4676-92f5-579700a4704f" providerId="AD" clId="Web-{68E3FAF7-94BF-4325-82F5-B67F37B1825B}" dt="2023-06-17T08:05:26.282" v="728" actId="1076"/>
          <ac:spMkLst>
            <pc:docMk/>
            <pc:sldMk cId="1566607466" sldId="303"/>
            <ac:spMk id="16" creationId="{F66CEE92-E40E-D611-43ED-AAA1F88AA913}"/>
          </ac:spMkLst>
        </pc:spChg>
        <pc:spChg chg="add mod">
          <ac:chgData name="QUAH Zong You" userId="S::zyquah.2021@mitb.smu.edu.sg::c129b834-b884-4676-92f5-579700a4704f" providerId="AD" clId="Web-{68E3FAF7-94BF-4325-82F5-B67F37B1825B}" dt="2023-06-17T08:05:35.985" v="729" actId="1076"/>
          <ac:spMkLst>
            <pc:docMk/>
            <pc:sldMk cId="1566607466" sldId="303"/>
            <ac:spMk id="17" creationId="{5FA4B87F-6D36-72C7-6567-3677ABB2F313}"/>
          </ac:spMkLst>
        </pc:spChg>
        <pc:spChg chg="mod">
          <ac:chgData name="QUAH Zong You" userId="S::zyquah.2021@mitb.smu.edu.sg::c129b834-b884-4676-92f5-579700a4704f" providerId="AD" clId="Web-{68E3FAF7-94BF-4325-82F5-B67F37B1825B}" dt="2023-06-17T08:05:15.532" v="721" actId="20577"/>
          <ac:spMkLst>
            <pc:docMk/>
            <pc:sldMk cId="1566607466" sldId="303"/>
            <ac:spMk id="144" creationId="{00000000-0000-0000-0000-000000000000}"/>
          </ac:spMkLst>
        </pc:spChg>
      </pc:sldChg>
      <pc:sldChg chg="modSp">
        <pc:chgData name="QUAH Zong You" userId="S::zyquah.2021@mitb.smu.edu.sg::c129b834-b884-4676-92f5-579700a4704f" providerId="AD" clId="Web-{68E3FAF7-94BF-4325-82F5-B67F37B1825B}" dt="2023-06-17T08:14:11.827" v="924" actId="20577"/>
        <pc:sldMkLst>
          <pc:docMk/>
          <pc:sldMk cId="2625839052" sldId="304"/>
        </pc:sldMkLst>
        <pc:spChg chg="mod">
          <ac:chgData name="QUAH Zong You" userId="S::zyquah.2021@mitb.smu.edu.sg::c129b834-b884-4676-92f5-579700a4704f" providerId="AD" clId="Web-{68E3FAF7-94BF-4325-82F5-B67F37B1825B}" dt="2023-06-17T08:14:11.827" v="924" actId="20577"/>
          <ac:spMkLst>
            <pc:docMk/>
            <pc:sldMk cId="2625839052" sldId="304"/>
            <ac:spMk id="2" creationId="{46715096-7675-5294-7835-7D084DC491C7}"/>
          </ac:spMkLst>
        </pc:spChg>
      </pc:sldChg>
      <pc:sldChg chg="addSp modSp">
        <pc:chgData name="QUAH Zong You" userId="S::zyquah.2021@mitb.smu.edu.sg::c129b834-b884-4676-92f5-579700a4704f" providerId="AD" clId="Web-{68E3FAF7-94BF-4325-82F5-B67F37B1825B}" dt="2023-06-17T07:11:22.066" v="12" actId="20577"/>
        <pc:sldMkLst>
          <pc:docMk/>
          <pc:sldMk cId="3527173215" sldId="306"/>
        </pc:sldMkLst>
        <pc:spChg chg="mod">
          <ac:chgData name="QUAH Zong You" userId="S::zyquah.2021@mitb.smu.edu.sg::c129b834-b884-4676-92f5-579700a4704f" providerId="AD" clId="Web-{68E3FAF7-94BF-4325-82F5-B67F37B1825B}" dt="2023-06-17T07:11:22.066" v="12" actId="20577"/>
          <ac:spMkLst>
            <pc:docMk/>
            <pc:sldMk cId="3527173215" sldId="306"/>
            <ac:spMk id="2" creationId="{46715096-7675-5294-7835-7D084DC491C7}"/>
          </ac:spMkLst>
        </pc:spChg>
        <pc:spChg chg="add mod ord">
          <ac:chgData name="QUAH Zong You" userId="S::zyquah.2021@mitb.smu.edu.sg::c129b834-b884-4676-92f5-579700a4704f" providerId="AD" clId="Web-{68E3FAF7-94BF-4325-82F5-B67F37B1825B}" dt="2023-06-17T07:11:16.957" v="9" actId="1076"/>
          <ac:spMkLst>
            <pc:docMk/>
            <pc:sldMk cId="3527173215" sldId="306"/>
            <ac:spMk id="3" creationId="{7AAC8B74-E429-0FE3-B87B-0EB2CBADD4DD}"/>
          </ac:spMkLst>
        </pc:spChg>
        <pc:spChg chg="mod">
          <ac:chgData name="QUAH Zong You" userId="S::zyquah.2021@mitb.smu.edu.sg::c129b834-b884-4676-92f5-579700a4704f" providerId="AD" clId="Web-{68E3FAF7-94BF-4325-82F5-B67F37B1825B}" dt="2023-06-17T07:10:58.753" v="3" actId="1076"/>
          <ac:spMkLst>
            <pc:docMk/>
            <pc:sldMk cId="3527173215" sldId="306"/>
            <ac:spMk id="4" creationId="{22C566F7-5FB4-3551-1E76-DB802F4C520D}"/>
          </ac:spMkLst>
        </pc:spChg>
        <pc:spChg chg="mod">
          <ac:chgData name="QUAH Zong You" userId="S::zyquah.2021@mitb.smu.edu.sg::c129b834-b884-4676-92f5-579700a4704f" providerId="AD" clId="Web-{68E3FAF7-94BF-4325-82F5-B67F37B1825B}" dt="2023-06-17T07:10:58.753" v="4" actId="1076"/>
          <ac:spMkLst>
            <pc:docMk/>
            <pc:sldMk cId="3527173215" sldId="306"/>
            <ac:spMk id="21" creationId="{7B850BA7-AD44-EE57-D08C-6BCE3AFCA734}"/>
          </ac:spMkLst>
        </pc:spChg>
        <pc:spChg chg="mod">
          <ac:chgData name="QUAH Zong You" userId="S::zyquah.2021@mitb.smu.edu.sg::c129b834-b884-4676-92f5-579700a4704f" providerId="AD" clId="Web-{68E3FAF7-94BF-4325-82F5-B67F37B1825B}" dt="2023-06-17T07:10:58.769" v="5" actId="1076"/>
          <ac:spMkLst>
            <pc:docMk/>
            <pc:sldMk cId="3527173215" sldId="306"/>
            <ac:spMk id="30" creationId="{F16350CB-D3E7-6978-815A-C969C7C83763}"/>
          </ac:spMkLst>
        </pc:spChg>
        <pc:spChg chg="mod">
          <ac:chgData name="QUAH Zong You" userId="S::zyquah.2021@mitb.smu.edu.sg::c129b834-b884-4676-92f5-579700a4704f" providerId="AD" clId="Web-{68E3FAF7-94BF-4325-82F5-B67F37B1825B}" dt="2023-06-17T07:11:16.941" v="8" actId="1076"/>
          <ac:spMkLst>
            <pc:docMk/>
            <pc:sldMk cId="3527173215" sldId="306"/>
            <ac:spMk id="39" creationId="{A89F46EA-4884-D835-2AB7-FA00918F1C08}"/>
          </ac:spMkLst>
        </pc:spChg>
      </pc:sldChg>
      <pc:sldChg chg="addSp delSp modSp add ord replId">
        <pc:chgData name="QUAH Zong You" userId="S::zyquah.2021@mitb.smu.edu.sg::c129b834-b884-4676-92f5-579700a4704f" providerId="AD" clId="Web-{68E3FAF7-94BF-4325-82F5-B67F37B1825B}" dt="2023-06-17T08:22:45.668" v="1014"/>
        <pc:sldMkLst>
          <pc:docMk/>
          <pc:sldMk cId="1209668800" sldId="308"/>
        </pc:sldMkLst>
        <pc:spChg chg="mod">
          <ac:chgData name="QUAH Zong You" userId="S::zyquah.2021@mitb.smu.edu.sg::c129b834-b884-4676-92f5-579700a4704f" providerId="AD" clId="Web-{68E3FAF7-94BF-4325-82F5-B67F37B1825B}" dt="2023-06-17T08:12:00.762" v="869" actId="1076"/>
          <ac:spMkLst>
            <pc:docMk/>
            <pc:sldMk cId="1209668800" sldId="308"/>
            <ac:spMk id="2" creationId="{46715096-7675-5294-7835-7D084DC491C7}"/>
          </ac:spMkLst>
        </pc:spChg>
        <pc:spChg chg="add mod">
          <ac:chgData name="QUAH Zong You" userId="S::zyquah.2021@mitb.smu.edu.sg::c129b834-b884-4676-92f5-579700a4704f" providerId="AD" clId="Web-{68E3FAF7-94BF-4325-82F5-B67F37B1825B}" dt="2023-06-17T08:09:10.069" v="834" actId="1076"/>
          <ac:spMkLst>
            <pc:docMk/>
            <pc:sldMk cId="1209668800" sldId="308"/>
            <ac:spMk id="4" creationId="{E7CFF297-2317-83FA-5841-F6413AED0D4A}"/>
          </ac:spMkLst>
        </pc:spChg>
        <pc:spChg chg="add mod">
          <ac:chgData name="QUAH Zong You" userId="S::zyquah.2021@mitb.smu.edu.sg::c129b834-b884-4676-92f5-579700a4704f" providerId="AD" clId="Web-{68E3FAF7-94BF-4325-82F5-B67F37B1825B}" dt="2023-06-17T08:12:05.871" v="870" actId="1076"/>
          <ac:spMkLst>
            <pc:docMk/>
            <pc:sldMk cId="1209668800" sldId="308"/>
            <ac:spMk id="8" creationId="{37A39C46-DB91-EC9B-63BB-3EF79BCD0D53}"/>
          </ac:spMkLst>
        </pc:spChg>
        <pc:spChg chg="add del mod">
          <ac:chgData name="QUAH Zong You" userId="S::zyquah.2021@mitb.smu.edu.sg::c129b834-b884-4676-92f5-579700a4704f" providerId="AD" clId="Web-{68E3FAF7-94BF-4325-82F5-B67F37B1825B}" dt="2023-06-17T08:11:55.433" v="868"/>
          <ac:spMkLst>
            <pc:docMk/>
            <pc:sldMk cId="1209668800" sldId="308"/>
            <ac:spMk id="10" creationId="{2AE11F1B-345A-C17C-BB60-22541FF5D48C}"/>
          </ac:spMkLst>
        </pc:spChg>
        <pc:spChg chg="mod">
          <ac:chgData name="QUAH Zong You" userId="S::zyquah.2021@mitb.smu.edu.sg::c129b834-b884-4676-92f5-579700a4704f" providerId="AD" clId="Web-{68E3FAF7-94BF-4325-82F5-B67F37B1825B}" dt="2023-06-17T08:05:55.080" v="737" actId="20577"/>
          <ac:spMkLst>
            <pc:docMk/>
            <pc:sldMk cId="1209668800" sldId="308"/>
            <ac:spMk id="144" creationId="{00000000-0000-0000-0000-000000000000}"/>
          </ac:spMkLst>
        </pc:spChg>
        <pc:graphicFrameChg chg="add mod modGraphic">
          <ac:chgData name="QUAH Zong You" userId="S::zyquah.2021@mitb.smu.edu.sg::c129b834-b884-4676-92f5-579700a4704f" providerId="AD" clId="Web-{68E3FAF7-94BF-4325-82F5-B67F37B1825B}" dt="2023-06-17T08:22:45.668" v="1014"/>
          <ac:graphicFrameMkLst>
            <pc:docMk/>
            <pc:sldMk cId="1209668800" sldId="308"/>
            <ac:graphicFrameMk id="6" creationId="{0D5476F7-A644-A684-07CF-813006F39CBB}"/>
          </ac:graphicFrameMkLst>
        </pc:graphicFrameChg>
      </pc:sldChg>
      <pc:sldChg chg="add mod replId modShow">
        <pc:chgData name="QUAH Zong You" userId="S::zyquah.2021@mitb.smu.edu.sg::c129b834-b884-4676-92f5-579700a4704f" providerId="AD" clId="Web-{68E3FAF7-94BF-4325-82F5-B67F37B1825B}" dt="2023-06-17T07:15:53.747" v="118"/>
        <pc:sldMkLst>
          <pc:docMk/>
          <pc:sldMk cId="581678386" sldId="311"/>
        </pc:sldMkLst>
      </pc:sldChg>
    </pc:docChg>
  </pc:docChgLst>
  <pc:docChgLst>
    <pc:chgData name="QUAH Zong You" userId="S::zyquah.2021@mitb.smu.edu.sg::c129b834-b884-4676-92f5-579700a4704f" providerId="AD" clId="Web-{34FB2248-51DF-4635-A0A5-703C8E5F6E00}"/>
    <pc:docChg chg="addSld modSld">
      <pc:chgData name="QUAH Zong You" userId="S::zyquah.2021@mitb.smu.edu.sg::c129b834-b884-4676-92f5-579700a4704f" providerId="AD" clId="Web-{34FB2248-51DF-4635-A0A5-703C8E5F6E00}" dt="2023-06-17T07:08:57.164" v="590"/>
      <pc:docMkLst>
        <pc:docMk/>
      </pc:docMkLst>
      <pc:sldChg chg="addSp delSp modSp">
        <pc:chgData name="QUAH Zong You" userId="S::zyquah.2021@mitb.smu.edu.sg::c129b834-b884-4676-92f5-579700a4704f" providerId="AD" clId="Web-{34FB2248-51DF-4635-A0A5-703C8E5F6E00}" dt="2023-06-17T06:50:52.707" v="421"/>
        <pc:sldMkLst>
          <pc:docMk/>
          <pc:sldMk cId="935282279" sldId="295"/>
        </pc:sldMkLst>
        <pc:spChg chg="mod">
          <ac:chgData name="QUAH Zong You" userId="S::zyquah.2021@mitb.smu.edu.sg::c129b834-b884-4676-92f5-579700a4704f" providerId="AD" clId="Web-{34FB2248-51DF-4635-A0A5-703C8E5F6E00}" dt="2023-06-17T06:44:00.881" v="303" actId="20577"/>
          <ac:spMkLst>
            <pc:docMk/>
            <pc:sldMk cId="935282279" sldId="295"/>
            <ac:spMk id="2" creationId="{46715096-7675-5294-7835-7D084DC491C7}"/>
          </ac:spMkLst>
        </pc:spChg>
        <pc:spChg chg="add mod">
          <ac:chgData name="QUAH Zong You" userId="S::zyquah.2021@mitb.smu.edu.sg::c129b834-b884-4676-92f5-579700a4704f" providerId="AD" clId="Web-{34FB2248-51DF-4635-A0A5-703C8E5F6E00}" dt="2023-06-17T06:37:16.961" v="193" actId="1076"/>
          <ac:spMkLst>
            <pc:docMk/>
            <pc:sldMk cId="935282279" sldId="295"/>
            <ac:spMk id="6" creationId="{9EBAA3F4-7F25-B415-3789-DC2810F8F739}"/>
          </ac:spMkLst>
        </pc:spChg>
        <pc:spChg chg="add del mod">
          <ac:chgData name="QUAH Zong You" userId="S::zyquah.2021@mitb.smu.edu.sg::c129b834-b884-4676-92f5-579700a4704f" providerId="AD" clId="Web-{34FB2248-51DF-4635-A0A5-703C8E5F6E00}" dt="2023-06-17T06:36:52.210" v="183"/>
          <ac:spMkLst>
            <pc:docMk/>
            <pc:sldMk cId="935282279" sldId="295"/>
            <ac:spMk id="8" creationId="{E0C845B6-9AE4-F719-28D7-97732C39F60E}"/>
          </ac:spMkLst>
        </pc:spChg>
        <pc:spChg chg="add mod">
          <ac:chgData name="QUAH Zong You" userId="S::zyquah.2021@mitb.smu.edu.sg::c129b834-b884-4676-92f5-579700a4704f" providerId="AD" clId="Web-{34FB2248-51DF-4635-A0A5-703C8E5F6E00}" dt="2023-06-17T06:37:16.977" v="194" actId="1076"/>
          <ac:spMkLst>
            <pc:docMk/>
            <pc:sldMk cId="935282279" sldId="295"/>
            <ac:spMk id="10" creationId="{12058DA6-7D0F-8DBF-6D15-32FE35E95BC3}"/>
          </ac:spMkLst>
        </pc:spChg>
        <pc:spChg chg="add mod">
          <ac:chgData name="QUAH Zong You" userId="S::zyquah.2021@mitb.smu.edu.sg::c129b834-b884-4676-92f5-579700a4704f" providerId="AD" clId="Web-{34FB2248-51DF-4635-A0A5-703C8E5F6E00}" dt="2023-06-17T06:37:16.992" v="195" actId="1076"/>
          <ac:spMkLst>
            <pc:docMk/>
            <pc:sldMk cId="935282279" sldId="295"/>
            <ac:spMk id="12" creationId="{485C0D6F-0D2D-7F47-5906-562BC4EF9506}"/>
          </ac:spMkLst>
        </pc:spChg>
        <pc:spChg chg="mod">
          <ac:chgData name="QUAH Zong You" userId="S::zyquah.2021@mitb.smu.edu.sg::c129b834-b884-4676-92f5-579700a4704f" providerId="AD" clId="Web-{34FB2248-51DF-4635-A0A5-703C8E5F6E00}" dt="2023-06-17T06:45:22.196" v="342" actId="20577"/>
          <ac:spMkLst>
            <pc:docMk/>
            <pc:sldMk cId="935282279" sldId="295"/>
            <ac:spMk id="14" creationId="{E0651882-B964-0BDB-0016-6CEDC790CC32}"/>
          </ac:spMkLst>
        </pc:spChg>
        <pc:spChg chg="mod">
          <ac:chgData name="QUAH Zong You" userId="S::zyquah.2021@mitb.smu.edu.sg::c129b834-b884-4676-92f5-579700a4704f" providerId="AD" clId="Web-{34FB2248-51DF-4635-A0A5-703C8E5F6E00}" dt="2023-06-17T06:37:22.149" v="199" actId="20577"/>
          <ac:spMkLst>
            <pc:docMk/>
            <pc:sldMk cId="935282279" sldId="295"/>
            <ac:spMk id="15" creationId="{4A670591-8E92-8A49-ABBD-996943F39F3C}"/>
          </ac:spMkLst>
        </pc:spChg>
        <pc:spChg chg="mod">
          <ac:chgData name="QUAH Zong You" userId="S::zyquah.2021@mitb.smu.edu.sg::c129b834-b884-4676-92f5-579700a4704f" providerId="AD" clId="Web-{34FB2248-51DF-4635-A0A5-703C8E5F6E00}" dt="2023-06-17T06:45:33.337" v="348" actId="20577"/>
          <ac:spMkLst>
            <pc:docMk/>
            <pc:sldMk cId="935282279" sldId="295"/>
            <ac:spMk id="18" creationId="{F0743960-D4BC-7482-22BF-3DE2753F8B4A}"/>
          </ac:spMkLst>
        </pc:spChg>
        <pc:spChg chg="mod">
          <ac:chgData name="QUAH Zong You" userId="S::zyquah.2021@mitb.smu.edu.sg::c129b834-b884-4676-92f5-579700a4704f" providerId="AD" clId="Web-{34FB2248-51DF-4635-A0A5-703C8E5F6E00}" dt="2023-06-17T06:45:26.649" v="346" actId="20577"/>
          <ac:spMkLst>
            <pc:docMk/>
            <pc:sldMk cId="935282279" sldId="295"/>
            <ac:spMk id="19" creationId="{47A4FEC3-4352-507E-FA5F-3FAE50B8E679}"/>
          </ac:spMkLst>
        </pc:spChg>
        <pc:spChg chg="mod">
          <ac:chgData name="QUAH Zong You" userId="S::zyquah.2021@mitb.smu.edu.sg::c129b834-b884-4676-92f5-579700a4704f" providerId="AD" clId="Web-{34FB2248-51DF-4635-A0A5-703C8E5F6E00}" dt="2023-06-17T06:45:02.711" v="334" actId="14100"/>
          <ac:spMkLst>
            <pc:docMk/>
            <pc:sldMk cId="935282279" sldId="295"/>
            <ac:spMk id="22" creationId="{187EDE93-1E37-568C-A750-95B8D1FD2ADB}"/>
          </ac:spMkLst>
        </pc:spChg>
        <pc:spChg chg="mod">
          <ac:chgData name="QUAH Zong You" userId="S::zyquah.2021@mitb.smu.edu.sg::c129b834-b884-4676-92f5-579700a4704f" providerId="AD" clId="Web-{34FB2248-51DF-4635-A0A5-703C8E5F6E00}" dt="2023-06-17T06:38:29.260" v="236" actId="20577"/>
          <ac:spMkLst>
            <pc:docMk/>
            <pc:sldMk cId="935282279" sldId="295"/>
            <ac:spMk id="23" creationId="{C5FF55AA-7332-F572-496C-29C631542B5F}"/>
          </ac:spMkLst>
        </pc:spChg>
        <pc:spChg chg="add del mod">
          <ac:chgData name="QUAH Zong You" userId="S::zyquah.2021@mitb.smu.edu.sg::c129b834-b884-4676-92f5-579700a4704f" providerId="AD" clId="Web-{34FB2248-51DF-4635-A0A5-703C8E5F6E00}" dt="2023-06-17T06:36:52.210" v="182"/>
          <ac:spMkLst>
            <pc:docMk/>
            <pc:sldMk cId="935282279" sldId="295"/>
            <ac:spMk id="26" creationId="{8665C338-11D1-F0A2-FEA6-73702735A177}"/>
          </ac:spMkLst>
        </pc:spChg>
        <pc:spChg chg="add del mod">
          <ac:chgData name="QUAH Zong You" userId="S::zyquah.2021@mitb.smu.edu.sg::c129b834-b884-4676-92f5-579700a4704f" providerId="AD" clId="Web-{34FB2248-51DF-4635-A0A5-703C8E5F6E00}" dt="2023-06-17T06:36:52.210" v="181"/>
          <ac:spMkLst>
            <pc:docMk/>
            <pc:sldMk cId="935282279" sldId="295"/>
            <ac:spMk id="28" creationId="{ABC4AB58-4030-C95A-4CED-1E33BE46C633}"/>
          </ac:spMkLst>
        </pc:spChg>
        <pc:spChg chg="add del mod">
          <ac:chgData name="QUAH Zong You" userId="S::zyquah.2021@mitb.smu.edu.sg::c129b834-b884-4676-92f5-579700a4704f" providerId="AD" clId="Web-{34FB2248-51DF-4635-A0A5-703C8E5F6E00}" dt="2023-06-17T06:50:52.707" v="421"/>
          <ac:spMkLst>
            <pc:docMk/>
            <pc:sldMk cId="935282279" sldId="295"/>
            <ac:spMk id="33" creationId="{11F688E3-792D-F571-2C73-E00C9B835DBF}"/>
          </ac:spMkLst>
        </pc:spChg>
        <pc:grpChg chg="add mod">
          <ac:chgData name="QUAH Zong You" userId="S::zyquah.2021@mitb.smu.edu.sg::c129b834-b884-4676-92f5-579700a4704f" providerId="AD" clId="Web-{34FB2248-51DF-4635-A0A5-703C8E5F6E00}" dt="2023-06-17T06:45:16.899" v="338" actId="1076"/>
          <ac:grpSpMkLst>
            <pc:docMk/>
            <pc:sldMk cId="935282279" sldId="295"/>
            <ac:grpSpMk id="16" creationId="{49DBA697-62CE-9313-AAAD-CECECD89A9DB}"/>
          </ac:grpSpMkLst>
        </pc:grpChg>
        <pc:grpChg chg="add mod">
          <ac:chgData name="QUAH Zong You" userId="S::zyquah.2021@mitb.smu.edu.sg::c129b834-b884-4676-92f5-579700a4704f" providerId="AD" clId="Web-{34FB2248-51DF-4635-A0A5-703C8E5F6E00}" dt="2023-06-17T06:45:16.914" v="339" actId="1076"/>
          <ac:grpSpMkLst>
            <pc:docMk/>
            <pc:sldMk cId="935282279" sldId="295"/>
            <ac:grpSpMk id="20" creationId="{F90E83C2-85C5-A4DA-0323-8E864C4273F6}"/>
          </ac:grpSpMkLst>
        </pc:grpChg>
        <pc:grpChg chg="add mod">
          <ac:chgData name="QUAH Zong You" userId="S::zyquah.2021@mitb.smu.edu.sg::c129b834-b884-4676-92f5-579700a4704f" providerId="AD" clId="Web-{34FB2248-51DF-4635-A0A5-703C8E5F6E00}" dt="2023-06-17T06:45:16.930" v="340" actId="1076"/>
          <ac:grpSpMkLst>
            <pc:docMk/>
            <pc:sldMk cId="935282279" sldId="295"/>
            <ac:grpSpMk id="24" creationId="{6B51DA98-4006-8050-EF9F-9AD16CF403AC}"/>
          </ac:grpSpMkLst>
        </pc:grpChg>
        <pc:graphicFrameChg chg="add del mod modGraphic">
          <ac:chgData name="QUAH Zong You" userId="S::zyquah.2021@mitb.smu.edu.sg::c129b834-b884-4676-92f5-579700a4704f" providerId="AD" clId="Web-{34FB2248-51DF-4635-A0A5-703C8E5F6E00}" dt="2023-06-17T06:45:05.242" v="335"/>
          <ac:graphicFrameMkLst>
            <pc:docMk/>
            <pc:sldMk cId="935282279" sldId="295"/>
            <ac:graphicFrameMk id="4" creationId="{F90F386D-D06D-0584-0C51-A447F86164CE}"/>
          </ac:graphicFrameMkLst>
        </pc:graphicFrameChg>
        <pc:graphicFrameChg chg="add mod modGraphic">
          <ac:chgData name="QUAH Zong You" userId="S::zyquah.2021@mitb.smu.edu.sg::c129b834-b884-4676-92f5-579700a4704f" providerId="AD" clId="Web-{34FB2248-51DF-4635-A0A5-703C8E5F6E00}" dt="2023-06-17T06:50:11.924" v="414"/>
          <ac:graphicFrameMkLst>
            <pc:docMk/>
            <pc:sldMk cId="935282279" sldId="295"/>
            <ac:graphicFrameMk id="32" creationId="{617B0231-CDA2-73D4-E7CB-1CB286EB4402}"/>
          </ac:graphicFrameMkLst>
        </pc:graphicFrameChg>
        <pc:cxnChg chg="add del">
          <ac:chgData name="QUAH Zong You" userId="S::zyquah.2021@mitb.smu.edu.sg::c129b834-b884-4676-92f5-579700a4704f" providerId="AD" clId="Web-{34FB2248-51DF-4635-A0A5-703C8E5F6E00}" dt="2023-06-17T06:48:17.467" v="368"/>
          <ac:cxnSpMkLst>
            <pc:docMk/>
            <pc:sldMk cId="935282279" sldId="295"/>
            <ac:cxnSpMk id="29" creationId="{65581A21-B54D-9956-EF6C-4170E9D615FA}"/>
          </ac:cxnSpMkLst>
        </pc:cxnChg>
        <pc:cxnChg chg="add del mod">
          <ac:chgData name="QUAH Zong You" userId="S::zyquah.2021@mitb.smu.edu.sg::c129b834-b884-4676-92f5-579700a4704f" providerId="AD" clId="Web-{34FB2248-51DF-4635-A0A5-703C8E5F6E00}" dt="2023-06-17T06:48:45.093" v="395"/>
          <ac:cxnSpMkLst>
            <pc:docMk/>
            <pc:sldMk cId="935282279" sldId="295"/>
            <ac:cxnSpMk id="30" creationId="{5DAE2C2B-5784-7979-A371-F84213E48251}"/>
          </ac:cxnSpMkLst>
        </pc:cxnChg>
      </pc:sldChg>
      <pc:sldChg chg="addSp delSp modSp add replId">
        <pc:chgData name="QUAH Zong You" userId="S::zyquah.2021@mitb.smu.edu.sg::c129b834-b884-4676-92f5-579700a4704f" providerId="AD" clId="Web-{34FB2248-51DF-4635-A0A5-703C8E5F6E00}" dt="2023-06-17T07:08:57.164" v="590"/>
        <pc:sldMkLst>
          <pc:docMk/>
          <pc:sldMk cId="3527173215" sldId="306"/>
        </pc:sldMkLst>
        <pc:spChg chg="mod">
          <ac:chgData name="QUAH Zong You" userId="S::zyquah.2021@mitb.smu.edu.sg::c129b834-b884-4676-92f5-579700a4704f" providerId="AD" clId="Web-{34FB2248-51DF-4635-A0A5-703C8E5F6E00}" dt="2023-06-17T07:08:40.445" v="585" actId="1076"/>
          <ac:spMkLst>
            <pc:docMk/>
            <pc:sldMk cId="3527173215" sldId="306"/>
            <ac:spMk id="2" creationId="{46715096-7675-5294-7835-7D084DC491C7}"/>
          </ac:spMkLst>
        </pc:spChg>
        <pc:spChg chg="add mod">
          <ac:chgData name="QUAH Zong You" userId="S::zyquah.2021@mitb.smu.edu.sg::c129b834-b884-4676-92f5-579700a4704f" providerId="AD" clId="Web-{34FB2248-51DF-4635-A0A5-703C8E5F6E00}" dt="2023-06-17T06:58:55.113" v="507" actId="1076"/>
          <ac:spMkLst>
            <pc:docMk/>
            <pc:sldMk cId="3527173215" sldId="306"/>
            <ac:spMk id="4" creationId="{22C566F7-5FB4-3551-1E76-DB802F4C520D}"/>
          </ac:spMkLst>
        </pc:spChg>
        <pc:spChg chg="del mod">
          <ac:chgData name="QUAH Zong You" userId="S::zyquah.2021@mitb.smu.edu.sg::c129b834-b884-4676-92f5-579700a4704f" providerId="AD" clId="Web-{34FB2248-51DF-4635-A0A5-703C8E5F6E00}" dt="2023-06-17T06:55:10.262" v="494"/>
          <ac:spMkLst>
            <pc:docMk/>
            <pc:sldMk cId="3527173215" sldId="306"/>
            <ac:spMk id="6" creationId="{9EBAA3F4-7F25-B415-3789-DC2810F8F739}"/>
          </ac:spMkLst>
        </pc:spChg>
        <pc:spChg chg="add del mod">
          <ac:chgData name="QUAH Zong You" userId="S::zyquah.2021@mitb.smu.edu.sg::c129b834-b884-4676-92f5-579700a4704f" providerId="AD" clId="Web-{34FB2248-51DF-4635-A0A5-703C8E5F6E00}" dt="2023-06-17T06:58:49.503" v="506"/>
          <ac:spMkLst>
            <pc:docMk/>
            <pc:sldMk cId="3527173215" sldId="306"/>
            <ac:spMk id="7" creationId="{A1BE0C54-4987-E94E-B7FB-01DF9EA16359}"/>
          </ac:spMkLst>
        </pc:spChg>
        <pc:spChg chg="del mod">
          <ac:chgData name="QUAH Zong You" userId="S::zyquah.2021@mitb.smu.edu.sg::c129b834-b884-4676-92f5-579700a4704f" providerId="AD" clId="Web-{34FB2248-51DF-4635-A0A5-703C8E5F6E00}" dt="2023-06-17T06:55:14.184" v="495"/>
          <ac:spMkLst>
            <pc:docMk/>
            <pc:sldMk cId="3527173215" sldId="306"/>
            <ac:spMk id="10" creationId="{12058DA6-7D0F-8DBF-6D15-32FE35E95BC3}"/>
          </ac:spMkLst>
        </pc:spChg>
        <pc:spChg chg="del mod">
          <ac:chgData name="QUAH Zong You" userId="S::zyquah.2021@mitb.smu.edu.sg::c129b834-b884-4676-92f5-579700a4704f" providerId="AD" clId="Web-{34FB2248-51DF-4635-A0A5-703C8E5F6E00}" dt="2023-06-17T06:55:10.262" v="493"/>
          <ac:spMkLst>
            <pc:docMk/>
            <pc:sldMk cId="3527173215" sldId="306"/>
            <ac:spMk id="12" creationId="{485C0D6F-0D2D-7F47-5906-562BC4EF9506}"/>
          </ac:spMkLst>
        </pc:spChg>
        <pc:spChg chg="add mod">
          <ac:chgData name="QUAH Zong You" userId="S::zyquah.2021@mitb.smu.edu.sg::c129b834-b884-4676-92f5-579700a4704f" providerId="AD" clId="Web-{34FB2248-51DF-4635-A0A5-703C8E5F6E00}" dt="2023-06-17T06:58:55.113" v="508" actId="1076"/>
          <ac:spMkLst>
            <pc:docMk/>
            <pc:sldMk cId="3527173215" sldId="306"/>
            <ac:spMk id="21" creationId="{7B850BA7-AD44-EE57-D08C-6BCE3AFCA734}"/>
          </ac:spMkLst>
        </pc:spChg>
        <pc:spChg chg="add del mod">
          <ac:chgData name="QUAH Zong You" userId="S::zyquah.2021@mitb.smu.edu.sg::c129b834-b884-4676-92f5-579700a4704f" providerId="AD" clId="Web-{34FB2248-51DF-4635-A0A5-703C8E5F6E00}" dt="2023-06-17T06:58:49.503" v="503"/>
          <ac:spMkLst>
            <pc:docMk/>
            <pc:sldMk cId="3527173215" sldId="306"/>
            <ac:spMk id="26" creationId="{C3DF0D0D-2039-C723-018D-13EBC339C66D}"/>
          </ac:spMkLst>
        </pc:spChg>
        <pc:spChg chg="add del mod">
          <ac:chgData name="QUAH Zong You" userId="S::zyquah.2021@mitb.smu.edu.sg::c129b834-b884-4676-92f5-579700a4704f" providerId="AD" clId="Web-{34FB2248-51DF-4635-A0A5-703C8E5F6E00}" dt="2023-06-17T06:58:49.503" v="502"/>
          <ac:spMkLst>
            <pc:docMk/>
            <pc:sldMk cId="3527173215" sldId="306"/>
            <ac:spMk id="28" creationId="{2CBF863B-9856-5F78-BCCC-F46E81764571}"/>
          </ac:spMkLst>
        </pc:spChg>
        <pc:spChg chg="add mod">
          <ac:chgData name="QUAH Zong You" userId="S::zyquah.2021@mitb.smu.edu.sg::c129b834-b884-4676-92f5-579700a4704f" providerId="AD" clId="Web-{34FB2248-51DF-4635-A0A5-703C8E5F6E00}" dt="2023-06-17T06:58:55.113" v="509" actId="1076"/>
          <ac:spMkLst>
            <pc:docMk/>
            <pc:sldMk cId="3527173215" sldId="306"/>
            <ac:spMk id="30" creationId="{F16350CB-D3E7-6978-815A-C969C7C83763}"/>
          </ac:spMkLst>
        </pc:spChg>
        <pc:spChg chg="add del mod">
          <ac:chgData name="QUAH Zong You" userId="S::zyquah.2021@mitb.smu.edu.sg::c129b834-b884-4676-92f5-579700a4704f" providerId="AD" clId="Web-{34FB2248-51DF-4635-A0A5-703C8E5F6E00}" dt="2023-06-17T06:58:49.503" v="501"/>
          <ac:spMkLst>
            <pc:docMk/>
            <pc:sldMk cId="3527173215" sldId="306"/>
            <ac:spMk id="32" creationId="{B641494D-AF51-22B1-847E-BBE9BB810E7A}"/>
          </ac:spMkLst>
        </pc:spChg>
        <pc:spChg chg="add del mod">
          <ac:chgData name="QUAH Zong You" userId="S::zyquah.2021@mitb.smu.edu.sg::c129b834-b884-4676-92f5-579700a4704f" providerId="AD" clId="Web-{34FB2248-51DF-4635-A0A5-703C8E5F6E00}" dt="2023-06-17T06:54:17.369" v="474"/>
          <ac:spMkLst>
            <pc:docMk/>
            <pc:sldMk cId="3527173215" sldId="306"/>
            <ac:spMk id="34" creationId="{C2095D95-D68F-7B97-D127-3E9A31AABBD5}"/>
          </ac:spMkLst>
        </pc:spChg>
        <pc:spChg chg="add del mod">
          <ac:chgData name="QUAH Zong You" userId="S::zyquah.2021@mitb.smu.edu.sg::c129b834-b884-4676-92f5-579700a4704f" providerId="AD" clId="Web-{34FB2248-51DF-4635-A0A5-703C8E5F6E00}" dt="2023-06-17T06:58:49.503" v="500"/>
          <ac:spMkLst>
            <pc:docMk/>
            <pc:sldMk cId="3527173215" sldId="306"/>
            <ac:spMk id="36" creationId="{5CA55D4B-7E59-B508-892D-9EFFED4640A4}"/>
          </ac:spMkLst>
        </pc:spChg>
        <pc:spChg chg="add del mod">
          <ac:chgData name="QUAH Zong You" userId="S::zyquah.2021@mitb.smu.edu.sg::c129b834-b884-4676-92f5-579700a4704f" providerId="AD" clId="Web-{34FB2248-51DF-4635-A0A5-703C8E5F6E00}" dt="2023-06-17T06:58:49.503" v="499"/>
          <ac:spMkLst>
            <pc:docMk/>
            <pc:sldMk cId="3527173215" sldId="306"/>
            <ac:spMk id="38" creationId="{3C1A4C9F-AF60-3FEC-344A-BAB655925803}"/>
          </ac:spMkLst>
        </pc:spChg>
        <pc:spChg chg="add mod">
          <ac:chgData name="QUAH Zong You" userId="S::zyquah.2021@mitb.smu.edu.sg::c129b834-b884-4676-92f5-579700a4704f" providerId="AD" clId="Web-{34FB2248-51DF-4635-A0A5-703C8E5F6E00}" dt="2023-06-17T07:03:59.060" v="570" actId="1076"/>
          <ac:spMkLst>
            <pc:docMk/>
            <pc:sldMk cId="3527173215" sldId="306"/>
            <ac:spMk id="39" creationId="{A89F46EA-4884-D835-2AB7-FA00918F1C08}"/>
          </ac:spMkLst>
        </pc:spChg>
        <pc:spChg chg="add del mod">
          <ac:chgData name="QUAH Zong You" userId="S::zyquah.2021@mitb.smu.edu.sg::c129b834-b884-4676-92f5-579700a4704f" providerId="AD" clId="Web-{34FB2248-51DF-4635-A0A5-703C8E5F6E00}" dt="2023-06-17T07:08:57.164" v="590"/>
          <ac:spMkLst>
            <pc:docMk/>
            <pc:sldMk cId="3527173215" sldId="306"/>
            <ac:spMk id="40" creationId="{E434949F-C23B-8229-76AF-138765CF214D}"/>
          </ac:spMkLst>
        </pc:spChg>
        <pc:spChg chg="add del mod ord">
          <ac:chgData name="QUAH Zong You" userId="S::zyquah.2021@mitb.smu.edu.sg::c129b834-b884-4676-92f5-579700a4704f" providerId="AD" clId="Web-{34FB2248-51DF-4635-A0A5-703C8E5F6E00}" dt="2023-06-17T07:08:53.492" v="589"/>
          <ac:spMkLst>
            <pc:docMk/>
            <pc:sldMk cId="3527173215" sldId="306"/>
            <ac:spMk id="41" creationId="{916A9EFB-A8ED-F784-71B4-3E0562216624}"/>
          </ac:spMkLst>
        </pc:spChg>
        <pc:grpChg chg="del mod">
          <ac:chgData name="QUAH Zong You" userId="S::zyquah.2021@mitb.smu.edu.sg::c129b834-b884-4676-92f5-579700a4704f" providerId="AD" clId="Web-{34FB2248-51DF-4635-A0A5-703C8E5F6E00}" dt="2023-06-17T06:55:10.262" v="492"/>
          <ac:grpSpMkLst>
            <pc:docMk/>
            <pc:sldMk cId="3527173215" sldId="306"/>
            <ac:grpSpMk id="16" creationId="{49DBA697-62CE-9313-AAAD-CECECD89A9DB}"/>
          </ac:grpSpMkLst>
        </pc:grpChg>
        <pc:grpChg chg="del mod">
          <ac:chgData name="QUAH Zong You" userId="S::zyquah.2021@mitb.smu.edu.sg::c129b834-b884-4676-92f5-579700a4704f" providerId="AD" clId="Web-{34FB2248-51DF-4635-A0A5-703C8E5F6E00}" dt="2023-06-17T06:55:10.262" v="491"/>
          <ac:grpSpMkLst>
            <pc:docMk/>
            <pc:sldMk cId="3527173215" sldId="306"/>
            <ac:grpSpMk id="20" creationId="{F90E83C2-85C5-A4DA-0323-8E864C4273F6}"/>
          </ac:grpSpMkLst>
        </pc:grpChg>
        <pc:grpChg chg="del mod">
          <ac:chgData name="QUAH Zong You" userId="S::zyquah.2021@mitb.smu.edu.sg::c129b834-b884-4676-92f5-579700a4704f" providerId="AD" clId="Web-{34FB2248-51DF-4635-A0A5-703C8E5F6E00}" dt="2023-06-17T06:55:16.324" v="496"/>
          <ac:grpSpMkLst>
            <pc:docMk/>
            <pc:sldMk cId="3527173215" sldId="306"/>
            <ac:grpSpMk id="24" creationId="{6B51DA98-4006-8050-EF9F-9AD16CF403AC}"/>
          </ac:grpSpMkLst>
        </pc:grpChg>
        <pc:picChg chg="add del mod ord">
          <ac:chgData name="QUAH Zong You" userId="S::zyquah.2021@mitb.smu.edu.sg::c129b834-b884-4676-92f5-579700a4704f" providerId="AD" clId="Web-{34FB2248-51DF-4635-A0A5-703C8E5F6E00}" dt="2023-06-17T07:08:30.991" v="581"/>
          <ac:picMkLst>
            <pc:docMk/>
            <pc:sldMk cId="3527173215" sldId="306"/>
            <ac:picMk id="42" creationId="{0B291456-BC4C-E928-5C0A-005A8CC94595}"/>
          </ac:picMkLst>
        </pc:picChg>
        <pc:picChg chg="add del mod ord">
          <ac:chgData name="QUAH Zong You" userId="S::zyquah.2021@mitb.smu.edu.sg::c129b834-b884-4676-92f5-579700a4704f" providerId="AD" clId="Web-{34FB2248-51DF-4635-A0A5-703C8E5F6E00}" dt="2023-06-17T07:08:50.039" v="588"/>
          <ac:picMkLst>
            <pc:docMk/>
            <pc:sldMk cId="3527173215" sldId="306"/>
            <ac:picMk id="43" creationId="{806BAFAF-3543-B4FD-3E18-9A3E30D4E63B}"/>
          </ac:picMkLst>
        </pc:picChg>
        <pc:cxnChg chg="add del mod">
          <ac:chgData name="QUAH Zong You" userId="S::zyquah.2021@mitb.smu.edu.sg::c129b834-b884-4676-92f5-579700a4704f" providerId="AD" clId="Web-{34FB2248-51DF-4635-A0A5-703C8E5F6E00}" dt="2023-06-17T06:58:49.503" v="505"/>
          <ac:cxnSpMkLst>
            <pc:docMk/>
            <pc:sldMk cId="3527173215" sldId="306"/>
            <ac:cxnSpMk id="9" creationId="{7FA7DA5F-B78F-3C4B-3EF4-AF51B605B394}"/>
          </ac:cxnSpMkLst>
        </pc:cxnChg>
        <pc:cxnChg chg="add del mod">
          <ac:chgData name="QUAH Zong You" userId="S::zyquah.2021@mitb.smu.edu.sg::c129b834-b884-4676-92f5-579700a4704f" providerId="AD" clId="Web-{34FB2248-51DF-4635-A0A5-703C8E5F6E00}" dt="2023-06-17T06:58:49.503" v="504"/>
          <ac:cxnSpMkLst>
            <pc:docMk/>
            <pc:sldMk cId="3527173215" sldId="306"/>
            <ac:cxnSpMk id="13" creationId="{233FC17B-A0A1-93FF-6279-E039D2764451}"/>
          </ac:cxnSpMkLst>
        </pc:cxnChg>
      </pc:sldChg>
    </pc:docChg>
  </pc:docChgLst>
  <pc:docChgLst>
    <pc:chgData name="QUAH Zong You" userId="S::zyquah.2021@mitb.smu.edu.sg::c129b834-b884-4676-92f5-579700a4704f" providerId="AD" clId="Web-{955E73B0-1417-42C0-96C9-369B42F4E2BB}"/>
    <pc:docChg chg="modSld">
      <pc:chgData name="QUAH Zong You" userId="S::zyquah.2021@mitb.smu.edu.sg::c129b834-b884-4676-92f5-579700a4704f" providerId="AD" clId="Web-{955E73B0-1417-42C0-96C9-369B42F4E2BB}" dt="2023-06-18T15:50:44.651" v="60" actId="20577"/>
      <pc:docMkLst>
        <pc:docMk/>
      </pc:docMkLst>
      <pc:sldChg chg="modSp">
        <pc:chgData name="QUAH Zong You" userId="S::zyquah.2021@mitb.smu.edu.sg::c129b834-b884-4676-92f5-579700a4704f" providerId="AD" clId="Web-{955E73B0-1417-42C0-96C9-369B42F4E2BB}" dt="2023-06-18T15:50:44.651" v="60" actId="20577"/>
        <pc:sldMkLst>
          <pc:docMk/>
          <pc:sldMk cId="1280665736" sldId="332"/>
        </pc:sldMkLst>
        <pc:spChg chg="mod">
          <ac:chgData name="QUAH Zong You" userId="S::zyquah.2021@mitb.smu.edu.sg::c129b834-b884-4676-92f5-579700a4704f" providerId="AD" clId="Web-{955E73B0-1417-42C0-96C9-369B42F4E2BB}" dt="2023-06-18T15:50:40.057" v="58" actId="20577"/>
          <ac:spMkLst>
            <pc:docMk/>
            <pc:sldMk cId="1280665736" sldId="332"/>
            <ac:spMk id="2" creationId="{95D63123-D711-0ED9-3742-76109DCC8C1D}"/>
          </ac:spMkLst>
        </pc:spChg>
        <pc:spChg chg="mod">
          <ac:chgData name="QUAH Zong You" userId="S::zyquah.2021@mitb.smu.edu.sg::c129b834-b884-4676-92f5-579700a4704f" providerId="AD" clId="Web-{955E73B0-1417-42C0-96C9-369B42F4E2BB}" dt="2023-06-18T15:47:39.973" v="19" actId="14100"/>
          <ac:spMkLst>
            <pc:docMk/>
            <pc:sldMk cId="1280665736" sldId="332"/>
            <ac:spMk id="4" creationId="{61048407-34FB-DE22-961B-ECA842DCA0C4}"/>
          </ac:spMkLst>
        </pc:spChg>
        <pc:spChg chg="mod">
          <ac:chgData name="QUAH Zong You" userId="S::zyquah.2021@mitb.smu.edu.sg::c129b834-b884-4676-92f5-579700a4704f" providerId="AD" clId="Web-{955E73B0-1417-42C0-96C9-369B42F4E2BB}" dt="2023-06-18T15:50:32.353" v="56" actId="20577"/>
          <ac:spMkLst>
            <pc:docMk/>
            <pc:sldMk cId="1280665736" sldId="332"/>
            <ac:spMk id="6" creationId="{192832E3-BF9C-7E14-2E0C-1E4D3C6139C2}"/>
          </ac:spMkLst>
        </pc:spChg>
        <pc:spChg chg="mod">
          <ac:chgData name="QUAH Zong You" userId="S::zyquah.2021@mitb.smu.edu.sg::c129b834-b884-4676-92f5-579700a4704f" providerId="AD" clId="Web-{955E73B0-1417-42C0-96C9-369B42F4E2BB}" dt="2023-06-18T15:50:44.651" v="60" actId="20577"/>
          <ac:spMkLst>
            <pc:docMk/>
            <pc:sldMk cId="1280665736" sldId="332"/>
            <ac:spMk id="7" creationId="{7C33393E-1DBF-9D79-E760-58CF7C643317}"/>
          </ac:spMkLst>
        </pc:spChg>
        <pc:spChg chg="mod">
          <ac:chgData name="QUAH Zong You" userId="S::zyquah.2021@mitb.smu.edu.sg::c129b834-b884-4676-92f5-579700a4704f" providerId="AD" clId="Web-{955E73B0-1417-42C0-96C9-369B42F4E2BB}" dt="2023-06-18T15:47:55.270" v="25" actId="20577"/>
          <ac:spMkLst>
            <pc:docMk/>
            <pc:sldMk cId="1280665736" sldId="332"/>
            <ac:spMk id="8" creationId="{CA9B1A97-7B3F-B3C4-5EF8-CBDDB47E885F}"/>
          </ac:spMkLst>
        </pc:spChg>
        <pc:spChg chg="mod">
          <ac:chgData name="QUAH Zong You" userId="S::zyquah.2021@mitb.smu.edu.sg::c129b834-b884-4676-92f5-579700a4704f" providerId="AD" clId="Web-{955E73B0-1417-42C0-96C9-369B42F4E2BB}" dt="2023-06-18T15:48:03.583" v="30" actId="20577"/>
          <ac:spMkLst>
            <pc:docMk/>
            <pc:sldMk cId="1280665736" sldId="332"/>
            <ac:spMk id="9" creationId="{5A40D7A9-9B05-E2CC-C06E-BD48C1660CD0}"/>
          </ac:spMkLst>
        </pc:spChg>
        <pc:spChg chg="mod">
          <ac:chgData name="QUAH Zong You" userId="S::zyquah.2021@mitb.smu.edu.sg::c129b834-b884-4676-92f5-579700a4704f" providerId="AD" clId="Web-{955E73B0-1417-42C0-96C9-369B42F4E2BB}" dt="2023-06-18T15:48:22.287" v="41" actId="20577"/>
          <ac:spMkLst>
            <pc:docMk/>
            <pc:sldMk cId="1280665736" sldId="332"/>
            <ac:spMk id="10" creationId="{67788A81-8F51-BE99-BAF3-6638781A7BAC}"/>
          </ac:spMkLst>
        </pc:spChg>
      </pc:sldChg>
    </pc:docChg>
  </pc:docChgLst>
  <pc:docChgLst>
    <pc:chgData name="QUAH Zong You" userId="S::zyquah.2021@mitb.smu.edu.sg::c129b834-b884-4676-92f5-579700a4704f" providerId="AD" clId="Web-{150EE058-7263-4A33-99A3-A428111C7E72}"/>
    <pc:docChg chg="modSld">
      <pc:chgData name="QUAH Zong You" userId="S::zyquah.2021@mitb.smu.edu.sg::c129b834-b884-4676-92f5-579700a4704f" providerId="AD" clId="Web-{150EE058-7263-4A33-99A3-A428111C7E72}" dt="2023-06-19T12:27:12.797" v="10" actId="1076"/>
      <pc:docMkLst>
        <pc:docMk/>
      </pc:docMkLst>
      <pc:sldChg chg="addSp modSp">
        <pc:chgData name="QUAH Zong You" userId="S::zyquah.2021@mitb.smu.edu.sg::c129b834-b884-4676-92f5-579700a4704f" providerId="AD" clId="Web-{150EE058-7263-4A33-99A3-A428111C7E72}" dt="2023-06-19T12:27:12.797" v="10" actId="1076"/>
        <pc:sldMkLst>
          <pc:docMk/>
          <pc:sldMk cId="1280665736" sldId="332"/>
        </pc:sldMkLst>
        <pc:spChg chg="add mod">
          <ac:chgData name="QUAH Zong You" userId="S::zyquah.2021@mitb.smu.edu.sg::c129b834-b884-4676-92f5-579700a4704f" providerId="AD" clId="Web-{150EE058-7263-4A33-99A3-A428111C7E72}" dt="2023-06-19T12:27:12.797" v="10" actId="1076"/>
          <ac:spMkLst>
            <pc:docMk/>
            <pc:sldMk cId="1280665736" sldId="332"/>
            <ac:spMk id="11" creationId="{93A28364-D059-2121-ADFA-5CB2BE206837}"/>
          </ac:spMkLst>
        </pc:spChg>
      </pc:sldChg>
    </pc:docChg>
  </pc:docChgLst>
  <pc:docChgLst>
    <pc:chgData name="LIM Wei Jie" userId="740d543c-0c0b-4e56-8240-74906d4e6b0f" providerId="ADAL" clId="{2A46B855-65F5-DE4D-B0DC-FAEA148D0CF7}"/>
    <pc:docChg chg="undo custSel modSld">
      <pc:chgData name="LIM Wei Jie" userId="740d543c-0c0b-4e56-8240-74906d4e6b0f" providerId="ADAL" clId="{2A46B855-65F5-DE4D-B0DC-FAEA148D0CF7}" dt="2023-06-19T12:14:42.749" v="6052" actId="20577"/>
      <pc:docMkLst>
        <pc:docMk/>
      </pc:docMkLst>
      <pc:sldChg chg="modNotesTx">
        <pc:chgData name="LIM Wei Jie" userId="740d543c-0c0b-4e56-8240-74906d4e6b0f" providerId="ADAL" clId="{2A46B855-65F5-DE4D-B0DC-FAEA148D0CF7}" dt="2023-06-19T11:56:10.809" v="2524" actId="20577"/>
        <pc:sldMkLst>
          <pc:docMk/>
          <pc:sldMk cId="0" sldId="259"/>
        </pc:sldMkLst>
      </pc:sldChg>
      <pc:sldChg chg="modNotesTx">
        <pc:chgData name="LIM Wei Jie" userId="740d543c-0c0b-4e56-8240-74906d4e6b0f" providerId="ADAL" clId="{2A46B855-65F5-DE4D-B0DC-FAEA148D0CF7}" dt="2023-06-19T11:36:55.814" v="305" actId="20577"/>
        <pc:sldMkLst>
          <pc:docMk/>
          <pc:sldMk cId="3788468498" sldId="293"/>
        </pc:sldMkLst>
      </pc:sldChg>
      <pc:sldChg chg="modNotesTx">
        <pc:chgData name="LIM Wei Jie" userId="740d543c-0c0b-4e56-8240-74906d4e6b0f" providerId="ADAL" clId="{2A46B855-65F5-DE4D-B0DC-FAEA148D0CF7}" dt="2023-06-19T11:58:17.216" v="3025" actId="20577"/>
        <pc:sldMkLst>
          <pc:docMk/>
          <pc:sldMk cId="3726617270" sldId="312"/>
        </pc:sldMkLst>
      </pc:sldChg>
      <pc:sldChg chg="modNotesTx">
        <pc:chgData name="LIM Wei Jie" userId="740d543c-0c0b-4e56-8240-74906d4e6b0f" providerId="ADAL" clId="{2A46B855-65F5-DE4D-B0DC-FAEA148D0CF7}" dt="2023-06-19T12:01:05.534" v="3586" actId="20577"/>
        <pc:sldMkLst>
          <pc:docMk/>
          <pc:sldMk cId="3811656442" sldId="313"/>
        </pc:sldMkLst>
      </pc:sldChg>
      <pc:sldChg chg="modNotesTx">
        <pc:chgData name="LIM Wei Jie" userId="740d543c-0c0b-4e56-8240-74906d4e6b0f" providerId="ADAL" clId="{2A46B855-65F5-DE4D-B0DC-FAEA148D0CF7}" dt="2023-06-19T12:02:07.245" v="3767" actId="20577"/>
        <pc:sldMkLst>
          <pc:docMk/>
          <pc:sldMk cId="3402134217" sldId="315"/>
        </pc:sldMkLst>
      </pc:sldChg>
      <pc:sldChg chg="modSp mod modNotesTx">
        <pc:chgData name="LIM Wei Jie" userId="740d543c-0c0b-4e56-8240-74906d4e6b0f" providerId="ADAL" clId="{2A46B855-65F5-DE4D-B0DC-FAEA148D0CF7}" dt="2023-06-19T11:38:11.316" v="620" actId="20577"/>
        <pc:sldMkLst>
          <pc:docMk/>
          <pc:sldMk cId="3429378860" sldId="328"/>
        </pc:sldMkLst>
        <pc:graphicFrameChg chg="mod modGraphic">
          <ac:chgData name="LIM Wei Jie" userId="740d543c-0c0b-4e56-8240-74906d4e6b0f" providerId="ADAL" clId="{2A46B855-65F5-DE4D-B0DC-FAEA148D0CF7}" dt="2023-06-18T15:46:25.327" v="62" actId="120"/>
          <ac:graphicFrameMkLst>
            <pc:docMk/>
            <pc:sldMk cId="3429378860" sldId="328"/>
            <ac:graphicFrameMk id="3" creationId="{77DC5DD7-A3D2-A0B3-7164-247BA2590EAF}"/>
          </ac:graphicFrameMkLst>
        </pc:graphicFrameChg>
      </pc:sldChg>
      <pc:sldChg chg="modSp mod modNotesTx">
        <pc:chgData name="LIM Wei Jie" userId="740d543c-0c0b-4e56-8240-74906d4e6b0f" providerId="ADAL" clId="{2A46B855-65F5-DE4D-B0DC-FAEA148D0CF7}" dt="2023-06-19T11:48:00.670" v="2090" actId="20577"/>
        <pc:sldMkLst>
          <pc:docMk/>
          <pc:sldMk cId="2198285152" sldId="333"/>
        </pc:sldMkLst>
        <pc:graphicFrameChg chg="mod modGraphic">
          <ac:chgData name="LIM Wei Jie" userId="740d543c-0c0b-4e56-8240-74906d4e6b0f" providerId="ADAL" clId="{2A46B855-65F5-DE4D-B0DC-FAEA148D0CF7}" dt="2023-06-19T11:47:29.844" v="2058" actId="1076"/>
          <ac:graphicFrameMkLst>
            <pc:docMk/>
            <pc:sldMk cId="2198285152" sldId="333"/>
            <ac:graphicFrameMk id="9" creationId="{93CA23C1-6D90-438F-9825-CEC7E72E4803}"/>
          </ac:graphicFrameMkLst>
        </pc:graphicFrameChg>
      </pc:sldChg>
      <pc:sldChg chg="modNotesTx">
        <pc:chgData name="LIM Wei Jie" userId="740d543c-0c0b-4e56-8240-74906d4e6b0f" providerId="ADAL" clId="{2A46B855-65F5-DE4D-B0DC-FAEA148D0CF7}" dt="2023-06-19T12:04:40.128" v="4180" actId="20577"/>
        <pc:sldMkLst>
          <pc:docMk/>
          <pc:sldMk cId="520473830" sldId="338"/>
        </pc:sldMkLst>
      </pc:sldChg>
      <pc:sldChg chg="modSp mod modNotesTx">
        <pc:chgData name="LIM Wei Jie" userId="740d543c-0c0b-4e56-8240-74906d4e6b0f" providerId="ADAL" clId="{2A46B855-65F5-DE4D-B0DC-FAEA148D0CF7}" dt="2023-06-19T11:42:57.910" v="1457" actId="20577"/>
        <pc:sldMkLst>
          <pc:docMk/>
          <pc:sldMk cId="3054586017" sldId="339"/>
        </pc:sldMkLst>
        <pc:spChg chg="mod">
          <ac:chgData name="LIM Wei Jie" userId="740d543c-0c0b-4e56-8240-74906d4e6b0f" providerId="ADAL" clId="{2A46B855-65F5-DE4D-B0DC-FAEA148D0CF7}" dt="2023-06-19T11:39:36.274" v="911" actId="20577"/>
          <ac:spMkLst>
            <pc:docMk/>
            <pc:sldMk cId="3054586017" sldId="339"/>
            <ac:spMk id="7" creationId="{49C69A91-8ED8-0AB2-B989-68B2DBCF5813}"/>
          </ac:spMkLst>
        </pc:spChg>
        <pc:graphicFrameChg chg="modGraphic">
          <ac:chgData name="LIM Wei Jie" userId="740d543c-0c0b-4e56-8240-74906d4e6b0f" providerId="ADAL" clId="{2A46B855-65F5-DE4D-B0DC-FAEA148D0CF7}" dt="2023-06-19T10:39:51.556" v="83" actId="20577"/>
          <ac:graphicFrameMkLst>
            <pc:docMk/>
            <pc:sldMk cId="3054586017" sldId="339"/>
            <ac:graphicFrameMk id="3" creationId="{77DC5DD7-A3D2-A0B3-7164-247BA2590EAF}"/>
          </ac:graphicFrameMkLst>
        </pc:graphicFrameChg>
      </pc:sldChg>
      <pc:sldChg chg="modSp mod modNotesTx">
        <pc:chgData name="LIM Wei Jie" userId="740d543c-0c0b-4e56-8240-74906d4e6b0f" providerId="ADAL" clId="{2A46B855-65F5-DE4D-B0DC-FAEA148D0CF7}" dt="2023-06-19T12:08:48.415" v="4770" actId="20577"/>
        <pc:sldMkLst>
          <pc:docMk/>
          <pc:sldMk cId="88745710" sldId="340"/>
        </pc:sldMkLst>
        <pc:spChg chg="mod">
          <ac:chgData name="LIM Wei Jie" userId="740d543c-0c0b-4e56-8240-74906d4e6b0f" providerId="ADAL" clId="{2A46B855-65F5-DE4D-B0DC-FAEA148D0CF7}" dt="2023-06-19T12:06:42.508" v="4343" actId="1076"/>
          <ac:spMkLst>
            <pc:docMk/>
            <pc:sldMk cId="88745710" sldId="340"/>
            <ac:spMk id="508" creationId="{00000000-0000-0000-0000-000000000000}"/>
          </ac:spMkLst>
        </pc:spChg>
      </pc:sldChg>
      <pc:sldChg chg="modNotesTx">
        <pc:chgData name="LIM Wei Jie" userId="740d543c-0c0b-4e56-8240-74906d4e6b0f" providerId="ADAL" clId="{2A46B855-65F5-DE4D-B0DC-FAEA148D0CF7}" dt="2023-06-19T12:14:42.749" v="6052" actId="20577"/>
        <pc:sldMkLst>
          <pc:docMk/>
          <pc:sldMk cId="2720061522" sldId="341"/>
        </pc:sldMkLst>
      </pc:sldChg>
      <pc:sldChg chg="modSp mod modNotesTx">
        <pc:chgData name="LIM Wei Jie" userId="740d543c-0c0b-4e56-8240-74906d4e6b0f" providerId="ADAL" clId="{2A46B855-65F5-DE4D-B0DC-FAEA148D0CF7}" dt="2023-06-19T12:10:39.337" v="5194" actId="20577"/>
        <pc:sldMkLst>
          <pc:docMk/>
          <pc:sldMk cId="1341433349" sldId="343"/>
        </pc:sldMkLst>
        <pc:spChg chg="mod">
          <ac:chgData name="LIM Wei Jie" userId="740d543c-0c0b-4e56-8240-74906d4e6b0f" providerId="ADAL" clId="{2A46B855-65F5-DE4D-B0DC-FAEA148D0CF7}" dt="2023-06-19T12:07:08.308" v="4393" actId="1076"/>
          <ac:spMkLst>
            <pc:docMk/>
            <pc:sldMk cId="1341433349" sldId="343"/>
            <ac:spMk id="144" creationId="{00000000-0000-0000-0000-000000000000}"/>
          </ac:spMkLst>
        </pc:spChg>
      </pc:sldChg>
      <pc:sldChg chg="modNotesTx">
        <pc:chgData name="LIM Wei Jie" userId="740d543c-0c0b-4e56-8240-74906d4e6b0f" providerId="ADAL" clId="{2A46B855-65F5-DE4D-B0DC-FAEA148D0CF7}" dt="2023-06-19T12:02:41.271" v="3929" actId="20577"/>
        <pc:sldMkLst>
          <pc:docMk/>
          <pc:sldMk cId="4032134868" sldId="344"/>
        </pc:sldMkLst>
      </pc:sldChg>
      <pc:sldChg chg="modNotesTx">
        <pc:chgData name="LIM Wei Jie" userId="740d543c-0c0b-4e56-8240-74906d4e6b0f" providerId="ADAL" clId="{2A46B855-65F5-DE4D-B0DC-FAEA148D0CF7}" dt="2023-06-19T11:45:54.854" v="1836" actId="20577"/>
        <pc:sldMkLst>
          <pc:docMk/>
          <pc:sldMk cId="849073389" sldId="358"/>
        </pc:sldMkLst>
      </pc:sldChg>
    </pc:docChg>
  </pc:docChgLst>
  <pc:docChgLst>
    <pc:chgData name="QUAH Zong You" userId="S::zyquah.2021@mitb.smu.edu.sg::c129b834-b884-4676-92f5-579700a4704f" providerId="AD" clId="Web-{292A02F3-3AC5-4552-AA30-83113540C7F8}"/>
    <pc:docChg chg="addSld delSld modSld">
      <pc:chgData name="QUAH Zong You" userId="S::zyquah.2021@mitb.smu.edu.sg::c129b834-b884-4676-92f5-579700a4704f" providerId="AD" clId="Web-{292A02F3-3AC5-4552-AA30-83113540C7F8}" dt="2023-06-17T06:11:51.446" v="103" actId="20577"/>
      <pc:docMkLst>
        <pc:docMk/>
      </pc:docMkLst>
      <pc:sldChg chg="modSp">
        <pc:chgData name="QUAH Zong You" userId="S::zyquah.2021@mitb.smu.edu.sg::c129b834-b884-4676-92f5-579700a4704f" providerId="AD" clId="Web-{292A02F3-3AC5-4552-AA30-83113540C7F8}" dt="2023-06-17T06:09:54.771" v="19" actId="20577"/>
        <pc:sldMkLst>
          <pc:docMk/>
          <pc:sldMk cId="935282279" sldId="295"/>
        </pc:sldMkLst>
        <pc:spChg chg="mod">
          <ac:chgData name="QUAH Zong You" userId="S::zyquah.2021@mitb.smu.edu.sg::c129b834-b884-4676-92f5-579700a4704f" providerId="AD" clId="Web-{292A02F3-3AC5-4552-AA30-83113540C7F8}" dt="2023-06-17T06:09:54.771" v="19" actId="20577"/>
          <ac:spMkLst>
            <pc:docMk/>
            <pc:sldMk cId="935282279" sldId="295"/>
            <ac:spMk id="2" creationId="{46715096-7675-5294-7835-7D084DC491C7}"/>
          </ac:spMkLst>
        </pc:spChg>
      </pc:sldChg>
      <pc:sldChg chg="add del replId">
        <pc:chgData name="QUAH Zong You" userId="S::zyquah.2021@mitb.smu.edu.sg::c129b834-b884-4676-92f5-579700a4704f" providerId="AD" clId="Web-{292A02F3-3AC5-4552-AA30-83113540C7F8}" dt="2023-06-17T06:11:12.774" v="81"/>
        <pc:sldMkLst>
          <pc:docMk/>
          <pc:sldMk cId="505695345" sldId="301"/>
        </pc:sldMkLst>
      </pc:sldChg>
      <pc:sldChg chg="modSp add replId">
        <pc:chgData name="QUAH Zong You" userId="S::zyquah.2021@mitb.smu.edu.sg::c129b834-b884-4676-92f5-579700a4704f" providerId="AD" clId="Web-{292A02F3-3AC5-4552-AA30-83113540C7F8}" dt="2023-06-17T06:10:15.616" v="39" actId="20577"/>
        <pc:sldMkLst>
          <pc:docMk/>
          <pc:sldMk cId="4130986631" sldId="302"/>
        </pc:sldMkLst>
        <pc:spChg chg="mod">
          <ac:chgData name="QUAH Zong You" userId="S::zyquah.2021@mitb.smu.edu.sg::c129b834-b884-4676-92f5-579700a4704f" providerId="AD" clId="Web-{292A02F3-3AC5-4552-AA30-83113540C7F8}" dt="2023-06-17T06:10:15.616" v="39" actId="20577"/>
          <ac:spMkLst>
            <pc:docMk/>
            <pc:sldMk cId="4130986631" sldId="302"/>
            <ac:spMk id="2" creationId="{46715096-7675-5294-7835-7D084DC491C7}"/>
          </ac:spMkLst>
        </pc:spChg>
      </pc:sldChg>
      <pc:sldChg chg="modSp add replId">
        <pc:chgData name="QUAH Zong You" userId="S::zyquah.2021@mitb.smu.edu.sg::c129b834-b884-4676-92f5-579700a4704f" providerId="AD" clId="Web-{292A02F3-3AC5-4552-AA30-83113540C7F8}" dt="2023-06-17T06:10:54.632" v="73" actId="20577"/>
        <pc:sldMkLst>
          <pc:docMk/>
          <pc:sldMk cId="1566607466" sldId="303"/>
        </pc:sldMkLst>
        <pc:spChg chg="mod">
          <ac:chgData name="QUAH Zong You" userId="S::zyquah.2021@mitb.smu.edu.sg::c129b834-b884-4676-92f5-579700a4704f" providerId="AD" clId="Web-{292A02F3-3AC5-4552-AA30-83113540C7F8}" dt="2023-06-17T06:10:54.632" v="73" actId="20577"/>
          <ac:spMkLst>
            <pc:docMk/>
            <pc:sldMk cId="1566607466" sldId="303"/>
            <ac:spMk id="2" creationId="{46715096-7675-5294-7835-7D084DC491C7}"/>
          </ac:spMkLst>
        </pc:spChg>
      </pc:sldChg>
      <pc:sldChg chg="modSp add replId">
        <pc:chgData name="QUAH Zong You" userId="S::zyquah.2021@mitb.smu.edu.sg::c129b834-b884-4676-92f5-579700a4704f" providerId="AD" clId="Web-{292A02F3-3AC5-4552-AA30-83113540C7F8}" dt="2023-06-17T06:11:51.446" v="103" actId="20577"/>
        <pc:sldMkLst>
          <pc:docMk/>
          <pc:sldMk cId="2625839052" sldId="304"/>
        </pc:sldMkLst>
        <pc:spChg chg="mod">
          <ac:chgData name="QUAH Zong You" userId="S::zyquah.2021@mitb.smu.edu.sg::c129b834-b884-4676-92f5-579700a4704f" providerId="AD" clId="Web-{292A02F3-3AC5-4552-AA30-83113540C7F8}" dt="2023-06-17T06:11:51.446" v="103" actId="20577"/>
          <ac:spMkLst>
            <pc:docMk/>
            <pc:sldMk cId="2625839052" sldId="304"/>
            <ac:spMk id="2" creationId="{46715096-7675-5294-7835-7D084DC491C7}"/>
          </ac:spMkLst>
        </pc:spChg>
      </pc:sldChg>
    </pc:docChg>
  </pc:docChgLst>
  <pc:docChgLst>
    <pc:chgData name="QUAH Zong You" userId="S::zyquah.2021@mitb.smu.edu.sg::c129b834-b884-4676-92f5-579700a4704f" providerId="AD" clId="Web-{EA594071-34EF-44F3-B502-91ADC616121C}"/>
    <pc:docChg chg="addSld modSld sldOrd">
      <pc:chgData name="QUAH Zong You" userId="S::zyquah.2021@mitb.smu.edu.sg::c129b834-b884-4676-92f5-579700a4704f" providerId="AD" clId="Web-{EA594071-34EF-44F3-B502-91ADC616121C}" dt="2023-06-18T14:55:28.217" v="17" actId="20577"/>
      <pc:docMkLst>
        <pc:docMk/>
      </pc:docMkLst>
      <pc:sldChg chg="modSp">
        <pc:chgData name="QUAH Zong You" userId="S::zyquah.2021@mitb.smu.edu.sg::c129b834-b884-4676-92f5-579700a4704f" providerId="AD" clId="Web-{EA594071-34EF-44F3-B502-91ADC616121C}" dt="2023-06-18T14:54:49.278" v="4" actId="20577"/>
        <pc:sldMkLst>
          <pc:docMk/>
          <pc:sldMk cId="1566607466" sldId="303"/>
        </pc:sldMkLst>
        <pc:spChg chg="mod">
          <ac:chgData name="QUAH Zong You" userId="S::zyquah.2021@mitb.smu.edu.sg::c129b834-b884-4676-92f5-579700a4704f" providerId="AD" clId="Web-{EA594071-34EF-44F3-B502-91ADC616121C}" dt="2023-06-18T14:54:49.278" v="4" actId="20577"/>
          <ac:spMkLst>
            <pc:docMk/>
            <pc:sldMk cId="1566607466" sldId="303"/>
            <ac:spMk id="144" creationId="{00000000-0000-0000-0000-000000000000}"/>
          </ac:spMkLst>
        </pc:spChg>
      </pc:sldChg>
      <pc:sldChg chg="modSp add mod ord replId modShow">
        <pc:chgData name="QUAH Zong You" userId="S::zyquah.2021@mitb.smu.edu.sg::c129b834-b884-4676-92f5-579700a4704f" providerId="AD" clId="Web-{EA594071-34EF-44F3-B502-91ADC616121C}" dt="2023-06-18T14:55:28.217" v="17" actId="20577"/>
        <pc:sldMkLst>
          <pc:docMk/>
          <pc:sldMk cId="1280665736" sldId="332"/>
        </pc:sldMkLst>
        <pc:spChg chg="mod">
          <ac:chgData name="QUAH Zong You" userId="S::zyquah.2021@mitb.smu.edu.sg::c129b834-b884-4676-92f5-579700a4704f" providerId="AD" clId="Web-{EA594071-34EF-44F3-B502-91ADC616121C}" dt="2023-06-18T14:55:21.107" v="13" actId="20577"/>
          <ac:spMkLst>
            <pc:docMk/>
            <pc:sldMk cId="1280665736" sldId="332"/>
            <ac:spMk id="2" creationId="{95D63123-D711-0ED9-3742-76109DCC8C1D}"/>
          </ac:spMkLst>
        </pc:spChg>
        <pc:spChg chg="mod">
          <ac:chgData name="QUAH Zong You" userId="S::zyquah.2021@mitb.smu.edu.sg::c129b834-b884-4676-92f5-579700a4704f" providerId="AD" clId="Web-{EA594071-34EF-44F3-B502-91ADC616121C}" dt="2023-06-18T14:55:23.623" v="15" actId="20577"/>
          <ac:spMkLst>
            <pc:docMk/>
            <pc:sldMk cId="1280665736" sldId="332"/>
            <ac:spMk id="4" creationId="{61048407-34FB-DE22-961B-ECA842DCA0C4}"/>
          </ac:spMkLst>
        </pc:spChg>
        <pc:spChg chg="mod">
          <ac:chgData name="QUAH Zong You" userId="S::zyquah.2021@mitb.smu.edu.sg::c129b834-b884-4676-92f5-579700a4704f" providerId="AD" clId="Web-{EA594071-34EF-44F3-B502-91ADC616121C}" dt="2023-06-18T14:55:25.967" v="16" actId="20577"/>
          <ac:spMkLst>
            <pc:docMk/>
            <pc:sldMk cId="1280665736" sldId="332"/>
            <ac:spMk id="6" creationId="{192832E3-BF9C-7E14-2E0C-1E4D3C6139C2}"/>
          </ac:spMkLst>
        </pc:spChg>
        <pc:spChg chg="mod">
          <ac:chgData name="QUAH Zong You" userId="S::zyquah.2021@mitb.smu.edu.sg::c129b834-b884-4676-92f5-579700a4704f" providerId="AD" clId="Web-{EA594071-34EF-44F3-B502-91ADC616121C}" dt="2023-06-18T14:55:28.217" v="17" actId="20577"/>
          <ac:spMkLst>
            <pc:docMk/>
            <pc:sldMk cId="1280665736" sldId="332"/>
            <ac:spMk id="7" creationId="{7C33393E-1DBF-9D79-E760-58CF7C643317}"/>
          </ac:spMkLst>
        </pc:spChg>
        <pc:spChg chg="mod">
          <ac:chgData name="QUAH Zong You" userId="S::zyquah.2021@mitb.smu.edu.sg::c129b834-b884-4676-92f5-579700a4704f" providerId="AD" clId="Web-{EA594071-34EF-44F3-B502-91ADC616121C}" dt="2023-06-18T14:55:10.794" v="11" actId="20577"/>
          <ac:spMkLst>
            <pc:docMk/>
            <pc:sldMk cId="1280665736" sldId="332"/>
            <ac:spMk id="144" creationId="{00000000-0000-0000-0000-000000000000}"/>
          </ac:spMkLst>
        </pc:spChg>
      </pc:sldChg>
    </pc:docChg>
  </pc:docChgLst>
  <pc:docChgLst>
    <pc:chgData name="wjlim.2022@mitb.smu.edu.sg" userId="740d543c-0c0b-4e56-8240-74906d4e6b0f" providerId="ADAL" clId="{B6F1B1BA-01AA-4A4E-83C9-316923399F94}"/>
    <pc:docChg chg="undo custSel addSld delSld modSld sldOrd">
      <pc:chgData name="wjlim.2022@mitb.smu.edu.sg" userId="740d543c-0c0b-4e56-8240-74906d4e6b0f" providerId="ADAL" clId="{B6F1B1BA-01AA-4A4E-83C9-316923399F94}" dt="2023-06-19T04:41:33.066" v="6079" actId="20577"/>
      <pc:docMkLst>
        <pc:docMk/>
      </pc:docMkLst>
      <pc:sldChg chg="addSp delSp modSp mod modNotesTx">
        <pc:chgData name="wjlim.2022@mitb.smu.edu.sg" userId="740d543c-0c0b-4e56-8240-74906d4e6b0f" providerId="ADAL" clId="{B6F1B1BA-01AA-4A4E-83C9-316923399F94}" dt="2023-06-19T02:32:59.439" v="4439" actId="20577"/>
        <pc:sldMkLst>
          <pc:docMk/>
          <pc:sldMk cId="0" sldId="259"/>
        </pc:sldMkLst>
        <pc:spChg chg="del mod">
          <ac:chgData name="wjlim.2022@mitb.smu.edu.sg" userId="740d543c-0c0b-4e56-8240-74906d4e6b0f" providerId="ADAL" clId="{B6F1B1BA-01AA-4A4E-83C9-316923399F94}" dt="2023-06-17T06:57:11.075" v="4"/>
          <ac:spMkLst>
            <pc:docMk/>
            <pc:sldMk cId="0" sldId="259"/>
            <ac:spMk id="2" creationId="{22D1D27C-495F-DE94-632D-C95C5C52F1A3}"/>
          </ac:spMkLst>
        </pc:spChg>
        <pc:spChg chg="add mod">
          <ac:chgData name="wjlim.2022@mitb.smu.edu.sg" userId="740d543c-0c0b-4e56-8240-74906d4e6b0f" providerId="ADAL" clId="{B6F1B1BA-01AA-4A4E-83C9-316923399F94}" dt="2023-06-17T07:11:54.558" v="237" actId="1076"/>
          <ac:spMkLst>
            <pc:docMk/>
            <pc:sldMk cId="0" sldId="259"/>
            <ac:spMk id="3" creationId="{804769B1-1A82-79A9-3E4D-C9F8507E0AFE}"/>
          </ac:spMkLst>
        </pc:spChg>
        <pc:spChg chg="mod">
          <ac:chgData name="wjlim.2022@mitb.smu.edu.sg" userId="740d543c-0c0b-4e56-8240-74906d4e6b0f" providerId="ADAL" clId="{B6F1B1BA-01AA-4A4E-83C9-316923399F94}" dt="2023-06-19T02:32:59.439" v="4439" actId="20577"/>
          <ac:spMkLst>
            <pc:docMk/>
            <pc:sldMk cId="0" sldId="259"/>
            <ac:spMk id="144" creationId="{00000000-0000-0000-0000-000000000000}"/>
          </ac:spMkLst>
        </pc:spChg>
        <pc:picChg chg="add mod">
          <ac:chgData name="wjlim.2022@mitb.smu.edu.sg" userId="740d543c-0c0b-4e56-8240-74906d4e6b0f" providerId="ADAL" clId="{B6F1B1BA-01AA-4A4E-83C9-316923399F94}" dt="2023-06-17T07:07:06.819" v="91" actId="1076"/>
          <ac:picMkLst>
            <pc:docMk/>
            <pc:sldMk cId="0" sldId="259"/>
            <ac:picMk id="6" creationId="{8BC63B01-D660-1143-E2CE-3F4BD5583471}"/>
          </ac:picMkLst>
        </pc:picChg>
      </pc:sldChg>
      <pc:sldChg chg="modSp mod">
        <pc:chgData name="wjlim.2022@mitb.smu.edu.sg" userId="740d543c-0c0b-4e56-8240-74906d4e6b0f" providerId="ADAL" clId="{B6F1B1BA-01AA-4A4E-83C9-316923399F94}" dt="2023-06-19T04:41:33.066" v="6079" actId="20577"/>
        <pc:sldMkLst>
          <pc:docMk/>
          <pc:sldMk cId="3788468498" sldId="293"/>
        </pc:sldMkLst>
        <pc:spChg chg="mod">
          <ac:chgData name="wjlim.2022@mitb.smu.edu.sg" userId="740d543c-0c0b-4e56-8240-74906d4e6b0f" providerId="ADAL" clId="{B6F1B1BA-01AA-4A4E-83C9-316923399F94}" dt="2023-06-19T04:41:33.066" v="6079" actId="20577"/>
          <ac:spMkLst>
            <pc:docMk/>
            <pc:sldMk cId="3788468498" sldId="293"/>
            <ac:spMk id="4" creationId="{D5E0732D-CB20-8CF5-CAFA-3E482ABF7ABE}"/>
          </ac:spMkLst>
        </pc:spChg>
      </pc:sldChg>
      <pc:sldChg chg="delSp modSp add del mod">
        <pc:chgData name="wjlim.2022@mitb.smu.edu.sg" userId="740d543c-0c0b-4e56-8240-74906d4e6b0f" providerId="ADAL" clId="{B6F1B1BA-01AA-4A4E-83C9-316923399F94}" dt="2023-06-17T07:48:22.369" v="1406" actId="47"/>
        <pc:sldMkLst>
          <pc:docMk/>
          <pc:sldMk cId="3627723796" sldId="310"/>
        </pc:sldMkLst>
        <pc:spChg chg="mod">
          <ac:chgData name="wjlim.2022@mitb.smu.edu.sg" userId="740d543c-0c0b-4e56-8240-74906d4e6b0f" providerId="ADAL" clId="{B6F1B1BA-01AA-4A4E-83C9-316923399F94}" dt="2023-06-17T07:18:16.099" v="284"/>
          <ac:spMkLst>
            <pc:docMk/>
            <pc:sldMk cId="3627723796" sldId="310"/>
            <ac:spMk id="3" creationId="{804769B1-1A82-79A9-3E4D-C9F8507E0AFE}"/>
          </ac:spMkLst>
        </pc:spChg>
        <pc:spChg chg="mod">
          <ac:chgData name="wjlim.2022@mitb.smu.edu.sg" userId="740d543c-0c0b-4e56-8240-74906d4e6b0f" providerId="ADAL" clId="{B6F1B1BA-01AA-4A4E-83C9-316923399F94}" dt="2023-06-17T07:15:20.047" v="265" actId="20577"/>
          <ac:spMkLst>
            <pc:docMk/>
            <pc:sldMk cId="3627723796" sldId="310"/>
            <ac:spMk id="144" creationId="{00000000-0000-0000-0000-000000000000}"/>
          </ac:spMkLst>
        </pc:spChg>
        <pc:picChg chg="del">
          <ac:chgData name="wjlim.2022@mitb.smu.edu.sg" userId="740d543c-0c0b-4e56-8240-74906d4e6b0f" providerId="ADAL" clId="{B6F1B1BA-01AA-4A4E-83C9-316923399F94}" dt="2023-06-17T07:15:21.877" v="266" actId="478"/>
          <ac:picMkLst>
            <pc:docMk/>
            <pc:sldMk cId="3627723796" sldId="310"/>
            <ac:picMk id="6" creationId="{8BC63B01-D660-1143-E2CE-3F4BD5583471}"/>
          </ac:picMkLst>
        </pc:picChg>
      </pc:sldChg>
      <pc:sldChg chg="addSp delSp modSp add mod">
        <pc:chgData name="wjlim.2022@mitb.smu.edu.sg" userId="740d543c-0c0b-4e56-8240-74906d4e6b0f" providerId="ADAL" clId="{B6F1B1BA-01AA-4A4E-83C9-316923399F94}" dt="2023-06-19T02:38:19.718" v="4615" actId="1076"/>
        <pc:sldMkLst>
          <pc:docMk/>
          <pc:sldMk cId="3726617270" sldId="312"/>
        </pc:sldMkLst>
        <pc:spChg chg="add mod">
          <ac:chgData name="wjlim.2022@mitb.smu.edu.sg" userId="740d543c-0c0b-4e56-8240-74906d4e6b0f" providerId="ADAL" clId="{B6F1B1BA-01AA-4A4E-83C9-316923399F94}" dt="2023-06-19T02:38:19.718" v="4615" actId="1076"/>
          <ac:spMkLst>
            <pc:docMk/>
            <pc:sldMk cId="3726617270" sldId="312"/>
            <ac:spMk id="2" creationId="{7DD6F035-27A3-6A40-F176-EC715EBE295C}"/>
          </ac:spMkLst>
        </pc:spChg>
        <pc:spChg chg="del">
          <ac:chgData name="wjlim.2022@mitb.smu.edu.sg" userId="740d543c-0c0b-4e56-8240-74906d4e6b0f" providerId="ADAL" clId="{B6F1B1BA-01AA-4A4E-83C9-316923399F94}" dt="2023-06-17T07:18:27.372" v="286" actId="478"/>
          <ac:spMkLst>
            <pc:docMk/>
            <pc:sldMk cId="3726617270" sldId="312"/>
            <ac:spMk id="3" creationId="{804769B1-1A82-79A9-3E4D-C9F8507E0AFE}"/>
          </ac:spMkLst>
        </pc:spChg>
        <pc:spChg chg="del">
          <ac:chgData name="wjlim.2022@mitb.smu.edu.sg" userId="740d543c-0c0b-4e56-8240-74906d4e6b0f" providerId="ADAL" clId="{B6F1B1BA-01AA-4A4E-83C9-316923399F94}" dt="2023-06-17T08:17:13.502" v="2963" actId="478"/>
          <ac:spMkLst>
            <pc:docMk/>
            <pc:sldMk cId="3726617270" sldId="312"/>
            <ac:spMk id="5" creationId="{CBAD27D9-852C-DA3F-28B4-F22B5A22CB0F}"/>
          </ac:spMkLst>
        </pc:spChg>
        <pc:spChg chg="add mod">
          <ac:chgData name="wjlim.2022@mitb.smu.edu.sg" userId="740d543c-0c0b-4e56-8240-74906d4e6b0f" providerId="ADAL" clId="{B6F1B1BA-01AA-4A4E-83C9-316923399F94}" dt="2023-06-19T02:38:19.718" v="4615" actId="1076"/>
          <ac:spMkLst>
            <pc:docMk/>
            <pc:sldMk cId="3726617270" sldId="312"/>
            <ac:spMk id="8" creationId="{9521E067-4F47-A4BC-DA9F-AB562F60868B}"/>
          </ac:spMkLst>
        </pc:spChg>
        <pc:spChg chg="add mod">
          <ac:chgData name="wjlim.2022@mitb.smu.edu.sg" userId="740d543c-0c0b-4e56-8240-74906d4e6b0f" providerId="ADAL" clId="{B6F1B1BA-01AA-4A4E-83C9-316923399F94}" dt="2023-06-19T02:38:19.718" v="4615" actId="1076"/>
          <ac:spMkLst>
            <pc:docMk/>
            <pc:sldMk cId="3726617270" sldId="312"/>
            <ac:spMk id="11" creationId="{F79BF236-4BD9-4DE1-DB20-9EC7FC521FE5}"/>
          </ac:spMkLst>
        </pc:spChg>
        <pc:spChg chg="add mod">
          <ac:chgData name="wjlim.2022@mitb.smu.edu.sg" userId="740d543c-0c0b-4e56-8240-74906d4e6b0f" providerId="ADAL" clId="{B6F1B1BA-01AA-4A4E-83C9-316923399F94}" dt="2023-06-19T02:38:19.718" v="4615" actId="1076"/>
          <ac:spMkLst>
            <pc:docMk/>
            <pc:sldMk cId="3726617270" sldId="312"/>
            <ac:spMk id="17" creationId="{73757395-BB95-1F06-225E-32971A1A16D4}"/>
          </ac:spMkLst>
        </pc:spChg>
        <pc:spChg chg="add mod">
          <ac:chgData name="wjlim.2022@mitb.smu.edu.sg" userId="740d543c-0c0b-4e56-8240-74906d4e6b0f" providerId="ADAL" clId="{B6F1B1BA-01AA-4A4E-83C9-316923399F94}" dt="2023-06-19T02:38:19.718" v="4615" actId="1076"/>
          <ac:spMkLst>
            <pc:docMk/>
            <pc:sldMk cId="3726617270" sldId="312"/>
            <ac:spMk id="19" creationId="{1CE39E56-6B2B-ADE1-8A59-147DAB578A8C}"/>
          </ac:spMkLst>
        </pc:spChg>
        <pc:spChg chg="add mod">
          <ac:chgData name="wjlim.2022@mitb.smu.edu.sg" userId="740d543c-0c0b-4e56-8240-74906d4e6b0f" providerId="ADAL" clId="{B6F1B1BA-01AA-4A4E-83C9-316923399F94}" dt="2023-06-19T02:38:19.718" v="4615" actId="1076"/>
          <ac:spMkLst>
            <pc:docMk/>
            <pc:sldMk cId="3726617270" sldId="312"/>
            <ac:spMk id="26" creationId="{0A2187C3-7653-CD1E-EC3E-EEF356C77450}"/>
          </ac:spMkLst>
        </pc:spChg>
        <pc:spChg chg="add mod">
          <ac:chgData name="wjlim.2022@mitb.smu.edu.sg" userId="740d543c-0c0b-4e56-8240-74906d4e6b0f" providerId="ADAL" clId="{B6F1B1BA-01AA-4A4E-83C9-316923399F94}" dt="2023-06-19T02:38:19.718" v="4615" actId="1076"/>
          <ac:spMkLst>
            <pc:docMk/>
            <pc:sldMk cId="3726617270" sldId="312"/>
            <ac:spMk id="28" creationId="{BA3B57ED-7B46-90A7-6C2C-8824153AC192}"/>
          </ac:spMkLst>
        </pc:spChg>
        <pc:spChg chg="mod">
          <ac:chgData name="wjlim.2022@mitb.smu.edu.sg" userId="740d543c-0c0b-4e56-8240-74906d4e6b0f" providerId="ADAL" clId="{B6F1B1BA-01AA-4A4E-83C9-316923399F94}" dt="2023-06-19T02:38:15.092" v="4614" actId="1076"/>
          <ac:spMkLst>
            <pc:docMk/>
            <pc:sldMk cId="3726617270" sldId="312"/>
            <ac:spMk id="144" creationId="{00000000-0000-0000-0000-000000000000}"/>
          </ac:spMkLst>
        </pc:spChg>
        <pc:picChg chg="add mod">
          <ac:chgData name="wjlim.2022@mitb.smu.edu.sg" userId="740d543c-0c0b-4e56-8240-74906d4e6b0f" providerId="ADAL" clId="{B6F1B1BA-01AA-4A4E-83C9-316923399F94}" dt="2023-06-19T02:38:19.718" v="4615" actId="1076"/>
          <ac:picMkLst>
            <pc:docMk/>
            <pc:sldMk cId="3726617270" sldId="312"/>
            <ac:picMk id="16" creationId="{A0D37DE5-353E-3E83-7007-28B39AAEB8A6}"/>
          </ac:picMkLst>
        </pc:picChg>
        <pc:picChg chg="add mod">
          <ac:chgData name="wjlim.2022@mitb.smu.edu.sg" userId="740d543c-0c0b-4e56-8240-74906d4e6b0f" providerId="ADAL" clId="{B6F1B1BA-01AA-4A4E-83C9-316923399F94}" dt="2023-06-19T02:38:19.718" v="4615" actId="1076"/>
          <ac:picMkLst>
            <pc:docMk/>
            <pc:sldMk cId="3726617270" sldId="312"/>
            <ac:picMk id="23" creationId="{B4C4C915-C646-A55D-6FE0-C758F794266E}"/>
          </ac:picMkLst>
        </pc:picChg>
        <pc:picChg chg="add mod">
          <ac:chgData name="wjlim.2022@mitb.smu.edu.sg" userId="740d543c-0c0b-4e56-8240-74906d4e6b0f" providerId="ADAL" clId="{B6F1B1BA-01AA-4A4E-83C9-316923399F94}" dt="2023-06-19T02:38:19.718" v="4615" actId="1076"/>
          <ac:picMkLst>
            <pc:docMk/>
            <pc:sldMk cId="3726617270" sldId="312"/>
            <ac:picMk id="1026" creationId="{2DAB566E-B9D6-82A0-B1D7-0D0208787A6F}"/>
          </ac:picMkLst>
        </pc:picChg>
        <pc:cxnChg chg="add mod">
          <ac:chgData name="wjlim.2022@mitb.smu.edu.sg" userId="740d543c-0c0b-4e56-8240-74906d4e6b0f" providerId="ADAL" clId="{B6F1B1BA-01AA-4A4E-83C9-316923399F94}" dt="2023-06-19T02:38:19.718" v="4615" actId="1076"/>
          <ac:cxnSpMkLst>
            <pc:docMk/>
            <pc:sldMk cId="3726617270" sldId="312"/>
            <ac:cxnSpMk id="6" creationId="{7DD2069C-9D6C-B994-8EC0-F3D12FBEEDAB}"/>
          </ac:cxnSpMkLst>
        </pc:cxnChg>
        <pc:cxnChg chg="add mod">
          <ac:chgData name="wjlim.2022@mitb.smu.edu.sg" userId="740d543c-0c0b-4e56-8240-74906d4e6b0f" providerId="ADAL" clId="{B6F1B1BA-01AA-4A4E-83C9-316923399F94}" dt="2023-06-19T02:38:19.718" v="4615" actId="1076"/>
          <ac:cxnSpMkLst>
            <pc:docMk/>
            <pc:sldMk cId="3726617270" sldId="312"/>
            <ac:cxnSpMk id="9" creationId="{FFBF8C0B-A52B-E79C-F19A-9FE106B0D4F9}"/>
          </ac:cxnSpMkLst>
        </pc:cxnChg>
        <pc:cxnChg chg="add mod">
          <ac:chgData name="wjlim.2022@mitb.smu.edu.sg" userId="740d543c-0c0b-4e56-8240-74906d4e6b0f" providerId="ADAL" clId="{B6F1B1BA-01AA-4A4E-83C9-316923399F94}" dt="2023-06-19T02:38:19.718" v="4615" actId="1076"/>
          <ac:cxnSpMkLst>
            <pc:docMk/>
            <pc:sldMk cId="3726617270" sldId="312"/>
            <ac:cxnSpMk id="14" creationId="{8C6C79A6-8BAC-B9E4-9125-65E3797D7D19}"/>
          </ac:cxnSpMkLst>
        </pc:cxnChg>
        <pc:cxnChg chg="add mod">
          <ac:chgData name="wjlim.2022@mitb.smu.edu.sg" userId="740d543c-0c0b-4e56-8240-74906d4e6b0f" providerId="ADAL" clId="{B6F1B1BA-01AA-4A4E-83C9-316923399F94}" dt="2023-06-19T02:38:19.718" v="4615" actId="1076"/>
          <ac:cxnSpMkLst>
            <pc:docMk/>
            <pc:sldMk cId="3726617270" sldId="312"/>
            <ac:cxnSpMk id="18" creationId="{168CF765-56FA-B903-0436-D328A6992012}"/>
          </ac:cxnSpMkLst>
        </pc:cxnChg>
        <pc:cxnChg chg="add mod">
          <ac:chgData name="wjlim.2022@mitb.smu.edu.sg" userId="740d543c-0c0b-4e56-8240-74906d4e6b0f" providerId="ADAL" clId="{B6F1B1BA-01AA-4A4E-83C9-316923399F94}" dt="2023-06-19T02:38:19.718" v="4615" actId="1076"/>
          <ac:cxnSpMkLst>
            <pc:docMk/>
            <pc:sldMk cId="3726617270" sldId="312"/>
            <ac:cxnSpMk id="20" creationId="{F7449EDD-4F6B-676D-BC9A-1C0C01124057}"/>
          </ac:cxnSpMkLst>
        </pc:cxnChg>
        <pc:cxnChg chg="add mod">
          <ac:chgData name="wjlim.2022@mitb.smu.edu.sg" userId="740d543c-0c0b-4e56-8240-74906d4e6b0f" providerId="ADAL" clId="{B6F1B1BA-01AA-4A4E-83C9-316923399F94}" dt="2023-06-19T02:38:19.718" v="4615" actId="1076"/>
          <ac:cxnSpMkLst>
            <pc:docMk/>
            <pc:sldMk cId="3726617270" sldId="312"/>
            <ac:cxnSpMk id="24" creationId="{D4294C57-E001-5849-7CED-779799BD7AA6}"/>
          </ac:cxnSpMkLst>
        </pc:cxnChg>
      </pc:sldChg>
      <pc:sldChg chg="addSp delSp modSp add mod">
        <pc:chgData name="wjlim.2022@mitb.smu.edu.sg" userId="740d543c-0c0b-4e56-8240-74906d4e6b0f" providerId="ADAL" clId="{B6F1B1BA-01AA-4A4E-83C9-316923399F94}" dt="2023-06-19T02:38:28.614" v="4616" actId="1076"/>
        <pc:sldMkLst>
          <pc:docMk/>
          <pc:sldMk cId="3811656442" sldId="313"/>
        </pc:sldMkLst>
        <pc:spChg chg="del">
          <ac:chgData name="wjlim.2022@mitb.smu.edu.sg" userId="740d543c-0c0b-4e56-8240-74906d4e6b0f" providerId="ADAL" clId="{B6F1B1BA-01AA-4A4E-83C9-316923399F94}" dt="2023-06-17T07:33:51.556" v="916" actId="478"/>
          <ac:spMkLst>
            <pc:docMk/>
            <pc:sldMk cId="3811656442" sldId="313"/>
            <ac:spMk id="2" creationId="{7DD6F035-27A3-6A40-F176-EC715EBE295C}"/>
          </ac:spMkLst>
        </pc:spChg>
        <pc:spChg chg="del">
          <ac:chgData name="wjlim.2022@mitb.smu.edu.sg" userId="740d543c-0c0b-4e56-8240-74906d4e6b0f" providerId="ADAL" clId="{B6F1B1BA-01AA-4A4E-83C9-316923399F94}" dt="2023-06-17T08:17:19.567" v="2964" actId="478"/>
          <ac:spMkLst>
            <pc:docMk/>
            <pc:sldMk cId="3811656442" sldId="313"/>
            <ac:spMk id="5" creationId="{CBAD27D9-852C-DA3F-28B4-F22B5A22CB0F}"/>
          </ac:spMkLst>
        </pc:spChg>
        <pc:spChg chg="add mod">
          <ac:chgData name="wjlim.2022@mitb.smu.edu.sg" userId="740d543c-0c0b-4e56-8240-74906d4e6b0f" providerId="ADAL" clId="{B6F1B1BA-01AA-4A4E-83C9-316923399F94}" dt="2023-06-19T02:38:28.614" v="4616" actId="1076"/>
          <ac:spMkLst>
            <pc:docMk/>
            <pc:sldMk cId="3811656442" sldId="313"/>
            <ac:spMk id="7" creationId="{08E56581-0752-8F97-8C78-C8B834F35582}"/>
          </ac:spMkLst>
        </pc:spChg>
        <pc:spChg chg="del">
          <ac:chgData name="wjlim.2022@mitb.smu.edu.sg" userId="740d543c-0c0b-4e56-8240-74906d4e6b0f" providerId="ADAL" clId="{B6F1B1BA-01AA-4A4E-83C9-316923399F94}" dt="2023-06-17T07:33:51.556" v="916" actId="478"/>
          <ac:spMkLst>
            <pc:docMk/>
            <pc:sldMk cId="3811656442" sldId="313"/>
            <ac:spMk id="8" creationId="{9521E067-4F47-A4BC-DA9F-AB562F60868B}"/>
          </ac:spMkLst>
        </pc:spChg>
        <pc:spChg chg="add mod">
          <ac:chgData name="wjlim.2022@mitb.smu.edu.sg" userId="740d543c-0c0b-4e56-8240-74906d4e6b0f" providerId="ADAL" clId="{B6F1B1BA-01AA-4A4E-83C9-316923399F94}" dt="2023-06-19T02:38:28.614" v="4616" actId="1076"/>
          <ac:spMkLst>
            <pc:docMk/>
            <pc:sldMk cId="3811656442" sldId="313"/>
            <ac:spMk id="10" creationId="{4CD7EDF6-9C8D-B2E2-D29D-CB652B5DEFB1}"/>
          </ac:spMkLst>
        </pc:spChg>
        <pc:spChg chg="del">
          <ac:chgData name="wjlim.2022@mitb.smu.edu.sg" userId="740d543c-0c0b-4e56-8240-74906d4e6b0f" providerId="ADAL" clId="{B6F1B1BA-01AA-4A4E-83C9-316923399F94}" dt="2023-06-17T07:33:51.556" v="916" actId="478"/>
          <ac:spMkLst>
            <pc:docMk/>
            <pc:sldMk cId="3811656442" sldId="313"/>
            <ac:spMk id="11" creationId="{F79BF236-4BD9-4DE1-DB20-9EC7FC521FE5}"/>
          </ac:spMkLst>
        </pc:spChg>
        <pc:spChg chg="add mod">
          <ac:chgData name="wjlim.2022@mitb.smu.edu.sg" userId="740d543c-0c0b-4e56-8240-74906d4e6b0f" providerId="ADAL" clId="{B6F1B1BA-01AA-4A4E-83C9-316923399F94}" dt="2023-06-19T02:38:28.614" v="4616" actId="1076"/>
          <ac:spMkLst>
            <pc:docMk/>
            <pc:sldMk cId="3811656442" sldId="313"/>
            <ac:spMk id="15" creationId="{5C7D979C-E779-D4DE-672D-BD2F68A84F42}"/>
          </ac:spMkLst>
        </pc:spChg>
        <pc:spChg chg="del">
          <ac:chgData name="wjlim.2022@mitb.smu.edu.sg" userId="740d543c-0c0b-4e56-8240-74906d4e6b0f" providerId="ADAL" clId="{B6F1B1BA-01AA-4A4E-83C9-316923399F94}" dt="2023-06-17T07:33:51.556" v="916" actId="478"/>
          <ac:spMkLst>
            <pc:docMk/>
            <pc:sldMk cId="3811656442" sldId="313"/>
            <ac:spMk id="17" creationId="{73757395-BB95-1F06-225E-32971A1A16D4}"/>
          </ac:spMkLst>
        </pc:spChg>
        <pc:spChg chg="add del mod">
          <ac:chgData name="wjlim.2022@mitb.smu.edu.sg" userId="740d543c-0c0b-4e56-8240-74906d4e6b0f" providerId="ADAL" clId="{B6F1B1BA-01AA-4A4E-83C9-316923399F94}" dt="2023-06-19T02:38:28.614" v="4616" actId="1076"/>
          <ac:spMkLst>
            <pc:docMk/>
            <pc:sldMk cId="3811656442" sldId="313"/>
            <ac:spMk id="19" creationId="{1CE39E56-6B2B-ADE1-8A59-147DAB578A8C}"/>
          </ac:spMkLst>
        </pc:spChg>
        <pc:spChg chg="mod">
          <ac:chgData name="wjlim.2022@mitb.smu.edu.sg" userId="740d543c-0c0b-4e56-8240-74906d4e6b0f" providerId="ADAL" clId="{B6F1B1BA-01AA-4A4E-83C9-316923399F94}" dt="2023-06-19T02:38:28.614" v="4616" actId="1076"/>
          <ac:spMkLst>
            <pc:docMk/>
            <pc:sldMk cId="3811656442" sldId="313"/>
            <ac:spMk id="26" creationId="{0A2187C3-7653-CD1E-EC3E-EEF356C77450}"/>
          </ac:spMkLst>
        </pc:spChg>
        <pc:spChg chg="add mod">
          <ac:chgData name="wjlim.2022@mitb.smu.edu.sg" userId="740d543c-0c0b-4e56-8240-74906d4e6b0f" providerId="ADAL" clId="{B6F1B1BA-01AA-4A4E-83C9-316923399F94}" dt="2023-06-19T02:38:28.614" v="4616" actId="1076"/>
          <ac:spMkLst>
            <pc:docMk/>
            <pc:sldMk cId="3811656442" sldId="313"/>
            <ac:spMk id="30" creationId="{229165FC-3E7C-E634-481F-F1CDA5FB5348}"/>
          </ac:spMkLst>
        </pc:spChg>
        <pc:spChg chg="add mod">
          <ac:chgData name="wjlim.2022@mitb.smu.edu.sg" userId="740d543c-0c0b-4e56-8240-74906d4e6b0f" providerId="ADAL" clId="{B6F1B1BA-01AA-4A4E-83C9-316923399F94}" dt="2023-06-19T02:38:28.614" v="4616" actId="1076"/>
          <ac:spMkLst>
            <pc:docMk/>
            <pc:sldMk cId="3811656442" sldId="313"/>
            <ac:spMk id="32" creationId="{7740F3CC-55CD-CBDF-CCE2-360571C0E395}"/>
          </ac:spMkLst>
        </pc:spChg>
        <pc:spChg chg="mod">
          <ac:chgData name="wjlim.2022@mitb.smu.edu.sg" userId="740d543c-0c0b-4e56-8240-74906d4e6b0f" providerId="ADAL" clId="{B6F1B1BA-01AA-4A4E-83C9-316923399F94}" dt="2023-06-19T02:37:56.335" v="4585" actId="20577"/>
          <ac:spMkLst>
            <pc:docMk/>
            <pc:sldMk cId="3811656442" sldId="313"/>
            <ac:spMk id="144" creationId="{00000000-0000-0000-0000-000000000000}"/>
          </ac:spMkLst>
        </pc:spChg>
        <pc:picChg chg="del">
          <ac:chgData name="wjlim.2022@mitb.smu.edu.sg" userId="740d543c-0c0b-4e56-8240-74906d4e6b0f" providerId="ADAL" clId="{B6F1B1BA-01AA-4A4E-83C9-316923399F94}" dt="2023-06-17T07:33:51.556" v="916" actId="478"/>
          <ac:picMkLst>
            <pc:docMk/>
            <pc:sldMk cId="3811656442" sldId="313"/>
            <ac:picMk id="16" creationId="{A0D37DE5-353E-3E83-7007-28B39AAEB8A6}"/>
          </ac:picMkLst>
        </pc:picChg>
        <pc:picChg chg="mod">
          <ac:chgData name="wjlim.2022@mitb.smu.edu.sg" userId="740d543c-0c0b-4e56-8240-74906d4e6b0f" providerId="ADAL" clId="{B6F1B1BA-01AA-4A4E-83C9-316923399F94}" dt="2023-06-19T02:38:28.614" v="4616" actId="1076"/>
          <ac:picMkLst>
            <pc:docMk/>
            <pc:sldMk cId="3811656442" sldId="313"/>
            <ac:picMk id="23" creationId="{B4C4C915-C646-A55D-6FE0-C758F794266E}"/>
          </ac:picMkLst>
        </pc:picChg>
        <pc:picChg chg="add mod">
          <ac:chgData name="wjlim.2022@mitb.smu.edu.sg" userId="740d543c-0c0b-4e56-8240-74906d4e6b0f" providerId="ADAL" clId="{B6F1B1BA-01AA-4A4E-83C9-316923399F94}" dt="2023-06-19T02:38:28.614" v="4616" actId="1076"/>
          <ac:picMkLst>
            <pc:docMk/>
            <pc:sldMk cId="3811656442" sldId="313"/>
            <ac:picMk id="25" creationId="{F2BC2505-77CB-9FC3-D81F-5ECC11684E01}"/>
          </ac:picMkLst>
        </pc:picChg>
        <pc:picChg chg="del">
          <ac:chgData name="wjlim.2022@mitb.smu.edu.sg" userId="740d543c-0c0b-4e56-8240-74906d4e6b0f" providerId="ADAL" clId="{B6F1B1BA-01AA-4A4E-83C9-316923399F94}" dt="2023-06-17T07:33:51.556" v="916" actId="478"/>
          <ac:picMkLst>
            <pc:docMk/>
            <pc:sldMk cId="3811656442" sldId="313"/>
            <ac:picMk id="1026" creationId="{2DAB566E-B9D6-82A0-B1D7-0D0208787A6F}"/>
          </ac:picMkLst>
        </pc:picChg>
        <pc:cxnChg chg="add mod">
          <ac:chgData name="wjlim.2022@mitb.smu.edu.sg" userId="740d543c-0c0b-4e56-8240-74906d4e6b0f" providerId="ADAL" clId="{B6F1B1BA-01AA-4A4E-83C9-316923399F94}" dt="2023-06-19T02:38:28.614" v="4616" actId="1076"/>
          <ac:cxnSpMkLst>
            <pc:docMk/>
            <pc:sldMk cId="3811656442" sldId="313"/>
            <ac:cxnSpMk id="4" creationId="{5E977829-3AF1-9675-481A-8703DF2BB882}"/>
          </ac:cxnSpMkLst>
        </pc:cxnChg>
        <pc:cxnChg chg="del">
          <ac:chgData name="wjlim.2022@mitb.smu.edu.sg" userId="740d543c-0c0b-4e56-8240-74906d4e6b0f" providerId="ADAL" clId="{B6F1B1BA-01AA-4A4E-83C9-316923399F94}" dt="2023-06-17T07:33:51.556" v="916" actId="478"/>
          <ac:cxnSpMkLst>
            <pc:docMk/>
            <pc:sldMk cId="3811656442" sldId="313"/>
            <ac:cxnSpMk id="6" creationId="{7DD2069C-9D6C-B994-8EC0-F3D12FBEEDAB}"/>
          </ac:cxnSpMkLst>
        </pc:cxnChg>
        <pc:cxnChg chg="del">
          <ac:chgData name="wjlim.2022@mitb.smu.edu.sg" userId="740d543c-0c0b-4e56-8240-74906d4e6b0f" providerId="ADAL" clId="{B6F1B1BA-01AA-4A4E-83C9-316923399F94}" dt="2023-06-17T07:33:51.556" v="916" actId="478"/>
          <ac:cxnSpMkLst>
            <pc:docMk/>
            <pc:sldMk cId="3811656442" sldId="313"/>
            <ac:cxnSpMk id="9" creationId="{FFBF8C0B-A52B-E79C-F19A-9FE106B0D4F9}"/>
          </ac:cxnSpMkLst>
        </pc:cxnChg>
        <pc:cxnChg chg="add mod">
          <ac:chgData name="wjlim.2022@mitb.smu.edu.sg" userId="740d543c-0c0b-4e56-8240-74906d4e6b0f" providerId="ADAL" clId="{B6F1B1BA-01AA-4A4E-83C9-316923399F94}" dt="2023-06-19T02:38:28.614" v="4616" actId="1076"/>
          <ac:cxnSpMkLst>
            <pc:docMk/>
            <pc:sldMk cId="3811656442" sldId="313"/>
            <ac:cxnSpMk id="12" creationId="{79C3DE3A-BA5F-A6A6-F2DB-9165C0EA74D1}"/>
          </ac:cxnSpMkLst>
        </pc:cxnChg>
        <pc:cxnChg chg="del">
          <ac:chgData name="wjlim.2022@mitb.smu.edu.sg" userId="740d543c-0c0b-4e56-8240-74906d4e6b0f" providerId="ADAL" clId="{B6F1B1BA-01AA-4A4E-83C9-316923399F94}" dt="2023-06-17T07:33:51.556" v="916" actId="478"/>
          <ac:cxnSpMkLst>
            <pc:docMk/>
            <pc:sldMk cId="3811656442" sldId="313"/>
            <ac:cxnSpMk id="14" creationId="{8C6C79A6-8BAC-B9E4-9125-65E3797D7D19}"/>
          </ac:cxnSpMkLst>
        </pc:cxnChg>
        <pc:cxnChg chg="del">
          <ac:chgData name="wjlim.2022@mitb.smu.edu.sg" userId="740d543c-0c0b-4e56-8240-74906d4e6b0f" providerId="ADAL" clId="{B6F1B1BA-01AA-4A4E-83C9-316923399F94}" dt="2023-06-17T07:33:51.556" v="916" actId="478"/>
          <ac:cxnSpMkLst>
            <pc:docMk/>
            <pc:sldMk cId="3811656442" sldId="313"/>
            <ac:cxnSpMk id="18" creationId="{168CF765-56FA-B903-0436-D328A6992012}"/>
          </ac:cxnSpMkLst>
        </pc:cxnChg>
        <pc:cxnChg chg="del">
          <ac:chgData name="wjlim.2022@mitb.smu.edu.sg" userId="740d543c-0c0b-4e56-8240-74906d4e6b0f" providerId="ADAL" clId="{B6F1B1BA-01AA-4A4E-83C9-316923399F94}" dt="2023-06-17T07:33:51.556" v="916" actId="478"/>
          <ac:cxnSpMkLst>
            <pc:docMk/>
            <pc:sldMk cId="3811656442" sldId="313"/>
            <ac:cxnSpMk id="20" creationId="{F7449EDD-4F6B-676D-BC9A-1C0C01124057}"/>
          </ac:cxnSpMkLst>
        </pc:cxnChg>
        <pc:cxnChg chg="del mod">
          <ac:chgData name="wjlim.2022@mitb.smu.edu.sg" userId="740d543c-0c0b-4e56-8240-74906d4e6b0f" providerId="ADAL" clId="{B6F1B1BA-01AA-4A4E-83C9-316923399F94}" dt="2023-06-17T07:34:09.560" v="921" actId="478"/>
          <ac:cxnSpMkLst>
            <pc:docMk/>
            <pc:sldMk cId="3811656442" sldId="313"/>
            <ac:cxnSpMk id="24" creationId="{D4294C57-E001-5849-7CED-779799BD7AA6}"/>
          </ac:cxnSpMkLst>
        </pc:cxnChg>
        <pc:cxnChg chg="add mod">
          <ac:chgData name="wjlim.2022@mitb.smu.edu.sg" userId="740d543c-0c0b-4e56-8240-74906d4e6b0f" providerId="ADAL" clId="{B6F1B1BA-01AA-4A4E-83C9-316923399F94}" dt="2023-06-19T02:38:28.614" v="4616" actId="1076"/>
          <ac:cxnSpMkLst>
            <pc:docMk/>
            <pc:sldMk cId="3811656442" sldId="313"/>
            <ac:cxnSpMk id="27" creationId="{3774EE1C-1F4E-47DC-7058-82A7B113D5F6}"/>
          </ac:cxnSpMkLst>
        </pc:cxnChg>
        <pc:cxnChg chg="add mod">
          <ac:chgData name="wjlim.2022@mitb.smu.edu.sg" userId="740d543c-0c0b-4e56-8240-74906d4e6b0f" providerId="ADAL" clId="{B6F1B1BA-01AA-4A4E-83C9-316923399F94}" dt="2023-06-19T02:38:28.614" v="4616" actId="1076"/>
          <ac:cxnSpMkLst>
            <pc:docMk/>
            <pc:sldMk cId="3811656442" sldId="313"/>
            <ac:cxnSpMk id="31" creationId="{4999065F-361F-7C3A-954E-7C07CF098A9B}"/>
          </ac:cxnSpMkLst>
        </pc:cxnChg>
      </pc:sldChg>
      <pc:sldChg chg="addSp delSp modSp add mod ord">
        <pc:chgData name="wjlim.2022@mitb.smu.edu.sg" userId="740d543c-0c0b-4e56-8240-74906d4e6b0f" providerId="ADAL" clId="{B6F1B1BA-01AA-4A4E-83C9-316923399F94}" dt="2023-06-19T02:39:39.485" v="4637" actId="1076"/>
        <pc:sldMkLst>
          <pc:docMk/>
          <pc:sldMk cId="3402134217" sldId="315"/>
        </pc:sldMkLst>
        <pc:spChg chg="add mod">
          <ac:chgData name="wjlim.2022@mitb.smu.edu.sg" userId="740d543c-0c0b-4e56-8240-74906d4e6b0f" providerId="ADAL" clId="{B6F1B1BA-01AA-4A4E-83C9-316923399F94}" dt="2023-06-19T02:39:18.145" v="4630" actId="1076"/>
          <ac:spMkLst>
            <pc:docMk/>
            <pc:sldMk cId="3402134217" sldId="315"/>
            <ac:spMk id="2" creationId="{AF066692-9A19-5A0A-7682-9F6E93CA68C0}"/>
          </ac:spMkLst>
        </pc:spChg>
        <pc:spChg chg="add mod">
          <ac:chgData name="wjlim.2022@mitb.smu.edu.sg" userId="740d543c-0c0b-4e56-8240-74906d4e6b0f" providerId="ADAL" clId="{B6F1B1BA-01AA-4A4E-83C9-316923399F94}" dt="2023-06-17T07:55:24.042" v="1865" actId="1076"/>
          <ac:spMkLst>
            <pc:docMk/>
            <pc:sldMk cId="3402134217" sldId="315"/>
            <ac:spMk id="3" creationId="{1A74F81D-D95F-94E9-9419-7C729F4AC5BB}"/>
          </ac:spMkLst>
        </pc:spChg>
        <pc:spChg chg="del">
          <ac:chgData name="wjlim.2022@mitb.smu.edu.sg" userId="740d543c-0c0b-4e56-8240-74906d4e6b0f" providerId="ADAL" clId="{B6F1B1BA-01AA-4A4E-83C9-316923399F94}" dt="2023-06-17T08:17:22.920" v="2965" actId="478"/>
          <ac:spMkLst>
            <pc:docMk/>
            <pc:sldMk cId="3402134217" sldId="315"/>
            <ac:spMk id="5" creationId="{CBAD27D9-852C-DA3F-28B4-F22B5A22CB0F}"/>
          </ac:spMkLst>
        </pc:spChg>
        <pc:spChg chg="add mod">
          <ac:chgData name="wjlim.2022@mitb.smu.edu.sg" userId="740d543c-0c0b-4e56-8240-74906d4e6b0f" providerId="ADAL" clId="{B6F1B1BA-01AA-4A4E-83C9-316923399F94}" dt="2023-06-19T02:38:36.880" v="4617" actId="1076"/>
          <ac:spMkLst>
            <pc:docMk/>
            <pc:sldMk cId="3402134217" sldId="315"/>
            <ac:spMk id="6" creationId="{B309D0F5-F7A9-49D6-4FA7-8C353EDF9413}"/>
          </ac:spMkLst>
        </pc:spChg>
        <pc:spChg chg="del">
          <ac:chgData name="wjlim.2022@mitb.smu.edu.sg" userId="740d543c-0c0b-4e56-8240-74906d4e6b0f" providerId="ADAL" clId="{B6F1B1BA-01AA-4A4E-83C9-316923399F94}" dt="2023-06-17T07:48:46.950" v="1408" actId="478"/>
          <ac:spMkLst>
            <pc:docMk/>
            <pc:sldMk cId="3402134217" sldId="315"/>
            <ac:spMk id="7" creationId="{08E56581-0752-8F97-8C78-C8B834F35582}"/>
          </ac:spMkLst>
        </pc:spChg>
        <pc:spChg chg="add mod">
          <ac:chgData name="wjlim.2022@mitb.smu.edu.sg" userId="740d543c-0c0b-4e56-8240-74906d4e6b0f" providerId="ADAL" clId="{B6F1B1BA-01AA-4A4E-83C9-316923399F94}" dt="2023-06-19T02:38:36.880" v="4617" actId="1076"/>
          <ac:spMkLst>
            <pc:docMk/>
            <pc:sldMk cId="3402134217" sldId="315"/>
            <ac:spMk id="8" creationId="{B0F082A9-6839-D15E-382D-A2A2DF8267C7}"/>
          </ac:spMkLst>
        </pc:spChg>
        <pc:spChg chg="del">
          <ac:chgData name="wjlim.2022@mitb.smu.edu.sg" userId="740d543c-0c0b-4e56-8240-74906d4e6b0f" providerId="ADAL" clId="{B6F1B1BA-01AA-4A4E-83C9-316923399F94}" dt="2023-06-17T07:48:46.950" v="1408" actId="478"/>
          <ac:spMkLst>
            <pc:docMk/>
            <pc:sldMk cId="3402134217" sldId="315"/>
            <ac:spMk id="10" creationId="{4CD7EDF6-9C8D-B2E2-D29D-CB652B5DEFB1}"/>
          </ac:spMkLst>
        </pc:spChg>
        <pc:spChg chg="add mod">
          <ac:chgData name="wjlim.2022@mitb.smu.edu.sg" userId="740d543c-0c0b-4e56-8240-74906d4e6b0f" providerId="ADAL" clId="{B6F1B1BA-01AA-4A4E-83C9-316923399F94}" dt="2023-06-19T02:39:39.485" v="4637" actId="1076"/>
          <ac:spMkLst>
            <pc:docMk/>
            <pc:sldMk cId="3402134217" sldId="315"/>
            <ac:spMk id="13" creationId="{C14B7813-0CC7-A990-B984-AEEB34C42049}"/>
          </ac:spMkLst>
        </pc:spChg>
        <pc:spChg chg="del">
          <ac:chgData name="wjlim.2022@mitb.smu.edu.sg" userId="740d543c-0c0b-4e56-8240-74906d4e6b0f" providerId="ADAL" clId="{B6F1B1BA-01AA-4A4E-83C9-316923399F94}" dt="2023-06-17T07:48:46.950" v="1408" actId="478"/>
          <ac:spMkLst>
            <pc:docMk/>
            <pc:sldMk cId="3402134217" sldId="315"/>
            <ac:spMk id="15" creationId="{5C7D979C-E779-D4DE-672D-BD2F68A84F42}"/>
          </ac:spMkLst>
        </pc:spChg>
        <pc:spChg chg="del">
          <ac:chgData name="wjlim.2022@mitb.smu.edu.sg" userId="740d543c-0c0b-4e56-8240-74906d4e6b0f" providerId="ADAL" clId="{B6F1B1BA-01AA-4A4E-83C9-316923399F94}" dt="2023-06-17T07:48:46.950" v="1408" actId="478"/>
          <ac:spMkLst>
            <pc:docMk/>
            <pc:sldMk cId="3402134217" sldId="315"/>
            <ac:spMk id="19" creationId="{1CE39E56-6B2B-ADE1-8A59-147DAB578A8C}"/>
          </ac:spMkLst>
        </pc:spChg>
        <pc:spChg chg="del">
          <ac:chgData name="wjlim.2022@mitb.smu.edu.sg" userId="740d543c-0c0b-4e56-8240-74906d4e6b0f" providerId="ADAL" clId="{B6F1B1BA-01AA-4A4E-83C9-316923399F94}" dt="2023-06-17T07:48:46.950" v="1408" actId="478"/>
          <ac:spMkLst>
            <pc:docMk/>
            <pc:sldMk cId="3402134217" sldId="315"/>
            <ac:spMk id="26" creationId="{0A2187C3-7653-CD1E-EC3E-EEF356C77450}"/>
          </ac:spMkLst>
        </pc:spChg>
        <pc:spChg chg="del">
          <ac:chgData name="wjlim.2022@mitb.smu.edu.sg" userId="740d543c-0c0b-4e56-8240-74906d4e6b0f" providerId="ADAL" clId="{B6F1B1BA-01AA-4A4E-83C9-316923399F94}" dt="2023-06-17T07:48:46.950" v="1408" actId="478"/>
          <ac:spMkLst>
            <pc:docMk/>
            <pc:sldMk cId="3402134217" sldId="315"/>
            <ac:spMk id="30" creationId="{229165FC-3E7C-E634-481F-F1CDA5FB5348}"/>
          </ac:spMkLst>
        </pc:spChg>
        <pc:spChg chg="del">
          <ac:chgData name="wjlim.2022@mitb.smu.edu.sg" userId="740d543c-0c0b-4e56-8240-74906d4e6b0f" providerId="ADAL" clId="{B6F1B1BA-01AA-4A4E-83C9-316923399F94}" dt="2023-06-17T07:48:46.950" v="1408" actId="478"/>
          <ac:spMkLst>
            <pc:docMk/>
            <pc:sldMk cId="3402134217" sldId="315"/>
            <ac:spMk id="32" creationId="{7740F3CC-55CD-CBDF-CCE2-360571C0E395}"/>
          </ac:spMkLst>
        </pc:spChg>
        <pc:spChg chg="mod">
          <ac:chgData name="wjlim.2022@mitb.smu.edu.sg" userId="740d543c-0c0b-4e56-8240-74906d4e6b0f" providerId="ADAL" clId="{B6F1B1BA-01AA-4A4E-83C9-316923399F94}" dt="2023-06-19T02:38:39.211" v="4618" actId="1076"/>
          <ac:spMkLst>
            <pc:docMk/>
            <pc:sldMk cId="3402134217" sldId="315"/>
            <ac:spMk id="144" creationId="{00000000-0000-0000-0000-000000000000}"/>
          </ac:spMkLst>
        </pc:spChg>
        <pc:picChg chg="add mod">
          <ac:chgData name="wjlim.2022@mitb.smu.edu.sg" userId="740d543c-0c0b-4e56-8240-74906d4e6b0f" providerId="ADAL" clId="{B6F1B1BA-01AA-4A4E-83C9-316923399F94}" dt="2023-06-19T02:38:36.880" v="4617" actId="1076"/>
          <ac:picMkLst>
            <pc:docMk/>
            <pc:sldMk cId="3402134217" sldId="315"/>
            <ac:picMk id="11" creationId="{7D3B395A-96DB-7A77-B1AD-68C2A17BF37C}"/>
          </ac:picMkLst>
        </pc:picChg>
        <pc:picChg chg="del">
          <ac:chgData name="wjlim.2022@mitb.smu.edu.sg" userId="740d543c-0c0b-4e56-8240-74906d4e6b0f" providerId="ADAL" clId="{B6F1B1BA-01AA-4A4E-83C9-316923399F94}" dt="2023-06-17T07:48:46.950" v="1408" actId="478"/>
          <ac:picMkLst>
            <pc:docMk/>
            <pc:sldMk cId="3402134217" sldId="315"/>
            <ac:picMk id="23" creationId="{B4C4C915-C646-A55D-6FE0-C758F794266E}"/>
          </ac:picMkLst>
        </pc:picChg>
        <pc:picChg chg="del">
          <ac:chgData name="wjlim.2022@mitb.smu.edu.sg" userId="740d543c-0c0b-4e56-8240-74906d4e6b0f" providerId="ADAL" clId="{B6F1B1BA-01AA-4A4E-83C9-316923399F94}" dt="2023-06-17T07:48:46.950" v="1408" actId="478"/>
          <ac:picMkLst>
            <pc:docMk/>
            <pc:sldMk cId="3402134217" sldId="315"/>
            <ac:picMk id="25" creationId="{F2BC2505-77CB-9FC3-D81F-5ECC11684E01}"/>
          </ac:picMkLst>
        </pc:picChg>
        <pc:cxnChg chg="del">
          <ac:chgData name="wjlim.2022@mitb.smu.edu.sg" userId="740d543c-0c0b-4e56-8240-74906d4e6b0f" providerId="ADAL" clId="{B6F1B1BA-01AA-4A4E-83C9-316923399F94}" dt="2023-06-17T07:48:46.950" v="1408" actId="478"/>
          <ac:cxnSpMkLst>
            <pc:docMk/>
            <pc:sldMk cId="3402134217" sldId="315"/>
            <ac:cxnSpMk id="4" creationId="{5E977829-3AF1-9675-481A-8703DF2BB882}"/>
          </ac:cxnSpMkLst>
        </pc:cxnChg>
        <pc:cxnChg chg="del">
          <ac:chgData name="wjlim.2022@mitb.smu.edu.sg" userId="740d543c-0c0b-4e56-8240-74906d4e6b0f" providerId="ADAL" clId="{B6F1B1BA-01AA-4A4E-83C9-316923399F94}" dt="2023-06-17T07:48:46.950" v="1408" actId="478"/>
          <ac:cxnSpMkLst>
            <pc:docMk/>
            <pc:sldMk cId="3402134217" sldId="315"/>
            <ac:cxnSpMk id="12" creationId="{79C3DE3A-BA5F-A6A6-F2DB-9165C0EA74D1}"/>
          </ac:cxnSpMkLst>
        </pc:cxnChg>
        <pc:cxnChg chg="del">
          <ac:chgData name="wjlim.2022@mitb.smu.edu.sg" userId="740d543c-0c0b-4e56-8240-74906d4e6b0f" providerId="ADAL" clId="{B6F1B1BA-01AA-4A4E-83C9-316923399F94}" dt="2023-06-17T07:48:46.950" v="1408" actId="478"/>
          <ac:cxnSpMkLst>
            <pc:docMk/>
            <pc:sldMk cId="3402134217" sldId="315"/>
            <ac:cxnSpMk id="27" creationId="{3774EE1C-1F4E-47DC-7058-82A7B113D5F6}"/>
          </ac:cxnSpMkLst>
        </pc:cxnChg>
        <pc:cxnChg chg="del">
          <ac:chgData name="wjlim.2022@mitb.smu.edu.sg" userId="740d543c-0c0b-4e56-8240-74906d4e6b0f" providerId="ADAL" clId="{B6F1B1BA-01AA-4A4E-83C9-316923399F94}" dt="2023-06-17T07:48:46.950" v="1408" actId="478"/>
          <ac:cxnSpMkLst>
            <pc:docMk/>
            <pc:sldMk cId="3402134217" sldId="315"/>
            <ac:cxnSpMk id="31" creationId="{4999065F-361F-7C3A-954E-7C07CF098A9B}"/>
          </ac:cxnSpMkLst>
        </pc:cxnChg>
      </pc:sldChg>
      <pc:sldChg chg="addSp delSp modSp add mod">
        <pc:chgData name="wjlim.2022@mitb.smu.edu.sg" userId="740d543c-0c0b-4e56-8240-74906d4e6b0f" providerId="ADAL" clId="{B6F1B1BA-01AA-4A4E-83C9-316923399F94}" dt="2023-06-19T02:40:48.804" v="4668" actId="255"/>
        <pc:sldMkLst>
          <pc:docMk/>
          <pc:sldMk cId="3010654252" sldId="316"/>
        </pc:sldMkLst>
        <pc:spChg chg="del mod">
          <ac:chgData name="wjlim.2022@mitb.smu.edu.sg" userId="740d543c-0c0b-4e56-8240-74906d4e6b0f" providerId="ADAL" clId="{B6F1B1BA-01AA-4A4E-83C9-316923399F94}" dt="2023-06-17T08:03:11.767" v="1932" actId="478"/>
          <ac:spMkLst>
            <pc:docMk/>
            <pc:sldMk cId="3010654252" sldId="316"/>
            <ac:spMk id="2" creationId="{AF066692-9A19-5A0A-7682-9F6E93CA68C0}"/>
          </ac:spMkLst>
        </pc:spChg>
        <pc:spChg chg="del mod">
          <ac:chgData name="wjlim.2022@mitb.smu.edu.sg" userId="740d543c-0c0b-4e56-8240-74906d4e6b0f" providerId="ADAL" clId="{B6F1B1BA-01AA-4A4E-83C9-316923399F94}" dt="2023-06-17T07:51:06.479" v="1504" actId="478"/>
          <ac:spMkLst>
            <pc:docMk/>
            <pc:sldMk cId="3010654252" sldId="316"/>
            <ac:spMk id="3" creationId="{1A74F81D-D95F-94E9-9419-7C729F4AC5BB}"/>
          </ac:spMkLst>
        </pc:spChg>
        <pc:spChg chg="add mod">
          <ac:chgData name="wjlim.2022@mitb.smu.edu.sg" userId="740d543c-0c0b-4e56-8240-74906d4e6b0f" providerId="ADAL" clId="{B6F1B1BA-01AA-4A4E-83C9-316923399F94}" dt="2023-06-19T02:40:32.711" v="4648" actId="255"/>
          <ac:spMkLst>
            <pc:docMk/>
            <pc:sldMk cId="3010654252" sldId="316"/>
            <ac:spMk id="4" creationId="{C05D3546-8228-E8AB-BEF0-FE6EAB7010F4}"/>
          </ac:spMkLst>
        </pc:spChg>
        <pc:spChg chg="del">
          <ac:chgData name="wjlim.2022@mitb.smu.edu.sg" userId="740d543c-0c0b-4e56-8240-74906d4e6b0f" providerId="ADAL" clId="{B6F1B1BA-01AA-4A4E-83C9-316923399F94}" dt="2023-06-17T08:17:26.274" v="2966" actId="478"/>
          <ac:spMkLst>
            <pc:docMk/>
            <pc:sldMk cId="3010654252" sldId="316"/>
            <ac:spMk id="5" creationId="{CBAD27D9-852C-DA3F-28B4-F22B5A22CB0F}"/>
          </ac:spMkLst>
        </pc:spChg>
        <pc:spChg chg="add mod">
          <ac:chgData name="wjlim.2022@mitb.smu.edu.sg" userId="740d543c-0c0b-4e56-8240-74906d4e6b0f" providerId="ADAL" clId="{B6F1B1BA-01AA-4A4E-83C9-316923399F94}" dt="2023-06-19T02:40:29.233" v="4647" actId="255"/>
          <ac:spMkLst>
            <pc:docMk/>
            <pc:sldMk cId="3010654252" sldId="316"/>
            <ac:spMk id="6" creationId="{FA1637C9-7299-2F68-6862-931E8EDF2172}"/>
          </ac:spMkLst>
        </pc:spChg>
        <pc:spChg chg="add del mod">
          <ac:chgData name="wjlim.2022@mitb.smu.edu.sg" userId="740d543c-0c0b-4e56-8240-74906d4e6b0f" providerId="ADAL" clId="{B6F1B1BA-01AA-4A4E-83C9-316923399F94}" dt="2023-06-17T08:11:56.746" v="2845" actId="478"/>
          <ac:spMkLst>
            <pc:docMk/>
            <pc:sldMk cId="3010654252" sldId="316"/>
            <ac:spMk id="7" creationId="{B96AF839-DEF6-2ACA-945D-546854C3B656}"/>
          </ac:spMkLst>
        </pc:spChg>
        <pc:spChg chg="add mod">
          <ac:chgData name="wjlim.2022@mitb.smu.edu.sg" userId="740d543c-0c0b-4e56-8240-74906d4e6b0f" providerId="ADAL" clId="{B6F1B1BA-01AA-4A4E-83C9-316923399F94}" dt="2023-06-19T02:40:45.382" v="4667" actId="255"/>
          <ac:spMkLst>
            <pc:docMk/>
            <pc:sldMk cId="3010654252" sldId="316"/>
            <ac:spMk id="8" creationId="{4126932D-097C-9446-47A4-4F97822E9C76}"/>
          </ac:spMkLst>
        </pc:spChg>
        <pc:spChg chg="add mod">
          <ac:chgData name="wjlim.2022@mitb.smu.edu.sg" userId="740d543c-0c0b-4e56-8240-74906d4e6b0f" providerId="ADAL" clId="{B6F1B1BA-01AA-4A4E-83C9-316923399F94}" dt="2023-06-19T02:40:48.804" v="4668" actId="255"/>
          <ac:spMkLst>
            <pc:docMk/>
            <pc:sldMk cId="3010654252" sldId="316"/>
            <ac:spMk id="9" creationId="{45C3E8E0-5D26-CDE3-93EC-CF19671B908F}"/>
          </ac:spMkLst>
        </pc:spChg>
        <pc:spChg chg="add del mod">
          <ac:chgData name="wjlim.2022@mitb.smu.edu.sg" userId="740d543c-0c0b-4e56-8240-74906d4e6b0f" providerId="ADAL" clId="{B6F1B1BA-01AA-4A4E-83C9-316923399F94}" dt="2023-06-17T08:11:56.746" v="2845" actId="478"/>
          <ac:spMkLst>
            <pc:docMk/>
            <pc:sldMk cId="3010654252" sldId="316"/>
            <ac:spMk id="10" creationId="{0F8F7DA1-77AC-6056-7A03-A5BC83A69FB8}"/>
          </ac:spMkLst>
        </pc:spChg>
        <pc:spChg chg="add del mod">
          <ac:chgData name="wjlim.2022@mitb.smu.edu.sg" userId="740d543c-0c0b-4e56-8240-74906d4e6b0f" providerId="ADAL" clId="{B6F1B1BA-01AA-4A4E-83C9-316923399F94}" dt="2023-06-17T08:11:56.746" v="2845" actId="478"/>
          <ac:spMkLst>
            <pc:docMk/>
            <pc:sldMk cId="3010654252" sldId="316"/>
            <ac:spMk id="11" creationId="{6E2B8E3B-F975-6F92-A1D2-2F30B0360ED9}"/>
          </ac:spMkLst>
        </pc:spChg>
        <pc:spChg chg="add del mod">
          <ac:chgData name="wjlim.2022@mitb.smu.edu.sg" userId="740d543c-0c0b-4e56-8240-74906d4e6b0f" providerId="ADAL" clId="{B6F1B1BA-01AA-4A4E-83C9-316923399F94}" dt="2023-06-17T08:11:56.746" v="2845" actId="478"/>
          <ac:spMkLst>
            <pc:docMk/>
            <pc:sldMk cId="3010654252" sldId="316"/>
            <ac:spMk id="12" creationId="{1FEA3F80-E6EA-E038-2C7E-0E721AC08914}"/>
          </ac:spMkLst>
        </pc:spChg>
        <pc:spChg chg="add del mod">
          <ac:chgData name="wjlim.2022@mitb.smu.edu.sg" userId="740d543c-0c0b-4e56-8240-74906d4e6b0f" providerId="ADAL" clId="{B6F1B1BA-01AA-4A4E-83C9-316923399F94}" dt="2023-06-17T08:11:56.746" v="2845" actId="478"/>
          <ac:spMkLst>
            <pc:docMk/>
            <pc:sldMk cId="3010654252" sldId="316"/>
            <ac:spMk id="13" creationId="{609F07A2-C541-0E8F-47A9-99301306745B}"/>
          </ac:spMkLst>
        </pc:spChg>
      </pc:sldChg>
      <pc:sldChg chg="delSp modSp add mod">
        <pc:chgData name="wjlim.2022@mitb.smu.edu.sg" userId="740d543c-0c0b-4e56-8240-74906d4e6b0f" providerId="ADAL" clId="{B6F1B1BA-01AA-4A4E-83C9-316923399F94}" dt="2023-06-17T08:18:00.040" v="2972" actId="207"/>
        <pc:sldMkLst>
          <pc:docMk/>
          <pc:sldMk cId="1639678899" sldId="320"/>
        </pc:sldMkLst>
        <pc:spChg chg="del">
          <ac:chgData name="wjlim.2022@mitb.smu.edu.sg" userId="740d543c-0c0b-4e56-8240-74906d4e6b0f" providerId="ADAL" clId="{B6F1B1BA-01AA-4A4E-83C9-316923399F94}" dt="2023-06-17T08:12:12.445" v="2864" actId="478"/>
          <ac:spMkLst>
            <pc:docMk/>
            <pc:sldMk cId="1639678899" sldId="320"/>
            <ac:spMk id="4" creationId="{C05D3546-8228-E8AB-BEF0-FE6EAB7010F4}"/>
          </ac:spMkLst>
        </pc:spChg>
        <pc:spChg chg="del">
          <ac:chgData name="wjlim.2022@mitb.smu.edu.sg" userId="740d543c-0c0b-4e56-8240-74906d4e6b0f" providerId="ADAL" clId="{B6F1B1BA-01AA-4A4E-83C9-316923399F94}" dt="2023-06-17T08:17:30.299" v="2967" actId="478"/>
          <ac:spMkLst>
            <pc:docMk/>
            <pc:sldMk cId="1639678899" sldId="320"/>
            <ac:spMk id="5" creationId="{CBAD27D9-852C-DA3F-28B4-F22B5A22CB0F}"/>
          </ac:spMkLst>
        </pc:spChg>
        <pc:spChg chg="del">
          <ac:chgData name="wjlim.2022@mitb.smu.edu.sg" userId="740d543c-0c0b-4e56-8240-74906d4e6b0f" providerId="ADAL" clId="{B6F1B1BA-01AA-4A4E-83C9-316923399F94}" dt="2023-06-17T08:12:12.445" v="2864" actId="478"/>
          <ac:spMkLst>
            <pc:docMk/>
            <pc:sldMk cId="1639678899" sldId="320"/>
            <ac:spMk id="6" creationId="{FA1637C9-7299-2F68-6862-931E8EDF2172}"/>
          </ac:spMkLst>
        </pc:spChg>
        <pc:spChg chg="mod">
          <ac:chgData name="wjlim.2022@mitb.smu.edu.sg" userId="740d543c-0c0b-4e56-8240-74906d4e6b0f" providerId="ADAL" clId="{B6F1B1BA-01AA-4A4E-83C9-316923399F94}" dt="2023-06-17T08:12:31.489" v="2868" actId="1076"/>
          <ac:spMkLst>
            <pc:docMk/>
            <pc:sldMk cId="1639678899" sldId="320"/>
            <ac:spMk id="7" creationId="{B96AF839-DEF6-2ACA-945D-546854C3B656}"/>
          </ac:spMkLst>
        </pc:spChg>
        <pc:spChg chg="del">
          <ac:chgData name="wjlim.2022@mitb.smu.edu.sg" userId="740d543c-0c0b-4e56-8240-74906d4e6b0f" providerId="ADAL" clId="{B6F1B1BA-01AA-4A4E-83C9-316923399F94}" dt="2023-06-17T08:12:12.445" v="2864" actId="478"/>
          <ac:spMkLst>
            <pc:docMk/>
            <pc:sldMk cId="1639678899" sldId="320"/>
            <ac:spMk id="8" creationId="{4126932D-097C-9446-47A4-4F97822E9C76}"/>
          </ac:spMkLst>
        </pc:spChg>
        <pc:spChg chg="del">
          <ac:chgData name="wjlim.2022@mitb.smu.edu.sg" userId="740d543c-0c0b-4e56-8240-74906d4e6b0f" providerId="ADAL" clId="{B6F1B1BA-01AA-4A4E-83C9-316923399F94}" dt="2023-06-17T08:12:12.445" v="2864" actId="478"/>
          <ac:spMkLst>
            <pc:docMk/>
            <pc:sldMk cId="1639678899" sldId="320"/>
            <ac:spMk id="9" creationId="{45C3E8E0-5D26-CDE3-93EC-CF19671B908F}"/>
          </ac:spMkLst>
        </pc:spChg>
        <pc:spChg chg="mod">
          <ac:chgData name="wjlim.2022@mitb.smu.edu.sg" userId="740d543c-0c0b-4e56-8240-74906d4e6b0f" providerId="ADAL" clId="{B6F1B1BA-01AA-4A4E-83C9-316923399F94}" dt="2023-06-17T08:17:03.773" v="2962" actId="20577"/>
          <ac:spMkLst>
            <pc:docMk/>
            <pc:sldMk cId="1639678899" sldId="320"/>
            <ac:spMk id="10" creationId="{0F8F7DA1-77AC-6056-7A03-A5BC83A69FB8}"/>
          </ac:spMkLst>
        </pc:spChg>
        <pc:spChg chg="mod">
          <ac:chgData name="wjlim.2022@mitb.smu.edu.sg" userId="740d543c-0c0b-4e56-8240-74906d4e6b0f" providerId="ADAL" clId="{B6F1B1BA-01AA-4A4E-83C9-316923399F94}" dt="2023-06-17T08:12:31.489" v="2868" actId="1076"/>
          <ac:spMkLst>
            <pc:docMk/>
            <pc:sldMk cId="1639678899" sldId="320"/>
            <ac:spMk id="11" creationId="{6E2B8E3B-F975-6F92-A1D2-2F30B0360ED9}"/>
          </ac:spMkLst>
        </pc:spChg>
        <pc:spChg chg="mod">
          <ac:chgData name="wjlim.2022@mitb.smu.edu.sg" userId="740d543c-0c0b-4e56-8240-74906d4e6b0f" providerId="ADAL" clId="{B6F1B1BA-01AA-4A4E-83C9-316923399F94}" dt="2023-06-17T08:18:00.040" v="2972" actId="207"/>
          <ac:spMkLst>
            <pc:docMk/>
            <pc:sldMk cId="1639678899" sldId="320"/>
            <ac:spMk id="12" creationId="{1FEA3F80-E6EA-E038-2C7E-0E721AC08914}"/>
          </ac:spMkLst>
        </pc:spChg>
        <pc:spChg chg="mod">
          <ac:chgData name="wjlim.2022@mitb.smu.edu.sg" userId="740d543c-0c0b-4e56-8240-74906d4e6b0f" providerId="ADAL" clId="{B6F1B1BA-01AA-4A4E-83C9-316923399F94}" dt="2023-06-17T08:17:55.308" v="2971" actId="207"/>
          <ac:spMkLst>
            <pc:docMk/>
            <pc:sldMk cId="1639678899" sldId="320"/>
            <ac:spMk id="13" creationId="{609F07A2-C541-0E8F-47A9-99301306745B}"/>
          </ac:spMkLst>
        </pc:spChg>
      </pc:sldChg>
      <pc:sldChg chg="delSp modSp add mod">
        <pc:chgData name="wjlim.2022@mitb.smu.edu.sg" userId="740d543c-0c0b-4e56-8240-74906d4e6b0f" providerId="ADAL" clId="{B6F1B1BA-01AA-4A4E-83C9-316923399F94}" dt="2023-06-19T03:32:28.558" v="5825" actId="1076"/>
        <pc:sldMkLst>
          <pc:docMk/>
          <pc:sldMk cId="4051549665" sldId="322"/>
        </pc:sldMkLst>
        <pc:spChg chg="del">
          <ac:chgData name="wjlim.2022@mitb.smu.edu.sg" userId="740d543c-0c0b-4e56-8240-74906d4e6b0f" providerId="ADAL" clId="{B6F1B1BA-01AA-4A4E-83C9-316923399F94}" dt="2023-06-19T03:31:11.304" v="5769" actId="478"/>
          <ac:spMkLst>
            <pc:docMk/>
            <pc:sldMk cId="4051549665" sldId="322"/>
            <ac:spMk id="7" creationId="{B96AF839-DEF6-2ACA-945D-546854C3B656}"/>
          </ac:spMkLst>
        </pc:spChg>
        <pc:spChg chg="del mod">
          <ac:chgData name="wjlim.2022@mitb.smu.edu.sg" userId="740d543c-0c0b-4e56-8240-74906d4e6b0f" providerId="ADAL" clId="{B6F1B1BA-01AA-4A4E-83C9-316923399F94}" dt="2023-06-19T03:31:13.363" v="5771" actId="478"/>
          <ac:spMkLst>
            <pc:docMk/>
            <pc:sldMk cId="4051549665" sldId="322"/>
            <ac:spMk id="10" creationId="{0F8F7DA1-77AC-6056-7A03-A5BC83A69FB8}"/>
          </ac:spMkLst>
        </pc:spChg>
        <pc:spChg chg="del">
          <ac:chgData name="wjlim.2022@mitb.smu.edu.sg" userId="740d543c-0c0b-4e56-8240-74906d4e6b0f" providerId="ADAL" clId="{B6F1B1BA-01AA-4A4E-83C9-316923399F94}" dt="2023-06-19T03:31:12.329" v="5770" actId="478"/>
          <ac:spMkLst>
            <pc:docMk/>
            <pc:sldMk cId="4051549665" sldId="322"/>
            <ac:spMk id="11" creationId="{6E2B8E3B-F975-6F92-A1D2-2F30B0360ED9}"/>
          </ac:spMkLst>
        </pc:spChg>
        <pc:spChg chg="mod">
          <ac:chgData name="wjlim.2022@mitb.smu.edu.sg" userId="740d543c-0c0b-4e56-8240-74906d4e6b0f" providerId="ADAL" clId="{B6F1B1BA-01AA-4A4E-83C9-316923399F94}" dt="2023-06-19T03:32:28.558" v="5825" actId="1076"/>
          <ac:spMkLst>
            <pc:docMk/>
            <pc:sldMk cId="4051549665" sldId="322"/>
            <ac:spMk id="12" creationId="{1FEA3F80-E6EA-E038-2C7E-0E721AC08914}"/>
          </ac:spMkLst>
        </pc:spChg>
        <pc:spChg chg="mod">
          <ac:chgData name="wjlim.2022@mitb.smu.edu.sg" userId="740d543c-0c0b-4e56-8240-74906d4e6b0f" providerId="ADAL" clId="{B6F1B1BA-01AA-4A4E-83C9-316923399F94}" dt="2023-06-19T03:32:28.558" v="5825" actId="1076"/>
          <ac:spMkLst>
            <pc:docMk/>
            <pc:sldMk cId="4051549665" sldId="322"/>
            <ac:spMk id="13" creationId="{609F07A2-C541-0E8F-47A9-99301306745B}"/>
          </ac:spMkLst>
        </pc:spChg>
        <pc:spChg chg="mod">
          <ac:chgData name="wjlim.2022@mitb.smu.edu.sg" userId="740d543c-0c0b-4e56-8240-74906d4e6b0f" providerId="ADAL" clId="{B6F1B1BA-01AA-4A4E-83C9-316923399F94}" dt="2023-06-19T03:32:24.690" v="5824" actId="1076"/>
          <ac:spMkLst>
            <pc:docMk/>
            <pc:sldMk cId="4051549665" sldId="322"/>
            <ac:spMk id="144" creationId="{00000000-0000-0000-0000-000000000000}"/>
          </ac:spMkLst>
        </pc:spChg>
      </pc:sldChg>
      <pc:sldChg chg="addSp modSp mod modNotesTx">
        <pc:chgData name="wjlim.2022@mitb.smu.edu.sg" userId="740d543c-0c0b-4e56-8240-74906d4e6b0f" providerId="ADAL" clId="{B6F1B1BA-01AA-4A4E-83C9-316923399F94}" dt="2023-06-19T03:40:01.699" v="6070" actId="1076"/>
        <pc:sldMkLst>
          <pc:docMk/>
          <pc:sldMk cId="3429378860" sldId="328"/>
        </pc:sldMkLst>
        <pc:spChg chg="add mod">
          <ac:chgData name="wjlim.2022@mitb.smu.edu.sg" userId="740d543c-0c0b-4e56-8240-74906d4e6b0f" providerId="ADAL" clId="{B6F1B1BA-01AA-4A4E-83C9-316923399F94}" dt="2023-06-19T03:40:01.699" v="6070" actId="1076"/>
          <ac:spMkLst>
            <pc:docMk/>
            <pc:sldMk cId="3429378860" sldId="328"/>
            <ac:spMk id="2" creationId="{E3992A54-0205-31D3-A7BC-C46532365D30}"/>
          </ac:spMkLst>
        </pc:spChg>
        <pc:spChg chg="mod">
          <ac:chgData name="wjlim.2022@mitb.smu.edu.sg" userId="740d543c-0c0b-4e56-8240-74906d4e6b0f" providerId="ADAL" clId="{B6F1B1BA-01AA-4A4E-83C9-316923399F94}" dt="2023-06-19T03:39:57.118" v="6069" actId="1076"/>
          <ac:spMkLst>
            <pc:docMk/>
            <pc:sldMk cId="3429378860" sldId="328"/>
            <ac:spMk id="144" creationId="{00000000-0000-0000-0000-000000000000}"/>
          </ac:spMkLst>
        </pc:spChg>
        <pc:graphicFrameChg chg="mod modGraphic">
          <ac:chgData name="wjlim.2022@mitb.smu.edu.sg" userId="740d543c-0c0b-4e56-8240-74906d4e6b0f" providerId="ADAL" clId="{B6F1B1BA-01AA-4A4E-83C9-316923399F94}" dt="2023-06-19T03:39:55.387" v="6068" actId="1076"/>
          <ac:graphicFrameMkLst>
            <pc:docMk/>
            <pc:sldMk cId="3429378860" sldId="328"/>
            <ac:graphicFrameMk id="3" creationId="{77DC5DD7-A3D2-A0B3-7164-247BA2590EAF}"/>
          </ac:graphicFrameMkLst>
        </pc:graphicFrameChg>
      </pc:sldChg>
      <pc:sldChg chg="ord">
        <pc:chgData name="wjlim.2022@mitb.smu.edu.sg" userId="740d543c-0c0b-4e56-8240-74906d4e6b0f" providerId="ADAL" clId="{B6F1B1BA-01AA-4A4E-83C9-316923399F94}" dt="2023-06-19T03:15:01.202" v="5069"/>
        <pc:sldMkLst>
          <pc:docMk/>
          <pc:sldMk cId="782846877" sldId="331"/>
        </pc:sldMkLst>
      </pc:sldChg>
      <pc:sldChg chg="addSp modSp new mod">
        <pc:chgData name="wjlim.2022@mitb.smu.edu.sg" userId="740d543c-0c0b-4e56-8240-74906d4e6b0f" providerId="ADAL" clId="{B6F1B1BA-01AA-4A4E-83C9-316923399F94}" dt="2023-06-19T02:29:04.630" v="4405" actId="20577"/>
        <pc:sldMkLst>
          <pc:docMk/>
          <pc:sldMk cId="3281962934" sldId="334"/>
        </pc:sldMkLst>
        <pc:spChg chg="mod">
          <ac:chgData name="wjlim.2022@mitb.smu.edu.sg" userId="740d543c-0c0b-4e56-8240-74906d4e6b0f" providerId="ADAL" clId="{B6F1B1BA-01AA-4A4E-83C9-316923399F94}" dt="2023-06-19T02:27:53.217" v="4360" actId="1076"/>
          <ac:spMkLst>
            <pc:docMk/>
            <pc:sldMk cId="3281962934" sldId="334"/>
            <ac:spMk id="2" creationId="{002E7C1A-5755-3CD9-69CC-D8026E284381}"/>
          </ac:spMkLst>
        </pc:spChg>
        <pc:spChg chg="add mod">
          <ac:chgData name="wjlim.2022@mitb.smu.edu.sg" userId="740d543c-0c0b-4e56-8240-74906d4e6b0f" providerId="ADAL" clId="{B6F1B1BA-01AA-4A4E-83C9-316923399F94}" dt="2023-06-19T02:29:04.630" v="4405" actId="20577"/>
          <ac:spMkLst>
            <pc:docMk/>
            <pc:sldMk cId="3281962934" sldId="334"/>
            <ac:spMk id="3" creationId="{F6FF8555-AC6C-0B3C-16B1-2B81E4712EBF}"/>
          </ac:spMkLst>
        </pc:spChg>
        <pc:spChg chg="add mod">
          <ac:chgData name="wjlim.2022@mitb.smu.edu.sg" userId="740d543c-0c0b-4e56-8240-74906d4e6b0f" providerId="ADAL" clId="{B6F1B1BA-01AA-4A4E-83C9-316923399F94}" dt="2023-06-19T02:27:14.163" v="4318" actId="1076"/>
          <ac:spMkLst>
            <pc:docMk/>
            <pc:sldMk cId="3281962934" sldId="334"/>
            <ac:spMk id="4" creationId="{2E66DAD6-D24E-FB1F-66C0-BA51E5B0D34E}"/>
          </ac:spMkLst>
        </pc:spChg>
        <pc:spChg chg="add mod">
          <ac:chgData name="wjlim.2022@mitb.smu.edu.sg" userId="740d543c-0c0b-4e56-8240-74906d4e6b0f" providerId="ADAL" clId="{B6F1B1BA-01AA-4A4E-83C9-316923399F94}" dt="2023-06-19T02:27:38.863" v="4359" actId="20577"/>
          <ac:spMkLst>
            <pc:docMk/>
            <pc:sldMk cId="3281962934" sldId="334"/>
            <ac:spMk id="5" creationId="{DC417DF6-89CD-44D9-55D4-434A0C36D8E1}"/>
          </ac:spMkLst>
        </pc:spChg>
        <pc:spChg chg="add mod">
          <ac:chgData name="wjlim.2022@mitb.smu.edu.sg" userId="740d543c-0c0b-4e56-8240-74906d4e6b0f" providerId="ADAL" clId="{B6F1B1BA-01AA-4A4E-83C9-316923399F94}" dt="2023-06-19T02:27:14.163" v="4318" actId="1076"/>
          <ac:spMkLst>
            <pc:docMk/>
            <pc:sldMk cId="3281962934" sldId="334"/>
            <ac:spMk id="6" creationId="{8A924235-9ED0-C09A-7C21-7DF321BEA06B}"/>
          </ac:spMkLst>
        </pc:spChg>
        <pc:spChg chg="add mod">
          <ac:chgData name="wjlim.2022@mitb.smu.edu.sg" userId="740d543c-0c0b-4e56-8240-74906d4e6b0f" providerId="ADAL" clId="{B6F1B1BA-01AA-4A4E-83C9-316923399F94}" dt="2023-06-19T02:27:14.163" v="4318" actId="1076"/>
          <ac:spMkLst>
            <pc:docMk/>
            <pc:sldMk cId="3281962934" sldId="334"/>
            <ac:spMk id="12" creationId="{6E052481-24AE-4085-925C-E59EC09F6681}"/>
          </ac:spMkLst>
        </pc:spChg>
        <pc:cxnChg chg="add mod">
          <ac:chgData name="wjlim.2022@mitb.smu.edu.sg" userId="740d543c-0c0b-4e56-8240-74906d4e6b0f" providerId="ADAL" clId="{B6F1B1BA-01AA-4A4E-83C9-316923399F94}" dt="2023-06-19T02:27:14.163" v="4318" actId="1076"/>
          <ac:cxnSpMkLst>
            <pc:docMk/>
            <pc:sldMk cId="3281962934" sldId="334"/>
            <ac:cxnSpMk id="8" creationId="{2988E9C4-EF5D-3842-CFFD-FEB8F3E29362}"/>
          </ac:cxnSpMkLst>
        </pc:cxnChg>
        <pc:cxnChg chg="add mod">
          <ac:chgData name="wjlim.2022@mitb.smu.edu.sg" userId="740d543c-0c0b-4e56-8240-74906d4e6b0f" providerId="ADAL" clId="{B6F1B1BA-01AA-4A4E-83C9-316923399F94}" dt="2023-06-19T02:27:14.163" v="4318" actId="1076"/>
          <ac:cxnSpMkLst>
            <pc:docMk/>
            <pc:sldMk cId="3281962934" sldId="334"/>
            <ac:cxnSpMk id="9" creationId="{4339CC72-2BF3-8C13-276B-01140377494F}"/>
          </ac:cxnSpMkLst>
        </pc:cxnChg>
      </pc:sldChg>
      <pc:sldChg chg="add del">
        <pc:chgData name="wjlim.2022@mitb.smu.edu.sg" userId="740d543c-0c0b-4e56-8240-74906d4e6b0f" providerId="ADAL" clId="{B6F1B1BA-01AA-4A4E-83C9-316923399F94}" dt="2023-06-19T02:40:03.293" v="4641" actId="47"/>
        <pc:sldMkLst>
          <pc:docMk/>
          <pc:sldMk cId="3296185649" sldId="335"/>
        </pc:sldMkLst>
      </pc:sldChg>
      <pc:sldChg chg="modSp add del mod">
        <pc:chgData name="wjlim.2022@mitb.smu.edu.sg" userId="740d543c-0c0b-4e56-8240-74906d4e6b0f" providerId="ADAL" clId="{B6F1B1BA-01AA-4A4E-83C9-316923399F94}" dt="2023-06-19T03:02:26.051" v="4670" actId="47"/>
        <pc:sldMkLst>
          <pc:docMk/>
          <pc:sldMk cId="1735336157" sldId="336"/>
        </pc:sldMkLst>
        <pc:spChg chg="mod">
          <ac:chgData name="wjlim.2022@mitb.smu.edu.sg" userId="740d543c-0c0b-4e56-8240-74906d4e6b0f" providerId="ADAL" clId="{B6F1B1BA-01AA-4A4E-83C9-316923399F94}" dt="2023-06-19T02:40:00.511" v="4640" actId="14100"/>
          <ac:spMkLst>
            <pc:docMk/>
            <pc:sldMk cId="1735336157" sldId="336"/>
            <ac:spMk id="13" creationId="{C14B7813-0CC7-A990-B984-AEEB34C42049}"/>
          </ac:spMkLst>
        </pc:spChg>
      </pc:sldChg>
      <pc:sldChg chg="modSp add mod">
        <pc:chgData name="wjlim.2022@mitb.smu.edu.sg" userId="740d543c-0c0b-4e56-8240-74906d4e6b0f" providerId="ADAL" clId="{B6F1B1BA-01AA-4A4E-83C9-316923399F94}" dt="2023-06-19T03:02:35.909" v="4678" actId="14100"/>
        <pc:sldMkLst>
          <pc:docMk/>
          <pc:sldMk cId="3605427492" sldId="337"/>
        </pc:sldMkLst>
        <pc:spChg chg="mod">
          <ac:chgData name="wjlim.2022@mitb.smu.edu.sg" userId="740d543c-0c0b-4e56-8240-74906d4e6b0f" providerId="ADAL" clId="{B6F1B1BA-01AA-4A4E-83C9-316923399F94}" dt="2023-06-19T03:02:35.909" v="4678" actId="14100"/>
          <ac:spMkLst>
            <pc:docMk/>
            <pc:sldMk cId="3605427492" sldId="337"/>
            <ac:spMk id="13" creationId="{C14B7813-0CC7-A990-B984-AEEB34C42049}"/>
          </ac:spMkLst>
        </pc:spChg>
      </pc:sldChg>
      <pc:sldChg chg="addSp modSp add mod ord">
        <pc:chgData name="wjlim.2022@mitb.smu.edu.sg" userId="740d543c-0c0b-4e56-8240-74906d4e6b0f" providerId="ADAL" clId="{B6F1B1BA-01AA-4A4E-83C9-316923399F94}" dt="2023-06-19T03:19:53.331" v="5558" actId="20577"/>
        <pc:sldMkLst>
          <pc:docMk/>
          <pc:sldMk cId="3054586017" sldId="339"/>
        </pc:sldMkLst>
        <pc:spChg chg="add mod">
          <ac:chgData name="wjlim.2022@mitb.smu.edu.sg" userId="740d543c-0c0b-4e56-8240-74906d4e6b0f" providerId="ADAL" clId="{B6F1B1BA-01AA-4A4E-83C9-316923399F94}" dt="2023-06-19T03:19:48.551" v="5557" actId="1076"/>
          <ac:spMkLst>
            <pc:docMk/>
            <pc:sldMk cId="3054586017" sldId="339"/>
            <ac:spMk id="4" creationId="{2C3B6E50-5B2A-E467-53DA-F0024BBC53ED}"/>
          </ac:spMkLst>
        </pc:spChg>
        <pc:spChg chg="mod">
          <ac:chgData name="wjlim.2022@mitb.smu.edu.sg" userId="740d543c-0c0b-4e56-8240-74906d4e6b0f" providerId="ADAL" clId="{B6F1B1BA-01AA-4A4E-83C9-316923399F94}" dt="2023-06-19T03:17:49.604" v="5364" actId="1076"/>
          <ac:spMkLst>
            <pc:docMk/>
            <pc:sldMk cId="3054586017" sldId="339"/>
            <ac:spMk id="144" creationId="{00000000-0000-0000-0000-000000000000}"/>
          </ac:spMkLst>
        </pc:spChg>
        <pc:graphicFrameChg chg="add mod modGraphic">
          <ac:chgData name="wjlim.2022@mitb.smu.edu.sg" userId="740d543c-0c0b-4e56-8240-74906d4e6b0f" providerId="ADAL" clId="{B6F1B1BA-01AA-4A4E-83C9-316923399F94}" dt="2023-06-19T03:19:53.331" v="5558" actId="20577"/>
          <ac:graphicFrameMkLst>
            <pc:docMk/>
            <pc:sldMk cId="3054586017" sldId="339"/>
            <ac:graphicFrameMk id="2" creationId="{2848B8B7-2357-E25F-3614-82FA297A549E}"/>
          </ac:graphicFrameMkLst>
        </pc:graphicFrameChg>
        <pc:graphicFrameChg chg="mod modGraphic">
          <ac:chgData name="wjlim.2022@mitb.smu.edu.sg" userId="740d543c-0c0b-4e56-8240-74906d4e6b0f" providerId="ADAL" clId="{B6F1B1BA-01AA-4A4E-83C9-316923399F94}" dt="2023-06-19T03:19:44.065" v="5555" actId="1076"/>
          <ac:graphicFrameMkLst>
            <pc:docMk/>
            <pc:sldMk cId="3054586017" sldId="339"/>
            <ac:graphicFrameMk id="3" creationId="{77DC5DD7-A3D2-A0B3-7164-247BA2590EAF}"/>
          </ac:graphicFrameMkLst>
        </pc:graphicFrameChg>
      </pc:sldChg>
      <pc:sldChg chg="modSp mod">
        <pc:chgData name="wjlim.2022@mitb.smu.edu.sg" userId="740d543c-0c0b-4e56-8240-74906d4e6b0f" providerId="ADAL" clId="{B6F1B1BA-01AA-4A4E-83C9-316923399F94}" dt="2023-06-19T03:30:37.645" v="5716" actId="20577"/>
        <pc:sldMkLst>
          <pc:docMk/>
          <pc:sldMk cId="88745710" sldId="340"/>
        </pc:sldMkLst>
        <pc:spChg chg="mod">
          <ac:chgData name="wjlim.2022@mitb.smu.edu.sg" userId="740d543c-0c0b-4e56-8240-74906d4e6b0f" providerId="ADAL" clId="{B6F1B1BA-01AA-4A4E-83C9-316923399F94}" dt="2023-06-19T03:30:37.645" v="5716" actId="20577"/>
          <ac:spMkLst>
            <pc:docMk/>
            <pc:sldMk cId="88745710" sldId="340"/>
            <ac:spMk id="508" creationId="{00000000-0000-0000-0000-000000000000}"/>
          </ac:spMkLst>
        </pc:spChg>
      </pc:sldChg>
      <pc:sldChg chg="modSp add mod modShow">
        <pc:chgData name="wjlim.2022@mitb.smu.edu.sg" userId="740d543c-0c0b-4e56-8240-74906d4e6b0f" providerId="ADAL" clId="{B6F1B1BA-01AA-4A4E-83C9-316923399F94}" dt="2023-06-19T03:31:07.781" v="5768" actId="729"/>
        <pc:sldMkLst>
          <pc:docMk/>
          <pc:sldMk cId="1136781830" sldId="342"/>
        </pc:sldMkLst>
        <pc:spChg chg="mod">
          <ac:chgData name="wjlim.2022@mitb.smu.edu.sg" userId="740d543c-0c0b-4e56-8240-74906d4e6b0f" providerId="ADAL" clId="{B6F1B1BA-01AA-4A4E-83C9-316923399F94}" dt="2023-06-19T03:31:04.067" v="5767" actId="20577"/>
          <ac:spMkLst>
            <pc:docMk/>
            <pc:sldMk cId="1136781830" sldId="342"/>
            <ac:spMk id="144" creationId="{00000000-0000-0000-0000-000000000000}"/>
          </ac:spMkLst>
        </pc:spChg>
      </pc:sldChg>
    </pc:docChg>
  </pc:docChgLst>
  <pc:docChgLst>
    <pc:chgData name="QUAH Zong You" userId="S::zyquah.2021@mitb.smu.edu.sg::c129b834-b884-4676-92f5-579700a4704f" providerId="AD" clId="Web-{73090D79-2D6E-465C-BCB5-A93955E4C344}"/>
    <pc:docChg chg="modSld">
      <pc:chgData name="QUAH Zong You" userId="S::zyquah.2021@mitb.smu.edu.sg::c129b834-b884-4676-92f5-579700a4704f" providerId="AD" clId="Web-{73090D79-2D6E-465C-BCB5-A93955E4C344}" dt="2023-06-14T15:39:31.158" v="18" actId="20577"/>
      <pc:docMkLst>
        <pc:docMk/>
      </pc:docMkLst>
      <pc:sldChg chg="modSp">
        <pc:chgData name="QUAH Zong You" userId="S::zyquah.2021@mitb.smu.edu.sg::c129b834-b884-4676-92f5-579700a4704f" providerId="AD" clId="Web-{73090D79-2D6E-465C-BCB5-A93955E4C344}" dt="2023-06-14T15:39:31.158" v="18" actId="20577"/>
        <pc:sldMkLst>
          <pc:docMk/>
          <pc:sldMk cId="0" sldId="258"/>
        </pc:sldMkLst>
        <pc:spChg chg="mod">
          <ac:chgData name="QUAH Zong You" userId="S::zyquah.2021@mitb.smu.edu.sg::c129b834-b884-4676-92f5-579700a4704f" providerId="AD" clId="Web-{73090D79-2D6E-465C-BCB5-A93955E4C344}" dt="2023-06-14T15:39:27.299" v="17" actId="20577"/>
          <ac:spMkLst>
            <pc:docMk/>
            <pc:sldMk cId="0" sldId="258"/>
            <ac:spMk id="3" creationId="{EBAF721F-300D-038C-3FD1-446D31B64473}"/>
          </ac:spMkLst>
        </pc:spChg>
        <pc:spChg chg="mod">
          <ac:chgData name="QUAH Zong You" userId="S::zyquah.2021@mitb.smu.edu.sg::c129b834-b884-4676-92f5-579700a4704f" providerId="AD" clId="Web-{73090D79-2D6E-465C-BCB5-A93955E4C344}" dt="2023-06-14T15:39:03.579" v="12" actId="20577"/>
          <ac:spMkLst>
            <pc:docMk/>
            <pc:sldMk cId="0" sldId="258"/>
            <ac:spMk id="4" creationId="{D7BAD922-8CF1-3B2D-AEC8-4A6BD38AC26A}"/>
          </ac:spMkLst>
        </pc:spChg>
        <pc:spChg chg="mod">
          <ac:chgData name="QUAH Zong You" userId="S::zyquah.2021@mitb.smu.edu.sg::c129b834-b884-4676-92f5-579700a4704f" providerId="AD" clId="Web-{73090D79-2D6E-465C-BCB5-A93955E4C344}" dt="2023-06-14T15:39:07.111" v="13" actId="20577"/>
          <ac:spMkLst>
            <pc:docMk/>
            <pc:sldMk cId="0" sldId="258"/>
            <ac:spMk id="5" creationId="{02F95029-035F-AAD2-BCC0-F8320CC46118}"/>
          </ac:spMkLst>
        </pc:spChg>
        <pc:spChg chg="mod">
          <ac:chgData name="QUAH Zong You" userId="S::zyquah.2021@mitb.smu.edu.sg::c129b834-b884-4676-92f5-579700a4704f" providerId="AD" clId="Web-{73090D79-2D6E-465C-BCB5-A93955E4C344}" dt="2023-06-14T15:39:09.876" v="14" actId="20577"/>
          <ac:spMkLst>
            <pc:docMk/>
            <pc:sldMk cId="0" sldId="258"/>
            <ac:spMk id="6" creationId="{D7760B1D-928B-6D7F-FA70-7EE65D63A5AA}"/>
          </ac:spMkLst>
        </pc:spChg>
        <pc:spChg chg="mod">
          <ac:chgData name="QUAH Zong You" userId="S::zyquah.2021@mitb.smu.edu.sg::c129b834-b884-4676-92f5-579700a4704f" providerId="AD" clId="Web-{73090D79-2D6E-465C-BCB5-A93955E4C344}" dt="2023-06-14T15:39:31.158" v="18" actId="20577"/>
          <ac:spMkLst>
            <pc:docMk/>
            <pc:sldMk cId="0" sldId="258"/>
            <ac:spMk id="7" creationId="{1BBF13C7-5940-A6A4-BEB9-277E0326ACF6}"/>
          </ac:spMkLst>
        </pc:spChg>
      </pc:sldChg>
    </pc:docChg>
  </pc:docChgLst>
  <pc:docChgLst>
    <pc:chgData name="QUAH Zong You" userId="S::zyquah.2021@mitb.smu.edu.sg::c129b834-b884-4676-92f5-579700a4704f" providerId="AD" clId="Web-{14A49F26-DDE8-4702-8482-6C36D31F3966}"/>
    <pc:docChg chg="modSld">
      <pc:chgData name="QUAH Zong You" userId="S::zyquah.2021@mitb.smu.edu.sg::c129b834-b884-4676-92f5-579700a4704f" providerId="AD" clId="Web-{14A49F26-DDE8-4702-8482-6C36D31F3966}" dt="2023-06-18T13:53:12.538" v="1"/>
      <pc:docMkLst>
        <pc:docMk/>
      </pc:docMkLst>
      <pc:sldChg chg="delSp modSp">
        <pc:chgData name="QUAH Zong You" userId="S::zyquah.2021@mitb.smu.edu.sg::c129b834-b884-4676-92f5-579700a4704f" providerId="AD" clId="Web-{14A49F26-DDE8-4702-8482-6C36D31F3966}" dt="2023-06-18T13:53:12.538" v="1"/>
        <pc:sldMkLst>
          <pc:docMk/>
          <pc:sldMk cId="0" sldId="259"/>
        </pc:sldMkLst>
        <pc:spChg chg="del mod">
          <ac:chgData name="QUAH Zong You" userId="S::zyquah.2021@mitb.smu.edu.sg::c129b834-b884-4676-92f5-579700a4704f" providerId="AD" clId="Web-{14A49F26-DDE8-4702-8482-6C36D31F3966}" dt="2023-06-18T13:53:12.538" v="1"/>
          <ac:spMkLst>
            <pc:docMk/>
            <pc:sldMk cId="0" sldId="259"/>
            <ac:spMk id="5" creationId="{CBAD27D9-852C-DA3F-28B4-F22B5A22CB0F}"/>
          </ac:spMkLst>
        </pc:spChg>
      </pc:sldChg>
    </pc:docChg>
  </pc:docChgLst>
  <pc:docChgLst>
    <pc:chgData name="CHIA Dehan" userId="3b1f73d6-217f-4f09-a7aa-c220abe2ed9c" providerId="ADAL" clId="{438974C4-B849-4840-ACFA-355D6E7C4373}"/>
    <pc:docChg chg="undo redo custSel addSld delSld modSld sldOrd">
      <pc:chgData name="CHIA Dehan" userId="3b1f73d6-217f-4f09-a7aa-c220abe2ed9c" providerId="ADAL" clId="{438974C4-B849-4840-ACFA-355D6E7C4373}" dt="2023-06-19T12:42:05.951" v="5221" actId="20577"/>
      <pc:docMkLst>
        <pc:docMk/>
      </pc:docMkLst>
      <pc:sldChg chg="modSp mod">
        <pc:chgData name="CHIA Dehan" userId="3b1f73d6-217f-4f09-a7aa-c220abe2ed9c" providerId="ADAL" clId="{438974C4-B849-4840-ACFA-355D6E7C4373}" dt="2023-06-15T11:56:23.146" v="132" actId="20577"/>
        <pc:sldMkLst>
          <pc:docMk/>
          <pc:sldMk cId="0" sldId="259"/>
        </pc:sldMkLst>
        <pc:spChg chg="mod">
          <ac:chgData name="CHIA Dehan" userId="3b1f73d6-217f-4f09-a7aa-c220abe2ed9c" providerId="ADAL" clId="{438974C4-B849-4840-ACFA-355D6E7C4373}" dt="2023-06-15T11:56:23.146" v="132" actId="20577"/>
          <ac:spMkLst>
            <pc:docMk/>
            <pc:sldMk cId="0" sldId="259"/>
            <ac:spMk id="2" creationId="{22D1D27C-495F-DE94-632D-C95C5C52F1A3}"/>
          </ac:spMkLst>
        </pc:spChg>
      </pc:sldChg>
      <pc:sldChg chg="addSp delSp modSp mod">
        <pc:chgData name="CHIA Dehan" userId="3b1f73d6-217f-4f09-a7aa-c220abe2ed9c" providerId="ADAL" clId="{438974C4-B849-4840-ACFA-355D6E7C4373}" dt="2023-06-19T04:24:16.043" v="1959" actId="20577"/>
        <pc:sldMkLst>
          <pc:docMk/>
          <pc:sldMk cId="3788468498" sldId="293"/>
        </pc:sldMkLst>
        <pc:spChg chg="del mod">
          <ac:chgData name="CHIA Dehan" userId="3b1f73d6-217f-4f09-a7aa-c220abe2ed9c" providerId="ADAL" clId="{438974C4-B849-4840-ACFA-355D6E7C4373}" dt="2023-06-19T04:12:36.020" v="1253" actId="478"/>
          <ac:spMkLst>
            <pc:docMk/>
            <pc:sldMk cId="3788468498" sldId="293"/>
            <ac:spMk id="2" creationId="{980B34D0-8F29-333A-D525-B1A7670AB5BD}"/>
          </ac:spMkLst>
        </pc:spChg>
        <pc:spChg chg="add del mod">
          <ac:chgData name="CHIA Dehan" userId="3b1f73d6-217f-4f09-a7aa-c220abe2ed9c" providerId="ADAL" clId="{438974C4-B849-4840-ACFA-355D6E7C4373}" dt="2023-06-18T14:50:12.778" v="1013"/>
          <ac:spMkLst>
            <pc:docMk/>
            <pc:sldMk cId="3788468498" sldId="293"/>
            <ac:spMk id="3" creationId="{3EDDC87C-5DF1-0F8F-5AD9-2147C1472888}"/>
          </ac:spMkLst>
        </pc:spChg>
        <pc:spChg chg="add mod">
          <ac:chgData name="CHIA Dehan" userId="3b1f73d6-217f-4f09-a7aa-c220abe2ed9c" providerId="ADAL" clId="{438974C4-B849-4840-ACFA-355D6E7C4373}" dt="2023-06-19T04:13:12.171" v="1301" actId="20577"/>
          <ac:spMkLst>
            <pc:docMk/>
            <pc:sldMk cId="3788468498" sldId="293"/>
            <ac:spMk id="4" creationId="{D5E0732D-CB20-8CF5-CAFA-3E482ABF7ABE}"/>
          </ac:spMkLst>
        </pc:spChg>
        <pc:spChg chg="mod">
          <ac:chgData name="CHIA Dehan" userId="3b1f73d6-217f-4f09-a7aa-c220abe2ed9c" providerId="ADAL" clId="{438974C4-B849-4840-ACFA-355D6E7C4373}" dt="2023-06-19T04:24:16.043" v="1959" actId="20577"/>
          <ac:spMkLst>
            <pc:docMk/>
            <pc:sldMk cId="3788468498" sldId="293"/>
            <ac:spMk id="144" creationId="{00000000-0000-0000-0000-000000000000}"/>
          </ac:spMkLst>
        </pc:spChg>
      </pc:sldChg>
      <pc:sldChg chg="del mod modShow">
        <pc:chgData name="CHIA Dehan" userId="3b1f73d6-217f-4f09-a7aa-c220abe2ed9c" providerId="ADAL" clId="{438974C4-B849-4840-ACFA-355D6E7C4373}" dt="2023-06-19T10:34:06.667" v="2957" actId="47"/>
        <pc:sldMkLst>
          <pc:docMk/>
          <pc:sldMk cId="3741444904" sldId="294"/>
        </pc:sldMkLst>
      </pc:sldChg>
      <pc:sldChg chg="addSp modSp mod">
        <pc:chgData name="CHIA Dehan" userId="3b1f73d6-217f-4f09-a7aa-c220abe2ed9c" providerId="ADAL" clId="{438974C4-B849-4840-ACFA-355D6E7C4373}" dt="2023-06-15T11:57:21.951" v="168" actId="20577"/>
        <pc:sldMkLst>
          <pc:docMk/>
          <pc:sldMk cId="2275925906" sldId="298"/>
        </pc:sldMkLst>
        <pc:spChg chg="add mod">
          <ac:chgData name="CHIA Dehan" userId="3b1f73d6-217f-4f09-a7aa-c220abe2ed9c" providerId="ADAL" clId="{438974C4-B849-4840-ACFA-355D6E7C4373}" dt="2023-06-15T11:57:06.563" v="155" actId="1076"/>
          <ac:spMkLst>
            <pc:docMk/>
            <pc:sldMk cId="2275925906" sldId="298"/>
            <ac:spMk id="5" creationId="{DC8C06E1-010D-D6E1-5CA6-D085033A1EB9}"/>
          </ac:spMkLst>
        </pc:spChg>
        <pc:spChg chg="add mod">
          <ac:chgData name="CHIA Dehan" userId="3b1f73d6-217f-4f09-a7aa-c220abe2ed9c" providerId="ADAL" clId="{438974C4-B849-4840-ACFA-355D6E7C4373}" dt="2023-06-15T11:57:21.951" v="168" actId="20577"/>
          <ac:spMkLst>
            <pc:docMk/>
            <pc:sldMk cId="2275925906" sldId="298"/>
            <ac:spMk id="6" creationId="{8CEFE52E-A9D8-C21B-BFE4-996629BAD974}"/>
          </ac:spMkLst>
        </pc:spChg>
      </pc:sldChg>
      <pc:sldChg chg="addSp delSp modSp add mod modNotesTx">
        <pc:chgData name="CHIA Dehan" userId="3b1f73d6-217f-4f09-a7aa-c220abe2ed9c" providerId="ADAL" clId="{438974C4-B849-4840-ACFA-355D6E7C4373}" dt="2023-06-19T12:26:35.141" v="4503" actId="20577"/>
        <pc:sldMkLst>
          <pc:docMk/>
          <pc:sldMk cId="558046746" sldId="326"/>
        </pc:sldMkLst>
        <pc:spChg chg="del">
          <ac:chgData name="CHIA Dehan" userId="3b1f73d6-217f-4f09-a7aa-c220abe2ed9c" providerId="ADAL" clId="{438974C4-B849-4840-ACFA-355D6E7C4373}" dt="2023-06-18T14:10:24.014" v="270" actId="478"/>
          <ac:spMkLst>
            <pc:docMk/>
            <pc:sldMk cId="558046746" sldId="326"/>
            <ac:spMk id="2" creationId="{980B34D0-8F29-333A-D525-B1A7670AB5BD}"/>
          </ac:spMkLst>
        </pc:spChg>
        <pc:spChg chg="mod">
          <ac:chgData name="CHIA Dehan" userId="3b1f73d6-217f-4f09-a7aa-c220abe2ed9c" providerId="ADAL" clId="{438974C4-B849-4840-ACFA-355D6E7C4373}" dt="2023-06-19T04:24:32.135" v="1967" actId="20577"/>
          <ac:spMkLst>
            <pc:docMk/>
            <pc:sldMk cId="558046746" sldId="326"/>
            <ac:spMk id="144" creationId="{00000000-0000-0000-0000-000000000000}"/>
          </ac:spMkLst>
        </pc:spChg>
        <pc:picChg chg="add del mod">
          <ac:chgData name="CHIA Dehan" userId="3b1f73d6-217f-4f09-a7aa-c220abe2ed9c" providerId="ADAL" clId="{438974C4-B849-4840-ACFA-355D6E7C4373}" dt="2023-06-18T14:09:24.368" v="236" actId="478"/>
          <ac:picMkLst>
            <pc:docMk/>
            <pc:sldMk cId="558046746" sldId="326"/>
            <ac:picMk id="4" creationId="{35F0A159-41BF-55C5-9ADB-7D499671531A}"/>
          </ac:picMkLst>
        </pc:picChg>
        <pc:picChg chg="add mod">
          <ac:chgData name="CHIA Dehan" userId="3b1f73d6-217f-4f09-a7aa-c220abe2ed9c" providerId="ADAL" clId="{438974C4-B849-4840-ACFA-355D6E7C4373}" dt="2023-06-19T04:29:17.467" v="2012" actId="1035"/>
          <ac:picMkLst>
            <pc:docMk/>
            <pc:sldMk cId="558046746" sldId="326"/>
            <ac:picMk id="6" creationId="{C42E2AE5-7577-E30A-0273-E3E9F829094B}"/>
          </ac:picMkLst>
        </pc:picChg>
        <pc:picChg chg="add mod">
          <ac:chgData name="CHIA Dehan" userId="3b1f73d6-217f-4f09-a7aa-c220abe2ed9c" providerId="ADAL" clId="{438974C4-B849-4840-ACFA-355D6E7C4373}" dt="2023-06-19T04:29:17.467" v="2012" actId="1035"/>
          <ac:picMkLst>
            <pc:docMk/>
            <pc:sldMk cId="558046746" sldId="326"/>
            <ac:picMk id="8" creationId="{63A8A6D9-5AC3-C132-C98D-1E74D9AB7D60}"/>
          </ac:picMkLst>
        </pc:picChg>
      </pc:sldChg>
      <pc:sldChg chg="add del">
        <pc:chgData name="CHIA Dehan" userId="3b1f73d6-217f-4f09-a7aa-c220abe2ed9c" providerId="ADAL" clId="{438974C4-B849-4840-ACFA-355D6E7C4373}" dt="2023-06-18T14:10:19.150" v="267" actId="47"/>
        <pc:sldMkLst>
          <pc:docMk/>
          <pc:sldMk cId="2097646687" sldId="327"/>
        </pc:sldMkLst>
      </pc:sldChg>
      <pc:sldChg chg="addSp delSp modSp add mod">
        <pc:chgData name="CHIA Dehan" userId="3b1f73d6-217f-4f09-a7aa-c220abe2ed9c" providerId="ADAL" clId="{438974C4-B849-4840-ACFA-355D6E7C4373}" dt="2023-06-19T04:24:19.546" v="1961" actId="20577"/>
        <pc:sldMkLst>
          <pc:docMk/>
          <pc:sldMk cId="3429378860" sldId="328"/>
        </pc:sldMkLst>
        <pc:spChg chg="del mod">
          <ac:chgData name="CHIA Dehan" userId="3b1f73d6-217f-4f09-a7aa-c220abe2ed9c" providerId="ADAL" clId="{438974C4-B849-4840-ACFA-355D6E7C4373}" dt="2023-06-18T14:25:02.507" v="332" actId="478"/>
          <ac:spMkLst>
            <pc:docMk/>
            <pc:sldMk cId="3429378860" sldId="328"/>
            <ac:spMk id="2" creationId="{980B34D0-8F29-333A-D525-B1A7670AB5BD}"/>
          </ac:spMkLst>
        </pc:spChg>
        <pc:spChg chg="mod">
          <ac:chgData name="CHIA Dehan" userId="3b1f73d6-217f-4f09-a7aa-c220abe2ed9c" providerId="ADAL" clId="{438974C4-B849-4840-ACFA-355D6E7C4373}" dt="2023-06-19T04:24:19.546" v="1961" actId="20577"/>
          <ac:spMkLst>
            <pc:docMk/>
            <pc:sldMk cId="3429378860" sldId="328"/>
            <ac:spMk id="144" creationId="{00000000-0000-0000-0000-000000000000}"/>
          </ac:spMkLst>
        </pc:spChg>
        <pc:graphicFrameChg chg="add mod modGraphic">
          <ac:chgData name="CHIA Dehan" userId="3b1f73d6-217f-4f09-a7aa-c220abe2ed9c" providerId="ADAL" clId="{438974C4-B849-4840-ACFA-355D6E7C4373}" dt="2023-06-18T14:30:19.872" v="482" actId="20577"/>
          <ac:graphicFrameMkLst>
            <pc:docMk/>
            <pc:sldMk cId="3429378860" sldId="328"/>
            <ac:graphicFrameMk id="3" creationId="{77DC5DD7-A3D2-A0B3-7164-247BA2590EAF}"/>
          </ac:graphicFrameMkLst>
        </pc:graphicFrameChg>
      </pc:sldChg>
      <pc:sldChg chg="addSp delSp modSp add mod modNotesTx">
        <pc:chgData name="CHIA Dehan" userId="3b1f73d6-217f-4f09-a7aa-c220abe2ed9c" providerId="ADAL" clId="{438974C4-B849-4840-ACFA-355D6E7C4373}" dt="2023-06-19T12:28:25.802" v="4741" actId="20577"/>
        <pc:sldMkLst>
          <pc:docMk/>
          <pc:sldMk cId="656081239" sldId="329"/>
        </pc:sldMkLst>
        <pc:spChg chg="del">
          <ac:chgData name="CHIA Dehan" userId="3b1f73d6-217f-4f09-a7aa-c220abe2ed9c" providerId="ADAL" clId="{438974C4-B849-4840-ACFA-355D6E7C4373}" dt="2023-06-18T14:10:22.599" v="269" actId="478"/>
          <ac:spMkLst>
            <pc:docMk/>
            <pc:sldMk cId="656081239" sldId="329"/>
            <ac:spMk id="2" creationId="{980B34D0-8F29-333A-D525-B1A7670AB5BD}"/>
          </ac:spMkLst>
        </pc:spChg>
        <pc:spChg chg="mod">
          <ac:chgData name="CHIA Dehan" userId="3b1f73d6-217f-4f09-a7aa-c220abe2ed9c" providerId="ADAL" clId="{438974C4-B849-4840-ACFA-355D6E7C4373}" dt="2023-06-19T04:24:36.556" v="1969" actId="20577"/>
          <ac:spMkLst>
            <pc:docMk/>
            <pc:sldMk cId="656081239" sldId="329"/>
            <ac:spMk id="144" creationId="{00000000-0000-0000-0000-000000000000}"/>
          </ac:spMkLst>
        </pc:spChg>
        <pc:picChg chg="add del mod">
          <ac:chgData name="CHIA Dehan" userId="3b1f73d6-217f-4f09-a7aa-c220abe2ed9c" providerId="ADAL" clId="{438974C4-B849-4840-ACFA-355D6E7C4373}" dt="2023-06-18T14:13:52.736" v="312" actId="478"/>
          <ac:picMkLst>
            <pc:docMk/>
            <pc:sldMk cId="656081239" sldId="329"/>
            <ac:picMk id="4" creationId="{5837D333-E666-033B-75C2-665BEDA93270}"/>
          </ac:picMkLst>
        </pc:picChg>
        <pc:picChg chg="add mod">
          <ac:chgData name="CHIA Dehan" userId="3b1f73d6-217f-4f09-a7aa-c220abe2ed9c" providerId="ADAL" clId="{438974C4-B849-4840-ACFA-355D6E7C4373}" dt="2023-06-19T04:29:04.116" v="2007" actId="1036"/>
          <ac:picMkLst>
            <pc:docMk/>
            <pc:sldMk cId="656081239" sldId="329"/>
            <ac:picMk id="6" creationId="{801440D8-3B53-3765-44DD-462AEE41EF50}"/>
          </ac:picMkLst>
        </pc:picChg>
        <pc:picChg chg="add mod">
          <ac:chgData name="CHIA Dehan" userId="3b1f73d6-217f-4f09-a7aa-c220abe2ed9c" providerId="ADAL" clId="{438974C4-B849-4840-ACFA-355D6E7C4373}" dt="2023-06-19T04:29:04.116" v="2007" actId="1036"/>
          <ac:picMkLst>
            <pc:docMk/>
            <pc:sldMk cId="656081239" sldId="329"/>
            <ac:picMk id="8" creationId="{28C0234F-9DE5-FA39-6326-B2E6AD99E10B}"/>
          </ac:picMkLst>
        </pc:picChg>
      </pc:sldChg>
      <pc:sldChg chg="addSp modSp add del mod">
        <pc:chgData name="CHIA Dehan" userId="3b1f73d6-217f-4f09-a7aa-c220abe2ed9c" providerId="ADAL" clId="{438974C4-B849-4840-ACFA-355D6E7C4373}" dt="2023-06-19T04:19:43.006" v="1877" actId="47"/>
        <pc:sldMkLst>
          <pc:docMk/>
          <pc:sldMk cId="4150241993" sldId="330"/>
        </pc:sldMkLst>
        <pc:spChg chg="add mod">
          <ac:chgData name="CHIA Dehan" userId="3b1f73d6-217f-4f09-a7aa-c220abe2ed9c" providerId="ADAL" clId="{438974C4-B849-4840-ACFA-355D6E7C4373}" dt="2023-06-19T04:17:41.069" v="1663" actId="20577"/>
          <ac:spMkLst>
            <pc:docMk/>
            <pc:sldMk cId="4150241993" sldId="330"/>
            <ac:spMk id="2" creationId="{C5796AB4-B628-3F13-6FC0-45AA7923826D}"/>
          </ac:spMkLst>
        </pc:spChg>
        <pc:spChg chg="mod">
          <ac:chgData name="CHIA Dehan" userId="3b1f73d6-217f-4f09-a7aa-c220abe2ed9c" providerId="ADAL" clId="{438974C4-B849-4840-ACFA-355D6E7C4373}" dt="2023-06-18T14:33:12.484" v="567" actId="20577"/>
          <ac:spMkLst>
            <pc:docMk/>
            <pc:sldMk cId="4150241993" sldId="330"/>
            <ac:spMk id="144" creationId="{00000000-0000-0000-0000-000000000000}"/>
          </ac:spMkLst>
        </pc:spChg>
      </pc:sldChg>
      <pc:sldChg chg="addSp delSp modSp add mod ord modNotesTx">
        <pc:chgData name="CHIA Dehan" userId="3b1f73d6-217f-4f09-a7aa-c220abe2ed9c" providerId="ADAL" clId="{438974C4-B849-4840-ACFA-355D6E7C4373}" dt="2023-06-19T12:24:26.074" v="4135" actId="20577"/>
        <pc:sldMkLst>
          <pc:docMk/>
          <pc:sldMk cId="782846877" sldId="331"/>
        </pc:sldMkLst>
        <pc:spChg chg="del mod">
          <ac:chgData name="CHIA Dehan" userId="3b1f73d6-217f-4f09-a7aa-c220abe2ed9c" providerId="ADAL" clId="{438974C4-B849-4840-ACFA-355D6E7C4373}" dt="2023-06-18T14:44:23.319" v="750"/>
          <ac:spMkLst>
            <pc:docMk/>
            <pc:sldMk cId="782846877" sldId="331"/>
            <ac:spMk id="2" creationId="{980B34D0-8F29-333A-D525-B1A7670AB5BD}"/>
          </ac:spMkLst>
        </pc:spChg>
        <pc:spChg chg="add mod">
          <ac:chgData name="CHIA Dehan" userId="3b1f73d6-217f-4f09-a7aa-c220abe2ed9c" providerId="ADAL" clId="{438974C4-B849-4840-ACFA-355D6E7C4373}" dt="2023-06-19T04:30:49.095" v="2021" actId="14100"/>
          <ac:spMkLst>
            <pc:docMk/>
            <pc:sldMk cId="782846877" sldId="331"/>
            <ac:spMk id="3" creationId="{CD7ECB55-62E3-2D69-8B1A-F1B0CE917DF3}"/>
          </ac:spMkLst>
        </pc:spChg>
        <pc:spChg chg="add mod">
          <ac:chgData name="CHIA Dehan" userId="3b1f73d6-217f-4f09-a7aa-c220abe2ed9c" providerId="ADAL" clId="{438974C4-B849-4840-ACFA-355D6E7C4373}" dt="2023-06-19T04:31:18.574" v="2071" actId="20577"/>
          <ac:spMkLst>
            <pc:docMk/>
            <pc:sldMk cId="782846877" sldId="331"/>
            <ac:spMk id="5" creationId="{C8586990-FE88-834F-C683-408901576BA9}"/>
          </ac:spMkLst>
        </pc:spChg>
        <pc:spChg chg="mod">
          <ac:chgData name="CHIA Dehan" userId="3b1f73d6-217f-4f09-a7aa-c220abe2ed9c" providerId="ADAL" clId="{438974C4-B849-4840-ACFA-355D6E7C4373}" dt="2023-06-19T04:24:28.713" v="1965" actId="20577"/>
          <ac:spMkLst>
            <pc:docMk/>
            <pc:sldMk cId="782846877" sldId="331"/>
            <ac:spMk id="144" creationId="{00000000-0000-0000-0000-000000000000}"/>
          </ac:spMkLst>
        </pc:spChg>
        <pc:picChg chg="add mod">
          <ac:chgData name="CHIA Dehan" userId="3b1f73d6-217f-4f09-a7aa-c220abe2ed9c" providerId="ADAL" clId="{438974C4-B849-4840-ACFA-355D6E7C4373}" dt="2023-06-19T04:27:37.313" v="1988" actId="1076"/>
          <ac:picMkLst>
            <pc:docMk/>
            <pc:sldMk cId="782846877" sldId="331"/>
            <ac:picMk id="4" creationId="{858CDD0E-64A0-0D63-C343-FA7DA6B2328D}"/>
          </ac:picMkLst>
        </pc:picChg>
      </pc:sldChg>
      <pc:sldChg chg="addSp delSp modSp mod ord">
        <pc:chgData name="CHIA Dehan" userId="3b1f73d6-217f-4f09-a7aa-c220abe2ed9c" providerId="ADAL" clId="{438974C4-B849-4840-ACFA-355D6E7C4373}" dt="2023-06-19T10:29:05.685" v="2953" actId="1076"/>
        <pc:sldMkLst>
          <pc:docMk/>
          <pc:sldMk cId="2198285152" sldId="333"/>
        </pc:sldMkLst>
        <pc:spChg chg="del mod">
          <ac:chgData name="CHIA Dehan" userId="3b1f73d6-217f-4f09-a7aa-c220abe2ed9c" providerId="ADAL" clId="{438974C4-B849-4840-ACFA-355D6E7C4373}" dt="2023-06-19T04:52:32.335" v="2393" actId="478"/>
          <ac:spMkLst>
            <pc:docMk/>
            <pc:sldMk cId="2198285152" sldId="333"/>
            <ac:spMk id="2" creationId="{8367D49E-B564-6ED1-CC8A-9864EB94580A}"/>
          </ac:spMkLst>
        </pc:spChg>
        <pc:spChg chg="add mod">
          <ac:chgData name="CHIA Dehan" userId="3b1f73d6-217f-4f09-a7aa-c220abe2ed9c" providerId="ADAL" clId="{438974C4-B849-4840-ACFA-355D6E7C4373}" dt="2023-06-19T10:28:58.264" v="2952" actId="20577"/>
          <ac:spMkLst>
            <pc:docMk/>
            <pc:sldMk cId="2198285152" sldId="333"/>
            <ac:spMk id="3" creationId="{921966FC-3F9A-EFB7-0FE3-8E8F1D42DAF6}"/>
          </ac:spMkLst>
        </pc:spChg>
        <pc:spChg chg="add del mod">
          <ac:chgData name="CHIA Dehan" userId="3b1f73d6-217f-4f09-a7aa-c220abe2ed9c" providerId="ADAL" clId="{438974C4-B849-4840-ACFA-355D6E7C4373}" dt="2023-06-19T10:26:09.312" v="2914" actId="478"/>
          <ac:spMkLst>
            <pc:docMk/>
            <pc:sldMk cId="2198285152" sldId="333"/>
            <ac:spMk id="4" creationId="{3835FB53-DD02-C949-1970-E32B31B85F97}"/>
          </ac:spMkLst>
        </pc:spChg>
        <pc:spChg chg="add del mod">
          <ac:chgData name="CHIA Dehan" userId="3b1f73d6-217f-4f09-a7aa-c220abe2ed9c" providerId="ADAL" clId="{438974C4-B849-4840-ACFA-355D6E7C4373}" dt="2023-06-19T10:15:36.608" v="2913" actId="478"/>
          <ac:spMkLst>
            <pc:docMk/>
            <pc:sldMk cId="2198285152" sldId="333"/>
            <ac:spMk id="5" creationId="{30AACBD6-BF2A-B6C1-8AC4-5B6031F18405}"/>
          </ac:spMkLst>
        </pc:spChg>
        <pc:spChg chg="add del mod">
          <ac:chgData name="CHIA Dehan" userId="3b1f73d6-217f-4f09-a7aa-c220abe2ed9c" providerId="ADAL" clId="{438974C4-B849-4840-ACFA-355D6E7C4373}" dt="2023-06-19T10:26:09.312" v="2914" actId="478"/>
          <ac:spMkLst>
            <pc:docMk/>
            <pc:sldMk cId="2198285152" sldId="333"/>
            <ac:spMk id="6" creationId="{D7945571-5349-B9EC-F7DB-0A9B62A0C78C}"/>
          </ac:spMkLst>
        </pc:spChg>
        <pc:graphicFrameChg chg="add mod modGraphic">
          <ac:chgData name="CHIA Dehan" userId="3b1f73d6-217f-4f09-a7aa-c220abe2ed9c" providerId="ADAL" clId="{438974C4-B849-4840-ACFA-355D6E7C4373}" dt="2023-06-19T10:29:05.685" v="2953" actId="1076"/>
          <ac:graphicFrameMkLst>
            <pc:docMk/>
            <pc:sldMk cId="2198285152" sldId="333"/>
            <ac:graphicFrameMk id="9" creationId="{93CA23C1-6D90-438F-9825-CEC7E72E4803}"/>
          </ac:graphicFrameMkLst>
        </pc:graphicFrameChg>
        <pc:picChg chg="add del">
          <ac:chgData name="CHIA Dehan" userId="3b1f73d6-217f-4f09-a7aa-c220abe2ed9c" providerId="ADAL" clId="{438974C4-B849-4840-ACFA-355D6E7C4373}" dt="2023-06-19T10:26:19.482" v="2916" actId="22"/>
          <ac:picMkLst>
            <pc:docMk/>
            <pc:sldMk cId="2198285152" sldId="333"/>
            <ac:picMk id="8" creationId="{43C1DCF4-47D6-0892-3D2E-DCEE316CCAEF}"/>
          </ac:picMkLst>
        </pc:picChg>
      </pc:sldChg>
      <pc:sldChg chg="modSp mod">
        <pc:chgData name="CHIA Dehan" userId="3b1f73d6-217f-4f09-a7aa-c220abe2ed9c" providerId="ADAL" clId="{438974C4-B849-4840-ACFA-355D6E7C4373}" dt="2023-06-19T04:24:23.402" v="1963" actId="20577"/>
        <pc:sldMkLst>
          <pc:docMk/>
          <pc:sldMk cId="3054586017" sldId="339"/>
        </pc:sldMkLst>
        <pc:spChg chg="mod">
          <ac:chgData name="CHIA Dehan" userId="3b1f73d6-217f-4f09-a7aa-c220abe2ed9c" providerId="ADAL" clId="{438974C4-B849-4840-ACFA-355D6E7C4373}" dt="2023-06-19T04:24:23.402" v="1963" actId="20577"/>
          <ac:spMkLst>
            <pc:docMk/>
            <pc:sldMk cId="3054586017" sldId="339"/>
            <ac:spMk id="144" creationId="{00000000-0000-0000-0000-000000000000}"/>
          </ac:spMkLst>
        </pc:spChg>
      </pc:sldChg>
      <pc:sldChg chg="modSp mod">
        <pc:chgData name="CHIA Dehan" userId="3b1f73d6-217f-4f09-a7aa-c220abe2ed9c" providerId="ADAL" clId="{438974C4-B849-4840-ACFA-355D6E7C4373}" dt="2023-06-19T04:06:59.874" v="1113" actId="1076"/>
        <pc:sldMkLst>
          <pc:docMk/>
          <pc:sldMk cId="2720061522" sldId="341"/>
        </pc:sldMkLst>
        <pc:spChg chg="mod">
          <ac:chgData name="CHIA Dehan" userId="3b1f73d6-217f-4f09-a7aa-c220abe2ed9c" providerId="ADAL" clId="{438974C4-B849-4840-ACFA-355D6E7C4373}" dt="2023-06-19T04:06:40.785" v="1111" actId="20577"/>
          <ac:spMkLst>
            <pc:docMk/>
            <pc:sldMk cId="2720061522" sldId="341"/>
            <ac:spMk id="4" creationId="{4982DE93-8DBA-E1CB-DA1F-9DD86B444C82}"/>
          </ac:spMkLst>
        </pc:spChg>
        <pc:spChg chg="mod">
          <ac:chgData name="CHIA Dehan" userId="3b1f73d6-217f-4f09-a7aa-c220abe2ed9c" providerId="ADAL" clId="{438974C4-B849-4840-ACFA-355D6E7C4373}" dt="2023-06-19T04:06:59.874" v="1113" actId="1076"/>
          <ac:spMkLst>
            <pc:docMk/>
            <pc:sldMk cId="2720061522" sldId="341"/>
            <ac:spMk id="274" creationId="{00000000-0000-0000-0000-000000000000}"/>
          </ac:spMkLst>
        </pc:spChg>
      </pc:sldChg>
      <pc:sldChg chg="modSp add del mod">
        <pc:chgData name="CHIA Dehan" userId="3b1f73d6-217f-4f09-a7aa-c220abe2ed9c" providerId="ADAL" clId="{438974C4-B849-4840-ACFA-355D6E7C4373}" dt="2023-06-19T04:10:33.781" v="1206" actId="47"/>
        <pc:sldMkLst>
          <pc:docMk/>
          <pc:sldMk cId="1875856614" sldId="345"/>
        </pc:sldMkLst>
        <pc:spChg chg="mod">
          <ac:chgData name="CHIA Dehan" userId="3b1f73d6-217f-4f09-a7aa-c220abe2ed9c" providerId="ADAL" clId="{438974C4-B849-4840-ACFA-355D6E7C4373}" dt="2023-06-19T04:10:07.668" v="1205" actId="20577"/>
          <ac:spMkLst>
            <pc:docMk/>
            <pc:sldMk cId="1875856614" sldId="345"/>
            <ac:spMk id="4" creationId="{246EED82-62D0-BD65-F7C5-A4613ACE7EBB}"/>
          </ac:spMkLst>
        </pc:spChg>
        <pc:spChg chg="mod">
          <ac:chgData name="CHIA Dehan" userId="3b1f73d6-217f-4f09-a7aa-c220abe2ed9c" providerId="ADAL" clId="{438974C4-B849-4840-ACFA-355D6E7C4373}" dt="2023-06-19T04:07:42.673" v="1116" actId="20577"/>
          <ac:spMkLst>
            <pc:docMk/>
            <pc:sldMk cId="1875856614" sldId="345"/>
            <ac:spMk id="146" creationId="{00000000-0000-0000-0000-000000000000}"/>
          </ac:spMkLst>
        </pc:spChg>
        <pc:spChg chg="mod">
          <ac:chgData name="CHIA Dehan" userId="3b1f73d6-217f-4f09-a7aa-c220abe2ed9c" providerId="ADAL" clId="{438974C4-B849-4840-ACFA-355D6E7C4373}" dt="2023-06-19T04:09:02.944" v="1127" actId="20577"/>
          <ac:spMkLst>
            <pc:docMk/>
            <pc:sldMk cId="1875856614" sldId="345"/>
            <ac:spMk id="152" creationId="{00000000-0000-0000-0000-000000000000}"/>
          </ac:spMkLst>
        </pc:spChg>
        <pc:spChg chg="mod">
          <ac:chgData name="CHIA Dehan" userId="3b1f73d6-217f-4f09-a7aa-c220abe2ed9c" providerId="ADAL" clId="{438974C4-B849-4840-ACFA-355D6E7C4373}" dt="2023-06-19T04:07:45.493" v="1117" actId="20577"/>
          <ac:spMkLst>
            <pc:docMk/>
            <pc:sldMk cId="1875856614" sldId="345"/>
            <ac:spMk id="153" creationId="{00000000-0000-0000-0000-000000000000}"/>
          </ac:spMkLst>
        </pc:spChg>
      </pc:sldChg>
      <pc:sldChg chg="addSp delSp modSp add del mod ord addCm">
        <pc:chgData name="CHIA Dehan" userId="3b1f73d6-217f-4f09-a7aa-c220abe2ed9c" providerId="ADAL" clId="{438974C4-B849-4840-ACFA-355D6E7C4373}" dt="2023-06-19T05:24:57.330" v="2892" actId="2696"/>
        <pc:sldMkLst>
          <pc:docMk/>
          <pc:sldMk cId="1154268825" sldId="346"/>
        </pc:sldMkLst>
        <pc:spChg chg="del">
          <ac:chgData name="CHIA Dehan" userId="3b1f73d6-217f-4f09-a7aa-c220abe2ed9c" providerId="ADAL" clId="{438974C4-B849-4840-ACFA-355D6E7C4373}" dt="2023-06-19T04:17:49.712" v="1665" actId="478"/>
          <ac:spMkLst>
            <pc:docMk/>
            <pc:sldMk cId="1154268825" sldId="346"/>
            <ac:spMk id="2" creationId="{C5796AB4-B628-3F13-6FC0-45AA7923826D}"/>
          </ac:spMkLst>
        </pc:spChg>
        <pc:spChg chg="mod">
          <ac:chgData name="CHIA Dehan" userId="3b1f73d6-217f-4f09-a7aa-c220abe2ed9c" providerId="ADAL" clId="{438974C4-B849-4840-ACFA-355D6E7C4373}" dt="2023-06-19T04:39:45.874" v="2073" actId="20577"/>
          <ac:spMkLst>
            <pc:docMk/>
            <pc:sldMk cId="1154268825" sldId="346"/>
            <ac:spMk id="144" creationId="{00000000-0000-0000-0000-000000000000}"/>
          </ac:spMkLst>
        </pc:spChg>
        <pc:graphicFrameChg chg="add mod modGraphic">
          <ac:chgData name="CHIA Dehan" userId="3b1f73d6-217f-4f09-a7aa-c220abe2ed9c" providerId="ADAL" clId="{438974C4-B849-4840-ACFA-355D6E7C4373}" dt="2023-06-19T05:20:29.236" v="2889" actId="20577"/>
          <ac:graphicFrameMkLst>
            <pc:docMk/>
            <pc:sldMk cId="1154268825" sldId="346"/>
            <ac:graphicFrameMk id="3" creationId="{616AD26E-DFB3-B7B8-2F28-5F3B0167EEA1}"/>
          </ac:graphicFrameMkLst>
        </pc:graphicFrameChg>
        <pc:extLst>
          <p:ext xmlns:p="http://schemas.openxmlformats.org/presentationml/2006/main" uri="{D6D511B9-2390-475A-947B-AFAB55BFBCF1}">
            <pc226:cmChg xmlns:pc226="http://schemas.microsoft.com/office/powerpoint/2022/06/main/command" chg="add">
              <pc226:chgData name="CHIA Dehan" userId="3b1f73d6-217f-4f09-a7aa-c220abe2ed9c" providerId="ADAL" clId="{438974C4-B849-4840-ACFA-355D6E7C4373}" dt="2023-06-19T04:27:05.003" v="1978"/>
              <pc2:cmMkLst xmlns:pc2="http://schemas.microsoft.com/office/powerpoint/2019/9/main/command">
                <pc:docMk/>
                <pc:sldMk cId="1154268825" sldId="346"/>
                <pc2:cmMk id="{52925139-E589-4EDE-8A9B-C9034462E977}"/>
              </pc2:cmMkLst>
            </pc226:cmChg>
          </p:ext>
        </pc:extLst>
      </pc:sldChg>
      <pc:sldChg chg="modSp add mod">
        <pc:chgData name="CHIA Dehan" userId="3b1f73d6-217f-4f09-a7aa-c220abe2ed9c" providerId="ADAL" clId="{438974C4-B849-4840-ACFA-355D6E7C4373}" dt="2023-06-19T05:25:30.554" v="2898" actId="20577"/>
        <pc:sldMkLst>
          <pc:docMk/>
          <pc:sldMk cId="3002007013" sldId="346"/>
        </pc:sldMkLst>
        <pc:spChg chg="mod">
          <ac:chgData name="CHIA Dehan" userId="3b1f73d6-217f-4f09-a7aa-c220abe2ed9c" providerId="ADAL" clId="{438974C4-B849-4840-ACFA-355D6E7C4373}" dt="2023-06-19T05:25:30.554" v="2898" actId="20577"/>
          <ac:spMkLst>
            <pc:docMk/>
            <pc:sldMk cId="3002007013" sldId="346"/>
            <ac:spMk id="144" creationId="{00000000-0000-0000-0000-000000000000}"/>
          </ac:spMkLst>
        </pc:spChg>
      </pc:sldChg>
      <pc:sldChg chg="addSp delSp modSp add mod ord modShow modNotesTx">
        <pc:chgData name="CHIA Dehan" userId="3b1f73d6-217f-4f09-a7aa-c220abe2ed9c" providerId="ADAL" clId="{438974C4-B849-4840-ACFA-355D6E7C4373}" dt="2023-06-19T12:30:40.072" v="5217" actId="20577"/>
        <pc:sldMkLst>
          <pc:docMk/>
          <pc:sldMk cId="345850565" sldId="347"/>
        </pc:sldMkLst>
        <pc:spChg chg="mod">
          <ac:chgData name="CHIA Dehan" userId="3b1f73d6-217f-4f09-a7aa-c220abe2ed9c" providerId="ADAL" clId="{438974C4-B849-4840-ACFA-355D6E7C4373}" dt="2023-06-19T04:27:15.817" v="1986" actId="20577"/>
          <ac:spMkLst>
            <pc:docMk/>
            <pc:sldMk cId="345850565" sldId="347"/>
            <ac:spMk id="144" creationId="{00000000-0000-0000-0000-000000000000}"/>
          </ac:spMkLst>
        </pc:spChg>
        <pc:graphicFrameChg chg="add mod modGraphic">
          <ac:chgData name="CHIA Dehan" userId="3b1f73d6-217f-4f09-a7aa-c220abe2ed9c" providerId="ADAL" clId="{438974C4-B849-4840-ACFA-355D6E7C4373}" dt="2023-06-19T04:29:43.720" v="2016" actId="313"/>
          <ac:graphicFrameMkLst>
            <pc:docMk/>
            <pc:sldMk cId="345850565" sldId="347"/>
            <ac:graphicFrameMk id="2" creationId="{7A3BBBC4-989B-F611-0900-0590A22CB1FC}"/>
          </ac:graphicFrameMkLst>
        </pc:graphicFrameChg>
        <pc:graphicFrameChg chg="del modGraphic">
          <ac:chgData name="CHIA Dehan" userId="3b1f73d6-217f-4f09-a7aa-c220abe2ed9c" providerId="ADAL" clId="{438974C4-B849-4840-ACFA-355D6E7C4373}" dt="2023-06-19T04:20:26.022" v="1899" actId="478"/>
          <ac:graphicFrameMkLst>
            <pc:docMk/>
            <pc:sldMk cId="345850565" sldId="347"/>
            <ac:graphicFrameMk id="3" creationId="{616AD26E-DFB3-B7B8-2F28-5F3B0167EEA1}"/>
          </ac:graphicFrameMkLst>
        </pc:graphicFrameChg>
      </pc:sldChg>
      <pc:sldChg chg="addSp delSp modSp add mod modNotesTx">
        <pc:chgData name="CHIA Dehan" userId="3b1f73d6-217f-4f09-a7aa-c220abe2ed9c" providerId="ADAL" clId="{438974C4-B849-4840-ACFA-355D6E7C4373}" dt="2023-06-19T12:42:05.951" v="5221" actId="20577"/>
        <pc:sldMkLst>
          <pc:docMk/>
          <pc:sldMk cId="4070206722" sldId="349"/>
        </pc:sldMkLst>
        <pc:spChg chg="del mod">
          <ac:chgData name="CHIA Dehan" userId="3b1f73d6-217f-4f09-a7aa-c220abe2ed9c" providerId="ADAL" clId="{438974C4-B849-4840-ACFA-355D6E7C4373}" dt="2023-06-19T04:40:44.422" v="2095" actId="478"/>
          <ac:spMkLst>
            <pc:docMk/>
            <pc:sldMk cId="4070206722" sldId="349"/>
            <ac:spMk id="2" creationId="{95D60ED9-1AA4-B548-6207-0E65ACE77B4F}"/>
          </ac:spMkLst>
        </pc:spChg>
        <pc:spChg chg="del">
          <ac:chgData name="CHIA Dehan" userId="3b1f73d6-217f-4f09-a7aa-c220abe2ed9c" providerId="ADAL" clId="{438974C4-B849-4840-ACFA-355D6E7C4373}" dt="2023-06-19T04:40:49.852" v="2097" actId="478"/>
          <ac:spMkLst>
            <pc:docMk/>
            <pc:sldMk cId="4070206722" sldId="349"/>
            <ac:spMk id="3" creationId="{C46943F2-6430-8DB1-8C4A-BC1FA61A9459}"/>
          </ac:spMkLst>
        </pc:spChg>
        <pc:spChg chg="del">
          <ac:chgData name="CHIA Dehan" userId="3b1f73d6-217f-4f09-a7aa-c220abe2ed9c" providerId="ADAL" clId="{438974C4-B849-4840-ACFA-355D6E7C4373}" dt="2023-06-19T04:40:39.683" v="2092" actId="478"/>
          <ac:spMkLst>
            <pc:docMk/>
            <pc:sldMk cId="4070206722" sldId="349"/>
            <ac:spMk id="5" creationId="{BD762DA1-5B66-800C-60AB-F17AE67DA278}"/>
          </ac:spMkLst>
        </pc:spChg>
        <pc:spChg chg="add mod">
          <ac:chgData name="CHIA Dehan" userId="3b1f73d6-217f-4f09-a7aa-c220abe2ed9c" providerId="ADAL" clId="{438974C4-B849-4840-ACFA-355D6E7C4373}" dt="2023-06-19T05:11:38.124" v="2696" actId="571"/>
          <ac:spMkLst>
            <pc:docMk/>
            <pc:sldMk cId="4070206722" sldId="349"/>
            <ac:spMk id="6" creationId="{249136DE-D415-1C74-AED9-4F515F5C29E1}"/>
          </ac:spMkLst>
        </pc:spChg>
        <pc:spChg chg="del">
          <ac:chgData name="CHIA Dehan" userId="3b1f73d6-217f-4f09-a7aa-c220abe2ed9c" providerId="ADAL" clId="{438974C4-B849-4840-ACFA-355D6E7C4373}" dt="2023-06-19T04:40:47.101" v="2096" actId="478"/>
          <ac:spMkLst>
            <pc:docMk/>
            <pc:sldMk cId="4070206722" sldId="349"/>
            <ac:spMk id="7" creationId="{4DFA97CF-46B0-0E0F-D8AD-257BE11723FE}"/>
          </ac:spMkLst>
        </pc:spChg>
        <pc:spChg chg="mod">
          <ac:chgData name="CHIA Dehan" userId="3b1f73d6-217f-4f09-a7aa-c220abe2ed9c" providerId="ADAL" clId="{438974C4-B849-4840-ACFA-355D6E7C4373}" dt="2023-06-19T04:41:32.284" v="2118" actId="1076"/>
          <ac:spMkLst>
            <pc:docMk/>
            <pc:sldMk cId="4070206722" sldId="349"/>
            <ac:spMk id="144" creationId="{00000000-0000-0000-0000-000000000000}"/>
          </ac:spMkLst>
        </pc:spChg>
        <pc:graphicFrameChg chg="add del mod modGraphic">
          <ac:chgData name="CHIA Dehan" userId="3b1f73d6-217f-4f09-a7aa-c220abe2ed9c" providerId="ADAL" clId="{438974C4-B849-4840-ACFA-355D6E7C4373}" dt="2023-06-19T05:11:35.931" v="2694" actId="1076"/>
          <ac:graphicFrameMkLst>
            <pc:docMk/>
            <pc:sldMk cId="4070206722" sldId="349"/>
            <ac:graphicFrameMk id="4" creationId="{EAC15E0D-D01B-7559-2743-E646CC198979}"/>
          </ac:graphicFrameMkLst>
        </pc:graphicFrameChg>
      </pc:sldChg>
      <pc:sldChg chg="add ord">
        <pc:chgData name="CHIA Dehan" userId="3b1f73d6-217f-4f09-a7aa-c220abe2ed9c" providerId="ADAL" clId="{438974C4-B849-4840-ACFA-355D6E7C4373}" dt="2023-06-19T05:25:34.325" v="2900"/>
        <pc:sldMkLst>
          <pc:docMk/>
          <pc:sldMk cId="1642976195" sldId="350"/>
        </pc:sldMkLst>
      </pc:sldChg>
      <pc:sldChg chg="add del">
        <pc:chgData name="CHIA Dehan" userId="3b1f73d6-217f-4f09-a7aa-c220abe2ed9c" providerId="ADAL" clId="{438974C4-B849-4840-ACFA-355D6E7C4373}" dt="2023-06-19T05:24:26.780" v="2890" actId="2696"/>
        <pc:sldMkLst>
          <pc:docMk/>
          <pc:sldMk cId="2701001133" sldId="350"/>
        </pc:sldMkLst>
      </pc:sldChg>
      <pc:sldChg chg="add del">
        <pc:chgData name="CHIA Dehan" userId="3b1f73d6-217f-4f09-a7aa-c220abe2ed9c" providerId="ADAL" clId="{438974C4-B849-4840-ACFA-355D6E7C4373}" dt="2023-06-19T05:11:44.269" v="2698" actId="47"/>
        <pc:sldMkLst>
          <pc:docMk/>
          <pc:sldMk cId="1677160903" sldId="351"/>
        </pc:sldMkLst>
      </pc:sldChg>
      <pc:sldChg chg="addSp delSp modSp add del mod modShow">
        <pc:chgData name="CHIA Dehan" userId="3b1f73d6-217f-4f09-a7aa-c220abe2ed9c" providerId="ADAL" clId="{438974C4-B849-4840-ACFA-355D6E7C4373}" dt="2023-06-19T10:33:28.503" v="2954" actId="2696"/>
        <pc:sldMkLst>
          <pc:docMk/>
          <pc:sldMk cId="1773959012" sldId="351"/>
        </pc:sldMkLst>
        <pc:spChg chg="del">
          <ac:chgData name="CHIA Dehan" userId="3b1f73d6-217f-4f09-a7aa-c220abe2ed9c" providerId="ADAL" clId="{438974C4-B849-4840-ACFA-355D6E7C4373}" dt="2023-06-19T05:12:07.421" v="2701" actId="478"/>
          <ac:spMkLst>
            <pc:docMk/>
            <pc:sldMk cId="1773959012" sldId="351"/>
            <ac:spMk id="2" creationId="{E3992A54-0205-31D3-A7BC-C46532365D30}"/>
          </ac:spMkLst>
        </pc:spChg>
        <pc:spChg chg="add del mod">
          <ac:chgData name="CHIA Dehan" userId="3b1f73d6-217f-4f09-a7aa-c220abe2ed9c" providerId="ADAL" clId="{438974C4-B849-4840-ACFA-355D6E7C4373}" dt="2023-06-19T05:12:31.980" v="2707"/>
          <ac:spMkLst>
            <pc:docMk/>
            <pc:sldMk cId="1773959012" sldId="351"/>
            <ac:spMk id="6" creationId="{159154C3-73EB-F8C0-A549-48D3B0B199F9}"/>
          </ac:spMkLst>
        </pc:spChg>
        <pc:spChg chg="add mod">
          <ac:chgData name="CHIA Dehan" userId="3b1f73d6-217f-4f09-a7aa-c220abe2ed9c" providerId="ADAL" clId="{438974C4-B849-4840-ACFA-355D6E7C4373}" dt="2023-06-19T05:18:58.104" v="2866" actId="20577"/>
          <ac:spMkLst>
            <pc:docMk/>
            <pc:sldMk cId="1773959012" sldId="351"/>
            <ac:spMk id="7" creationId="{9FCDD1B6-2460-2766-A977-676203C431F2}"/>
          </ac:spMkLst>
        </pc:spChg>
        <pc:graphicFrameChg chg="del">
          <ac:chgData name="CHIA Dehan" userId="3b1f73d6-217f-4f09-a7aa-c220abe2ed9c" providerId="ADAL" clId="{438974C4-B849-4840-ACFA-355D6E7C4373}" dt="2023-06-19T05:12:04.830" v="2700" actId="478"/>
          <ac:graphicFrameMkLst>
            <pc:docMk/>
            <pc:sldMk cId="1773959012" sldId="351"/>
            <ac:graphicFrameMk id="3" creationId="{77DC5DD7-A3D2-A0B3-7164-247BA2590EAF}"/>
          </ac:graphicFrameMkLst>
        </pc:graphicFrameChg>
        <pc:picChg chg="add del mod">
          <ac:chgData name="CHIA Dehan" userId="3b1f73d6-217f-4f09-a7aa-c220abe2ed9c" providerId="ADAL" clId="{438974C4-B849-4840-ACFA-355D6E7C4373}" dt="2023-06-19T05:43:57.432" v="2901" actId="478"/>
          <ac:picMkLst>
            <pc:docMk/>
            <pc:sldMk cId="1773959012" sldId="351"/>
            <ac:picMk id="5" creationId="{E726E37F-2823-D17A-8A1D-E67BDA56D0D3}"/>
          </ac:picMkLst>
        </pc:picChg>
        <pc:picChg chg="add mod">
          <ac:chgData name="CHIA Dehan" userId="3b1f73d6-217f-4f09-a7aa-c220abe2ed9c" providerId="ADAL" clId="{438974C4-B849-4840-ACFA-355D6E7C4373}" dt="2023-06-19T05:44:07.659" v="2905" actId="14100"/>
          <ac:picMkLst>
            <pc:docMk/>
            <pc:sldMk cId="1773959012" sldId="351"/>
            <ac:picMk id="9" creationId="{92F7C0A5-B297-1078-55C0-8E7749D5D516}"/>
          </ac:picMkLst>
        </pc:picChg>
      </pc:sldChg>
      <pc:sldChg chg="addSp delSp modSp add del mod">
        <pc:chgData name="CHIA Dehan" userId="3b1f73d6-217f-4f09-a7aa-c220abe2ed9c" providerId="ADAL" clId="{438974C4-B849-4840-ACFA-355D6E7C4373}" dt="2023-06-19T10:33:32.396" v="2955" actId="2696"/>
        <pc:sldMkLst>
          <pc:docMk/>
          <pc:sldMk cId="4291567129" sldId="357"/>
        </pc:sldMkLst>
        <pc:spChg chg="del">
          <ac:chgData name="CHIA Dehan" userId="3b1f73d6-217f-4f09-a7aa-c220abe2ed9c" providerId="ADAL" clId="{438974C4-B849-4840-ACFA-355D6E7C4373}" dt="2023-06-19T10:04:03.396" v="2907" actId="478"/>
          <ac:spMkLst>
            <pc:docMk/>
            <pc:sldMk cId="4291567129" sldId="357"/>
            <ac:spMk id="4" creationId="{2C3B6E50-5B2A-E467-53DA-F0024BBC53ED}"/>
          </ac:spMkLst>
        </pc:spChg>
        <pc:spChg chg="del">
          <ac:chgData name="CHIA Dehan" userId="3b1f73d6-217f-4f09-a7aa-c220abe2ed9c" providerId="ADAL" clId="{438974C4-B849-4840-ACFA-355D6E7C4373}" dt="2023-06-19T10:04:03.396" v="2907" actId="478"/>
          <ac:spMkLst>
            <pc:docMk/>
            <pc:sldMk cId="4291567129" sldId="357"/>
            <ac:spMk id="5" creationId="{D8FF71C5-D9C2-B7DE-2E80-A5B93277D958}"/>
          </ac:spMkLst>
        </pc:spChg>
        <pc:graphicFrameChg chg="del">
          <ac:chgData name="CHIA Dehan" userId="3b1f73d6-217f-4f09-a7aa-c220abe2ed9c" providerId="ADAL" clId="{438974C4-B849-4840-ACFA-355D6E7C4373}" dt="2023-06-19T10:04:03.396" v="2907" actId="478"/>
          <ac:graphicFrameMkLst>
            <pc:docMk/>
            <pc:sldMk cId="4291567129" sldId="357"/>
            <ac:graphicFrameMk id="2" creationId="{2848B8B7-2357-E25F-3614-82FA297A549E}"/>
          </ac:graphicFrameMkLst>
        </pc:graphicFrameChg>
        <pc:graphicFrameChg chg="del">
          <ac:chgData name="CHIA Dehan" userId="3b1f73d6-217f-4f09-a7aa-c220abe2ed9c" providerId="ADAL" clId="{438974C4-B849-4840-ACFA-355D6E7C4373}" dt="2023-06-19T10:04:03.396" v="2907" actId="478"/>
          <ac:graphicFrameMkLst>
            <pc:docMk/>
            <pc:sldMk cId="4291567129" sldId="357"/>
            <ac:graphicFrameMk id="3" creationId="{77DC5DD7-A3D2-A0B3-7164-247BA2590EAF}"/>
          </ac:graphicFrameMkLst>
        </pc:graphicFrameChg>
        <pc:picChg chg="add mod">
          <ac:chgData name="CHIA Dehan" userId="3b1f73d6-217f-4f09-a7aa-c220abe2ed9c" providerId="ADAL" clId="{438974C4-B849-4840-ACFA-355D6E7C4373}" dt="2023-06-19T10:04:08.136" v="2909" actId="1076"/>
          <ac:picMkLst>
            <pc:docMk/>
            <pc:sldMk cId="4291567129" sldId="357"/>
            <ac:picMk id="7" creationId="{211BF017-D10D-9403-DD27-916E342E802A}"/>
          </ac:picMkLst>
        </pc:picChg>
      </pc:sldChg>
      <pc:sldChg chg="addSp modSp add mod ord">
        <pc:chgData name="CHIA Dehan" userId="3b1f73d6-217f-4f09-a7aa-c220abe2ed9c" providerId="ADAL" clId="{438974C4-B849-4840-ACFA-355D6E7C4373}" dt="2023-06-19T10:33:39.863" v="2956" actId="14100"/>
        <pc:sldMkLst>
          <pc:docMk/>
          <pc:sldMk cId="849073389" sldId="358"/>
        </pc:sldMkLst>
        <pc:spChg chg="mod">
          <ac:chgData name="CHIA Dehan" userId="3b1f73d6-217f-4f09-a7aa-c220abe2ed9c" providerId="ADAL" clId="{438974C4-B849-4840-ACFA-355D6E7C4373}" dt="2023-06-19T10:26:27.726" v="2918" actId="14100"/>
          <ac:spMkLst>
            <pc:docMk/>
            <pc:sldMk cId="849073389" sldId="358"/>
            <ac:spMk id="4" creationId="{2C3B6E50-5B2A-E467-53DA-F0024BBC53ED}"/>
          </ac:spMkLst>
        </pc:spChg>
        <pc:spChg chg="mod">
          <ac:chgData name="CHIA Dehan" userId="3b1f73d6-217f-4f09-a7aa-c220abe2ed9c" providerId="ADAL" clId="{438974C4-B849-4840-ACFA-355D6E7C4373}" dt="2023-06-19T10:26:42.472" v="2924" actId="5793"/>
          <ac:spMkLst>
            <pc:docMk/>
            <pc:sldMk cId="849073389" sldId="358"/>
            <ac:spMk id="5" creationId="{D8FF71C5-D9C2-B7DE-2E80-A5B93277D958}"/>
          </ac:spMkLst>
        </pc:spChg>
        <pc:graphicFrameChg chg="mod">
          <ac:chgData name="CHIA Dehan" userId="3b1f73d6-217f-4f09-a7aa-c220abe2ed9c" providerId="ADAL" clId="{438974C4-B849-4840-ACFA-355D6E7C4373}" dt="2023-06-19T10:26:45.818" v="2925" actId="1076"/>
          <ac:graphicFrameMkLst>
            <pc:docMk/>
            <pc:sldMk cId="849073389" sldId="358"/>
            <ac:graphicFrameMk id="2" creationId="{2848B8B7-2357-E25F-3614-82FA297A549E}"/>
          </ac:graphicFrameMkLst>
        </pc:graphicFrameChg>
        <pc:graphicFrameChg chg="mod">
          <ac:chgData name="CHIA Dehan" userId="3b1f73d6-217f-4f09-a7aa-c220abe2ed9c" providerId="ADAL" clId="{438974C4-B849-4840-ACFA-355D6E7C4373}" dt="2023-06-19T10:26:35.381" v="2920" actId="1076"/>
          <ac:graphicFrameMkLst>
            <pc:docMk/>
            <pc:sldMk cId="849073389" sldId="358"/>
            <ac:graphicFrameMk id="3" creationId="{77DC5DD7-A3D2-A0B3-7164-247BA2590EAF}"/>
          </ac:graphicFrameMkLst>
        </pc:graphicFrameChg>
        <pc:picChg chg="add mod">
          <ac:chgData name="CHIA Dehan" userId="3b1f73d6-217f-4f09-a7aa-c220abe2ed9c" providerId="ADAL" clId="{438974C4-B849-4840-ACFA-355D6E7C4373}" dt="2023-06-19T10:33:39.863" v="2956" actId="14100"/>
          <ac:picMkLst>
            <pc:docMk/>
            <pc:sldMk cId="849073389" sldId="358"/>
            <ac:picMk id="7" creationId="{3FA07528-1944-2064-1E2F-1408412A7E13}"/>
          </ac:picMkLst>
        </pc:picChg>
      </pc:sldChg>
    </pc:docChg>
  </pc:docChgLst>
  <pc:docChgLst>
    <pc:chgData name="Colin JIANG Kelin" userId="5eb0c78b-b531-4ac2-a7ec-df27eb1dcb2b" providerId="ADAL" clId="{C0647E08-B6FE-4F87-90D0-1E309D357084}"/>
    <pc:docChg chg="undo custSel addSld modSld sldOrd">
      <pc:chgData name="Colin JIANG Kelin" userId="5eb0c78b-b531-4ac2-a7ec-df27eb1dcb2b" providerId="ADAL" clId="{C0647E08-B6FE-4F87-90D0-1E309D357084}" dt="2023-06-18T15:05:36.608" v="1873" actId="20577"/>
      <pc:docMkLst>
        <pc:docMk/>
      </pc:docMkLst>
      <pc:sldChg chg="addSp delSp modSp mod">
        <pc:chgData name="Colin JIANG Kelin" userId="5eb0c78b-b531-4ac2-a7ec-df27eb1dcb2b" providerId="ADAL" clId="{C0647E08-B6FE-4F87-90D0-1E309D357084}" dt="2023-06-15T11:52:18.202" v="852" actId="20577"/>
        <pc:sldMkLst>
          <pc:docMk/>
          <pc:sldMk cId="0" sldId="259"/>
        </pc:sldMkLst>
        <pc:spChg chg="add mod">
          <ac:chgData name="Colin JIANG Kelin" userId="5eb0c78b-b531-4ac2-a7ec-df27eb1dcb2b" providerId="ADAL" clId="{C0647E08-B6FE-4F87-90D0-1E309D357084}" dt="2023-06-15T11:52:18.202" v="852" actId="20577"/>
          <ac:spMkLst>
            <pc:docMk/>
            <pc:sldMk cId="0" sldId="259"/>
            <ac:spMk id="2" creationId="{22D1D27C-495F-DE94-632D-C95C5C52F1A3}"/>
          </ac:spMkLst>
        </pc:spChg>
        <pc:spChg chg="del">
          <ac:chgData name="Colin JIANG Kelin" userId="5eb0c78b-b531-4ac2-a7ec-df27eb1dcb2b" providerId="ADAL" clId="{C0647E08-B6FE-4F87-90D0-1E309D357084}" dt="2023-06-15T11:51:31.574" v="720" actId="478"/>
          <ac:spMkLst>
            <pc:docMk/>
            <pc:sldMk cId="0" sldId="259"/>
            <ac:spMk id="145" creationId="{00000000-0000-0000-0000-000000000000}"/>
          </ac:spMkLst>
        </pc:spChg>
        <pc:spChg chg="del">
          <ac:chgData name="Colin JIANG Kelin" userId="5eb0c78b-b531-4ac2-a7ec-df27eb1dcb2b" providerId="ADAL" clId="{C0647E08-B6FE-4F87-90D0-1E309D357084}" dt="2023-06-15T11:51:31.574" v="720" actId="478"/>
          <ac:spMkLst>
            <pc:docMk/>
            <pc:sldMk cId="0" sldId="259"/>
            <ac:spMk id="146" creationId="{00000000-0000-0000-0000-000000000000}"/>
          </ac:spMkLst>
        </pc:spChg>
        <pc:spChg chg="del">
          <ac:chgData name="Colin JIANG Kelin" userId="5eb0c78b-b531-4ac2-a7ec-df27eb1dcb2b" providerId="ADAL" clId="{C0647E08-B6FE-4F87-90D0-1E309D357084}" dt="2023-06-15T11:51:31.574" v="720" actId="478"/>
          <ac:spMkLst>
            <pc:docMk/>
            <pc:sldMk cId="0" sldId="259"/>
            <ac:spMk id="147" creationId="{00000000-0000-0000-0000-000000000000}"/>
          </ac:spMkLst>
        </pc:spChg>
        <pc:grpChg chg="del">
          <ac:chgData name="Colin JIANG Kelin" userId="5eb0c78b-b531-4ac2-a7ec-df27eb1dcb2b" providerId="ADAL" clId="{C0647E08-B6FE-4F87-90D0-1E309D357084}" dt="2023-06-15T11:51:31.574" v="720" actId="478"/>
          <ac:grpSpMkLst>
            <pc:docMk/>
            <pc:sldMk cId="0" sldId="259"/>
            <ac:grpSpMk id="148" creationId="{00000000-0000-0000-0000-000000000000}"/>
          </ac:grpSpMkLst>
        </pc:grpChg>
        <pc:grpChg chg="del">
          <ac:chgData name="Colin JIANG Kelin" userId="5eb0c78b-b531-4ac2-a7ec-df27eb1dcb2b" providerId="ADAL" clId="{C0647E08-B6FE-4F87-90D0-1E309D357084}" dt="2023-06-15T11:51:31.574" v="720" actId="478"/>
          <ac:grpSpMkLst>
            <pc:docMk/>
            <pc:sldMk cId="0" sldId="259"/>
            <ac:grpSpMk id="151" creationId="{00000000-0000-0000-0000-000000000000}"/>
          </ac:grpSpMkLst>
        </pc:grpChg>
        <pc:grpChg chg="del">
          <ac:chgData name="Colin JIANG Kelin" userId="5eb0c78b-b531-4ac2-a7ec-df27eb1dcb2b" providerId="ADAL" clId="{C0647E08-B6FE-4F87-90D0-1E309D357084}" dt="2023-06-15T11:51:31.574" v="720" actId="478"/>
          <ac:grpSpMkLst>
            <pc:docMk/>
            <pc:sldMk cId="0" sldId="259"/>
            <ac:grpSpMk id="154" creationId="{00000000-0000-0000-0000-000000000000}"/>
          </ac:grpSpMkLst>
        </pc:grpChg>
        <pc:grpChg chg="del">
          <ac:chgData name="Colin JIANG Kelin" userId="5eb0c78b-b531-4ac2-a7ec-df27eb1dcb2b" providerId="ADAL" clId="{C0647E08-B6FE-4F87-90D0-1E309D357084}" dt="2023-06-15T11:51:31.574" v="720" actId="478"/>
          <ac:grpSpMkLst>
            <pc:docMk/>
            <pc:sldMk cId="0" sldId="259"/>
            <ac:grpSpMk id="157" creationId="{00000000-0000-0000-0000-000000000000}"/>
          </ac:grpSpMkLst>
        </pc:grpChg>
        <pc:grpChg chg="del">
          <ac:chgData name="Colin JIANG Kelin" userId="5eb0c78b-b531-4ac2-a7ec-df27eb1dcb2b" providerId="ADAL" clId="{C0647E08-B6FE-4F87-90D0-1E309D357084}" dt="2023-06-15T11:51:31.574" v="720" actId="478"/>
          <ac:grpSpMkLst>
            <pc:docMk/>
            <pc:sldMk cId="0" sldId="259"/>
            <ac:grpSpMk id="160" creationId="{00000000-0000-0000-0000-000000000000}"/>
          </ac:grpSpMkLst>
        </pc:grpChg>
        <pc:grpChg chg="del">
          <ac:chgData name="Colin JIANG Kelin" userId="5eb0c78b-b531-4ac2-a7ec-df27eb1dcb2b" providerId="ADAL" clId="{C0647E08-B6FE-4F87-90D0-1E309D357084}" dt="2023-06-15T11:51:31.574" v="720" actId="478"/>
          <ac:grpSpMkLst>
            <pc:docMk/>
            <pc:sldMk cId="0" sldId="259"/>
            <ac:grpSpMk id="163" creationId="{00000000-0000-0000-0000-000000000000}"/>
          </ac:grpSpMkLst>
        </pc:grpChg>
      </pc:sldChg>
      <pc:sldChg chg="addSp delSp modSp mod">
        <pc:chgData name="Colin JIANG Kelin" userId="5eb0c78b-b531-4ac2-a7ec-df27eb1dcb2b" providerId="ADAL" clId="{C0647E08-B6FE-4F87-90D0-1E309D357084}" dt="2023-06-15T11:56:15.507" v="1224" actId="20577"/>
        <pc:sldMkLst>
          <pc:docMk/>
          <pc:sldMk cId="3984686308" sldId="292"/>
        </pc:sldMkLst>
        <pc:spChg chg="add mod">
          <ac:chgData name="Colin JIANG Kelin" userId="5eb0c78b-b531-4ac2-a7ec-df27eb1dcb2b" providerId="ADAL" clId="{C0647E08-B6FE-4F87-90D0-1E309D357084}" dt="2023-06-15T11:56:15.507" v="1224" actId="20577"/>
          <ac:spMkLst>
            <pc:docMk/>
            <pc:sldMk cId="3984686308" sldId="292"/>
            <ac:spMk id="2" creationId="{B8FEB559-03E5-BE90-A451-3D6319410591}"/>
          </ac:spMkLst>
        </pc:spChg>
        <pc:spChg chg="del">
          <ac:chgData name="Colin JIANG Kelin" userId="5eb0c78b-b531-4ac2-a7ec-df27eb1dcb2b" providerId="ADAL" clId="{C0647E08-B6FE-4F87-90D0-1E309D357084}" dt="2023-06-15T11:55:42.032" v="1128" actId="478"/>
          <ac:spMkLst>
            <pc:docMk/>
            <pc:sldMk cId="3984686308" sldId="292"/>
            <ac:spMk id="145" creationId="{00000000-0000-0000-0000-000000000000}"/>
          </ac:spMkLst>
        </pc:spChg>
        <pc:spChg chg="del">
          <ac:chgData name="Colin JIANG Kelin" userId="5eb0c78b-b531-4ac2-a7ec-df27eb1dcb2b" providerId="ADAL" clId="{C0647E08-B6FE-4F87-90D0-1E309D357084}" dt="2023-06-15T11:55:42.032" v="1128" actId="478"/>
          <ac:spMkLst>
            <pc:docMk/>
            <pc:sldMk cId="3984686308" sldId="292"/>
            <ac:spMk id="146" creationId="{00000000-0000-0000-0000-000000000000}"/>
          </ac:spMkLst>
        </pc:spChg>
        <pc:spChg chg="del">
          <ac:chgData name="Colin JIANG Kelin" userId="5eb0c78b-b531-4ac2-a7ec-df27eb1dcb2b" providerId="ADAL" clId="{C0647E08-B6FE-4F87-90D0-1E309D357084}" dt="2023-06-15T11:55:42.032" v="1128" actId="478"/>
          <ac:spMkLst>
            <pc:docMk/>
            <pc:sldMk cId="3984686308" sldId="292"/>
            <ac:spMk id="147" creationId="{00000000-0000-0000-0000-000000000000}"/>
          </ac:spMkLst>
        </pc:spChg>
        <pc:grpChg chg="del">
          <ac:chgData name="Colin JIANG Kelin" userId="5eb0c78b-b531-4ac2-a7ec-df27eb1dcb2b" providerId="ADAL" clId="{C0647E08-B6FE-4F87-90D0-1E309D357084}" dt="2023-06-15T11:55:42.032" v="1128" actId="478"/>
          <ac:grpSpMkLst>
            <pc:docMk/>
            <pc:sldMk cId="3984686308" sldId="292"/>
            <ac:grpSpMk id="148" creationId="{00000000-0000-0000-0000-000000000000}"/>
          </ac:grpSpMkLst>
        </pc:grpChg>
        <pc:grpChg chg="del">
          <ac:chgData name="Colin JIANG Kelin" userId="5eb0c78b-b531-4ac2-a7ec-df27eb1dcb2b" providerId="ADAL" clId="{C0647E08-B6FE-4F87-90D0-1E309D357084}" dt="2023-06-15T11:55:42.032" v="1128" actId="478"/>
          <ac:grpSpMkLst>
            <pc:docMk/>
            <pc:sldMk cId="3984686308" sldId="292"/>
            <ac:grpSpMk id="151" creationId="{00000000-0000-0000-0000-000000000000}"/>
          </ac:grpSpMkLst>
        </pc:grpChg>
        <pc:grpChg chg="del">
          <ac:chgData name="Colin JIANG Kelin" userId="5eb0c78b-b531-4ac2-a7ec-df27eb1dcb2b" providerId="ADAL" clId="{C0647E08-B6FE-4F87-90D0-1E309D357084}" dt="2023-06-15T11:55:42.032" v="1128" actId="478"/>
          <ac:grpSpMkLst>
            <pc:docMk/>
            <pc:sldMk cId="3984686308" sldId="292"/>
            <ac:grpSpMk id="154" creationId="{00000000-0000-0000-0000-000000000000}"/>
          </ac:grpSpMkLst>
        </pc:grpChg>
        <pc:grpChg chg="del">
          <ac:chgData name="Colin JIANG Kelin" userId="5eb0c78b-b531-4ac2-a7ec-df27eb1dcb2b" providerId="ADAL" clId="{C0647E08-B6FE-4F87-90D0-1E309D357084}" dt="2023-06-15T11:55:42.032" v="1128" actId="478"/>
          <ac:grpSpMkLst>
            <pc:docMk/>
            <pc:sldMk cId="3984686308" sldId="292"/>
            <ac:grpSpMk id="157" creationId="{00000000-0000-0000-0000-000000000000}"/>
          </ac:grpSpMkLst>
        </pc:grpChg>
        <pc:grpChg chg="del">
          <ac:chgData name="Colin JIANG Kelin" userId="5eb0c78b-b531-4ac2-a7ec-df27eb1dcb2b" providerId="ADAL" clId="{C0647E08-B6FE-4F87-90D0-1E309D357084}" dt="2023-06-15T11:55:42.032" v="1128" actId="478"/>
          <ac:grpSpMkLst>
            <pc:docMk/>
            <pc:sldMk cId="3984686308" sldId="292"/>
            <ac:grpSpMk id="160" creationId="{00000000-0000-0000-0000-000000000000}"/>
          </ac:grpSpMkLst>
        </pc:grpChg>
        <pc:grpChg chg="del">
          <ac:chgData name="Colin JIANG Kelin" userId="5eb0c78b-b531-4ac2-a7ec-df27eb1dcb2b" providerId="ADAL" clId="{C0647E08-B6FE-4F87-90D0-1E309D357084}" dt="2023-06-15T11:55:42.032" v="1128" actId="478"/>
          <ac:grpSpMkLst>
            <pc:docMk/>
            <pc:sldMk cId="3984686308" sldId="292"/>
            <ac:grpSpMk id="163" creationId="{00000000-0000-0000-0000-000000000000}"/>
          </ac:grpSpMkLst>
        </pc:grpChg>
      </pc:sldChg>
      <pc:sldChg chg="addSp delSp modSp mod">
        <pc:chgData name="Colin JIANG Kelin" userId="5eb0c78b-b531-4ac2-a7ec-df27eb1dcb2b" providerId="ADAL" clId="{C0647E08-B6FE-4F87-90D0-1E309D357084}" dt="2023-06-15T11:57:31.360" v="1396" actId="20577"/>
        <pc:sldMkLst>
          <pc:docMk/>
          <pc:sldMk cId="3788468498" sldId="293"/>
        </pc:sldMkLst>
        <pc:spChg chg="add mod">
          <ac:chgData name="Colin JIANG Kelin" userId="5eb0c78b-b531-4ac2-a7ec-df27eb1dcb2b" providerId="ADAL" clId="{C0647E08-B6FE-4F87-90D0-1E309D357084}" dt="2023-06-15T11:57:31.360" v="1396" actId="20577"/>
          <ac:spMkLst>
            <pc:docMk/>
            <pc:sldMk cId="3788468498" sldId="293"/>
            <ac:spMk id="2" creationId="{980B34D0-8F29-333A-D525-B1A7670AB5BD}"/>
          </ac:spMkLst>
        </pc:spChg>
        <pc:spChg chg="del">
          <ac:chgData name="Colin JIANG Kelin" userId="5eb0c78b-b531-4ac2-a7ec-df27eb1dcb2b" providerId="ADAL" clId="{C0647E08-B6FE-4F87-90D0-1E309D357084}" dt="2023-06-15T11:56:30.634" v="1225" actId="478"/>
          <ac:spMkLst>
            <pc:docMk/>
            <pc:sldMk cId="3788468498" sldId="293"/>
            <ac:spMk id="145" creationId="{00000000-0000-0000-0000-000000000000}"/>
          </ac:spMkLst>
        </pc:spChg>
        <pc:spChg chg="del">
          <ac:chgData name="Colin JIANG Kelin" userId="5eb0c78b-b531-4ac2-a7ec-df27eb1dcb2b" providerId="ADAL" clId="{C0647E08-B6FE-4F87-90D0-1E309D357084}" dt="2023-06-15T11:56:30.634" v="1225" actId="478"/>
          <ac:spMkLst>
            <pc:docMk/>
            <pc:sldMk cId="3788468498" sldId="293"/>
            <ac:spMk id="146" creationId="{00000000-0000-0000-0000-000000000000}"/>
          </ac:spMkLst>
        </pc:spChg>
        <pc:spChg chg="del">
          <ac:chgData name="Colin JIANG Kelin" userId="5eb0c78b-b531-4ac2-a7ec-df27eb1dcb2b" providerId="ADAL" clId="{C0647E08-B6FE-4F87-90D0-1E309D357084}" dt="2023-06-15T11:56:30.634" v="1225" actId="478"/>
          <ac:spMkLst>
            <pc:docMk/>
            <pc:sldMk cId="3788468498" sldId="293"/>
            <ac:spMk id="147" creationId="{00000000-0000-0000-0000-000000000000}"/>
          </ac:spMkLst>
        </pc:spChg>
        <pc:grpChg chg="del">
          <ac:chgData name="Colin JIANG Kelin" userId="5eb0c78b-b531-4ac2-a7ec-df27eb1dcb2b" providerId="ADAL" clId="{C0647E08-B6FE-4F87-90D0-1E309D357084}" dt="2023-06-15T11:56:30.634" v="1225" actId="478"/>
          <ac:grpSpMkLst>
            <pc:docMk/>
            <pc:sldMk cId="3788468498" sldId="293"/>
            <ac:grpSpMk id="148" creationId="{00000000-0000-0000-0000-000000000000}"/>
          </ac:grpSpMkLst>
        </pc:grpChg>
        <pc:grpChg chg="del">
          <ac:chgData name="Colin JIANG Kelin" userId="5eb0c78b-b531-4ac2-a7ec-df27eb1dcb2b" providerId="ADAL" clId="{C0647E08-B6FE-4F87-90D0-1E309D357084}" dt="2023-06-15T11:56:30.634" v="1225" actId="478"/>
          <ac:grpSpMkLst>
            <pc:docMk/>
            <pc:sldMk cId="3788468498" sldId="293"/>
            <ac:grpSpMk id="151" creationId="{00000000-0000-0000-0000-000000000000}"/>
          </ac:grpSpMkLst>
        </pc:grpChg>
        <pc:grpChg chg="del">
          <ac:chgData name="Colin JIANG Kelin" userId="5eb0c78b-b531-4ac2-a7ec-df27eb1dcb2b" providerId="ADAL" clId="{C0647E08-B6FE-4F87-90D0-1E309D357084}" dt="2023-06-15T11:56:30.634" v="1225" actId="478"/>
          <ac:grpSpMkLst>
            <pc:docMk/>
            <pc:sldMk cId="3788468498" sldId="293"/>
            <ac:grpSpMk id="154" creationId="{00000000-0000-0000-0000-000000000000}"/>
          </ac:grpSpMkLst>
        </pc:grpChg>
        <pc:grpChg chg="del">
          <ac:chgData name="Colin JIANG Kelin" userId="5eb0c78b-b531-4ac2-a7ec-df27eb1dcb2b" providerId="ADAL" clId="{C0647E08-B6FE-4F87-90D0-1E309D357084}" dt="2023-06-15T11:56:30.634" v="1225" actId="478"/>
          <ac:grpSpMkLst>
            <pc:docMk/>
            <pc:sldMk cId="3788468498" sldId="293"/>
            <ac:grpSpMk id="157" creationId="{00000000-0000-0000-0000-000000000000}"/>
          </ac:grpSpMkLst>
        </pc:grpChg>
        <pc:grpChg chg="del">
          <ac:chgData name="Colin JIANG Kelin" userId="5eb0c78b-b531-4ac2-a7ec-df27eb1dcb2b" providerId="ADAL" clId="{C0647E08-B6FE-4F87-90D0-1E309D357084}" dt="2023-06-15T11:56:30.634" v="1225" actId="478"/>
          <ac:grpSpMkLst>
            <pc:docMk/>
            <pc:sldMk cId="3788468498" sldId="293"/>
            <ac:grpSpMk id="160" creationId="{00000000-0000-0000-0000-000000000000}"/>
          </ac:grpSpMkLst>
        </pc:grpChg>
        <pc:grpChg chg="del">
          <ac:chgData name="Colin JIANG Kelin" userId="5eb0c78b-b531-4ac2-a7ec-df27eb1dcb2b" providerId="ADAL" clId="{C0647E08-B6FE-4F87-90D0-1E309D357084}" dt="2023-06-15T11:56:30.634" v="1225" actId="478"/>
          <ac:grpSpMkLst>
            <pc:docMk/>
            <pc:sldMk cId="3788468498" sldId="293"/>
            <ac:grpSpMk id="163" creationId="{00000000-0000-0000-0000-000000000000}"/>
          </ac:grpSpMkLst>
        </pc:grpChg>
      </pc:sldChg>
      <pc:sldChg chg="addSp delSp modSp mod">
        <pc:chgData name="Colin JIANG Kelin" userId="5eb0c78b-b531-4ac2-a7ec-df27eb1dcb2b" providerId="ADAL" clId="{C0647E08-B6FE-4F87-90D0-1E309D357084}" dt="2023-06-15T12:03:11.442" v="1767" actId="20577"/>
        <pc:sldMkLst>
          <pc:docMk/>
          <pc:sldMk cId="935282279" sldId="295"/>
        </pc:sldMkLst>
        <pc:spChg chg="add mod">
          <ac:chgData name="Colin JIANG Kelin" userId="5eb0c78b-b531-4ac2-a7ec-df27eb1dcb2b" providerId="ADAL" clId="{C0647E08-B6FE-4F87-90D0-1E309D357084}" dt="2023-06-15T12:03:11.442" v="1767" actId="20577"/>
          <ac:spMkLst>
            <pc:docMk/>
            <pc:sldMk cId="935282279" sldId="295"/>
            <ac:spMk id="2" creationId="{46715096-7675-5294-7835-7D084DC491C7}"/>
          </ac:spMkLst>
        </pc:spChg>
        <pc:spChg chg="del">
          <ac:chgData name="Colin JIANG Kelin" userId="5eb0c78b-b531-4ac2-a7ec-df27eb1dcb2b" providerId="ADAL" clId="{C0647E08-B6FE-4F87-90D0-1E309D357084}" dt="2023-06-15T12:01:38.280" v="1421" actId="478"/>
          <ac:spMkLst>
            <pc:docMk/>
            <pc:sldMk cId="935282279" sldId="295"/>
            <ac:spMk id="145" creationId="{00000000-0000-0000-0000-000000000000}"/>
          </ac:spMkLst>
        </pc:spChg>
        <pc:spChg chg="del">
          <ac:chgData name="Colin JIANG Kelin" userId="5eb0c78b-b531-4ac2-a7ec-df27eb1dcb2b" providerId="ADAL" clId="{C0647E08-B6FE-4F87-90D0-1E309D357084}" dt="2023-06-15T12:01:38.280" v="1421" actId="478"/>
          <ac:spMkLst>
            <pc:docMk/>
            <pc:sldMk cId="935282279" sldId="295"/>
            <ac:spMk id="146" creationId="{00000000-0000-0000-0000-000000000000}"/>
          </ac:spMkLst>
        </pc:spChg>
        <pc:spChg chg="del">
          <ac:chgData name="Colin JIANG Kelin" userId="5eb0c78b-b531-4ac2-a7ec-df27eb1dcb2b" providerId="ADAL" clId="{C0647E08-B6FE-4F87-90D0-1E309D357084}" dt="2023-06-15T12:01:38.280" v="1421" actId="478"/>
          <ac:spMkLst>
            <pc:docMk/>
            <pc:sldMk cId="935282279" sldId="295"/>
            <ac:spMk id="147" creationId="{00000000-0000-0000-0000-000000000000}"/>
          </ac:spMkLst>
        </pc:spChg>
        <pc:grpChg chg="del">
          <ac:chgData name="Colin JIANG Kelin" userId="5eb0c78b-b531-4ac2-a7ec-df27eb1dcb2b" providerId="ADAL" clId="{C0647E08-B6FE-4F87-90D0-1E309D357084}" dt="2023-06-15T12:01:38.280" v="1421" actId="478"/>
          <ac:grpSpMkLst>
            <pc:docMk/>
            <pc:sldMk cId="935282279" sldId="295"/>
            <ac:grpSpMk id="148" creationId="{00000000-0000-0000-0000-000000000000}"/>
          </ac:grpSpMkLst>
        </pc:grpChg>
        <pc:grpChg chg="del">
          <ac:chgData name="Colin JIANG Kelin" userId="5eb0c78b-b531-4ac2-a7ec-df27eb1dcb2b" providerId="ADAL" clId="{C0647E08-B6FE-4F87-90D0-1E309D357084}" dt="2023-06-15T12:01:38.280" v="1421" actId="478"/>
          <ac:grpSpMkLst>
            <pc:docMk/>
            <pc:sldMk cId="935282279" sldId="295"/>
            <ac:grpSpMk id="151" creationId="{00000000-0000-0000-0000-000000000000}"/>
          </ac:grpSpMkLst>
        </pc:grpChg>
        <pc:grpChg chg="del">
          <ac:chgData name="Colin JIANG Kelin" userId="5eb0c78b-b531-4ac2-a7ec-df27eb1dcb2b" providerId="ADAL" clId="{C0647E08-B6FE-4F87-90D0-1E309D357084}" dt="2023-06-15T12:01:38.280" v="1421" actId="478"/>
          <ac:grpSpMkLst>
            <pc:docMk/>
            <pc:sldMk cId="935282279" sldId="295"/>
            <ac:grpSpMk id="154" creationId="{00000000-0000-0000-0000-000000000000}"/>
          </ac:grpSpMkLst>
        </pc:grpChg>
        <pc:grpChg chg="del">
          <ac:chgData name="Colin JIANG Kelin" userId="5eb0c78b-b531-4ac2-a7ec-df27eb1dcb2b" providerId="ADAL" clId="{C0647E08-B6FE-4F87-90D0-1E309D357084}" dt="2023-06-15T12:01:38.280" v="1421" actId="478"/>
          <ac:grpSpMkLst>
            <pc:docMk/>
            <pc:sldMk cId="935282279" sldId="295"/>
            <ac:grpSpMk id="157" creationId="{00000000-0000-0000-0000-000000000000}"/>
          </ac:grpSpMkLst>
        </pc:grpChg>
        <pc:grpChg chg="del">
          <ac:chgData name="Colin JIANG Kelin" userId="5eb0c78b-b531-4ac2-a7ec-df27eb1dcb2b" providerId="ADAL" clId="{C0647E08-B6FE-4F87-90D0-1E309D357084}" dt="2023-06-15T12:01:38.280" v="1421" actId="478"/>
          <ac:grpSpMkLst>
            <pc:docMk/>
            <pc:sldMk cId="935282279" sldId="295"/>
            <ac:grpSpMk id="160" creationId="{00000000-0000-0000-0000-000000000000}"/>
          </ac:grpSpMkLst>
        </pc:grpChg>
        <pc:grpChg chg="del">
          <ac:chgData name="Colin JIANG Kelin" userId="5eb0c78b-b531-4ac2-a7ec-df27eb1dcb2b" providerId="ADAL" clId="{C0647E08-B6FE-4F87-90D0-1E309D357084}" dt="2023-06-15T12:01:38.280" v="1421" actId="478"/>
          <ac:grpSpMkLst>
            <pc:docMk/>
            <pc:sldMk cId="935282279" sldId="295"/>
            <ac:grpSpMk id="163" creationId="{00000000-0000-0000-0000-000000000000}"/>
          </ac:grpSpMkLst>
        </pc:grpChg>
      </pc:sldChg>
      <pc:sldChg chg="addSp delSp modSp new mod">
        <pc:chgData name="Colin JIANG Kelin" userId="5eb0c78b-b531-4ac2-a7ec-df27eb1dcb2b" providerId="ADAL" clId="{C0647E08-B6FE-4F87-90D0-1E309D357084}" dt="2023-06-15T11:27:46.552" v="256" actId="207"/>
        <pc:sldMkLst>
          <pc:docMk/>
          <pc:sldMk cId="2275925906" sldId="298"/>
        </pc:sldMkLst>
        <pc:spChg chg="mod">
          <ac:chgData name="Colin JIANG Kelin" userId="5eb0c78b-b531-4ac2-a7ec-df27eb1dcb2b" providerId="ADAL" clId="{C0647E08-B6FE-4F87-90D0-1E309D357084}" dt="2023-06-15T11:19:56.549" v="21" actId="20577"/>
          <ac:spMkLst>
            <pc:docMk/>
            <pc:sldMk cId="2275925906" sldId="298"/>
            <ac:spMk id="2" creationId="{5807624C-2678-B76E-A499-5D2CB427C79C}"/>
          </ac:spMkLst>
        </pc:spChg>
        <pc:spChg chg="add mod topLvl">
          <ac:chgData name="Colin JIANG Kelin" userId="5eb0c78b-b531-4ac2-a7ec-df27eb1dcb2b" providerId="ADAL" clId="{C0647E08-B6FE-4F87-90D0-1E309D357084}" dt="2023-06-15T11:20:48.979" v="34" actId="165"/>
          <ac:spMkLst>
            <pc:docMk/>
            <pc:sldMk cId="2275925906" sldId="298"/>
            <ac:spMk id="3" creationId="{271FCB96-505F-407F-2C33-9B88B56D4E0D}"/>
          </ac:spMkLst>
        </pc:spChg>
        <pc:spChg chg="add mod topLvl">
          <ac:chgData name="Colin JIANG Kelin" userId="5eb0c78b-b531-4ac2-a7ec-df27eb1dcb2b" providerId="ADAL" clId="{C0647E08-B6FE-4F87-90D0-1E309D357084}" dt="2023-06-15T11:22:24.958" v="53" actId="207"/>
          <ac:spMkLst>
            <pc:docMk/>
            <pc:sldMk cId="2275925906" sldId="298"/>
            <ac:spMk id="4" creationId="{C79C07B0-9B92-DF41-3463-D958FF4589FF}"/>
          </ac:spMkLst>
        </pc:spChg>
        <pc:spChg chg="add mod">
          <ac:chgData name="Colin JIANG Kelin" userId="5eb0c78b-b531-4ac2-a7ec-df27eb1dcb2b" providerId="ADAL" clId="{C0647E08-B6FE-4F87-90D0-1E309D357084}" dt="2023-06-15T11:27:46.552" v="256" actId="207"/>
          <ac:spMkLst>
            <pc:docMk/>
            <pc:sldMk cId="2275925906" sldId="298"/>
            <ac:spMk id="11" creationId="{CE7325F9-0632-FE31-191A-796611B71E16}"/>
          </ac:spMkLst>
        </pc:spChg>
        <pc:spChg chg="add mod">
          <ac:chgData name="Colin JIANG Kelin" userId="5eb0c78b-b531-4ac2-a7ec-df27eb1dcb2b" providerId="ADAL" clId="{C0647E08-B6FE-4F87-90D0-1E309D357084}" dt="2023-06-15T11:23:15.918" v="65" actId="20577"/>
          <ac:spMkLst>
            <pc:docMk/>
            <pc:sldMk cId="2275925906" sldId="298"/>
            <ac:spMk id="12" creationId="{3C0B8D10-817A-5960-D55F-AFF49A6FDFD9}"/>
          </ac:spMkLst>
        </pc:spChg>
        <pc:spChg chg="add mod">
          <ac:chgData name="Colin JIANG Kelin" userId="5eb0c78b-b531-4ac2-a7ec-df27eb1dcb2b" providerId="ADAL" clId="{C0647E08-B6FE-4F87-90D0-1E309D357084}" dt="2023-06-15T11:27:46.552" v="256" actId="207"/>
          <ac:spMkLst>
            <pc:docMk/>
            <pc:sldMk cId="2275925906" sldId="298"/>
            <ac:spMk id="13" creationId="{F1BF8254-B7AD-FEDD-363C-794AEC624B20}"/>
          </ac:spMkLst>
        </pc:spChg>
        <pc:spChg chg="add mod">
          <ac:chgData name="Colin JIANG Kelin" userId="5eb0c78b-b531-4ac2-a7ec-df27eb1dcb2b" providerId="ADAL" clId="{C0647E08-B6FE-4F87-90D0-1E309D357084}" dt="2023-06-15T11:27:46.552" v="256" actId="207"/>
          <ac:spMkLst>
            <pc:docMk/>
            <pc:sldMk cId="2275925906" sldId="298"/>
            <ac:spMk id="14" creationId="{E6CF6DB2-B34A-7EC2-94E7-7D77FEFEDFBE}"/>
          </ac:spMkLst>
        </pc:spChg>
        <pc:spChg chg="add mod">
          <ac:chgData name="Colin JIANG Kelin" userId="5eb0c78b-b531-4ac2-a7ec-df27eb1dcb2b" providerId="ADAL" clId="{C0647E08-B6FE-4F87-90D0-1E309D357084}" dt="2023-06-15T11:27:46.552" v="256" actId="207"/>
          <ac:spMkLst>
            <pc:docMk/>
            <pc:sldMk cId="2275925906" sldId="298"/>
            <ac:spMk id="15" creationId="{733E6AD7-1C81-3C67-C402-2F185228653C}"/>
          </ac:spMkLst>
        </pc:spChg>
        <pc:spChg chg="add mod">
          <ac:chgData name="Colin JIANG Kelin" userId="5eb0c78b-b531-4ac2-a7ec-df27eb1dcb2b" providerId="ADAL" clId="{C0647E08-B6FE-4F87-90D0-1E309D357084}" dt="2023-06-15T11:27:28.005" v="255" actId="1076"/>
          <ac:spMkLst>
            <pc:docMk/>
            <pc:sldMk cId="2275925906" sldId="298"/>
            <ac:spMk id="16" creationId="{5AB4A90B-5B68-6260-E33A-CC43F85A0E90}"/>
          </ac:spMkLst>
        </pc:spChg>
        <pc:grpChg chg="add del mod">
          <ac:chgData name="Colin JIANG Kelin" userId="5eb0c78b-b531-4ac2-a7ec-df27eb1dcb2b" providerId="ADAL" clId="{C0647E08-B6FE-4F87-90D0-1E309D357084}" dt="2023-06-15T11:20:48.979" v="34" actId="165"/>
          <ac:grpSpMkLst>
            <pc:docMk/>
            <pc:sldMk cId="2275925906" sldId="298"/>
            <ac:grpSpMk id="5" creationId="{299FBD88-1994-2A05-C784-B329BDC509BE}"/>
          </ac:grpSpMkLst>
        </pc:grpChg>
        <pc:cxnChg chg="add mod">
          <ac:chgData name="Colin JIANG Kelin" userId="5eb0c78b-b531-4ac2-a7ec-df27eb1dcb2b" providerId="ADAL" clId="{C0647E08-B6FE-4F87-90D0-1E309D357084}" dt="2023-06-15T11:24:48.521" v="67" actId="1582"/>
          <ac:cxnSpMkLst>
            <pc:docMk/>
            <pc:sldMk cId="2275925906" sldId="298"/>
            <ac:cxnSpMk id="7" creationId="{18B68911-CC90-9559-A09C-0991E5E51908}"/>
          </ac:cxnSpMkLst>
        </pc:cxnChg>
        <pc:cxnChg chg="add mod">
          <ac:chgData name="Colin JIANG Kelin" userId="5eb0c78b-b531-4ac2-a7ec-df27eb1dcb2b" providerId="ADAL" clId="{C0647E08-B6FE-4F87-90D0-1E309D357084}" dt="2023-06-15T11:24:48.521" v="67" actId="1582"/>
          <ac:cxnSpMkLst>
            <pc:docMk/>
            <pc:sldMk cId="2275925906" sldId="298"/>
            <ac:cxnSpMk id="8" creationId="{E10EFFCF-7789-19B6-59E8-FEBE70A9C328}"/>
          </ac:cxnSpMkLst>
        </pc:cxnChg>
      </pc:sldChg>
      <pc:sldChg chg="addSp delSp modSp add mod ord">
        <pc:chgData name="Colin JIANG Kelin" userId="5eb0c78b-b531-4ac2-a7ec-df27eb1dcb2b" providerId="ADAL" clId="{C0647E08-B6FE-4F87-90D0-1E309D357084}" dt="2023-06-15T12:01:08.794" v="1420" actId="20577"/>
        <pc:sldMkLst>
          <pc:docMk/>
          <pc:sldMk cId="965043645" sldId="299"/>
        </pc:sldMkLst>
        <pc:spChg chg="add mod">
          <ac:chgData name="Colin JIANG Kelin" userId="5eb0c78b-b531-4ac2-a7ec-df27eb1dcb2b" providerId="ADAL" clId="{C0647E08-B6FE-4F87-90D0-1E309D357084}" dt="2023-06-15T11:42:33.713" v="345" actId="120"/>
          <ac:spMkLst>
            <pc:docMk/>
            <pc:sldMk cId="965043645" sldId="299"/>
            <ac:spMk id="2" creationId="{595F99E1-7F5E-728A-AC6C-36989BFE7802}"/>
          </ac:spMkLst>
        </pc:spChg>
        <pc:spChg chg="add mod">
          <ac:chgData name="Colin JIANG Kelin" userId="5eb0c78b-b531-4ac2-a7ec-df27eb1dcb2b" providerId="ADAL" clId="{C0647E08-B6FE-4F87-90D0-1E309D357084}" dt="2023-06-15T11:42:50.584" v="355" actId="20577"/>
          <ac:spMkLst>
            <pc:docMk/>
            <pc:sldMk cId="965043645" sldId="299"/>
            <ac:spMk id="3" creationId="{B2D378C1-ACB7-DBEF-4493-F2B0FBFC9CA7}"/>
          </ac:spMkLst>
        </pc:spChg>
        <pc:spChg chg="add mod">
          <ac:chgData name="Colin JIANG Kelin" userId="5eb0c78b-b531-4ac2-a7ec-df27eb1dcb2b" providerId="ADAL" clId="{C0647E08-B6FE-4F87-90D0-1E309D357084}" dt="2023-06-15T11:50:50.188" v="719" actId="693"/>
          <ac:spMkLst>
            <pc:docMk/>
            <pc:sldMk cId="965043645" sldId="299"/>
            <ac:spMk id="4" creationId="{246EED82-62D0-BD65-F7C5-A4613ACE7EBB}"/>
          </ac:spMkLst>
        </pc:spChg>
        <pc:spChg chg="del">
          <ac:chgData name="Colin JIANG Kelin" userId="5eb0c78b-b531-4ac2-a7ec-df27eb1dcb2b" providerId="ADAL" clId="{C0647E08-B6FE-4F87-90D0-1E309D357084}" dt="2023-06-15T11:30:57.605" v="260" actId="478"/>
          <ac:spMkLst>
            <pc:docMk/>
            <pc:sldMk cId="965043645" sldId="299"/>
            <ac:spMk id="5" creationId="{CBAD27D9-852C-DA3F-28B4-F22B5A22CB0F}"/>
          </ac:spMkLst>
        </pc:spChg>
        <pc:spChg chg="mod">
          <ac:chgData name="Colin JIANG Kelin" userId="5eb0c78b-b531-4ac2-a7ec-df27eb1dcb2b" providerId="ADAL" clId="{C0647E08-B6FE-4F87-90D0-1E309D357084}" dt="2023-06-15T12:01:08.794" v="1420" actId="20577"/>
          <ac:spMkLst>
            <pc:docMk/>
            <pc:sldMk cId="965043645" sldId="299"/>
            <ac:spMk id="144" creationId="{00000000-0000-0000-0000-000000000000}"/>
          </ac:spMkLst>
        </pc:spChg>
        <pc:spChg chg="mod">
          <ac:chgData name="Colin JIANG Kelin" userId="5eb0c78b-b531-4ac2-a7ec-df27eb1dcb2b" providerId="ADAL" clId="{C0647E08-B6FE-4F87-90D0-1E309D357084}" dt="2023-06-15T11:31:10.853" v="266" actId="14100"/>
          <ac:spMkLst>
            <pc:docMk/>
            <pc:sldMk cId="965043645" sldId="299"/>
            <ac:spMk id="145" creationId="{00000000-0000-0000-0000-000000000000}"/>
          </ac:spMkLst>
        </pc:spChg>
        <pc:spChg chg="mod">
          <ac:chgData name="Colin JIANG Kelin" userId="5eb0c78b-b531-4ac2-a7ec-df27eb1dcb2b" providerId="ADAL" clId="{C0647E08-B6FE-4F87-90D0-1E309D357084}" dt="2023-06-15T11:31:54.045" v="269" actId="20577"/>
          <ac:spMkLst>
            <pc:docMk/>
            <pc:sldMk cId="965043645" sldId="299"/>
            <ac:spMk id="146" creationId="{00000000-0000-0000-0000-000000000000}"/>
          </ac:spMkLst>
        </pc:spChg>
        <pc:spChg chg="del">
          <ac:chgData name="Colin JIANG Kelin" userId="5eb0c78b-b531-4ac2-a7ec-df27eb1dcb2b" providerId="ADAL" clId="{C0647E08-B6FE-4F87-90D0-1E309D357084}" dt="2023-06-15T11:30:59.983" v="261" actId="478"/>
          <ac:spMkLst>
            <pc:docMk/>
            <pc:sldMk cId="965043645" sldId="299"/>
            <ac:spMk id="147" creationId="{00000000-0000-0000-0000-000000000000}"/>
          </ac:spMkLst>
        </pc:spChg>
        <pc:spChg chg="mod">
          <ac:chgData name="Colin JIANG Kelin" userId="5eb0c78b-b531-4ac2-a7ec-df27eb1dcb2b" providerId="ADAL" clId="{C0647E08-B6FE-4F87-90D0-1E309D357084}" dt="2023-06-15T11:42:05.401" v="342" actId="20577"/>
          <ac:spMkLst>
            <pc:docMk/>
            <pc:sldMk cId="965043645" sldId="299"/>
            <ac:spMk id="149" creationId="{00000000-0000-0000-0000-000000000000}"/>
          </ac:spMkLst>
        </pc:spChg>
        <pc:spChg chg="mod">
          <ac:chgData name="Colin JIANG Kelin" userId="5eb0c78b-b531-4ac2-a7ec-df27eb1dcb2b" providerId="ADAL" clId="{C0647E08-B6FE-4F87-90D0-1E309D357084}" dt="2023-06-15T11:32:03.849" v="284" actId="20577"/>
          <ac:spMkLst>
            <pc:docMk/>
            <pc:sldMk cId="965043645" sldId="299"/>
            <ac:spMk id="150" creationId="{00000000-0000-0000-0000-000000000000}"/>
          </ac:spMkLst>
        </pc:spChg>
        <pc:spChg chg="mod">
          <ac:chgData name="Colin JIANG Kelin" userId="5eb0c78b-b531-4ac2-a7ec-df27eb1dcb2b" providerId="ADAL" clId="{C0647E08-B6FE-4F87-90D0-1E309D357084}" dt="2023-06-15T11:42:03.111" v="341" actId="20577"/>
          <ac:spMkLst>
            <pc:docMk/>
            <pc:sldMk cId="965043645" sldId="299"/>
            <ac:spMk id="152" creationId="{00000000-0000-0000-0000-000000000000}"/>
          </ac:spMkLst>
        </pc:spChg>
        <pc:spChg chg="mod">
          <ac:chgData name="Colin JIANG Kelin" userId="5eb0c78b-b531-4ac2-a7ec-df27eb1dcb2b" providerId="ADAL" clId="{C0647E08-B6FE-4F87-90D0-1E309D357084}" dt="2023-06-15T11:32:18.699" v="302" actId="14100"/>
          <ac:spMkLst>
            <pc:docMk/>
            <pc:sldMk cId="965043645" sldId="299"/>
            <ac:spMk id="153" creationId="{00000000-0000-0000-0000-000000000000}"/>
          </ac:spMkLst>
        </pc:spChg>
        <pc:grpChg chg="mod">
          <ac:chgData name="Colin JIANG Kelin" userId="5eb0c78b-b531-4ac2-a7ec-df27eb1dcb2b" providerId="ADAL" clId="{C0647E08-B6FE-4F87-90D0-1E309D357084}" dt="2023-06-15T11:32:07.229" v="285" actId="14100"/>
          <ac:grpSpMkLst>
            <pc:docMk/>
            <pc:sldMk cId="965043645" sldId="299"/>
            <ac:grpSpMk id="148" creationId="{00000000-0000-0000-0000-000000000000}"/>
          </ac:grpSpMkLst>
        </pc:grpChg>
        <pc:grpChg chg="mod">
          <ac:chgData name="Colin JIANG Kelin" userId="5eb0c78b-b531-4ac2-a7ec-df27eb1dcb2b" providerId="ADAL" clId="{C0647E08-B6FE-4F87-90D0-1E309D357084}" dt="2023-06-15T11:32:20.269" v="303" actId="14100"/>
          <ac:grpSpMkLst>
            <pc:docMk/>
            <pc:sldMk cId="965043645" sldId="299"/>
            <ac:grpSpMk id="151" creationId="{00000000-0000-0000-0000-000000000000}"/>
          </ac:grpSpMkLst>
        </pc:grpChg>
        <pc:grpChg chg="del">
          <ac:chgData name="Colin JIANG Kelin" userId="5eb0c78b-b531-4ac2-a7ec-df27eb1dcb2b" providerId="ADAL" clId="{C0647E08-B6FE-4F87-90D0-1E309D357084}" dt="2023-06-15T11:30:59.983" v="261" actId="478"/>
          <ac:grpSpMkLst>
            <pc:docMk/>
            <pc:sldMk cId="965043645" sldId="299"/>
            <ac:grpSpMk id="154" creationId="{00000000-0000-0000-0000-000000000000}"/>
          </ac:grpSpMkLst>
        </pc:grpChg>
        <pc:grpChg chg="del">
          <ac:chgData name="Colin JIANG Kelin" userId="5eb0c78b-b531-4ac2-a7ec-df27eb1dcb2b" providerId="ADAL" clId="{C0647E08-B6FE-4F87-90D0-1E309D357084}" dt="2023-06-15T11:30:59.983" v="261" actId="478"/>
          <ac:grpSpMkLst>
            <pc:docMk/>
            <pc:sldMk cId="965043645" sldId="299"/>
            <ac:grpSpMk id="163" creationId="{00000000-0000-0000-0000-000000000000}"/>
          </ac:grpSpMkLst>
        </pc:grpChg>
      </pc:sldChg>
      <pc:sldChg chg="addSp modSp new mod">
        <pc:chgData name="Colin JIANG Kelin" userId="5eb0c78b-b531-4ac2-a7ec-df27eb1dcb2b" providerId="ADAL" clId="{C0647E08-B6FE-4F87-90D0-1E309D357084}" dt="2023-06-15T11:54:46.984" v="1127" actId="1076"/>
        <pc:sldMkLst>
          <pc:docMk/>
          <pc:sldMk cId="2843135940" sldId="300"/>
        </pc:sldMkLst>
        <pc:spChg chg="mod">
          <ac:chgData name="Colin JIANG Kelin" userId="5eb0c78b-b531-4ac2-a7ec-df27eb1dcb2b" providerId="ADAL" clId="{C0647E08-B6FE-4F87-90D0-1E309D357084}" dt="2023-06-15T11:53:12.973" v="878" actId="20577"/>
          <ac:spMkLst>
            <pc:docMk/>
            <pc:sldMk cId="2843135940" sldId="300"/>
            <ac:spMk id="2" creationId="{5BA953FD-FAF5-8A86-AD39-7C4AD8D36BC5}"/>
          </ac:spMkLst>
        </pc:spChg>
        <pc:spChg chg="add mod">
          <ac:chgData name="Colin JIANG Kelin" userId="5eb0c78b-b531-4ac2-a7ec-df27eb1dcb2b" providerId="ADAL" clId="{C0647E08-B6FE-4F87-90D0-1E309D357084}" dt="2023-06-15T11:53:43.914" v="963" actId="20577"/>
          <ac:spMkLst>
            <pc:docMk/>
            <pc:sldMk cId="2843135940" sldId="300"/>
            <ac:spMk id="3" creationId="{F190D6AA-9FCE-4D88-C834-B1AF59CD4920}"/>
          </ac:spMkLst>
        </pc:spChg>
        <pc:spChg chg="add mod">
          <ac:chgData name="Colin JIANG Kelin" userId="5eb0c78b-b531-4ac2-a7ec-df27eb1dcb2b" providerId="ADAL" clId="{C0647E08-B6FE-4F87-90D0-1E309D357084}" dt="2023-06-15T11:54:29.184" v="1078" actId="1076"/>
          <ac:spMkLst>
            <pc:docMk/>
            <pc:sldMk cId="2843135940" sldId="300"/>
            <ac:spMk id="4" creationId="{EE5E070A-182C-840B-C6E2-198861A222ED}"/>
          </ac:spMkLst>
        </pc:spChg>
        <pc:spChg chg="add mod">
          <ac:chgData name="Colin JIANG Kelin" userId="5eb0c78b-b531-4ac2-a7ec-df27eb1dcb2b" providerId="ADAL" clId="{C0647E08-B6FE-4F87-90D0-1E309D357084}" dt="2023-06-15T11:54:46.984" v="1127" actId="1076"/>
          <ac:spMkLst>
            <pc:docMk/>
            <pc:sldMk cId="2843135940" sldId="300"/>
            <ac:spMk id="5" creationId="{D9253129-F1C3-4B4E-6DDC-3B06E625E680}"/>
          </ac:spMkLst>
        </pc:spChg>
      </pc:sldChg>
      <pc:sldChg chg="modSp mod">
        <pc:chgData name="Colin JIANG Kelin" userId="5eb0c78b-b531-4ac2-a7ec-df27eb1dcb2b" providerId="ADAL" clId="{C0647E08-B6FE-4F87-90D0-1E309D357084}" dt="2023-06-18T15:02:20.697" v="1838" actId="20577"/>
        <pc:sldMkLst>
          <pc:docMk/>
          <pc:sldMk cId="100269978" sldId="307"/>
        </pc:sldMkLst>
        <pc:spChg chg="mod">
          <ac:chgData name="Colin JIANG Kelin" userId="5eb0c78b-b531-4ac2-a7ec-df27eb1dcb2b" providerId="ADAL" clId="{C0647E08-B6FE-4F87-90D0-1E309D357084}" dt="2023-06-18T15:02:20.697" v="1838" actId="20577"/>
          <ac:spMkLst>
            <pc:docMk/>
            <pc:sldMk cId="100269978" sldId="307"/>
            <ac:spMk id="5" creationId="{BD762DA1-5B66-800C-60AB-F17AE67DA278}"/>
          </ac:spMkLst>
        </pc:spChg>
      </pc:sldChg>
      <pc:sldChg chg="modSp mod">
        <pc:chgData name="Colin JIANG Kelin" userId="5eb0c78b-b531-4ac2-a7ec-df27eb1dcb2b" providerId="ADAL" clId="{C0647E08-B6FE-4F87-90D0-1E309D357084}" dt="2023-06-18T14:27:38.616" v="1768" actId="14734"/>
        <pc:sldMkLst>
          <pc:docMk/>
          <pc:sldMk cId="3429378860" sldId="328"/>
        </pc:sldMkLst>
        <pc:graphicFrameChg chg="modGraphic">
          <ac:chgData name="Colin JIANG Kelin" userId="5eb0c78b-b531-4ac2-a7ec-df27eb1dcb2b" providerId="ADAL" clId="{C0647E08-B6FE-4F87-90D0-1E309D357084}" dt="2023-06-18T14:27:38.616" v="1768" actId="14734"/>
          <ac:graphicFrameMkLst>
            <pc:docMk/>
            <pc:sldMk cId="3429378860" sldId="328"/>
            <ac:graphicFrameMk id="3" creationId="{77DC5DD7-A3D2-A0B3-7164-247BA2590EAF}"/>
          </ac:graphicFrameMkLst>
        </pc:graphicFrameChg>
      </pc:sldChg>
      <pc:sldChg chg="modSp mod">
        <pc:chgData name="Colin JIANG Kelin" userId="5eb0c78b-b531-4ac2-a7ec-df27eb1dcb2b" providerId="ADAL" clId="{C0647E08-B6FE-4F87-90D0-1E309D357084}" dt="2023-06-18T15:04:36.401" v="1855" actId="20577"/>
        <pc:sldMkLst>
          <pc:docMk/>
          <pc:sldMk cId="4150241993" sldId="330"/>
        </pc:sldMkLst>
        <pc:spChg chg="mod">
          <ac:chgData name="Colin JIANG Kelin" userId="5eb0c78b-b531-4ac2-a7ec-df27eb1dcb2b" providerId="ADAL" clId="{C0647E08-B6FE-4F87-90D0-1E309D357084}" dt="2023-06-18T15:04:36.401" v="1855" actId="20577"/>
          <ac:spMkLst>
            <pc:docMk/>
            <pc:sldMk cId="4150241993" sldId="330"/>
            <ac:spMk id="2" creationId="{C5796AB4-B628-3F13-6FC0-45AA7923826D}"/>
          </ac:spMkLst>
        </pc:spChg>
      </pc:sldChg>
      <pc:sldChg chg="modSp new mod">
        <pc:chgData name="Colin JIANG Kelin" userId="5eb0c78b-b531-4ac2-a7ec-df27eb1dcb2b" providerId="ADAL" clId="{C0647E08-B6FE-4F87-90D0-1E309D357084}" dt="2023-06-18T15:05:36.608" v="1873" actId="20577"/>
        <pc:sldMkLst>
          <pc:docMk/>
          <pc:sldMk cId="2198285152" sldId="333"/>
        </pc:sldMkLst>
        <pc:spChg chg="mod">
          <ac:chgData name="Colin JIANG Kelin" userId="5eb0c78b-b531-4ac2-a7ec-df27eb1dcb2b" providerId="ADAL" clId="{C0647E08-B6FE-4F87-90D0-1E309D357084}" dt="2023-06-18T15:05:36.608" v="1873" actId="20577"/>
          <ac:spMkLst>
            <pc:docMk/>
            <pc:sldMk cId="2198285152" sldId="333"/>
            <ac:spMk id="2" creationId="{8367D49E-B564-6ED1-CC8A-9864EB94580A}"/>
          </ac:spMkLst>
        </pc:spChg>
      </pc:sldChg>
    </pc:docChg>
  </pc:docChgLst>
  <pc:docChgLst>
    <pc:chgData name="LIM Wei Jie" userId="S::wjlim.2022@mitb.smu.edu.sg::740d543c-0c0b-4e56-8240-74906d4e6b0f" providerId="AD" clId="Web-{1E2CD6C7-50E2-4F50-9AC6-0EA11699110A}"/>
    <pc:docChg chg="modSld">
      <pc:chgData name="LIM Wei Jie" userId="S::wjlim.2022@mitb.smu.edu.sg::740d543c-0c0b-4e56-8240-74906d4e6b0f" providerId="AD" clId="Web-{1E2CD6C7-50E2-4F50-9AC6-0EA11699110A}" dt="2023-06-19T06:00:59.095" v="29"/>
      <pc:docMkLst>
        <pc:docMk/>
      </pc:docMkLst>
      <pc:sldChg chg="modSp">
        <pc:chgData name="LIM Wei Jie" userId="S::wjlim.2022@mitb.smu.edu.sg::740d543c-0c0b-4e56-8240-74906d4e6b0f" providerId="AD" clId="Web-{1E2CD6C7-50E2-4F50-9AC6-0EA11699110A}" dt="2023-06-19T06:00:59.095" v="29"/>
        <pc:sldMkLst>
          <pc:docMk/>
          <pc:sldMk cId="3054586017" sldId="339"/>
        </pc:sldMkLst>
        <pc:graphicFrameChg chg="mod modGraphic">
          <ac:chgData name="LIM Wei Jie" userId="S::wjlim.2022@mitb.smu.edu.sg::740d543c-0c0b-4e56-8240-74906d4e6b0f" providerId="AD" clId="Web-{1E2CD6C7-50E2-4F50-9AC6-0EA11699110A}" dt="2023-06-19T06:00:59.095" v="29"/>
          <ac:graphicFrameMkLst>
            <pc:docMk/>
            <pc:sldMk cId="3054586017" sldId="339"/>
            <ac:graphicFrameMk id="2" creationId="{2848B8B7-2357-E25F-3614-82FA297A549E}"/>
          </ac:graphicFrameMkLst>
        </pc:graphicFrameChg>
        <pc:graphicFrameChg chg="mod modGraphic">
          <ac:chgData name="LIM Wei Jie" userId="S::wjlim.2022@mitb.smu.edu.sg::740d543c-0c0b-4e56-8240-74906d4e6b0f" providerId="AD" clId="Web-{1E2CD6C7-50E2-4F50-9AC6-0EA11699110A}" dt="2023-06-19T06:00:56.579" v="27"/>
          <ac:graphicFrameMkLst>
            <pc:docMk/>
            <pc:sldMk cId="3054586017" sldId="339"/>
            <ac:graphicFrameMk id="3" creationId="{77DC5DD7-A3D2-A0B3-7164-247BA2590EAF}"/>
          </ac:graphicFrameMkLst>
        </pc:graphicFrameChg>
      </pc:sldChg>
    </pc:docChg>
  </pc:docChgLst>
  <pc:docChgLst>
    <pc:chgData name="QUAH Zong You" userId="S::zyquah.2021@mitb.smu.edu.sg::c129b834-b884-4676-92f5-579700a4704f" providerId="AD" clId="Web-{FBEF42B4-FE0C-4583-9743-9371CC569DDA}"/>
    <pc:docChg chg="modSld">
      <pc:chgData name="QUAH Zong You" userId="S::zyquah.2021@mitb.smu.edu.sg::c129b834-b884-4676-92f5-579700a4704f" providerId="AD" clId="Web-{FBEF42B4-FE0C-4583-9743-9371CC569DDA}" dt="2023-06-17T08:42:00.627" v="365" actId="20577"/>
      <pc:docMkLst>
        <pc:docMk/>
      </pc:docMkLst>
      <pc:sldChg chg="modSp">
        <pc:chgData name="QUAH Zong You" userId="S::zyquah.2021@mitb.smu.edu.sg::c129b834-b884-4676-92f5-579700a4704f" providerId="AD" clId="Web-{FBEF42B4-FE0C-4583-9743-9371CC569DDA}" dt="2023-06-17T08:25:09.354" v="11" actId="20577"/>
        <pc:sldMkLst>
          <pc:docMk/>
          <pc:sldMk cId="0" sldId="258"/>
        </pc:sldMkLst>
        <pc:spChg chg="mod">
          <ac:chgData name="QUAH Zong You" userId="S::zyquah.2021@mitb.smu.edu.sg::c129b834-b884-4676-92f5-579700a4704f" providerId="AD" clId="Web-{FBEF42B4-FE0C-4583-9743-9371CC569DDA}" dt="2023-06-17T08:25:09.354" v="11" actId="20577"/>
          <ac:spMkLst>
            <pc:docMk/>
            <pc:sldMk cId="0" sldId="258"/>
            <ac:spMk id="4" creationId="{D7BAD922-8CF1-3B2D-AEC8-4A6BD38AC26A}"/>
          </ac:spMkLst>
        </pc:spChg>
        <pc:spChg chg="mod">
          <ac:chgData name="QUAH Zong You" userId="S::zyquah.2021@mitb.smu.edu.sg::c129b834-b884-4676-92f5-579700a4704f" providerId="AD" clId="Web-{FBEF42B4-FE0C-4583-9743-9371CC569DDA}" dt="2023-06-17T08:24:42.540" v="4" actId="20577"/>
          <ac:spMkLst>
            <pc:docMk/>
            <pc:sldMk cId="0" sldId="258"/>
            <ac:spMk id="5" creationId="{02F95029-035F-AAD2-BCC0-F8320CC46118}"/>
          </ac:spMkLst>
        </pc:spChg>
        <pc:spChg chg="mod">
          <ac:chgData name="QUAH Zong You" userId="S::zyquah.2021@mitb.smu.edu.sg::c129b834-b884-4676-92f5-579700a4704f" providerId="AD" clId="Web-{FBEF42B4-FE0C-4583-9743-9371CC569DDA}" dt="2023-06-17T08:24:47.087" v="5" actId="20577"/>
          <ac:spMkLst>
            <pc:docMk/>
            <pc:sldMk cId="0" sldId="258"/>
            <ac:spMk id="6" creationId="{D7760B1D-928B-6D7F-FA70-7EE65D63A5AA}"/>
          </ac:spMkLst>
        </pc:spChg>
        <pc:spChg chg="mod">
          <ac:chgData name="QUAH Zong You" userId="S::zyquah.2021@mitb.smu.edu.sg::c129b834-b884-4676-92f5-579700a4704f" providerId="AD" clId="Web-{FBEF42B4-FE0C-4583-9743-9371CC569DDA}" dt="2023-06-17T08:25:01.400" v="9" actId="20577"/>
          <ac:spMkLst>
            <pc:docMk/>
            <pc:sldMk cId="0" sldId="258"/>
            <ac:spMk id="7" creationId="{1BBF13C7-5940-A6A4-BEB9-277E0326ACF6}"/>
          </ac:spMkLst>
        </pc:spChg>
      </pc:sldChg>
      <pc:sldChg chg="delSp modSp">
        <pc:chgData name="QUAH Zong You" userId="S::zyquah.2021@mitb.smu.edu.sg::c129b834-b884-4676-92f5-579700a4704f" providerId="AD" clId="Web-{FBEF42B4-FE0C-4583-9743-9371CC569DDA}" dt="2023-06-17T08:42:00.627" v="365" actId="20577"/>
        <pc:sldMkLst>
          <pc:docMk/>
          <pc:sldMk cId="1209668800" sldId="308"/>
        </pc:sldMkLst>
        <pc:spChg chg="del mod">
          <ac:chgData name="QUAH Zong You" userId="S::zyquah.2021@mitb.smu.edu.sg::c129b834-b884-4676-92f5-579700a4704f" providerId="AD" clId="Web-{FBEF42B4-FE0C-4583-9743-9371CC569DDA}" dt="2023-06-17T08:37:19.570" v="293"/>
          <ac:spMkLst>
            <pc:docMk/>
            <pc:sldMk cId="1209668800" sldId="308"/>
            <ac:spMk id="2" creationId="{46715096-7675-5294-7835-7D084DC491C7}"/>
          </ac:spMkLst>
        </pc:spChg>
        <pc:spChg chg="mod">
          <ac:chgData name="QUAH Zong You" userId="S::zyquah.2021@mitb.smu.edu.sg::c129b834-b884-4676-92f5-579700a4704f" providerId="AD" clId="Web-{FBEF42B4-FE0C-4583-9743-9371CC569DDA}" dt="2023-06-17T08:42:00.627" v="365" actId="20577"/>
          <ac:spMkLst>
            <pc:docMk/>
            <pc:sldMk cId="1209668800" sldId="308"/>
            <ac:spMk id="8" creationId="{37A39C46-DB91-EC9B-63BB-3EF79BCD0D53}"/>
          </ac:spMkLst>
        </pc:spChg>
        <pc:graphicFrameChg chg="mod modGraphic">
          <ac:chgData name="QUAH Zong You" userId="S::zyquah.2021@mitb.smu.edu.sg::c129b834-b884-4676-92f5-579700a4704f" providerId="AD" clId="Web-{FBEF42B4-FE0C-4583-9743-9371CC569DDA}" dt="2023-06-17T08:29:41.567" v="14"/>
          <ac:graphicFrameMkLst>
            <pc:docMk/>
            <pc:sldMk cId="1209668800" sldId="308"/>
            <ac:graphicFrameMk id="6" creationId="{0D5476F7-A644-A684-07CF-813006F39CBB}"/>
          </ac:graphicFrameMkLst>
        </pc:graphicFrameChg>
      </pc:sldChg>
    </pc:docChg>
  </pc:docChgLst>
  <pc:docChgLst>
    <pc:chgData name="QUAH Zong You" userId="S::zyquah.2021@mitb.smu.edu.sg::c129b834-b884-4676-92f5-579700a4704f" providerId="AD" clId="Web-{D4663739-53BD-4314-9291-8CD93D0B6DE3}"/>
    <pc:docChg chg="modSld">
      <pc:chgData name="QUAH Zong You" userId="S::zyquah.2021@mitb.smu.edu.sg::c129b834-b884-4676-92f5-579700a4704f" providerId="AD" clId="Web-{D4663739-53BD-4314-9291-8CD93D0B6DE3}" dt="2023-06-13T13:29:05.635" v="26" actId="20577"/>
      <pc:docMkLst>
        <pc:docMk/>
      </pc:docMkLst>
      <pc:sldChg chg="modSp">
        <pc:chgData name="QUAH Zong You" userId="S::zyquah.2021@mitb.smu.edu.sg::c129b834-b884-4676-92f5-579700a4704f" providerId="AD" clId="Web-{D4663739-53BD-4314-9291-8CD93D0B6DE3}" dt="2023-06-13T13:29:05.635" v="26" actId="20577"/>
        <pc:sldMkLst>
          <pc:docMk/>
          <pc:sldMk cId="0" sldId="256"/>
        </pc:sldMkLst>
        <pc:spChg chg="mod">
          <ac:chgData name="QUAH Zong You" userId="S::zyquah.2021@mitb.smu.edu.sg::c129b834-b884-4676-92f5-579700a4704f" providerId="AD" clId="Web-{D4663739-53BD-4314-9291-8CD93D0B6DE3}" dt="2023-06-13T13:29:05.635" v="26" actId="20577"/>
          <ac:spMkLst>
            <pc:docMk/>
            <pc:sldMk cId="0" sldId="256"/>
            <ac:spMk id="67" creationId="{00000000-0000-0000-0000-000000000000}"/>
          </ac:spMkLst>
        </pc:spChg>
      </pc:sldChg>
    </pc:docChg>
  </pc:docChgLst>
  <pc:docChgLst>
    <pc:chgData name="Keith WONG Jincong" userId="a95863ce-4519-47a6-a2bb-7a92690574a6" providerId="ADAL" clId="{9B04CA9A-FF37-4264-9652-0CD9A2DA1A2C}"/>
    <pc:docChg chg="undo custSel addSld delSld modSld sldOrd">
      <pc:chgData name="Keith WONG Jincong" userId="a95863ce-4519-47a6-a2bb-7a92690574a6" providerId="ADAL" clId="{9B04CA9A-FF37-4264-9652-0CD9A2DA1A2C}" dt="2023-06-19T10:15:21.974" v="2756" actId="729"/>
      <pc:docMkLst>
        <pc:docMk/>
      </pc:docMkLst>
      <pc:sldChg chg="modSp mod">
        <pc:chgData name="Keith WONG Jincong" userId="a95863ce-4519-47a6-a2bb-7a92690574a6" providerId="ADAL" clId="{9B04CA9A-FF37-4264-9652-0CD9A2DA1A2C}" dt="2023-06-19T04:52:17.328" v="2743" actId="20577"/>
        <pc:sldMkLst>
          <pc:docMk/>
          <pc:sldMk cId="3788468498" sldId="293"/>
        </pc:sldMkLst>
        <pc:spChg chg="mod">
          <ac:chgData name="Keith WONG Jincong" userId="a95863ce-4519-47a6-a2bb-7a92690574a6" providerId="ADAL" clId="{9B04CA9A-FF37-4264-9652-0CD9A2DA1A2C}" dt="2023-06-19T04:52:17.328" v="2743" actId="20577"/>
          <ac:spMkLst>
            <pc:docMk/>
            <pc:sldMk cId="3788468498" sldId="293"/>
            <ac:spMk id="144" creationId="{00000000-0000-0000-0000-000000000000}"/>
          </ac:spMkLst>
        </pc:spChg>
      </pc:sldChg>
      <pc:sldChg chg="addSp delSp modSp mod ord">
        <pc:chgData name="Keith WONG Jincong" userId="a95863ce-4519-47a6-a2bb-7a92690574a6" providerId="ADAL" clId="{9B04CA9A-FF37-4264-9652-0CD9A2DA1A2C}" dt="2023-06-18T14:57:33.538" v="2696" actId="20577"/>
        <pc:sldMkLst>
          <pc:docMk/>
          <pc:sldMk cId="585603023" sldId="297"/>
        </pc:sldMkLst>
        <pc:spChg chg="add mod">
          <ac:chgData name="Keith WONG Jincong" userId="a95863ce-4519-47a6-a2bb-7a92690574a6" providerId="ADAL" clId="{9B04CA9A-FF37-4264-9652-0CD9A2DA1A2C}" dt="2023-06-17T17:33:16.140" v="1968" actId="1076"/>
          <ac:spMkLst>
            <pc:docMk/>
            <pc:sldMk cId="585603023" sldId="297"/>
            <ac:spMk id="2" creationId="{56F82DC2-4518-09EA-ABA2-386F60300C8D}"/>
          </ac:spMkLst>
        </pc:spChg>
        <pc:spChg chg="mod">
          <ac:chgData name="Keith WONG Jincong" userId="a95863ce-4519-47a6-a2bb-7a92690574a6" providerId="ADAL" clId="{9B04CA9A-FF37-4264-9652-0CD9A2DA1A2C}" dt="2023-06-17T17:24:29.421" v="1327" actId="20577"/>
          <ac:spMkLst>
            <pc:docMk/>
            <pc:sldMk cId="585603023" sldId="297"/>
            <ac:spMk id="3" creationId="{64776D23-9532-9D1C-A56A-4B6B0CE78962}"/>
          </ac:spMkLst>
        </pc:spChg>
        <pc:spChg chg="del mod">
          <ac:chgData name="Keith WONG Jincong" userId="a95863ce-4519-47a6-a2bb-7a92690574a6" providerId="ADAL" clId="{9B04CA9A-FF37-4264-9652-0CD9A2DA1A2C}" dt="2023-06-17T17:26:17.594" v="1567" actId="478"/>
          <ac:spMkLst>
            <pc:docMk/>
            <pc:sldMk cId="585603023" sldId="297"/>
            <ac:spMk id="5" creationId="{5212676C-7E8E-59B7-D991-3AFBF84C3758}"/>
          </ac:spMkLst>
        </pc:spChg>
        <pc:spChg chg="mod">
          <ac:chgData name="Keith WONG Jincong" userId="a95863ce-4519-47a6-a2bb-7a92690574a6" providerId="ADAL" clId="{9B04CA9A-FF37-4264-9652-0CD9A2DA1A2C}" dt="2023-06-17T17:30:10.771" v="1717" actId="14100"/>
          <ac:spMkLst>
            <pc:docMk/>
            <pc:sldMk cId="585603023" sldId="297"/>
            <ac:spMk id="7" creationId="{5CFC466B-0C96-8212-0E74-CEC03D1ACBA7}"/>
          </ac:spMkLst>
        </pc:spChg>
        <pc:spChg chg="mod">
          <ac:chgData name="Keith WONG Jincong" userId="a95863ce-4519-47a6-a2bb-7a92690574a6" providerId="ADAL" clId="{9B04CA9A-FF37-4264-9652-0CD9A2DA1A2C}" dt="2023-06-18T14:57:33.538" v="2696" actId="20577"/>
          <ac:spMkLst>
            <pc:docMk/>
            <pc:sldMk cId="585603023" sldId="297"/>
            <ac:spMk id="9" creationId="{07558D55-2C98-3998-39D4-E8256A165561}"/>
          </ac:spMkLst>
        </pc:spChg>
        <pc:spChg chg="del">
          <ac:chgData name="Keith WONG Jincong" userId="a95863ce-4519-47a6-a2bb-7a92690574a6" providerId="ADAL" clId="{9B04CA9A-FF37-4264-9652-0CD9A2DA1A2C}" dt="2023-06-17T17:26:17.594" v="1567" actId="478"/>
          <ac:spMkLst>
            <pc:docMk/>
            <pc:sldMk cId="585603023" sldId="297"/>
            <ac:spMk id="11" creationId="{0A6EFB29-C638-77B1-EDBD-35E1EC83BBF4}"/>
          </ac:spMkLst>
        </pc:spChg>
        <pc:spChg chg="mod">
          <ac:chgData name="Keith WONG Jincong" userId="a95863ce-4519-47a6-a2bb-7a92690574a6" providerId="ADAL" clId="{9B04CA9A-FF37-4264-9652-0CD9A2DA1A2C}" dt="2023-06-17T17:31:44.486" v="1852" actId="20577"/>
          <ac:spMkLst>
            <pc:docMk/>
            <pc:sldMk cId="585603023" sldId="297"/>
            <ac:spMk id="13" creationId="{01DDF714-B58A-D1B4-FE19-7B3562C55C68}"/>
          </ac:spMkLst>
        </pc:spChg>
        <pc:spChg chg="mod">
          <ac:chgData name="Keith WONG Jincong" userId="a95863ce-4519-47a6-a2bb-7a92690574a6" providerId="ADAL" clId="{9B04CA9A-FF37-4264-9652-0CD9A2DA1A2C}" dt="2023-06-17T17:32:54.695" v="1961" actId="20577"/>
          <ac:spMkLst>
            <pc:docMk/>
            <pc:sldMk cId="585603023" sldId="297"/>
            <ac:spMk id="15" creationId="{40B282CD-18F3-CB03-6101-D81ACC4DD9D5}"/>
          </ac:spMkLst>
        </pc:spChg>
        <pc:spChg chg="mod">
          <ac:chgData name="Keith WONG Jincong" userId="a95863ce-4519-47a6-a2bb-7a92690574a6" providerId="ADAL" clId="{9B04CA9A-FF37-4264-9652-0CD9A2DA1A2C}" dt="2023-06-17T17:34:03.170" v="2129" actId="14100"/>
          <ac:spMkLst>
            <pc:docMk/>
            <pc:sldMk cId="585603023" sldId="297"/>
            <ac:spMk id="17" creationId="{DC212DAD-F802-40FB-FC11-5D3E5087E94E}"/>
          </ac:spMkLst>
        </pc:spChg>
        <pc:spChg chg="del">
          <ac:chgData name="Keith WONG Jincong" userId="a95863ce-4519-47a6-a2bb-7a92690574a6" providerId="ADAL" clId="{9B04CA9A-FF37-4264-9652-0CD9A2DA1A2C}" dt="2023-06-17T17:26:17.594" v="1567" actId="478"/>
          <ac:spMkLst>
            <pc:docMk/>
            <pc:sldMk cId="585603023" sldId="297"/>
            <ac:spMk id="21" creationId="{7721D301-2706-3A19-2E57-A2BA45EF444A}"/>
          </ac:spMkLst>
        </pc:spChg>
        <pc:spChg chg="mod">
          <ac:chgData name="Keith WONG Jincong" userId="a95863ce-4519-47a6-a2bb-7a92690574a6" providerId="ADAL" clId="{9B04CA9A-FF37-4264-9652-0CD9A2DA1A2C}" dt="2023-06-17T17:26:23.821" v="1568" actId="1076"/>
          <ac:spMkLst>
            <pc:docMk/>
            <pc:sldMk cId="585603023" sldId="297"/>
            <ac:spMk id="23" creationId="{C935DD26-1474-5AB7-FECD-A983C6A36812}"/>
          </ac:spMkLst>
        </pc:spChg>
        <pc:spChg chg="del">
          <ac:chgData name="Keith WONG Jincong" userId="a95863ce-4519-47a6-a2bb-7a92690574a6" providerId="ADAL" clId="{9B04CA9A-FF37-4264-9652-0CD9A2DA1A2C}" dt="2023-06-17T17:26:17.594" v="1567" actId="478"/>
          <ac:spMkLst>
            <pc:docMk/>
            <pc:sldMk cId="585603023" sldId="297"/>
            <ac:spMk id="29" creationId="{BD68E49A-F16C-50AE-B70F-045A7D01CF61}"/>
          </ac:spMkLst>
        </pc:spChg>
        <pc:spChg chg="mod">
          <ac:chgData name="Keith WONG Jincong" userId="a95863ce-4519-47a6-a2bb-7a92690574a6" providerId="ADAL" clId="{9B04CA9A-FF37-4264-9652-0CD9A2DA1A2C}" dt="2023-06-17T17:30:38.943" v="1721" actId="1076"/>
          <ac:spMkLst>
            <pc:docMk/>
            <pc:sldMk cId="585603023" sldId="297"/>
            <ac:spMk id="31" creationId="{1EC12F9B-E61E-642A-C97E-220C5A2380CB}"/>
          </ac:spMkLst>
        </pc:spChg>
        <pc:spChg chg="del">
          <ac:chgData name="Keith WONG Jincong" userId="a95863ce-4519-47a6-a2bb-7a92690574a6" providerId="ADAL" clId="{9B04CA9A-FF37-4264-9652-0CD9A2DA1A2C}" dt="2023-06-17T17:32:59.553" v="1962" actId="478"/>
          <ac:spMkLst>
            <pc:docMk/>
            <pc:sldMk cId="585603023" sldId="297"/>
            <ac:spMk id="33" creationId="{7A697231-DD6E-289E-37A7-59C8AC631C59}"/>
          </ac:spMkLst>
        </pc:spChg>
        <pc:spChg chg="mod">
          <ac:chgData name="Keith WONG Jincong" userId="a95863ce-4519-47a6-a2bb-7a92690574a6" providerId="ADAL" clId="{9B04CA9A-FF37-4264-9652-0CD9A2DA1A2C}" dt="2023-06-17T17:21:26.516" v="1248" actId="20577"/>
          <ac:spMkLst>
            <pc:docMk/>
            <pc:sldMk cId="585603023" sldId="297"/>
            <ac:spMk id="144" creationId="{00000000-0000-0000-0000-000000000000}"/>
          </ac:spMkLst>
        </pc:spChg>
      </pc:sldChg>
      <pc:sldChg chg="addSp delSp modSp mod modNotesTx">
        <pc:chgData name="Keith WONG Jincong" userId="a95863ce-4519-47a6-a2bb-7a92690574a6" providerId="ADAL" clId="{9B04CA9A-FF37-4264-9652-0CD9A2DA1A2C}" dt="2023-06-19T02:59:24.198" v="2718" actId="20577"/>
        <pc:sldMkLst>
          <pc:docMk/>
          <pc:sldMk cId="2625839052" sldId="304"/>
        </pc:sldMkLst>
        <pc:spChg chg="del mod">
          <ac:chgData name="Keith WONG Jincong" userId="a95863ce-4519-47a6-a2bb-7a92690574a6" providerId="ADAL" clId="{9B04CA9A-FF37-4264-9652-0CD9A2DA1A2C}" dt="2023-06-17T17:05:19.105" v="779" actId="478"/>
          <ac:spMkLst>
            <pc:docMk/>
            <pc:sldMk cId="2625839052" sldId="304"/>
            <ac:spMk id="2" creationId="{46715096-7675-5294-7835-7D084DC491C7}"/>
          </ac:spMkLst>
        </pc:spChg>
        <pc:spChg chg="add mod">
          <ac:chgData name="Keith WONG Jincong" userId="a95863ce-4519-47a6-a2bb-7a92690574a6" providerId="ADAL" clId="{9B04CA9A-FF37-4264-9652-0CD9A2DA1A2C}" dt="2023-06-19T02:58:08.760" v="2716" actId="20577"/>
          <ac:spMkLst>
            <pc:docMk/>
            <pc:sldMk cId="2625839052" sldId="304"/>
            <ac:spMk id="3" creationId="{525C869D-B547-A19C-8AEA-B07A23F516A5}"/>
          </ac:spMkLst>
        </pc:spChg>
        <pc:picChg chg="add mod">
          <ac:chgData name="Keith WONG Jincong" userId="a95863ce-4519-47a6-a2bb-7a92690574a6" providerId="ADAL" clId="{9B04CA9A-FF37-4264-9652-0CD9A2DA1A2C}" dt="2023-06-19T02:58:17.150" v="2717" actId="1076"/>
          <ac:picMkLst>
            <pc:docMk/>
            <pc:sldMk cId="2625839052" sldId="304"/>
            <ac:picMk id="5" creationId="{F4D57653-E295-1D36-858B-7A58DFE83BE0}"/>
          </ac:picMkLst>
        </pc:picChg>
      </pc:sldChg>
      <pc:sldChg chg="delSp modSp add del mod">
        <pc:chgData name="Keith WONG Jincong" userId="a95863ce-4519-47a6-a2bb-7a92690574a6" providerId="ADAL" clId="{9B04CA9A-FF37-4264-9652-0CD9A2DA1A2C}" dt="2023-06-17T17:50:59.112" v="2656" actId="47"/>
        <pc:sldMkLst>
          <pc:docMk/>
          <pc:sldMk cId="2137947849" sldId="323"/>
        </pc:sldMkLst>
        <pc:spChg chg="del">
          <ac:chgData name="Keith WONG Jincong" userId="a95863ce-4519-47a6-a2bb-7a92690574a6" providerId="ADAL" clId="{9B04CA9A-FF37-4264-9652-0CD9A2DA1A2C}" dt="2023-06-17T17:05:08.311" v="775" actId="478"/>
          <ac:spMkLst>
            <pc:docMk/>
            <pc:sldMk cId="2137947849" sldId="323"/>
            <ac:spMk id="3" creationId="{525C869D-B547-A19C-8AEA-B07A23F516A5}"/>
          </ac:spMkLst>
        </pc:spChg>
        <pc:picChg chg="mod">
          <ac:chgData name="Keith WONG Jincong" userId="a95863ce-4519-47a6-a2bb-7a92690574a6" providerId="ADAL" clId="{9B04CA9A-FF37-4264-9652-0CD9A2DA1A2C}" dt="2023-06-17T17:05:10.949" v="776" actId="1076"/>
          <ac:picMkLst>
            <pc:docMk/>
            <pc:sldMk cId="2137947849" sldId="323"/>
            <ac:picMk id="5" creationId="{F4D57653-E295-1D36-858B-7A58DFE83BE0}"/>
          </ac:picMkLst>
        </pc:picChg>
      </pc:sldChg>
      <pc:sldChg chg="modSp add del mod">
        <pc:chgData name="Keith WONG Jincong" userId="a95863ce-4519-47a6-a2bb-7a92690574a6" providerId="ADAL" clId="{9B04CA9A-FF37-4264-9652-0CD9A2DA1A2C}" dt="2023-06-17T17:36:02.160" v="2160" actId="47"/>
        <pc:sldMkLst>
          <pc:docMk/>
          <pc:sldMk cId="1849257857" sldId="324"/>
        </pc:sldMkLst>
        <pc:spChg chg="mod">
          <ac:chgData name="Keith WONG Jincong" userId="a95863ce-4519-47a6-a2bb-7a92690574a6" providerId="ADAL" clId="{9B04CA9A-FF37-4264-9652-0CD9A2DA1A2C}" dt="2023-06-17T17:34:39.203" v="2157" actId="20577"/>
          <ac:spMkLst>
            <pc:docMk/>
            <pc:sldMk cId="1849257857" sldId="324"/>
            <ac:spMk id="144" creationId="{00000000-0000-0000-0000-000000000000}"/>
          </ac:spMkLst>
        </pc:spChg>
      </pc:sldChg>
      <pc:sldChg chg="modSp add mod modShow">
        <pc:chgData name="Keith WONG Jincong" userId="a95863ce-4519-47a6-a2bb-7a92690574a6" providerId="ADAL" clId="{9B04CA9A-FF37-4264-9652-0CD9A2DA1A2C}" dt="2023-06-17T17:50:47.698" v="2655" actId="20577"/>
        <pc:sldMkLst>
          <pc:docMk/>
          <pc:sldMk cId="1501799198" sldId="325"/>
        </pc:sldMkLst>
        <pc:spChg chg="mod">
          <ac:chgData name="Keith WONG Jincong" userId="a95863ce-4519-47a6-a2bb-7a92690574a6" providerId="ADAL" clId="{9B04CA9A-FF37-4264-9652-0CD9A2DA1A2C}" dt="2023-06-17T17:36:06.104" v="2161"/>
          <ac:spMkLst>
            <pc:docMk/>
            <pc:sldMk cId="1501799198" sldId="325"/>
            <ac:spMk id="421" creationId="{00000000-0000-0000-0000-000000000000}"/>
          </ac:spMkLst>
        </pc:spChg>
        <pc:spChg chg="mod">
          <ac:chgData name="Keith WONG Jincong" userId="a95863ce-4519-47a6-a2bb-7a92690574a6" providerId="ADAL" clId="{9B04CA9A-FF37-4264-9652-0CD9A2DA1A2C}" dt="2023-06-17T17:37:09.183" v="2206" actId="14100"/>
          <ac:spMkLst>
            <pc:docMk/>
            <pc:sldMk cId="1501799198" sldId="325"/>
            <ac:spMk id="423" creationId="{00000000-0000-0000-0000-000000000000}"/>
          </ac:spMkLst>
        </pc:spChg>
        <pc:spChg chg="mod">
          <ac:chgData name="Keith WONG Jincong" userId="a95863ce-4519-47a6-a2bb-7a92690574a6" providerId="ADAL" clId="{9B04CA9A-FF37-4264-9652-0CD9A2DA1A2C}" dt="2023-06-17T17:50:47.698" v="2655" actId="20577"/>
          <ac:spMkLst>
            <pc:docMk/>
            <pc:sldMk cId="1501799198" sldId="325"/>
            <ac:spMk id="424" creationId="{00000000-0000-0000-0000-000000000000}"/>
          </ac:spMkLst>
        </pc:spChg>
        <pc:spChg chg="mod">
          <ac:chgData name="Keith WONG Jincong" userId="a95863ce-4519-47a6-a2bb-7a92690574a6" providerId="ADAL" clId="{9B04CA9A-FF37-4264-9652-0CD9A2DA1A2C}" dt="2023-06-17T17:49:03.755" v="2508" actId="14100"/>
          <ac:spMkLst>
            <pc:docMk/>
            <pc:sldMk cId="1501799198" sldId="325"/>
            <ac:spMk id="427" creationId="{00000000-0000-0000-0000-000000000000}"/>
          </ac:spMkLst>
        </pc:spChg>
        <pc:spChg chg="mod">
          <ac:chgData name="Keith WONG Jincong" userId="a95863ce-4519-47a6-a2bb-7a92690574a6" providerId="ADAL" clId="{9B04CA9A-FF37-4264-9652-0CD9A2DA1A2C}" dt="2023-06-17T17:50:29.509" v="2635" actId="20577"/>
          <ac:spMkLst>
            <pc:docMk/>
            <pc:sldMk cId="1501799198" sldId="325"/>
            <ac:spMk id="428" creationId="{00000000-0000-0000-0000-000000000000}"/>
          </ac:spMkLst>
        </pc:spChg>
        <pc:spChg chg="mod">
          <ac:chgData name="Keith WONG Jincong" userId="a95863ce-4519-47a6-a2bb-7a92690574a6" providerId="ADAL" clId="{9B04CA9A-FF37-4264-9652-0CD9A2DA1A2C}" dt="2023-06-17T17:47:25.899" v="2314" actId="14100"/>
          <ac:spMkLst>
            <pc:docMk/>
            <pc:sldMk cId="1501799198" sldId="325"/>
            <ac:spMk id="430" creationId="{00000000-0000-0000-0000-000000000000}"/>
          </ac:spMkLst>
        </pc:spChg>
        <pc:spChg chg="mod">
          <ac:chgData name="Keith WONG Jincong" userId="a95863ce-4519-47a6-a2bb-7a92690574a6" providerId="ADAL" clId="{9B04CA9A-FF37-4264-9652-0CD9A2DA1A2C}" dt="2023-06-17T17:48:57.506" v="2505" actId="14100"/>
          <ac:spMkLst>
            <pc:docMk/>
            <pc:sldMk cId="1501799198" sldId="325"/>
            <ac:spMk id="431" creationId="{00000000-0000-0000-0000-000000000000}"/>
          </ac:spMkLst>
        </pc:spChg>
        <pc:spChg chg="mod">
          <ac:chgData name="Keith WONG Jincong" userId="a95863ce-4519-47a6-a2bb-7a92690574a6" providerId="ADAL" clId="{9B04CA9A-FF37-4264-9652-0CD9A2DA1A2C}" dt="2023-06-17T17:36:42.474" v="2176" actId="14100"/>
          <ac:spMkLst>
            <pc:docMk/>
            <pc:sldMk cId="1501799198" sldId="325"/>
            <ac:spMk id="432" creationId="{00000000-0000-0000-0000-000000000000}"/>
          </ac:spMkLst>
        </pc:spChg>
        <pc:grpChg chg="mod">
          <ac:chgData name="Keith WONG Jincong" userId="a95863ce-4519-47a6-a2bb-7a92690574a6" providerId="ADAL" clId="{9B04CA9A-FF37-4264-9652-0CD9A2DA1A2C}" dt="2023-06-17T17:48:26.633" v="2459" actId="1076"/>
          <ac:grpSpMkLst>
            <pc:docMk/>
            <pc:sldMk cId="1501799198" sldId="325"/>
            <ac:grpSpMk id="426" creationId="{00000000-0000-0000-0000-000000000000}"/>
          </ac:grpSpMkLst>
        </pc:grpChg>
        <pc:grpChg chg="mod">
          <ac:chgData name="Keith WONG Jincong" userId="a95863ce-4519-47a6-a2bb-7a92690574a6" providerId="ADAL" clId="{9B04CA9A-FF37-4264-9652-0CD9A2DA1A2C}" dt="2023-06-17T17:48:57.716" v="2506" actId="1076"/>
          <ac:grpSpMkLst>
            <pc:docMk/>
            <pc:sldMk cId="1501799198" sldId="325"/>
            <ac:grpSpMk id="429" creationId="{00000000-0000-0000-0000-000000000000}"/>
          </ac:grpSpMkLst>
        </pc:grpChg>
        <pc:cxnChg chg="mod">
          <ac:chgData name="Keith WONG Jincong" userId="a95863ce-4519-47a6-a2bb-7a92690574a6" providerId="ADAL" clId="{9B04CA9A-FF37-4264-9652-0CD9A2DA1A2C}" dt="2023-06-17T17:36:42.474" v="2176" actId="14100"/>
          <ac:cxnSpMkLst>
            <pc:docMk/>
            <pc:sldMk cId="1501799198" sldId="325"/>
            <ac:cxnSpMk id="436" creationId="{00000000-0000-0000-0000-000000000000}"/>
          </ac:cxnSpMkLst>
        </pc:cxnChg>
        <pc:cxnChg chg="mod">
          <ac:chgData name="Keith WONG Jincong" userId="a95863ce-4519-47a6-a2bb-7a92690574a6" providerId="ADAL" clId="{9B04CA9A-FF37-4264-9652-0CD9A2DA1A2C}" dt="2023-06-17T17:36:42.474" v="2176" actId="14100"/>
          <ac:cxnSpMkLst>
            <pc:docMk/>
            <pc:sldMk cId="1501799198" sldId="325"/>
            <ac:cxnSpMk id="437" creationId="{00000000-0000-0000-0000-000000000000}"/>
          </ac:cxnSpMkLst>
        </pc:cxnChg>
        <pc:cxnChg chg="mod">
          <ac:chgData name="Keith WONG Jincong" userId="a95863ce-4519-47a6-a2bb-7a92690574a6" providerId="ADAL" clId="{9B04CA9A-FF37-4264-9652-0CD9A2DA1A2C}" dt="2023-06-17T17:36:42.474" v="2176" actId="14100"/>
          <ac:cxnSpMkLst>
            <pc:docMk/>
            <pc:sldMk cId="1501799198" sldId="325"/>
            <ac:cxnSpMk id="438" creationId="{00000000-0000-0000-0000-000000000000}"/>
          </ac:cxnSpMkLst>
        </pc:cxnChg>
      </pc:sldChg>
      <pc:sldChg chg="modSp mod ord">
        <pc:chgData name="Keith WONG Jincong" userId="a95863ce-4519-47a6-a2bb-7a92690574a6" providerId="ADAL" clId="{9B04CA9A-FF37-4264-9652-0CD9A2DA1A2C}" dt="2023-06-19T04:51:08.486" v="2735"/>
        <pc:sldMkLst>
          <pc:docMk/>
          <pc:sldMk cId="558046746" sldId="326"/>
        </pc:sldMkLst>
        <pc:spChg chg="mod">
          <ac:chgData name="Keith WONG Jincong" userId="a95863ce-4519-47a6-a2bb-7a92690574a6" providerId="ADAL" clId="{9B04CA9A-FF37-4264-9652-0CD9A2DA1A2C}" dt="2023-06-19T04:49:45.740" v="2721" actId="20577"/>
          <ac:spMkLst>
            <pc:docMk/>
            <pc:sldMk cId="558046746" sldId="326"/>
            <ac:spMk id="144" creationId="{00000000-0000-0000-0000-000000000000}"/>
          </ac:spMkLst>
        </pc:spChg>
      </pc:sldChg>
      <pc:sldChg chg="modSp mod ord">
        <pc:chgData name="Keith WONG Jincong" userId="a95863ce-4519-47a6-a2bb-7a92690574a6" providerId="ADAL" clId="{9B04CA9A-FF37-4264-9652-0CD9A2DA1A2C}" dt="2023-06-19T04:52:20.779" v="2745" actId="20577"/>
        <pc:sldMkLst>
          <pc:docMk/>
          <pc:sldMk cId="3429378860" sldId="328"/>
        </pc:sldMkLst>
        <pc:spChg chg="mod">
          <ac:chgData name="Keith WONG Jincong" userId="a95863ce-4519-47a6-a2bb-7a92690574a6" providerId="ADAL" clId="{9B04CA9A-FF37-4264-9652-0CD9A2DA1A2C}" dt="2023-06-19T04:52:20.779" v="2745" actId="20577"/>
          <ac:spMkLst>
            <pc:docMk/>
            <pc:sldMk cId="3429378860" sldId="328"/>
            <ac:spMk id="144" creationId="{00000000-0000-0000-0000-000000000000}"/>
          </ac:spMkLst>
        </pc:spChg>
      </pc:sldChg>
      <pc:sldChg chg="modSp mod ord">
        <pc:chgData name="Keith WONG Jincong" userId="a95863ce-4519-47a6-a2bb-7a92690574a6" providerId="ADAL" clId="{9B04CA9A-FF37-4264-9652-0CD9A2DA1A2C}" dt="2023-06-19T04:51:13.060" v="2737"/>
        <pc:sldMkLst>
          <pc:docMk/>
          <pc:sldMk cId="656081239" sldId="329"/>
        </pc:sldMkLst>
        <pc:spChg chg="mod">
          <ac:chgData name="Keith WONG Jincong" userId="a95863ce-4519-47a6-a2bb-7a92690574a6" providerId="ADAL" clId="{9B04CA9A-FF37-4264-9652-0CD9A2DA1A2C}" dt="2023-06-19T04:49:48.833" v="2723" actId="20577"/>
          <ac:spMkLst>
            <pc:docMk/>
            <pc:sldMk cId="656081239" sldId="329"/>
            <ac:spMk id="144" creationId="{00000000-0000-0000-0000-000000000000}"/>
          </ac:spMkLst>
        </pc:spChg>
      </pc:sldChg>
      <pc:sldChg chg="modSp mod ord">
        <pc:chgData name="Keith WONG Jincong" userId="a95863ce-4519-47a6-a2bb-7a92690574a6" providerId="ADAL" clId="{9B04CA9A-FF37-4264-9652-0CD9A2DA1A2C}" dt="2023-06-19T04:50:51.676" v="2731"/>
        <pc:sldMkLst>
          <pc:docMk/>
          <pc:sldMk cId="782846877" sldId="331"/>
        </pc:sldMkLst>
        <pc:spChg chg="mod">
          <ac:chgData name="Keith WONG Jincong" userId="a95863ce-4519-47a6-a2bb-7a92690574a6" providerId="ADAL" clId="{9B04CA9A-FF37-4264-9652-0CD9A2DA1A2C}" dt="2023-06-19T04:49:41.740" v="2720" actId="20577"/>
          <ac:spMkLst>
            <pc:docMk/>
            <pc:sldMk cId="782846877" sldId="331"/>
            <ac:spMk id="144" creationId="{00000000-0000-0000-0000-000000000000}"/>
          </ac:spMkLst>
        </pc:spChg>
      </pc:sldChg>
      <pc:sldChg chg="ord">
        <pc:chgData name="Keith WONG Jincong" userId="a95863ce-4519-47a6-a2bb-7a92690574a6" providerId="ADAL" clId="{9B04CA9A-FF37-4264-9652-0CD9A2DA1A2C}" dt="2023-06-19T04:52:37.987" v="2749"/>
        <pc:sldMkLst>
          <pc:docMk/>
          <pc:sldMk cId="2198285152" sldId="333"/>
        </pc:sldMkLst>
      </pc:sldChg>
      <pc:sldChg chg="modSp mod">
        <pc:chgData name="Keith WONG Jincong" userId="a95863ce-4519-47a6-a2bb-7a92690574a6" providerId="ADAL" clId="{9B04CA9A-FF37-4264-9652-0CD9A2DA1A2C}" dt="2023-06-19T04:52:24.223" v="2747" actId="20577"/>
        <pc:sldMkLst>
          <pc:docMk/>
          <pc:sldMk cId="3054586017" sldId="339"/>
        </pc:sldMkLst>
        <pc:spChg chg="mod">
          <ac:chgData name="Keith WONG Jincong" userId="a95863ce-4519-47a6-a2bb-7a92690574a6" providerId="ADAL" clId="{9B04CA9A-FF37-4264-9652-0CD9A2DA1A2C}" dt="2023-06-19T04:52:24.223" v="2747" actId="20577"/>
          <ac:spMkLst>
            <pc:docMk/>
            <pc:sldMk cId="3054586017" sldId="339"/>
            <ac:spMk id="144" creationId="{00000000-0000-0000-0000-000000000000}"/>
          </ac:spMkLst>
        </pc:spChg>
      </pc:sldChg>
      <pc:sldChg chg="modSp mod ord">
        <pc:chgData name="Keith WONG Jincong" userId="a95863ce-4519-47a6-a2bb-7a92690574a6" providerId="ADAL" clId="{9B04CA9A-FF37-4264-9652-0CD9A2DA1A2C}" dt="2023-06-19T04:51:21.989" v="2741"/>
        <pc:sldMkLst>
          <pc:docMk/>
          <pc:sldMk cId="1154268825" sldId="346"/>
        </pc:sldMkLst>
        <pc:spChg chg="mod">
          <ac:chgData name="Keith WONG Jincong" userId="a95863ce-4519-47a6-a2bb-7a92690574a6" providerId="ADAL" clId="{9B04CA9A-FF37-4264-9652-0CD9A2DA1A2C}" dt="2023-06-19T04:49:56.964" v="2727" actId="20577"/>
          <ac:spMkLst>
            <pc:docMk/>
            <pc:sldMk cId="1154268825" sldId="346"/>
            <ac:spMk id="144" creationId="{00000000-0000-0000-0000-000000000000}"/>
          </ac:spMkLst>
        </pc:spChg>
      </pc:sldChg>
      <pc:sldChg chg="modSp mod ord">
        <pc:chgData name="Keith WONG Jincong" userId="a95863ce-4519-47a6-a2bb-7a92690574a6" providerId="ADAL" clId="{9B04CA9A-FF37-4264-9652-0CD9A2DA1A2C}" dt="2023-06-19T04:51:19.382" v="2739"/>
        <pc:sldMkLst>
          <pc:docMk/>
          <pc:sldMk cId="345850565" sldId="347"/>
        </pc:sldMkLst>
        <pc:spChg chg="mod">
          <ac:chgData name="Keith WONG Jincong" userId="a95863ce-4519-47a6-a2bb-7a92690574a6" providerId="ADAL" clId="{9B04CA9A-FF37-4264-9652-0CD9A2DA1A2C}" dt="2023-06-19T04:49:52.321" v="2725" actId="20577"/>
          <ac:spMkLst>
            <pc:docMk/>
            <pc:sldMk cId="345850565" sldId="347"/>
            <ac:spMk id="144" creationId="{00000000-0000-0000-0000-000000000000}"/>
          </ac:spMkLst>
        </pc:spChg>
      </pc:sldChg>
      <pc:sldChg chg="modSp mod ord">
        <pc:chgData name="Keith WONG Jincong" userId="a95863ce-4519-47a6-a2bb-7a92690574a6" providerId="ADAL" clId="{9B04CA9A-FF37-4264-9652-0CD9A2DA1A2C}" dt="2023-06-19T04:52:57.965" v="2753"/>
        <pc:sldMkLst>
          <pc:docMk/>
          <pc:sldMk cId="1353205317" sldId="348"/>
        </pc:sldMkLst>
        <pc:spChg chg="mod">
          <ac:chgData name="Keith WONG Jincong" userId="a95863ce-4519-47a6-a2bb-7a92690574a6" providerId="ADAL" clId="{9B04CA9A-FF37-4264-9652-0CD9A2DA1A2C}" dt="2023-06-19T04:52:45.031" v="2751" actId="20577"/>
          <ac:spMkLst>
            <pc:docMk/>
            <pc:sldMk cId="1353205317" sldId="348"/>
            <ac:spMk id="2" creationId="{1D88DB22-EC62-2CC1-40F4-CE286289D114}"/>
          </ac:spMkLst>
        </pc:spChg>
      </pc:sldChg>
      <pc:sldChg chg="ord">
        <pc:chgData name="Keith WONG Jincong" userId="a95863ce-4519-47a6-a2bb-7a92690574a6" providerId="ADAL" clId="{9B04CA9A-FF37-4264-9652-0CD9A2DA1A2C}" dt="2023-06-19T04:53:09.273" v="2755"/>
        <pc:sldMkLst>
          <pc:docMk/>
          <pc:sldMk cId="2701001133" sldId="350"/>
        </pc:sldMkLst>
      </pc:sldChg>
      <pc:sldChg chg="mod modShow">
        <pc:chgData name="Keith WONG Jincong" userId="a95863ce-4519-47a6-a2bb-7a92690574a6" providerId="ADAL" clId="{9B04CA9A-FF37-4264-9652-0CD9A2DA1A2C}" dt="2023-06-19T10:15:21.974" v="2756" actId="729"/>
        <pc:sldMkLst>
          <pc:docMk/>
          <pc:sldMk cId="4291567129" sldId="357"/>
        </pc:sldMkLst>
      </pc:sldChg>
    </pc:docChg>
  </pc:docChgLst>
  <pc:docChgLst>
    <pc:chgData name="LIM Wei Jie" userId="S::wjlim.2022@mitb.smu.edu.sg::740d543c-0c0b-4e56-8240-74906d4e6b0f" providerId="AD" clId="Web-{2D85A737-535C-4D9B-8C19-AAB567AA2B3A}"/>
    <pc:docChg chg="modSld">
      <pc:chgData name="LIM Wei Jie" userId="S::wjlim.2022@mitb.smu.edu.sg::740d543c-0c0b-4e56-8240-74906d4e6b0f" providerId="AD" clId="Web-{2D85A737-535C-4D9B-8C19-AAB567AA2B3A}" dt="2023-06-19T09:34:11.419" v="9"/>
      <pc:docMkLst>
        <pc:docMk/>
      </pc:docMkLst>
      <pc:sldChg chg="modSp">
        <pc:chgData name="LIM Wei Jie" userId="S::wjlim.2022@mitb.smu.edu.sg::740d543c-0c0b-4e56-8240-74906d4e6b0f" providerId="AD" clId="Web-{2D85A737-535C-4D9B-8C19-AAB567AA2B3A}" dt="2023-06-19T09:34:11.419" v="9"/>
        <pc:sldMkLst>
          <pc:docMk/>
          <pc:sldMk cId="3054586017" sldId="339"/>
        </pc:sldMkLst>
        <pc:graphicFrameChg chg="mod modGraphic">
          <ac:chgData name="LIM Wei Jie" userId="S::wjlim.2022@mitb.smu.edu.sg::740d543c-0c0b-4e56-8240-74906d4e6b0f" providerId="AD" clId="Web-{2D85A737-535C-4D9B-8C19-AAB567AA2B3A}" dt="2023-06-19T09:34:11.419" v="9"/>
          <ac:graphicFrameMkLst>
            <pc:docMk/>
            <pc:sldMk cId="3054586017" sldId="339"/>
            <ac:graphicFrameMk id="2" creationId="{2848B8B7-2357-E25F-3614-82FA297A549E}"/>
          </ac:graphicFrameMkLst>
        </pc:graphicFrameChg>
      </pc:sldChg>
    </pc:docChg>
  </pc:docChgLst>
  <pc:docChgLst>
    <pc:chgData name="Colin JIANG Kelin" userId="5eb0c78b-b531-4ac2-a7ec-df27eb1dcb2b" providerId="ADAL" clId="{08C71639-C387-49C9-AACA-CD9907AC24FE}"/>
    <pc:docChg chg="undo redo custSel addSld delSld modSld sldOrd">
      <pc:chgData name="Colin JIANG Kelin" userId="5eb0c78b-b531-4ac2-a7ec-df27eb1dcb2b" providerId="ADAL" clId="{08C71639-C387-49C9-AACA-CD9907AC24FE}" dt="2023-06-19T10:08:14.001" v="6052" actId="14100"/>
      <pc:docMkLst>
        <pc:docMk/>
      </pc:docMkLst>
      <pc:sldChg chg="delSp modSp mod">
        <pc:chgData name="Colin JIANG Kelin" userId="5eb0c78b-b531-4ac2-a7ec-df27eb1dcb2b" providerId="ADAL" clId="{08C71639-C387-49C9-AACA-CD9907AC24FE}" dt="2023-06-19T07:17:58.987" v="5001" actId="478"/>
        <pc:sldMkLst>
          <pc:docMk/>
          <pc:sldMk cId="0" sldId="258"/>
        </pc:sldMkLst>
        <pc:spChg chg="del">
          <ac:chgData name="Colin JIANG Kelin" userId="5eb0c78b-b531-4ac2-a7ec-df27eb1dcb2b" providerId="ADAL" clId="{08C71639-C387-49C9-AACA-CD9907AC24FE}" dt="2023-06-19T07:17:55.388" v="4996" actId="478"/>
          <ac:spMkLst>
            <pc:docMk/>
            <pc:sldMk cId="0" sldId="258"/>
            <ac:spMk id="3" creationId="{EBAF721F-300D-038C-3FD1-446D31B64473}"/>
          </ac:spMkLst>
        </pc:spChg>
        <pc:spChg chg="del">
          <ac:chgData name="Colin JIANG Kelin" userId="5eb0c78b-b531-4ac2-a7ec-df27eb1dcb2b" providerId="ADAL" clId="{08C71639-C387-49C9-AACA-CD9907AC24FE}" dt="2023-06-19T07:17:57.091" v="4998" actId="478"/>
          <ac:spMkLst>
            <pc:docMk/>
            <pc:sldMk cId="0" sldId="258"/>
            <ac:spMk id="4" creationId="{D7BAD922-8CF1-3B2D-AEC8-4A6BD38AC26A}"/>
          </ac:spMkLst>
        </pc:spChg>
        <pc:spChg chg="del">
          <ac:chgData name="Colin JIANG Kelin" userId="5eb0c78b-b531-4ac2-a7ec-df27eb1dcb2b" providerId="ADAL" clId="{08C71639-C387-49C9-AACA-CD9907AC24FE}" dt="2023-06-19T07:17:57.939" v="4999" actId="478"/>
          <ac:spMkLst>
            <pc:docMk/>
            <pc:sldMk cId="0" sldId="258"/>
            <ac:spMk id="5" creationId="{02F95029-035F-AAD2-BCC0-F8320CC46118}"/>
          </ac:spMkLst>
        </pc:spChg>
        <pc:spChg chg="del">
          <ac:chgData name="Colin JIANG Kelin" userId="5eb0c78b-b531-4ac2-a7ec-df27eb1dcb2b" providerId="ADAL" clId="{08C71639-C387-49C9-AACA-CD9907AC24FE}" dt="2023-06-19T07:17:56.305" v="4997" actId="478"/>
          <ac:spMkLst>
            <pc:docMk/>
            <pc:sldMk cId="0" sldId="258"/>
            <ac:spMk id="6" creationId="{D7760B1D-928B-6D7F-FA70-7EE65D63A5AA}"/>
          </ac:spMkLst>
        </pc:spChg>
        <pc:spChg chg="del mod">
          <ac:chgData name="Colin JIANG Kelin" userId="5eb0c78b-b531-4ac2-a7ec-df27eb1dcb2b" providerId="ADAL" clId="{08C71639-C387-49C9-AACA-CD9907AC24FE}" dt="2023-06-19T07:17:58.987" v="5001" actId="478"/>
          <ac:spMkLst>
            <pc:docMk/>
            <pc:sldMk cId="0" sldId="258"/>
            <ac:spMk id="7" creationId="{1BBF13C7-5940-A6A4-BEB9-277E0326ACF6}"/>
          </ac:spMkLst>
        </pc:spChg>
      </pc:sldChg>
      <pc:sldChg chg="modSp mod">
        <pc:chgData name="Colin JIANG Kelin" userId="5eb0c78b-b531-4ac2-a7ec-df27eb1dcb2b" providerId="ADAL" clId="{08C71639-C387-49C9-AACA-CD9907AC24FE}" dt="2023-06-19T02:53:40.976" v="2454" actId="207"/>
        <pc:sldMkLst>
          <pc:docMk/>
          <pc:sldMk cId="0" sldId="259"/>
        </pc:sldMkLst>
        <pc:spChg chg="mod">
          <ac:chgData name="Colin JIANG Kelin" userId="5eb0c78b-b531-4ac2-a7ec-df27eb1dcb2b" providerId="ADAL" clId="{08C71639-C387-49C9-AACA-CD9907AC24FE}" dt="2023-06-19T02:53:40.976" v="2454" actId="207"/>
          <ac:spMkLst>
            <pc:docMk/>
            <pc:sldMk cId="0" sldId="259"/>
            <ac:spMk id="3" creationId="{804769B1-1A82-79A9-3E4D-C9F8507E0AFE}"/>
          </ac:spMkLst>
        </pc:spChg>
        <pc:picChg chg="mod modCrop">
          <ac:chgData name="Colin JIANG Kelin" userId="5eb0c78b-b531-4ac2-a7ec-df27eb1dcb2b" providerId="ADAL" clId="{08C71639-C387-49C9-AACA-CD9907AC24FE}" dt="2023-06-17T07:36:19.307" v="1044" actId="732"/>
          <ac:picMkLst>
            <pc:docMk/>
            <pc:sldMk cId="0" sldId="259"/>
            <ac:picMk id="6" creationId="{8BC63B01-D660-1143-E2CE-3F4BD5583471}"/>
          </ac:picMkLst>
        </pc:picChg>
      </pc:sldChg>
      <pc:sldChg chg="addSp delSp modSp mod">
        <pc:chgData name="Colin JIANG Kelin" userId="5eb0c78b-b531-4ac2-a7ec-df27eb1dcb2b" providerId="ADAL" clId="{08C71639-C387-49C9-AACA-CD9907AC24FE}" dt="2023-06-17T07:34:04.336" v="1036" actId="404"/>
        <pc:sldMkLst>
          <pc:docMk/>
          <pc:sldMk cId="3984686308" sldId="292"/>
        </pc:sldMkLst>
        <pc:spChg chg="del">
          <ac:chgData name="Colin JIANG Kelin" userId="5eb0c78b-b531-4ac2-a7ec-df27eb1dcb2b" providerId="ADAL" clId="{08C71639-C387-49C9-AACA-CD9907AC24FE}" dt="2023-06-17T06:42:17.860" v="15" actId="478"/>
          <ac:spMkLst>
            <pc:docMk/>
            <pc:sldMk cId="3984686308" sldId="292"/>
            <ac:spMk id="2" creationId="{B8FEB559-03E5-BE90-A451-3D6319410591}"/>
          </ac:spMkLst>
        </pc:spChg>
        <pc:spChg chg="add mod">
          <ac:chgData name="Colin JIANG Kelin" userId="5eb0c78b-b531-4ac2-a7ec-df27eb1dcb2b" providerId="ADAL" clId="{08C71639-C387-49C9-AACA-CD9907AC24FE}" dt="2023-06-17T06:46:39.210" v="88" actId="1076"/>
          <ac:spMkLst>
            <pc:docMk/>
            <pc:sldMk cId="3984686308" sldId="292"/>
            <ac:spMk id="3" creationId="{C46943F2-6430-8DB1-8C4A-BC1FA61A9459}"/>
          </ac:spMkLst>
        </pc:spChg>
        <pc:spChg chg="add mod">
          <ac:chgData name="Colin JIANG Kelin" userId="5eb0c78b-b531-4ac2-a7ec-df27eb1dcb2b" providerId="ADAL" clId="{08C71639-C387-49C9-AACA-CD9907AC24FE}" dt="2023-06-17T06:46:56.577" v="90" actId="1076"/>
          <ac:spMkLst>
            <pc:docMk/>
            <pc:sldMk cId="3984686308" sldId="292"/>
            <ac:spMk id="4" creationId="{210CAE14-F7F3-1A7C-8E98-3D2FF2D5A4C8}"/>
          </ac:spMkLst>
        </pc:spChg>
        <pc:spChg chg="add mod">
          <ac:chgData name="Colin JIANG Kelin" userId="5eb0c78b-b531-4ac2-a7ec-df27eb1dcb2b" providerId="ADAL" clId="{08C71639-C387-49C9-AACA-CD9907AC24FE}" dt="2023-06-17T06:46:42.660" v="89" actId="1076"/>
          <ac:spMkLst>
            <pc:docMk/>
            <pc:sldMk cId="3984686308" sldId="292"/>
            <ac:spMk id="5" creationId="{B2FD0D9C-4108-6182-D874-6948B6EB3493}"/>
          </ac:spMkLst>
        </pc:spChg>
        <pc:spChg chg="add mod">
          <ac:chgData name="Colin JIANG Kelin" userId="5eb0c78b-b531-4ac2-a7ec-df27eb1dcb2b" providerId="ADAL" clId="{08C71639-C387-49C9-AACA-CD9907AC24FE}" dt="2023-06-17T07:34:04.336" v="1036" actId="404"/>
          <ac:spMkLst>
            <pc:docMk/>
            <pc:sldMk cId="3984686308" sldId="292"/>
            <ac:spMk id="6" creationId="{FC0917E8-471F-CE86-47D1-7FE8A69A0917}"/>
          </ac:spMkLst>
        </pc:spChg>
      </pc:sldChg>
      <pc:sldChg chg="modSp mod">
        <pc:chgData name="Colin JIANG Kelin" userId="5eb0c78b-b531-4ac2-a7ec-df27eb1dcb2b" providerId="ADAL" clId="{08C71639-C387-49C9-AACA-CD9907AC24FE}" dt="2023-06-19T06:28:38.093" v="4877" actId="1076"/>
        <pc:sldMkLst>
          <pc:docMk/>
          <pc:sldMk cId="3788468498" sldId="293"/>
        </pc:sldMkLst>
        <pc:spChg chg="mod">
          <ac:chgData name="Colin JIANG Kelin" userId="5eb0c78b-b531-4ac2-a7ec-df27eb1dcb2b" providerId="ADAL" clId="{08C71639-C387-49C9-AACA-CD9907AC24FE}" dt="2023-06-19T06:28:38.093" v="4877" actId="1076"/>
          <ac:spMkLst>
            <pc:docMk/>
            <pc:sldMk cId="3788468498" sldId="293"/>
            <ac:spMk id="4" creationId="{D5E0732D-CB20-8CF5-CAFA-3E482ABF7ABE}"/>
          </ac:spMkLst>
        </pc:spChg>
      </pc:sldChg>
      <pc:sldChg chg="addSp delSp modSp mod">
        <pc:chgData name="Colin JIANG Kelin" userId="5eb0c78b-b531-4ac2-a7ec-df27eb1dcb2b" providerId="ADAL" clId="{08C71639-C387-49C9-AACA-CD9907AC24FE}" dt="2023-06-19T03:39:23.960" v="3092" actId="12788"/>
        <pc:sldMkLst>
          <pc:docMk/>
          <pc:sldMk cId="2275925906" sldId="298"/>
        </pc:sldMkLst>
        <pc:spChg chg="mod">
          <ac:chgData name="Colin JIANG Kelin" userId="5eb0c78b-b531-4ac2-a7ec-df27eb1dcb2b" providerId="ADAL" clId="{08C71639-C387-49C9-AACA-CD9907AC24FE}" dt="2023-06-19T03:39:23.960" v="3092" actId="12788"/>
          <ac:spMkLst>
            <pc:docMk/>
            <pc:sldMk cId="2275925906" sldId="298"/>
            <ac:spMk id="4" creationId="{C79C07B0-9B92-DF41-3463-D958FF4589FF}"/>
          </ac:spMkLst>
        </pc:spChg>
        <pc:spChg chg="add del mod">
          <ac:chgData name="Colin JIANG Kelin" userId="5eb0c78b-b531-4ac2-a7ec-df27eb1dcb2b" providerId="ADAL" clId="{08C71639-C387-49C9-AACA-CD9907AC24FE}" dt="2023-06-19T03:38:56.255" v="3076" actId="21"/>
          <ac:spMkLst>
            <pc:docMk/>
            <pc:sldMk cId="2275925906" sldId="298"/>
            <ac:spMk id="9" creationId="{1F94E545-4338-AD89-4729-65B85206DE6D}"/>
          </ac:spMkLst>
        </pc:spChg>
        <pc:spChg chg="mod">
          <ac:chgData name="Colin JIANG Kelin" userId="5eb0c78b-b531-4ac2-a7ec-df27eb1dcb2b" providerId="ADAL" clId="{08C71639-C387-49C9-AACA-CD9907AC24FE}" dt="2023-06-19T03:39:23.960" v="3092" actId="12788"/>
          <ac:spMkLst>
            <pc:docMk/>
            <pc:sldMk cId="2275925906" sldId="298"/>
            <ac:spMk id="15" creationId="{733E6AD7-1C81-3C67-C402-2F185228653C}"/>
          </ac:spMkLst>
        </pc:spChg>
        <pc:spChg chg="mod">
          <ac:chgData name="Colin JIANG Kelin" userId="5eb0c78b-b531-4ac2-a7ec-df27eb1dcb2b" providerId="ADAL" clId="{08C71639-C387-49C9-AACA-CD9907AC24FE}" dt="2023-06-19T03:39:23.960" v="3092" actId="12788"/>
          <ac:spMkLst>
            <pc:docMk/>
            <pc:sldMk cId="2275925906" sldId="298"/>
            <ac:spMk id="16" creationId="{5AB4A90B-5B68-6260-E33A-CC43F85A0E90}"/>
          </ac:spMkLst>
        </pc:spChg>
      </pc:sldChg>
      <pc:sldChg chg="addSp delSp modSp mod ord">
        <pc:chgData name="Colin JIANG Kelin" userId="5eb0c78b-b531-4ac2-a7ec-df27eb1dcb2b" providerId="ADAL" clId="{08C71639-C387-49C9-AACA-CD9907AC24FE}" dt="2023-06-19T06:37:23.170" v="4968" actId="20577"/>
        <pc:sldMkLst>
          <pc:docMk/>
          <pc:sldMk cId="965043645" sldId="299"/>
        </pc:sldMkLst>
        <pc:spChg chg="mod">
          <ac:chgData name="Colin JIANG Kelin" userId="5eb0c78b-b531-4ac2-a7ec-df27eb1dcb2b" providerId="ADAL" clId="{08C71639-C387-49C9-AACA-CD9907AC24FE}" dt="2023-06-19T06:36:57.195" v="4962" actId="20577"/>
          <ac:spMkLst>
            <pc:docMk/>
            <pc:sldMk cId="965043645" sldId="299"/>
            <ac:spMk id="4" creationId="{246EED82-62D0-BD65-F7C5-A4613ACE7EBB}"/>
          </ac:spMkLst>
        </pc:spChg>
        <pc:spChg chg="mod">
          <ac:chgData name="Colin JIANG Kelin" userId="5eb0c78b-b531-4ac2-a7ec-df27eb1dcb2b" providerId="ADAL" clId="{08C71639-C387-49C9-AACA-CD9907AC24FE}" dt="2023-06-19T06:37:23.170" v="4968" actId="20577"/>
          <ac:spMkLst>
            <pc:docMk/>
            <pc:sldMk cId="965043645" sldId="299"/>
            <ac:spMk id="146" creationId="{00000000-0000-0000-0000-000000000000}"/>
          </ac:spMkLst>
        </pc:spChg>
        <pc:spChg chg="del topLvl">
          <ac:chgData name="Colin JIANG Kelin" userId="5eb0c78b-b531-4ac2-a7ec-df27eb1dcb2b" providerId="ADAL" clId="{08C71639-C387-49C9-AACA-CD9907AC24FE}" dt="2023-06-19T06:35:08.703" v="4931" actId="478"/>
          <ac:spMkLst>
            <pc:docMk/>
            <pc:sldMk cId="965043645" sldId="299"/>
            <ac:spMk id="152" creationId="{00000000-0000-0000-0000-000000000000}"/>
          </ac:spMkLst>
        </pc:spChg>
        <pc:spChg chg="mod ord topLvl">
          <ac:chgData name="Colin JIANG Kelin" userId="5eb0c78b-b531-4ac2-a7ec-df27eb1dcb2b" providerId="ADAL" clId="{08C71639-C387-49C9-AACA-CD9907AC24FE}" dt="2023-06-19T06:35:49.286" v="4937" actId="1076"/>
          <ac:spMkLst>
            <pc:docMk/>
            <pc:sldMk cId="965043645" sldId="299"/>
            <ac:spMk id="153" creationId="{00000000-0000-0000-0000-000000000000}"/>
          </ac:spMkLst>
        </pc:spChg>
        <pc:grpChg chg="add del">
          <ac:chgData name="Colin JIANG Kelin" userId="5eb0c78b-b531-4ac2-a7ec-df27eb1dcb2b" providerId="ADAL" clId="{08C71639-C387-49C9-AACA-CD9907AC24FE}" dt="2023-06-19T06:35:08.703" v="4931" actId="478"/>
          <ac:grpSpMkLst>
            <pc:docMk/>
            <pc:sldMk cId="965043645" sldId="299"/>
            <ac:grpSpMk id="151" creationId="{00000000-0000-0000-0000-000000000000}"/>
          </ac:grpSpMkLst>
        </pc:grpChg>
      </pc:sldChg>
      <pc:sldChg chg="addSp delSp modSp mod">
        <pc:chgData name="Colin JIANG Kelin" userId="5eb0c78b-b531-4ac2-a7ec-df27eb1dcb2b" providerId="ADAL" clId="{08C71639-C387-49C9-AACA-CD9907AC24FE}" dt="2023-06-17T08:19:29.119" v="2410"/>
        <pc:sldMkLst>
          <pc:docMk/>
          <pc:sldMk cId="2843135940" sldId="300"/>
        </pc:sldMkLst>
        <pc:spChg chg="add del mod">
          <ac:chgData name="Colin JIANG Kelin" userId="5eb0c78b-b531-4ac2-a7ec-df27eb1dcb2b" providerId="ADAL" clId="{08C71639-C387-49C9-AACA-CD9907AC24FE}" dt="2023-06-17T08:19:29.119" v="2410"/>
          <ac:spMkLst>
            <pc:docMk/>
            <pc:sldMk cId="2843135940" sldId="300"/>
            <ac:spMk id="2" creationId="{5BA953FD-FAF5-8A86-AD39-7C4AD8D36BC5}"/>
          </ac:spMkLst>
        </pc:spChg>
        <pc:spChg chg="del">
          <ac:chgData name="Colin JIANG Kelin" userId="5eb0c78b-b531-4ac2-a7ec-df27eb1dcb2b" providerId="ADAL" clId="{08C71639-C387-49C9-AACA-CD9907AC24FE}" dt="2023-06-17T07:42:20.094" v="1047" actId="478"/>
          <ac:spMkLst>
            <pc:docMk/>
            <pc:sldMk cId="2843135940" sldId="300"/>
            <ac:spMk id="3" creationId="{F190D6AA-9FCE-4D88-C834-B1AF59CD4920}"/>
          </ac:spMkLst>
        </pc:spChg>
        <pc:spChg chg="del">
          <ac:chgData name="Colin JIANG Kelin" userId="5eb0c78b-b531-4ac2-a7ec-df27eb1dcb2b" providerId="ADAL" clId="{08C71639-C387-49C9-AACA-CD9907AC24FE}" dt="2023-06-17T07:42:20.094" v="1047" actId="478"/>
          <ac:spMkLst>
            <pc:docMk/>
            <pc:sldMk cId="2843135940" sldId="300"/>
            <ac:spMk id="4" creationId="{EE5E070A-182C-840B-C6E2-198861A222ED}"/>
          </ac:spMkLst>
        </pc:spChg>
        <pc:spChg chg="del">
          <ac:chgData name="Colin JIANG Kelin" userId="5eb0c78b-b531-4ac2-a7ec-df27eb1dcb2b" providerId="ADAL" clId="{08C71639-C387-49C9-AACA-CD9907AC24FE}" dt="2023-06-17T07:42:20.094" v="1047" actId="478"/>
          <ac:spMkLst>
            <pc:docMk/>
            <pc:sldMk cId="2843135940" sldId="300"/>
            <ac:spMk id="5" creationId="{D9253129-F1C3-4B4E-6DDC-3B06E625E680}"/>
          </ac:spMkLst>
        </pc:spChg>
        <pc:spChg chg="add mod">
          <ac:chgData name="Colin JIANG Kelin" userId="5eb0c78b-b531-4ac2-a7ec-df27eb1dcb2b" providerId="ADAL" clId="{08C71639-C387-49C9-AACA-CD9907AC24FE}" dt="2023-06-17T07:48:22.733" v="1261" actId="207"/>
          <ac:spMkLst>
            <pc:docMk/>
            <pc:sldMk cId="2843135940" sldId="300"/>
            <ac:spMk id="7" creationId="{CF832895-A7E1-A7AF-83AA-9B2FEBEE2768}"/>
          </ac:spMkLst>
        </pc:spChg>
        <pc:spChg chg="add mod">
          <ac:chgData name="Colin JIANG Kelin" userId="5eb0c78b-b531-4ac2-a7ec-df27eb1dcb2b" providerId="ADAL" clId="{08C71639-C387-49C9-AACA-CD9907AC24FE}" dt="2023-06-17T07:47:14.799" v="1257" actId="14100"/>
          <ac:spMkLst>
            <pc:docMk/>
            <pc:sldMk cId="2843135940" sldId="300"/>
            <ac:spMk id="8" creationId="{5485A45F-8EB6-CCE4-B0AA-A4D6C957A172}"/>
          </ac:spMkLst>
        </pc:spChg>
        <pc:spChg chg="add mod">
          <ac:chgData name="Colin JIANG Kelin" userId="5eb0c78b-b531-4ac2-a7ec-df27eb1dcb2b" providerId="ADAL" clId="{08C71639-C387-49C9-AACA-CD9907AC24FE}" dt="2023-06-17T07:50:13.513" v="1290" actId="122"/>
          <ac:spMkLst>
            <pc:docMk/>
            <pc:sldMk cId="2843135940" sldId="300"/>
            <ac:spMk id="9" creationId="{3DB9F177-8634-7FDC-6C40-4CC95C752A5A}"/>
          </ac:spMkLst>
        </pc:spChg>
        <pc:spChg chg="add del mod">
          <ac:chgData name="Colin JIANG Kelin" userId="5eb0c78b-b531-4ac2-a7ec-df27eb1dcb2b" providerId="ADAL" clId="{08C71639-C387-49C9-AACA-CD9907AC24FE}" dt="2023-06-17T08:19:17.717" v="2403" actId="478"/>
          <ac:spMkLst>
            <pc:docMk/>
            <pc:sldMk cId="2843135940" sldId="300"/>
            <ac:spMk id="11" creationId="{7055DC75-A88C-B301-651C-4EA2E6E976D4}"/>
          </ac:spMkLst>
        </pc:spChg>
        <pc:spChg chg="add del mod">
          <ac:chgData name="Colin JIANG Kelin" userId="5eb0c78b-b531-4ac2-a7ec-df27eb1dcb2b" providerId="ADAL" clId="{08C71639-C387-49C9-AACA-CD9907AC24FE}" dt="2023-06-17T08:19:17.357" v="2402"/>
          <ac:spMkLst>
            <pc:docMk/>
            <pc:sldMk cId="2843135940" sldId="300"/>
            <ac:spMk id="12" creationId="{76A094AD-C754-4611-5449-888CE99B754F}"/>
          </ac:spMkLst>
        </pc:spChg>
        <pc:picChg chg="add mod">
          <ac:chgData name="Colin JIANG Kelin" userId="5eb0c78b-b531-4ac2-a7ec-df27eb1dcb2b" providerId="ADAL" clId="{08C71639-C387-49C9-AACA-CD9907AC24FE}" dt="2023-06-17T07:43:58.632" v="1049" actId="1076"/>
          <ac:picMkLst>
            <pc:docMk/>
            <pc:sldMk cId="2843135940" sldId="300"/>
            <ac:picMk id="6" creationId="{BB821B1D-6A16-EA7F-25CF-741FABD49790}"/>
          </ac:picMkLst>
        </pc:picChg>
      </pc:sldChg>
      <pc:sldChg chg="addSp delSp modSp add mod">
        <pc:chgData name="Colin JIANG Kelin" userId="5eb0c78b-b531-4ac2-a7ec-df27eb1dcb2b" providerId="ADAL" clId="{08C71639-C387-49C9-AACA-CD9907AC24FE}" dt="2023-06-17T07:10:22.999" v="511" actId="404"/>
        <pc:sldMkLst>
          <pc:docMk/>
          <pc:sldMk cId="160061300" sldId="305"/>
        </pc:sldMkLst>
        <pc:spChg chg="del">
          <ac:chgData name="Colin JIANG Kelin" userId="5eb0c78b-b531-4ac2-a7ec-df27eb1dcb2b" providerId="ADAL" clId="{08C71639-C387-49C9-AACA-CD9907AC24FE}" dt="2023-06-17T06:50:16.148" v="202" actId="478"/>
          <ac:spMkLst>
            <pc:docMk/>
            <pc:sldMk cId="160061300" sldId="305"/>
            <ac:spMk id="2" creationId="{B8FEB559-03E5-BE90-A451-3D6319410591}"/>
          </ac:spMkLst>
        </pc:spChg>
        <pc:spChg chg="mod">
          <ac:chgData name="Colin JIANG Kelin" userId="5eb0c78b-b531-4ac2-a7ec-df27eb1dcb2b" providerId="ADAL" clId="{08C71639-C387-49C9-AACA-CD9907AC24FE}" dt="2023-06-17T06:50:12.915" v="201" actId="20577"/>
          <ac:spMkLst>
            <pc:docMk/>
            <pc:sldMk cId="160061300" sldId="305"/>
            <ac:spMk id="3" creationId="{C46943F2-6430-8DB1-8C4A-BC1FA61A9459}"/>
          </ac:spMkLst>
        </pc:spChg>
        <pc:spChg chg="add mod">
          <ac:chgData name="Colin JIANG Kelin" userId="5eb0c78b-b531-4ac2-a7ec-df27eb1dcb2b" providerId="ADAL" clId="{08C71639-C387-49C9-AACA-CD9907AC24FE}" dt="2023-06-17T07:06:56.012" v="326" actId="14100"/>
          <ac:spMkLst>
            <pc:docMk/>
            <pc:sldMk cId="160061300" sldId="305"/>
            <ac:spMk id="4" creationId="{61048407-34FB-DE22-961B-ECA842DCA0C4}"/>
          </ac:spMkLst>
        </pc:spChg>
        <pc:spChg chg="add del mod">
          <ac:chgData name="Colin JIANG Kelin" userId="5eb0c78b-b531-4ac2-a7ec-df27eb1dcb2b" providerId="ADAL" clId="{08C71639-C387-49C9-AACA-CD9907AC24FE}" dt="2023-06-17T07:03:48.068" v="286" actId="478"/>
          <ac:spMkLst>
            <pc:docMk/>
            <pc:sldMk cId="160061300" sldId="305"/>
            <ac:spMk id="5" creationId="{37ED79B2-5B78-FC4A-88A8-D9DF4A628944}"/>
          </ac:spMkLst>
        </pc:spChg>
        <pc:spChg chg="add mod">
          <ac:chgData name="Colin JIANG Kelin" userId="5eb0c78b-b531-4ac2-a7ec-df27eb1dcb2b" providerId="ADAL" clId="{08C71639-C387-49C9-AACA-CD9907AC24FE}" dt="2023-06-17T07:06:56.012" v="326" actId="14100"/>
          <ac:spMkLst>
            <pc:docMk/>
            <pc:sldMk cId="160061300" sldId="305"/>
            <ac:spMk id="6" creationId="{192832E3-BF9C-7E14-2E0C-1E4D3C6139C2}"/>
          </ac:spMkLst>
        </pc:spChg>
        <pc:spChg chg="add mod">
          <ac:chgData name="Colin JIANG Kelin" userId="5eb0c78b-b531-4ac2-a7ec-df27eb1dcb2b" providerId="ADAL" clId="{08C71639-C387-49C9-AACA-CD9907AC24FE}" dt="2023-06-17T07:08:00.186" v="386" actId="207"/>
          <ac:spMkLst>
            <pc:docMk/>
            <pc:sldMk cId="160061300" sldId="305"/>
            <ac:spMk id="7" creationId="{7C33393E-1DBF-9D79-E760-58CF7C643317}"/>
          </ac:spMkLst>
        </pc:spChg>
        <pc:spChg chg="add mod">
          <ac:chgData name="Colin JIANG Kelin" userId="5eb0c78b-b531-4ac2-a7ec-df27eb1dcb2b" providerId="ADAL" clId="{08C71639-C387-49C9-AACA-CD9907AC24FE}" dt="2023-06-17T07:10:02.818" v="505" actId="2711"/>
          <ac:spMkLst>
            <pc:docMk/>
            <pc:sldMk cId="160061300" sldId="305"/>
            <ac:spMk id="8" creationId="{CA9B1A97-7B3F-B3C4-5EF8-CBDDB47E885F}"/>
          </ac:spMkLst>
        </pc:spChg>
        <pc:spChg chg="add mod">
          <ac:chgData name="Colin JIANG Kelin" userId="5eb0c78b-b531-4ac2-a7ec-df27eb1dcb2b" providerId="ADAL" clId="{08C71639-C387-49C9-AACA-CD9907AC24FE}" dt="2023-06-17T07:10:02.818" v="505" actId="2711"/>
          <ac:spMkLst>
            <pc:docMk/>
            <pc:sldMk cId="160061300" sldId="305"/>
            <ac:spMk id="9" creationId="{5A40D7A9-9B05-E2CC-C06E-BD48C1660CD0}"/>
          </ac:spMkLst>
        </pc:spChg>
        <pc:spChg chg="add mod">
          <ac:chgData name="Colin JIANG Kelin" userId="5eb0c78b-b531-4ac2-a7ec-df27eb1dcb2b" providerId="ADAL" clId="{08C71639-C387-49C9-AACA-CD9907AC24FE}" dt="2023-06-17T07:10:22.999" v="511" actId="404"/>
          <ac:spMkLst>
            <pc:docMk/>
            <pc:sldMk cId="160061300" sldId="305"/>
            <ac:spMk id="10" creationId="{67788A81-8F51-BE99-BAF3-6638781A7BAC}"/>
          </ac:spMkLst>
        </pc:spChg>
      </pc:sldChg>
      <pc:sldChg chg="addSp delSp modSp add mod">
        <pc:chgData name="Colin JIANG Kelin" userId="5eb0c78b-b531-4ac2-a7ec-df27eb1dcb2b" providerId="ADAL" clId="{08C71639-C387-49C9-AACA-CD9907AC24FE}" dt="2023-06-19T03:57:04.301" v="3422" actId="207"/>
        <pc:sldMkLst>
          <pc:docMk/>
          <pc:sldMk cId="100269978" sldId="307"/>
        </pc:sldMkLst>
        <pc:spChg chg="del">
          <ac:chgData name="Colin JIANG Kelin" userId="5eb0c78b-b531-4ac2-a7ec-df27eb1dcb2b" providerId="ADAL" clId="{08C71639-C387-49C9-AACA-CD9907AC24FE}" dt="2023-06-17T07:25:53.587" v="690" actId="478"/>
          <ac:spMkLst>
            <pc:docMk/>
            <pc:sldMk cId="100269978" sldId="307"/>
            <ac:spMk id="2" creationId="{B8FEB559-03E5-BE90-A451-3D6319410591}"/>
          </ac:spMkLst>
        </pc:spChg>
        <pc:spChg chg="mod">
          <ac:chgData name="Colin JIANG Kelin" userId="5eb0c78b-b531-4ac2-a7ec-df27eb1dcb2b" providerId="ADAL" clId="{08C71639-C387-49C9-AACA-CD9907AC24FE}" dt="2023-06-17T07:25:51.755" v="689" actId="1076"/>
          <ac:spMkLst>
            <pc:docMk/>
            <pc:sldMk cId="100269978" sldId="307"/>
            <ac:spMk id="3" creationId="{C46943F2-6430-8DB1-8C4A-BC1FA61A9459}"/>
          </ac:spMkLst>
        </pc:spChg>
        <pc:spChg chg="add mod">
          <ac:chgData name="Colin JIANG Kelin" userId="5eb0c78b-b531-4ac2-a7ec-df27eb1dcb2b" providerId="ADAL" clId="{08C71639-C387-49C9-AACA-CD9907AC24FE}" dt="2023-06-19T03:57:04.301" v="3422" actId="207"/>
          <ac:spMkLst>
            <pc:docMk/>
            <pc:sldMk cId="100269978" sldId="307"/>
            <ac:spMk id="5" creationId="{BD762DA1-5B66-800C-60AB-F17AE67DA278}"/>
          </ac:spMkLst>
        </pc:spChg>
        <pc:spChg chg="add mod">
          <ac:chgData name="Colin JIANG Kelin" userId="5eb0c78b-b531-4ac2-a7ec-df27eb1dcb2b" providerId="ADAL" clId="{08C71639-C387-49C9-AACA-CD9907AC24FE}" dt="2023-06-17T07:34:36.500" v="1040" actId="1076"/>
          <ac:spMkLst>
            <pc:docMk/>
            <pc:sldMk cId="100269978" sldId="307"/>
            <ac:spMk id="6" creationId="{155ACFE6-E47B-DE93-FA39-643C6179092E}"/>
          </ac:spMkLst>
        </pc:spChg>
        <pc:graphicFrameChg chg="add mod modGraphic">
          <ac:chgData name="Colin JIANG Kelin" userId="5eb0c78b-b531-4ac2-a7ec-df27eb1dcb2b" providerId="ADAL" clId="{08C71639-C387-49C9-AACA-CD9907AC24FE}" dt="2023-06-17T07:35:16.168" v="1041" actId="207"/>
          <ac:graphicFrameMkLst>
            <pc:docMk/>
            <pc:sldMk cId="100269978" sldId="307"/>
            <ac:graphicFrameMk id="4" creationId="{EC8CE789-6864-1EE8-9E32-0F18AD09B9CE}"/>
          </ac:graphicFrameMkLst>
        </pc:graphicFrameChg>
      </pc:sldChg>
      <pc:sldChg chg="addSp modSp add mod">
        <pc:chgData name="Colin JIANG Kelin" userId="5eb0c78b-b531-4ac2-a7ec-df27eb1dcb2b" providerId="ADAL" clId="{08C71639-C387-49C9-AACA-CD9907AC24FE}" dt="2023-06-17T07:34:20.289" v="1037" actId="12789"/>
        <pc:sldMkLst>
          <pc:docMk/>
          <pc:sldMk cId="2184084170" sldId="309"/>
        </pc:sldMkLst>
        <pc:spChg chg="add mod">
          <ac:chgData name="Colin JIANG Kelin" userId="5eb0c78b-b531-4ac2-a7ec-df27eb1dcb2b" providerId="ADAL" clId="{08C71639-C387-49C9-AACA-CD9907AC24FE}" dt="2023-06-17T07:20:54.012" v="634" actId="14100"/>
          <ac:spMkLst>
            <pc:docMk/>
            <pc:sldMk cId="2184084170" sldId="309"/>
            <ac:spMk id="2" creationId="{95D63123-D711-0ED9-3742-76109DCC8C1D}"/>
          </ac:spMkLst>
        </pc:spChg>
        <pc:spChg chg="mod">
          <ac:chgData name="Colin JIANG Kelin" userId="5eb0c78b-b531-4ac2-a7ec-df27eb1dcb2b" providerId="ADAL" clId="{08C71639-C387-49C9-AACA-CD9907AC24FE}" dt="2023-06-17T07:12:48.683" v="530" actId="1076"/>
          <ac:spMkLst>
            <pc:docMk/>
            <pc:sldMk cId="2184084170" sldId="309"/>
            <ac:spMk id="3" creationId="{C46943F2-6430-8DB1-8C4A-BC1FA61A9459}"/>
          </ac:spMkLst>
        </pc:spChg>
        <pc:spChg chg="mod">
          <ac:chgData name="Colin JIANG Kelin" userId="5eb0c78b-b531-4ac2-a7ec-df27eb1dcb2b" providerId="ADAL" clId="{08C71639-C387-49C9-AACA-CD9907AC24FE}" dt="2023-06-17T07:23:26.109" v="668"/>
          <ac:spMkLst>
            <pc:docMk/>
            <pc:sldMk cId="2184084170" sldId="309"/>
            <ac:spMk id="4" creationId="{61048407-34FB-DE22-961B-ECA842DCA0C4}"/>
          </ac:spMkLst>
        </pc:spChg>
        <pc:spChg chg="add mod">
          <ac:chgData name="Colin JIANG Kelin" userId="5eb0c78b-b531-4ac2-a7ec-df27eb1dcb2b" providerId="ADAL" clId="{08C71639-C387-49C9-AACA-CD9907AC24FE}" dt="2023-06-17T07:20:55.934" v="635" actId="14100"/>
          <ac:spMkLst>
            <pc:docMk/>
            <pc:sldMk cId="2184084170" sldId="309"/>
            <ac:spMk id="5" creationId="{BE70CB18-9A29-C850-E1A6-B6B401421264}"/>
          </ac:spMkLst>
        </pc:spChg>
        <pc:spChg chg="mod">
          <ac:chgData name="Colin JIANG Kelin" userId="5eb0c78b-b531-4ac2-a7ec-df27eb1dcb2b" providerId="ADAL" clId="{08C71639-C387-49C9-AACA-CD9907AC24FE}" dt="2023-06-17T07:22:49.566" v="667" actId="14100"/>
          <ac:spMkLst>
            <pc:docMk/>
            <pc:sldMk cId="2184084170" sldId="309"/>
            <ac:spMk id="6" creationId="{192832E3-BF9C-7E14-2E0C-1E4D3C6139C2}"/>
          </ac:spMkLst>
        </pc:spChg>
        <pc:spChg chg="mod">
          <ac:chgData name="Colin JIANG Kelin" userId="5eb0c78b-b531-4ac2-a7ec-df27eb1dcb2b" providerId="ADAL" clId="{08C71639-C387-49C9-AACA-CD9907AC24FE}" dt="2023-06-17T07:22:49.566" v="667" actId="14100"/>
          <ac:spMkLst>
            <pc:docMk/>
            <pc:sldMk cId="2184084170" sldId="309"/>
            <ac:spMk id="7" creationId="{7C33393E-1DBF-9D79-E760-58CF7C643317}"/>
          </ac:spMkLst>
        </pc:spChg>
        <pc:spChg chg="mod">
          <ac:chgData name="Colin JIANG Kelin" userId="5eb0c78b-b531-4ac2-a7ec-df27eb1dcb2b" providerId="ADAL" clId="{08C71639-C387-49C9-AACA-CD9907AC24FE}" dt="2023-06-17T07:34:20.289" v="1037" actId="12789"/>
          <ac:spMkLst>
            <pc:docMk/>
            <pc:sldMk cId="2184084170" sldId="309"/>
            <ac:spMk id="8" creationId="{CA9B1A97-7B3F-B3C4-5EF8-CBDDB47E885F}"/>
          </ac:spMkLst>
        </pc:spChg>
        <pc:spChg chg="mod">
          <ac:chgData name="Colin JIANG Kelin" userId="5eb0c78b-b531-4ac2-a7ec-df27eb1dcb2b" providerId="ADAL" clId="{08C71639-C387-49C9-AACA-CD9907AC24FE}" dt="2023-06-17T07:34:20.289" v="1037" actId="12789"/>
          <ac:spMkLst>
            <pc:docMk/>
            <pc:sldMk cId="2184084170" sldId="309"/>
            <ac:spMk id="9" creationId="{5A40D7A9-9B05-E2CC-C06E-BD48C1660CD0}"/>
          </ac:spMkLst>
        </pc:spChg>
        <pc:spChg chg="mod">
          <ac:chgData name="Colin JIANG Kelin" userId="5eb0c78b-b531-4ac2-a7ec-df27eb1dcb2b" providerId="ADAL" clId="{08C71639-C387-49C9-AACA-CD9907AC24FE}" dt="2023-06-17T07:34:20.289" v="1037" actId="12789"/>
          <ac:spMkLst>
            <pc:docMk/>
            <pc:sldMk cId="2184084170" sldId="309"/>
            <ac:spMk id="10" creationId="{67788A81-8F51-BE99-BAF3-6638781A7BAC}"/>
          </ac:spMkLst>
        </pc:spChg>
      </pc:sldChg>
      <pc:sldChg chg="modSp mod">
        <pc:chgData name="Colin JIANG Kelin" userId="5eb0c78b-b531-4ac2-a7ec-df27eb1dcb2b" providerId="ADAL" clId="{08C71639-C387-49C9-AACA-CD9907AC24FE}" dt="2023-06-19T03:49:00.902" v="3256" actId="207"/>
        <pc:sldMkLst>
          <pc:docMk/>
          <pc:sldMk cId="3726617270" sldId="312"/>
        </pc:sldMkLst>
        <pc:spChg chg="mod">
          <ac:chgData name="Colin JIANG Kelin" userId="5eb0c78b-b531-4ac2-a7ec-df27eb1dcb2b" providerId="ADAL" clId="{08C71639-C387-49C9-AACA-CD9907AC24FE}" dt="2023-06-19T03:47:20.050" v="3245" actId="207"/>
          <ac:spMkLst>
            <pc:docMk/>
            <pc:sldMk cId="3726617270" sldId="312"/>
            <ac:spMk id="2" creationId="{7DD6F035-27A3-6A40-F176-EC715EBE295C}"/>
          </ac:spMkLst>
        </pc:spChg>
        <pc:spChg chg="mod">
          <ac:chgData name="Colin JIANG Kelin" userId="5eb0c78b-b531-4ac2-a7ec-df27eb1dcb2b" providerId="ADAL" clId="{08C71639-C387-49C9-AACA-CD9907AC24FE}" dt="2023-06-19T03:02:32.581" v="2547" actId="2711"/>
          <ac:spMkLst>
            <pc:docMk/>
            <pc:sldMk cId="3726617270" sldId="312"/>
            <ac:spMk id="8" creationId="{9521E067-4F47-A4BC-DA9F-AB562F60868B}"/>
          </ac:spMkLst>
        </pc:spChg>
        <pc:spChg chg="mod">
          <ac:chgData name="Colin JIANG Kelin" userId="5eb0c78b-b531-4ac2-a7ec-df27eb1dcb2b" providerId="ADAL" clId="{08C71639-C387-49C9-AACA-CD9907AC24FE}" dt="2023-06-19T03:48:15.102" v="3249" actId="14100"/>
          <ac:spMkLst>
            <pc:docMk/>
            <pc:sldMk cId="3726617270" sldId="312"/>
            <ac:spMk id="11" creationId="{F79BF236-4BD9-4DE1-DB20-9EC7FC521FE5}"/>
          </ac:spMkLst>
        </pc:spChg>
        <pc:spChg chg="mod">
          <ac:chgData name="Colin JIANG Kelin" userId="5eb0c78b-b531-4ac2-a7ec-df27eb1dcb2b" providerId="ADAL" clId="{08C71639-C387-49C9-AACA-CD9907AC24FE}" dt="2023-06-19T03:47:35.891" v="3247" actId="115"/>
          <ac:spMkLst>
            <pc:docMk/>
            <pc:sldMk cId="3726617270" sldId="312"/>
            <ac:spMk id="17" creationId="{73757395-BB95-1F06-225E-32971A1A16D4}"/>
          </ac:spMkLst>
        </pc:spChg>
        <pc:spChg chg="mod">
          <ac:chgData name="Colin JIANG Kelin" userId="5eb0c78b-b531-4ac2-a7ec-df27eb1dcb2b" providerId="ADAL" clId="{08C71639-C387-49C9-AACA-CD9907AC24FE}" dt="2023-06-19T03:48:26.685" v="3252" actId="1076"/>
          <ac:spMkLst>
            <pc:docMk/>
            <pc:sldMk cId="3726617270" sldId="312"/>
            <ac:spMk id="19" creationId="{1CE39E56-6B2B-ADE1-8A59-147DAB578A8C}"/>
          </ac:spMkLst>
        </pc:spChg>
        <pc:spChg chg="mod">
          <ac:chgData name="Colin JIANG Kelin" userId="5eb0c78b-b531-4ac2-a7ec-df27eb1dcb2b" providerId="ADAL" clId="{08C71639-C387-49C9-AACA-CD9907AC24FE}" dt="2023-06-19T03:49:00.902" v="3256" actId="207"/>
          <ac:spMkLst>
            <pc:docMk/>
            <pc:sldMk cId="3726617270" sldId="312"/>
            <ac:spMk id="26" creationId="{0A2187C3-7653-CD1E-EC3E-EEF356C77450}"/>
          </ac:spMkLst>
        </pc:spChg>
        <pc:spChg chg="mod">
          <ac:chgData name="Colin JIANG Kelin" userId="5eb0c78b-b531-4ac2-a7ec-df27eb1dcb2b" providerId="ADAL" clId="{08C71639-C387-49C9-AACA-CD9907AC24FE}" dt="2023-06-19T03:03:50.056" v="2556" actId="207"/>
          <ac:spMkLst>
            <pc:docMk/>
            <pc:sldMk cId="3726617270" sldId="312"/>
            <ac:spMk id="28" creationId="{BA3B57ED-7B46-90A7-6C2C-8824153AC192}"/>
          </ac:spMkLst>
        </pc:spChg>
        <pc:spChg chg="mod">
          <ac:chgData name="Colin JIANG Kelin" userId="5eb0c78b-b531-4ac2-a7ec-df27eb1dcb2b" providerId="ADAL" clId="{08C71639-C387-49C9-AACA-CD9907AC24FE}" dt="2023-06-19T03:48:44.014" v="3255" actId="20577"/>
          <ac:spMkLst>
            <pc:docMk/>
            <pc:sldMk cId="3726617270" sldId="312"/>
            <ac:spMk id="144" creationId="{00000000-0000-0000-0000-000000000000}"/>
          </ac:spMkLst>
        </pc:spChg>
        <pc:picChg chg="mod">
          <ac:chgData name="Colin JIANG Kelin" userId="5eb0c78b-b531-4ac2-a7ec-df27eb1dcb2b" providerId="ADAL" clId="{08C71639-C387-49C9-AACA-CD9907AC24FE}" dt="2023-06-19T03:02:32.581" v="2547" actId="2711"/>
          <ac:picMkLst>
            <pc:docMk/>
            <pc:sldMk cId="3726617270" sldId="312"/>
            <ac:picMk id="16" creationId="{A0D37DE5-353E-3E83-7007-28B39AAEB8A6}"/>
          </ac:picMkLst>
        </pc:picChg>
        <pc:picChg chg="mod">
          <ac:chgData name="Colin JIANG Kelin" userId="5eb0c78b-b531-4ac2-a7ec-df27eb1dcb2b" providerId="ADAL" clId="{08C71639-C387-49C9-AACA-CD9907AC24FE}" dt="2023-06-19T03:48:17.784" v="3250" actId="1076"/>
          <ac:picMkLst>
            <pc:docMk/>
            <pc:sldMk cId="3726617270" sldId="312"/>
            <ac:picMk id="23" creationId="{B4C4C915-C646-A55D-6FE0-C758F794266E}"/>
          </ac:picMkLst>
        </pc:picChg>
        <pc:picChg chg="mod">
          <ac:chgData name="Colin JIANG Kelin" userId="5eb0c78b-b531-4ac2-a7ec-df27eb1dcb2b" providerId="ADAL" clId="{08C71639-C387-49C9-AACA-CD9907AC24FE}" dt="2023-06-19T03:02:32.581" v="2547" actId="2711"/>
          <ac:picMkLst>
            <pc:docMk/>
            <pc:sldMk cId="3726617270" sldId="312"/>
            <ac:picMk id="1026" creationId="{2DAB566E-B9D6-82A0-B1D7-0D0208787A6F}"/>
          </ac:picMkLst>
        </pc:picChg>
        <pc:cxnChg chg="mod">
          <ac:chgData name="Colin JIANG Kelin" userId="5eb0c78b-b531-4ac2-a7ec-df27eb1dcb2b" providerId="ADAL" clId="{08C71639-C387-49C9-AACA-CD9907AC24FE}" dt="2023-06-19T03:48:15.102" v="3249" actId="14100"/>
          <ac:cxnSpMkLst>
            <pc:docMk/>
            <pc:sldMk cId="3726617270" sldId="312"/>
            <ac:cxnSpMk id="6" creationId="{7DD2069C-9D6C-B994-8EC0-F3D12FBEEDAB}"/>
          </ac:cxnSpMkLst>
        </pc:cxnChg>
        <pc:cxnChg chg="mod">
          <ac:chgData name="Colin JIANG Kelin" userId="5eb0c78b-b531-4ac2-a7ec-df27eb1dcb2b" providerId="ADAL" clId="{08C71639-C387-49C9-AACA-CD9907AC24FE}" dt="2023-06-19T03:48:15.102" v="3249" actId="14100"/>
          <ac:cxnSpMkLst>
            <pc:docMk/>
            <pc:sldMk cId="3726617270" sldId="312"/>
            <ac:cxnSpMk id="9" creationId="{FFBF8C0B-A52B-E79C-F19A-9FE106B0D4F9}"/>
          </ac:cxnSpMkLst>
        </pc:cxnChg>
        <pc:cxnChg chg="mod">
          <ac:chgData name="Colin JIANG Kelin" userId="5eb0c78b-b531-4ac2-a7ec-df27eb1dcb2b" providerId="ADAL" clId="{08C71639-C387-49C9-AACA-CD9907AC24FE}" dt="2023-06-19T03:02:32.581" v="2547" actId="2711"/>
          <ac:cxnSpMkLst>
            <pc:docMk/>
            <pc:sldMk cId="3726617270" sldId="312"/>
            <ac:cxnSpMk id="14" creationId="{8C6C79A6-8BAC-B9E4-9125-65E3797D7D19}"/>
          </ac:cxnSpMkLst>
        </pc:cxnChg>
        <pc:cxnChg chg="mod">
          <ac:chgData name="Colin JIANG Kelin" userId="5eb0c78b-b531-4ac2-a7ec-df27eb1dcb2b" providerId="ADAL" clId="{08C71639-C387-49C9-AACA-CD9907AC24FE}" dt="2023-06-19T03:48:26.685" v="3252" actId="1076"/>
          <ac:cxnSpMkLst>
            <pc:docMk/>
            <pc:sldMk cId="3726617270" sldId="312"/>
            <ac:cxnSpMk id="18" creationId="{168CF765-56FA-B903-0436-D328A6992012}"/>
          </ac:cxnSpMkLst>
        </pc:cxnChg>
        <pc:cxnChg chg="mod">
          <ac:chgData name="Colin JIANG Kelin" userId="5eb0c78b-b531-4ac2-a7ec-df27eb1dcb2b" providerId="ADAL" clId="{08C71639-C387-49C9-AACA-CD9907AC24FE}" dt="2023-06-19T03:48:17.784" v="3250" actId="1076"/>
          <ac:cxnSpMkLst>
            <pc:docMk/>
            <pc:sldMk cId="3726617270" sldId="312"/>
            <ac:cxnSpMk id="20" creationId="{F7449EDD-4F6B-676D-BC9A-1C0C01124057}"/>
          </ac:cxnSpMkLst>
        </pc:cxnChg>
        <pc:cxnChg chg="mod">
          <ac:chgData name="Colin JIANG Kelin" userId="5eb0c78b-b531-4ac2-a7ec-df27eb1dcb2b" providerId="ADAL" clId="{08C71639-C387-49C9-AACA-CD9907AC24FE}" dt="2023-06-19T03:48:26.685" v="3252" actId="1076"/>
          <ac:cxnSpMkLst>
            <pc:docMk/>
            <pc:sldMk cId="3726617270" sldId="312"/>
            <ac:cxnSpMk id="24" creationId="{D4294C57-E001-5849-7CED-779799BD7AA6}"/>
          </ac:cxnSpMkLst>
        </pc:cxnChg>
      </pc:sldChg>
      <pc:sldChg chg="addSp delSp modSp mod">
        <pc:chgData name="Colin JIANG Kelin" userId="5eb0c78b-b531-4ac2-a7ec-df27eb1dcb2b" providerId="ADAL" clId="{08C71639-C387-49C9-AACA-CD9907AC24FE}" dt="2023-06-19T03:55:04.645" v="3317" actId="113"/>
        <pc:sldMkLst>
          <pc:docMk/>
          <pc:sldMk cId="3811656442" sldId="313"/>
        </pc:sldMkLst>
        <pc:spChg chg="mod">
          <ac:chgData name="Colin JIANG Kelin" userId="5eb0c78b-b531-4ac2-a7ec-df27eb1dcb2b" providerId="ADAL" clId="{08C71639-C387-49C9-AACA-CD9907AC24FE}" dt="2023-06-19T03:04:47.969" v="2568" actId="207"/>
          <ac:spMkLst>
            <pc:docMk/>
            <pc:sldMk cId="3811656442" sldId="313"/>
            <ac:spMk id="7" creationId="{08E56581-0752-8F97-8C78-C8B834F35582}"/>
          </ac:spMkLst>
        </pc:spChg>
        <pc:spChg chg="del mod">
          <ac:chgData name="Colin JIANG Kelin" userId="5eb0c78b-b531-4ac2-a7ec-df27eb1dcb2b" providerId="ADAL" clId="{08C71639-C387-49C9-AACA-CD9907AC24FE}" dt="2023-06-19T03:05:05.014" v="2569" actId="478"/>
          <ac:spMkLst>
            <pc:docMk/>
            <pc:sldMk cId="3811656442" sldId="313"/>
            <ac:spMk id="10" creationId="{4CD7EDF6-9C8D-B2E2-D29D-CB652B5DEFB1}"/>
          </ac:spMkLst>
        </pc:spChg>
        <pc:spChg chg="mod">
          <ac:chgData name="Colin JIANG Kelin" userId="5eb0c78b-b531-4ac2-a7ec-df27eb1dcb2b" providerId="ADAL" clId="{08C71639-C387-49C9-AACA-CD9907AC24FE}" dt="2023-06-19T03:04:32.540" v="2564" actId="1076"/>
          <ac:spMkLst>
            <pc:docMk/>
            <pc:sldMk cId="3811656442" sldId="313"/>
            <ac:spMk id="15" creationId="{5C7D979C-E779-D4DE-672D-BD2F68A84F42}"/>
          </ac:spMkLst>
        </pc:spChg>
        <pc:spChg chg="mod">
          <ac:chgData name="Colin JIANG Kelin" userId="5eb0c78b-b531-4ac2-a7ec-df27eb1dcb2b" providerId="ADAL" clId="{08C71639-C387-49C9-AACA-CD9907AC24FE}" dt="2023-06-19T03:55:04.645" v="3317" actId="113"/>
          <ac:spMkLst>
            <pc:docMk/>
            <pc:sldMk cId="3811656442" sldId="313"/>
            <ac:spMk id="19" creationId="{1CE39E56-6B2B-ADE1-8A59-147DAB578A8C}"/>
          </ac:spMkLst>
        </pc:spChg>
        <pc:spChg chg="mod">
          <ac:chgData name="Colin JIANG Kelin" userId="5eb0c78b-b531-4ac2-a7ec-df27eb1dcb2b" providerId="ADAL" clId="{08C71639-C387-49C9-AACA-CD9907AC24FE}" dt="2023-06-19T03:54:50.040" v="3315" actId="113"/>
          <ac:spMkLst>
            <pc:docMk/>
            <pc:sldMk cId="3811656442" sldId="313"/>
            <ac:spMk id="26" creationId="{0A2187C3-7653-CD1E-EC3E-EEF356C77450}"/>
          </ac:spMkLst>
        </pc:spChg>
        <pc:spChg chg="mod">
          <ac:chgData name="Colin JIANG Kelin" userId="5eb0c78b-b531-4ac2-a7ec-df27eb1dcb2b" providerId="ADAL" clId="{08C71639-C387-49C9-AACA-CD9907AC24FE}" dt="2023-06-19T03:54:53.092" v="3316" actId="113"/>
          <ac:spMkLst>
            <pc:docMk/>
            <pc:sldMk cId="3811656442" sldId="313"/>
            <ac:spMk id="30" creationId="{229165FC-3E7C-E634-481F-F1CDA5FB5348}"/>
          </ac:spMkLst>
        </pc:spChg>
        <pc:spChg chg="mod">
          <ac:chgData name="Colin JIANG Kelin" userId="5eb0c78b-b531-4ac2-a7ec-df27eb1dcb2b" providerId="ADAL" clId="{08C71639-C387-49C9-AACA-CD9907AC24FE}" dt="2023-06-19T03:49:20.435" v="3258" actId="113"/>
          <ac:spMkLst>
            <pc:docMk/>
            <pc:sldMk cId="3811656442" sldId="313"/>
            <ac:spMk id="32" creationId="{7740F3CC-55CD-CBDF-CCE2-360571C0E395}"/>
          </ac:spMkLst>
        </pc:spChg>
        <pc:picChg chg="mod">
          <ac:chgData name="Colin JIANG Kelin" userId="5eb0c78b-b531-4ac2-a7ec-df27eb1dcb2b" providerId="ADAL" clId="{08C71639-C387-49C9-AACA-CD9907AC24FE}" dt="2023-06-19T02:59:53.874" v="2512" actId="12788"/>
          <ac:picMkLst>
            <pc:docMk/>
            <pc:sldMk cId="3811656442" sldId="313"/>
            <ac:picMk id="23" creationId="{B4C4C915-C646-A55D-6FE0-C758F794266E}"/>
          </ac:picMkLst>
        </pc:picChg>
        <pc:picChg chg="mod">
          <ac:chgData name="Colin JIANG Kelin" userId="5eb0c78b-b531-4ac2-a7ec-df27eb1dcb2b" providerId="ADAL" clId="{08C71639-C387-49C9-AACA-CD9907AC24FE}" dt="2023-06-19T02:59:11.389" v="2502" actId="12789"/>
          <ac:picMkLst>
            <pc:docMk/>
            <pc:sldMk cId="3811656442" sldId="313"/>
            <ac:picMk id="25" creationId="{F2BC2505-77CB-9FC3-D81F-5ECC11684E01}"/>
          </ac:picMkLst>
        </pc:picChg>
        <pc:cxnChg chg="mod">
          <ac:chgData name="Colin JIANG Kelin" userId="5eb0c78b-b531-4ac2-a7ec-df27eb1dcb2b" providerId="ADAL" clId="{08C71639-C387-49C9-AACA-CD9907AC24FE}" dt="2023-06-19T02:59:53.874" v="2512" actId="12788"/>
          <ac:cxnSpMkLst>
            <pc:docMk/>
            <pc:sldMk cId="3811656442" sldId="313"/>
            <ac:cxnSpMk id="4" creationId="{5E977829-3AF1-9675-481A-8703DF2BB882}"/>
          </ac:cxnSpMkLst>
        </pc:cxnChg>
        <pc:cxnChg chg="add mod">
          <ac:chgData name="Colin JIANG Kelin" userId="5eb0c78b-b531-4ac2-a7ec-df27eb1dcb2b" providerId="ADAL" clId="{08C71639-C387-49C9-AACA-CD9907AC24FE}" dt="2023-06-19T03:05:18.753" v="2573" actId="14100"/>
          <ac:cxnSpMkLst>
            <pc:docMk/>
            <pc:sldMk cId="3811656442" sldId="313"/>
            <ac:cxnSpMk id="9" creationId="{8080D666-793E-CAF0-D77F-85014CE4C8A2}"/>
          </ac:cxnSpMkLst>
        </pc:cxnChg>
        <pc:cxnChg chg="mod">
          <ac:chgData name="Colin JIANG Kelin" userId="5eb0c78b-b531-4ac2-a7ec-df27eb1dcb2b" providerId="ADAL" clId="{08C71639-C387-49C9-AACA-CD9907AC24FE}" dt="2023-06-19T03:04:34.610" v="2565" actId="14100"/>
          <ac:cxnSpMkLst>
            <pc:docMk/>
            <pc:sldMk cId="3811656442" sldId="313"/>
            <ac:cxnSpMk id="12" creationId="{79C3DE3A-BA5F-A6A6-F2DB-9165C0EA74D1}"/>
          </ac:cxnSpMkLst>
        </pc:cxnChg>
        <pc:cxnChg chg="mod">
          <ac:chgData name="Colin JIANG Kelin" userId="5eb0c78b-b531-4ac2-a7ec-df27eb1dcb2b" providerId="ADAL" clId="{08C71639-C387-49C9-AACA-CD9907AC24FE}" dt="2023-06-19T02:59:11.389" v="2502" actId="12789"/>
          <ac:cxnSpMkLst>
            <pc:docMk/>
            <pc:sldMk cId="3811656442" sldId="313"/>
            <ac:cxnSpMk id="27" creationId="{3774EE1C-1F4E-47DC-7058-82A7B113D5F6}"/>
          </ac:cxnSpMkLst>
        </pc:cxnChg>
        <pc:cxnChg chg="mod">
          <ac:chgData name="Colin JIANG Kelin" userId="5eb0c78b-b531-4ac2-a7ec-df27eb1dcb2b" providerId="ADAL" clId="{08C71639-C387-49C9-AACA-CD9907AC24FE}" dt="2023-06-19T02:59:11.389" v="2502" actId="12789"/>
          <ac:cxnSpMkLst>
            <pc:docMk/>
            <pc:sldMk cId="3811656442" sldId="313"/>
            <ac:cxnSpMk id="31" creationId="{4999065F-361F-7C3A-954E-7C07CF098A9B}"/>
          </ac:cxnSpMkLst>
        </pc:cxnChg>
      </pc:sldChg>
      <pc:sldChg chg="addSp modSp add mod">
        <pc:chgData name="Colin JIANG Kelin" userId="5eb0c78b-b531-4ac2-a7ec-df27eb1dcb2b" providerId="ADAL" clId="{08C71639-C387-49C9-AACA-CD9907AC24FE}" dt="2023-06-17T08:19:33.455" v="2411"/>
        <pc:sldMkLst>
          <pc:docMk/>
          <pc:sldMk cId="4047049252" sldId="314"/>
        </pc:sldMkLst>
        <pc:spChg chg="mod">
          <ac:chgData name="Colin JIANG Kelin" userId="5eb0c78b-b531-4ac2-a7ec-df27eb1dcb2b" providerId="ADAL" clId="{08C71639-C387-49C9-AACA-CD9907AC24FE}" dt="2023-06-17T08:19:33.455" v="2411"/>
          <ac:spMkLst>
            <pc:docMk/>
            <pc:sldMk cId="4047049252" sldId="314"/>
            <ac:spMk id="2" creationId="{5BA953FD-FAF5-8A86-AD39-7C4AD8D36BC5}"/>
          </ac:spMkLst>
        </pc:spChg>
        <pc:spChg chg="add mod">
          <ac:chgData name="Colin JIANG Kelin" userId="5eb0c78b-b531-4ac2-a7ec-df27eb1dcb2b" providerId="ADAL" clId="{08C71639-C387-49C9-AACA-CD9907AC24FE}" dt="2023-06-17T07:47:32.933" v="1259" actId="14100"/>
          <ac:spMkLst>
            <pc:docMk/>
            <pc:sldMk cId="4047049252" sldId="314"/>
            <ac:spMk id="3" creationId="{31780CE8-F979-B955-1134-FD280D3308A5}"/>
          </ac:spMkLst>
        </pc:spChg>
        <pc:spChg chg="add mod">
          <ac:chgData name="Colin JIANG Kelin" userId="5eb0c78b-b531-4ac2-a7ec-df27eb1dcb2b" providerId="ADAL" clId="{08C71639-C387-49C9-AACA-CD9907AC24FE}" dt="2023-06-17T07:50:28.187" v="1340" actId="20577"/>
          <ac:spMkLst>
            <pc:docMk/>
            <pc:sldMk cId="4047049252" sldId="314"/>
            <ac:spMk id="4" creationId="{18D83862-DFBB-F6D3-5DF4-F4CE1BF4E8EA}"/>
          </ac:spMkLst>
        </pc:spChg>
        <pc:spChg chg="mod">
          <ac:chgData name="Colin JIANG Kelin" userId="5eb0c78b-b531-4ac2-a7ec-df27eb1dcb2b" providerId="ADAL" clId="{08C71639-C387-49C9-AACA-CD9907AC24FE}" dt="2023-06-17T07:49:00.216" v="1273" actId="20577"/>
          <ac:spMkLst>
            <pc:docMk/>
            <pc:sldMk cId="4047049252" sldId="314"/>
            <ac:spMk id="7" creationId="{CF832895-A7E1-A7AF-83AA-9B2FEBEE2768}"/>
          </ac:spMkLst>
        </pc:spChg>
      </pc:sldChg>
      <pc:sldChg chg="modSp add del mod">
        <pc:chgData name="Colin JIANG Kelin" userId="5eb0c78b-b531-4ac2-a7ec-df27eb1dcb2b" providerId="ADAL" clId="{08C71639-C387-49C9-AACA-CD9907AC24FE}" dt="2023-06-17T07:46:41.966" v="1252" actId="47"/>
        <pc:sldMkLst>
          <pc:docMk/>
          <pc:sldMk cId="1966328049" sldId="315"/>
        </pc:sldMkLst>
        <pc:spChg chg="mod">
          <ac:chgData name="Colin JIANG Kelin" userId="5eb0c78b-b531-4ac2-a7ec-df27eb1dcb2b" providerId="ADAL" clId="{08C71639-C387-49C9-AACA-CD9907AC24FE}" dt="2023-06-17T07:46:12.766" v="1248" actId="20577"/>
          <ac:spMkLst>
            <pc:docMk/>
            <pc:sldMk cId="1966328049" sldId="315"/>
            <ac:spMk id="7" creationId="{CF832895-A7E1-A7AF-83AA-9B2FEBEE2768}"/>
          </ac:spMkLst>
        </pc:spChg>
      </pc:sldChg>
      <pc:sldChg chg="addSp delSp modSp mod">
        <pc:chgData name="Colin JIANG Kelin" userId="5eb0c78b-b531-4ac2-a7ec-df27eb1dcb2b" providerId="ADAL" clId="{08C71639-C387-49C9-AACA-CD9907AC24FE}" dt="2023-06-19T04:56:36.800" v="3590" actId="115"/>
        <pc:sldMkLst>
          <pc:docMk/>
          <pc:sldMk cId="3402134217" sldId="315"/>
        </pc:sldMkLst>
        <pc:spChg chg="mod topLvl">
          <ac:chgData name="Colin JIANG Kelin" userId="5eb0c78b-b531-4ac2-a7ec-df27eb1dcb2b" providerId="ADAL" clId="{08C71639-C387-49C9-AACA-CD9907AC24FE}" dt="2023-06-19T04:56:36.800" v="3590" actId="115"/>
          <ac:spMkLst>
            <pc:docMk/>
            <pc:sldMk cId="3402134217" sldId="315"/>
            <ac:spMk id="2" creationId="{AF066692-9A19-5A0A-7682-9F6E93CA68C0}"/>
          </ac:spMkLst>
        </pc:spChg>
        <pc:spChg chg="add mod topLvl">
          <ac:chgData name="Colin JIANG Kelin" userId="5eb0c78b-b531-4ac2-a7ec-df27eb1dcb2b" providerId="ADAL" clId="{08C71639-C387-49C9-AACA-CD9907AC24FE}" dt="2023-06-19T03:53:58.897" v="3303" actId="164"/>
          <ac:spMkLst>
            <pc:docMk/>
            <pc:sldMk cId="3402134217" sldId="315"/>
            <ac:spMk id="4" creationId="{AE0466B3-F726-FF2B-7DE4-421035EA9835}"/>
          </ac:spMkLst>
        </pc:spChg>
        <pc:spChg chg="add mod topLvl">
          <ac:chgData name="Colin JIANG Kelin" userId="5eb0c78b-b531-4ac2-a7ec-df27eb1dcb2b" providerId="ADAL" clId="{08C71639-C387-49C9-AACA-CD9907AC24FE}" dt="2023-06-19T03:53:58.897" v="3303" actId="164"/>
          <ac:spMkLst>
            <pc:docMk/>
            <pc:sldMk cId="3402134217" sldId="315"/>
            <ac:spMk id="5" creationId="{DC8D09C2-B256-074D-6F54-D9A5C8A386E9}"/>
          </ac:spMkLst>
        </pc:spChg>
        <pc:spChg chg="del mod topLvl">
          <ac:chgData name="Colin JIANG Kelin" userId="5eb0c78b-b531-4ac2-a7ec-df27eb1dcb2b" providerId="ADAL" clId="{08C71639-C387-49C9-AACA-CD9907AC24FE}" dt="2023-06-19T03:50:28.664" v="3268" actId="478"/>
          <ac:spMkLst>
            <pc:docMk/>
            <pc:sldMk cId="3402134217" sldId="315"/>
            <ac:spMk id="6" creationId="{B309D0F5-F7A9-49D6-4FA7-8C353EDF9413}"/>
          </ac:spMkLst>
        </pc:spChg>
        <pc:spChg chg="add mod ord">
          <ac:chgData name="Colin JIANG Kelin" userId="5eb0c78b-b531-4ac2-a7ec-df27eb1dcb2b" providerId="ADAL" clId="{08C71639-C387-49C9-AACA-CD9907AC24FE}" dt="2023-06-19T03:53:58.897" v="3303" actId="164"/>
          <ac:spMkLst>
            <pc:docMk/>
            <pc:sldMk cId="3402134217" sldId="315"/>
            <ac:spMk id="7" creationId="{983C0453-BD56-69F5-7455-C634CDA30C46}"/>
          </ac:spMkLst>
        </pc:spChg>
        <pc:spChg chg="mod">
          <ac:chgData name="Colin JIANG Kelin" userId="5eb0c78b-b531-4ac2-a7ec-df27eb1dcb2b" providerId="ADAL" clId="{08C71639-C387-49C9-AACA-CD9907AC24FE}" dt="2023-06-19T03:54:07.393" v="3305" actId="1076"/>
          <ac:spMkLst>
            <pc:docMk/>
            <pc:sldMk cId="3402134217" sldId="315"/>
            <ac:spMk id="8" creationId="{B0F082A9-6839-D15E-382D-A2A2DF8267C7}"/>
          </ac:spMkLst>
        </pc:spChg>
        <pc:spChg chg="mod topLvl">
          <ac:chgData name="Colin JIANG Kelin" userId="5eb0c78b-b531-4ac2-a7ec-df27eb1dcb2b" providerId="ADAL" clId="{08C71639-C387-49C9-AACA-CD9907AC24FE}" dt="2023-06-19T03:53:58.897" v="3303" actId="164"/>
          <ac:spMkLst>
            <pc:docMk/>
            <pc:sldMk cId="3402134217" sldId="315"/>
            <ac:spMk id="13" creationId="{C14B7813-0CC7-A990-B984-AEEB34C42049}"/>
          </ac:spMkLst>
        </pc:spChg>
        <pc:grpChg chg="add del mod">
          <ac:chgData name="Colin JIANG Kelin" userId="5eb0c78b-b531-4ac2-a7ec-df27eb1dcb2b" providerId="ADAL" clId="{08C71639-C387-49C9-AACA-CD9907AC24FE}" dt="2023-06-19T03:50:15.756" v="3267" actId="165"/>
          <ac:grpSpMkLst>
            <pc:docMk/>
            <pc:sldMk cId="3402134217" sldId="315"/>
            <ac:grpSpMk id="3" creationId="{44718F8F-0F57-79A9-3F5E-5AB293B9FB70}"/>
          </ac:grpSpMkLst>
        </pc:grpChg>
        <pc:grpChg chg="add del mod">
          <ac:chgData name="Colin JIANG Kelin" userId="5eb0c78b-b531-4ac2-a7ec-df27eb1dcb2b" providerId="ADAL" clId="{08C71639-C387-49C9-AACA-CD9907AC24FE}" dt="2023-06-19T03:53:55.944" v="3302" actId="165"/>
          <ac:grpSpMkLst>
            <pc:docMk/>
            <pc:sldMk cId="3402134217" sldId="315"/>
            <ac:grpSpMk id="9" creationId="{F336470C-1106-D43B-2917-0DB478C257E5}"/>
          </ac:grpSpMkLst>
        </pc:grpChg>
        <pc:grpChg chg="add mod">
          <ac:chgData name="Colin JIANG Kelin" userId="5eb0c78b-b531-4ac2-a7ec-df27eb1dcb2b" providerId="ADAL" clId="{08C71639-C387-49C9-AACA-CD9907AC24FE}" dt="2023-06-19T03:54:02.335" v="3304" actId="1076"/>
          <ac:grpSpMkLst>
            <pc:docMk/>
            <pc:sldMk cId="3402134217" sldId="315"/>
            <ac:grpSpMk id="10" creationId="{F394A9A2-191C-F516-AA46-18C85ED3180F}"/>
          </ac:grpSpMkLst>
        </pc:grpChg>
        <pc:picChg chg="mod topLvl">
          <ac:chgData name="Colin JIANG Kelin" userId="5eb0c78b-b531-4ac2-a7ec-df27eb1dcb2b" providerId="ADAL" clId="{08C71639-C387-49C9-AACA-CD9907AC24FE}" dt="2023-06-19T03:53:58.897" v="3303" actId="164"/>
          <ac:picMkLst>
            <pc:docMk/>
            <pc:sldMk cId="3402134217" sldId="315"/>
            <ac:picMk id="11" creationId="{7D3B395A-96DB-7A77-B1AD-68C2A17BF37C}"/>
          </ac:picMkLst>
        </pc:picChg>
      </pc:sldChg>
      <pc:sldChg chg="modSp del mod">
        <pc:chgData name="Colin JIANG Kelin" userId="5eb0c78b-b531-4ac2-a7ec-df27eb1dcb2b" providerId="ADAL" clId="{08C71639-C387-49C9-AACA-CD9907AC24FE}" dt="2023-06-19T03:09:43.718" v="2646" actId="47"/>
        <pc:sldMkLst>
          <pc:docMk/>
          <pc:sldMk cId="3010654252" sldId="316"/>
        </pc:sldMkLst>
        <pc:spChg chg="mod">
          <ac:chgData name="Colin JIANG Kelin" userId="5eb0c78b-b531-4ac2-a7ec-df27eb1dcb2b" providerId="ADAL" clId="{08C71639-C387-49C9-AACA-CD9907AC24FE}" dt="2023-06-19T03:05:56.780" v="2578" actId="2711"/>
          <ac:spMkLst>
            <pc:docMk/>
            <pc:sldMk cId="3010654252" sldId="316"/>
            <ac:spMk id="4" creationId="{C05D3546-8228-E8AB-BEF0-FE6EAB7010F4}"/>
          </ac:spMkLst>
        </pc:spChg>
        <pc:spChg chg="mod">
          <ac:chgData name="Colin JIANG Kelin" userId="5eb0c78b-b531-4ac2-a7ec-df27eb1dcb2b" providerId="ADAL" clId="{08C71639-C387-49C9-AACA-CD9907AC24FE}" dt="2023-06-19T03:05:56.780" v="2578" actId="2711"/>
          <ac:spMkLst>
            <pc:docMk/>
            <pc:sldMk cId="3010654252" sldId="316"/>
            <ac:spMk id="6" creationId="{FA1637C9-7299-2F68-6862-931E8EDF2172}"/>
          </ac:spMkLst>
        </pc:spChg>
        <pc:spChg chg="mod">
          <ac:chgData name="Colin JIANG Kelin" userId="5eb0c78b-b531-4ac2-a7ec-df27eb1dcb2b" providerId="ADAL" clId="{08C71639-C387-49C9-AACA-CD9907AC24FE}" dt="2023-06-19T03:05:56.780" v="2578" actId="2711"/>
          <ac:spMkLst>
            <pc:docMk/>
            <pc:sldMk cId="3010654252" sldId="316"/>
            <ac:spMk id="8" creationId="{4126932D-097C-9446-47A4-4F97822E9C76}"/>
          </ac:spMkLst>
        </pc:spChg>
        <pc:spChg chg="mod">
          <ac:chgData name="Colin JIANG Kelin" userId="5eb0c78b-b531-4ac2-a7ec-df27eb1dcb2b" providerId="ADAL" clId="{08C71639-C387-49C9-AACA-CD9907AC24FE}" dt="2023-06-19T03:05:56.780" v="2578" actId="2711"/>
          <ac:spMkLst>
            <pc:docMk/>
            <pc:sldMk cId="3010654252" sldId="316"/>
            <ac:spMk id="9" creationId="{45C3E8E0-5D26-CDE3-93EC-CF19671B908F}"/>
          </ac:spMkLst>
        </pc:spChg>
        <pc:spChg chg="mod">
          <ac:chgData name="Colin JIANG Kelin" userId="5eb0c78b-b531-4ac2-a7ec-df27eb1dcb2b" providerId="ADAL" clId="{08C71639-C387-49C9-AACA-CD9907AC24FE}" dt="2023-06-19T03:06:02.788" v="2585" actId="20577"/>
          <ac:spMkLst>
            <pc:docMk/>
            <pc:sldMk cId="3010654252" sldId="316"/>
            <ac:spMk id="144" creationId="{00000000-0000-0000-0000-000000000000}"/>
          </ac:spMkLst>
        </pc:spChg>
      </pc:sldChg>
      <pc:sldChg chg="addSp delSp modSp add del mod">
        <pc:chgData name="Colin JIANG Kelin" userId="5eb0c78b-b531-4ac2-a7ec-df27eb1dcb2b" providerId="ADAL" clId="{08C71639-C387-49C9-AACA-CD9907AC24FE}" dt="2023-06-17T07:57:20.030" v="1560" actId="47"/>
        <pc:sldMkLst>
          <pc:docMk/>
          <pc:sldMk cId="14350541" sldId="317"/>
        </pc:sldMkLst>
        <pc:spChg chg="del">
          <ac:chgData name="Colin JIANG Kelin" userId="5eb0c78b-b531-4ac2-a7ec-df27eb1dcb2b" providerId="ADAL" clId="{08C71639-C387-49C9-AACA-CD9907AC24FE}" dt="2023-06-17T07:51:46.743" v="1343" actId="478"/>
          <ac:spMkLst>
            <pc:docMk/>
            <pc:sldMk cId="14350541" sldId="317"/>
            <ac:spMk id="3" creationId="{31780CE8-F979-B955-1134-FD280D3308A5}"/>
          </ac:spMkLst>
        </pc:spChg>
        <pc:spChg chg="del">
          <ac:chgData name="Colin JIANG Kelin" userId="5eb0c78b-b531-4ac2-a7ec-df27eb1dcb2b" providerId="ADAL" clId="{08C71639-C387-49C9-AACA-CD9907AC24FE}" dt="2023-06-17T07:51:46.743" v="1343" actId="478"/>
          <ac:spMkLst>
            <pc:docMk/>
            <pc:sldMk cId="14350541" sldId="317"/>
            <ac:spMk id="4" creationId="{18D83862-DFBB-F6D3-5DF4-F4CE1BF4E8EA}"/>
          </ac:spMkLst>
        </pc:spChg>
        <pc:spChg chg="add del mod">
          <ac:chgData name="Colin JIANG Kelin" userId="5eb0c78b-b531-4ac2-a7ec-df27eb1dcb2b" providerId="ADAL" clId="{08C71639-C387-49C9-AACA-CD9907AC24FE}" dt="2023-06-17T07:54:09.222" v="1372" actId="478"/>
          <ac:spMkLst>
            <pc:docMk/>
            <pc:sldMk cId="14350541" sldId="317"/>
            <ac:spMk id="9" creationId="{C1CD803A-8A45-C01F-F484-8A2751FD217C}"/>
          </ac:spMkLst>
        </pc:spChg>
        <pc:spChg chg="add del mod">
          <ac:chgData name="Colin JIANG Kelin" userId="5eb0c78b-b531-4ac2-a7ec-df27eb1dcb2b" providerId="ADAL" clId="{08C71639-C387-49C9-AACA-CD9907AC24FE}" dt="2023-06-17T07:54:12.103" v="1375" actId="478"/>
          <ac:spMkLst>
            <pc:docMk/>
            <pc:sldMk cId="14350541" sldId="317"/>
            <ac:spMk id="10" creationId="{F2348C79-D6F9-2176-B25C-1C9BE9885D29}"/>
          </ac:spMkLst>
        </pc:spChg>
        <pc:spChg chg="add del mod">
          <ac:chgData name="Colin JIANG Kelin" userId="5eb0c78b-b531-4ac2-a7ec-df27eb1dcb2b" providerId="ADAL" clId="{08C71639-C387-49C9-AACA-CD9907AC24FE}" dt="2023-06-17T07:54:11.241" v="1374" actId="478"/>
          <ac:spMkLst>
            <pc:docMk/>
            <pc:sldMk cId="14350541" sldId="317"/>
            <ac:spMk id="11" creationId="{667357FD-880C-2A93-B48B-B1F4F7E41D78}"/>
          </ac:spMkLst>
        </pc:spChg>
        <pc:spChg chg="add del mod">
          <ac:chgData name="Colin JIANG Kelin" userId="5eb0c78b-b531-4ac2-a7ec-df27eb1dcb2b" providerId="ADAL" clId="{08C71639-C387-49C9-AACA-CD9907AC24FE}" dt="2023-06-17T07:54:10.770" v="1373" actId="478"/>
          <ac:spMkLst>
            <pc:docMk/>
            <pc:sldMk cId="14350541" sldId="317"/>
            <ac:spMk id="12" creationId="{FE7D06A8-019F-3950-EBDD-5EC25B7042C5}"/>
          </ac:spMkLst>
        </pc:spChg>
        <pc:picChg chg="del">
          <ac:chgData name="Colin JIANG Kelin" userId="5eb0c78b-b531-4ac2-a7ec-df27eb1dcb2b" providerId="ADAL" clId="{08C71639-C387-49C9-AACA-CD9907AC24FE}" dt="2023-06-17T07:51:45.259" v="1342" actId="478"/>
          <ac:picMkLst>
            <pc:docMk/>
            <pc:sldMk cId="14350541" sldId="317"/>
            <ac:picMk id="6" creationId="{BB821B1D-6A16-EA7F-25CF-741FABD49790}"/>
          </ac:picMkLst>
        </pc:picChg>
        <pc:cxnChg chg="add mod">
          <ac:chgData name="Colin JIANG Kelin" userId="5eb0c78b-b531-4ac2-a7ec-df27eb1dcb2b" providerId="ADAL" clId="{08C71639-C387-49C9-AACA-CD9907AC24FE}" dt="2023-06-17T07:54:14.496" v="1376" actId="1076"/>
          <ac:cxnSpMkLst>
            <pc:docMk/>
            <pc:sldMk cId="14350541" sldId="317"/>
            <ac:cxnSpMk id="8" creationId="{A938A520-44E3-A3F8-D1A8-05146E82DED5}"/>
          </ac:cxnSpMkLst>
        </pc:cxnChg>
      </pc:sldChg>
      <pc:sldChg chg="addSp modSp mod modShow">
        <pc:chgData name="Colin JIANG Kelin" userId="5eb0c78b-b531-4ac2-a7ec-df27eb1dcb2b" providerId="ADAL" clId="{08C71639-C387-49C9-AACA-CD9907AC24FE}" dt="2023-06-19T10:05:11.323" v="5991" actId="207"/>
        <pc:sldMkLst>
          <pc:docMk/>
          <pc:sldMk cId="4074709620" sldId="318"/>
        </pc:sldMkLst>
        <pc:spChg chg="add mod">
          <ac:chgData name="Colin JIANG Kelin" userId="5eb0c78b-b531-4ac2-a7ec-df27eb1dcb2b" providerId="ADAL" clId="{08C71639-C387-49C9-AACA-CD9907AC24FE}" dt="2023-06-19T10:01:03.839" v="5818" actId="207"/>
          <ac:spMkLst>
            <pc:docMk/>
            <pc:sldMk cId="4074709620" sldId="318"/>
            <ac:spMk id="2" creationId="{D3DE9BE7-E3C8-E14A-C303-21F062C3E7AB}"/>
          </ac:spMkLst>
        </pc:spChg>
        <pc:spChg chg="mod">
          <ac:chgData name="Colin JIANG Kelin" userId="5eb0c78b-b531-4ac2-a7ec-df27eb1dcb2b" providerId="ADAL" clId="{08C71639-C387-49C9-AACA-CD9907AC24FE}" dt="2023-06-17T08:19:39.228" v="2412"/>
          <ac:spMkLst>
            <pc:docMk/>
            <pc:sldMk cId="4074709620" sldId="318"/>
            <ac:spMk id="202" creationId="{00000000-0000-0000-0000-000000000000}"/>
          </ac:spMkLst>
        </pc:spChg>
        <pc:spChg chg="mod">
          <ac:chgData name="Colin JIANG Kelin" userId="5eb0c78b-b531-4ac2-a7ec-df27eb1dcb2b" providerId="ADAL" clId="{08C71639-C387-49C9-AACA-CD9907AC24FE}" dt="2023-06-19T10:00:27.672" v="5747" actId="404"/>
          <ac:spMkLst>
            <pc:docMk/>
            <pc:sldMk cId="4074709620" sldId="318"/>
            <ac:spMk id="203" creationId="{00000000-0000-0000-0000-000000000000}"/>
          </ac:spMkLst>
        </pc:spChg>
        <pc:spChg chg="mod">
          <ac:chgData name="Colin JIANG Kelin" userId="5eb0c78b-b531-4ac2-a7ec-df27eb1dcb2b" providerId="ADAL" clId="{08C71639-C387-49C9-AACA-CD9907AC24FE}" dt="2023-06-19T10:05:07.113" v="5990" actId="207"/>
          <ac:spMkLst>
            <pc:docMk/>
            <pc:sldMk cId="4074709620" sldId="318"/>
            <ac:spMk id="204" creationId="{00000000-0000-0000-0000-000000000000}"/>
          </ac:spMkLst>
        </pc:spChg>
        <pc:spChg chg="mod">
          <ac:chgData name="Colin JIANG Kelin" userId="5eb0c78b-b531-4ac2-a7ec-df27eb1dcb2b" providerId="ADAL" clId="{08C71639-C387-49C9-AACA-CD9907AC24FE}" dt="2023-06-19T10:05:11.323" v="5991" actId="207"/>
          <ac:spMkLst>
            <pc:docMk/>
            <pc:sldMk cId="4074709620" sldId="318"/>
            <ac:spMk id="205" creationId="{00000000-0000-0000-0000-000000000000}"/>
          </ac:spMkLst>
        </pc:spChg>
        <pc:spChg chg="mod">
          <ac:chgData name="Colin JIANG Kelin" userId="5eb0c78b-b531-4ac2-a7ec-df27eb1dcb2b" providerId="ADAL" clId="{08C71639-C387-49C9-AACA-CD9907AC24FE}" dt="2023-06-19T10:03:06.419" v="5959" actId="20577"/>
          <ac:spMkLst>
            <pc:docMk/>
            <pc:sldMk cId="4074709620" sldId="318"/>
            <ac:spMk id="206" creationId="{00000000-0000-0000-0000-000000000000}"/>
          </ac:spMkLst>
        </pc:spChg>
      </pc:sldChg>
      <pc:sldChg chg="addSp delSp modSp add mod ord">
        <pc:chgData name="Colin JIANG Kelin" userId="5eb0c78b-b531-4ac2-a7ec-df27eb1dcb2b" providerId="ADAL" clId="{08C71639-C387-49C9-AACA-CD9907AC24FE}" dt="2023-06-19T08:57:12.165" v="5468" actId="207"/>
        <pc:sldMkLst>
          <pc:docMk/>
          <pc:sldMk cId="1967363201" sldId="319"/>
        </pc:sldMkLst>
        <pc:spChg chg="mod">
          <ac:chgData name="Colin JIANG Kelin" userId="5eb0c78b-b531-4ac2-a7ec-df27eb1dcb2b" providerId="ADAL" clId="{08C71639-C387-49C9-AACA-CD9907AC24FE}" dt="2023-06-17T08:19:46.177" v="2414" actId="1076"/>
          <ac:spMkLst>
            <pc:docMk/>
            <pc:sldMk cId="1967363201" sldId="319"/>
            <ac:spMk id="2" creationId="{5BA953FD-FAF5-8A86-AD39-7C4AD8D36BC5}"/>
          </ac:spMkLst>
        </pc:spChg>
        <pc:spChg chg="add mod">
          <ac:chgData name="Colin JIANG Kelin" userId="5eb0c78b-b531-4ac2-a7ec-df27eb1dcb2b" providerId="ADAL" clId="{08C71639-C387-49C9-AACA-CD9907AC24FE}" dt="2023-06-17T08:21:05.322" v="2434" actId="207"/>
          <ac:spMkLst>
            <pc:docMk/>
            <pc:sldMk cId="1967363201" sldId="319"/>
            <ac:spMk id="3" creationId="{5A7F2E7E-FF5B-B6A6-0EC9-841FDE615821}"/>
          </ac:spMkLst>
        </pc:spChg>
        <pc:spChg chg="add mod">
          <ac:chgData name="Colin JIANG Kelin" userId="5eb0c78b-b531-4ac2-a7ec-df27eb1dcb2b" providerId="ADAL" clId="{08C71639-C387-49C9-AACA-CD9907AC24FE}" dt="2023-06-17T08:20:34.616" v="2433" actId="20577"/>
          <ac:spMkLst>
            <pc:docMk/>
            <pc:sldMk cId="1967363201" sldId="319"/>
            <ac:spMk id="4" creationId="{BB0C21F1-01AD-F6CE-632A-3DFD8F80A260}"/>
          </ac:spMkLst>
        </pc:spChg>
        <pc:spChg chg="add del mod">
          <ac:chgData name="Colin JIANG Kelin" userId="5eb0c78b-b531-4ac2-a7ec-df27eb1dcb2b" providerId="ADAL" clId="{08C71639-C387-49C9-AACA-CD9907AC24FE}" dt="2023-06-17T08:17:01.436" v="2299" actId="478"/>
          <ac:spMkLst>
            <pc:docMk/>
            <pc:sldMk cId="1967363201" sldId="319"/>
            <ac:spMk id="5" creationId="{D7956A49-A2E3-BAD5-AD94-9343CC2D0524}"/>
          </ac:spMkLst>
        </pc:spChg>
        <pc:spChg chg="add mod">
          <ac:chgData name="Colin JIANG Kelin" userId="5eb0c78b-b531-4ac2-a7ec-df27eb1dcb2b" providerId="ADAL" clId="{08C71639-C387-49C9-AACA-CD9907AC24FE}" dt="2023-06-19T08:57:12.165" v="5468" actId="207"/>
          <ac:spMkLst>
            <pc:docMk/>
            <pc:sldMk cId="1967363201" sldId="319"/>
            <ac:spMk id="6" creationId="{1B28E40A-EAC5-83BF-F619-45BFB9379347}"/>
          </ac:spMkLst>
        </pc:spChg>
        <pc:spChg chg="del">
          <ac:chgData name="Colin JIANG Kelin" userId="5eb0c78b-b531-4ac2-a7ec-df27eb1dcb2b" providerId="ADAL" clId="{08C71639-C387-49C9-AACA-CD9907AC24FE}" dt="2023-06-17T08:05:25.681" v="1566" actId="478"/>
          <ac:spMkLst>
            <pc:docMk/>
            <pc:sldMk cId="1967363201" sldId="319"/>
            <ac:spMk id="7" creationId="{CF832895-A7E1-A7AF-83AA-9B2FEBEE2768}"/>
          </ac:spMkLst>
        </pc:spChg>
        <pc:spChg chg="del">
          <ac:chgData name="Colin JIANG Kelin" userId="5eb0c78b-b531-4ac2-a7ec-df27eb1dcb2b" providerId="ADAL" clId="{08C71639-C387-49C9-AACA-CD9907AC24FE}" dt="2023-06-17T08:05:25.681" v="1566" actId="478"/>
          <ac:spMkLst>
            <pc:docMk/>
            <pc:sldMk cId="1967363201" sldId="319"/>
            <ac:spMk id="8" creationId="{5485A45F-8EB6-CCE4-B0AA-A4D6C957A172}"/>
          </ac:spMkLst>
        </pc:spChg>
        <pc:spChg chg="del">
          <ac:chgData name="Colin JIANG Kelin" userId="5eb0c78b-b531-4ac2-a7ec-df27eb1dcb2b" providerId="ADAL" clId="{08C71639-C387-49C9-AACA-CD9907AC24FE}" dt="2023-06-17T08:05:25.681" v="1566" actId="478"/>
          <ac:spMkLst>
            <pc:docMk/>
            <pc:sldMk cId="1967363201" sldId="319"/>
            <ac:spMk id="9" creationId="{3DB9F177-8634-7FDC-6C40-4CC95C752A5A}"/>
          </ac:spMkLst>
        </pc:spChg>
        <pc:spChg chg="add del mod">
          <ac:chgData name="Colin JIANG Kelin" userId="5eb0c78b-b531-4ac2-a7ec-df27eb1dcb2b" providerId="ADAL" clId="{08C71639-C387-49C9-AACA-CD9907AC24FE}" dt="2023-06-17T08:17:01.436" v="2299" actId="478"/>
          <ac:spMkLst>
            <pc:docMk/>
            <pc:sldMk cId="1967363201" sldId="319"/>
            <ac:spMk id="10" creationId="{DD3F6654-CCDB-C402-0F8E-16FC11C9BF2A}"/>
          </ac:spMkLst>
        </pc:spChg>
        <pc:grpChg chg="add mod">
          <ac:chgData name="Colin JIANG Kelin" userId="5eb0c78b-b531-4ac2-a7ec-df27eb1dcb2b" providerId="ADAL" clId="{08C71639-C387-49C9-AACA-CD9907AC24FE}" dt="2023-06-17T08:20:02.700" v="2432" actId="1076"/>
          <ac:grpSpMkLst>
            <pc:docMk/>
            <pc:sldMk cId="1967363201" sldId="319"/>
            <ac:grpSpMk id="11" creationId="{E3D4FC3F-2B4C-0348-1C6F-97C6A633517A}"/>
          </ac:grpSpMkLst>
        </pc:grpChg>
        <pc:picChg chg="del">
          <ac:chgData name="Colin JIANG Kelin" userId="5eb0c78b-b531-4ac2-a7ec-df27eb1dcb2b" providerId="ADAL" clId="{08C71639-C387-49C9-AACA-CD9907AC24FE}" dt="2023-06-17T08:05:25.681" v="1566" actId="478"/>
          <ac:picMkLst>
            <pc:docMk/>
            <pc:sldMk cId="1967363201" sldId="319"/>
            <ac:picMk id="6" creationId="{BB821B1D-6A16-EA7F-25CF-741FABD49790}"/>
          </ac:picMkLst>
        </pc:picChg>
      </pc:sldChg>
      <pc:sldChg chg="del">
        <pc:chgData name="Colin JIANG Kelin" userId="5eb0c78b-b531-4ac2-a7ec-df27eb1dcb2b" providerId="ADAL" clId="{08C71639-C387-49C9-AACA-CD9907AC24FE}" dt="2023-06-19T03:20:46.914" v="2881" actId="47"/>
        <pc:sldMkLst>
          <pc:docMk/>
          <pc:sldMk cId="1639678899" sldId="320"/>
        </pc:sldMkLst>
      </pc:sldChg>
      <pc:sldChg chg="addSp modSp new del mod ord">
        <pc:chgData name="Colin JIANG Kelin" userId="5eb0c78b-b531-4ac2-a7ec-df27eb1dcb2b" providerId="ADAL" clId="{08C71639-C387-49C9-AACA-CD9907AC24FE}" dt="2023-06-19T03:46:32.485" v="3244" actId="47"/>
        <pc:sldMkLst>
          <pc:docMk/>
          <pc:sldMk cId="1333184654" sldId="321"/>
        </pc:sldMkLst>
        <pc:spChg chg="mod">
          <ac:chgData name="Colin JIANG Kelin" userId="5eb0c78b-b531-4ac2-a7ec-df27eb1dcb2b" providerId="ADAL" clId="{08C71639-C387-49C9-AACA-CD9907AC24FE}" dt="2023-06-17T08:16:53.841" v="2294" actId="20577"/>
          <ac:spMkLst>
            <pc:docMk/>
            <pc:sldMk cId="1333184654" sldId="321"/>
            <ac:spMk id="2" creationId="{629E88C0-F1E5-41FB-96F8-F4C4620BB02A}"/>
          </ac:spMkLst>
        </pc:spChg>
        <pc:spChg chg="add mod">
          <ac:chgData name="Colin JIANG Kelin" userId="5eb0c78b-b531-4ac2-a7ec-df27eb1dcb2b" providerId="ADAL" clId="{08C71639-C387-49C9-AACA-CD9907AC24FE}" dt="2023-06-17T08:18:05.168" v="2382" actId="20577"/>
          <ac:spMkLst>
            <pc:docMk/>
            <pc:sldMk cId="1333184654" sldId="321"/>
            <ac:spMk id="3" creationId="{D18311F8-F972-EEAE-9256-2500218AD528}"/>
          </ac:spMkLst>
        </pc:spChg>
        <pc:spChg chg="add mod">
          <ac:chgData name="Colin JIANG Kelin" userId="5eb0c78b-b531-4ac2-a7ec-df27eb1dcb2b" providerId="ADAL" clId="{08C71639-C387-49C9-AACA-CD9907AC24FE}" dt="2023-06-17T08:16:57.253" v="2298" actId="20577"/>
          <ac:spMkLst>
            <pc:docMk/>
            <pc:sldMk cId="1333184654" sldId="321"/>
            <ac:spMk id="4" creationId="{4DAF5D11-8418-9A15-1117-19BB5A494B52}"/>
          </ac:spMkLst>
        </pc:spChg>
        <pc:grpChg chg="add mod">
          <ac:chgData name="Colin JIANG Kelin" userId="5eb0c78b-b531-4ac2-a7ec-df27eb1dcb2b" providerId="ADAL" clId="{08C71639-C387-49C9-AACA-CD9907AC24FE}" dt="2023-06-17T08:16:22.482" v="2251" actId="1076"/>
          <ac:grpSpMkLst>
            <pc:docMk/>
            <pc:sldMk cId="1333184654" sldId="321"/>
            <ac:grpSpMk id="5" creationId="{469B6E49-FF31-DB72-4475-68B4660AE8FD}"/>
          </ac:grpSpMkLst>
        </pc:grpChg>
      </pc:sldChg>
      <pc:sldChg chg="modSp del mod">
        <pc:chgData name="Colin JIANG Kelin" userId="5eb0c78b-b531-4ac2-a7ec-df27eb1dcb2b" providerId="ADAL" clId="{08C71639-C387-49C9-AACA-CD9907AC24FE}" dt="2023-06-19T03:44:35.739" v="3236" actId="47"/>
        <pc:sldMkLst>
          <pc:docMk/>
          <pc:sldMk cId="4051549665" sldId="322"/>
        </pc:sldMkLst>
        <pc:spChg chg="mod">
          <ac:chgData name="Colin JIANG Kelin" userId="5eb0c78b-b531-4ac2-a7ec-df27eb1dcb2b" providerId="ADAL" clId="{08C71639-C387-49C9-AACA-CD9907AC24FE}" dt="2023-06-19T02:51:43.558" v="2437" actId="2711"/>
          <ac:spMkLst>
            <pc:docMk/>
            <pc:sldMk cId="4051549665" sldId="322"/>
            <ac:spMk id="7" creationId="{B96AF839-DEF6-2ACA-945D-546854C3B656}"/>
          </ac:spMkLst>
        </pc:spChg>
        <pc:spChg chg="mod">
          <ac:chgData name="Colin JIANG Kelin" userId="5eb0c78b-b531-4ac2-a7ec-df27eb1dcb2b" providerId="ADAL" clId="{08C71639-C387-49C9-AACA-CD9907AC24FE}" dt="2023-06-19T02:51:43.558" v="2437" actId="2711"/>
          <ac:spMkLst>
            <pc:docMk/>
            <pc:sldMk cId="4051549665" sldId="322"/>
            <ac:spMk id="10" creationId="{0F8F7DA1-77AC-6056-7A03-A5BC83A69FB8}"/>
          </ac:spMkLst>
        </pc:spChg>
        <pc:spChg chg="mod">
          <ac:chgData name="Colin JIANG Kelin" userId="5eb0c78b-b531-4ac2-a7ec-df27eb1dcb2b" providerId="ADAL" clId="{08C71639-C387-49C9-AACA-CD9907AC24FE}" dt="2023-06-19T02:51:43.558" v="2437" actId="2711"/>
          <ac:spMkLst>
            <pc:docMk/>
            <pc:sldMk cId="4051549665" sldId="322"/>
            <ac:spMk id="11" creationId="{6E2B8E3B-F975-6F92-A1D2-2F30B0360ED9}"/>
          </ac:spMkLst>
        </pc:spChg>
        <pc:spChg chg="mod">
          <ac:chgData name="Colin JIANG Kelin" userId="5eb0c78b-b531-4ac2-a7ec-df27eb1dcb2b" providerId="ADAL" clId="{08C71639-C387-49C9-AACA-CD9907AC24FE}" dt="2023-06-19T02:51:43.558" v="2437" actId="2711"/>
          <ac:spMkLst>
            <pc:docMk/>
            <pc:sldMk cId="4051549665" sldId="322"/>
            <ac:spMk id="12" creationId="{1FEA3F80-E6EA-E038-2C7E-0E721AC08914}"/>
          </ac:spMkLst>
        </pc:spChg>
        <pc:spChg chg="mod">
          <ac:chgData name="Colin JIANG Kelin" userId="5eb0c78b-b531-4ac2-a7ec-df27eb1dcb2b" providerId="ADAL" clId="{08C71639-C387-49C9-AACA-CD9907AC24FE}" dt="2023-06-19T02:51:43.558" v="2437" actId="2711"/>
          <ac:spMkLst>
            <pc:docMk/>
            <pc:sldMk cId="4051549665" sldId="322"/>
            <ac:spMk id="13" creationId="{609F07A2-C541-0E8F-47A9-99301306745B}"/>
          </ac:spMkLst>
        </pc:spChg>
      </pc:sldChg>
      <pc:sldChg chg="addSp delSp modSp mod">
        <pc:chgData name="Colin JIANG Kelin" userId="5eb0c78b-b531-4ac2-a7ec-df27eb1dcb2b" providerId="ADAL" clId="{08C71639-C387-49C9-AACA-CD9907AC24FE}" dt="2023-06-19T05:53:11.148" v="4624" actId="404"/>
        <pc:sldMkLst>
          <pc:docMk/>
          <pc:sldMk cId="3429378860" sldId="328"/>
        </pc:sldMkLst>
        <pc:spChg chg="del mod">
          <ac:chgData name="Colin JIANG Kelin" userId="5eb0c78b-b531-4ac2-a7ec-df27eb1dcb2b" providerId="ADAL" clId="{08C71639-C387-49C9-AACA-CD9907AC24FE}" dt="2023-06-19T05:49:24.361" v="4602" actId="478"/>
          <ac:spMkLst>
            <pc:docMk/>
            <pc:sldMk cId="3429378860" sldId="328"/>
            <ac:spMk id="2" creationId="{E3992A54-0205-31D3-A7BC-C46532365D30}"/>
          </ac:spMkLst>
        </pc:spChg>
        <pc:spChg chg="add mod ord">
          <ac:chgData name="Colin JIANG Kelin" userId="5eb0c78b-b531-4ac2-a7ec-df27eb1dcb2b" providerId="ADAL" clId="{08C71639-C387-49C9-AACA-CD9907AC24FE}" dt="2023-06-19T05:53:11.148" v="4624" actId="404"/>
          <ac:spMkLst>
            <pc:docMk/>
            <pc:sldMk cId="3429378860" sldId="328"/>
            <ac:spMk id="4" creationId="{50E4F70A-6895-9878-AFEB-270C5DC837A0}"/>
          </ac:spMkLst>
        </pc:spChg>
        <pc:graphicFrameChg chg="mod modGraphic">
          <ac:chgData name="Colin JIANG Kelin" userId="5eb0c78b-b531-4ac2-a7ec-df27eb1dcb2b" providerId="ADAL" clId="{08C71639-C387-49C9-AACA-CD9907AC24FE}" dt="2023-06-19T05:52:54.946" v="4619" actId="1076"/>
          <ac:graphicFrameMkLst>
            <pc:docMk/>
            <pc:sldMk cId="3429378860" sldId="328"/>
            <ac:graphicFrameMk id="3" creationId="{77DC5DD7-A3D2-A0B3-7164-247BA2590EAF}"/>
          </ac:graphicFrameMkLst>
        </pc:graphicFrameChg>
      </pc:sldChg>
      <pc:sldChg chg="modSp mod">
        <pc:chgData name="Colin JIANG Kelin" userId="5eb0c78b-b531-4ac2-a7ec-df27eb1dcb2b" providerId="ADAL" clId="{08C71639-C387-49C9-AACA-CD9907AC24FE}" dt="2023-06-19T06:30:47.076" v="4884" actId="1076"/>
        <pc:sldMkLst>
          <pc:docMk/>
          <pc:sldMk cId="782846877" sldId="331"/>
        </pc:sldMkLst>
        <pc:spChg chg="mod">
          <ac:chgData name="Colin JIANG Kelin" userId="5eb0c78b-b531-4ac2-a7ec-df27eb1dcb2b" providerId="ADAL" clId="{08C71639-C387-49C9-AACA-CD9907AC24FE}" dt="2023-06-19T06:30:31.227" v="4883" actId="1076"/>
          <ac:spMkLst>
            <pc:docMk/>
            <pc:sldMk cId="782846877" sldId="331"/>
            <ac:spMk id="3" creationId="{CD7ECB55-62E3-2D69-8B1A-F1B0CE917DF3}"/>
          </ac:spMkLst>
        </pc:spChg>
        <pc:picChg chg="mod">
          <ac:chgData name="Colin JIANG Kelin" userId="5eb0c78b-b531-4ac2-a7ec-df27eb1dcb2b" providerId="ADAL" clId="{08C71639-C387-49C9-AACA-CD9907AC24FE}" dt="2023-06-19T06:30:47.076" v="4884" actId="1076"/>
          <ac:picMkLst>
            <pc:docMk/>
            <pc:sldMk cId="782846877" sldId="331"/>
            <ac:picMk id="4" creationId="{858CDD0E-64A0-0D63-C343-FA7DA6B2328D}"/>
          </ac:picMkLst>
        </pc:picChg>
      </pc:sldChg>
      <pc:sldChg chg="modSp del mod">
        <pc:chgData name="Colin JIANG Kelin" userId="5eb0c78b-b531-4ac2-a7ec-df27eb1dcb2b" providerId="ADAL" clId="{08C71639-C387-49C9-AACA-CD9907AC24FE}" dt="2023-06-19T03:40:34.185" v="3093" actId="47"/>
        <pc:sldMkLst>
          <pc:docMk/>
          <pc:sldMk cId="3281962934" sldId="334"/>
        </pc:sldMkLst>
        <pc:spChg chg="mod">
          <ac:chgData name="Colin JIANG Kelin" userId="5eb0c78b-b531-4ac2-a7ec-df27eb1dcb2b" providerId="ADAL" clId="{08C71639-C387-49C9-AACA-CD9907AC24FE}" dt="2023-06-19T02:51:33.129" v="2436" actId="2711"/>
          <ac:spMkLst>
            <pc:docMk/>
            <pc:sldMk cId="3281962934" sldId="334"/>
            <ac:spMk id="3" creationId="{F6FF8555-AC6C-0B3C-16B1-2B81E4712EBF}"/>
          </ac:spMkLst>
        </pc:spChg>
        <pc:spChg chg="mod">
          <ac:chgData name="Colin JIANG Kelin" userId="5eb0c78b-b531-4ac2-a7ec-df27eb1dcb2b" providerId="ADAL" clId="{08C71639-C387-49C9-AACA-CD9907AC24FE}" dt="2023-06-19T02:51:33.129" v="2436" actId="2711"/>
          <ac:spMkLst>
            <pc:docMk/>
            <pc:sldMk cId="3281962934" sldId="334"/>
            <ac:spMk id="4" creationId="{2E66DAD6-D24E-FB1F-66C0-BA51E5B0D34E}"/>
          </ac:spMkLst>
        </pc:spChg>
        <pc:spChg chg="mod">
          <ac:chgData name="Colin JIANG Kelin" userId="5eb0c78b-b531-4ac2-a7ec-df27eb1dcb2b" providerId="ADAL" clId="{08C71639-C387-49C9-AACA-CD9907AC24FE}" dt="2023-06-19T02:51:33.129" v="2436" actId="2711"/>
          <ac:spMkLst>
            <pc:docMk/>
            <pc:sldMk cId="3281962934" sldId="334"/>
            <ac:spMk id="5" creationId="{DC417DF6-89CD-44D9-55D4-434A0C36D8E1}"/>
          </ac:spMkLst>
        </pc:spChg>
        <pc:spChg chg="mod">
          <ac:chgData name="Colin JIANG Kelin" userId="5eb0c78b-b531-4ac2-a7ec-df27eb1dcb2b" providerId="ADAL" clId="{08C71639-C387-49C9-AACA-CD9907AC24FE}" dt="2023-06-19T02:51:33.129" v="2436" actId="2711"/>
          <ac:spMkLst>
            <pc:docMk/>
            <pc:sldMk cId="3281962934" sldId="334"/>
            <ac:spMk id="6" creationId="{8A924235-9ED0-C09A-7C21-7DF321BEA06B}"/>
          </ac:spMkLst>
        </pc:spChg>
        <pc:spChg chg="mod">
          <ac:chgData name="Colin JIANG Kelin" userId="5eb0c78b-b531-4ac2-a7ec-df27eb1dcb2b" providerId="ADAL" clId="{08C71639-C387-49C9-AACA-CD9907AC24FE}" dt="2023-06-19T02:51:33.129" v="2436" actId="2711"/>
          <ac:spMkLst>
            <pc:docMk/>
            <pc:sldMk cId="3281962934" sldId="334"/>
            <ac:spMk id="12" creationId="{6E052481-24AE-4085-925C-E59EC09F6681}"/>
          </ac:spMkLst>
        </pc:spChg>
      </pc:sldChg>
      <pc:sldChg chg="modSp del mod">
        <pc:chgData name="Colin JIANG Kelin" userId="5eb0c78b-b531-4ac2-a7ec-df27eb1dcb2b" providerId="ADAL" clId="{08C71639-C387-49C9-AACA-CD9907AC24FE}" dt="2023-06-19T03:54:39.506" v="3314" actId="47"/>
        <pc:sldMkLst>
          <pc:docMk/>
          <pc:sldMk cId="3605427492" sldId="337"/>
        </pc:sldMkLst>
        <pc:spChg chg="mod">
          <ac:chgData name="Colin JIANG Kelin" userId="5eb0c78b-b531-4ac2-a7ec-df27eb1dcb2b" providerId="ADAL" clId="{08C71639-C387-49C9-AACA-CD9907AC24FE}" dt="2023-06-19T03:05:47.310" v="2577" actId="14100"/>
          <ac:spMkLst>
            <pc:docMk/>
            <pc:sldMk cId="3605427492" sldId="337"/>
            <ac:spMk id="13" creationId="{C14B7813-0CC7-A990-B984-AEEB34C42049}"/>
          </ac:spMkLst>
        </pc:spChg>
      </pc:sldChg>
      <pc:sldChg chg="addSp delSp modSp add mod ord modShow">
        <pc:chgData name="Colin JIANG Kelin" userId="5eb0c78b-b531-4ac2-a7ec-df27eb1dcb2b" providerId="ADAL" clId="{08C71639-C387-49C9-AACA-CD9907AC24FE}" dt="2023-06-19T03:12:21.637" v="2649"/>
        <pc:sldMkLst>
          <pc:docMk/>
          <pc:sldMk cId="520473830" sldId="338"/>
        </pc:sldMkLst>
        <pc:spChg chg="mod topLvl">
          <ac:chgData name="Colin JIANG Kelin" userId="5eb0c78b-b531-4ac2-a7ec-df27eb1dcb2b" providerId="ADAL" clId="{08C71639-C387-49C9-AACA-CD9907AC24FE}" dt="2023-06-19T03:09:51.716" v="2648" actId="14100"/>
          <ac:spMkLst>
            <pc:docMk/>
            <pc:sldMk cId="520473830" sldId="338"/>
            <ac:spMk id="352" creationId="{00000000-0000-0000-0000-000000000000}"/>
          </ac:spMkLst>
        </pc:spChg>
        <pc:spChg chg="mod topLvl">
          <ac:chgData name="Colin JIANG Kelin" userId="5eb0c78b-b531-4ac2-a7ec-df27eb1dcb2b" providerId="ADAL" clId="{08C71639-C387-49C9-AACA-CD9907AC24FE}" dt="2023-06-19T03:08:31.530" v="2634" actId="165"/>
          <ac:spMkLst>
            <pc:docMk/>
            <pc:sldMk cId="520473830" sldId="338"/>
            <ac:spMk id="353" creationId="{00000000-0000-0000-0000-000000000000}"/>
          </ac:spMkLst>
        </pc:spChg>
        <pc:spChg chg="del">
          <ac:chgData name="Colin JIANG Kelin" userId="5eb0c78b-b531-4ac2-a7ec-df27eb1dcb2b" providerId="ADAL" clId="{08C71639-C387-49C9-AACA-CD9907AC24FE}" dt="2023-06-19T03:08:15.503" v="2630" actId="478"/>
          <ac:spMkLst>
            <pc:docMk/>
            <pc:sldMk cId="520473830" sldId="338"/>
            <ac:spMk id="354" creationId="{00000000-0000-0000-0000-000000000000}"/>
          </ac:spMkLst>
        </pc:spChg>
        <pc:spChg chg="mod topLvl">
          <ac:chgData name="Colin JIANG Kelin" userId="5eb0c78b-b531-4ac2-a7ec-df27eb1dcb2b" providerId="ADAL" clId="{08C71639-C387-49C9-AACA-CD9907AC24FE}" dt="2023-06-19T03:09:51.716" v="2648" actId="14100"/>
          <ac:spMkLst>
            <pc:docMk/>
            <pc:sldMk cId="520473830" sldId="338"/>
            <ac:spMk id="355" creationId="{00000000-0000-0000-0000-000000000000}"/>
          </ac:spMkLst>
        </pc:spChg>
        <pc:spChg chg="mod">
          <ac:chgData name="Colin JIANG Kelin" userId="5eb0c78b-b531-4ac2-a7ec-df27eb1dcb2b" providerId="ADAL" clId="{08C71639-C387-49C9-AACA-CD9907AC24FE}" dt="2023-06-19T03:07:30.350" v="2619" actId="20577"/>
          <ac:spMkLst>
            <pc:docMk/>
            <pc:sldMk cId="520473830" sldId="338"/>
            <ac:spMk id="356" creationId="{00000000-0000-0000-0000-000000000000}"/>
          </ac:spMkLst>
        </pc:spChg>
        <pc:spChg chg="mod">
          <ac:chgData name="Colin JIANG Kelin" userId="5eb0c78b-b531-4ac2-a7ec-df27eb1dcb2b" providerId="ADAL" clId="{08C71639-C387-49C9-AACA-CD9907AC24FE}" dt="2023-06-19T03:09:26.171" v="2644" actId="404"/>
          <ac:spMkLst>
            <pc:docMk/>
            <pc:sldMk cId="520473830" sldId="338"/>
            <ac:spMk id="358" creationId="{00000000-0000-0000-0000-000000000000}"/>
          </ac:spMkLst>
        </pc:spChg>
        <pc:spChg chg="mod">
          <ac:chgData name="Colin JIANG Kelin" userId="5eb0c78b-b531-4ac2-a7ec-df27eb1dcb2b" providerId="ADAL" clId="{08C71639-C387-49C9-AACA-CD9907AC24FE}" dt="2023-06-19T03:09:31.157" v="2645" actId="207"/>
          <ac:spMkLst>
            <pc:docMk/>
            <pc:sldMk cId="520473830" sldId="338"/>
            <ac:spMk id="359" creationId="{00000000-0000-0000-0000-000000000000}"/>
          </ac:spMkLst>
        </pc:spChg>
        <pc:spChg chg="mod">
          <ac:chgData name="Colin JIANG Kelin" userId="5eb0c78b-b531-4ac2-a7ec-df27eb1dcb2b" providerId="ADAL" clId="{08C71639-C387-49C9-AACA-CD9907AC24FE}" dt="2023-06-19T03:09:23.113" v="2643" actId="404"/>
          <ac:spMkLst>
            <pc:docMk/>
            <pc:sldMk cId="520473830" sldId="338"/>
            <ac:spMk id="361" creationId="{00000000-0000-0000-0000-000000000000}"/>
          </ac:spMkLst>
        </pc:spChg>
        <pc:spChg chg="mod">
          <ac:chgData name="Colin JIANG Kelin" userId="5eb0c78b-b531-4ac2-a7ec-df27eb1dcb2b" providerId="ADAL" clId="{08C71639-C387-49C9-AACA-CD9907AC24FE}" dt="2023-06-19T03:08:31.530" v="2634" actId="165"/>
          <ac:spMkLst>
            <pc:docMk/>
            <pc:sldMk cId="520473830" sldId="338"/>
            <ac:spMk id="362" creationId="{00000000-0000-0000-0000-000000000000}"/>
          </ac:spMkLst>
        </pc:spChg>
        <pc:spChg chg="mod topLvl">
          <ac:chgData name="Colin JIANG Kelin" userId="5eb0c78b-b531-4ac2-a7ec-df27eb1dcb2b" providerId="ADAL" clId="{08C71639-C387-49C9-AACA-CD9907AC24FE}" dt="2023-06-19T03:12:21.637" v="2649"/>
          <ac:spMkLst>
            <pc:docMk/>
            <pc:sldMk cId="520473830" sldId="338"/>
            <ac:spMk id="366" creationId="{00000000-0000-0000-0000-000000000000}"/>
          </ac:spMkLst>
        </pc:spChg>
        <pc:spChg chg="del">
          <ac:chgData name="Colin JIANG Kelin" userId="5eb0c78b-b531-4ac2-a7ec-df27eb1dcb2b" providerId="ADAL" clId="{08C71639-C387-49C9-AACA-CD9907AC24FE}" dt="2023-06-19T03:08:15.503" v="2630" actId="478"/>
          <ac:spMkLst>
            <pc:docMk/>
            <pc:sldMk cId="520473830" sldId="338"/>
            <ac:spMk id="367" creationId="{00000000-0000-0000-0000-000000000000}"/>
          </ac:spMkLst>
        </pc:spChg>
        <pc:grpChg chg="add del mod">
          <ac:chgData name="Colin JIANG Kelin" userId="5eb0c78b-b531-4ac2-a7ec-df27eb1dcb2b" providerId="ADAL" clId="{08C71639-C387-49C9-AACA-CD9907AC24FE}" dt="2023-06-19T03:08:31.530" v="2634" actId="165"/>
          <ac:grpSpMkLst>
            <pc:docMk/>
            <pc:sldMk cId="520473830" sldId="338"/>
            <ac:grpSpMk id="2" creationId="{A9388838-0D77-DE3F-2EEE-1369FDC67C17}"/>
          </ac:grpSpMkLst>
        </pc:grpChg>
        <pc:grpChg chg="mod topLvl">
          <ac:chgData name="Colin JIANG Kelin" userId="5eb0c78b-b531-4ac2-a7ec-df27eb1dcb2b" providerId="ADAL" clId="{08C71639-C387-49C9-AACA-CD9907AC24FE}" dt="2023-06-19T03:08:41.285" v="2636" actId="14100"/>
          <ac:grpSpMkLst>
            <pc:docMk/>
            <pc:sldMk cId="520473830" sldId="338"/>
            <ac:grpSpMk id="357" creationId="{00000000-0000-0000-0000-000000000000}"/>
          </ac:grpSpMkLst>
        </pc:grpChg>
        <pc:grpChg chg="mod topLvl">
          <ac:chgData name="Colin JIANG Kelin" userId="5eb0c78b-b531-4ac2-a7ec-df27eb1dcb2b" providerId="ADAL" clId="{08C71639-C387-49C9-AACA-CD9907AC24FE}" dt="2023-06-19T03:08:43.982" v="2637" actId="14100"/>
          <ac:grpSpMkLst>
            <pc:docMk/>
            <pc:sldMk cId="520473830" sldId="338"/>
            <ac:grpSpMk id="360" creationId="{00000000-0000-0000-0000-000000000000}"/>
          </ac:grpSpMkLst>
        </pc:grpChg>
        <pc:grpChg chg="del">
          <ac:chgData name="Colin JIANG Kelin" userId="5eb0c78b-b531-4ac2-a7ec-df27eb1dcb2b" providerId="ADAL" clId="{08C71639-C387-49C9-AACA-CD9907AC24FE}" dt="2023-06-19T03:08:15.503" v="2630" actId="478"/>
          <ac:grpSpMkLst>
            <pc:docMk/>
            <pc:sldMk cId="520473830" sldId="338"/>
            <ac:grpSpMk id="363" creationId="{00000000-0000-0000-0000-000000000000}"/>
          </ac:grpSpMkLst>
        </pc:grpChg>
      </pc:sldChg>
      <pc:sldChg chg="addSp modSp mod">
        <pc:chgData name="Colin JIANG Kelin" userId="5eb0c78b-b531-4ac2-a7ec-df27eb1dcb2b" providerId="ADAL" clId="{08C71639-C387-49C9-AACA-CD9907AC24FE}" dt="2023-06-19T10:08:14.001" v="6052" actId="14100"/>
        <pc:sldMkLst>
          <pc:docMk/>
          <pc:sldMk cId="3054586017" sldId="339"/>
        </pc:sldMkLst>
        <pc:spChg chg="mod">
          <ac:chgData name="Colin JIANG Kelin" userId="5eb0c78b-b531-4ac2-a7ec-df27eb1dcb2b" providerId="ADAL" clId="{08C71639-C387-49C9-AACA-CD9907AC24FE}" dt="2023-06-19T06:26:35.916" v="4774" actId="14100"/>
          <ac:spMkLst>
            <pc:docMk/>
            <pc:sldMk cId="3054586017" sldId="339"/>
            <ac:spMk id="4" creationId="{2C3B6E50-5B2A-E467-53DA-F0024BBC53ED}"/>
          </ac:spMkLst>
        </pc:spChg>
        <pc:spChg chg="add mod">
          <ac:chgData name="Colin JIANG Kelin" userId="5eb0c78b-b531-4ac2-a7ec-df27eb1dcb2b" providerId="ADAL" clId="{08C71639-C387-49C9-AACA-CD9907AC24FE}" dt="2023-06-19T10:06:30.839" v="5998" actId="1076"/>
          <ac:spMkLst>
            <pc:docMk/>
            <pc:sldMk cId="3054586017" sldId="339"/>
            <ac:spMk id="5" creationId="{D8FF71C5-D9C2-B7DE-2E80-A5B93277D958}"/>
          </ac:spMkLst>
        </pc:spChg>
        <pc:spChg chg="add mod">
          <ac:chgData name="Colin JIANG Kelin" userId="5eb0c78b-b531-4ac2-a7ec-df27eb1dcb2b" providerId="ADAL" clId="{08C71639-C387-49C9-AACA-CD9907AC24FE}" dt="2023-06-19T10:07:57.325" v="6049" actId="207"/>
          <ac:spMkLst>
            <pc:docMk/>
            <pc:sldMk cId="3054586017" sldId="339"/>
            <ac:spMk id="7" creationId="{49C69A91-8ED8-0AB2-B989-68B2DBCF5813}"/>
          </ac:spMkLst>
        </pc:spChg>
        <pc:spChg chg="add mod">
          <ac:chgData name="Colin JIANG Kelin" userId="5eb0c78b-b531-4ac2-a7ec-df27eb1dcb2b" providerId="ADAL" clId="{08C71639-C387-49C9-AACA-CD9907AC24FE}" dt="2023-06-19T10:07:57.325" v="6049" actId="207"/>
          <ac:spMkLst>
            <pc:docMk/>
            <pc:sldMk cId="3054586017" sldId="339"/>
            <ac:spMk id="8" creationId="{71F15346-0F2D-D82B-01B6-A5D5D5C33178}"/>
          </ac:spMkLst>
        </pc:spChg>
        <pc:graphicFrameChg chg="mod modGraphic">
          <ac:chgData name="Colin JIANG Kelin" userId="5eb0c78b-b531-4ac2-a7ec-df27eb1dcb2b" providerId="ADAL" clId="{08C71639-C387-49C9-AACA-CD9907AC24FE}" dt="2023-06-19T10:07:13.897" v="6013" actId="1076"/>
          <ac:graphicFrameMkLst>
            <pc:docMk/>
            <pc:sldMk cId="3054586017" sldId="339"/>
            <ac:graphicFrameMk id="2" creationId="{2848B8B7-2357-E25F-3614-82FA297A549E}"/>
          </ac:graphicFrameMkLst>
        </pc:graphicFrameChg>
        <pc:graphicFrameChg chg="mod modGraphic">
          <ac:chgData name="Colin JIANG Kelin" userId="5eb0c78b-b531-4ac2-a7ec-df27eb1dcb2b" providerId="ADAL" clId="{08C71639-C387-49C9-AACA-CD9907AC24FE}" dt="2023-06-19T10:07:08.663" v="6012" actId="1076"/>
          <ac:graphicFrameMkLst>
            <pc:docMk/>
            <pc:sldMk cId="3054586017" sldId="339"/>
            <ac:graphicFrameMk id="3" creationId="{77DC5DD7-A3D2-A0B3-7164-247BA2590EAF}"/>
          </ac:graphicFrameMkLst>
        </pc:graphicFrameChg>
        <pc:picChg chg="add mod">
          <ac:chgData name="Colin JIANG Kelin" userId="5eb0c78b-b531-4ac2-a7ec-df27eb1dcb2b" providerId="ADAL" clId="{08C71639-C387-49C9-AACA-CD9907AC24FE}" dt="2023-06-19T10:08:14.001" v="6052" actId="14100"/>
          <ac:picMkLst>
            <pc:docMk/>
            <pc:sldMk cId="3054586017" sldId="339"/>
            <ac:picMk id="6" creationId="{F788FEEF-BC2A-D4B8-2FA4-1075180BB339}"/>
          </ac:picMkLst>
        </pc:picChg>
      </pc:sldChg>
      <pc:sldChg chg="modSp add mod ord modShow">
        <pc:chgData name="Colin JIANG Kelin" userId="5eb0c78b-b531-4ac2-a7ec-df27eb1dcb2b" providerId="ADAL" clId="{08C71639-C387-49C9-AACA-CD9907AC24FE}" dt="2023-06-19T03:37:29.362" v="3073" actId="403"/>
        <pc:sldMkLst>
          <pc:docMk/>
          <pc:sldMk cId="88745710" sldId="340"/>
        </pc:sldMkLst>
        <pc:spChg chg="mod">
          <ac:chgData name="Colin JIANG Kelin" userId="5eb0c78b-b531-4ac2-a7ec-df27eb1dcb2b" providerId="ADAL" clId="{08C71639-C387-49C9-AACA-CD9907AC24FE}" dt="2023-06-19T03:19:22.259" v="2867" actId="20577"/>
          <ac:spMkLst>
            <pc:docMk/>
            <pc:sldMk cId="88745710" sldId="340"/>
            <ac:spMk id="508" creationId="{00000000-0000-0000-0000-000000000000}"/>
          </ac:spMkLst>
        </pc:spChg>
        <pc:spChg chg="mod">
          <ac:chgData name="Colin JIANG Kelin" userId="5eb0c78b-b531-4ac2-a7ec-df27eb1dcb2b" providerId="ADAL" clId="{08C71639-C387-49C9-AACA-CD9907AC24FE}" dt="2023-06-19T03:14:56.303" v="2675" actId="20577"/>
          <ac:spMkLst>
            <pc:docMk/>
            <pc:sldMk cId="88745710" sldId="340"/>
            <ac:spMk id="510" creationId="{00000000-0000-0000-0000-000000000000}"/>
          </ac:spMkLst>
        </pc:spChg>
        <pc:spChg chg="mod">
          <ac:chgData name="Colin JIANG Kelin" userId="5eb0c78b-b531-4ac2-a7ec-df27eb1dcb2b" providerId="ADAL" clId="{08C71639-C387-49C9-AACA-CD9907AC24FE}" dt="2023-06-19T03:15:18.010" v="2678" actId="21"/>
          <ac:spMkLst>
            <pc:docMk/>
            <pc:sldMk cId="88745710" sldId="340"/>
            <ac:spMk id="511" creationId="{00000000-0000-0000-0000-000000000000}"/>
          </ac:spMkLst>
        </pc:spChg>
        <pc:spChg chg="mod">
          <ac:chgData name="Colin JIANG Kelin" userId="5eb0c78b-b531-4ac2-a7ec-df27eb1dcb2b" providerId="ADAL" clId="{08C71639-C387-49C9-AACA-CD9907AC24FE}" dt="2023-06-19T03:17:33.159" v="2740" actId="20577"/>
          <ac:spMkLst>
            <pc:docMk/>
            <pc:sldMk cId="88745710" sldId="340"/>
            <ac:spMk id="514" creationId="{00000000-0000-0000-0000-000000000000}"/>
          </ac:spMkLst>
        </pc:spChg>
        <pc:spChg chg="mod">
          <ac:chgData name="Colin JIANG Kelin" userId="5eb0c78b-b531-4ac2-a7ec-df27eb1dcb2b" providerId="ADAL" clId="{08C71639-C387-49C9-AACA-CD9907AC24FE}" dt="2023-06-19T03:18:01.228" v="2747" actId="20577"/>
          <ac:spMkLst>
            <pc:docMk/>
            <pc:sldMk cId="88745710" sldId="340"/>
            <ac:spMk id="515" creationId="{00000000-0000-0000-0000-000000000000}"/>
          </ac:spMkLst>
        </pc:spChg>
        <pc:spChg chg="mod">
          <ac:chgData name="Colin JIANG Kelin" userId="5eb0c78b-b531-4ac2-a7ec-df27eb1dcb2b" providerId="ADAL" clId="{08C71639-C387-49C9-AACA-CD9907AC24FE}" dt="2023-06-19T03:17:28.032" v="2728" actId="20577"/>
          <ac:spMkLst>
            <pc:docMk/>
            <pc:sldMk cId="88745710" sldId="340"/>
            <ac:spMk id="518" creationId="{00000000-0000-0000-0000-000000000000}"/>
          </ac:spMkLst>
        </pc:spChg>
        <pc:spChg chg="mod">
          <ac:chgData name="Colin JIANG Kelin" userId="5eb0c78b-b531-4ac2-a7ec-df27eb1dcb2b" providerId="ADAL" clId="{08C71639-C387-49C9-AACA-CD9907AC24FE}" dt="2023-06-19T03:37:29.362" v="3073" actId="403"/>
          <ac:spMkLst>
            <pc:docMk/>
            <pc:sldMk cId="88745710" sldId="340"/>
            <ac:spMk id="519" creationId="{00000000-0000-0000-0000-000000000000}"/>
          </ac:spMkLst>
        </pc:spChg>
        <pc:spChg chg="mod">
          <ac:chgData name="Colin JIANG Kelin" userId="5eb0c78b-b531-4ac2-a7ec-df27eb1dcb2b" providerId="ADAL" clId="{08C71639-C387-49C9-AACA-CD9907AC24FE}" dt="2023-06-19T03:18:10.479" v="2756" actId="20577"/>
          <ac:spMkLst>
            <pc:docMk/>
            <pc:sldMk cId="88745710" sldId="340"/>
            <ac:spMk id="522" creationId="{00000000-0000-0000-0000-000000000000}"/>
          </ac:spMkLst>
        </pc:spChg>
        <pc:spChg chg="mod">
          <ac:chgData name="Colin JIANG Kelin" userId="5eb0c78b-b531-4ac2-a7ec-df27eb1dcb2b" providerId="ADAL" clId="{08C71639-C387-49C9-AACA-CD9907AC24FE}" dt="2023-06-19T03:18:55.478" v="2837" actId="20577"/>
          <ac:spMkLst>
            <pc:docMk/>
            <pc:sldMk cId="88745710" sldId="340"/>
            <ac:spMk id="523" creationId="{00000000-0000-0000-0000-000000000000}"/>
          </ac:spMkLst>
        </pc:spChg>
      </pc:sldChg>
      <pc:sldChg chg="modSp add del mod">
        <pc:chgData name="Colin JIANG Kelin" userId="5eb0c78b-b531-4ac2-a7ec-df27eb1dcb2b" providerId="ADAL" clId="{08C71639-C387-49C9-AACA-CD9907AC24FE}" dt="2023-06-19T03:20:50.395" v="2882" actId="47"/>
        <pc:sldMkLst>
          <pc:docMk/>
          <pc:sldMk cId="2450323996" sldId="341"/>
        </pc:sldMkLst>
        <pc:spChg chg="mod">
          <ac:chgData name="Colin JIANG Kelin" userId="5eb0c78b-b531-4ac2-a7ec-df27eb1dcb2b" providerId="ADAL" clId="{08C71639-C387-49C9-AACA-CD9907AC24FE}" dt="2023-06-19T03:19:43.211" v="2880" actId="20577"/>
          <ac:spMkLst>
            <pc:docMk/>
            <pc:sldMk cId="2450323996" sldId="341"/>
            <ac:spMk id="510" creationId="{00000000-0000-0000-0000-000000000000}"/>
          </ac:spMkLst>
        </pc:spChg>
      </pc:sldChg>
      <pc:sldChg chg="addSp delSp modSp add mod ord modShow">
        <pc:chgData name="Colin JIANG Kelin" userId="5eb0c78b-b531-4ac2-a7ec-df27eb1dcb2b" providerId="ADAL" clId="{08C71639-C387-49C9-AACA-CD9907AC24FE}" dt="2023-06-19T03:37:13.120" v="3072" actId="12789"/>
        <pc:sldMkLst>
          <pc:docMk/>
          <pc:sldMk cId="2720061522" sldId="341"/>
        </pc:sldMkLst>
        <pc:spChg chg="mod">
          <ac:chgData name="Colin JIANG Kelin" userId="5eb0c78b-b531-4ac2-a7ec-df27eb1dcb2b" providerId="ADAL" clId="{08C71639-C387-49C9-AACA-CD9907AC24FE}" dt="2023-06-19T03:27:52.214" v="2964" actId="404"/>
          <ac:spMkLst>
            <pc:docMk/>
            <pc:sldMk cId="2720061522" sldId="341"/>
            <ac:spMk id="3" creationId="{7CA7C374-A8C6-8D97-8F48-6C8F118118A8}"/>
          </ac:spMkLst>
        </pc:spChg>
        <pc:spChg chg="mod">
          <ac:chgData name="Colin JIANG Kelin" userId="5eb0c78b-b531-4ac2-a7ec-df27eb1dcb2b" providerId="ADAL" clId="{08C71639-C387-49C9-AACA-CD9907AC24FE}" dt="2023-06-19T03:30:54.931" v="3034" actId="20577"/>
          <ac:spMkLst>
            <pc:docMk/>
            <pc:sldMk cId="2720061522" sldId="341"/>
            <ac:spMk id="4" creationId="{4982DE93-8DBA-E1CB-DA1F-9DD86B444C82}"/>
          </ac:spMkLst>
        </pc:spChg>
        <pc:spChg chg="add mod">
          <ac:chgData name="Colin JIANG Kelin" userId="5eb0c78b-b531-4ac2-a7ec-df27eb1dcb2b" providerId="ADAL" clId="{08C71639-C387-49C9-AACA-CD9907AC24FE}" dt="2023-06-19T03:37:13.120" v="3072" actId="12789"/>
          <ac:spMkLst>
            <pc:docMk/>
            <pc:sldMk cId="2720061522" sldId="341"/>
            <ac:spMk id="5" creationId="{C7FCC255-B069-0E85-55B8-EBFEEB065D8C}"/>
          </ac:spMkLst>
        </pc:spChg>
        <pc:spChg chg="add mod">
          <ac:chgData name="Colin JIANG Kelin" userId="5eb0c78b-b531-4ac2-a7ec-df27eb1dcb2b" providerId="ADAL" clId="{08C71639-C387-49C9-AACA-CD9907AC24FE}" dt="2023-06-19T03:37:13.120" v="3072" actId="12789"/>
          <ac:spMkLst>
            <pc:docMk/>
            <pc:sldMk cId="2720061522" sldId="341"/>
            <ac:spMk id="6" creationId="{E3C94ADD-2949-2A16-DBE1-E270CB08CF24}"/>
          </ac:spMkLst>
        </pc:spChg>
        <pc:spChg chg="add del">
          <ac:chgData name="Colin JIANG Kelin" userId="5eb0c78b-b531-4ac2-a7ec-df27eb1dcb2b" providerId="ADAL" clId="{08C71639-C387-49C9-AACA-CD9907AC24FE}" dt="2023-06-19T03:36:18.786" v="3070" actId="478"/>
          <ac:spMkLst>
            <pc:docMk/>
            <pc:sldMk cId="2720061522" sldId="341"/>
            <ac:spMk id="7" creationId="{A7EC7EBF-8383-1156-2C02-B6814D116C84}"/>
          </ac:spMkLst>
        </pc:spChg>
        <pc:spChg chg="mod">
          <ac:chgData name="Colin JIANG Kelin" userId="5eb0c78b-b531-4ac2-a7ec-df27eb1dcb2b" providerId="ADAL" clId="{08C71639-C387-49C9-AACA-CD9907AC24FE}" dt="2023-06-19T03:37:13.120" v="3072" actId="12789"/>
          <ac:spMkLst>
            <pc:docMk/>
            <pc:sldMk cId="2720061522" sldId="341"/>
            <ac:spMk id="273" creationId="{00000000-0000-0000-0000-000000000000}"/>
          </ac:spMkLst>
        </pc:spChg>
        <pc:spChg chg="mod">
          <ac:chgData name="Colin JIANG Kelin" userId="5eb0c78b-b531-4ac2-a7ec-df27eb1dcb2b" providerId="ADAL" clId="{08C71639-C387-49C9-AACA-CD9907AC24FE}" dt="2023-06-19T03:26:27.640" v="2908" actId="20577"/>
          <ac:spMkLst>
            <pc:docMk/>
            <pc:sldMk cId="2720061522" sldId="341"/>
            <ac:spMk id="274" creationId="{00000000-0000-0000-0000-000000000000}"/>
          </ac:spMkLst>
        </pc:spChg>
        <pc:spChg chg="mod">
          <ac:chgData name="Colin JIANG Kelin" userId="5eb0c78b-b531-4ac2-a7ec-df27eb1dcb2b" providerId="ADAL" clId="{08C71639-C387-49C9-AACA-CD9907AC24FE}" dt="2023-06-19T03:34:22.136" v="3053" actId="1076"/>
          <ac:spMkLst>
            <pc:docMk/>
            <pc:sldMk cId="2720061522" sldId="341"/>
            <ac:spMk id="275" creationId="{00000000-0000-0000-0000-000000000000}"/>
          </ac:spMkLst>
        </pc:spChg>
        <pc:spChg chg="mod">
          <ac:chgData name="Colin JIANG Kelin" userId="5eb0c78b-b531-4ac2-a7ec-df27eb1dcb2b" providerId="ADAL" clId="{08C71639-C387-49C9-AACA-CD9907AC24FE}" dt="2023-06-19T03:34:25.273" v="3054" actId="1076"/>
          <ac:spMkLst>
            <pc:docMk/>
            <pc:sldMk cId="2720061522" sldId="341"/>
            <ac:spMk id="276" creationId="{00000000-0000-0000-0000-000000000000}"/>
          </ac:spMkLst>
        </pc:spChg>
        <pc:spChg chg="mod">
          <ac:chgData name="Colin JIANG Kelin" userId="5eb0c78b-b531-4ac2-a7ec-df27eb1dcb2b" providerId="ADAL" clId="{08C71639-C387-49C9-AACA-CD9907AC24FE}" dt="2023-06-19T03:27:41.378" v="2943" actId="20577"/>
          <ac:spMkLst>
            <pc:docMk/>
            <pc:sldMk cId="2720061522" sldId="341"/>
            <ac:spMk id="281" creationId="{00000000-0000-0000-0000-000000000000}"/>
          </ac:spMkLst>
        </pc:spChg>
        <pc:spChg chg="mod">
          <ac:chgData name="Colin JIANG Kelin" userId="5eb0c78b-b531-4ac2-a7ec-df27eb1dcb2b" providerId="ADAL" clId="{08C71639-C387-49C9-AACA-CD9907AC24FE}" dt="2023-06-19T03:30:08.906" v="3008" actId="207"/>
          <ac:spMkLst>
            <pc:docMk/>
            <pc:sldMk cId="2720061522" sldId="341"/>
            <ac:spMk id="282" creationId="{00000000-0000-0000-0000-000000000000}"/>
          </ac:spMkLst>
        </pc:spChg>
        <pc:grpChg chg="add mod">
          <ac:chgData name="Colin JIANG Kelin" userId="5eb0c78b-b531-4ac2-a7ec-df27eb1dcb2b" providerId="ADAL" clId="{08C71639-C387-49C9-AACA-CD9907AC24FE}" dt="2023-06-19T03:37:13.120" v="3072" actId="12789"/>
          <ac:grpSpMkLst>
            <pc:docMk/>
            <pc:sldMk cId="2720061522" sldId="341"/>
            <ac:grpSpMk id="2" creationId="{4896FDFA-AA72-B553-4991-6E403C0B8C5B}"/>
          </ac:grpSpMkLst>
        </pc:grpChg>
        <pc:grpChg chg="del">
          <ac:chgData name="Colin JIANG Kelin" userId="5eb0c78b-b531-4ac2-a7ec-df27eb1dcb2b" providerId="ADAL" clId="{08C71639-C387-49C9-AACA-CD9907AC24FE}" dt="2023-06-19T03:27:09.966" v="2914" actId="478"/>
          <ac:grpSpMkLst>
            <pc:docMk/>
            <pc:sldMk cId="2720061522" sldId="341"/>
            <ac:grpSpMk id="277" creationId="{00000000-0000-0000-0000-000000000000}"/>
          </ac:grpSpMkLst>
        </pc:grpChg>
        <pc:grpChg chg="mod">
          <ac:chgData name="Colin JIANG Kelin" userId="5eb0c78b-b531-4ac2-a7ec-df27eb1dcb2b" providerId="ADAL" clId="{08C71639-C387-49C9-AACA-CD9907AC24FE}" dt="2023-06-19T03:37:13.120" v="3072" actId="12789"/>
          <ac:grpSpMkLst>
            <pc:docMk/>
            <pc:sldMk cId="2720061522" sldId="341"/>
            <ac:grpSpMk id="280" creationId="{00000000-0000-0000-0000-000000000000}"/>
          </ac:grpSpMkLst>
        </pc:grpChg>
        <pc:grpChg chg="del">
          <ac:chgData name="Colin JIANG Kelin" userId="5eb0c78b-b531-4ac2-a7ec-df27eb1dcb2b" providerId="ADAL" clId="{08C71639-C387-49C9-AACA-CD9907AC24FE}" dt="2023-06-19T03:26:53.877" v="2910" actId="478"/>
          <ac:grpSpMkLst>
            <pc:docMk/>
            <pc:sldMk cId="2720061522" sldId="341"/>
            <ac:grpSpMk id="283" creationId="{00000000-0000-0000-0000-000000000000}"/>
          </ac:grpSpMkLst>
        </pc:grpChg>
        <pc:grpChg chg="del">
          <ac:chgData name="Colin JIANG Kelin" userId="5eb0c78b-b531-4ac2-a7ec-df27eb1dcb2b" providerId="ADAL" clId="{08C71639-C387-49C9-AACA-CD9907AC24FE}" dt="2023-06-19T03:26:52.951" v="2909" actId="478"/>
          <ac:grpSpMkLst>
            <pc:docMk/>
            <pc:sldMk cId="2720061522" sldId="341"/>
            <ac:grpSpMk id="286" creationId="{00000000-0000-0000-0000-000000000000}"/>
          </ac:grpSpMkLst>
        </pc:grpChg>
      </pc:sldChg>
      <pc:sldChg chg="del">
        <pc:chgData name="Colin JIANG Kelin" userId="5eb0c78b-b531-4ac2-a7ec-df27eb1dcb2b" providerId="ADAL" clId="{08C71639-C387-49C9-AACA-CD9907AC24FE}" dt="2023-06-19T03:44:28.715" v="3235" actId="47"/>
        <pc:sldMkLst>
          <pc:docMk/>
          <pc:sldMk cId="1136781830" sldId="342"/>
        </pc:sldMkLst>
      </pc:sldChg>
      <pc:sldChg chg="addSp delSp modSp add mod">
        <pc:chgData name="Colin JIANG Kelin" userId="5eb0c78b-b531-4ac2-a7ec-df27eb1dcb2b" providerId="ADAL" clId="{08C71639-C387-49C9-AACA-CD9907AC24FE}" dt="2023-06-19T03:45:19.365" v="3243" actId="207"/>
        <pc:sldMkLst>
          <pc:docMk/>
          <pc:sldMk cId="1341433349" sldId="343"/>
        </pc:sldMkLst>
        <pc:spChg chg="add mod">
          <ac:chgData name="Colin JIANG Kelin" userId="5eb0c78b-b531-4ac2-a7ec-df27eb1dcb2b" providerId="ADAL" clId="{08C71639-C387-49C9-AACA-CD9907AC24FE}" dt="2023-06-19T03:45:19.365" v="3243" actId="207"/>
          <ac:spMkLst>
            <pc:docMk/>
            <pc:sldMk cId="1341433349" sldId="343"/>
            <ac:spMk id="2" creationId="{6660F368-F8C1-C9A0-39E4-E7192C5E4279}"/>
          </ac:spMkLst>
        </pc:spChg>
        <pc:spChg chg="add mod">
          <ac:chgData name="Colin JIANG Kelin" userId="5eb0c78b-b531-4ac2-a7ec-df27eb1dcb2b" providerId="ADAL" clId="{08C71639-C387-49C9-AACA-CD9907AC24FE}" dt="2023-06-19T03:42:10.806" v="3139"/>
          <ac:spMkLst>
            <pc:docMk/>
            <pc:sldMk cId="1341433349" sldId="343"/>
            <ac:spMk id="3" creationId="{E3209428-80B6-06E5-BD95-6E128C21F9E9}"/>
          </ac:spMkLst>
        </pc:spChg>
        <pc:spChg chg="mod topLvl">
          <ac:chgData name="Colin JIANG Kelin" userId="5eb0c78b-b531-4ac2-a7ec-df27eb1dcb2b" providerId="ADAL" clId="{08C71639-C387-49C9-AACA-CD9907AC24FE}" dt="2023-06-19T03:42:37.941" v="3200" actId="14100"/>
          <ac:spMkLst>
            <pc:docMk/>
            <pc:sldMk cId="1341433349" sldId="343"/>
            <ac:spMk id="5" creationId="{0BD608D4-40CD-BA8C-29F9-3F0C07FE84AC}"/>
          </ac:spMkLst>
        </pc:spChg>
        <pc:spChg chg="del mod topLvl">
          <ac:chgData name="Colin JIANG Kelin" userId="5eb0c78b-b531-4ac2-a7ec-df27eb1dcb2b" providerId="ADAL" clId="{08C71639-C387-49C9-AACA-CD9907AC24FE}" dt="2023-06-19T03:42:31.936" v="3199" actId="478"/>
          <ac:spMkLst>
            <pc:docMk/>
            <pc:sldMk cId="1341433349" sldId="343"/>
            <ac:spMk id="6" creationId="{946B2CB1-D80A-9035-8560-A0F94A1A40FF}"/>
          </ac:spMkLst>
        </pc:spChg>
        <pc:spChg chg="add mod">
          <ac:chgData name="Colin JIANG Kelin" userId="5eb0c78b-b531-4ac2-a7ec-df27eb1dcb2b" providerId="ADAL" clId="{08C71639-C387-49C9-AACA-CD9907AC24FE}" dt="2023-06-19T03:42:10.806" v="3139"/>
          <ac:spMkLst>
            <pc:docMk/>
            <pc:sldMk cId="1341433349" sldId="343"/>
            <ac:spMk id="7" creationId="{5010B162-1F08-8F33-F622-C731FDBF0B0A}"/>
          </ac:spMkLst>
        </pc:spChg>
        <pc:spChg chg="mod">
          <ac:chgData name="Colin JIANG Kelin" userId="5eb0c78b-b531-4ac2-a7ec-df27eb1dcb2b" providerId="ADAL" clId="{08C71639-C387-49C9-AACA-CD9907AC24FE}" dt="2023-06-19T03:42:51.453" v="3207" actId="20577"/>
          <ac:spMkLst>
            <pc:docMk/>
            <pc:sldMk cId="1341433349" sldId="343"/>
            <ac:spMk id="9" creationId="{A61B6B36-68D5-22B8-6FC7-40C8C950D559}"/>
          </ac:spMkLst>
        </pc:spChg>
        <pc:spChg chg="mod">
          <ac:chgData name="Colin JIANG Kelin" userId="5eb0c78b-b531-4ac2-a7ec-df27eb1dcb2b" providerId="ADAL" clId="{08C71639-C387-49C9-AACA-CD9907AC24FE}" dt="2023-06-19T03:43:06.008" v="3209" actId="404"/>
          <ac:spMkLst>
            <pc:docMk/>
            <pc:sldMk cId="1341433349" sldId="343"/>
            <ac:spMk id="10" creationId="{3C790073-82E9-AFB8-38EC-46FC4D1888E3}"/>
          </ac:spMkLst>
        </pc:spChg>
        <pc:spChg chg="add mod">
          <ac:chgData name="Colin JIANG Kelin" userId="5eb0c78b-b531-4ac2-a7ec-df27eb1dcb2b" providerId="ADAL" clId="{08C71639-C387-49C9-AACA-CD9907AC24FE}" dt="2023-06-19T03:42:10.806" v="3139"/>
          <ac:spMkLst>
            <pc:docMk/>
            <pc:sldMk cId="1341433349" sldId="343"/>
            <ac:spMk id="11" creationId="{FC91445D-AE37-3F15-09B2-71A8161B652B}"/>
          </ac:spMkLst>
        </pc:spChg>
        <pc:spChg chg="del">
          <ac:chgData name="Colin JIANG Kelin" userId="5eb0c78b-b531-4ac2-a7ec-df27eb1dcb2b" providerId="ADAL" clId="{08C71639-C387-49C9-AACA-CD9907AC24FE}" dt="2023-06-19T03:38:45.423" v="3075" actId="478"/>
          <ac:spMkLst>
            <pc:docMk/>
            <pc:sldMk cId="1341433349" sldId="343"/>
            <ac:spMk id="12" creationId="{1FEA3F80-E6EA-E038-2C7E-0E721AC08914}"/>
          </ac:spMkLst>
        </pc:spChg>
        <pc:spChg chg="del">
          <ac:chgData name="Colin JIANG Kelin" userId="5eb0c78b-b531-4ac2-a7ec-df27eb1dcb2b" providerId="ADAL" clId="{08C71639-C387-49C9-AACA-CD9907AC24FE}" dt="2023-06-19T03:38:45.423" v="3075" actId="478"/>
          <ac:spMkLst>
            <pc:docMk/>
            <pc:sldMk cId="1341433349" sldId="343"/>
            <ac:spMk id="13" creationId="{609F07A2-C541-0E8F-47A9-99301306745B}"/>
          </ac:spMkLst>
        </pc:spChg>
        <pc:spChg chg="add mod">
          <ac:chgData name="Colin JIANG Kelin" userId="5eb0c78b-b531-4ac2-a7ec-df27eb1dcb2b" providerId="ADAL" clId="{08C71639-C387-49C9-AACA-CD9907AC24FE}" dt="2023-06-19T03:42:10.806" v="3139"/>
          <ac:spMkLst>
            <pc:docMk/>
            <pc:sldMk cId="1341433349" sldId="343"/>
            <ac:spMk id="14" creationId="{8456A0B2-DC86-AC86-3348-3CBF508DA008}"/>
          </ac:spMkLst>
        </pc:spChg>
        <pc:spChg chg="add mod">
          <ac:chgData name="Colin JIANG Kelin" userId="5eb0c78b-b531-4ac2-a7ec-df27eb1dcb2b" providerId="ADAL" clId="{08C71639-C387-49C9-AACA-CD9907AC24FE}" dt="2023-06-19T03:44:09.971" v="3233" actId="207"/>
          <ac:spMkLst>
            <pc:docMk/>
            <pc:sldMk cId="1341433349" sldId="343"/>
            <ac:spMk id="16" creationId="{BCACB9EE-ADCA-495B-3056-268B95C3182A}"/>
          </ac:spMkLst>
        </pc:spChg>
        <pc:grpChg chg="add del mod">
          <ac:chgData name="Colin JIANG Kelin" userId="5eb0c78b-b531-4ac2-a7ec-df27eb1dcb2b" providerId="ADAL" clId="{08C71639-C387-49C9-AACA-CD9907AC24FE}" dt="2023-06-19T03:42:31.936" v="3199" actId="478"/>
          <ac:grpSpMkLst>
            <pc:docMk/>
            <pc:sldMk cId="1341433349" sldId="343"/>
            <ac:grpSpMk id="4" creationId="{1066F9B5-EFD7-4D68-BDB0-540545A92A8A}"/>
          </ac:grpSpMkLst>
        </pc:grpChg>
        <pc:grpChg chg="add mod">
          <ac:chgData name="Colin JIANG Kelin" userId="5eb0c78b-b531-4ac2-a7ec-df27eb1dcb2b" providerId="ADAL" clId="{08C71639-C387-49C9-AACA-CD9907AC24FE}" dt="2023-06-19T03:42:10.806" v="3139"/>
          <ac:grpSpMkLst>
            <pc:docMk/>
            <pc:sldMk cId="1341433349" sldId="343"/>
            <ac:grpSpMk id="8" creationId="{D7D08AF9-680E-47F0-BABE-D09E539C8C94}"/>
          </ac:grpSpMkLst>
        </pc:grpChg>
        <pc:cxnChg chg="add mod">
          <ac:chgData name="Colin JIANG Kelin" userId="5eb0c78b-b531-4ac2-a7ec-df27eb1dcb2b" providerId="ADAL" clId="{08C71639-C387-49C9-AACA-CD9907AC24FE}" dt="2023-06-19T03:42:10.806" v="3139"/>
          <ac:cxnSpMkLst>
            <pc:docMk/>
            <pc:sldMk cId="1341433349" sldId="343"/>
            <ac:cxnSpMk id="15" creationId="{97CC5D6E-8849-0219-2F4E-B599D21AE9D8}"/>
          </ac:cxnSpMkLst>
        </pc:cxnChg>
      </pc:sldChg>
      <pc:sldChg chg="modSp add mod">
        <pc:chgData name="Colin JIANG Kelin" userId="5eb0c78b-b531-4ac2-a7ec-df27eb1dcb2b" providerId="ADAL" clId="{08C71639-C387-49C9-AACA-CD9907AC24FE}" dt="2023-06-19T04:24:10.788" v="3546" actId="115"/>
        <pc:sldMkLst>
          <pc:docMk/>
          <pc:sldMk cId="4032134868" sldId="344"/>
        </pc:sldMkLst>
        <pc:spChg chg="mod">
          <ac:chgData name="Colin JIANG Kelin" userId="5eb0c78b-b531-4ac2-a7ec-df27eb1dcb2b" providerId="ADAL" clId="{08C71639-C387-49C9-AACA-CD9907AC24FE}" dt="2023-06-19T04:24:10.788" v="3546" actId="115"/>
          <ac:spMkLst>
            <pc:docMk/>
            <pc:sldMk cId="4032134868" sldId="344"/>
            <ac:spMk id="2" creationId="{AF066692-9A19-5A0A-7682-9F6E93CA68C0}"/>
          </ac:spMkLst>
        </pc:spChg>
        <pc:spChg chg="mod">
          <ac:chgData name="Colin JIANG Kelin" userId="5eb0c78b-b531-4ac2-a7ec-df27eb1dcb2b" providerId="ADAL" clId="{08C71639-C387-49C9-AACA-CD9907AC24FE}" dt="2023-06-19T03:54:34.792" v="3313" actId="1076"/>
          <ac:spMkLst>
            <pc:docMk/>
            <pc:sldMk cId="4032134868" sldId="344"/>
            <ac:spMk id="13" creationId="{C14B7813-0CC7-A990-B984-AEEB34C42049}"/>
          </ac:spMkLst>
        </pc:spChg>
      </pc:sldChg>
      <pc:sldChg chg="addSp delSp modSp add mod">
        <pc:chgData name="Colin JIANG Kelin" userId="5eb0c78b-b531-4ac2-a7ec-df27eb1dcb2b" providerId="ADAL" clId="{08C71639-C387-49C9-AACA-CD9907AC24FE}" dt="2023-06-19T06:31:54.160" v="4894" actId="20577"/>
        <pc:sldMkLst>
          <pc:docMk/>
          <pc:sldMk cId="1874908488" sldId="345"/>
        </pc:sldMkLst>
        <pc:spChg chg="add mod">
          <ac:chgData name="Colin JIANG Kelin" userId="5eb0c78b-b531-4ac2-a7ec-df27eb1dcb2b" providerId="ADAL" clId="{08C71639-C387-49C9-AACA-CD9907AC24FE}" dt="2023-06-19T04:21:05.903" v="3444" actId="1076"/>
          <ac:spMkLst>
            <pc:docMk/>
            <pc:sldMk cId="1874908488" sldId="345"/>
            <ac:spMk id="2" creationId="{95D60ED9-1AA4-B548-6207-0E65ACE77B4F}"/>
          </ac:spMkLst>
        </pc:spChg>
        <pc:spChg chg="mod">
          <ac:chgData name="Colin JIANG Kelin" userId="5eb0c78b-b531-4ac2-a7ec-df27eb1dcb2b" providerId="ADAL" clId="{08C71639-C387-49C9-AACA-CD9907AC24FE}" dt="2023-06-19T06:31:54.160" v="4894" actId="20577"/>
          <ac:spMkLst>
            <pc:docMk/>
            <pc:sldMk cId="1874908488" sldId="345"/>
            <ac:spMk id="5" creationId="{BD762DA1-5B66-800C-60AB-F17AE67DA278}"/>
          </ac:spMkLst>
        </pc:spChg>
        <pc:spChg chg="del">
          <ac:chgData name="Colin JIANG Kelin" userId="5eb0c78b-b531-4ac2-a7ec-df27eb1dcb2b" providerId="ADAL" clId="{08C71639-C387-49C9-AACA-CD9907AC24FE}" dt="2023-06-19T04:17:17.892" v="3424" actId="478"/>
          <ac:spMkLst>
            <pc:docMk/>
            <pc:sldMk cId="1874908488" sldId="345"/>
            <ac:spMk id="6" creationId="{155ACFE6-E47B-DE93-FA39-643C6179092E}"/>
          </ac:spMkLst>
        </pc:spChg>
        <pc:spChg chg="add mod">
          <ac:chgData name="Colin JIANG Kelin" userId="5eb0c78b-b531-4ac2-a7ec-df27eb1dcb2b" providerId="ADAL" clId="{08C71639-C387-49C9-AACA-CD9907AC24FE}" dt="2023-06-19T04:21:05.903" v="3444" actId="1076"/>
          <ac:spMkLst>
            <pc:docMk/>
            <pc:sldMk cId="1874908488" sldId="345"/>
            <ac:spMk id="7" creationId="{4DFA97CF-46B0-0E0F-D8AD-257BE11723FE}"/>
          </ac:spMkLst>
        </pc:spChg>
        <pc:spChg chg="add del mod">
          <ac:chgData name="Colin JIANG Kelin" userId="5eb0c78b-b531-4ac2-a7ec-df27eb1dcb2b" providerId="ADAL" clId="{08C71639-C387-49C9-AACA-CD9907AC24FE}" dt="2023-06-19T04:19:33.667" v="3434" actId="478"/>
          <ac:spMkLst>
            <pc:docMk/>
            <pc:sldMk cId="1874908488" sldId="345"/>
            <ac:spMk id="8" creationId="{13F0CA0B-E145-3FB9-E422-715A8A2CB253}"/>
          </ac:spMkLst>
        </pc:spChg>
        <pc:graphicFrameChg chg="del">
          <ac:chgData name="Colin JIANG Kelin" userId="5eb0c78b-b531-4ac2-a7ec-df27eb1dcb2b" providerId="ADAL" clId="{08C71639-C387-49C9-AACA-CD9907AC24FE}" dt="2023-06-19T04:17:17.892" v="3424" actId="478"/>
          <ac:graphicFrameMkLst>
            <pc:docMk/>
            <pc:sldMk cId="1874908488" sldId="345"/>
            <ac:graphicFrameMk id="4" creationId="{EC8CE789-6864-1EE8-9E32-0F18AD09B9CE}"/>
          </ac:graphicFrameMkLst>
        </pc:graphicFrameChg>
      </pc:sldChg>
      <pc:sldChg chg="modSp mod modCm">
        <pc:chgData name="Colin JIANG Kelin" userId="5eb0c78b-b531-4ac2-a7ec-df27eb1dcb2b" providerId="ADAL" clId="{08C71639-C387-49C9-AACA-CD9907AC24FE}" dt="2023-06-19T06:27:45.789" v="4867" actId="20577"/>
        <pc:sldMkLst>
          <pc:docMk/>
          <pc:sldMk cId="3002007013" sldId="346"/>
        </pc:sldMkLst>
        <pc:graphicFrameChg chg="mod modGraphic">
          <ac:chgData name="Colin JIANG Kelin" userId="5eb0c78b-b531-4ac2-a7ec-df27eb1dcb2b" providerId="ADAL" clId="{08C71639-C387-49C9-AACA-CD9907AC24FE}" dt="2023-06-19T06:27:45.789" v="4867" actId="20577"/>
          <ac:graphicFrameMkLst>
            <pc:docMk/>
            <pc:sldMk cId="3002007013" sldId="346"/>
            <ac:graphicFrameMk id="3" creationId="{616AD26E-DFB3-B7B8-2F28-5F3B0167EEA1}"/>
          </ac:graphicFrameMkLst>
        </pc:graphicFrameChg>
        <pc:extLst>
          <p:ext xmlns:p="http://schemas.openxmlformats.org/presentationml/2006/main" uri="{D6D511B9-2390-475A-947B-AFAB55BFBCF1}">
            <pc226:cmChg xmlns:pc226="http://schemas.microsoft.com/office/powerpoint/2022/06/main/command" chg="mod">
              <pc226:chgData name="Colin JIANG Kelin" userId="5eb0c78b-b531-4ac2-a7ec-df27eb1dcb2b" providerId="ADAL" clId="{08C71639-C387-49C9-AACA-CD9907AC24FE}" dt="2023-06-19T06:27:16.467" v="4782"/>
              <pc2:cmMkLst xmlns:pc2="http://schemas.microsoft.com/office/powerpoint/2019/9/main/command">
                <pc:docMk/>
                <pc:sldMk cId="3002007013" sldId="346"/>
                <pc2:cmMk id="{26706AA5-3B12-4A5F-AB46-531CD5E5DC47}"/>
              </pc2:cmMkLst>
            </pc226:cmChg>
          </p:ext>
        </pc:extLst>
      </pc:sldChg>
      <pc:sldChg chg="modSp mod">
        <pc:chgData name="Colin JIANG Kelin" userId="5eb0c78b-b531-4ac2-a7ec-df27eb1dcb2b" providerId="ADAL" clId="{08C71639-C387-49C9-AACA-CD9907AC24FE}" dt="2023-06-19T05:39:45.839" v="4430" actId="207"/>
        <pc:sldMkLst>
          <pc:docMk/>
          <pc:sldMk cId="345850565" sldId="347"/>
        </pc:sldMkLst>
        <pc:graphicFrameChg chg="mod modGraphic">
          <ac:chgData name="Colin JIANG Kelin" userId="5eb0c78b-b531-4ac2-a7ec-df27eb1dcb2b" providerId="ADAL" clId="{08C71639-C387-49C9-AACA-CD9907AC24FE}" dt="2023-06-19T05:39:45.839" v="4430" actId="207"/>
          <ac:graphicFrameMkLst>
            <pc:docMk/>
            <pc:sldMk cId="345850565" sldId="347"/>
            <ac:graphicFrameMk id="2" creationId="{7A3BBBC4-989B-F611-0900-0590A22CB1FC}"/>
          </ac:graphicFrameMkLst>
        </pc:graphicFrameChg>
      </pc:sldChg>
      <pc:sldChg chg="addSp modSp new mod">
        <pc:chgData name="Colin JIANG Kelin" userId="5eb0c78b-b531-4ac2-a7ec-df27eb1dcb2b" providerId="ADAL" clId="{08C71639-C387-49C9-AACA-CD9907AC24FE}" dt="2023-06-19T06:29:33.896" v="4879" actId="1076"/>
        <pc:sldMkLst>
          <pc:docMk/>
          <pc:sldMk cId="1353205317" sldId="348"/>
        </pc:sldMkLst>
        <pc:spChg chg="mod">
          <ac:chgData name="Colin JIANG Kelin" userId="5eb0c78b-b531-4ac2-a7ec-df27eb1dcb2b" providerId="ADAL" clId="{08C71639-C387-49C9-AACA-CD9907AC24FE}" dt="2023-06-19T04:37:11.911" v="3587" actId="20577"/>
          <ac:spMkLst>
            <pc:docMk/>
            <pc:sldMk cId="1353205317" sldId="348"/>
            <ac:spMk id="2" creationId="{1D88DB22-EC62-2CC1-40F4-CE286289D114}"/>
          </ac:spMkLst>
        </pc:spChg>
        <pc:spChg chg="add mod">
          <ac:chgData name="Colin JIANG Kelin" userId="5eb0c78b-b531-4ac2-a7ec-df27eb1dcb2b" providerId="ADAL" clId="{08C71639-C387-49C9-AACA-CD9907AC24FE}" dt="2023-06-19T06:29:33.896" v="4879" actId="1076"/>
          <ac:spMkLst>
            <pc:docMk/>
            <pc:sldMk cId="1353205317" sldId="348"/>
            <ac:spMk id="3" creationId="{B20260A2-47FC-156C-C027-9122F881824C}"/>
          </ac:spMkLst>
        </pc:spChg>
        <pc:spChg chg="add mod">
          <ac:chgData name="Colin JIANG Kelin" userId="5eb0c78b-b531-4ac2-a7ec-df27eb1dcb2b" providerId="ADAL" clId="{08C71639-C387-49C9-AACA-CD9907AC24FE}" dt="2023-06-19T06:29:20.869" v="4878" actId="2711"/>
          <ac:spMkLst>
            <pc:docMk/>
            <pc:sldMk cId="1353205317" sldId="348"/>
            <ac:spMk id="4" creationId="{1ACDCF7F-88DA-DF09-EB4F-559034A708E7}"/>
          </ac:spMkLst>
        </pc:spChg>
      </pc:sldChg>
      <pc:sldChg chg="modSp mod">
        <pc:chgData name="Colin JIANG Kelin" userId="5eb0c78b-b531-4ac2-a7ec-df27eb1dcb2b" providerId="ADAL" clId="{08C71639-C387-49C9-AACA-CD9907AC24FE}" dt="2023-06-19T06:30:59.644" v="4886" actId="404"/>
        <pc:sldMkLst>
          <pc:docMk/>
          <pc:sldMk cId="4070206722" sldId="349"/>
        </pc:sldMkLst>
        <pc:graphicFrameChg chg="mod modGraphic">
          <ac:chgData name="Colin JIANG Kelin" userId="5eb0c78b-b531-4ac2-a7ec-df27eb1dcb2b" providerId="ADAL" clId="{08C71639-C387-49C9-AACA-CD9907AC24FE}" dt="2023-06-19T06:30:59.644" v="4886" actId="404"/>
          <ac:graphicFrameMkLst>
            <pc:docMk/>
            <pc:sldMk cId="4070206722" sldId="349"/>
            <ac:graphicFrameMk id="4" creationId="{EAC15E0D-D01B-7559-2743-E646CC198979}"/>
          </ac:graphicFrameMkLst>
        </pc:graphicFrameChg>
      </pc:sldChg>
      <pc:sldChg chg="modSp mod">
        <pc:chgData name="Colin JIANG Kelin" userId="5eb0c78b-b531-4ac2-a7ec-df27eb1dcb2b" providerId="ADAL" clId="{08C71639-C387-49C9-AACA-CD9907AC24FE}" dt="2023-06-19T05:27:35.372" v="3910" actId="1076"/>
        <pc:sldMkLst>
          <pc:docMk/>
          <pc:sldMk cId="1642976195" sldId="350"/>
        </pc:sldMkLst>
        <pc:spChg chg="mod">
          <ac:chgData name="Colin JIANG Kelin" userId="5eb0c78b-b531-4ac2-a7ec-df27eb1dcb2b" providerId="ADAL" clId="{08C71639-C387-49C9-AACA-CD9907AC24FE}" dt="2023-06-19T05:27:35.372" v="3910" actId="1076"/>
          <ac:spMkLst>
            <pc:docMk/>
            <pc:sldMk cId="1642976195" sldId="350"/>
            <ac:spMk id="13" creationId="{CBF0D5F2-516B-5268-4E27-3018C50405A3}"/>
          </ac:spMkLst>
        </pc:spChg>
      </pc:sldChg>
      <pc:sldChg chg="addSp delSp modSp mod">
        <pc:chgData name="Colin JIANG Kelin" userId="5eb0c78b-b531-4ac2-a7ec-df27eb1dcb2b" providerId="ADAL" clId="{08C71639-C387-49C9-AACA-CD9907AC24FE}" dt="2023-06-19T05:21:38.234" v="3852" actId="1076"/>
        <pc:sldMkLst>
          <pc:docMk/>
          <pc:sldMk cId="2701001133" sldId="350"/>
        </pc:sldMkLst>
        <pc:spChg chg="add del mod">
          <ac:chgData name="Colin JIANG Kelin" userId="5eb0c78b-b531-4ac2-a7ec-df27eb1dcb2b" providerId="ADAL" clId="{08C71639-C387-49C9-AACA-CD9907AC24FE}" dt="2023-06-19T05:15:21.186" v="3592" actId="478"/>
          <ac:spMkLst>
            <pc:docMk/>
            <pc:sldMk cId="2701001133" sldId="350"/>
            <ac:spMk id="3" creationId="{08F3A7CB-2FA3-3578-8971-FAD222DDB54B}"/>
          </ac:spMkLst>
        </pc:spChg>
        <pc:spChg chg="add del mod">
          <ac:chgData name="Colin JIANG Kelin" userId="5eb0c78b-b531-4ac2-a7ec-df27eb1dcb2b" providerId="ADAL" clId="{08C71639-C387-49C9-AACA-CD9907AC24FE}" dt="2023-06-19T05:16:13.188" v="3603" actId="478"/>
          <ac:spMkLst>
            <pc:docMk/>
            <pc:sldMk cId="2701001133" sldId="350"/>
            <ac:spMk id="5" creationId="{B5CD429D-2A51-D378-B43D-9691535D637E}"/>
          </ac:spMkLst>
        </pc:spChg>
        <pc:spChg chg="add del mod">
          <ac:chgData name="Colin JIANG Kelin" userId="5eb0c78b-b531-4ac2-a7ec-df27eb1dcb2b" providerId="ADAL" clId="{08C71639-C387-49C9-AACA-CD9907AC24FE}" dt="2023-06-19T05:16:15.239" v="3605" actId="478"/>
          <ac:spMkLst>
            <pc:docMk/>
            <pc:sldMk cId="2701001133" sldId="350"/>
            <ac:spMk id="6" creationId="{DE57FB56-63DF-15ED-F236-EC84BD413C4A}"/>
          </ac:spMkLst>
        </pc:spChg>
        <pc:spChg chg="add mod">
          <ac:chgData name="Colin JIANG Kelin" userId="5eb0c78b-b531-4ac2-a7ec-df27eb1dcb2b" providerId="ADAL" clId="{08C71639-C387-49C9-AACA-CD9907AC24FE}" dt="2023-06-19T05:16:44.035" v="3609" actId="1076"/>
          <ac:spMkLst>
            <pc:docMk/>
            <pc:sldMk cId="2701001133" sldId="350"/>
            <ac:spMk id="7" creationId="{C309875C-C52E-00AF-80E5-B7D67BE9753B}"/>
          </ac:spMkLst>
        </pc:spChg>
        <pc:spChg chg="add mod">
          <ac:chgData name="Colin JIANG Kelin" userId="5eb0c78b-b531-4ac2-a7ec-df27eb1dcb2b" providerId="ADAL" clId="{08C71639-C387-49C9-AACA-CD9907AC24FE}" dt="2023-06-19T05:17:43.202" v="3624" actId="207"/>
          <ac:spMkLst>
            <pc:docMk/>
            <pc:sldMk cId="2701001133" sldId="350"/>
            <ac:spMk id="8" creationId="{D4A1A145-DEA9-F94D-9636-8FD320469F99}"/>
          </ac:spMkLst>
        </pc:spChg>
        <pc:spChg chg="add mod">
          <ac:chgData name="Colin JIANG Kelin" userId="5eb0c78b-b531-4ac2-a7ec-df27eb1dcb2b" providerId="ADAL" clId="{08C71639-C387-49C9-AACA-CD9907AC24FE}" dt="2023-06-19T05:18:26.951" v="3640" actId="207"/>
          <ac:spMkLst>
            <pc:docMk/>
            <pc:sldMk cId="2701001133" sldId="350"/>
            <ac:spMk id="9" creationId="{422931B7-501E-79F3-9B43-EBB1BC99B12F}"/>
          </ac:spMkLst>
        </pc:spChg>
        <pc:spChg chg="add mod">
          <ac:chgData name="Colin JIANG Kelin" userId="5eb0c78b-b531-4ac2-a7ec-df27eb1dcb2b" providerId="ADAL" clId="{08C71639-C387-49C9-AACA-CD9907AC24FE}" dt="2023-06-19T05:19:57.295" v="3697" actId="207"/>
          <ac:spMkLst>
            <pc:docMk/>
            <pc:sldMk cId="2701001133" sldId="350"/>
            <ac:spMk id="10" creationId="{ED854F9E-62A1-3485-2E57-92AD3CDA5E92}"/>
          </ac:spMkLst>
        </pc:spChg>
        <pc:spChg chg="add mod">
          <ac:chgData name="Colin JIANG Kelin" userId="5eb0c78b-b531-4ac2-a7ec-df27eb1dcb2b" providerId="ADAL" clId="{08C71639-C387-49C9-AACA-CD9907AC24FE}" dt="2023-06-19T05:19:57.295" v="3697" actId="207"/>
          <ac:spMkLst>
            <pc:docMk/>
            <pc:sldMk cId="2701001133" sldId="350"/>
            <ac:spMk id="11" creationId="{53E01EE0-4353-05A2-9010-90C48A8F2C4F}"/>
          </ac:spMkLst>
        </pc:spChg>
        <pc:spChg chg="add mod">
          <ac:chgData name="Colin JIANG Kelin" userId="5eb0c78b-b531-4ac2-a7ec-df27eb1dcb2b" providerId="ADAL" clId="{08C71639-C387-49C9-AACA-CD9907AC24FE}" dt="2023-06-19T05:19:46.538" v="3696" actId="207"/>
          <ac:spMkLst>
            <pc:docMk/>
            <pc:sldMk cId="2701001133" sldId="350"/>
            <ac:spMk id="12" creationId="{22C7C904-3D9D-48E5-9BF7-A4D3FC8D161C}"/>
          </ac:spMkLst>
        </pc:spChg>
        <pc:spChg chg="add mod">
          <ac:chgData name="Colin JIANG Kelin" userId="5eb0c78b-b531-4ac2-a7ec-df27eb1dcb2b" providerId="ADAL" clId="{08C71639-C387-49C9-AACA-CD9907AC24FE}" dt="2023-06-19T05:20:49.887" v="3811" actId="1076"/>
          <ac:spMkLst>
            <pc:docMk/>
            <pc:sldMk cId="2701001133" sldId="350"/>
            <ac:spMk id="13" creationId="{CBF0D5F2-516B-5268-4E27-3018C50405A3}"/>
          </ac:spMkLst>
        </pc:spChg>
        <pc:spChg chg="add mod">
          <ac:chgData name="Colin JIANG Kelin" userId="5eb0c78b-b531-4ac2-a7ec-df27eb1dcb2b" providerId="ADAL" clId="{08C71639-C387-49C9-AACA-CD9907AC24FE}" dt="2023-06-19T05:21:38.234" v="3852" actId="1076"/>
          <ac:spMkLst>
            <pc:docMk/>
            <pc:sldMk cId="2701001133" sldId="350"/>
            <ac:spMk id="14" creationId="{E0DFD1F5-774A-961E-D289-2B3926EECAB9}"/>
          </ac:spMkLst>
        </pc:spChg>
        <pc:spChg chg="add mod">
          <ac:chgData name="Colin JIANG Kelin" userId="5eb0c78b-b531-4ac2-a7ec-df27eb1dcb2b" providerId="ADAL" clId="{08C71639-C387-49C9-AACA-CD9907AC24FE}" dt="2023-06-19T05:21:38.234" v="3852" actId="1076"/>
          <ac:spMkLst>
            <pc:docMk/>
            <pc:sldMk cId="2701001133" sldId="350"/>
            <ac:spMk id="15" creationId="{9CD88AF2-69F1-7BCF-A7B5-5F240D97EC3E}"/>
          </ac:spMkLst>
        </pc:spChg>
      </pc:sldChg>
      <pc:sldChg chg="modSp mod">
        <pc:chgData name="Colin JIANG Kelin" userId="5eb0c78b-b531-4ac2-a7ec-df27eb1dcb2b" providerId="ADAL" clId="{08C71639-C387-49C9-AACA-CD9907AC24FE}" dt="2023-06-19T06:28:11.937" v="4873" actId="1076"/>
        <pc:sldMkLst>
          <pc:docMk/>
          <pc:sldMk cId="1773959012" sldId="351"/>
        </pc:sldMkLst>
        <pc:spChg chg="mod">
          <ac:chgData name="Colin JIANG Kelin" userId="5eb0c78b-b531-4ac2-a7ec-df27eb1dcb2b" providerId="ADAL" clId="{08C71639-C387-49C9-AACA-CD9907AC24FE}" dt="2023-06-19T06:28:11.937" v="4873" actId="1076"/>
          <ac:spMkLst>
            <pc:docMk/>
            <pc:sldMk cId="1773959012" sldId="351"/>
            <ac:spMk id="7" creationId="{9FCDD1B6-2460-2766-A977-676203C431F2}"/>
          </ac:spMkLst>
        </pc:spChg>
      </pc:sldChg>
      <pc:sldChg chg="addSp delSp modSp new mod">
        <pc:chgData name="Colin JIANG Kelin" userId="5eb0c78b-b531-4ac2-a7ec-df27eb1dcb2b" providerId="ADAL" clId="{08C71639-C387-49C9-AACA-CD9907AC24FE}" dt="2023-06-19T09:13:58.684" v="5521" actId="2711"/>
        <pc:sldMkLst>
          <pc:docMk/>
          <pc:sldMk cId="138535160" sldId="352"/>
        </pc:sldMkLst>
        <pc:spChg chg="mod">
          <ac:chgData name="Colin JIANG Kelin" userId="5eb0c78b-b531-4ac2-a7ec-df27eb1dcb2b" providerId="ADAL" clId="{08C71639-C387-49C9-AACA-CD9907AC24FE}" dt="2023-06-19T05:45:31.516" v="4511"/>
          <ac:spMkLst>
            <pc:docMk/>
            <pc:sldMk cId="138535160" sldId="352"/>
            <ac:spMk id="2" creationId="{C6D9871D-BEE4-E612-A10B-A8C8636B59DF}"/>
          </ac:spMkLst>
        </pc:spChg>
        <pc:spChg chg="add mod">
          <ac:chgData name="Colin JIANG Kelin" userId="5eb0c78b-b531-4ac2-a7ec-df27eb1dcb2b" providerId="ADAL" clId="{08C71639-C387-49C9-AACA-CD9907AC24FE}" dt="2023-06-19T09:13:03.883" v="5482" actId="1076"/>
          <ac:spMkLst>
            <pc:docMk/>
            <pc:sldMk cId="138535160" sldId="352"/>
            <ac:spMk id="5" creationId="{8A701499-C71C-8423-C2E4-34E09C594B05}"/>
          </ac:spMkLst>
        </pc:spChg>
        <pc:graphicFrameChg chg="add mod modGraphic">
          <ac:chgData name="Colin JIANG Kelin" userId="5eb0c78b-b531-4ac2-a7ec-df27eb1dcb2b" providerId="ADAL" clId="{08C71639-C387-49C9-AACA-CD9907AC24FE}" dt="2023-06-19T09:13:58.684" v="5521" actId="2711"/>
          <ac:graphicFrameMkLst>
            <pc:docMk/>
            <pc:sldMk cId="138535160" sldId="352"/>
            <ac:graphicFrameMk id="3" creationId="{23961362-C7A3-8A98-7ED4-ECCA41389478}"/>
          </ac:graphicFrameMkLst>
        </pc:graphicFrameChg>
        <pc:graphicFrameChg chg="add del">
          <ac:chgData name="Colin JIANG Kelin" userId="5eb0c78b-b531-4ac2-a7ec-df27eb1dcb2b" providerId="ADAL" clId="{08C71639-C387-49C9-AACA-CD9907AC24FE}" dt="2023-06-19T05:44:09.756" v="4478" actId="478"/>
          <ac:graphicFrameMkLst>
            <pc:docMk/>
            <pc:sldMk cId="138535160" sldId="352"/>
            <ac:graphicFrameMk id="4" creationId="{21646437-E29A-2272-3E11-15089399C128}"/>
          </ac:graphicFrameMkLst>
        </pc:graphicFrameChg>
      </pc:sldChg>
      <pc:sldChg chg="modSp add mod">
        <pc:chgData name="Colin JIANG Kelin" userId="5eb0c78b-b531-4ac2-a7ec-df27eb1dcb2b" providerId="ADAL" clId="{08C71639-C387-49C9-AACA-CD9907AC24FE}" dt="2023-06-19T09:12:56.149" v="5480" actId="20577"/>
        <pc:sldMkLst>
          <pc:docMk/>
          <pc:sldMk cId="3365454230" sldId="353"/>
        </pc:sldMkLst>
        <pc:spChg chg="mod">
          <ac:chgData name="Colin JIANG Kelin" userId="5eb0c78b-b531-4ac2-a7ec-df27eb1dcb2b" providerId="ADAL" clId="{08C71639-C387-49C9-AACA-CD9907AC24FE}" dt="2023-06-19T09:12:46.954" v="5470" actId="1076"/>
          <ac:spMkLst>
            <pc:docMk/>
            <pc:sldMk cId="3365454230" sldId="353"/>
            <ac:spMk id="5" creationId="{8A701499-C71C-8423-C2E4-34E09C594B05}"/>
          </ac:spMkLst>
        </pc:spChg>
        <pc:graphicFrameChg chg="mod modGraphic">
          <ac:chgData name="Colin JIANG Kelin" userId="5eb0c78b-b531-4ac2-a7ec-df27eb1dcb2b" providerId="ADAL" clId="{08C71639-C387-49C9-AACA-CD9907AC24FE}" dt="2023-06-19T09:12:56.149" v="5480" actId="20577"/>
          <ac:graphicFrameMkLst>
            <pc:docMk/>
            <pc:sldMk cId="3365454230" sldId="353"/>
            <ac:graphicFrameMk id="3" creationId="{23961362-C7A3-8A98-7ED4-ECCA41389478}"/>
          </ac:graphicFrameMkLst>
        </pc:graphicFrameChg>
      </pc:sldChg>
      <pc:sldChg chg="addSp modSp new mod">
        <pc:chgData name="Colin JIANG Kelin" userId="5eb0c78b-b531-4ac2-a7ec-df27eb1dcb2b" providerId="ADAL" clId="{08C71639-C387-49C9-AACA-CD9907AC24FE}" dt="2023-06-19T08:38:01.294" v="5449" actId="20577"/>
        <pc:sldMkLst>
          <pc:docMk/>
          <pc:sldMk cId="3390540095" sldId="354"/>
        </pc:sldMkLst>
        <pc:spChg chg="mod">
          <ac:chgData name="Colin JIANG Kelin" userId="5eb0c78b-b531-4ac2-a7ec-df27eb1dcb2b" providerId="ADAL" clId="{08C71639-C387-49C9-AACA-CD9907AC24FE}" dt="2023-06-19T08:31:36.215" v="5104"/>
          <ac:spMkLst>
            <pc:docMk/>
            <pc:sldMk cId="3390540095" sldId="354"/>
            <ac:spMk id="2" creationId="{52281450-AB58-57ED-539A-BA9950EF3C1A}"/>
          </ac:spMkLst>
        </pc:spChg>
        <pc:spChg chg="add mod">
          <ac:chgData name="Colin JIANG Kelin" userId="5eb0c78b-b531-4ac2-a7ec-df27eb1dcb2b" providerId="ADAL" clId="{08C71639-C387-49C9-AACA-CD9907AC24FE}" dt="2023-06-19T08:36:22.708" v="5270" actId="207"/>
          <ac:spMkLst>
            <pc:docMk/>
            <pc:sldMk cId="3390540095" sldId="354"/>
            <ac:spMk id="3" creationId="{F0897701-40D9-FA54-AE15-5EB057B73AFA}"/>
          </ac:spMkLst>
        </pc:spChg>
        <pc:spChg chg="add mod">
          <ac:chgData name="Colin JIANG Kelin" userId="5eb0c78b-b531-4ac2-a7ec-df27eb1dcb2b" providerId="ADAL" clId="{08C71639-C387-49C9-AACA-CD9907AC24FE}" dt="2023-06-19T08:36:31.270" v="5271" actId="207"/>
          <ac:spMkLst>
            <pc:docMk/>
            <pc:sldMk cId="3390540095" sldId="354"/>
            <ac:spMk id="4" creationId="{3F8C6DB6-DDFC-F572-504C-7A71F0911546}"/>
          </ac:spMkLst>
        </pc:spChg>
        <pc:spChg chg="add mod">
          <ac:chgData name="Colin JIANG Kelin" userId="5eb0c78b-b531-4ac2-a7ec-df27eb1dcb2b" providerId="ADAL" clId="{08C71639-C387-49C9-AACA-CD9907AC24FE}" dt="2023-06-19T08:38:01.294" v="5449" actId="20577"/>
          <ac:spMkLst>
            <pc:docMk/>
            <pc:sldMk cId="3390540095" sldId="354"/>
            <ac:spMk id="5" creationId="{B236920E-FEBF-82ED-E4B9-F9753C3CD3EE}"/>
          </ac:spMkLst>
        </pc:spChg>
      </pc:sldChg>
      <pc:sldChg chg="addSp modSp new mod">
        <pc:chgData name="Colin JIANG Kelin" userId="5eb0c78b-b531-4ac2-a7ec-df27eb1dcb2b" providerId="ADAL" clId="{08C71639-C387-49C9-AACA-CD9907AC24FE}" dt="2023-06-19T09:20:33.502" v="5650" actId="207"/>
        <pc:sldMkLst>
          <pc:docMk/>
          <pc:sldMk cId="1111405326" sldId="355"/>
        </pc:sldMkLst>
        <pc:spChg chg="mod">
          <ac:chgData name="Colin JIANG Kelin" userId="5eb0c78b-b531-4ac2-a7ec-df27eb1dcb2b" providerId="ADAL" clId="{08C71639-C387-49C9-AACA-CD9907AC24FE}" dt="2023-06-19T09:17:59.358" v="5528"/>
          <ac:spMkLst>
            <pc:docMk/>
            <pc:sldMk cId="1111405326" sldId="355"/>
            <ac:spMk id="2" creationId="{E4DA1485-38E7-5097-934F-F5123A5C2497}"/>
          </ac:spMkLst>
        </pc:spChg>
        <pc:spChg chg="add mod">
          <ac:chgData name="Colin JIANG Kelin" userId="5eb0c78b-b531-4ac2-a7ec-df27eb1dcb2b" providerId="ADAL" clId="{08C71639-C387-49C9-AACA-CD9907AC24FE}" dt="2023-06-19T09:19:28.657" v="5577" actId="1582"/>
          <ac:spMkLst>
            <pc:docMk/>
            <pc:sldMk cId="1111405326" sldId="355"/>
            <ac:spMk id="6" creationId="{9FA42618-03D3-5D72-6CEC-7D2A67D4FD7F}"/>
          </ac:spMkLst>
        </pc:spChg>
        <pc:spChg chg="add mod">
          <ac:chgData name="Colin JIANG Kelin" userId="5eb0c78b-b531-4ac2-a7ec-df27eb1dcb2b" providerId="ADAL" clId="{08C71639-C387-49C9-AACA-CD9907AC24FE}" dt="2023-06-19T09:20:33.502" v="5650" actId="207"/>
          <ac:spMkLst>
            <pc:docMk/>
            <pc:sldMk cId="1111405326" sldId="355"/>
            <ac:spMk id="8" creationId="{D598A38D-90FA-4CB6-6A5A-B3A32CCC834D}"/>
          </ac:spMkLst>
        </pc:spChg>
        <pc:graphicFrameChg chg="add mod">
          <ac:chgData name="Colin JIANG Kelin" userId="5eb0c78b-b531-4ac2-a7ec-df27eb1dcb2b" providerId="ADAL" clId="{08C71639-C387-49C9-AACA-CD9907AC24FE}" dt="2023-06-19T09:19:34.585" v="5578" actId="2711"/>
          <ac:graphicFrameMkLst>
            <pc:docMk/>
            <pc:sldMk cId="1111405326" sldId="355"/>
            <ac:graphicFrameMk id="3" creationId="{9B3AF75A-20AB-95A3-7F76-054FD9A188DF}"/>
          </ac:graphicFrameMkLst>
        </pc:graphicFrameChg>
        <pc:cxnChg chg="add mod">
          <ac:chgData name="Colin JIANG Kelin" userId="5eb0c78b-b531-4ac2-a7ec-df27eb1dcb2b" providerId="ADAL" clId="{08C71639-C387-49C9-AACA-CD9907AC24FE}" dt="2023-06-19T09:19:47.293" v="5579" actId="14100"/>
          <ac:cxnSpMkLst>
            <pc:docMk/>
            <pc:sldMk cId="1111405326" sldId="355"/>
            <ac:cxnSpMk id="5" creationId="{6983B6E5-BE2E-BCE7-6EB3-0D9ED7627930}"/>
          </ac:cxnSpMkLst>
        </pc:cxnChg>
      </pc:sldChg>
      <pc:sldChg chg="addSp modSp add mod">
        <pc:chgData name="Colin JIANG Kelin" userId="5eb0c78b-b531-4ac2-a7ec-df27eb1dcb2b" providerId="ADAL" clId="{08C71639-C387-49C9-AACA-CD9907AC24FE}" dt="2023-06-19T09:36:30.088" v="5735" actId="2085"/>
        <pc:sldMkLst>
          <pc:docMk/>
          <pc:sldMk cId="52499272" sldId="356"/>
        </pc:sldMkLst>
        <pc:spChg chg="add mod">
          <ac:chgData name="Colin JIANG Kelin" userId="5eb0c78b-b531-4ac2-a7ec-df27eb1dcb2b" providerId="ADAL" clId="{08C71639-C387-49C9-AACA-CD9907AC24FE}" dt="2023-06-19T09:36:17.480" v="5734" actId="20577"/>
          <ac:spMkLst>
            <pc:docMk/>
            <pc:sldMk cId="52499272" sldId="356"/>
            <ac:spMk id="8" creationId="{88677BFB-BE53-C06A-6D09-03897FD2CD66}"/>
          </ac:spMkLst>
        </pc:spChg>
        <pc:picChg chg="add mod">
          <ac:chgData name="Colin JIANG Kelin" userId="5eb0c78b-b531-4ac2-a7ec-df27eb1dcb2b" providerId="ADAL" clId="{08C71639-C387-49C9-AACA-CD9907AC24FE}" dt="2023-06-19T09:36:30.088" v="5735" actId="2085"/>
          <ac:picMkLst>
            <pc:docMk/>
            <pc:sldMk cId="52499272" sldId="356"/>
            <ac:picMk id="7" creationId="{F00F5ABB-79D8-CB9E-2818-80539275DC93}"/>
          </ac:picMkLst>
        </pc:picChg>
        <pc:cxnChg chg="add mod">
          <ac:chgData name="Colin JIANG Kelin" userId="5eb0c78b-b531-4ac2-a7ec-df27eb1dcb2b" providerId="ADAL" clId="{08C71639-C387-49C9-AACA-CD9907AC24FE}" dt="2023-06-19T09:36:10.214" v="5723" actId="20577"/>
          <ac:cxnSpMkLst>
            <pc:docMk/>
            <pc:sldMk cId="52499272" sldId="356"/>
            <ac:cxnSpMk id="10" creationId="{F076866E-E7E4-0E25-8EDE-DB99C30CE57D}"/>
          </ac:cxnSpMkLst>
        </pc:cxnChg>
      </pc:sldChg>
    </pc:docChg>
  </pc:docChgLst>
  <pc:docChgLst>
    <pc:chgData name="LIM Wei Jie" userId="S::wjlim.2022@mitb.smu.edu.sg::740d543c-0c0b-4e56-8240-74906d4e6b0f" providerId="AD" clId="Web-{91112C21-3686-406F-9402-8304AE7C7B9A}"/>
    <pc:docChg chg="modSld">
      <pc:chgData name="LIM Wei Jie" userId="S::wjlim.2022@mitb.smu.edu.sg::740d543c-0c0b-4e56-8240-74906d4e6b0f" providerId="AD" clId="Web-{91112C21-3686-406F-9402-8304AE7C7B9A}" dt="2023-06-18T15:44:49.996" v="23"/>
      <pc:docMkLst>
        <pc:docMk/>
      </pc:docMkLst>
      <pc:sldChg chg="addSp delSp modSp">
        <pc:chgData name="LIM Wei Jie" userId="S::wjlim.2022@mitb.smu.edu.sg::740d543c-0c0b-4e56-8240-74906d4e6b0f" providerId="AD" clId="Web-{91112C21-3686-406F-9402-8304AE7C7B9A}" dt="2023-06-18T15:44:49.996" v="23"/>
        <pc:sldMkLst>
          <pc:docMk/>
          <pc:sldMk cId="3429378860" sldId="328"/>
        </pc:sldMkLst>
        <pc:graphicFrameChg chg="mod modGraphic">
          <ac:chgData name="LIM Wei Jie" userId="S::wjlim.2022@mitb.smu.edu.sg::740d543c-0c0b-4e56-8240-74906d4e6b0f" providerId="AD" clId="Web-{91112C21-3686-406F-9402-8304AE7C7B9A}" dt="2023-06-18T15:17:14.609" v="21"/>
          <ac:graphicFrameMkLst>
            <pc:docMk/>
            <pc:sldMk cId="3429378860" sldId="328"/>
            <ac:graphicFrameMk id="3" creationId="{77DC5DD7-A3D2-A0B3-7164-247BA2590EAF}"/>
          </ac:graphicFrameMkLst>
        </pc:graphicFrameChg>
        <pc:graphicFrameChg chg="add del mod">
          <ac:chgData name="LIM Wei Jie" userId="S::wjlim.2022@mitb.smu.edu.sg::740d543c-0c0b-4e56-8240-74906d4e6b0f" providerId="AD" clId="Web-{91112C21-3686-406F-9402-8304AE7C7B9A}" dt="2023-06-18T15:44:49.996" v="23"/>
          <ac:graphicFrameMkLst>
            <pc:docMk/>
            <pc:sldMk cId="3429378860" sldId="328"/>
            <ac:graphicFrameMk id="4" creationId="{315F9C32-B139-0A75-C758-F79DAF8A945E}"/>
          </ac:graphicFrameMkLst>
        </pc:graphicFrameChg>
      </pc:sldChg>
    </pc:docChg>
  </pc:docChgLst>
  <pc:docChgLst>
    <pc:chgData name="QUAH Zong You" userId="S::zyquah.2021@mitb.smu.edu.sg::c129b834-b884-4676-92f5-579700a4704f" providerId="AD" clId="Web-{494A8AAF-CF22-494B-B183-70575890C50A}"/>
    <pc:docChg chg="delSld">
      <pc:chgData name="QUAH Zong You" userId="S::zyquah.2021@mitb.smu.edu.sg::c129b834-b884-4676-92f5-579700a4704f" providerId="AD" clId="Web-{494A8AAF-CF22-494B-B183-70575890C50A}" dt="2023-06-19T10:07:32.012" v="31"/>
      <pc:docMkLst>
        <pc:docMk/>
      </pc:docMkLst>
      <pc:sldChg chg="del">
        <pc:chgData name="QUAH Zong You" userId="S::zyquah.2021@mitb.smu.edu.sg::c129b834-b884-4676-92f5-579700a4704f" providerId="AD" clId="Web-{494A8AAF-CF22-494B-B183-70575890C50A}" dt="2023-06-19T10:07:32.012" v="30"/>
        <pc:sldMkLst>
          <pc:docMk/>
          <pc:sldMk cId="0" sldId="260"/>
        </pc:sldMkLst>
      </pc:sldChg>
      <pc:sldChg chg="del">
        <pc:chgData name="QUAH Zong You" userId="S::zyquah.2021@mitb.smu.edu.sg::c129b834-b884-4676-92f5-579700a4704f" providerId="AD" clId="Web-{494A8AAF-CF22-494B-B183-70575890C50A}" dt="2023-06-19T10:07:32.012" v="29"/>
        <pc:sldMkLst>
          <pc:docMk/>
          <pc:sldMk cId="0" sldId="261"/>
        </pc:sldMkLst>
      </pc:sldChg>
      <pc:sldChg chg="del">
        <pc:chgData name="QUAH Zong You" userId="S::zyquah.2021@mitb.smu.edu.sg::c129b834-b884-4676-92f5-579700a4704f" providerId="AD" clId="Web-{494A8AAF-CF22-494B-B183-70575890C50A}" dt="2023-06-19T10:07:32.012" v="28"/>
        <pc:sldMkLst>
          <pc:docMk/>
          <pc:sldMk cId="0" sldId="262"/>
        </pc:sldMkLst>
      </pc:sldChg>
      <pc:sldChg chg="del">
        <pc:chgData name="QUAH Zong You" userId="S::zyquah.2021@mitb.smu.edu.sg::c129b834-b884-4676-92f5-579700a4704f" providerId="AD" clId="Web-{494A8AAF-CF22-494B-B183-70575890C50A}" dt="2023-06-19T10:07:32.012" v="27"/>
        <pc:sldMkLst>
          <pc:docMk/>
          <pc:sldMk cId="0" sldId="263"/>
        </pc:sldMkLst>
      </pc:sldChg>
      <pc:sldChg chg="del">
        <pc:chgData name="QUAH Zong You" userId="S::zyquah.2021@mitb.smu.edu.sg::c129b834-b884-4676-92f5-579700a4704f" providerId="AD" clId="Web-{494A8AAF-CF22-494B-B183-70575890C50A}" dt="2023-06-19T10:07:31.996" v="26"/>
        <pc:sldMkLst>
          <pc:docMk/>
          <pc:sldMk cId="0" sldId="264"/>
        </pc:sldMkLst>
      </pc:sldChg>
      <pc:sldChg chg="del">
        <pc:chgData name="QUAH Zong You" userId="S::zyquah.2021@mitb.smu.edu.sg::c129b834-b884-4676-92f5-579700a4704f" providerId="AD" clId="Web-{494A8AAF-CF22-494B-B183-70575890C50A}" dt="2023-06-19T10:07:31.996" v="25"/>
        <pc:sldMkLst>
          <pc:docMk/>
          <pc:sldMk cId="0" sldId="265"/>
        </pc:sldMkLst>
      </pc:sldChg>
      <pc:sldChg chg="del">
        <pc:chgData name="QUAH Zong You" userId="S::zyquah.2021@mitb.smu.edu.sg::c129b834-b884-4676-92f5-579700a4704f" providerId="AD" clId="Web-{494A8AAF-CF22-494B-B183-70575890C50A}" dt="2023-06-19T10:07:31.996" v="24"/>
        <pc:sldMkLst>
          <pc:docMk/>
          <pc:sldMk cId="0" sldId="266"/>
        </pc:sldMkLst>
      </pc:sldChg>
      <pc:sldChg chg="del">
        <pc:chgData name="QUAH Zong You" userId="S::zyquah.2021@mitb.smu.edu.sg::c129b834-b884-4676-92f5-579700a4704f" providerId="AD" clId="Web-{494A8AAF-CF22-494B-B183-70575890C50A}" dt="2023-06-19T10:07:31.996" v="23"/>
        <pc:sldMkLst>
          <pc:docMk/>
          <pc:sldMk cId="0" sldId="267"/>
        </pc:sldMkLst>
      </pc:sldChg>
      <pc:sldChg chg="del">
        <pc:chgData name="QUAH Zong You" userId="S::zyquah.2021@mitb.smu.edu.sg::c129b834-b884-4676-92f5-579700a4704f" providerId="AD" clId="Web-{494A8AAF-CF22-494B-B183-70575890C50A}" dt="2023-06-19T10:07:31.996" v="22"/>
        <pc:sldMkLst>
          <pc:docMk/>
          <pc:sldMk cId="0" sldId="268"/>
        </pc:sldMkLst>
      </pc:sldChg>
      <pc:sldChg chg="del">
        <pc:chgData name="QUAH Zong You" userId="S::zyquah.2021@mitb.smu.edu.sg::c129b834-b884-4676-92f5-579700a4704f" providerId="AD" clId="Web-{494A8AAF-CF22-494B-B183-70575890C50A}" dt="2023-06-19T10:07:31.996" v="21"/>
        <pc:sldMkLst>
          <pc:docMk/>
          <pc:sldMk cId="0" sldId="269"/>
        </pc:sldMkLst>
      </pc:sldChg>
      <pc:sldChg chg="del">
        <pc:chgData name="QUAH Zong You" userId="S::zyquah.2021@mitb.smu.edu.sg::c129b834-b884-4676-92f5-579700a4704f" providerId="AD" clId="Web-{494A8AAF-CF22-494B-B183-70575890C50A}" dt="2023-06-19T10:07:31.996" v="20"/>
        <pc:sldMkLst>
          <pc:docMk/>
          <pc:sldMk cId="0" sldId="270"/>
        </pc:sldMkLst>
      </pc:sldChg>
      <pc:sldChg chg="del">
        <pc:chgData name="QUAH Zong You" userId="S::zyquah.2021@mitb.smu.edu.sg::c129b834-b884-4676-92f5-579700a4704f" providerId="AD" clId="Web-{494A8AAF-CF22-494B-B183-70575890C50A}" dt="2023-06-19T10:07:31.996" v="19"/>
        <pc:sldMkLst>
          <pc:docMk/>
          <pc:sldMk cId="0" sldId="271"/>
        </pc:sldMkLst>
      </pc:sldChg>
      <pc:sldChg chg="del">
        <pc:chgData name="QUAH Zong You" userId="S::zyquah.2021@mitb.smu.edu.sg::c129b834-b884-4676-92f5-579700a4704f" providerId="AD" clId="Web-{494A8AAF-CF22-494B-B183-70575890C50A}" dt="2023-06-19T10:07:31.996" v="18"/>
        <pc:sldMkLst>
          <pc:docMk/>
          <pc:sldMk cId="0" sldId="272"/>
        </pc:sldMkLst>
      </pc:sldChg>
      <pc:sldChg chg="del">
        <pc:chgData name="QUAH Zong You" userId="S::zyquah.2021@mitb.smu.edu.sg::c129b834-b884-4676-92f5-579700a4704f" providerId="AD" clId="Web-{494A8AAF-CF22-494B-B183-70575890C50A}" dt="2023-06-19T10:07:31.996" v="17"/>
        <pc:sldMkLst>
          <pc:docMk/>
          <pc:sldMk cId="0" sldId="273"/>
        </pc:sldMkLst>
      </pc:sldChg>
      <pc:sldChg chg="del">
        <pc:chgData name="QUAH Zong You" userId="S::zyquah.2021@mitb.smu.edu.sg::c129b834-b884-4676-92f5-579700a4704f" providerId="AD" clId="Web-{494A8AAF-CF22-494B-B183-70575890C50A}" dt="2023-06-19T10:07:31.996" v="16"/>
        <pc:sldMkLst>
          <pc:docMk/>
          <pc:sldMk cId="0" sldId="274"/>
        </pc:sldMkLst>
      </pc:sldChg>
      <pc:sldChg chg="del">
        <pc:chgData name="QUAH Zong You" userId="S::zyquah.2021@mitb.smu.edu.sg::c129b834-b884-4676-92f5-579700a4704f" providerId="AD" clId="Web-{494A8AAF-CF22-494B-B183-70575890C50A}" dt="2023-06-19T10:07:31.980" v="15"/>
        <pc:sldMkLst>
          <pc:docMk/>
          <pc:sldMk cId="0" sldId="275"/>
        </pc:sldMkLst>
      </pc:sldChg>
      <pc:sldChg chg="del">
        <pc:chgData name="QUAH Zong You" userId="S::zyquah.2021@mitb.smu.edu.sg::c129b834-b884-4676-92f5-579700a4704f" providerId="AD" clId="Web-{494A8AAF-CF22-494B-B183-70575890C50A}" dt="2023-06-19T10:07:31.980" v="14"/>
        <pc:sldMkLst>
          <pc:docMk/>
          <pc:sldMk cId="0" sldId="276"/>
        </pc:sldMkLst>
      </pc:sldChg>
      <pc:sldChg chg="del">
        <pc:chgData name="QUAH Zong You" userId="S::zyquah.2021@mitb.smu.edu.sg::c129b834-b884-4676-92f5-579700a4704f" providerId="AD" clId="Web-{494A8AAF-CF22-494B-B183-70575890C50A}" dt="2023-06-19T10:07:31.980" v="13"/>
        <pc:sldMkLst>
          <pc:docMk/>
          <pc:sldMk cId="0" sldId="277"/>
        </pc:sldMkLst>
      </pc:sldChg>
      <pc:sldChg chg="del">
        <pc:chgData name="QUAH Zong You" userId="S::zyquah.2021@mitb.smu.edu.sg::c129b834-b884-4676-92f5-579700a4704f" providerId="AD" clId="Web-{494A8AAF-CF22-494B-B183-70575890C50A}" dt="2023-06-19T10:07:31.980" v="12"/>
        <pc:sldMkLst>
          <pc:docMk/>
          <pc:sldMk cId="0" sldId="278"/>
        </pc:sldMkLst>
      </pc:sldChg>
      <pc:sldChg chg="del">
        <pc:chgData name="QUAH Zong You" userId="S::zyquah.2021@mitb.smu.edu.sg::c129b834-b884-4676-92f5-579700a4704f" providerId="AD" clId="Web-{494A8AAF-CF22-494B-B183-70575890C50A}" dt="2023-06-19T10:07:31.980" v="11"/>
        <pc:sldMkLst>
          <pc:docMk/>
          <pc:sldMk cId="0" sldId="279"/>
        </pc:sldMkLst>
      </pc:sldChg>
      <pc:sldChg chg="del">
        <pc:chgData name="QUAH Zong You" userId="S::zyquah.2021@mitb.smu.edu.sg::c129b834-b884-4676-92f5-579700a4704f" providerId="AD" clId="Web-{494A8AAF-CF22-494B-B183-70575890C50A}" dt="2023-06-19T10:07:31.980" v="10"/>
        <pc:sldMkLst>
          <pc:docMk/>
          <pc:sldMk cId="0" sldId="280"/>
        </pc:sldMkLst>
      </pc:sldChg>
      <pc:sldChg chg="del">
        <pc:chgData name="QUAH Zong You" userId="S::zyquah.2021@mitb.smu.edu.sg::c129b834-b884-4676-92f5-579700a4704f" providerId="AD" clId="Web-{494A8AAF-CF22-494B-B183-70575890C50A}" dt="2023-06-19T10:07:31.965" v="9"/>
        <pc:sldMkLst>
          <pc:docMk/>
          <pc:sldMk cId="0" sldId="281"/>
        </pc:sldMkLst>
      </pc:sldChg>
      <pc:sldChg chg="del">
        <pc:chgData name="QUAH Zong You" userId="S::zyquah.2021@mitb.smu.edu.sg::c129b834-b884-4676-92f5-579700a4704f" providerId="AD" clId="Web-{494A8AAF-CF22-494B-B183-70575890C50A}" dt="2023-06-19T10:07:31.965" v="8"/>
        <pc:sldMkLst>
          <pc:docMk/>
          <pc:sldMk cId="0" sldId="282"/>
        </pc:sldMkLst>
      </pc:sldChg>
      <pc:sldChg chg="del">
        <pc:chgData name="QUAH Zong You" userId="S::zyquah.2021@mitb.smu.edu.sg::c129b834-b884-4676-92f5-579700a4704f" providerId="AD" clId="Web-{494A8AAF-CF22-494B-B183-70575890C50A}" dt="2023-06-19T10:07:31.965" v="7"/>
        <pc:sldMkLst>
          <pc:docMk/>
          <pc:sldMk cId="0" sldId="283"/>
        </pc:sldMkLst>
      </pc:sldChg>
      <pc:sldChg chg="del">
        <pc:chgData name="QUAH Zong You" userId="S::zyquah.2021@mitb.smu.edu.sg::c129b834-b884-4676-92f5-579700a4704f" providerId="AD" clId="Web-{494A8AAF-CF22-494B-B183-70575890C50A}" dt="2023-06-19T10:07:31.965" v="6"/>
        <pc:sldMkLst>
          <pc:docMk/>
          <pc:sldMk cId="0" sldId="284"/>
        </pc:sldMkLst>
      </pc:sldChg>
      <pc:sldChg chg="del">
        <pc:chgData name="QUAH Zong You" userId="S::zyquah.2021@mitb.smu.edu.sg::c129b834-b884-4676-92f5-579700a4704f" providerId="AD" clId="Web-{494A8AAF-CF22-494B-B183-70575890C50A}" dt="2023-06-19T10:07:31.965" v="5"/>
        <pc:sldMkLst>
          <pc:docMk/>
          <pc:sldMk cId="0" sldId="285"/>
        </pc:sldMkLst>
      </pc:sldChg>
      <pc:sldChg chg="del">
        <pc:chgData name="QUAH Zong You" userId="S::zyquah.2021@mitb.smu.edu.sg::c129b834-b884-4676-92f5-579700a4704f" providerId="AD" clId="Web-{494A8AAF-CF22-494B-B183-70575890C50A}" dt="2023-06-19T10:07:31.965" v="4"/>
        <pc:sldMkLst>
          <pc:docMk/>
          <pc:sldMk cId="0" sldId="286"/>
        </pc:sldMkLst>
      </pc:sldChg>
      <pc:sldChg chg="del">
        <pc:chgData name="QUAH Zong You" userId="S::zyquah.2021@mitb.smu.edu.sg::c129b834-b884-4676-92f5-579700a4704f" providerId="AD" clId="Web-{494A8AAF-CF22-494B-B183-70575890C50A}" dt="2023-06-19T10:07:31.965" v="3"/>
        <pc:sldMkLst>
          <pc:docMk/>
          <pc:sldMk cId="0" sldId="287"/>
        </pc:sldMkLst>
      </pc:sldChg>
      <pc:sldChg chg="del">
        <pc:chgData name="QUAH Zong You" userId="S::zyquah.2021@mitb.smu.edu.sg::c129b834-b884-4676-92f5-579700a4704f" providerId="AD" clId="Web-{494A8AAF-CF22-494B-B183-70575890C50A}" dt="2023-06-19T10:07:31.965" v="2"/>
        <pc:sldMkLst>
          <pc:docMk/>
          <pc:sldMk cId="0" sldId="288"/>
        </pc:sldMkLst>
      </pc:sldChg>
      <pc:sldChg chg="del">
        <pc:chgData name="QUAH Zong You" userId="S::zyquah.2021@mitb.smu.edu.sg::c129b834-b884-4676-92f5-579700a4704f" providerId="AD" clId="Web-{494A8AAF-CF22-494B-B183-70575890C50A}" dt="2023-06-19T10:07:31.965" v="1"/>
        <pc:sldMkLst>
          <pc:docMk/>
          <pc:sldMk cId="0" sldId="289"/>
        </pc:sldMkLst>
      </pc:sldChg>
      <pc:sldChg chg="del">
        <pc:chgData name="QUAH Zong You" userId="S::zyquah.2021@mitb.smu.edu.sg::c129b834-b884-4676-92f5-579700a4704f" providerId="AD" clId="Web-{494A8AAF-CF22-494B-B183-70575890C50A}" dt="2023-06-19T10:07:31.949" v="0"/>
        <pc:sldMkLst>
          <pc:docMk/>
          <pc:sldMk cId="0" sldId="290"/>
        </pc:sldMkLst>
      </pc:sldChg>
      <pc:sldChg chg="del">
        <pc:chgData name="QUAH Zong You" userId="S::zyquah.2021@mitb.smu.edu.sg::c129b834-b884-4676-92f5-579700a4704f" providerId="AD" clId="Web-{494A8AAF-CF22-494B-B183-70575890C50A}" dt="2023-06-19T10:07:32.012" v="31"/>
        <pc:sldMkLst>
          <pc:docMk/>
          <pc:sldMk cId="581678386" sldId="311"/>
        </pc:sldMkLst>
      </pc:sldChg>
    </pc:docChg>
  </pc:docChgLst>
  <pc:docChgLst>
    <pc:chgData name="QUAH Zong You" userId="S::zyquah.2021@mitb.smu.edu.sg::c129b834-b884-4676-92f5-579700a4704f" providerId="AD" clId="Web-{CEB0EDEB-D1E3-4476-86BF-D0C0BA85B5F1}"/>
    <pc:docChg chg="addSld delSld modSld sldOrd">
      <pc:chgData name="QUAH Zong You" userId="S::zyquah.2021@mitb.smu.edu.sg::c129b834-b884-4676-92f5-579700a4704f" providerId="AD" clId="Web-{CEB0EDEB-D1E3-4476-86BF-D0C0BA85B5F1}" dt="2023-06-13T15:50:17.611" v="255" actId="20577"/>
      <pc:docMkLst>
        <pc:docMk/>
      </pc:docMkLst>
      <pc:sldChg chg="modSp">
        <pc:chgData name="QUAH Zong You" userId="S::zyquah.2021@mitb.smu.edu.sg::c129b834-b884-4676-92f5-579700a4704f" providerId="AD" clId="Web-{CEB0EDEB-D1E3-4476-86BF-D0C0BA85B5F1}" dt="2023-06-13T15:40:16.717" v="34" actId="20577"/>
        <pc:sldMkLst>
          <pc:docMk/>
          <pc:sldMk cId="0" sldId="256"/>
        </pc:sldMkLst>
        <pc:spChg chg="mod">
          <ac:chgData name="QUAH Zong You" userId="S::zyquah.2021@mitb.smu.edu.sg::c129b834-b884-4676-92f5-579700a4704f" providerId="AD" clId="Web-{CEB0EDEB-D1E3-4476-86BF-D0C0BA85B5F1}" dt="2023-06-13T15:40:16.717" v="34" actId="20577"/>
          <ac:spMkLst>
            <pc:docMk/>
            <pc:sldMk cId="0" sldId="256"/>
            <ac:spMk id="67" creationId="{00000000-0000-0000-0000-000000000000}"/>
          </ac:spMkLst>
        </pc:spChg>
      </pc:sldChg>
      <pc:sldChg chg="del">
        <pc:chgData name="QUAH Zong You" userId="S::zyquah.2021@mitb.smu.edu.sg::c129b834-b884-4676-92f5-579700a4704f" providerId="AD" clId="Web-{CEB0EDEB-D1E3-4476-86BF-D0C0BA85B5F1}" dt="2023-06-13T15:43:08.238" v="113"/>
        <pc:sldMkLst>
          <pc:docMk/>
          <pc:sldMk cId="0" sldId="257"/>
        </pc:sldMkLst>
      </pc:sldChg>
      <pc:sldChg chg="addSp delSp modSp">
        <pc:chgData name="QUAH Zong You" userId="S::zyquah.2021@mitb.smu.edu.sg::c129b834-b884-4676-92f5-579700a4704f" providerId="AD" clId="Web-{CEB0EDEB-D1E3-4476-86BF-D0C0BA85B5F1}" dt="2023-06-13T15:47:59.185" v="205"/>
        <pc:sldMkLst>
          <pc:docMk/>
          <pc:sldMk cId="0" sldId="258"/>
        </pc:sldMkLst>
        <pc:spChg chg="add mod">
          <ac:chgData name="QUAH Zong You" userId="S::zyquah.2021@mitb.smu.edu.sg::c129b834-b884-4676-92f5-579700a4704f" providerId="AD" clId="Web-{CEB0EDEB-D1E3-4476-86BF-D0C0BA85B5F1}" dt="2023-06-13T15:46:53.808" v="182" actId="1076"/>
          <ac:spMkLst>
            <pc:docMk/>
            <pc:sldMk cId="0" sldId="258"/>
            <ac:spMk id="3" creationId="{EBAF721F-300D-038C-3FD1-446D31B64473}"/>
          </ac:spMkLst>
        </pc:spChg>
        <pc:spChg chg="add mod">
          <ac:chgData name="QUAH Zong You" userId="S::zyquah.2021@mitb.smu.edu.sg::c129b834-b884-4676-92f5-579700a4704f" providerId="AD" clId="Web-{CEB0EDEB-D1E3-4476-86BF-D0C0BA85B5F1}" dt="2023-06-13T15:46:59.527" v="185" actId="20577"/>
          <ac:spMkLst>
            <pc:docMk/>
            <pc:sldMk cId="0" sldId="258"/>
            <ac:spMk id="4" creationId="{D7BAD922-8CF1-3B2D-AEC8-4A6BD38AC26A}"/>
          </ac:spMkLst>
        </pc:spChg>
        <pc:spChg chg="add mod">
          <ac:chgData name="QUAH Zong You" userId="S::zyquah.2021@mitb.smu.edu.sg::c129b834-b884-4676-92f5-579700a4704f" providerId="AD" clId="Web-{CEB0EDEB-D1E3-4476-86BF-D0C0BA85B5F1}" dt="2023-06-13T15:47:06.699" v="188" actId="20577"/>
          <ac:spMkLst>
            <pc:docMk/>
            <pc:sldMk cId="0" sldId="258"/>
            <ac:spMk id="5" creationId="{02F95029-035F-AAD2-BCC0-F8320CC46118}"/>
          </ac:spMkLst>
        </pc:spChg>
        <pc:spChg chg="add mod">
          <ac:chgData name="QUAH Zong You" userId="S::zyquah.2021@mitb.smu.edu.sg::c129b834-b884-4676-92f5-579700a4704f" providerId="AD" clId="Web-{CEB0EDEB-D1E3-4476-86BF-D0C0BA85B5F1}" dt="2023-06-13T15:47:09.730" v="190" actId="1076"/>
          <ac:spMkLst>
            <pc:docMk/>
            <pc:sldMk cId="0" sldId="258"/>
            <ac:spMk id="6" creationId="{D7760B1D-928B-6D7F-FA70-7EE65D63A5AA}"/>
          </ac:spMkLst>
        </pc:spChg>
        <pc:spChg chg="add mod">
          <ac:chgData name="QUAH Zong You" userId="S::zyquah.2021@mitb.smu.edu.sg::c129b834-b884-4676-92f5-579700a4704f" providerId="AD" clId="Web-{CEB0EDEB-D1E3-4476-86BF-D0C0BA85B5F1}" dt="2023-06-13T15:47:17.027" v="193" actId="20577"/>
          <ac:spMkLst>
            <pc:docMk/>
            <pc:sldMk cId="0" sldId="258"/>
            <ac:spMk id="7" creationId="{1BBF13C7-5940-A6A4-BEB9-277E0326ACF6}"/>
          </ac:spMkLst>
        </pc:spChg>
        <pc:spChg chg="add del mod">
          <ac:chgData name="QUAH Zong You" userId="S::zyquah.2021@mitb.smu.edu.sg::c129b834-b884-4676-92f5-579700a4704f" providerId="AD" clId="Web-{CEB0EDEB-D1E3-4476-86BF-D0C0BA85B5F1}" dt="2023-06-13T15:47:59.185" v="205"/>
          <ac:spMkLst>
            <pc:docMk/>
            <pc:sldMk cId="0" sldId="258"/>
            <ac:spMk id="8" creationId="{D6C2D4EF-2FDC-3F23-A82D-BC31CF5D4E05}"/>
          </ac:spMkLst>
        </pc:spChg>
        <pc:spChg chg="mod">
          <ac:chgData name="QUAH Zong You" userId="S::zyquah.2021@mitb.smu.edu.sg::c129b834-b884-4676-92f5-579700a4704f" providerId="AD" clId="Web-{CEB0EDEB-D1E3-4476-86BF-D0C0BA85B5F1}" dt="2023-06-13T15:41:15.500" v="53" actId="20577"/>
          <ac:spMkLst>
            <pc:docMk/>
            <pc:sldMk cId="0" sldId="258"/>
            <ac:spMk id="110" creationId="{00000000-0000-0000-0000-000000000000}"/>
          </ac:spMkLst>
        </pc:spChg>
        <pc:spChg chg="mod topLvl">
          <ac:chgData name="QUAH Zong You" userId="S::zyquah.2021@mitb.smu.edu.sg::c129b834-b884-4676-92f5-579700a4704f" providerId="AD" clId="Web-{CEB0EDEB-D1E3-4476-86BF-D0C0BA85B5F1}" dt="2023-06-13T15:42:14.971" v="90" actId="14100"/>
          <ac:spMkLst>
            <pc:docMk/>
            <pc:sldMk cId="0" sldId="258"/>
            <ac:spMk id="113" creationId="{00000000-0000-0000-0000-000000000000}"/>
          </ac:spMkLst>
        </pc:spChg>
        <pc:spChg chg="add del mod topLvl">
          <ac:chgData name="QUAH Zong You" userId="S::zyquah.2021@mitb.smu.edu.sg::c129b834-b884-4676-92f5-579700a4704f" providerId="AD" clId="Web-{CEB0EDEB-D1E3-4476-86BF-D0C0BA85B5F1}" dt="2023-06-13T15:42:19.299" v="91" actId="20577"/>
          <ac:spMkLst>
            <pc:docMk/>
            <pc:sldMk cId="0" sldId="258"/>
            <ac:spMk id="114" creationId="{00000000-0000-0000-0000-000000000000}"/>
          </ac:spMkLst>
        </pc:spChg>
        <pc:spChg chg="mod">
          <ac:chgData name="QUAH Zong You" userId="S::zyquah.2021@mitb.smu.edu.sg::c129b834-b884-4676-92f5-579700a4704f" providerId="AD" clId="Web-{CEB0EDEB-D1E3-4476-86BF-D0C0BA85B5F1}" dt="2023-06-13T15:42:38.737" v="101" actId="20577"/>
          <ac:spMkLst>
            <pc:docMk/>
            <pc:sldMk cId="0" sldId="258"/>
            <ac:spMk id="116" creationId="{00000000-0000-0000-0000-000000000000}"/>
          </ac:spMkLst>
        </pc:spChg>
        <pc:spChg chg="mod">
          <ac:chgData name="QUAH Zong You" userId="S::zyquah.2021@mitb.smu.edu.sg::c129b834-b884-4676-92f5-579700a4704f" providerId="AD" clId="Web-{CEB0EDEB-D1E3-4476-86BF-D0C0BA85B5F1}" dt="2023-06-13T15:42:41.612" v="102" actId="20577"/>
          <ac:spMkLst>
            <pc:docMk/>
            <pc:sldMk cId="0" sldId="258"/>
            <ac:spMk id="117" creationId="{00000000-0000-0000-0000-000000000000}"/>
          </ac:spMkLst>
        </pc:spChg>
        <pc:spChg chg="mod">
          <ac:chgData name="QUAH Zong You" userId="S::zyquah.2021@mitb.smu.edu.sg::c129b834-b884-4676-92f5-579700a4704f" providerId="AD" clId="Web-{CEB0EDEB-D1E3-4476-86BF-D0C0BA85B5F1}" dt="2023-06-13T15:42:45.972" v="109" actId="20577"/>
          <ac:spMkLst>
            <pc:docMk/>
            <pc:sldMk cId="0" sldId="258"/>
            <ac:spMk id="119" creationId="{00000000-0000-0000-0000-000000000000}"/>
          </ac:spMkLst>
        </pc:spChg>
        <pc:spChg chg="mod">
          <ac:chgData name="QUAH Zong You" userId="S::zyquah.2021@mitb.smu.edu.sg::c129b834-b884-4676-92f5-579700a4704f" providerId="AD" clId="Web-{CEB0EDEB-D1E3-4476-86BF-D0C0BA85B5F1}" dt="2023-06-13T15:42:48.847" v="111" actId="20577"/>
          <ac:spMkLst>
            <pc:docMk/>
            <pc:sldMk cId="0" sldId="258"/>
            <ac:spMk id="120" creationId="{00000000-0000-0000-0000-000000000000}"/>
          </ac:spMkLst>
        </pc:spChg>
        <pc:spChg chg="mod">
          <ac:chgData name="QUAH Zong You" userId="S::zyquah.2021@mitb.smu.edu.sg::c129b834-b884-4676-92f5-579700a4704f" providerId="AD" clId="Web-{CEB0EDEB-D1E3-4476-86BF-D0C0BA85B5F1}" dt="2023-06-13T15:42:24.158" v="92" actId="20577"/>
          <ac:spMkLst>
            <pc:docMk/>
            <pc:sldMk cId="0" sldId="258"/>
            <ac:spMk id="122" creationId="{00000000-0000-0000-0000-000000000000}"/>
          </ac:spMkLst>
        </pc:spChg>
        <pc:spChg chg="mod">
          <ac:chgData name="QUAH Zong You" userId="S::zyquah.2021@mitb.smu.edu.sg::c129b834-b884-4676-92f5-579700a4704f" providerId="AD" clId="Web-{CEB0EDEB-D1E3-4476-86BF-D0C0BA85B5F1}" dt="2023-06-13T15:42:28.455" v="93" actId="20577"/>
          <ac:spMkLst>
            <pc:docMk/>
            <pc:sldMk cId="0" sldId="258"/>
            <ac:spMk id="123" creationId="{00000000-0000-0000-0000-000000000000}"/>
          </ac:spMkLst>
        </pc:spChg>
        <pc:spChg chg="mod">
          <ac:chgData name="QUAH Zong You" userId="S::zyquah.2021@mitb.smu.edu.sg::c129b834-b884-4676-92f5-579700a4704f" providerId="AD" clId="Web-{CEB0EDEB-D1E3-4476-86BF-D0C0BA85B5F1}" dt="2023-06-13T15:41:58.298" v="81" actId="20577"/>
          <ac:spMkLst>
            <pc:docMk/>
            <pc:sldMk cId="0" sldId="258"/>
            <ac:spMk id="125" creationId="{00000000-0000-0000-0000-000000000000}"/>
          </ac:spMkLst>
        </pc:spChg>
        <pc:spChg chg="mod">
          <ac:chgData name="QUAH Zong You" userId="S::zyquah.2021@mitb.smu.edu.sg::c129b834-b884-4676-92f5-579700a4704f" providerId="AD" clId="Web-{CEB0EDEB-D1E3-4476-86BF-D0C0BA85B5F1}" dt="2023-06-13T15:42:56.597" v="112" actId="20577"/>
          <ac:spMkLst>
            <pc:docMk/>
            <pc:sldMk cId="0" sldId="258"/>
            <ac:spMk id="126" creationId="{00000000-0000-0000-0000-000000000000}"/>
          </ac:spMkLst>
        </pc:spChg>
        <pc:grpChg chg="add del mod">
          <ac:chgData name="QUAH Zong You" userId="S::zyquah.2021@mitb.smu.edu.sg::c129b834-b884-4676-92f5-579700a4704f" providerId="AD" clId="Web-{CEB0EDEB-D1E3-4476-86BF-D0C0BA85B5F1}" dt="2023-06-13T15:42:11.736" v="89" actId="1076"/>
          <ac:grpSpMkLst>
            <pc:docMk/>
            <pc:sldMk cId="0" sldId="258"/>
            <ac:grpSpMk id="112" creationId="{00000000-0000-0000-0000-000000000000}"/>
          </ac:grpSpMkLst>
        </pc:grpChg>
        <pc:cxnChg chg="mod">
          <ac:chgData name="QUAH Zong You" userId="S::zyquah.2021@mitb.smu.edu.sg::c129b834-b884-4676-92f5-579700a4704f" providerId="AD" clId="Web-{CEB0EDEB-D1E3-4476-86BF-D0C0BA85B5F1}" dt="2023-06-13T15:42:11.736" v="89" actId="1076"/>
          <ac:cxnSpMkLst>
            <pc:docMk/>
            <pc:sldMk cId="0" sldId="258"/>
            <ac:cxnSpMk id="132" creationId="{00000000-0000-0000-0000-000000000000}"/>
          </ac:cxnSpMkLst>
        </pc:cxnChg>
      </pc:sldChg>
      <pc:sldChg chg="addSp delSp modSp">
        <pc:chgData name="QUAH Zong You" userId="S::zyquah.2021@mitb.smu.edu.sg::c129b834-b884-4676-92f5-579700a4704f" providerId="AD" clId="Web-{CEB0EDEB-D1E3-4476-86BF-D0C0BA85B5F1}" dt="2023-06-13T15:48:18.013" v="207" actId="20577"/>
        <pc:sldMkLst>
          <pc:docMk/>
          <pc:sldMk cId="0" sldId="259"/>
        </pc:sldMkLst>
        <pc:spChg chg="add del">
          <ac:chgData name="QUAH Zong You" userId="S::zyquah.2021@mitb.smu.edu.sg::c129b834-b884-4676-92f5-579700a4704f" providerId="AD" clId="Web-{CEB0EDEB-D1E3-4476-86BF-D0C0BA85B5F1}" dt="2023-06-13T15:44:23.334" v="145"/>
          <ac:spMkLst>
            <pc:docMk/>
            <pc:sldMk cId="0" sldId="259"/>
            <ac:spMk id="3" creationId="{91E6C7F7-7411-7DC7-34B4-EF5E851CEE9C}"/>
          </ac:spMkLst>
        </pc:spChg>
        <pc:spChg chg="add mod">
          <ac:chgData name="QUAH Zong You" userId="S::zyquah.2021@mitb.smu.edu.sg::c129b834-b884-4676-92f5-579700a4704f" providerId="AD" clId="Web-{CEB0EDEB-D1E3-4476-86BF-D0C0BA85B5F1}" dt="2023-06-13T15:48:18.013" v="207" actId="20577"/>
          <ac:spMkLst>
            <pc:docMk/>
            <pc:sldMk cId="0" sldId="259"/>
            <ac:spMk id="5" creationId="{CBAD27D9-852C-DA3F-28B4-F22B5A22CB0F}"/>
          </ac:spMkLst>
        </pc:spChg>
        <pc:spChg chg="mod">
          <ac:chgData name="QUAH Zong You" userId="S::zyquah.2021@mitb.smu.edu.sg::c129b834-b884-4676-92f5-579700a4704f" providerId="AD" clId="Web-{CEB0EDEB-D1E3-4476-86BF-D0C0BA85B5F1}" dt="2023-06-13T15:43:21.332" v="124" actId="20577"/>
          <ac:spMkLst>
            <pc:docMk/>
            <pc:sldMk cId="0" sldId="259"/>
            <ac:spMk id="144" creationId="{00000000-0000-0000-0000-000000000000}"/>
          </ac:spMkLst>
        </pc:spChg>
        <pc:spChg chg="mod">
          <ac:chgData name="QUAH Zong You" userId="S::zyquah.2021@mitb.smu.edu.sg::c129b834-b884-4676-92f5-579700a4704f" providerId="AD" clId="Web-{CEB0EDEB-D1E3-4476-86BF-D0C0BA85B5F1}" dt="2023-06-13T15:44:17.412" v="141" actId="20577"/>
          <ac:spMkLst>
            <pc:docMk/>
            <pc:sldMk cId="0" sldId="259"/>
            <ac:spMk id="149" creationId="{00000000-0000-0000-0000-000000000000}"/>
          </ac:spMkLst>
        </pc:spChg>
      </pc:sldChg>
      <pc:sldChg chg="modSp new">
        <pc:chgData name="QUAH Zong You" userId="S::zyquah.2021@mitb.smu.edu.sg::c129b834-b884-4676-92f5-579700a4704f" providerId="AD" clId="Web-{CEB0EDEB-D1E3-4476-86BF-D0C0BA85B5F1}" dt="2023-06-13T15:43:54.114" v="136" actId="20577"/>
        <pc:sldMkLst>
          <pc:docMk/>
          <pc:sldMk cId="2244928266" sldId="291"/>
        </pc:sldMkLst>
        <pc:spChg chg="mod">
          <ac:chgData name="QUAH Zong You" userId="S::zyquah.2021@mitb.smu.edu.sg::c129b834-b884-4676-92f5-579700a4704f" providerId="AD" clId="Web-{CEB0EDEB-D1E3-4476-86BF-D0C0BA85B5F1}" dt="2023-06-13T15:43:54.114" v="136" actId="20577"/>
          <ac:spMkLst>
            <pc:docMk/>
            <pc:sldMk cId="2244928266" sldId="291"/>
            <ac:spMk id="2" creationId="{43616507-6617-4C8C-4158-323F0726C6CA}"/>
          </ac:spMkLst>
        </pc:spChg>
      </pc:sldChg>
      <pc:sldChg chg="delSp modSp add replId">
        <pc:chgData name="QUAH Zong You" userId="S::zyquah.2021@mitb.smu.edu.sg::c129b834-b884-4676-92f5-579700a4704f" providerId="AD" clId="Web-{CEB0EDEB-D1E3-4476-86BF-D0C0BA85B5F1}" dt="2023-06-13T15:48:52.749" v="219"/>
        <pc:sldMkLst>
          <pc:docMk/>
          <pc:sldMk cId="3984686308" sldId="292"/>
        </pc:sldMkLst>
        <pc:spChg chg="del mod">
          <ac:chgData name="QUAH Zong You" userId="S::zyquah.2021@mitb.smu.edu.sg::c129b834-b884-4676-92f5-579700a4704f" providerId="AD" clId="Web-{CEB0EDEB-D1E3-4476-86BF-D0C0BA85B5F1}" dt="2023-06-13T15:48:52.749" v="219"/>
          <ac:spMkLst>
            <pc:docMk/>
            <pc:sldMk cId="3984686308" sldId="292"/>
            <ac:spMk id="5" creationId="{CBAD27D9-852C-DA3F-28B4-F22B5A22CB0F}"/>
          </ac:spMkLst>
        </pc:spChg>
        <pc:spChg chg="mod">
          <ac:chgData name="QUAH Zong You" userId="S::zyquah.2021@mitb.smu.edu.sg::c129b834-b884-4676-92f5-579700a4704f" providerId="AD" clId="Web-{CEB0EDEB-D1E3-4476-86BF-D0C0BA85B5F1}" dt="2023-06-13T15:48:48.530" v="217" actId="20577"/>
          <ac:spMkLst>
            <pc:docMk/>
            <pc:sldMk cId="3984686308" sldId="292"/>
            <ac:spMk id="144" creationId="{00000000-0000-0000-0000-000000000000}"/>
          </ac:spMkLst>
        </pc:spChg>
      </pc:sldChg>
      <pc:sldChg chg="modSp add replId">
        <pc:chgData name="QUAH Zong You" userId="S::zyquah.2021@mitb.smu.edu.sg::c129b834-b884-4676-92f5-579700a4704f" providerId="AD" clId="Web-{CEB0EDEB-D1E3-4476-86BF-D0C0BA85B5F1}" dt="2023-06-13T15:49:14.796" v="224" actId="20577"/>
        <pc:sldMkLst>
          <pc:docMk/>
          <pc:sldMk cId="3788468498" sldId="293"/>
        </pc:sldMkLst>
        <pc:spChg chg="mod">
          <ac:chgData name="QUAH Zong You" userId="S::zyquah.2021@mitb.smu.edu.sg::c129b834-b884-4676-92f5-579700a4704f" providerId="AD" clId="Web-{CEB0EDEB-D1E3-4476-86BF-D0C0BA85B5F1}" dt="2023-06-13T15:49:14.796" v="224" actId="20577"/>
          <ac:spMkLst>
            <pc:docMk/>
            <pc:sldMk cId="3788468498" sldId="293"/>
            <ac:spMk id="144" creationId="{00000000-0000-0000-0000-000000000000}"/>
          </ac:spMkLst>
        </pc:spChg>
      </pc:sldChg>
      <pc:sldChg chg="modSp add replId">
        <pc:chgData name="QUAH Zong You" userId="S::zyquah.2021@mitb.smu.edu.sg::c129b834-b884-4676-92f5-579700a4704f" providerId="AD" clId="Web-{CEB0EDEB-D1E3-4476-86BF-D0C0BA85B5F1}" dt="2023-06-13T15:49:19.203" v="228" actId="20577"/>
        <pc:sldMkLst>
          <pc:docMk/>
          <pc:sldMk cId="3741444904" sldId="294"/>
        </pc:sldMkLst>
        <pc:spChg chg="mod">
          <ac:chgData name="QUAH Zong You" userId="S::zyquah.2021@mitb.smu.edu.sg::c129b834-b884-4676-92f5-579700a4704f" providerId="AD" clId="Web-{CEB0EDEB-D1E3-4476-86BF-D0C0BA85B5F1}" dt="2023-06-13T15:49:19.203" v="228" actId="20577"/>
          <ac:spMkLst>
            <pc:docMk/>
            <pc:sldMk cId="3741444904" sldId="294"/>
            <ac:spMk id="144" creationId="{00000000-0000-0000-0000-000000000000}"/>
          </ac:spMkLst>
        </pc:spChg>
      </pc:sldChg>
      <pc:sldChg chg="modSp add replId">
        <pc:chgData name="QUAH Zong You" userId="S::zyquah.2021@mitb.smu.edu.sg::c129b834-b884-4676-92f5-579700a4704f" providerId="AD" clId="Web-{CEB0EDEB-D1E3-4476-86BF-D0C0BA85B5F1}" dt="2023-06-13T15:49:30.469" v="245" actId="20577"/>
        <pc:sldMkLst>
          <pc:docMk/>
          <pc:sldMk cId="935282279" sldId="295"/>
        </pc:sldMkLst>
        <pc:spChg chg="mod">
          <ac:chgData name="QUAH Zong You" userId="S::zyquah.2021@mitb.smu.edu.sg::c129b834-b884-4676-92f5-579700a4704f" providerId="AD" clId="Web-{CEB0EDEB-D1E3-4476-86BF-D0C0BA85B5F1}" dt="2023-06-13T15:49:30.469" v="245" actId="20577"/>
          <ac:spMkLst>
            <pc:docMk/>
            <pc:sldMk cId="935282279" sldId="295"/>
            <ac:spMk id="144" creationId="{00000000-0000-0000-0000-000000000000}"/>
          </ac:spMkLst>
        </pc:spChg>
      </pc:sldChg>
      <pc:sldChg chg="add ord replId">
        <pc:chgData name="QUAH Zong You" userId="S::zyquah.2021@mitb.smu.edu.sg::c129b834-b884-4676-92f5-579700a4704f" providerId="AD" clId="Web-{CEB0EDEB-D1E3-4476-86BF-D0C0BA85B5F1}" dt="2023-06-13T15:49:40.969" v="247"/>
        <pc:sldMkLst>
          <pc:docMk/>
          <pc:sldMk cId="3334216252" sldId="296"/>
        </pc:sldMkLst>
      </pc:sldChg>
      <pc:sldChg chg="modSp add replId">
        <pc:chgData name="QUAH Zong You" userId="S::zyquah.2021@mitb.smu.edu.sg::c129b834-b884-4676-92f5-579700a4704f" providerId="AD" clId="Web-{CEB0EDEB-D1E3-4476-86BF-D0C0BA85B5F1}" dt="2023-06-13T15:50:17.611" v="255" actId="20577"/>
        <pc:sldMkLst>
          <pc:docMk/>
          <pc:sldMk cId="585603023" sldId="297"/>
        </pc:sldMkLst>
        <pc:spChg chg="mod">
          <ac:chgData name="QUAH Zong You" userId="S::zyquah.2021@mitb.smu.edu.sg::c129b834-b884-4676-92f5-579700a4704f" providerId="AD" clId="Web-{CEB0EDEB-D1E3-4476-86BF-D0C0BA85B5F1}" dt="2023-06-13T15:50:17.611" v="255" actId="20577"/>
          <ac:spMkLst>
            <pc:docMk/>
            <pc:sldMk cId="585603023" sldId="297"/>
            <ac:spMk id="14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kcol\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Medium" panose="00000600000000000000" pitchFamily="2" charset="0"/>
                <a:ea typeface="+mn-ea"/>
                <a:cs typeface="+mn-cs"/>
              </a:defRPr>
            </a:pPr>
            <a:r>
              <a:rPr lang="en-SG"/>
              <a:t>Training &amp; Validation Loss vs Epochs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Medium" panose="00000600000000000000" pitchFamily="2" charset="0"/>
              <a:ea typeface="+mn-ea"/>
              <a:cs typeface="+mn-cs"/>
            </a:defRPr>
          </a:pPr>
          <a:endParaRPr lang="en-US"/>
        </a:p>
      </c:txPr>
    </c:title>
    <c:autoTitleDeleted val="0"/>
    <c:plotArea>
      <c:layout/>
      <c:lineChart>
        <c:grouping val="standard"/>
        <c:varyColors val="0"/>
        <c:ser>
          <c:idx val="0"/>
          <c:order val="0"/>
          <c:tx>
            <c:strRef>
              <c:f>Sheet1!$B$1</c:f>
              <c:strCache>
                <c:ptCount val="1"/>
                <c:pt idx="0">
                  <c:v>Training loss</c:v>
                </c:pt>
              </c:strCache>
            </c:strRef>
          </c:tx>
          <c:spPr>
            <a:ln w="28575" cap="rnd">
              <a:solidFill>
                <a:schemeClr val="bg1">
                  <a:lumMod val="75000"/>
                </a:schemeClr>
              </a:solidFill>
              <a:round/>
            </a:ln>
            <a:effectLst/>
          </c:spPr>
          <c:marker>
            <c:symbol val="none"/>
          </c:marker>
          <c:cat>
            <c:numRef>
              <c:f>Sheet1!$A$2:$A$6</c:f>
              <c:numCache>
                <c:formatCode>General</c:formatCode>
                <c:ptCount val="5"/>
                <c:pt idx="0">
                  <c:v>10</c:v>
                </c:pt>
                <c:pt idx="1">
                  <c:v>20</c:v>
                </c:pt>
                <c:pt idx="2">
                  <c:v>30</c:v>
                </c:pt>
                <c:pt idx="3">
                  <c:v>40</c:v>
                </c:pt>
                <c:pt idx="4">
                  <c:v>50</c:v>
                </c:pt>
              </c:numCache>
            </c:numRef>
          </c:cat>
          <c:val>
            <c:numRef>
              <c:f>Sheet1!$B$2:$B$6</c:f>
              <c:numCache>
                <c:formatCode>General</c:formatCode>
                <c:ptCount val="5"/>
                <c:pt idx="0">
                  <c:v>0.875</c:v>
                </c:pt>
                <c:pt idx="1">
                  <c:v>0.71909999999999996</c:v>
                </c:pt>
                <c:pt idx="2">
                  <c:v>0.62439999999999996</c:v>
                </c:pt>
                <c:pt idx="3">
                  <c:v>0.56130000000000002</c:v>
                </c:pt>
                <c:pt idx="4">
                  <c:v>0.55059999999999998</c:v>
                </c:pt>
              </c:numCache>
            </c:numRef>
          </c:val>
          <c:smooth val="0"/>
          <c:extLst>
            <c:ext xmlns:c16="http://schemas.microsoft.com/office/drawing/2014/chart" uri="{C3380CC4-5D6E-409C-BE32-E72D297353CC}">
              <c16:uniqueId val="{00000000-8482-4E42-854C-5F21FEC4E0C5}"/>
            </c:ext>
          </c:extLst>
        </c:ser>
        <c:ser>
          <c:idx val="1"/>
          <c:order val="1"/>
          <c:tx>
            <c:strRef>
              <c:f>Sheet1!$C$1</c:f>
              <c:strCache>
                <c:ptCount val="1"/>
                <c:pt idx="0">
                  <c:v>Validation loss</c:v>
                </c:pt>
              </c:strCache>
            </c:strRef>
          </c:tx>
          <c:spPr>
            <a:ln w="28575" cap="rnd">
              <a:solidFill>
                <a:schemeClr val="tx2"/>
              </a:solidFill>
              <a:round/>
            </a:ln>
            <a:effectLst/>
          </c:spPr>
          <c:marker>
            <c:symbol val="none"/>
          </c:marker>
          <c:cat>
            <c:numRef>
              <c:f>Sheet1!$A$2:$A$6</c:f>
              <c:numCache>
                <c:formatCode>General</c:formatCode>
                <c:ptCount val="5"/>
                <c:pt idx="0">
                  <c:v>10</c:v>
                </c:pt>
                <c:pt idx="1">
                  <c:v>20</c:v>
                </c:pt>
                <c:pt idx="2">
                  <c:v>30</c:v>
                </c:pt>
                <c:pt idx="3">
                  <c:v>40</c:v>
                </c:pt>
                <c:pt idx="4">
                  <c:v>50</c:v>
                </c:pt>
              </c:numCache>
            </c:numRef>
          </c:cat>
          <c:val>
            <c:numRef>
              <c:f>Sheet1!$C$2:$C$6</c:f>
              <c:numCache>
                <c:formatCode>General</c:formatCode>
                <c:ptCount val="5"/>
                <c:pt idx="0">
                  <c:v>0.88200000000000001</c:v>
                </c:pt>
                <c:pt idx="1">
                  <c:v>0.7883</c:v>
                </c:pt>
                <c:pt idx="2">
                  <c:v>0.75429999999999997</c:v>
                </c:pt>
                <c:pt idx="3">
                  <c:v>0.73519999999999996</c:v>
                </c:pt>
                <c:pt idx="4">
                  <c:v>0.73329999999999995</c:v>
                </c:pt>
              </c:numCache>
            </c:numRef>
          </c:val>
          <c:smooth val="0"/>
          <c:extLst>
            <c:ext xmlns:c16="http://schemas.microsoft.com/office/drawing/2014/chart" uri="{C3380CC4-5D6E-409C-BE32-E72D297353CC}">
              <c16:uniqueId val="{00000001-8482-4E42-854C-5F21FEC4E0C5}"/>
            </c:ext>
          </c:extLst>
        </c:ser>
        <c:dLbls>
          <c:showLegendKey val="0"/>
          <c:showVal val="0"/>
          <c:showCatName val="0"/>
          <c:showSerName val="0"/>
          <c:showPercent val="0"/>
          <c:showBubbleSize val="0"/>
        </c:dLbls>
        <c:smooth val="0"/>
        <c:axId val="79694096"/>
        <c:axId val="79682576"/>
      </c:lineChart>
      <c:catAx>
        <c:axId val="7969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Medium" panose="00000600000000000000" pitchFamily="2" charset="0"/>
                <a:ea typeface="+mn-ea"/>
                <a:cs typeface="+mn-cs"/>
              </a:defRPr>
            </a:pPr>
            <a:endParaRPr lang="en-US"/>
          </a:p>
        </c:txPr>
        <c:crossAx val="79682576"/>
        <c:crosses val="autoZero"/>
        <c:auto val="1"/>
        <c:lblAlgn val="ctr"/>
        <c:lblOffset val="100"/>
        <c:noMultiLvlLbl val="0"/>
      </c:catAx>
      <c:valAx>
        <c:axId val="79682576"/>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Medium" panose="00000600000000000000" pitchFamily="2" charset="0"/>
                <a:ea typeface="+mn-ea"/>
                <a:cs typeface="+mn-cs"/>
              </a:defRPr>
            </a:pPr>
            <a:endParaRPr lang="en-US"/>
          </a:p>
        </c:txPr>
        <c:crossAx val="79694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ontserrat Medium" panose="000006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ontserrat Medium" panose="000006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5A_B2EEFDE5.xml><?xml version="1.0" encoding="utf-8"?>
<p188:cmLst xmlns:a="http://schemas.openxmlformats.org/drawingml/2006/main" xmlns:r="http://schemas.openxmlformats.org/officeDocument/2006/relationships" xmlns:p188="http://schemas.microsoft.com/office/powerpoint/2018/8/main">
  <p188:cm id="{26706AA5-3B12-4A5F-AB46-531CD5E5DC47}" authorId="{363E6632-2F30-5D3B-54DA-E6D90B2742B7}" status="resolved" created="2023-06-19T04:27:04.965" complete="100000">
    <ac:deMkLst xmlns:ac="http://schemas.microsoft.com/office/drawing/2013/main/command">
      <pc:docMk xmlns:pc="http://schemas.microsoft.com/office/powerpoint/2013/main/command"/>
      <pc:sldMk xmlns:pc="http://schemas.microsoft.com/office/powerpoint/2013/main/command" cId="3002007013" sldId="346"/>
      <ac:graphicFrameMk id="3" creationId="{616AD26E-DFB3-B7B8-2F28-5F3B0167EEA1}"/>
    </ac:deMkLst>
    <p188:txBody>
      <a:bodyPr/>
      <a:lstStyle/>
      <a:p>
        <a:r>
          <a:rPr lang="en-SG"/>
          <a:t>[@Colin JIANG Kelin] could u add one sentence to describe the answer verifier here pls?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A second mitigative measure would be compressing model sizes while retaining performance. This is because most targeted users usually have a specific preference of what they can use the models for, hence in essence, they do not to continuously utilize the LLMs for inference.</a:t>
            </a:r>
          </a:p>
          <a:p>
            <a:pPr marL="158750" indent="0">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329882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22df3dae05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22df3dae0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general goals of our project is to enable mitigative measure 2 by attempting to minimize compute while retaining performance of the SLM over LLM. However, instead of applying it on simpler tasks, we attempted to distil the abilities to do more complex tasks onto the SLMs. However, due to the constraints of our own personal compute resources, we aimed to recompose our project goals into distilling knowledge from medium sized models to even smaller models, with the hope of retaining the performance of the medium-sized models on arithmetic reasoning.</a:t>
            </a:r>
            <a:endParaRPr/>
          </a:p>
        </p:txBody>
      </p:sp>
    </p:spTree>
    <p:extLst>
      <p:ext uri="{BB962C8B-B14F-4D97-AF65-F5344CB8AC3E}">
        <p14:creationId xmlns:p14="http://schemas.microsoft.com/office/powerpoint/2010/main" val="418596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2df3dae0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2df3dae0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31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512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95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285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628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32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8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2df3dae0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2df3dae0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For our overall approach when tackling the task of arithmetic reasoning, we attempted to train 3 models. </a:t>
            </a:r>
          </a:p>
          <a:p>
            <a:pPr marL="0" lvl="0" indent="0" algn="l" rtl="0">
              <a:spcBef>
                <a:spcPts val="0"/>
              </a:spcBef>
              <a:spcAft>
                <a:spcPts val="0"/>
              </a:spcAft>
              <a:buNone/>
            </a:pPr>
            <a:endParaRPr lang="en-SG"/>
          </a:p>
          <a:p>
            <a:pPr marL="0" lvl="0" indent="0" algn="l" rtl="0">
              <a:spcBef>
                <a:spcPts val="0"/>
              </a:spcBef>
              <a:spcAft>
                <a:spcPts val="0"/>
              </a:spcAft>
              <a:buNone/>
            </a:pPr>
            <a:r>
              <a:rPr lang="en-SG"/>
              <a:t>The first two is T5-small and a transformer with 3 layers and 8 multi-headed attention nodes, where we tried to follow the approach taken in the original paper as much as possible through the additional of special tokens to tokenizer. </a:t>
            </a:r>
          </a:p>
          <a:p>
            <a:pPr marL="0" lvl="0" indent="0" algn="l" rtl="0">
              <a:spcBef>
                <a:spcPts val="0"/>
              </a:spcBef>
              <a:spcAft>
                <a:spcPts val="0"/>
              </a:spcAft>
              <a:buNone/>
            </a:pPr>
            <a:endParaRPr lang="en-SG"/>
          </a:p>
          <a:p>
            <a:pPr marL="0" lvl="0" indent="0" algn="l" rtl="0">
              <a:spcBef>
                <a:spcPts val="0"/>
              </a:spcBef>
              <a:spcAft>
                <a:spcPts val="0"/>
              </a:spcAft>
              <a:buNone/>
            </a:pPr>
            <a:r>
              <a:rPr lang="en-SG"/>
              <a:t>And the third model we tried a variation of the paper’s prompting through the addition of ‘Generate labels and rationale for:’. In terms of parameters comparatively less than the models used in the paper.</a:t>
            </a:r>
            <a:endParaRPr/>
          </a:p>
        </p:txBody>
      </p:sp>
    </p:spTree>
    <p:extLst>
      <p:ext uri="{BB962C8B-B14F-4D97-AF65-F5344CB8AC3E}">
        <p14:creationId xmlns:p14="http://schemas.microsoft.com/office/powerpoint/2010/main" val="2636947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SG"/>
              <a:t>Trained </a:t>
            </a:r>
            <a:r>
              <a:rPr lang="en-SG" err="1"/>
              <a:t>til</a:t>
            </a:r>
            <a:r>
              <a:rPr lang="en-SG"/>
              <a:t> validation stabilises, with a patience of 5.</a:t>
            </a:r>
          </a:p>
          <a:p>
            <a:pPr marL="228600" lvl="0" indent="-228600" algn="l" rtl="0">
              <a:spcBef>
                <a:spcPts val="0"/>
              </a:spcBef>
              <a:spcAft>
                <a:spcPts val="0"/>
              </a:spcAft>
              <a:buAutoNum type="arabicPeriod"/>
            </a:pPr>
            <a:r>
              <a:rPr lang="en-SG"/>
              <a:t>Effective batch size of 64.</a:t>
            </a:r>
          </a:p>
          <a:p>
            <a:pPr marL="228600" lvl="0" indent="-228600" algn="l" rtl="0">
              <a:spcBef>
                <a:spcPts val="0"/>
              </a:spcBef>
              <a:spcAft>
                <a:spcPts val="0"/>
              </a:spcAft>
              <a:buAutoNum type="arabicPeriod"/>
            </a:pPr>
            <a:r>
              <a:rPr lang="en-SG"/>
              <a:t>512 max input token length.</a:t>
            </a:r>
          </a:p>
          <a:p>
            <a:pPr marL="228600" lvl="0" indent="-228600" algn="l" rtl="0">
              <a:spcBef>
                <a:spcPts val="0"/>
              </a:spcBef>
              <a:spcAft>
                <a:spcPts val="0"/>
              </a:spcAft>
              <a:buAutoNum type="arabicPeriod"/>
            </a:pPr>
            <a:r>
              <a:rPr lang="en-SG"/>
              <a:t>And in moving towards the multitask objective we add label and rationale special tokens, along with lambda regularization between the tasks’ losses. Lambda is used to increase the weightage of the losses of the rationale task in contribution to the overall loss</a:t>
            </a:r>
            <a:endParaRPr/>
          </a:p>
        </p:txBody>
      </p:sp>
    </p:spTree>
    <p:extLst>
      <p:ext uri="{BB962C8B-B14F-4D97-AF65-F5344CB8AC3E}">
        <p14:creationId xmlns:p14="http://schemas.microsoft.com/office/powerpoint/2010/main" val="239003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SG"/>
              <a:t>For this experiment we trained 12 models, 3 lambda on the x multiplied by 4 percentages of data used on the y axis.</a:t>
            </a:r>
          </a:p>
          <a:p>
            <a:pPr marL="228600" lvl="0" indent="-228600" algn="l" rtl="0">
              <a:spcBef>
                <a:spcPts val="0"/>
              </a:spcBef>
              <a:spcAft>
                <a:spcPts val="0"/>
              </a:spcAft>
              <a:buAutoNum type="arabicPeriod"/>
            </a:pPr>
            <a:r>
              <a:rPr lang="en-SG"/>
              <a:t>Looking at </a:t>
            </a:r>
            <a:r>
              <a:rPr lang="en-SG" err="1"/>
              <a:t>val</a:t>
            </a:r>
            <a:r>
              <a:rPr lang="en-SG"/>
              <a:t> losses on the left, we observe that a higher lambda generally results in a higher final </a:t>
            </a:r>
            <a:r>
              <a:rPr lang="en-SG" err="1"/>
              <a:t>val</a:t>
            </a:r>
            <a:r>
              <a:rPr lang="en-SG"/>
              <a:t> loss and training losses.</a:t>
            </a:r>
            <a:endParaRPr/>
          </a:p>
        </p:txBody>
      </p:sp>
    </p:spTree>
    <p:extLst>
      <p:ext uri="{BB962C8B-B14F-4D97-AF65-F5344CB8AC3E}">
        <p14:creationId xmlns:p14="http://schemas.microsoft.com/office/powerpoint/2010/main" val="287697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SG"/>
              <a:t>For training time, we see that an increase of training data will take a longer training time and more final epochs trained.</a:t>
            </a:r>
          </a:p>
          <a:p>
            <a:pPr marL="228600" lvl="0" indent="-228600" algn="l" rtl="0">
              <a:spcBef>
                <a:spcPts val="0"/>
              </a:spcBef>
              <a:spcAft>
                <a:spcPts val="0"/>
              </a:spcAft>
              <a:buAutoNum type="arabicPeriod"/>
            </a:pPr>
            <a:r>
              <a:rPr lang="en-SG"/>
              <a:t>For lambda we observe that no clear trends here.</a:t>
            </a:r>
          </a:p>
          <a:p>
            <a:pPr marL="228600" lvl="0" indent="-228600" algn="l" rtl="0">
              <a:spcBef>
                <a:spcPts val="0"/>
              </a:spcBef>
              <a:spcAft>
                <a:spcPts val="0"/>
              </a:spcAft>
              <a:buAutoNum type="arabicPeriod"/>
            </a:pPr>
            <a:endParaRPr/>
          </a:p>
        </p:txBody>
      </p:sp>
    </p:spTree>
    <p:extLst>
      <p:ext uri="{BB962C8B-B14F-4D97-AF65-F5344CB8AC3E}">
        <p14:creationId xmlns:p14="http://schemas.microsoft.com/office/powerpoint/2010/main" val="3312623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We see one example here of the model’s prediction. So we se the question in the middle. In this case no matter if we passed in label or rationale special tokens, we still got the same generated answer, which seems to be repeating a subsection of the question. So in this case it’s admittedly not very useful, but it’s just our first experiment. So let’s see how the transformer performed.l</a:t>
            </a:r>
            <a:endParaRPr/>
          </a:p>
        </p:txBody>
      </p:sp>
    </p:spTree>
    <p:extLst>
      <p:ext uri="{BB962C8B-B14F-4D97-AF65-F5344CB8AC3E}">
        <p14:creationId xmlns:p14="http://schemas.microsoft.com/office/powerpoint/2010/main" val="102999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used Flan t5 small as our third SLM for comparison. The training process is the same as the first SLM, but with the difference in the prefixed tokens “Generate rationale and labels”.</a:t>
            </a:r>
            <a:endParaRPr/>
          </a:p>
        </p:txBody>
      </p:sp>
    </p:spTree>
    <p:extLst>
      <p:ext uri="{BB962C8B-B14F-4D97-AF65-F5344CB8AC3E}">
        <p14:creationId xmlns:p14="http://schemas.microsoft.com/office/powerpoint/2010/main" val="4099513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then train the SLM on 4 slices of the training data generated by the LLM. As you can see the training loss and validation loss decreases with more data whilst the training time increases. The inference time remains approx. the same, as the model size does not increase.</a:t>
            </a:r>
          </a:p>
          <a:p>
            <a:pPr marL="0" lvl="0" indent="0" algn="l" rtl="0">
              <a:spcBef>
                <a:spcPts val="0"/>
              </a:spcBef>
              <a:spcAft>
                <a:spcPts val="0"/>
              </a:spcAft>
              <a:buNone/>
            </a:pPr>
            <a:endParaRPr lang="en-US"/>
          </a:p>
          <a:p>
            <a:pPr marL="0" lvl="0" indent="0" algn="l" rtl="0">
              <a:spcBef>
                <a:spcPts val="0"/>
              </a:spcBef>
              <a:spcAft>
                <a:spcPts val="0"/>
              </a:spcAft>
              <a:buNone/>
            </a:pPr>
            <a:r>
              <a:rPr lang="en-US"/>
              <a:t>Training time taken for Finetuned on original ground truth takes: 23 mins 58 seconds</a:t>
            </a:r>
          </a:p>
          <a:p>
            <a:pPr marL="0" lvl="0" indent="0" algn="l" rtl="0">
              <a:spcBef>
                <a:spcPts val="0"/>
              </a:spcBef>
              <a:spcAft>
                <a:spcPts val="0"/>
              </a:spcAft>
              <a:buNone/>
            </a:pPr>
            <a:r>
              <a:rPr lang="en-US"/>
              <a:t>Inference time for Finetuned on original ground truth takes: </a:t>
            </a:r>
            <a:endParaRPr/>
          </a:p>
        </p:txBody>
      </p:sp>
    </p:spTree>
    <p:extLst>
      <p:ext uri="{BB962C8B-B14F-4D97-AF65-F5344CB8AC3E}">
        <p14:creationId xmlns:p14="http://schemas.microsoft.com/office/powerpoint/2010/main" val="3601348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Next, we compute the trained models on the dataset to get the accuracy. In the graph on the right, we can see that whilst training the model, we can see that training time actually increases linearly whereas there is a </a:t>
            </a:r>
            <a:r>
              <a:rPr lang="en-SG" err="1"/>
              <a:t>dropoff</a:t>
            </a:r>
            <a:r>
              <a:rPr lang="en-SG"/>
              <a:t> in the accuracy of the  As you can see, the model does very badly, but there are instances where our distilled models exceeds the 2 benchmarks below.  Interestingly, we find that the SLM finetuned on ground-truth rationale and labels performs worse than the zero-shot. There could be several possible reasons: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Not enough epochs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Max input token length too short, the ground-truth rationales are pretty long</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data size to finetune over is smaller than the original paper (8k vs a few 100k)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Task harder also</a:t>
            </a:r>
          </a:p>
          <a:p>
            <a:pPr marL="0" lvl="0" indent="0" algn="l" rtl="0">
              <a:spcBef>
                <a:spcPts val="0"/>
              </a:spcBef>
              <a:spcAft>
                <a:spcPts val="0"/>
              </a:spcAft>
              <a:buNone/>
            </a:pPr>
            <a:endParaRPr/>
          </a:p>
        </p:txBody>
      </p:sp>
    </p:spTree>
    <p:extLst>
      <p:ext uri="{BB962C8B-B14F-4D97-AF65-F5344CB8AC3E}">
        <p14:creationId xmlns:p14="http://schemas.microsoft.com/office/powerpoint/2010/main" val="125848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in the graph, we compare our SLMs with T5-XXL, T5-Base and T5-Large. We can see that indeed there is a large performance difference. We note this to the size of the SLM we are using as well as the size of the LLM we used to extract the rationales.</a:t>
            </a:r>
            <a:endParaRPr/>
          </a:p>
        </p:txBody>
      </p:sp>
    </p:spTree>
    <p:extLst>
      <p:ext uri="{BB962C8B-B14F-4D97-AF65-F5344CB8AC3E}">
        <p14:creationId xmlns:p14="http://schemas.microsoft.com/office/powerpoint/2010/main" val="2770229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a:t>To have a more detailed look of the models, we can see that our model is 138 times smaller than the distilled T5-XXL used in the original paper, but again, severely underperforms the paper’s results. </a:t>
            </a:r>
            <a:r>
              <a:rPr lang="en-SG"/>
              <a:t>There could be several possible reasons: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Not enough epochs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Max input token length too short, the ground-truth rationales are pretty long</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data size to finetune over is smaller than the original paper (8k vs a few 100k)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a:t>Task harder also</a:t>
            </a:r>
            <a:endParaRPr lang="en-US"/>
          </a:p>
          <a:p>
            <a:endParaRPr lang="en-US"/>
          </a:p>
        </p:txBody>
      </p:sp>
    </p:spTree>
    <p:extLst>
      <p:ext uri="{BB962C8B-B14F-4D97-AF65-F5344CB8AC3E}">
        <p14:creationId xmlns:p14="http://schemas.microsoft.com/office/powerpoint/2010/main" val="249518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We can see that model sizes have been increasing, from having 65M parameters to over 1 trillion. A very interesting thing would be a paper actually estimated that a model with 175B parameters will require at least 350GB worth of GPU. Let’s take a more detailed look into the amount of compute needed.</a:t>
            </a:r>
          </a:p>
          <a:p>
            <a:pPr marL="158750" indent="0">
              <a:buNone/>
            </a:pPr>
            <a:endParaRPr lang="en-SG"/>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128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105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491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626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811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870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br>
              <a:rPr lang="en-US" b="0" i="0">
                <a:solidFill>
                  <a:srgbClr val="374151"/>
                </a:solidFill>
                <a:effectLst/>
                <a:latin typeface="Söhne"/>
              </a:rPr>
            </a:br>
            <a:r>
              <a:rPr lang="en-US" b="0" i="0">
                <a:solidFill>
                  <a:srgbClr val="374151"/>
                </a:solidFill>
                <a:effectLst/>
                <a:latin typeface="Söhne"/>
              </a:rPr>
              <a:t>Since we are working with string data, such as SQL statements, we perform a string-level comparison to evaluate the accuracy. In this case, we use other string comparison methods or metrics to measure the similarity between the true and predicted SQL statement</a:t>
            </a:r>
          </a:p>
          <a:p>
            <a:pPr marL="0" lvl="0" indent="0" algn="l" rtl="0">
              <a:spcBef>
                <a:spcPts val="0"/>
              </a:spcBef>
              <a:spcAft>
                <a:spcPts val="0"/>
              </a:spcAft>
              <a:buNone/>
            </a:pPr>
            <a:endParaRPr/>
          </a:p>
        </p:txBody>
      </p:sp>
    </p:spTree>
    <p:extLst>
      <p:ext uri="{BB962C8B-B14F-4D97-AF65-F5344CB8AC3E}">
        <p14:creationId xmlns:p14="http://schemas.microsoft.com/office/powerpoint/2010/main" val="3972800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69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41d386559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41d386559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Let’s take </a:t>
            </a:r>
            <a:r>
              <a:rPr lang="en-US" err="1"/>
              <a:t>chatgpt</a:t>
            </a:r>
            <a:r>
              <a:rPr lang="en-US"/>
              <a:t> as an example. Assuming </a:t>
            </a:r>
            <a:r>
              <a:rPr lang="en-US" err="1"/>
              <a:t>chatgpt</a:t>
            </a:r>
            <a:r>
              <a:rPr lang="en-US"/>
              <a:t> is close in architecture to gpt3.5, it should have 175B parameters. In order to load such a model and input text, we require 5 A100 Nvidia GPU. A 3B parameter model can generate 1 token on average every 6ms. This means it takes </a:t>
            </a:r>
            <a:r>
              <a:rPr lang="en-US" err="1"/>
              <a:t>chatgpt</a:t>
            </a:r>
            <a:r>
              <a:rPr lang="en-US"/>
              <a:t> 350ms to generate a word. Assuming </a:t>
            </a:r>
            <a:r>
              <a:rPr lang="en-US" err="1"/>
              <a:t>chatgpt</a:t>
            </a:r>
            <a:r>
              <a:rPr lang="en-US"/>
              <a:t> generate on average 15 to 20 tokens per second, it takes 8 A100 GPU to churn out the words.</a:t>
            </a:r>
          </a:p>
          <a:p>
            <a:pPr marL="158750" indent="0">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365823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Next, we look at the cost required. On azure cloud, to rent a A100 GPU, it is roughly $3/hour or $0.0003 per word. Assuming each query only returns 30 words, this amounts to 1 cent per query. Considering the fact that </a:t>
            </a:r>
            <a:r>
              <a:rPr lang="en-US" err="1"/>
              <a:t>openAI</a:t>
            </a:r>
            <a:r>
              <a:rPr lang="en-US"/>
              <a:t> acquired 1M users in the first 5 days and a user may generate 10 queries per day, this could result in a estimated cost of $100k/ day.</a:t>
            </a:r>
          </a:p>
          <a:p>
            <a:pPr marL="158750" indent="0">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412743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On top the </a:t>
            </a:r>
            <a:r>
              <a:rPr lang="en-US" err="1"/>
              <a:t>finops</a:t>
            </a:r>
            <a:r>
              <a:rPr lang="en-US"/>
              <a:t> costs, it was estimated that the original GPT3 cost 502 tons of CO2 to train, and that in order to compensate 1 ton of CO2, 31 to 46 trees are required. </a:t>
            </a:r>
          </a:p>
          <a:p>
            <a:pPr marL="158750" indent="0">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362063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2df3dae05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2df3dae05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This means that in order to remove the CO2 produced from the training of GPT3, we need to plant 20 thousand trees.</a:t>
            </a:r>
          </a:p>
          <a:p>
            <a:pPr marL="158750" indent="0">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3385286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41a09ccbb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41a09ccbb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Therefore, we can see that financially and environmentally, the costs are really high. And this could be higher as GPU utilization is never at 100% and user growth explodes.</a:t>
            </a:r>
            <a:endParaRPr/>
          </a:p>
        </p:txBody>
      </p:sp>
    </p:spTree>
    <p:extLst>
      <p:ext uri="{BB962C8B-B14F-4D97-AF65-F5344CB8AC3E}">
        <p14:creationId xmlns:p14="http://schemas.microsoft.com/office/powerpoint/2010/main" val="125955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1d3865597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1d386559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Mitigative measures are required. The first measure would be a better model. For instance, we can see that </a:t>
            </a:r>
            <a:r>
              <a:rPr lang="en-US" err="1"/>
              <a:t>openAI</a:t>
            </a:r>
            <a:r>
              <a:rPr lang="en-US"/>
              <a:t> managed to engineer a better model in the form of gpt3.5 from </a:t>
            </a:r>
            <a:r>
              <a:rPr lang="en-US" err="1"/>
              <a:t>gpt</a:t>
            </a:r>
            <a:r>
              <a:rPr lang="en-US"/>
              <a:t> 3. This model uses 1/10</a:t>
            </a:r>
            <a:r>
              <a:rPr lang="en-US" baseline="30000"/>
              <a:t>th</a:t>
            </a:r>
            <a:r>
              <a:rPr lang="en-US"/>
              <a:t> of the cost of </a:t>
            </a:r>
            <a:r>
              <a:rPr lang="en-US" err="1"/>
              <a:t>davinci</a:t>
            </a:r>
            <a:r>
              <a:rPr lang="en-US"/>
              <a:t> and subsequently 1/10</a:t>
            </a:r>
            <a:r>
              <a:rPr lang="en-US" baseline="30000"/>
              <a:t>th</a:t>
            </a:r>
            <a:r>
              <a:rPr lang="en-US"/>
              <a:t> of the carbon intensity. This reduces training and inferences cost as well as the carbon footprint.</a:t>
            </a:r>
            <a:endParaRPr/>
          </a:p>
        </p:txBody>
      </p:sp>
    </p:spTree>
    <p:extLst>
      <p:ext uri="{BB962C8B-B14F-4D97-AF65-F5344CB8AC3E}">
        <p14:creationId xmlns:p14="http://schemas.microsoft.com/office/powerpoint/2010/main" val="39037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43850" y="1140000"/>
            <a:ext cx="7056300" cy="28635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title" idx="2" hasCustomPrompt="1"/>
          </p:nvPr>
        </p:nvSpPr>
        <p:spPr>
          <a:xfrm>
            <a:off x="3925875" y="1271038"/>
            <a:ext cx="1268400" cy="126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 name="Google Shape;13;p3"/>
          <p:cNvSpPr txBox="1">
            <a:spLocks noGrp="1"/>
          </p:cNvSpPr>
          <p:nvPr>
            <p:ph type="subTitle" idx="1"/>
          </p:nvPr>
        </p:nvSpPr>
        <p:spPr>
          <a:xfrm>
            <a:off x="2152350" y="3398163"/>
            <a:ext cx="48393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720000" y="1452175"/>
            <a:ext cx="7704000" cy="2326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Montserrat Light"/>
              <a:buChar char="●"/>
              <a:defRPr sz="1150"/>
            </a:lvl1pPr>
            <a:lvl2pPr marL="914400" lvl="1" indent="-298450" rtl="0">
              <a:lnSpc>
                <a:spcPct val="115000"/>
              </a:lnSpc>
              <a:spcBef>
                <a:spcPts val="1600"/>
              </a:spcBef>
              <a:spcAft>
                <a:spcPts val="0"/>
              </a:spcAft>
              <a:buSzPts val="1100"/>
              <a:buFont typeface="Nunito Light"/>
              <a:buChar char="○"/>
              <a:defRPr sz="1150"/>
            </a:lvl2pPr>
            <a:lvl3pPr marL="1371600" lvl="2" indent="-298450" rtl="0">
              <a:lnSpc>
                <a:spcPct val="115000"/>
              </a:lnSpc>
              <a:spcBef>
                <a:spcPts val="0"/>
              </a:spcBef>
              <a:spcAft>
                <a:spcPts val="0"/>
              </a:spcAft>
              <a:buSzPts val="1100"/>
              <a:buFont typeface="Nunito Light"/>
              <a:buChar char="■"/>
              <a:defRPr/>
            </a:lvl3pPr>
            <a:lvl4pPr marL="1828800" lvl="3" indent="-298450" rtl="0">
              <a:lnSpc>
                <a:spcPct val="115000"/>
              </a:lnSpc>
              <a:spcBef>
                <a:spcPts val="0"/>
              </a:spcBef>
              <a:spcAft>
                <a:spcPts val="0"/>
              </a:spcAft>
              <a:buSzPts val="1100"/>
              <a:buFont typeface="Nunito Light"/>
              <a:buChar char="●"/>
              <a:defRPr/>
            </a:lvl4pPr>
            <a:lvl5pPr marL="2286000" lvl="4" indent="-298450" rtl="0">
              <a:lnSpc>
                <a:spcPct val="115000"/>
              </a:lnSpc>
              <a:spcBef>
                <a:spcPts val="0"/>
              </a:spcBef>
              <a:spcAft>
                <a:spcPts val="0"/>
              </a:spcAft>
              <a:buSzPts val="1100"/>
              <a:buFont typeface="Nunito Light"/>
              <a:buChar char="○"/>
              <a:defRPr/>
            </a:lvl5pPr>
            <a:lvl6pPr marL="2743200" lvl="5" indent="-298450" rtl="0">
              <a:lnSpc>
                <a:spcPct val="115000"/>
              </a:lnSpc>
              <a:spcBef>
                <a:spcPts val="0"/>
              </a:spcBef>
              <a:spcAft>
                <a:spcPts val="0"/>
              </a:spcAft>
              <a:buSzPts val="1100"/>
              <a:buFont typeface="Nunito Light"/>
              <a:buChar char="■"/>
              <a:defRPr/>
            </a:lvl6pPr>
            <a:lvl7pPr marL="3200400" lvl="6" indent="-298450" rtl="0">
              <a:lnSpc>
                <a:spcPct val="115000"/>
              </a:lnSpc>
              <a:spcBef>
                <a:spcPts val="0"/>
              </a:spcBef>
              <a:spcAft>
                <a:spcPts val="0"/>
              </a:spcAft>
              <a:buSzPts val="1100"/>
              <a:buFont typeface="Nunito Light"/>
              <a:buChar char="●"/>
              <a:defRPr/>
            </a:lvl7pPr>
            <a:lvl8pPr marL="3657600" lvl="7" indent="-298450" rtl="0">
              <a:lnSpc>
                <a:spcPct val="115000"/>
              </a:lnSpc>
              <a:spcBef>
                <a:spcPts val="0"/>
              </a:spcBef>
              <a:spcAft>
                <a:spcPts val="0"/>
              </a:spcAft>
              <a:buSzPts val="1100"/>
              <a:buFont typeface="Nunito Light"/>
              <a:buChar char="○"/>
              <a:defRPr/>
            </a:lvl8pPr>
            <a:lvl9pPr marL="4114800" lvl="8" indent="-298450" rtl="0">
              <a:lnSpc>
                <a:spcPct val="115000"/>
              </a:lnSpc>
              <a:spcBef>
                <a:spcPts val="0"/>
              </a:spcBef>
              <a:spcAft>
                <a:spcPts val="0"/>
              </a:spcAft>
              <a:buSzPts val="1100"/>
              <a:buFont typeface="Nunito Light"/>
              <a:buChar char="■"/>
              <a:defRPr/>
            </a:lvl9pPr>
          </a:lstStyle>
          <a:p>
            <a:endParaRPr/>
          </a:p>
        </p:txBody>
      </p:sp>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 name="Google Shape;17;p4"/>
          <p:cNvSpPr/>
          <p:nvPr/>
        </p:nvSpPr>
        <p:spPr>
          <a:xfrm flipH="1">
            <a:off x="8689007" y="448559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flipH="1">
            <a:off x="6494132" y="-2776220"/>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rot="10800000" flipH="1">
            <a:off x="8460675" y="-145025"/>
            <a:ext cx="12420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4"/>
          <p:cNvGrpSpPr/>
          <p:nvPr/>
        </p:nvGrpSpPr>
        <p:grpSpPr>
          <a:xfrm rot="10800000">
            <a:off x="-19493" y="4815360"/>
            <a:ext cx="2550800" cy="339300"/>
            <a:chOff x="988450" y="-94575"/>
            <a:chExt cx="2550800" cy="339300"/>
          </a:xfrm>
        </p:grpSpPr>
        <p:sp>
          <p:nvSpPr>
            <p:cNvPr id="21" name="Google Shape;21;p4"/>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p:nvPr/>
        </p:nvSpPr>
        <p:spPr>
          <a:xfrm rot="10800000">
            <a:off x="-84093"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33900" y="-148725"/>
            <a:ext cx="579000" cy="35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5"/>
        <p:cNvGrpSpPr/>
        <p:nvPr/>
      </p:nvGrpSpPr>
      <p:grpSpPr>
        <a:xfrm>
          <a:off x="0" y="0"/>
          <a:ext cx="0" cy="0"/>
          <a:chOff x="0" y="0"/>
          <a:chExt cx="0" cy="0"/>
        </a:xfrm>
      </p:grpSpPr>
      <p:sp>
        <p:nvSpPr>
          <p:cNvPr id="36" name="Google Shape;36;p5"/>
          <p:cNvSpPr txBox="1">
            <a:spLocks noGrp="1"/>
          </p:cNvSpPr>
          <p:nvPr>
            <p:ph type="subTitle" idx="1"/>
          </p:nvPr>
        </p:nvSpPr>
        <p:spPr>
          <a:xfrm>
            <a:off x="1290763"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800"/>
              <a:buFont typeface="Montserrat"/>
              <a:buNone/>
              <a:defRPr sz="1800" b="1">
                <a:latin typeface="Montserrat"/>
                <a:ea typeface="Montserrat"/>
                <a:cs typeface="Montserrat"/>
                <a:sym typeface="Montserrat"/>
              </a:defRPr>
            </a:lvl1pPr>
            <a:lvl2pPr lvl="1" algn="ctr">
              <a:lnSpc>
                <a:spcPct val="100000"/>
              </a:lnSpc>
              <a:spcBef>
                <a:spcPts val="0"/>
              </a:spcBef>
              <a:spcAft>
                <a:spcPts val="0"/>
              </a:spcAft>
              <a:buSzPts val="1800"/>
              <a:buFont typeface="Montserrat"/>
              <a:buNone/>
              <a:defRPr sz="1800" b="1">
                <a:latin typeface="Montserrat"/>
                <a:ea typeface="Montserrat"/>
                <a:cs typeface="Montserrat"/>
                <a:sym typeface="Montserrat"/>
              </a:defRPr>
            </a:lvl2pPr>
            <a:lvl3pPr lvl="2" algn="ctr">
              <a:lnSpc>
                <a:spcPct val="100000"/>
              </a:lnSpc>
              <a:spcBef>
                <a:spcPts val="0"/>
              </a:spcBef>
              <a:spcAft>
                <a:spcPts val="0"/>
              </a:spcAft>
              <a:buSzPts val="1800"/>
              <a:buFont typeface="Montserrat"/>
              <a:buNone/>
              <a:defRPr sz="1800" b="1">
                <a:latin typeface="Montserrat"/>
                <a:ea typeface="Montserrat"/>
                <a:cs typeface="Montserrat"/>
                <a:sym typeface="Montserrat"/>
              </a:defRPr>
            </a:lvl3pPr>
            <a:lvl4pPr lvl="3" algn="ctr">
              <a:lnSpc>
                <a:spcPct val="100000"/>
              </a:lnSpc>
              <a:spcBef>
                <a:spcPts val="0"/>
              </a:spcBef>
              <a:spcAft>
                <a:spcPts val="0"/>
              </a:spcAft>
              <a:buSzPts val="1800"/>
              <a:buFont typeface="Montserrat"/>
              <a:buNone/>
              <a:defRPr sz="1800" b="1">
                <a:latin typeface="Montserrat"/>
                <a:ea typeface="Montserrat"/>
                <a:cs typeface="Montserrat"/>
                <a:sym typeface="Montserrat"/>
              </a:defRPr>
            </a:lvl4pPr>
            <a:lvl5pPr lvl="4" algn="ctr">
              <a:lnSpc>
                <a:spcPct val="100000"/>
              </a:lnSpc>
              <a:spcBef>
                <a:spcPts val="0"/>
              </a:spcBef>
              <a:spcAft>
                <a:spcPts val="0"/>
              </a:spcAft>
              <a:buSzPts val="1800"/>
              <a:buFont typeface="Montserrat"/>
              <a:buNone/>
              <a:defRPr sz="1800" b="1">
                <a:latin typeface="Montserrat"/>
                <a:ea typeface="Montserrat"/>
                <a:cs typeface="Montserrat"/>
                <a:sym typeface="Montserrat"/>
              </a:defRPr>
            </a:lvl5pPr>
            <a:lvl6pPr lvl="5" algn="ctr">
              <a:lnSpc>
                <a:spcPct val="100000"/>
              </a:lnSpc>
              <a:spcBef>
                <a:spcPts val="0"/>
              </a:spcBef>
              <a:spcAft>
                <a:spcPts val="0"/>
              </a:spcAft>
              <a:buSzPts val="1800"/>
              <a:buFont typeface="Montserrat"/>
              <a:buNone/>
              <a:defRPr sz="1800" b="1">
                <a:latin typeface="Montserrat"/>
                <a:ea typeface="Montserrat"/>
                <a:cs typeface="Montserrat"/>
                <a:sym typeface="Montserrat"/>
              </a:defRPr>
            </a:lvl6pPr>
            <a:lvl7pPr lvl="6" algn="ctr">
              <a:lnSpc>
                <a:spcPct val="100000"/>
              </a:lnSpc>
              <a:spcBef>
                <a:spcPts val="0"/>
              </a:spcBef>
              <a:spcAft>
                <a:spcPts val="0"/>
              </a:spcAft>
              <a:buSzPts val="1800"/>
              <a:buFont typeface="Montserrat"/>
              <a:buNone/>
              <a:defRPr sz="1800" b="1">
                <a:latin typeface="Montserrat"/>
                <a:ea typeface="Montserrat"/>
                <a:cs typeface="Montserrat"/>
                <a:sym typeface="Montserrat"/>
              </a:defRPr>
            </a:lvl7pPr>
            <a:lvl8pPr lvl="7" algn="ctr">
              <a:lnSpc>
                <a:spcPct val="100000"/>
              </a:lnSpc>
              <a:spcBef>
                <a:spcPts val="0"/>
              </a:spcBef>
              <a:spcAft>
                <a:spcPts val="0"/>
              </a:spcAft>
              <a:buSzPts val="1800"/>
              <a:buFont typeface="Montserrat"/>
              <a:buNone/>
              <a:defRPr sz="1800" b="1">
                <a:latin typeface="Montserrat"/>
                <a:ea typeface="Montserrat"/>
                <a:cs typeface="Montserrat"/>
                <a:sym typeface="Montserrat"/>
              </a:defRPr>
            </a:lvl8pPr>
            <a:lvl9pPr lvl="8" algn="ctr">
              <a:lnSpc>
                <a:spcPct val="100000"/>
              </a:lnSpc>
              <a:spcBef>
                <a:spcPts val="0"/>
              </a:spcBef>
              <a:spcAft>
                <a:spcPts val="0"/>
              </a:spcAft>
              <a:buSzPts val="1800"/>
              <a:buFont typeface="Montserrat"/>
              <a:buNone/>
              <a:defRPr sz="1800" b="1">
                <a:latin typeface="Montserrat"/>
                <a:ea typeface="Montserrat"/>
                <a:cs typeface="Montserrat"/>
                <a:sym typeface="Montserrat"/>
              </a:defRPr>
            </a:lvl9pPr>
          </a:lstStyle>
          <a:p>
            <a:endParaRPr/>
          </a:p>
        </p:txBody>
      </p:sp>
      <p:sp>
        <p:nvSpPr>
          <p:cNvPr id="37" name="Google Shape;37;p5"/>
          <p:cNvSpPr txBox="1">
            <a:spLocks noGrp="1"/>
          </p:cNvSpPr>
          <p:nvPr>
            <p:ph type="subTitle" idx="2"/>
          </p:nvPr>
        </p:nvSpPr>
        <p:spPr>
          <a:xfrm>
            <a:off x="4945638"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1pPr>
            <a:lvl2pPr lvl="1"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2pPr>
            <a:lvl3pPr lvl="2"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3pPr>
            <a:lvl4pPr lvl="3"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4pPr>
            <a:lvl5pPr lvl="4"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5pPr>
            <a:lvl6pPr lvl="5"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6pPr>
            <a:lvl7pPr lvl="6"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7pPr>
            <a:lvl8pPr lvl="7"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8pPr>
            <a:lvl9pPr lvl="8" algn="ctr" rtl="0">
              <a:lnSpc>
                <a:spcPct val="100000"/>
              </a:lnSpc>
              <a:spcBef>
                <a:spcPts val="0"/>
              </a:spcBef>
              <a:spcAft>
                <a:spcPts val="0"/>
              </a:spcAft>
              <a:buSzPts val="1800"/>
              <a:buFont typeface="Montserrat"/>
              <a:buNone/>
              <a:defRPr sz="1800" b="1">
                <a:latin typeface="Montserrat"/>
                <a:ea typeface="Montserrat"/>
                <a:cs typeface="Montserrat"/>
                <a:sym typeface="Montserrat"/>
              </a:defRPr>
            </a:lvl9pPr>
          </a:lstStyle>
          <a:p>
            <a:endParaRPr/>
          </a:p>
        </p:txBody>
      </p:sp>
      <p:sp>
        <p:nvSpPr>
          <p:cNvPr id="38" name="Google Shape;38;p5"/>
          <p:cNvSpPr txBox="1">
            <a:spLocks noGrp="1"/>
          </p:cNvSpPr>
          <p:nvPr>
            <p:ph type="subTitle" idx="3"/>
          </p:nvPr>
        </p:nvSpPr>
        <p:spPr>
          <a:xfrm>
            <a:off x="1290763"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4"/>
          </p:nvPr>
        </p:nvSpPr>
        <p:spPr>
          <a:xfrm>
            <a:off x="4945638"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726450" y="1645025"/>
            <a:ext cx="4036200" cy="2546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5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45" name="Google Shape;45;p7"/>
          <p:cNvSpPr>
            <a:spLocks noGrp="1"/>
          </p:cNvSpPr>
          <p:nvPr>
            <p:ph type="pic" idx="2"/>
          </p:nvPr>
        </p:nvSpPr>
        <p:spPr>
          <a:xfrm>
            <a:off x="5129800" y="1181392"/>
            <a:ext cx="3300900" cy="3299100"/>
          </a:xfrm>
          <a:prstGeom prst="rect">
            <a:avLst/>
          </a:prstGeom>
          <a:noFill/>
          <a:ln>
            <a:noFill/>
          </a:ln>
        </p:spPr>
      </p:sp>
      <p:sp>
        <p:nvSpPr>
          <p:cNvPr id="46" name="Google Shape;4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9"/>
        <p:cNvGrpSpPr/>
        <p:nvPr/>
      </p:nvGrpSpPr>
      <p:grpSpPr>
        <a:xfrm>
          <a:off x="0" y="0"/>
          <a:ext cx="0" cy="0"/>
          <a:chOff x="0" y="0"/>
          <a:chExt cx="0" cy="0"/>
        </a:xfrm>
      </p:grpSpPr>
      <p:sp>
        <p:nvSpPr>
          <p:cNvPr id="50" name="Google Shape;50;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15A_B2EEFDE5.xm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huggingface.co/datasets/wikisq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1043850" y="1140000"/>
            <a:ext cx="7056300" cy="2863500"/>
          </a:xfrm>
          <a:prstGeom prst="rect">
            <a:avLst/>
          </a:prstGeom>
        </p:spPr>
        <p:txBody>
          <a:bodyPr spcFirstLastPara="1" wrap="square" lIns="91425" tIns="91425" rIns="91425" bIns="91425" anchor="ctr" anchorCtr="0">
            <a:noAutofit/>
          </a:bodyPr>
          <a:lstStyle/>
          <a:p>
            <a:r>
              <a:rPr lang="en" sz="4000"/>
              <a:t>Distillation – Training SLM using LLM rationales</a:t>
            </a:r>
            <a:br>
              <a:rPr lang="en" sz="4000"/>
            </a:br>
            <a:br>
              <a:rPr lang="en" sz="4000"/>
            </a:br>
            <a:r>
              <a:rPr lang="en" sz="2000">
                <a:solidFill>
                  <a:schemeClr val="lt2"/>
                </a:solidFill>
              </a:rPr>
              <a:t>Candidate Project 2: LLM-SLM Application</a:t>
            </a:r>
            <a:br>
              <a:rPr lang="en" sz="2000">
                <a:solidFill>
                  <a:schemeClr val="lt2"/>
                </a:solidFill>
              </a:rPr>
            </a:br>
            <a:br>
              <a:rPr lang="en" sz="2000"/>
            </a:br>
            <a:r>
              <a:rPr lang="en" sz="2000">
                <a:solidFill>
                  <a:schemeClr val="lt2"/>
                </a:solidFill>
              </a:rPr>
              <a:t>Group 5</a:t>
            </a:r>
            <a:br>
              <a:rPr lang="en" sz="2000">
                <a:solidFill>
                  <a:schemeClr val="lt2"/>
                </a:solidFill>
              </a:rPr>
            </a:br>
            <a:r>
              <a:rPr lang="en" sz="1200" b="0"/>
              <a:t>Chia Dehan</a:t>
            </a:r>
            <a:endParaRPr lang="en" sz="1200">
              <a:solidFill>
                <a:schemeClr val="lt2"/>
              </a:solidFill>
            </a:endParaRPr>
          </a:p>
          <a:p>
            <a:r>
              <a:rPr lang="en" sz="1200" b="0"/>
              <a:t>Colin Jiang Kelin</a:t>
            </a:r>
            <a:endParaRPr lang="en" sz="1200"/>
          </a:p>
          <a:p>
            <a:r>
              <a:rPr lang="en" sz="1200" b="0"/>
              <a:t>Keith Wong </a:t>
            </a:r>
            <a:r>
              <a:rPr lang="en" sz="1200" b="0" err="1"/>
              <a:t>Jincong</a:t>
            </a:r>
            <a:endParaRPr lang="en" sz="1200"/>
          </a:p>
          <a:p>
            <a:r>
              <a:rPr lang="en" sz="1200" b="0"/>
              <a:t>Lim Wei Jie</a:t>
            </a:r>
            <a:endParaRPr lang="en" sz="1200"/>
          </a:p>
          <a:p>
            <a:r>
              <a:rPr lang="en" sz="1200" b="0"/>
              <a:t>Quah Zong You</a:t>
            </a:r>
            <a:endParaRPr lang="en" sz="1200"/>
          </a:p>
        </p:txBody>
      </p:sp>
      <p:sp>
        <p:nvSpPr>
          <p:cNvPr id="68" name="Google Shape;68;p15"/>
          <p:cNvSpPr/>
          <p:nvPr/>
        </p:nvSpPr>
        <p:spPr>
          <a:xfrm>
            <a:off x="204523" y="4060500"/>
            <a:ext cx="846600" cy="1461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5400000">
            <a:off x="7623323" y="3300750"/>
            <a:ext cx="2982300" cy="7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5"/>
          <p:cNvGrpSpPr/>
          <p:nvPr/>
        </p:nvGrpSpPr>
        <p:grpSpPr>
          <a:xfrm>
            <a:off x="6970025" y="4926450"/>
            <a:ext cx="2550800" cy="339300"/>
            <a:chOff x="988450" y="-94575"/>
            <a:chExt cx="2550800" cy="339300"/>
          </a:xfrm>
        </p:grpSpPr>
        <p:sp>
          <p:nvSpPr>
            <p:cNvPr id="71" name="Google Shape;71;p15"/>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5"/>
          <p:cNvSpPr/>
          <p:nvPr/>
        </p:nvSpPr>
        <p:spPr>
          <a:xfrm rot="5400000">
            <a:off x="8601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8072225" y="474110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5"/>
          <p:cNvGrpSpPr/>
          <p:nvPr/>
        </p:nvGrpSpPr>
        <p:grpSpPr>
          <a:xfrm flipH="1">
            <a:off x="-105027" y="539500"/>
            <a:ext cx="1064700" cy="2550800"/>
            <a:chOff x="7366075" y="2214875"/>
            <a:chExt cx="1064700" cy="2550800"/>
          </a:xfrm>
        </p:grpSpPr>
        <p:sp>
          <p:nvSpPr>
            <p:cNvPr id="86" name="Google Shape;86;p15"/>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p:nvPr/>
        </p:nvSpPr>
        <p:spPr>
          <a:xfrm rot="5400000" flipH="1">
            <a:off x="5679348" y="-3713460"/>
            <a:ext cx="201300" cy="757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5400000" flipH="1">
            <a:off x="1022474" y="-844785"/>
            <a:ext cx="393600" cy="202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587095" y="458856"/>
            <a:ext cx="8026435" cy="598602"/>
          </a:xfrm>
          <a:prstGeom prst="rect">
            <a:avLst/>
          </a:prstGeom>
        </p:spPr>
        <p:txBody>
          <a:bodyPr spcFirstLastPara="1" wrap="square" lIns="91425" tIns="91425" rIns="91425" bIns="91425" anchor="t" anchorCtr="0">
            <a:noAutofit/>
          </a:bodyPr>
          <a:lstStyle/>
          <a:p>
            <a:r>
              <a:rPr lang="en"/>
              <a:t>Mitigative Measure 2 – Compress Model Sizes</a:t>
            </a:r>
            <a:endParaRPr lang="en-US"/>
          </a:p>
        </p:txBody>
      </p:sp>
      <p:sp>
        <p:nvSpPr>
          <p:cNvPr id="2" name="TextBox 1">
            <a:extLst>
              <a:ext uri="{FF2B5EF4-FFF2-40B4-BE49-F238E27FC236}">
                <a16:creationId xmlns:a16="http://schemas.microsoft.com/office/drawing/2014/main" id="{6660F368-F8C1-C9A0-39E4-E7192C5E4279}"/>
              </a:ext>
            </a:extLst>
          </p:cNvPr>
          <p:cNvSpPr txBox="1"/>
          <p:nvPr/>
        </p:nvSpPr>
        <p:spPr>
          <a:xfrm>
            <a:off x="627005" y="3671225"/>
            <a:ext cx="7889990" cy="954107"/>
          </a:xfrm>
          <a:prstGeom prst="rect">
            <a:avLst/>
          </a:prstGeom>
          <a:solidFill>
            <a:schemeClr val="accent2"/>
          </a:solidFill>
        </p:spPr>
        <p:txBody>
          <a:bodyPr wrap="square" rtlCol="0">
            <a:spAutoFit/>
          </a:bodyPr>
          <a:lstStyle/>
          <a:p>
            <a:pPr marL="285750" lvl="2" indent="-285750" algn="just">
              <a:buFont typeface="Arial" panose="020B0604020202020204" pitchFamily="34" charset="0"/>
              <a:buChar char="•"/>
            </a:pPr>
            <a:r>
              <a:rPr lang="en-US">
                <a:solidFill>
                  <a:schemeClr val="tx2"/>
                </a:solidFill>
                <a:latin typeface="Montserrat Medium" panose="00000600000000000000" pitchFamily="2" charset="0"/>
              </a:rPr>
              <a:t>Distil LLMs into </a:t>
            </a:r>
            <a:r>
              <a:rPr lang="en-US">
                <a:solidFill>
                  <a:srgbClr val="FF0000"/>
                </a:solidFill>
                <a:latin typeface="Montserrat Medium" panose="00000600000000000000" pitchFamily="2" charset="0"/>
              </a:rPr>
              <a:t>smaller task specific models </a:t>
            </a:r>
            <a:r>
              <a:rPr lang="en-US">
                <a:solidFill>
                  <a:schemeClr val="tx2"/>
                </a:solidFill>
                <a:latin typeface="Montserrat Medium" panose="00000600000000000000" pitchFamily="2" charset="0"/>
              </a:rPr>
              <a:t>using </a:t>
            </a:r>
            <a:r>
              <a:rPr lang="en-US">
                <a:solidFill>
                  <a:srgbClr val="FF0000"/>
                </a:solidFill>
                <a:latin typeface="Montserrat Medium" panose="00000600000000000000" pitchFamily="2" charset="0"/>
              </a:rPr>
              <a:t>considerably less data</a:t>
            </a:r>
            <a:r>
              <a:rPr lang="en-US">
                <a:solidFill>
                  <a:schemeClr val="tx2"/>
                </a:solidFill>
                <a:latin typeface="Montserrat Medium" panose="00000600000000000000" pitchFamily="2" charset="0"/>
              </a:rPr>
              <a:t>.</a:t>
            </a:r>
          </a:p>
          <a:p>
            <a:pPr marL="285750" lvl="2" indent="-285750" algn="just">
              <a:buFont typeface="Arial" panose="020B0604020202020204" pitchFamily="34" charset="0"/>
              <a:buChar char="•"/>
            </a:pPr>
            <a:endParaRPr lang="en-US">
              <a:solidFill>
                <a:schemeClr val="tx2"/>
              </a:solidFill>
              <a:latin typeface="Montserrat Medium" panose="00000600000000000000" pitchFamily="2" charset="0"/>
            </a:endParaRPr>
          </a:p>
          <a:p>
            <a:pPr marL="285750" lvl="2" indent="-285750" algn="just">
              <a:buFont typeface="Arial" panose="020B0604020202020204" pitchFamily="34" charset="0"/>
              <a:buChar char="•"/>
            </a:pPr>
            <a:r>
              <a:rPr lang="en-US">
                <a:solidFill>
                  <a:schemeClr val="tx2"/>
                </a:solidFill>
                <a:latin typeface="Montserrat Medium" panose="00000600000000000000" pitchFamily="2" charset="0"/>
              </a:rPr>
              <a:t>Especially useful in cases whereby companies only use LLMs for a specific downstream task, such as Financial Statement summarization.</a:t>
            </a:r>
          </a:p>
        </p:txBody>
      </p:sp>
      <p:sp>
        <p:nvSpPr>
          <p:cNvPr id="3" name="Google Shape;507;p33">
            <a:extLst>
              <a:ext uri="{FF2B5EF4-FFF2-40B4-BE49-F238E27FC236}">
                <a16:creationId xmlns:a16="http://schemas.microsoft.com/office/drawing/2014/main" id="{E3209428-80B6-06E5-BD95-6E128C21F9E9}"/>
              </a:ext>
            </a:extLst>
          </p:cNvPr>
          <p:cNvSpPr/>
          <p:nvPr/>
        </p:nvSpPr>
        <p:spPr>
          <a:xfrm>
            <a:off x="716638" y="1459838"/>
            <a:ext cx="3218700" cy="150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10;p33">
            <a:extLst>
              <a:ext uri="{FF2B5EF4-FFF2-40B4-BE49-F238E27FC236}">
                <a16:creationId xmlns:a16="http://schemas.microsoft.com/office/drawing/2014/main" id="{0BD608D4-40CD-BA8C-29F9-3F0C07FE84AC}"/>
              </a:ext>
            </a:extLst>
          </p:cNvPr>
          <p:cNvSpPr txBox="1"/>
          <p:nvPr/>
        </p:nvSpPr>
        <p:spPr>
          <a:xfrm>
            <a:off x="803488" y="1526036"/>
            <a:ext cx="3045000" cy="12629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Montserrat"/>
                <a:ea typeface="Montserrat"/>
                <a:cs typeface="Montserrat"/>
                <a:sym typeface="Montserrat"/>
              </a:rPr>
              <a:t>Decrease Model Size while retaining performance</a:t>
            </a:r>
            <a:endParaRPr sz="1800" b="1">
              <a:solidFill>
                <a:schemeClr val="lt1"/>
              </a:solidFill>
              <a:latin typeface="Montserrat"/>
              <a:ea typeface="Montserrat"/>
              <a:cs typeface="Montserrat"/>
              <a:sym typeface="Montserrat"/>
            </a:endParaRPr>
          </a:p>
        </p:txBody>
      </p:sp>
      <p:sp>
        <p:nvSpPr>
          <p:cNvPr id="7" name="Google Shape;516;p33">
            <a:extLst>
              <a:ext uri="{FF2B5EF4-FFF2-40B4-BE49-F238E27FC236}">
                <a16:creationId xmlns:a16="http://schemas.microsoft.com/office/drawing/2014/main" id="{5010B162-1F08-8F33-F622-C731FDBF0B0A}"/>
              </a:ext>
            </a:extLst>
          </p:cNvPr>
          <p:cNvSpPr/>
          <p:nvPr/>
        </p:nvSpPr>
        <p:spPr>
          <a:xfrm>
            <a:off x="5205363" y="1459850"/>
            <a:ext cx="3222000" cy="1507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17;p33">
            <a:extLst>
              <a:ext uri="{FF2B5EF4-FFF2-40B4-BE49-F238E27FC236}">
                <a16:creationId xmlns:a16="http://schemas.microsoft.com/office/drawing/2014/main" id="{D7D08AF9-680E-47F0-BABE-D09E539C8C94}"/>
              </a:ext>
            </a:extLst>
          </p:cNvPr>
          <p:cNvGrpSpPr/>
          <p:nvPr/>
        </p:nvGrpSpPr>
        <p:grpSpPr>
          <a:xfrm>
            <a:off x="5288713" y="1567011"/>
            <a:ext cx="3045000" cy="1286990"/>
            <a:chOff x="5288713" y="1567011"/>
            <a:chExt cx="3045000" cy="1286990"/>
          </a:xfrm>
        </p:grpSpPr>
        <p:sp>
          <p:nvSpPr>
            <p:cNvPr id="9" name="Google Shape;518;p33">
              <a:extLst>
                <a:ext uri="{FF2B5EF4-FFF2-40B4-BE49-F238E27FC236}">
                  <a16:creationId xmlns:a16="http://schemas.microsoft.com/office/drawing/2014/main" id="{A61B6B36-68D5-22B8-6FC7-40C8C950D559}"/>
                </a:ext>
              </a:extLst>
            </p:cNvPr>
            <p:cNvSpPr txBox="1"/>
            <p:nvPr/>
          </p:nvSpPr>
          <p:spPr>
            <a:xfrm>
              <a:off x="5288713" y="1567011"/>
              <a:ext cx="30450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Effects</a:t>
              </a:r>
              <a:endParaRPr sz="1800" b="1">
                <a:solidFill>
                  <a:schemeClr val="lt1"/>
                </a:solidFill>
                <a:latin typeface="Montserrat"/>
                <a:ea typeface="Montserrat"/>
                <a:cs typeface="Montserrat"/>
                <a:sym typeface="Montserrat"/>
              </a:endParaRPr>
            </a:p>
          </p:txBody>
        </p:sp>
        <p:sp>
          <p:nvSpPr>
            <p:cNvPr id="10" name="Google Shape;519;p33">
              <a:extLst>
                <a:ext uri="{FF2B5EF4-FFF2-40B4-BE49-F238E27FC236}">
                  <a16:creationId xmlns:a16="http://schemas.microsoft.com/office/drawing/2014/main" id="{3C790073-82E9-AFB8-38EC-46FC4D1888E3}"/>
                </a:ext>
              </a:extLst>
            </p:cNvPr>
            <p:cNvSpPr txBox="1"/>
            <p:nvPr/>
          </p:nvSpPr>
          <p:spPr>
            <a:xfrm>
              <a:off x="5289734" y="1895201"/>
              <a:ext cx="3043800" cy="95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a:solidFill>
                    <a:schemeClr val="dk1"/>
                  </a:solidFill>
                  <a:latin typeface="Montserrat Medium"/>
                  <a:ea typeface="Montserrat Medium"/>
                  <a:cs typeface="Montserrat Medium"/>
                  <a:sym typeface="Montserrat Medium"/>
                </a:rPr>
                <a:t>Reduces inference cost substantially</a:t>
              </a:r>
            </a:p>
            <a:p>
              <a:pPr marL="0" lvl="0" indent="0" algn="r" rtl="0">
                <a:spcBef>
                  <a:spcPts val="0"/>
                </a:spcBef>
                <a:spcAft>
                  <a:spcPts val="0"/>
                </a:spcAft>
                <a:buNone/>
              </a:pPr>
              <a:r>
                <a:rPr lang="en-US" sz="1200">
                  <a:solidFill>
                    <a:schemeClr val="dk1"/>
                  </a:solidFill>
                  <a:latin typeface="Montserrat Medium"/>
                  <a:ea typeface="Montserrat Medium"/>
                  <a:cs typeface="Montserrat Medium"/>
                  <a:sym typeface="Montserrat Medium"/>
                </a:rPr>
                <a:t>Reduces data storage costs</a:t>
              </a:r>
            </a:p>
            <a:p>
              <a:pPr marL="0" lvl="0" indent="0" algn="r" rtl="0">
                <a:spcBef>
                  <a:spcPts val="0"/>
                </a:spcBef>
                <a:spcAft>
                  <a:spcPts val="0"/>
                </a:spcAft>
                <a:buNone/>
              </a:pPr>
              <a:r>
                <a:rPr lang="en-US" sz="1200">
                  <a:solidFill>
                    <a:schemeClr val="dk1"/>
                  </a:solidFill>
                  <a:latin typeface="Montserrat Medium"/>
                  <a:ea typeface="Montserrat Medium"/>
                  <a:cs typeface="Montserrat Medium"/>
                  <a:sym typeface="Montserrat Medium"/>
                </a:rPr>
                <a:t>SLMs performs substantially better than LLMs</a:t>
              </a:r>
            </a:p>
          </p:txBody>
        </p:sp>
      </p:grpSp>
      <p:sp>
        <p:nvSpPr>
          <p:cNvPr id="11" name="Google Shape;524;p33">
            <a:extLst>
              <a:ext uri="{FF2B5EF4-FFF2-40B4-BE49-F238E27FC236}">
                <a16:creationId xmlns:a16="http://schemas.microsoft.com/office/drawing/2014/main" id="{FC91445D-AE37-3F15-09B2-71A8161B652B}"/>
              </a:ext>
            </a:extLst>
          </p:cNvPr>
          <p:cNvSpPr/>
          <p:nvPr/>
        </p:nvSpPr>
        <p:spPr>
          <a:xfrm>
            <a:off x="3788813" y="1607925"/>
            <a:ext cx="420600" cy="4938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1</a:t>
            </a:r>
            <a:endParaRPr b="1">
              <a:solidFill>
                <a:schemeClr val="lt1"/>
              </a:solidFill>
              <a:latin typeface="Montserrat"/>
              <a:ea typeface="Montserrat"/>
              <a:cs typeface="Montserrat"/>
              <a:sym typeface="Montserrat"/>
            </a:endParaRPr>
          </a:p>
        </p:txBody>
      </p:sp>
      <p:sp>
        <p:nvSpPr>
          <p:cNvPr id="14" name="Google Shape;526;p33">
            <a:extLst>
              <a:ext uri="{FF2B5EF4-FFF2-40B4-BE49-F238E27FC236}">
                <a16:creationId xmlns:a16="http://schemas.microsoft.com/office/drawing/2014/main" id="{8456A0B2-DC86-AC86-3348-3CBF508DA008}"/>
              </a:ext>
            </a:extLst>
          </p:cNvPr>
          <p:cNvSpPr/>
          <p:nvPr/>
        </p:nvSpPr>
        <p:spPr>
          <a:xfrm>
            <a:off x="4991138" y="2295192"/>
            <a:ext cx="421500" cy="4938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2</a:t>
            </a:r>
            <a:endParaRPr b="1">
              <a:solidFill>
                <a:schemeClr val="dk1"/>
              </a:solidFill>
              <a:latin typeface="Montserrat"/>
              <a:ea typeface="Montserrat"/>
              <a:cs typeface="Montserrat"/>
              <a:sym typeface="Montserrat"/>
            </a:endParaRPr>
          </a:p>
        </p:txBody>
      </p:sp>
      <p:cxnSp>
        <p:nvCxnSpPr>
          <p:cNvPr id="15" name="Google Shape;528;p33">
            <a:extLst>
              <a:ext uri="{FF2B5EF4-FFF2-40B4-BE49-F238E27FC236}">
                <a16:creationId xmlns:a16="http://schemas.microsoft.com/office/drawing/2014/main" id="{97CC5D6E-8849-0219-2F4E-B599D21AE9D8}"/>
              </a:ext>
            </a:extLst>
          </p:cNvPr>
          <p:cNvCxnSpPr>
            <a:stCxn id="11" idx="3"/>
            <a:endCxn id="14" idx="1"/>
          </p:cNvCxnSpPr>
          <p:nvPr/>
        </p:nvCxnSpPr>
        <p:spPr>
          <a:xfrm>
            <a:off x="4209413" y="1854825"/>
            <a:ext cx="781800" cy="687300"/>
          </a:xfrm>
          <a:prstGeom prst="curvedConnector3">
            <a:avLst>
              <a:gd name="adj1" fmla="val 49995"/>
            </a:avLst>
          </a:prstGeom>
          <a:noFill/>
          <a:ln w="9525" cap="flat" cmpd="sng">
            <a:solidFill>
              <a:schemeClr val="dk2"/>
            </a:solidFill>
            <a:prstDash val="solid"/>
            <a:round/>
            <a:headEnd type="none" w="med" len="med"/>
            <a:tailEnd type="none" w="med" len="med"/>
          </a:ln>
        </p:spPr>
      </p:cxnSp>
      <p:sp>
        <p:nvSpPr>
          <p:cNvPr id="16" name="TextBox 15">
            <a:extLst>
              <a:ext uri="{FF2B5EF4-FFF2-40B4-BE49-F238E27FC236}">
                <a16:creationId xmlns:a16="http://schemas.microsoft.com/office/drawing/2014/main" id="{BCACB9EE-ADCA-495B-3056-268B95C3182A}"/>
              </a:ext>
            </a:extLst>
          </p:cNvPr>
          <p:cNvSpPr txBox="1"/>
          <p:nvPr/>
        </p:nvSpPr>
        <p:spPr>
          <a:xfrm>
            <a:off x="627005" y="3332671"/>
            <a:ext cx="1567555" cy="338554"/>
          </a:xfrm>
          <a:prstGeom prst="rect">
            <a:avLst/>
          </a:prstGeom>
          <a:noFill/>
        </p:spPr>
        <p:txBody>
          <a:bodyPr wrap="square" rtlCol="0">
            <a:spAutoFit/>
          </a:bodyPr>
          <a:lstStyle/>
          <a:p>
            <a:r>
              <a:rPr lang="en-SG" sz="1600" b="1">
                <a:solidFill>
                  <a:schemeClr val="tx2"/>
                </a:solidFill>
                <a:latin typeface="Montserrat Medium" panose="00000600000000000000" pitchFamily="2" charset="0"/>
              </a:rPr>
              <a:t>Example:</a:t>
            </a:r>
          </a:p>
        </p:txBody>
      </p:sp>
    </p:spTree>
    <p:extLst>
      <p:ext uri="{BB962C8B-B14F-4D97-AF65-F5344CB8AC3E}">
        <p14:creationId xmlns:p14="http://schemas.microsoft.com/office/powerpoint/2010/main" val="134143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2"/>
          <p:cNvSpPr/>
          <p:nvPr/>
        </p:nvSpPr>
        <p:spPr>
          <a:xfrm>
            <a:off x="5687284" y="1341793"/>
            <a:ext cx="3168000" cy="312779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goals</a:t>
            </a:r>
            <a:endParaRPr sz="2600"/>
          </a:p>
        </p:txBody>
      </p:sp>
      <p:sp>
        <p:nvSpPr>
          <p:cNvPr id="275" name="Google Shape;275;p22"/>
          <p:cNvSpPr txBox="1"/>
          <p:nvPr/>
        </p:nvSpPr>
        <p:spPr>
          <a:xfrm flipH="1">
            <a:off x="5889334" y="1448131"/>
            <a:ext cx="2767200" cy="6547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800" b="1">
                <a:solidFill>
                  <a:schemeClr val="lt1"/>
                </a:solidFill>
                <a:latin typeface="Montserrat"/>
                <a:ea typeface="Montserrat"/>
                <a:cs typeface="Montserrat"/>
                <a:sym typeface="Montserrat"/>
              </a:rPr>
              <a:t>Recompose this problem as: </a:t>
            </a:r>
          </a:p>
        </p:txBody>
      </p:sp>
      <p:sp>
        <p:nvSpPr>
          <p:cNvPr id="276" name="Google Shape;276;p22"/>
          <p:cNvSpPr txBox="1"/>
          <p:nvPr/>
        </p:nvSpPr>
        <p:spPr>
          <a:xfrm flipH="1">
            <a:off x="5889334" y="2209251"/>
            <a:ext cx="2770500" cy="192857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a:solidFill>
                  <a:schemeClr val="lt1"/>
                </a:solidFill>
                <a:latin typeface="Montserrat Medium"/>
                <a:ea typeface="Montserrat Medium"/>
                <a:cs typeface="Montserrat Medium"/>
                <a:sym typeface="Montserrat Medium"/>
              </a:rPr>
              <a:t>Distil knowledge from </a:t>
            </a:r>
            <a:r>
              <a:rPr lang="en-US" sz="1200">
                <a:solidFill>
                  <a:srgbClr val="FFFF00"/>
                </a:solidFill>
                <a:latin typeface="Montserrat Medium"/>
                <a:ea typeface="Montserrat Medium"/>
                <a:cs typeface="Montserrat Medium"/>
                <a:sym typeface="Montserrat Medium"/>
              </a:rPr>
              <a:t>medium-sized models to even smaller models.</a:t>
            </a:r>
          </a:p>
          <a:p>
            <a:pPr marL="0" lvl="0" indent="0" rtl="0">
              <a:spcBef>
                <a:spcPts val="0"/>
              </a:spcBef>
              <a:spcAft>
                <a:spcPts val="0"/>
              </a:spcAft>
              <a:buNone/>
            </a:pPr>
            <a:endParaRPr lang="en-US" sz="1200">
              <a:solidFill>
                <a:schemeClr val="lt1"/>
              </a:solidFill>
              <a:latin typeface="Montserrat Medium"/>
              <a:ea typeface="Montserrat Medium"/>
              <a:cs typeface="Montserrat Medium"/>
              <a:sym typeface="Montserrat Medium"/>
            </a:endParaRPr>
          </a:p>
          <a:p>
            <a:pPr marL="0" lvl="0" indent="0" rtl="0">
              <a:spcBef>
                <a:spcPts val="0"/>
              </a:spcBef>
              <a:spcAft>
                <a:spcPts val="0"/>
              </a:spcAft>
              <a:buNone/>
            </a:pPr>
            <a:r>
              <a:rPr lang="en-US" sz="1200">
                <a:solidFill>
                  <a:schemeClr val="lt1"/>
                </a:solidFill>
                <a:latin typeface="Montserrat Medium"/>
                <a:ea typeface="Montserrat Medium"/>
                <a:cs typeface="Montserrat Medium"/>
                <a:sym typeface="Montserrat Medium"/>
              </a:rPr>
              <a:t>Attempt to </a:t>
            </a:r>
            <a:r>
              <a:rPr lang="en-US" sz="1200">
                <a:solidFill>
                  <a:srgbClr val="FFFF00"/>
                </a:solidFill>
                <a:latin typeface="Montserrat Medium"/>
                <a:ea typeface="Montserrat Medium"/>
                <a:cs typeface="Montserrat Medium"/>
                <a:sym typeface="Montserrat Medium"/>
              </a:rPr>
              <a:t>retain the performance</a:t>
            </a:r>
            <a:r>
              <a:rPr lang="en-US" sz="1200">
                <a:solidFill>
                  <a:schemeClr val="lt1"/>
                </a:solidFill>
                <a:latin typeface="Montserrat Medium"/>
                <a:ea typeface="Montserrat Medium"/>
                <a:cs typeface="Montserrat Medium"/>
                <a:sym typeface="Montserrat Medium"/>
              </a:rPr>
              <a:t> of the medium-sized models</a:t>
            </a:r>
          </a:p>
          <a:p>
            <a:pPr marL="0" lvl="0" indent="0" rtl="0">
              <a:spcBef>
                <a:spcPts val="0"/>
              </a:spcBef>
              <a:spcAft>
                <a:spcPts val="0"/>
              </a:spcAft>
              <a:buNone/>
            </a:pPr>
            <a:endParaRPr lang="en-US" sz="1200">
              <a:solidFill>
                <a:schemeClr val="lt1"/>
              </a:solidFill>
              <a:latin typeface="Montserrat Medium"/>
              <a:ea typeface="Montserrat Medium"/>
              <a:cs typeface="Montserrat Medium"/>
              <a:sym typeface="Montserrat Medium"/>
            </a:endParaRPr>
          </a:p>
          <a:p>
            <a:pPr marL="0" lvl="0" indent="0" rtl="0">
              <a:spcBef>
                <a:spcPts val="0"/>
              </a:spcBef>
              <a:spcAft>
                <a:spcPts val="0"/>
              </a:spcAft>
              <a:buNone/>
            </a:pPr>
            <a:r>
              <a:rPr lang="en-US" sz="1200">
                <a:solidFill>
                  <a:schemeClr val="lt1"/>
                </a:solidFill>
                <a:latin typeface="Montserrat Medium"/>
                <a:ea typeface="Montserrat Medium"/>
                <a:cs typeface="Montserrat Medium"/>
                <a:sym typeface="Montserrat Medium"/>
              </a:rPr>
              <a:t>Solve more complex problems with the SLM, such as arithmetic reasoning</a:t>
            </a:r>
          </a:p>
        </p:txBody>
      </p:sp>
      <p:grpSp>
        <p:nvGrpSpPr>
          <p:cNvPr id="280" name="Google Shape;280;p22"/>
          <p:cNvGrpSpPr/>
          <p:nvPr/>
        </p:nvGrpSpPr>
        <p:grpSpPr>
          <a:xfrm>
            <a:off x="237145" y="1449509"/>
            <a:ext cx="2103000" cy="2912361"/>
            <a:chOff x="719949" y="2023866"/>
            <a:chExt cx="2103000" cy="909914"/>
          </a:xfrm>
        </p:grpSpPr>
        <p:sp>
          <p:nvSpPr>
            <p:cNvPr id="281" name="Google Shape;281;p22"/>
            <p:cNvSpPr txBox="1"/>
            <p:nvPr/>
          </p:nvSpPr>
          <p:spPr>
            <a:xfrm>
              <a:off x="719949" y="2023866"/>
              <a:ext cx="2103000" cy="1370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General Goals</a:t>
              </a:r>
              <a:endParaRPr sz="1800" b="1">
                <a:solidFill>
                  <a:schemeClr val="dk1"/>
                </a:solidFill>
                <a:latin typeface="Montserrat"/>
                <a:ea typeface="Montserrat"/>
                <a:cs typeface="Montserrat"/>
                <a:sym typeface="Montserrat"/>
              </a:endParaRPr>
            </a:p>
          </p:txBody>
        </p:sp>
        <p:sp>
          <p:nvSpPr>
            <p:cNvPr id="282" name="Google Shape;282;p22"/>
            <p:cNvSpPr txBox="1"/>
            <p:nvPr/>
          </p:nvSpPr>
          <p:spPr>
            <a:xfrm>
              <a:off x="724152" y="2160898"/>
              <a:ext cx="2094600" cy="772882"/>
            </a:xfrm>
            <a:prstGeom prst="rect">
              <a:avLst/>
            </a:prstGeom>
            <a:noFill/>
            <a:ln>
              <a:noFill/>
            </a:ln>
          </p:spPr>
          <p:txBody>
            <a:bodyPr spcFirstLastPara="1" wrap="square" lIns="91425" tIns="91425" rIns="91425" bIns="91425" anchor="ctr" anchorCtr="0">
              <a:noAutofit/>
            </a:bodyPr>
            <a:lstStyle/>
            <a:p>
              <a:r>
                <a:rPr lang="en-US" sz="1200">
                  <a:solidFill>
                    <a:srgbClr val="22AA44"/>
                  </a:solidFill>
                  <a:latin typeface="Montserrat Medium" panose="00000600000000000000" pitchFamily="2" charset="0"/>
                </a:rPr>
                <a:t>Minimize </a:t>
              </a:r>
              <a:r>
                <a:rPr lang="en-US" sz="1200">
                  <a:latin typeface="Montserrat Medium" panose="00000600000000000000" pitchFamily="2" charset="0"/>
                </a:rPr>
                <a:t>compute resources </a:t>
              </a:r>
            </a:p>
            <a:p>
              <a:endParaRPr lang="en-US" sz="1200">
                <a:latin typeface="Montserrat Medium" panose="00000600000000000000" pitchFamily="2" charset="0"/>
              </a:endParaRPr>
            </a:p>
            <a:p>
              <a:r>
                <a:rPr lang="en-US" sz="1200">
                  <a:solidFill>
                    <a:srgbClr val="22AA44"/>
                  </a:solidFill>
                  <a:latin typeface="Montserrat Medium" panose="00000600000000000000" pitchFamily="2" charset="0"/>
                </a:rPr>
                <a:t>Retain or even improve </a:t>
              </a:r>
              <a:r>
                <a:rPr lang="en-US" sz="1200">
                  <a:latin typeface="Montserrat Medium" panose="00000600000000000000" pitchFamily="2" charset="0"/>
                </a:rPr>
                <a:t>on the performance of SLM over LLM</a:t>
              </a:r>
            </a:p>
            <a:p>
              <a:endParaRPr lang="en-US" sz="1200">
                <a:latin typeface="Montserrat Medium" panose="00000600000000000000" pitchFamily="2" charset="0"/>
              </a:endParaRPr>
            </a:p>
            <a:p>
              <a:r>
                <a:rPr lang="en-US" sz="1200">
                  <a:latin typeface="Montserrat Medium" panose="00000600000000000000" pitchFamily="2" charset="0"/>
                </a:rPr>
                <a:t>Solve </a:t>
              </a:r>
              <a:r>
                <a:rPr lang="en-US" sz="1200">
                  <a:solidFill>
                    <a:srgbClr val="22AA44"/>
                  </a:solidFill>
                  <a:latin typeface="Montserrat Medium" panose="00000600000000000000" pitchFamily="2" charset="0"/>
                </a:rPr>
                <a:t>more complex problems </a:t>
              </a:r>
              <a:r>
                <a:rPr lang="en-US" sz="1200">
                  <a:latin typeface="Montserrat Medium" panose="00000600000000000000" pitchFamily="2" charset="0"/>
                </a:rPr>
                <a:t>with the SLM, such as arithmetic reasoning</a:t>
              </a:r>
            </a:p>
          </p:txBody>
        </p:sp>
      </p:grpSp>
      <p:grpSp>
        <p:nvGrpSpPr>
          <p:cNvPr id="2" name="Google Shape;280;p22">
            <a:extLst>
              <a:ext uri="{FF2B5EF4-FFF2-40B4-BE49-F238E27FC236}">
                <a16:creationId xmlns:a16="http://schemas.microsoft.com/office/drawing/2014/main" id="{4896FDFA-AA72-B553-4991-6E403C0B8C5B}"/>
              </a:ext>
            </a:extLst>
          </p:cNvPr>
          <p:cNvGrpSpPr/>
          <p:nvPr/>
        </p:nvGrpSpPr>
        <p:grpSpPr>
          <a:xfrm>
            <a:off x="2534698" y="1449507"/>
            <a:ext cx="2103000" cy="2912360"/>
            <a:chOff x="719949" y="2023866"/>
            <a:chExt cx="2103000" cy="909914"/>
          </a:xfrm>
        </p:grpSpPr>
        <p:sp>
          <p:nvSpPr>
            <p:cNvPr id="3" name="Google Shape;281;p22">
              <a:extLst>
                <a:ext uri="{FF2B5EF4-FFF2-40B4-BE49-F238E27FC236}">
                  <a16:creationId xmlns:a16="http://schemas.microsoft.com/office/drawing/2014/main" id="{7CA7C374-A8C6-8D97-8F48-6C8F118118A8}"/>
                </a:ext>
              </a:extLst>
            </p:cNvPr>
            <p:cNvSpPr txBox="1"/>
            <p:nvPr/>
          </p:nvSpPr>
          <p:spPr>
            <a:xfrm>
              <a:off x="719949" y="2023866"/>
              <a:ext cx="2103000" cy="1370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Notable Constraints</a:t>
              </a:r>
              <a:endParaRPr b="1">
                <a:solidFill>
                  <a:schemeClr val="dk1"/>
                </a:solidFill>
                <a:latin typeface="Montserrat"/>
                <a:ea typeface="Montserrat"/>
                <a:cs typeface="Montserrat"/>
                <a:sym typeface="Montserrat"/>
              </a:endParaRPr>
            </a:p>
          </p:txBody>
        </p:sp>
        <p:sp>
          <p:nvSpPr>
            <p:cNvPr id="4" name="Google Shape;282;p22">
              <a:extLst>
                <a:ext uri="{FF2B5EF4-FFF2-40B4-BE49-F238E27FC236}">
                  <a16:creationId xmlns:a16="http://schemas.microsoft.com/office/drawing/2014/main" id="{4982DE93-8DBA-E1CB-DA1F-9DD86B444C82}"/>
                </a:ext>
              </a:extLst>
            </p:cNvPr>
            <p:cNvSpPr txBox="1"/>
            <p:nvPr/>
          </p:nvSpPr>
          <p:spPr>
            <a:xfrm>
              <a:off x="724152" y="2160898"/>
              <a:ext cx="2094600" cy="772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chemeClr val="dk1"/>
                  </a:solidFill>
                  <a:latin typeface="Montserrat Medium"/>
                  <a:ea typeface="Montserrat Medium"/>
                  <a:cs typeface="Montserrat Medium"/>
                  <a:sym typeface="Montserrat Medium"/>
                </a:rPr>
                <a:t>Self-sponsored using google </a:t>
              </a:r>
              <a:r>
                <a:rPr lang="en-US" sz="1200" err="1">
                  <a:solidFill>
                    <a:schemeClr val="dk1"/>
                  </a:solidFill>
                  <a:latin typeface="Montserrat Medium"/>
                  <a:ea typeface="Montserrat Medium"/>
                  <a:cs typeface="Montserrat Medium"/>
                  <a:sym typeface="Montserrat Medium"/>
                </a:rPr>
                <a:t>colab</a:t>
              </a:r>
              <a:r>
                <a:rPr lang="en-US" sz="1200">
                  <a:solidFill>
                    <a:schemeClr val="dk1"/>
                  </a:solidFill>
                  <a:latin typeface="Montserrat Medium"/>
                  <a:ea typeface="Montserrat Medium"/>
                  <a:cs typeface="Montserrat Medium"/>
                  <a:sym typeface="Montserrat Medium"/>
                </a:rPr>
                <a:t> credits and personal GPU </a:t>
              </a:r>
            </a:p>
            <a:p>
              <a:pPr marL="0" lvl="0" indent="0" algn="l" rtl="0">
                <a:spcBef>
                  <a:spcPts val="0"/>
                </a:spcBef>
                <a:spcAft>
                  <a:spcPts val="0"/>
                </a:spcAft>
                <a:buNone/>
              </a:pPr>
              <a:endParaRPr lang="en-US" sz="12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1200">
                  <a:solidFill>
                    <a:schemeClr val="dk1"/>
                  </a:solidFill>
                  <a:latin typeface="Montserrat Medium"/>
                  <a:ea typeface="Montserrat Medium"/>
                  <a:cs typeface="Montserrat Medium"/>
                  <a:sym typeface="Montserrat Medium"/>
                </a:rPr>
                <a:t>Spent ~1000 credits spent on tinkering with Flan-T5-Large, Flan-T5-small, T5-Small, T5-Base and vanilla transformers</a:t>
              </a:r>
              <a:endParaRPr sz="1200">
                <a:solidFill>
                  <a:schemeClr val="dk1"/>
                </a:solidFill>
                <a:latin typeface="Montserrat Medium"/>
                <a:ea typeface="Montserrat Medium"/>
                <a:cs typeface="Montserrat Medium"/>
                <a:sym typeface="Montserrat Medium"/>
              </a:endParaRPr>
            </a:p>
          </p:txBody>
        </p:sp>
      </p:grpSp>
      <p:sp>
        <p:nvSpPr>
          <p:cNvPr id="5" name="Isosceles Triangle 4">
            <a:extLst>
              <a:ext uri="{FF2B5EF4-FFF2-40B4-BE49-F238E27FC236}">
                <a16:creationId xmlns:a16="http://schemas.microsoft.com/office/drawing/2014/main" id="{C7FCC255-B069-0E85-55B8-EBFEEB065D8C}"/>
              </a:ext>
            </a:extLst>
          </p:cNvPr>
          <p:cNvSpPr/>
          <p:nvPr/>
        </p:nvSpPr>
        <p:spPr>
          <a:xfrm rot="5400000">
            <a:off x="5086503" y="2770358"/>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Isosceles Triangle 5">
            <a:extLst>
              <a:ext uri="{FF2B5EF4-FFF2-40B4-BE49-F238E27FC236}">
                <a16:creationId xmlns:a16="http://schemas.microsoft.com/office/drawing/2014/main" id="{E3C94ADD-2949-2A16-DBE1-E270CB08CF24}"/>
              </a:ext>
            </a:extLst>
          </p:cNvPr>
          <p:cNvSpPr/>
          <p:nvPr/>
        </p:nvSpPr>
        <p:spPr>
          <a:xfrm rot="5400000">
            <a:off x="4755061" y="2770358"/>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2006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624C-2678-B76E-A499-5D2CB427C79C}"/>
              </a:ext>
            </a:extLst>
          </p:cNvPr>
          <p:cNvSpPr>
            <a:spLocks noGrp="1"/>
          </p:cNvSpPr>
          <p:nvPr>
            <p:ph type="title"/>
          </p:nvPr>
        </p:nvSpPr>
        <p:spPr/>
        <p:txBody>
          <a:bodyPr/>
          <a:lstStyle/>
          <a:p>
            <a:r>
              <a:rPr lang="en-US"/>
              <a:t>What is Distillation?</a:t>
            </a:r>
            <a:endParaRPr lang="en-SG"/>
          </a:p>
        </p:txBody>
      </p:sp>
      <p:sp>
        <p:nvSpPr>
          <p:cNvPr id="3" name="Rectangle 2">
            <a:extLst>
              <a:ext uri="{FF2B5EF4-FFF2-40B4-BE49-F238E27FC236}">
                <a16:creationId xmlns:a16="http://schemas.microsoft.com/office/drawing/2014/main" id="{271FCB96-505F-407F-2C33-9B88B56D4E0D}"/>
              </a:ext>
            </a:extLst>
          </p:cNvPr>
          <p:cNvSpPr/>
          <p:nvPr/>
        </p:nvSpPr>
        <p:spPr>
          <a:xfrm>
            <a:off x="2280521" y="2006576"/>
            <a:ext cx="180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C79C07B0-9B92-DF41-3463-D958FF4589FF}"/>
              </a:ext>
            </a:extLst>
          </p:cNvPr>
          <p:cNvSpPr/>
          <p:nvPr/>
        </p:nvSpPr>
        <p:spPr>
          <a:xfrm>
            <a:off x="5795720" y="2366576"/>
            <a:ext cx="1080000" cy="108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18B68911-CC90-9559-A09C-0991E5E51908}"/>
              </a:ext>
            </a:extLst>
          </p:cNvPr>
          <p:cNvCxnSpPr/>
          <p:nvPr/>
        </p:nvCxnSpPr>
        <p:spPr>
          <a:xfrm>
            <a:off x="4080521" y="2006576"/>
            <a:ext cx="1702958" cy="360000"/>
          </a:xfrm>
          <a:prstGeom prst="line">
            <a:avLst/>
          </a:prstGeom>
          <a:ln w="12700">
            <a:solidFill>
              <a:srgbClr val="91ADB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10EFFCF-7789-19B6-59E8-FEBE70A9C328}"/>
              </a:ext>
            </a:extLst>
          </p:cNvPr>
          <p:cNvCxnSpPr>
            <a:cxnSpLocks/>
          </p:cNvCxnSpPr>
          <p:nvPr/>
        </p:nvCxnSpPr>
        <p:spPr>
          <a:xfrm flipV="1">
            <a:off x="4080521" y="3446576"/>
            <a:ext cx="1702958" cy="360000"/>
          </a:xfrm>
          <a:prstGeom prst="line">
            <a:avLst/>
          </a:prstGeom>
          <a:ln w="12700">
            <a:solidFill>
              <a:srgbClr val="91ADB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E7325F9-0632-FE31-191A-796611B71E16}"/>
              </a:ext>
            </a:extLst>
          </p:cNvPr>
          <p:cNvSpPr txBox="1"/>
          <p:nvPr/>
        </p:nvSpPr>
        <p:spPr>
          <a:xfrm>
            <a:off x="2541786" y="2752687"/>
            <a:ext cx="1277470" cy="307777"/>
          </a:xfrm>
          <a:prstGeom prst="rect">
            <a:avLst/>
          </a:prstGeom>
          <a:noFill/>
        </p:spPr>
        <p:txBody>
          <a:bodyPr wrap="square" rtlCol="0">
            <a:spAutoFit/>
          </a:bodyPr>
          <a:lstStyle/>
          <a:p>
            <a:pPr algn="ctr"/>
            <a:r>
              <a:rPr lang="en-US">
                <a:solidFill>
                  <a:schemeClr val="tx2"/>
                </a:solidFill>
                <a:latin typeface="Montserrat Medium" panose="00000600000000000000" pitchFamily="2" charset="0"/>
              </a:rPr>
              <a:t>Teacher</a:t>
            </a:r>
            <a:endParaRPr lang="en-SG">
              <a:solidFill>
                <a:schemeClr val="tx2"/>
              </a:solidFill>
              <a:latin typeface="Montserrat Medium" panose="00000600000000000000" pitchFamily="2" charset="0"/>
            </a:endParaRPr>
          </a:p>
        </p:txBody>
      </p:sp>
      <p:sp>
        <p:nvSpPr>
          <p:cNvPr id="12" name="TextBox 11">
            <a:extLst>
              <a:ext uri="{FF2B5EF4-FFF2-40B4-BE49-F238E27FC236}">
                <a16:creationId xmlns:a16="http://schemas.microsoft.com/office/drawing/2014/main" id="{3C0B8D10-817A-5960-D55F-AFF49A6FDFD9}"/>
              </a:ext>
            </a:extLst>
          </p:cNvPr>
          <p:cNvSpPr txBox="1"/>
          <p:nvPr/>
        </p:nvSpPr>
        <p:spPr>
          <a:xfrm>
            <a:off x="5684744" y="2752686"/>
            <a:ext cx="1277470" cy="307777"/>
          </a:xfrm>
          <a:prstGeom prst="rect">
            <a:avLst/>
          </a:prstGeom>
          <a:noFill/>
        </p:spPr>
        <p:txBody>
          <a:bodyPr wrap="square" rtlCol="0">
            <a:spAutoFit/>
          </a:bodyPr>
          <a:lstStyle/>
          <a:p>
            <a:pPr algn="ctr"/>
            <a:r>
              <a:rPr lang="en-US">
                <a:solidFill>
                  <a:schemeClr val="accent2"/>
                </a:solidFill>
                <a:latin typeface="Montserrat Medium" panose="00000600000000000000" pitchFamily="2" charset="0"/>
              </a:rPr>
              <a:t>Student</a:t>
            </a:r>
            <a:endParaRPr lang="en-SG">
              <a:solidFill>
                <a:schemeClr val="accent2"/>
              </a:solidFill>
              <a:latin typeface="Montserrat Medium" panose="00000600000000000000" pitchFamily="2" charset="0"/>
            </a:endParaRPr>
          </a:p>
        </p:txBody>
      </p:sp>
      <p:sp>
        <p:nvSpPr>
          <p:cNvPr id="13" name="TextBox 12">
            <a:extLst>
              <a:ext uri="{FF2B5EF4-FFF2-40B4-BE49-F238E27FC236}">
                <a16:creationId xmlns:a16="http://schemas.microsoft.com/office/drawing/2014/main" id="{F1BF8254-B7AD-FEDD-363C-794AEC624B20}"/>
              </a:ext>
            </a:extLst>
          </p:cNvPr>
          <p:cNvSpPr txBox="1"/>
          <p:nvPr/>
        </p:nvSpPr>
        <p:spPr>
          <a:xfrm>
            <a:off x="4293265" y="2752685"/>
            <a:ext cx="1277470" cy="307777"/>
          </a:xfrm>
          <a:prstGeom prst="rect">
            <a:avLst/>
          </a:prstGeom>
          <a:noFill/>
        </p:spPr>
        <p:txBody>
          <a:bodyPr wrap="square" rtlCol="0">
            <a:spAutoFit/>
          </a:bodyPr>
          <a:lstStyle/>
          <a:p>
            <a:pPr algn="ctr"/>
            <a:r>
              <a:rPr lang="en-US">
                <a:solidFill>
                  <a:schemeClr val="tx2"/>
                </a:solidFill>
                <a:latin typeface="Montserrat Medium" panose="00000600000000000000" pitchFamily="2" charset="0"/>
              </a:rPr>
              <a:t>Distil into</a:t>
            </a:r>
            <a:endParaRPr lang="en-SG">
              <a:solidFill>
                <a:schemeClr val="tx2"/>
              </a:solidFill>
              <a:latin typeface="Montserrat Medium" panose="00000600000000000000" pitchFamily="2" charset="0"/>
            </a:endParaRPr>
          </a:p>
        </p:txBody>
      </p:sp>
      <p:sp>
        <p:nvSpPr>
          <p:cNvPr id="14" name="TextBox 13">
            <a:extLst>
              <a:ext uri="{FF2B5EF4-FFF2-40B4-BE49-F238E27FC236}">
                <a16:creationId xmlns:a16="http://schemas.microsoft.com/office/drawing/2014/main" id="{E6CF6DB2-B34A-7EC2-94E7-7D77FEFEDFBE}"/>
              </a:ext>
            </a:extLst>
          </p:cNvPr>
          <p:cNvSpPr txBox="1"/>
          <p:nvPr/>
        </p:nvSpPr>
        <p:spPr>
          <a:xfrm>
            <a:off x="1946899" y="1713251"/>
            <a:ext cx="2467243" cy="276999"/>
          </a:xfrm>
          <a:prstGeom prst="rect">
            <a:avLst/>
          </a:prstGeom>
          <a:noFill/>
        </p:spPr>
        <p:txBody>
          <a:bodyPr wrap="square" rtlCol="0">
            <a:spAutoFit/>
          </a:bodyPr>
          <a:lstStyle/>
          <a:p>
            <a:pPr algn="ctr"/>
            <a:r>
              <a:rPr lang="en-US" sz="1200">
                <a:solidFill>
                  <a:schemeClr val="tx2"/>
                </a:solidFill>
                <a:latin typeface="Montserrat Medium" panose="00000600000000000000" pitchFamily="2" charset="0"/>
              </a:rPr>
              <a:t>Large Transformer Model</a:t>
            </a:r>
            <a:endParaRPr lang="en-SG" sz="1200">
              <a:solidFill>
                <a:schemeClr val="tx2"/>
              </a:solidFill>
              <a:latin typeface="Montserrat Medium" panose="00000600000000000000" pitchFamily="2" charset="0"/>
            </a:endParaRPr>
          </a:p>
        </p:txBody>
      </p:sp>
      <p:sp>
        <p:nvSpPr>
          <p:cNvPr id="15" name="TextBox 14">
            <a:extLst>
              <a:ext uri="{FF2B5EF4-FFF2-40B4-BE49-F238E27FC236}">
                <a16:creationId xmlns:a16="http://schemas.microsoft.com/office/drawing/2014/main" id="{733E6AD7-1C81-3C67-C402-2F185228653C}"/>
              </a:ext>
            </a:extLst>
          </p:cNvPr>
          <p:cNvSpPr txBox="1"/>
          <p:nvPr/>
        </p:nvSpPr>
        <p:spPr>
          <a:xfrm>
            <a:off x="5518884" y="1744483"/>
            <a:ext cx="1633672" cy="646331"/>
          </a:xfrm>
          <a:prstGeom prst="rect">
            <a:avLst/>
          </a:prstGeom>
          <a:noFill/>
        </p:spPr>
        <p:txBody>
          <a:bodyPr wrap="square" rtlCol="0">
            <a:spAutoFit/>
          </a:bodyPr>
          <a:lstStyle/>
          <a:p>
            <a:pPr algn="ctr"/>
            <a:r>
              <a:rPr lang="en-US" sz="1200">
                <a:solidFill>
                  <a:schemeClr val="tx2"/>
                </a:solidFill>
                <a:latin typeface="Montserrat Medium" panose="00000600000000000000" pitchFamily="2" charset="0"/>
              </a:rPr>
              <a:t>Smaller Transformer Model</a:t>
            </a:r>
            <a:endParaRPr lang="en-SG" sz="1200">
              <a:solidFill>
                <a:schemeClr val="tx2"/>
              </a:solidFill>
              <a:latin typeface="Montserrat Medium" panose="00000600000000000000" pitchFamily="2" charset="0"/>
            </a:endParaRPr>
          </a:p>
        </p:txBody>
      </p:sp>
      <p:sp>
        <p:nvSpPr>
          <p:cNvPr id="16" name="TextBox 15">
            <a:extLst>
              <a:ext uri="{FF2B5EF4-FFF2-40B4-BE49-F238E27FC236}">
                <a16:creationId xmlns:a16="http://schemas.microsoft.com/office/drawing/2014/main" id="{5AB4A90B-5B68-6260-E33A-CC43F85A0E90}"/>
              </a:ext>
            </a:extLst>
          </p:cNvPr>
          <p:cNvSpPr txBox="1"/>
          <p:nvPr/>
        </p:nvSpPr>
        <p:spPr>
          <a:xfrm>
            <a:off x="5518884" y="3540065"/>
            <a:ext cx="1633672" cy="900246"/>
          </a:xfrm>
          <a:prstGeom prst="rect">
            <a:avLst/>
          </a:prstGeom>
          <a:noFill/>
        </p:spPr>
        <p:txBody>
          <a:bodyPr wrap="square" rtlCol="0">
            <a:spAutoFit/>
          </a:bodyPr>
          <a:lstStyle/>
          <a:p>
            <a:pPr marL="171450" indent="-171450">
              <a:buFont typeface="Arial" panose="020B0604020202020204" pitchFamily="34" charset="0"/>
              <a:buChar char="•"/>
            </a:pPr>
            <a:r>
              <a:rPr lang="en-US" sz="1050">
                <a:solidFill>
                  <a:schemeClr val="tx2"/>
                </a:solidFill>
                <a:latin typeface="Montserrat Medium" panose="00000600000000000000" pitchFamily="2" charset="0"/>
              </a:rPr>
              <a:t>Fewer params</a:t>
            </a:r>
          </a:p>
          <a:p>
            <a:pPr marL="171450" indent="-171450">
              <a:buFont typeface="Arial" panose="020B0604020202020204" pitchFamily="34" charset="0"/>
              <a:buChar char="•"/>
            </a:pPr>
            <a:r>
              <a:rPr lang="en-US" sz="1050">
                <a:solidFill>
                  <a:schemeClr val="tx2"/>
                </a:solidFill>
                <a:latin typeface="Montserrat Medium" panose="00000600000000000000" pitchFamily="2" charset="0"/>
              </a:rPr>
              <a:t>Faster inference</a:t>
            </a:r>
          </a:p>
          <a:p>
            <a:pPr marL="171450" indent="-171450">
              <a:buFont typeface="Arial" panose="020B0604020202020204" pitchFamily="34" charset="0"/>
              <a:buChar char="•"/>
            </a:pPr>
            <a:r>
              <a:rPr lang="en-US" sz="1050">
                <a:solidFill>
                  <a:schemeClr val="tx2"/>
                </a:solidFill>
                <a:latin typeface="Montserrat Medium" panose="00000600000000000000" pitchFamily="2" charset="0"/>
              </a:rPr>
              <a:t>Similar or better performance than parents</a:t>
            </a:r>
            <a:endParaRPr lang="en-SG" sz="1050">
              <a:solidFill>
                <a:schemeClr val="tx2"/>
              </a:solidFill>
              <a:latin typeface="Montserrat Medium" panose="00000600000000000000" pitchFamily="2" charset="0"/>
            </a:endParaRPr>
          </a:p>
        </p:txBody>
      </p:sp>
      <p:sp>
        <p:nvSpPr>
          <p:cNvPr id="5" name="TextBox 4">
            <a:extLst>
              <a:ext uri="{FF2B5EF4-FFF2-40B4-BE49-F238E27FC236}">
                <a16:creationId xmlns:a16="http://schemas.microsoft.com/office/drawing/2014/main" id="{DC8C06E1-010D-D6E1-5CA6-D085033A1EB9}"/>
              </a:ext>
            </a:extLst>
          </p:cNvPr>
          <p:cNvSpPr txBox="1"/>
          <p:nvPr/>
        </p:nvSpPr>
        <p:spPr>
          <a:xfrm rot="770298">
            <a:off x="4280435" y="1968803"/>
            <a:ext cx="1633672" cy="253916"/>
          </a:xfrm>
          <a:prstGeom prst="rect">
            <a:avLst/>
          </a:prstGeom>
          <a:noFill/>
        </p:spPr>
        <p:txBody>
          <a:bodyPr wrap="square" rtlCol="0">
            <a:spAutoFit/>
          </a:bodyPr>
          <a:lstStyle/>
          <a:p>
            <a:r>
              <a:rPr lang="en-US" sz="1050">
                <a:solidFill>
                  <a:schemeClr val="tx2"/>
                </a:solidFill>
                <a:latin typeface="Montserrat Medium" panose="00000600000000000000" pitchFamily="2" charset="0"/>
              </a:rPr>
              <a:t>Predicted Labels</a:t>
            </a:r>
            <a:endParaRPr lang="en-SG" sz="1050">
              <a:solidFill>
                <a:schemeClr val="tx2"/>
              </a:solidFill>
              <a:latin typeface="Montserrat Medium" panose="00000600000000000000" pitchFamily="2" charset="0"/>
            </a:endParaRPr>
          </a:p>
        </p:txBody>
      </p:sp>
      <p:sp>
        <p:nvSpPr>
          <p:cNvPr id="6" name="TextBox 5">
            <a:extLst>
              <a:ext uri="{FF2B5EF4-FFF2-40B4-BE49-F238E27FC236}">
                <a16:creationId xmlns:a16="http://schemas.microsoft.com/office/drawing/2014/main" id="{8CEFE52E-A9D8-C21B-BFE4-996629BAD974}"/>
              </a:ext>
            </a:extLst>
          </p:cNvPr>
          <p:cNvSpPr txBox="1"/>
          <p:nvPr/>
        </p:nvSpPr>
        <p:spPr>
          <a:xfrm rot="20978296">
            <a:off x="4188770" y="3361081"/>
            <a:ext cx="1633672" cy="253916"/>
          </a:xfrm>
          <a:prstGeom prst="rect">
            <a:avLst/>
          </a:prstGeom>
          <a:noFill/>
        </p:spPr>
        <p:txBody>
          <a:bodyPr wrap="square" rtlCol="0">
            <a:spAutoFit/>
          </a:bodyPr>
          <a:lstStyle/>
          <a:p>
            <a:r>
              <a:rPr lang="en-US" sz="1050">
                <a:solidFill>
                  <a:schemeClr val="tx2"/>
                </a:solidFill>
                <a:latin typeface="Montserrat Medium" panose="00000600000000000000" pitchFamily="2" charset="0"/>
              </a:rPr>
              <a:t>Predicted Rationale</a:t>
            </a:r>
            <a:endParaRPr lang="en-SG" sz="1050">
              <a:solidFill>
                <a:schemeClr val="tx2"/>
              </a:solidFill>
              <a:latin typeface="Montserrat Medium" panose="00000600000000000000" pitchFamily="2" charset="0"/>
            </a:endParaRPr>
          </a:p>
        </p:txBody>
      </p:sp>
    </p:spTree>
    <p:extLst>
      <p:ext uri="{BB962C8B-B14F-4D97-AF65-F5344CB8AC3E}">
        <p14:creationId xmlns:p14="http://schemas.microsoft.com/office/powerpoint/2010/main" val="227592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53FD-FAF5-8A86-AD39-7C4AD8D36BC5}"/>
              </a:ext>
            </a:extLst>
          </p:cNvPr>
          <p:cNvSpPr>
            <a:spLocks noGrp="1"/>
          </p:cNvSpPr>
          <p:nvPr>
            <p:ph type="title"/>
          </p:nvPr>
        </p:nvSpPr>
        <p:spPr/>
        <p:txBody>
          <a:bodyPr/>
          <a:lstStyle/>
          <a:p>
            <a:r>
              <a:rPr lang="en-US"/>
              <a:t>Methodology</a:t>
            </a:r>
            <a:br>
              <a:rPr lang="en-US"/>
            </a:br>
            <a:r>
              <a:rPr lang="en-US" sz="1600" u="sng"/>
              <a:t>Distillation Step by Step</a:t>
            </a:r>
            <a:endParaRPr lang="en-SG" u="sng"/>
          </a:p>
        </p:txBody>
      </p:sp>
      <p:grpSp>
        <p:nvGrpSpPr>
          <p:cNvPr id="11" name="Group 10">
            <a:extLst>
              <a:ext uri="{FF2B5EF4-FFF2-40B4-BE49-F238E27FC236}">
                <a16:creationId xmlns:a16="http://schemas.microsoft.com/office/drawing/2014/main" id="{E3D4FC3F-2B4C-0348-1C6F-97C6A633517A}"/>
              </a:ext>
            </a:extLst>
          </p:cNvPr>
          <p:cNvGrpSpPr/>
          <p:nvPr/>
        </p:nvGrpSpPr>
        <p:grpSpPr>
          <a:xfrm>
            <a:off x="1548122" y="1617968"/>
            <a:ext cx="6047756" cy="2092229"/>
            <a:chOff x="1548122" y="1655579"/>
            <a:chExt cx="6047756" cy="2092229"/>
          </a:xfrm>
        </p:grpSpPr>
        <p:sp>
          <p:nvSpPr>
            <p:cNvPr id="3" name="TextBox 2">
              <a:extLst>
                <a:ext uri="{FF2B5EF4-FFF2-40B4-BE49-F238E27FC236}">
                  <a16:creationId xmlns:a16="http://schemas.microsoft.com/office/drawing/2014/main" id="{5A7F2E7E-FF5B-B6A6-0EC9-841FDE615821}"/>
                </a:ext>
              </a:extLst>
            </p:cNvPr>
            <p:cNvSpPr txBox="1"/>
            <p:nvPr/>
          </p:nvSpPr>
          <p:spPr>
            <a:xfrm>
              <a:off x="1548122" y="1655579"/>
              <a:ext cx="6047756" cy="646331"/>
            </a:xfrm>
            <a:prstGeom prst="rect">
              <a:avLst/>
            </a:prstGeom>
            <a:noFill/>
          </p:spPr>
          <p:txBody>
            <a:bodyPr wrap="square" rtlCol="0">
              <a:spAutoFit/>
            </a:bodyPr>
            <a:lstStyle/>
            <a:p>
              <a:r>
                <a:rPr lang="en-SG" sz="1200">
                  <a:solidFill>
                    <a:schemeClr val="tx1"/>
                  </a:solidFill>
                  <a:latin typeface="Montserrat Medium" panose="00000600000000000000" pitchFamily="2" charset="0"/>
                </a:rPr>
                <a:t>Referenced from: </a:t>
              </a:r>
            </a:p>
            <a:p>
              <a:r>
                <a:rPr lang="en-SG" sz="1200" i="1">
                  <a:solidFill>
                    <a:schemeClr val="tx1"/>
                  </a:solidFill>
                  <a:latin typeface="Montserrat Medium" panose="00000600000000000000" pitchFamily="2" charset="0"/>
                </a:rPr>
                <a:t>	</a:t>
              </a:r>
              <a:r>
                <a:rPr lang="en-US" sz="1200" i="1">
                  <a:solidFill>
                    <a:schemeClr val="tx1"/>
                  </a:solidFill>
                  <a:latin typeface="Montserrat Medium" panose="00000600000000000000" pitchFamily="2" charset="0"/>
                </a:rPr>
                <a:t>Distilling Step-by-Step! Outperforming Larger Language Models with Less Training Data and Smaller Model Sizes</a:t>
              </a:r>
              <a:endParaRPr lang="en-SG" sz="1200" i="1">
                <a:solidFill>
                  <a:schemeClr val="tx1"/>
                </a:solidFill>
                <a:latin typeface="Montserrat Medium" panose="00000600000000000000" pitchFamily="2" charset="0"/>
              </a:endParaRPr>
            </a:p>
          </p:txBody>
        </p:sp>
        <p:sp>
          <p:nvSpPr>
            <p:cNvPr id="4" name="TextBox 3">
              <a:extLst>
                <a:ext uri="{FF2B5EF4-FFF2-40B4-BE49-F238E27FC236}">
                  <a16:creationId xmlns:a16="http://schemas.microsoft.com/office/drawing/2014/main" id="{BB0C21F1-01AD-F6CE-632A-3DFD8F80A260}"/>
                </a:ext>
              </a:extLst>
            </p:cNvPr>
            <p:cNvSpPr txBox="1"/>
            <p:nvPr/>
          </p:nvSpPr>
          <p:spPr>
            <a:xfrm>
              <a:off x="1548122" y="2547479"/>
              <a:ext cx="6047756" cy="1200329"/>
            </a:xfrm>
            <a:prstGeom prst="rect">
              <a:avLst/>
            </a:prstGeom>
            <a:noFill/>
          </p:spPr>
          <p:txBody>
            <a:bodyPr wrap="square" rtlCol="0">
              <a:spAutoFit/>
            </a:bodyPr>
            <a:lstStyle/>
            <a:p>
              <a:pPr marL="171450" indent="-171450">
                <a:buFont typeface="Arial" panose="020B0604020202020204" pitchFamily="34" charset="0"/>
                <a:buChar char="•"/>
              </a:pPr>
              <a:r>
                <a:rPr lang="en-SG" sz="1200">
                  <a:solidFill>
                    <a:schemeClr val="tx2"/>
                  </a:solidFill>
                  <a:latin typeface="Montserrat Medium" panose="00000600000000000000" pitchFamily="2" charset="0"/>
                </a:rPr>
                <a:t>The writers developed a Distillation method which is able to enable smaller models to out-perform Large Language models with less training data</a:t>
              </a:r>
            </a:p>
            <a:p>
              <a:pPr marL="171450" indent="-171450">
                <a:buFont typeface="Arial" panose="020B0604020202020204" pitchFamily="34" charset="0"/>
                <a:buChar char="•"/>
              </a:pPr>
              <a:endParaRPr lang="en-SG" sz="1200">
                <a:solidFill>
                  <a:schemeClr val="tx2"/>
                </a:solidFill>
                <a:latin typeface="Montserrat Medium" panose="00000600000000000000" pitchFamily="2" charset="0"/>
              </a:endParaRPr>
            </a:p>
            <a:p>
              <a:pPr marL="171450" indent="-171450">
                <a:buFont typeface="Arial" panose="020B0604020202020204" pitchFamily="34" charset="0"/>
                <a:buChar char="•"/>
              </a:pPr>
              <a:r>
                <a:rPr lang="en-SG" sz="1200">
                  <a:solidFill>
                    <a:schemeClr val="tx2"/>
                  </a:solidFill>
                  <a:latin typeface="Montserrat Medium" panose="00000600000000000000" pitchFamily="2" charset="0"/>
                </a:rPr>
                <a:t>The method is tried on multiple NLP tasks, such as natural language inference and commonsense question answering</a:t>
              </a:r>
            </a:p>
          </p:txBody>
        </p:sp>
      </p:grpSp>
      <p:sp>
        <p:nvSpPr>
          <p:cNvPr id="6" name="TextBox 5">
            <a:extLst>
              <a:ext uri="{FF2B5EF4-FFF2-40B4-BE49-F238E27FC236}">
                <a16:creationId xmlns:a16="http://schemas.microsoft.com/office/drawing/2014/main" id="{1B28E40A-EAC5-83BF-F619-45BFB9379347}"/>
              </a:ext>
            </a:extLst>
          </p:cNvPr>
          <p:cNvSpPr txBox="1"/>
          <p:nvPr/>
        </p:nvSpPr>
        <p:spPr>
          <a:xfrm>
            <a:off x="1254557" y="4030762"/>
            <a:ext cx="6634885" cy="523220"/>
          </a:xfrm>
          <a:prstGeom prst="rect">
            <a:avLst/>
          </a:prstGeom>
          <a:solidFill>
            <a:schemeClr val="accent4"/>
          </a:solidFill>
        </p:spPr>
        <p:txBody>
          <a:bodyPr wrap="square">
            <a:spAutoFit/>
          </a:bodyPr>
          <a:lstStyle/>
          <a:p>
            <a:r>
              <a:rPr lang="en-US" i="1">
                <a:solidFill>
                  <a:schemeClr val="tx1"/>
                </a:solidFill>
              </a:rPr>
              <a:t>“our 770M T5 model outperforms the 540B PaLM model using only 80% of available data on a benchmark task”</a:t>
            </a:r>
            <a:endParaRPr lang="en-SG" i="1">
              <a:solidFill>
                <a:schemeClr val="tx1"/>
              </a:solidFill>
            </a:endParaRPr>
          </a:p>
        </p:txBody>
      </p:sp>
    </p:spTree>
    <p:extLst>
      <p:ext uri="{BB962C8B-B14F-4D97-AF65-F5344CB8AC3E}">
        <p14:creationId xmlns:p14="http://schemas.microsoft.com/office/powerpoint/2010/main" val="196736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53FD-FAF5-8A86-AD39-7C4AD8D36BC5}"/>
              </a:ext>
            </a:extLst>
          </p:cNvPr>
          <p:cNvSpPr>
            <a:spLocks noGrp="1"/>
          </p:cNvSpPr>
          <p:nvPr>
            <p:ph type="title"/>
          </p:nvPr>
        </p:nvSpPr>
        <p:spPr/>
        <p:txBody>
          <a:bodyPr/>
          <a:lstStyle/>
          <a:p>
            <a:r>
              <a:rPr kumimoji="0" lang="en-US" sz="2600" b="1" i="0" u="none" strike="noStrike" kern="0" cap="none" spc="0" normalizeH="0" baseline="0" noProof="0">
                <a:ln>
                  <a:noFill/>
                </a:ln>
                <a:solidFill>
                  <a:srgbClr val="262D33"/>
                </a:solidFill>
                <a:effectLst/>
                <a:uLnTx/>
                <a:uFillTx/>
                <a:latin typeface="Montserrat"/>
                <a:sym typeface="Montserrat"/>
              </a:rPr>
              <a:t>Methodology</a:t>
            </a:r>
            <a:br>
              <a:rPr kumimoji="0" lang="en-US" sz="2600" b="1" i="0" u="none" strike="noStrike" kern="0" cap="none" spc="0" normalizeH="0" baseline="0" noProof="0">
                <a:ln>
                  <a:noFill/>
                </a:ln>
                <a:solidFill>
                  <a:srgbClr val="262D33"/>
                </a:solidFill>
                <a:effectLst/>
                <a:uLnTx/>
                <a:uFillTx/>
                <a:latin typeface="Montserrat"/>
                <a:sym typeface="Montserrat"/>
              </a:rPr>
            </a:br>
            <a:r>
              <a:rPr kumimoji="0" lang="en-US" sz="1600" b="1" i="0" u="sng" strike="noStrike" kern="0" cap="none" spc="0" normalizeH="0" baseline="0" noProof="0">
                <a:ln>
                  <a:noFill/>
                </a:ln>
                <a:solidFill>
                  <a:srgbClr val="262D33"/>
                </a:solidFill>
                <a:effectLst/>
                <a:uLnTx/>
                <a:uFillTx/>
                <a:latin typeface="Montserrat"/>
                <a:sym typeface="Montserrat"/>
              </a:rPr>
              <a:t>Distillation Step by Step</a:t>
            </a:r>
            <a:endParaRPr lang="en-SG"/>
          </a:p>
        </p:txBody>
      </p:sp>
      <p:pic>
        <p:nvPicPr>
          <p:cNvPr id="6" name="Picture 5">
            <a:extLst>
              <a:ext uri="{FF2B5EF4-FFF2-40B4-BE49-F238E27FC236}">
                <a16:creationId xmlns:a16="http://schemas.microsoft.com/office/drawing/2014/main" id="{BB821B1D-6A16-EA7F-25CF-741FABD49790}"/>
              </a:ext>
            </a:extLst>
          </p:cNvPr>
          <p:cNvPicPr>
            <a:picLocks noChangeAspect="1"/>
          </p:cNvPicPr>
          <p:nvPr/>
        </p:nvPicPr>
        <p:blipFill>
          <a:blip r:embed="rId2"/>
          <a:stretch>
            <a:fillRect/>
          </a:stretch>
        </p:blipFill>
        <p:spPr>
          <a:xfrm>
            <a:off x="1548122" y="1336925"/>
            <a:ext cx="6047756" cy="2316681"/>
          </a:xfrm>
          <a:prstGeom prst="rect">
            <a:avLst/>
          </a:prstGeom>
        </p:spPr>
      </p:pic>
      <p:sp>
        <p:nvSpPr>
          <p:cNvPr id="7" name="TextBox 6">
            <a:extLst>
              <a:ext uri="{FF2B5EF4-FFF2-40B4-BE49-F238E27FC236}">
                <a16:creationId xmlns:a16="http://schemas.microsoft.com/office/drawing/2014/main" id="{CF832895-A7E1-A7AF-83AA-9B2FEBEE2768}"/>
              </a:ext>
            </a:extLst>
          </p:cNvPr>
          <p:cNvSpPr txBox="1"/>
          <p:nvPr/>
        </p:nvSpPr>
        <p:spPr>
          <a:xfrm>
            <a:off x="1548122" y="3920836"/>
            <a:ext cx="6047756" cy="307777"/>
          </a:xfrm>
          <a:prstGeom prst="rect">
            <a:avLst/>
          </a:prstGeom>
          <a:noFill/>
        </p:spPr>
        <p:txBody>
          <a:bodyPr wrap="square" rtlCol="0">
            <a:spAutoFit/>
          </a:bodyPr>
          <a:lstStyle/>
          <a:p>
            <a:r>
              <a:rPr lang="en-SG">
                <a:solidFill>
                  <a:schemeClr val="tx2"/>
                </a:solidFill>
                <a:latin typeface="Montserrat Medium" panose="00000600000000000000" pitchFamily="2" charset="0"/>
              </a:rPr>
              <a:t>Step 1: Use LLM to generate Rationales</a:t>
            </a:r>
          </a:p>
        </p:txBody>
      </p:sp>
      <p:sp>
        <p:nvSpPr>
          <p:cNvPr id="8" name="Rectangle 7">
            <a:extLst>
              <a:ext uri="{FF2B5EF4-FFF2-40B4-BE49-F238E27FC236}">
                <a16:creationId xmlns:a16="http://schemas.microsoft.com/office/drawing/2014/main" id="{5485A45F-8EB6-CCE4-B0AA-A4D6C957A172}"/>
              </a:ext>
            </a:extLst>
          </p:cNvPr>
          <p:cNvSpPr/>
          <p:nvPr/>
        </p:nvSpPr>
        <p:spPr>
          <a:xfrm>
            <a:off x="1548122" y="1336925"/>
            <a:ext cx="6047756" cy="1565602"/>
          </a:xfrm>
          <a:prstGeom prst="rect">
            <a:avLst/>
          </a:prstGeom>
          <a:noFill/>
          <a:ln>
            <a:solidFill>
              <a:srgbClr val="4CBA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DB9F177-8634-7FDC-6C40-4CC95C752A5A}"/>
              </a:ext>
            </a:extLst>
          </p:cNvPr>
          <p:cNvSpPr txBox="1"/>
          <p:nvPr/>
        </p:nvSpPr>
        <p:spPr>
          <a:xfrm rot="16200000">
            <a:off x="1103288" y="1473982"/>
            <a:ext cx="581891" cy="307777"/>
          </a:xfrm>
          <a:prstGeom prst="rect">
            <a:avLst/>
          </a:prstGeom>
          <a:noFill/>
        </p:spPr>
        <p:txBody>
          <a:bodyPr wrap="square" rtlCol="0">
            <a:spAutoFit/>
          </a:bodyPr>
          <a:lstStyle/>
          <a:p>
            <a:pPr algn="ctr"/>
            <a:r>
              <a:rPr lang="en-SG" b="1">
                <a:solidFill>
                  <a:srgbClr val="4CBA68"/>
                </a:solidFill>
                <a:latin typeface="Montserrat" panose="00000500000000000000" pitchFamily="2" charset="0"/>
              </a:rPr>
              <a:t>LLM</a:t>
            </a:r>
          </a:p>
        </p:txBody>
      </p:sp>
    </p:spTree>
    <p:extLst>
      <p:ext uri="{BB962C8B-B14F-4D97-AF65-F5344CB8AC3E}">
        <p14:creationId xmlns:p14="http://schemas.microsoft.com/office/powerpoint/2010/main" val="284313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53FD-FAF5-8A86-AD39-7C4AD8D36BC5}"/>
              </a:ext>
            </a:extLst>
          </p:cNvPr>
          <p:cNvSpPr>
            <a:spLocks noGrp="1"/>
          </p:cNvSpPr>
          <p:nvPr>
            <p:ph type="title"/>
          </p:nvPr>
        </p:nvSpPr>
        <p:spPr/>
        <p:txBody>
          <a:bodyPr/>
          <a:lstStyle/>
          <a:p>
            <a:r>
              <a:rPr kumimoji="0" lang="en-US" sz="2600" b="1" i="0" u="none" strike="noStrike" kern="0" cap="none" spc="0" normalizeH="0" baseline="0" noProof="0">
                <a:ln>
                  <a:noFill/>
                </a:ln>
                <a:solidFill>
                  <a:srgbClr val="262D33"/>
                </a:solidFill>
                <a:effectLst/>
                <a:uLnTx/>
                <a:uFillTx/>
                <a:latin typeface="Montserrat"/>
                <a:sym typeface="Montserrat"/>
              </a:rPr>
              <a:t>Methodology</a:t>
            </a:r>
            <a:br>
              <a:rPr kumimoji="0" lang="en-US" sz="2600" b="1" i="0" u="none" strike="noStrike" kern="0" cap="none" spc="0" normalizeH="0" baseline="0" noProof="0">
                <a:ln>
                  <a:noFill/>
                </a:ln>
                <a:solidFill>
                  <a:srgbClr val="262D33"/>
                </a:solidFill>
                <a:effectLst/>
                <a:uLnTx/>
                <a:uFillTx/>
                <a:latin typeface="Montserrat"/>
                <a:sym typeface="Montserrat"/>
              </a:rPr>
            </a:br>
            <a:r>
              <a:rPr kumimoji="0" lang="en-US" sz="1600" b="1" i="0" u="sng" strike="noStrike" kern="0" cap="none" spc="0" normalizeH="0" baseline="0" noProof="0">
                <a:ln>
                  <a:noFill/>
                </a:ln>
                <a:solidFill>
                  <a:srgbClr val="262D33"/>
                </a:solidFill>
                <a:effectLst/>
                <a:uLnTx/>
                <a:uFillTx/>
                <a:latin typeface="Montserrat"/>
                <a:sym typeface="Montserrat"/>
              </a:rPr>
              <a:t>Distillation Step by Step</a:t>
            </a:r>
            <a:endParaRPr lang="en-SG"/>
          </a:p>
        </p:txBody>
      </p:sp>
      <p:pic>
        <p:nvPicPr>
          <p:cNvPr id="6" name="Picture 5">
            <a:extLst>
              <a:ext uri="{FF2B5EF4-FFF2-40B4-BE49-F238E27FC236}">
                <a16:creationId xmlns:a16="http://schemas.microsoft.com/office/drawing/2014/main" id="{BB821B1D-6A16-EA7F-25CF-741FABD49790}"/>
              </a:ext>
            </a:extLst>
          </p:cNvPr>
          <p:cNvPicPr>
            <a:picLocks noChangeAspect="1"/>
          </p:cNvPicPr>
          <p:nvPr/>
        </p:nvPicPr>
        <p:blipFill>
          <a:blip r:embed="rId2"/>
          <a:stretch>
            <a:fillRect/>
          </a:stretch>
        </p:blipFill>
        <p:spPr>
          <a:xfrm>
            <a:off x="1548122" y="1336925"/>
            <a:ext cx="6047756" cy="2316681"/>
          </a:xfrm>
          <a:prstGeom prst="rect">
            <a:avLst/>
          </a:prstGeom>
        </p:spPr>
      </p:pic>
      <p:sp>
        <p:nvSpPr>
          <p:cNvPr id="7" name="TextBox 6">
            <a:extLst>
              <a:ext uri="{FF2B5EF4-FFF2-40B4-BE49-F238E27FC236}">
                <a16:creationId xmlns:a16="http://schemas.microsoft.com/office/drawing/2014/main" id="{CF832895-A7E1-A7AF-83AA-9B2FEBEE2768}"/>
              </a:ext>
            </a:extLst>
          </p:cNvPr>
          <p:cNvSpPr txBox="1"/>
          <p:nvPr/>
        </p:nvSpPr>
        <p:spPr>
          <a:xfrm>
            <a:off x="877970" y="3872345"/>
            <a:ext cx="7388060" cy="738664"/>
          </a:xfrm>
          <a:prstGeom prst="rect">
            <a:avLst/>
          </a:prstGeom>
          <a:noFill/>
        </p:spPr>
        <p:txBody>
          <a:bodyPr wrap="square" rtlCol="0">
            <a:spAutoFit/>
          </a:bodyPr>
          <a:lstStyle/>
          <a:p>
            <a:r>
              <a:rPr lang="en-SG">
                <a:solidFill>
                  <a:schemeClr val="tx2"/>
                </a:solidFill>
                <a:latin typeface="Montserrat Medium" panose="00000600000000000000" pitchFamily="2" charset="0"/>
              </a:rPr>
              <a:t>Step 2a: Prepend special token [label] to questions for predicting labels</a:t>
            </a:r>
          </a:p>
          <a:p>
            <a:r>
              <a:rPr lang="en-SG">
                <a:solidFill>
                  <a:schemeClr val="tx2"/>
                </a:solidFill>
                <a:latin typeface="Montserrat Medium" panose="00000600000000000000" pitchFamily="2" charset="0"/>
              </a:rPr>
              <a:t>Step 2b: Prepend special token [rationale] to questions for predicting rationales</a:t>
            </a:r>
          </a:p>
          <a:p>
            <a:r>
              <a:rPr lang="en-SG">
                <a:solidFill>
                  <a:schemeClr val="tx2"/>
                </a:solidFill>
                <a:latin typeface="Montserrat Medium" panose="00000600000000000000" pitchFamily="2" charset="0"/>
              </a:rPr>
              <a:t>Step 3: Train SLM</a:t>
            </a:r>
          </a:p>
        </p:txBody>
      </p:sp>
      <p:sp>
        <p:nvSpPr>
          <p:cNvPr id="3" name="Rectangle 2">
            <a:extLst>
              <a:ext uri="{FF2B5EF4-FFF2-40B4-BE49-F238E27FC236}">
                <a16:creationId xmlns:a16="http://schemas.microsoft.com/office/drawing/2014/main" id="{31780CE8-F979-B955-1134-FD280D3308A5}"/>
              </a:ext>
            </a:extLst>
          </p:cNvPr>
          <p:cNvSpPr/>
          <p:nvPr/>
        </p:nvSpPr>
        <p:spPr>
          <a:xfrm flipV="1">
            <a:off x="1548122" y="2902526"/>
            <a:ext cx="6047756" cy="751079"/>
          </a:xfrm>
          <a:prstGeom prst="rect">
            <a:avLst/>
          </a:prstGeom>
          <a:noFill/>
          <a:ln>
            <a:solidFill>
              <a:srgbClr val="4CBA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18D83862-DFBB-F6D3-5DF4-F4CE1BF4E8EA}"/>
              </a:ext>
            </a:extLst>
          </p:cNvPr>
          <p:cNvSpPr txBox="1"/>
          <p:nvPr/>
        </p:nvSpPr>
        <p:spPr>
          <a:xfrm rot="16200000">
            <a:off x="1103288" y="3046474"/>
            <a:ext cx="581891" cy="307777"/>
          </a:xfrm>
          <a:prstGeom prst="rect">
            <a:avLst/>
          </a:prstGeom>
          <a:noFill/>
        </p:spPr>
        <p:txBody>
          <a:bodyPr wrap="square" rtlCol="0">
            <a:spAutoFit/>
          </a:bodyPr>
          <a:lstStyle/>
          <a:p>
            <a:pPr algn="ctr"/>
            <a:r>
              <a:rPr lang="en-SG" b="1">
                <a:solidFill>
                  <a:srgbClr val="4CBA68"/>
                </a:solidFill>
                <a:latin typeface="Montserrat" panose="00000500000000000000" pitchFamily="2" charset="0"/>
              </a:rPr>
              <a:t>SLM</a:t>
            </a:r>
          </a:p>
        </p:txBody>
      </p:sp>
    </p:spTree>
    <p:extLst>
      <p:ext uri="{BB962C8B-B14F-4D97-AF65-F5344CB8AC3E}">
        <p14:creationId xmlns:p14="http://schemas.microsoft.com/office/powerpoint/2010/main" val="404704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sz="2600" b="1" i="0" u="none" strike="noStrike" kern="0" cap="none" spc="0" normalizeH="0" baseline="0" noProof="0">
                <a:ln>
                  <a:noFill/>
                </a:ln>
                <a:solidFill>
                  <a:srgbClr val="262D33"/>
                </a:solidFill>
                <a:effectLst/>
                <a:uLnTx/>
                <a:uFillTx/>
                <a:latin typeface="Montserrat"/>
                <a:sym typeface="Montserrat"/>
              </a:rPr>
              <a:t>Methodology</a:t>
            </a:r>
            <a:br>
              <a:rPr kumimoji="0" lang="en-US" sz="2600" b="1" i="0" u="none" strike="noStrike" kern="0" cap="none" spc="0" normalizeH="0" baseline="0" noProof="0">
                <a:ln>
                  <a:noFill/>
                </a:ln>
                <a:solidFill>
                  <a:srgbClr val="262D33"/>
                </a:solidFill>
                <a:effectLst/>
                <a:uLnTx/>
                <a:uFillTx/>
                <a:latin typeface="Montserrat"/>
                <a:sym typeface="Montserrat"/>
              </a:rPr>
            </a:br>
            <a:r>
              <a:rPr kumimoji="0" lang="en-US" sz="1600" b="1" i="0" u="sng" strike="noStrike" kern="0" cap="none" spc="0" normalizeH="0" baseline="0" noProof="0">
                <a:ln>
                  <a:noFill/>
                </a:ln>
                <a:solidFill>
                  <a:srgbClr val="262D33"/>
                </a:solidFill>
                <a:effectLst/>
                <a:uLnTx/>
                <a:uFillTx/>
                <a:latin typeface="Montserrat"/>
                <a:sym typeface="Montserrat"/>
              </a:rPr>
              <a:t>Distillation Step by Step</a:t>
            </a:r>
            <a:endParaRPr sz="2600"/>
          </a:p>
        </p:txBody>
      </p:sp>
      <p:sp>
        <p:nvSpPr>
          <p:cNvPr id="203" name="Google Shape;203;p20"/>
          <p:cNvSpPr txBox="1"/>
          <p:nvPr/>
        </p:nvSpPr>
        <p:spPr>
          <a:xfrm>
            <a:off x="1070600" y="3799800"/>
            <a:ext cx="2155800" cy="8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Montserrat Medium"/>
                <a:ea typeface="Montserrat Medium"/>
                <a:cs typeface="Montserrat Medium"/>
                <a:sym typeface="Montserrat Medium"/>
              </a:rPr>
              <a:t>Generate Labels and Rationales using LLM through Prompts</a:t>
            </a:r>
          </a:p>
        </p:txBody>
      </p:sp>
      <p:sp>
        <p:nvSpPr>
          <p:cNvPr id="204" name="Google Shape;204;p20"/>
          <p:cNvSpPr txBox="1"/>
          <p:nvPr/>
        </p:nvSpPr>
        <p:spPr>
          <a:xfrm>
            <a:off x="2686241" y="1577079"/>
            <a:ext cx="2155800" cy="813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solidFill>
                  <a:schemeClr val="dk1"/>
                </a:solidFill>
                <a:latin typeface="Montserrat Medium"/>
                <a:ea typeface="Montserrat Medium"/>
                <a:cs typeface="Montserrat Medium"/>
                <a:sym typeface="Montserrat Medium"/>
              </a:rPr>
              <a:t>Use </a:t>
            </a:r>
            <a:r>
              <a:rPr lang="en-US" sz="1200">
                <a:solidFill>
                  <a:srgbClr val="FF0000"/>
                </a:solidFill>
                <a:latin typeface="Montserrat Medium"/>
                <a:ea typeface="Montserrat Medium"/>
                <a:cs typeface="Montserrat Medium"/>
                <a:sym typeface="Montserrat Medium"/>
              </a:rPr>
              <a:t>best prompt method </a:t>
            </a:r>
            <a:r>
              <a:rPr lang="en-US" sz="1200">
                <a:solidFill>
                  <a:schemeClr val="dk1"/>
                </a:solidFill>
                <a:latin typeface="Montserrat Medium"/>
                <a:ea typeface="Montserrat Medium"/>
                <a:cs typeface="Montserrat Medium"/>
                <a:sym typeface="Montserrat Medium"/>
              </a:rPr>
              <a:t>to </a:t>
            </a:r>
            <a:r>
              <a:rPr lang="en-US" sz="1200">
                <a:solidFill>
                  <a:srgbClr val="22AA44"/>
                </a:solidFill>
                <a:latin typeface="Montserrat Medium"/>
                <a:ea typeface="Montserrat Medium"/>
                <a:cs typeface="Montserrat Medium"/>
                <a:sym typeface="Montserrat Medium"/>
              </a:rPr>
              <a:t>generate output </a:t>
            </a:r>
            <a:r>
              <a:rPr lang="en-US" sz="1200">
                <a:solidFill>
                  <a:schemeClr val="dk1"/>
                </a:solidFill>
                <a:latin typeface="Montserrat Medium"/>
                <a:ea typeface="Montserrat Medium"/>
                <a:cs typeface="Montserrat Medium"/>
                <a:sym typeface="Montserrat Medium"/>
              </a:rPr>
              <a:t>from training set</a:t>
            </a:r>
          </a:p>
        </p:txBody>
      </p:sp>
      <p:sp>
        <p:nvSpPr>
          <p:cNvPr id="205" name="Google Shape;205;p20"/>
          <p:cNvSpPr txBox="1"/>
          <p:nvPr/>
        </p:nvSpPr>
        <p:spPr>
          <a:xfrm>
            <a:off x="4301930" y="3797950"/>
            <a:ext cx="2155800" cy="813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solidFill>
                  <a:schemeClr val="dk1"/>
                </a:solidFill>
                <a:latin typeface="Montserrat Medium"/>
                <a:ea typeface="Montserrat Medium"/>
                <a:cs typeface="Montserrat Medium"/>
                <a:sym typeface="Montserrat Medium"/>
              </a:rPr>
              <a:t>Use </a:t>
            </a:r>
            <a:r>
              <a:rPr lang="en-US" sz="1200">
                <a:solidFill>
                  <a:srgbClr val="22AA44"/>
                </a:solidFill>
                <a:latin typeface="Montserrat Medium"/>
                <a:ea typeface="Montserrat Medium"/>
                <a:cs typeface="Montserrat Medium"/>
                <a:sym typeface="Montserrat Medium"/>
              </a:rPr>
              <a:t>generated rationales and labels</a:t>
            </a:r>
            <a:r>
              <a:rPr lang="en-US" sz="1200">
                <a:solidFill>
                  <a:schemeClr val="dk1"/>
                </a:solidFill>
                <a:latin typeface="Montserrat Medium"/>
                <a:ea typeface="Montserrat Medium"/>
                <a:cs typeface="Montserrat Medium"/>
                <a:sym typeface="Montserrat Medium"/>
              </a:rPr>
              <a:t> to train SLMs</a:t>
            </a:r>
          </a:p>
        </p:txBody>
      </p:sp>
      <p:sp>
        <p:nvSpPr>
          <p:cNvPr id="206" name="Google Shape;206;p20"/>
          <p:cNvSpPr txBox="1"/>
          <p:nvPr/>
        </p:nvSpPr>
        <p:spPr>
          <a:xfrm>
            <a:off x="5917634" y="1577079"/>
            <a:ext cx="2155800" cy="81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Montserrat Medium"/>
                <a:ea typeface="Montserrat Medium"/>
                <a:cs typeface="Montserrat Medium"/>
                <a:sym typeface="Montserrat Medium"/>
              </a:rPr>
              <a:t>SLM Inference and Evaluation on test set</a:t>
            </a:r>
          </a:p>
          <a:p>
            <a:pPr marL="0" lvl="0" indent="0" algn="l" rtl="0">
              <a:spcBef>
                <a:spcPts val="0"/>
              </a:spcBef>
              <a:spcAft>
                <a:spcPts val="0"/>
              </a:spcAft>
              <a:buNone/>
            </a:pPr>
            <a:endParaRPr lang="en-US" sz="1200">
              <a:solidFill>
                <a:schemeClr val="dk1"/>
              </a:solidFill>
              <a:latin typeface="Montserrat Medium"/>
              <a:ea typeface="Montserrat Medium"/>
              <a:cs typeface="Montserrat Medium"/>
              <a:sym typeface="Montserrat Medium"/>
            </a:endParaRPr>
          </a:p>
        </p:txBody>
      </p:sp>
      <p:sp>
        <p:nvSpPr>
          <p:cNvPr id="207" name="Google Shape;207;p20"/>
          <p:cNvSpPr/>
          <p:nvPr/>
        </p:nvSpPr>
        <p:spPr>
          <a:xfrm>
            <a:off x="954688" y="2708638"/>
            <a:ext cx="771900" cy="771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01</a:t>
            </a:r>
            <a:endParaRPr sz="1800" b="1">
              <a:solidFill>
                <a:schemeClr val="lt1"/>
              </a:solidFill>
              <a:latin typeface="Montserrat"/>
              <a:ea typeface="Montserrat"/>
              <a:cs typeface="Montserrat"/>
              <a:sym typeface="Montserrat"/>
            </a:endParaRPr>
          </a:p>
        </p:txBody>
      </p:sp>
      <p:sp>
        <p:nvSpPr>
          <p:cNvPr id="208" name="Google Shape;208;p20"/>
          <p:cNvSpPr/>
          <p:nvPr/>
        </p:nvSpPr>
        <p:spPr>
          <a:xfrm>
            <a:off x="2570369" y="2708625"/>
            <a:ext cx="771900" cy="771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02</a:t>
            </a:r>
            <a:endParaRPr sz="1800" b="1">
              <a:solidFill>
                <a:schemeClr val="lt1"/>
              </a:solidFill>
              <a:latin typeface="Montserrat"/>
              <a:ea typeface="Montserrat"/>
              <a:cs typeface="Montserrat"/>
              <a:sym typeface="Montserrat"/>
            </a:endParaRPr>
          </a:p>
        </p:txBody>
      </p:sp>
      <p:sp>
        <p:nvSpPr>
          <p:cNvPr id="209" name="Google Shape;209;p20"/>
          <p:cNvSpPr/>
          <p:nvPr/>
        </p:nvSpPr>
        <p:spPr>
          <a:xfrm>
            <a:off x="4186050" y="2708513"/>
            <a:ext cx="771900" cy="7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03</a:t>
            </a:r>
            <a:endParaRPr sz="1800" b="1">
              <a:solidFill>
                <a:schemeClr val="dk1"/>
              </a:solidFill>
              <a:latin typeface="Montserrat"/>
              <a:ea typeface="Montserrat"/>
              <a:cs typeface="Montserrat"/>
              <a:sym typeface="Montserrat"/>
            </a:endParaRPr>
          </a:p>
        </p:txBody>
      </p:sp>
      <p:sp>
        <p:nvSpPr>
          <p:cNvPr id="210" name="Google Shape;210;p20"/>
          <p:cNvSpPr/>
          <p:nvPr/>
        </p:nvSpPr>
        <p:spPr>
          <a:xfrm>
            <a:off x="5801731" y="2708500"/>
            <a:ext cx="771900" cy="771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04</a:t>
            </a:r>
            <a:endParaRPr sz="1800" b="1">
              <a:solidFill>
                <a:schemeClr val="lt1"/>
              </a:solidFill>
              <a:latin typeface="Montserrat"/>
              <a:ea typeface="Montserrat"/>
              <a:cs typeface="Montserrat"/>
              <a:sym typeface="Montserrat"/>
            </a:endParaRPr>
          </a:p>
        </p:txBody>
      </p:sp>
      <p:sp>
        <p:nvSpPr>
          <p:cNvPr id="211" name="Google Shape;211;p20"/>
          <p:cNvSpPr/>
          <p:nvPr/>
        </p:nvSpPr>
        <p:spPr>
          <a:xfrm>
            <a:off x="7417413" y="2708513"/>
            <a:ext cx="771900" cy="771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05</a:t>
            </a:r>
            <a:endParaRPr sz="1800" b="1">
              <a:solidFill>
                <a:schemeClr val="lt1"/>
              </a:solidFill>
              <a:latin typeface="Montserrat"/>
              <a:ea typeface="Montserrat"/>
              <a:cs typeface="Montserrat"/>
              <a:sym typeface="Montserrat"/>
            </a:endParaRPr>
          </a:p>
        </p:txBody>
      </p:sp>
      <p:sp>
        <p:nvSpPr>
          <p:cNvPr id="212" name="Google Shape;212;p20"/>
          <p:cNvSpPr/>
          <p:nvPr/>
        </p:nvSpPr>
        <p:spPr>
          <a:xfrm>
            <a:off x="2064038" y="3010150"/>
            <a:ext cx="168900" cy="16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3679700" y="3010000"/>
            <a:ext cx="168900" cy="16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295375" y="3010000"/>
            <a:ext cx="168900" cy="16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6911063" y="3010150"/>
            <a:ext cx="168900" cy="16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20"/>
          <p:cNvCxnSpPr>
            <a:stCxn id="207" idx="3"/>
            <a:endCxn id="212" idx="1"/>
          </p:cNvCxnSpPr>
          <p:nvPr/>
        </p:nvCxnSpPr>
        <p:spPr>
          <a:xfrm>
            <a:off x="1726588" y="3094588"/>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20"/>
          <p:cNvCxnSpPr>
            <a:stCxn id="212" idx="3"/>
            <a:endCxn id="208" idx="1"/>
          </p:cNvCxnSpPr>
          <p:nvPr/>
        </p:nvCxnSpPr>
        <p:spPr>
          <a:xfrm>
            <a:off x="2232938" y="3094600"/>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20"/>
          <p:cNvCxnSpPr>
            <a:stCxn id="208" idx="3"/>
            <a:endCxn id="213" idx="1"/>
          </p:cNvCxnSpPr>
          <p:nvPr/>
        </p:nvCxnSpPr>
        <p:spPr>
          <a:xfrm>
            <a:off x="3342269" y="3094575"/>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20"/>
          <p:cNvCxnSpPr>
            <a:stCxn id="213" idx="3"/>
            <a:endCxn id="209" idx="1"/>
          </p:cNvCxnSpPr>
          <p:nvPr/>
        </p:nvCxnSpPr>
        <p:spPr>
          <a:xfrm>
            <a:off x="3848600" y="3094450"/>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20"/>
          <p:cNvCxnSpPr>
            <a:stCxn id="209" idx="3"/>
            <a:endCxn id="214" idx="1"/>
          </p:cNvCxnSpPr>
          <p:nvPr/>
        </p:nvCxnSpPr>
        <p:spPr>
          <a:xfrm>
            <a:off x="4957950" y="3094463"/>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20"/>
          <p:cNvCxnSpPr>
            <a:stCxn id="214" idx="3"/>
            <a:endCxn id="210" idx="1"/>
          </p:cNvCxnSpPr>
          <p:nvPr/>
        </p:nvCxnSpPr>
        <p:spPr>
          <a:xfrm>
            <a:off x="5464275" y="3094450"/>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20"/>
          <p:cNvCxnSpPr>
            <a:stCxn id="210" idx="3"/>
            <a:endCxn id="215" idx="1"/>
          </p:cNvCxnSpPr>
          <p:nvPr/>
        </p:nvCxnSpPr>
        <p:spPr>
          <a:xfrm>
            <a:off x="6573631" y="3094450"/>
            <a:ext cx="337500" cy="30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20"/>
          <p:cNvCxnSpPr>
            <a:stCxn id="215" idx="3"/>
            <a:endCxn id="211" idx="1"/>
          </p:cNvCxnSpPr>
          <p:nvPr/>
        </p:nvCxnSpPr>
        <p:spPr>
          <a:xfrm>
            <a:off x="7079963" y="3094600"/>
            <a:ext cx="3375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20"/>
          <p:cNvCxnSpPr>
            <a:stCxn id="212" idx="2"/>
            <a:endCxn id="203" idx="0"/>
          </p:cNvCxnSpPr>
          <p:nvPr/>
        </p:nvCxnSpPr>
        <p:spPr>
          <a:xfrm>
            <a:off x="2148488" y="3179050"/>
            <a:ext cx="0" cy="6207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0"/>
          <p:cNvCxnSpPr>
            <a:stCxn id="204" idx="2"/>
            <a:endCxn id="213" idx="0"/>
          </p:cNvCxnSpPr>
          <p:nvPr/>
        </p:nvCxnSpPr>
        <p:spPr>
          <a:xfrm>
            <a:off x="3764141" y="2390979"/>
            <a:ext cx="0" cy="6189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0"/>
          <p:cNvCxnSpPr>
            <a:stCxn id="214" idx="2"/>
            <a:endCxn id="205" idx="0"/>
          </p:cNvCxnSpPr>
          <p:nvPr/>
        </p:nvCxnSpPr>
        <p:spPr>
          <a:xfrm>
            <a:off x="5379825" y="3178900"/>
            <a:ext cx="0" cy="6192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0"/>
          <p:cNvCxnSpPr>
            <a:stCxn id="206" idx="2"/>
            <a:endCxn id="215" idx="0"/>
          </p:cNvCxnSpPr>
          <p:nvPr/>
        </p:nvCxnSpPr>
        <p:spPr>
          <a:xfrm>
            <a:off x="6995534" y="2390979"/>
            <a:ext cx="0" cy="619200"/>
          </a:xfrm>
          <a:prstGeom prst="straightConnector1">
            <a:avLst/>
          </a:prstGeom>
          <a:noFill/>
          <a:ln w="9525"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D3DE9BE7-E3C8-E14A-C303-21F062C3E7AB}"/>
              </a:ext>
            </a:extLst>
          </p:cNvPr>
          <p:cNvSpPr txBox="1"/>
          <p:nvPr/>
        </p:nvSpPr>
        <p:spPr>
          <a:xfrm>
            <a:off x="624559" y="4511050"/>
            <a:ext cx="3047858" cy="461665"/>
          </a:xfrm>
          <a:prstGeom prst="rect">
            <a:avLst/>
          </a:prstGeom>
          <a:noFill/>
        </p:spPr>
        <p:txBody>
          <a:bodyPr wrap="square" rtlCol="0">
            <a:spAutoFit/>
          </a:bodyPr>
          <a:lstStyle/>
          <a:p>
            <a:pPr algn="ctr"/>
            <a:r>
              <a:rPr lang="en-SG" sz="1200">
                <a:solidFill>
                  <a:srgbClr val="FF0000"/>
                </a:solidFill>
                <a:latin typeface="Montserrat Medium" panose="00000600000000000000" pitchFamily="2" charset="0"/>
              </a:rPr>
              <a:t>Which Prompt method?</a:t>
            </a:r>
          </a:p>
          <a:p>
            <a:pPr algn="ctr"/>
            <a:r>
              <a:rPr lang="en-SG" sz="1200">
                <a:solidFill>
                  <a:srgbClr val="FF0000"/>
                </a:solidFill>
                <a:latin typeface="Montserrat Medium" panose="00000600000000000000" pitchFamily="2" charset="0"/>
              </a:rPr>
              <a:t>Conduct experiment on test set</a:t>
            </a:r>
          </a:p>
        </p:txBody>
      </p:sp>
    </p:spTree>
    <p:extLst>
      <p:ext uri="{BB962C8B-B14F-4D97-AF65-F5344CB8AC3E}">
        <p14:creationId xmlns:p14="http://schemas.microsoft.com/office/powerpoint/2010/main" val="407470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Teacher-Student Models</a:t>
            </a:r>
            <a:endParaRPr lang="en-US"/>
          </a:p>
        </p:txBody>
      </p:sp>
      <p:sp>
        <p:nvSpPr>
          <p:cNvPr id="145" name="Google Shape;145;p18"/>
          <p:cNvSpPr txBox="1"/>
          <p:nvPr/>
        </p:nvSpPr>
        <p:spPr>
          <a:xfrm>
            <a:off x="1194550" y="2049588"/>
            <a:ext cx="1407455" cy="3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1"/>
                </a:solidFill>
                <a:latin typeface="Montserrat"/>
                <a:ea typeface="Montserrat"/>
                <a:cs typeface="Montserrat"/>
                <a:sym typeface="Montserrat"/>
              </a:rPr>
              <a:t>780m</a:t>
            </a:r>
            <a:endParaRPr sz="3000" b="1">
              <a:solidFill>
                <a:schemeClr val="dk1"/>
              </a:solidFill>
              <a:latin typeface="Montserrat"/>
              <a:ea typeface="Montserrat"/>
              <a:cs typeface="Montserrat"/>
              <a:sym typeface="Montserrat"/>
            </a:endParaRPr>
          </a:p>
        </p:txBody>
      </p:sp>
      <p:sp>
        <p:nvSpPr>
          <p:cNvPr id="146" name="Google Shape;146;p18"/>
          <p:cNvSpPr txBox="1"/>
          <p:nvPr/>
        </p:nvSpPr>
        <p:spPr>
          <a:xfrm>
            <a:off x="3879395" y="2276288"/>
            <a:ext cx="1776430" cy="3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2000" b="1">
                <a:solidFill>
                  <a:schemeClr val="dk1"/>
                </a:solidFill>
                <a:latin typeface="Montserrat"/>
                <a:ea typeface="Montserrat"/>
                <a:cs typeface="Montserrat"/>
                <a:sym typeface="Montserrat"/>
              </a:rPr>
              <a:t>80m</a:t>
            </a:r>
          </a:p>
          <a:p>
            <a:pPr marL="0" lvl="0" indent="0" algn="l" rtl="0">
              <a:spcBef>
                <a:spcPts val="0"/>
              </a:spcBef>
              <a:spcAft>
                <a:spcPts val="0"/>
              </a:spcAft>
              <a:buNone/>
            </a:pPr>
            <a:r>
              <a:rPr lang="en-SG" sz="2000" b="1">
                <a:solidFill>
                  <a:schemeClr val="dk1"/>
                </a:solidFill>
                <a:latin typeface="Montserrat"/>
                <a:ea typeface="Montserrat"/>
                <a:cs typeface="Montserrat"/>
                <a:sym typeface="Montserrat"/>
              </a:rPr>
              <a:t>60.5m</a:t>
            </a:r>
          </a:p>
          <a:p>
            <a:pPr marL="0" lvl="0" indent="0" algn="l" rtl="0">
              <a:spcBef>
                <a:spcPts val="0"/>
              </a:spcBef>
              <a:spcAft>
                <a:spcPts val="0"/>
              </a:spcAft>
              <a:buNone/>
            </a:pPr>
            <a:r>
              <a:rPr lang="en-SG" sz="2000" b="1">
                <a:solidFill>
                  <a:schemeClr val="dk1"/>
                </a:solidFill>
                <a:latin typeface="Montserrat"/>
                <a:ea typeface="Montserrat"/>
                <a:cs typeface="Montserrat"/>
                <a:sym typeface="Montserrat"/>
              </a:rPr>
              <a:t>4.7m</a:t>
            </a:r>
          </a:p>
        </p:txBody>
      </p:sp>
      <p:grpSp>
        <p:nvGrpSpPr>
          <p:cNvPr id="148" name="Google Shape;148;p18"/>
          <p:cNvGrpSpPr/>
          <p:nvPr/>
        </p:nvGrpSpPr>
        <p:grpSpPr>
          <a:xfrm>
            <a:off x="1194538" y="3399000"/>
            <a:ext cx="1898285" cy="836700"/>
            <a:chOff x="1186588" y="3399000"/>
            <a:chExt cx="1722600" cy="836700"/>
          </a:xfrm>
        </p:grpSpPr>
        <p:sp>
          <p:nvSpPr>
            <p:cNvPr id="149" name="Google Shape;149;p18"/>
            <p:cNvSpPr txBox="1"/>
            <p:nvPr/>
          </p:nvSpPr>
          <p:spPr>
            <a:xfrm>
              <a:off x="1186588" y="3764700"/>
              <a:ext cx="1722600" cy="471000"/>
            </a:xfrm>
            <a:prstGeom prst="rect">
              <a:avLst/>
            </a:prstGeom>
            <a:noFill/>
            <a:ln>
              <a:noFill/>
            </a:ln>
          </p:spPr>
          <p:txBody>
            <a:bodyPr spcFirstLastPara="1" wrap="square" lIns="91425" tIns="91425" rIns="91425" bIns="91425" anchor="t" anchorCtr="0">
              <a:noAutofit/>
            </a:bodyPr>
            <a:lstStyle/>
            <a:p>
              <a:r>
                <a:rPr lang="en">
                  <a:solidFill>
                    <a:schemeClr val="dk1"/>
                  </a:solidFill>
                  <a:latin typeface="Montserrat Medium"/>
                  <a:sym typeface="Montserrat Medium"/>
                </a:rPr>
                <a:t>3.13gb </a:t>
              </a:r>
            </a:p>
            <a:p>
              <a:r>
                <a:rPr lang="en">
                  <a:solidFill>
                    <a:schemeClr val="dk1"/>
                  </a:solidFill>
                  <a:latin typeface="Montserrat Medium"/>
                  <a:sym typeface="Montserrat Medium"/>
                </a:rPr>
                <a:t>storage size</a:t>
              </a:r>
              <a:endParaRPr lang="en-US">
                <a:solidFill>
                  <a:schemeClr val="dk1"/>
                </a:solidFill>
                <a:latin typeface="Montserrat Medium"/>
              </a:endParaRPr>
            </a:p>
          </p:txBody>
        </p:sp>
        <p:sp>
          <p:nvSpPr>
            <p:cNvPr id="150" name="Google Shape;150;p18"/>
            <p:cNvSpPr txBox="1"/>
            <p:nvPr/>
          </p:nvSpPr>
          <p:spPr>
            <a:xfrm>
              <a:off x="1186600" y="3399000"/>
              <a:ext cx="17190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 sz="1800" b="1">
                  <a:solidFill>
                    <a:schemeClr val="dk1"/>
                  </a:solidFill>
                  <a:latin typeface="Montserrat"/>
                  <a:ea typeface="Montserrat"/>
                  <a:cs typeface="Montserrat"/>
                  <a:sym typeface="Montserrat"/>
                </a:rPr>
                <a:t>Flan-T5-Large</a:t>
              </a:r>
              <a:endParaRPr sz="1800" b="1">
                <a:solidFill>
                  <a:schemeClr val="dk1"/>
                </a:solidFill>
                <a:latin typeface="Montserrat"/>
                <a:ea typeface="Montserrat"/>
                <a:cs typeface="Montserrat"/>
                <a:sym typeface="Montserrat"/>
              </a:endParaRPr>
            </a:p>
          </p:txBody>
        </p:sp>
      </p:grpSp>
      <p:sp>
        <p:nvSpPr>
          <p:cNvPr id="153" name="Google Shape;153;p18"/>
          <p:cNvSpPr txBox="1"/>
          <p:nvPr/>
        </p:nvSpPr>
        <p:spPr>
          <a:xfrm>
            <a:off x="3879395" y="3634500"/>
            <a:ext cx="2093924"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600"/>
              </a:spcAft>
              <a:buNone/>
            </a:pPr>
            <a:r>
              <a:rPr lang="en" b="1">
                <a:solidFill>
                  <a:schemeClr val="dk1"/>
                </a:solidFill>
                <a:latin typeface="Montserrat"/>
                <a:ea typeface="Montserrat"/>
                <a:cs typeface="Montserrat"/>
                <a:sym typeface="Montserrat"/>
              </a:rPr>
              <a:t>Flan-T5-Small</a:t>
            </a:r>
          </a:p>
          <a:p>
            <a:pPr marL="0" lvl="0" indent="0" algn="l" rtl="0">
              <a:spcBef>
                <a:spcPts val="0"/>
              </a:spcBef>
              <a:spcAft>
                <a:spcPts val="600"/>
              </a:spcAft>
              <a:buNone/>
            </a:pPr>
            <a:r>
              <a:rPr lang="en" b="1">
                <a:solidFill>
                  <a:schemeClr val="dk1"/>
                </a:solidFill>
                <a:latin typeface="Montserrat"/>
                <a:ea typeface="Montserrat"/>
                <a:cs typeface="Montserrat"/>
                <a:sym typeface="Montserrat"/>
              </a:rPr>
              <a:t>T5-Small</a:t>
            </a:r>
          </a:p>
          <a:p>
            <a:pPr marL="0" lvl="0" indent="0" algn="l" rtl="0">
              <a:spcBef>
                <a:spcPts val="0"/>
              </a:spcBef>
              <a:spcAft>
                <a:spcPts val="600"/>
              </a:spcAft>
              <a:buNone/>
            </a:pPr>
            <a:r>
              <a:rPr lang="en" b="1">
                <a:solidFill>
                  <a:schemeClr val="dk1"/>
                </a:solidFill>
                <a:latin typeface="Montserrat"/>
                <a:ea typeface="Montserrat"/>
                <a:cs typeface="Montserrat"/>
                <a:sym typeface="Montserrat"/>
              </a:rPr>
              <a:t>Vanilla Transformer</a:t>
            </a:r>
            <a:endParaRPr b="1">
              <a:solidFill>
                <a:schemeClr val="dk1"/>
              </a:solidFill>
              <a:latin typeface="Montserrat"/>
              <a:ea typeface="Montserrat"/>
              <a:cs typeface="Montserrat"/>
              <a:sym typeface="Montserrat"/>
            </a:endParaRPr>
          </a:p>
        </p:txBody>
      </p:sp>
      <p:grpSp>
        <p:nvGrpSpPr>
          <p:cNvPr id="157" name="Google Shape;157;p18"/>
          <p:cNvGrpSpPr/>
          <p:nvPr/>
        </p:nvGrpSpPr>
        <p:grpSpPr>
          <a:xfrm rot="-5400000">
            <a:off x="-258052" y="2934093"/>
            <a:ext cx="2271709" cy="331509"/>
            <a:chOff x="3530150" y="2790075"/>
            <a:chExt cx="1962600" cy="225302"/>
          </a:xfrm>
        </p:grpSpPr>
        <p:sp>
          <p:nvSpPr>
            <p:cNvPr id="158" name="Google Shape;158;p18"/>
            <p:cNvSpPr/>
            <p:nvPr/>
          </p:nvSpPr>
          <p:spPr>
            <a:xfrm>
              <a:off x="3530150" y="2790075"/>
              <a:ext cx="1962600" cy="22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3530151" y="2790077"/>
              <a:ext cx="1448700" cy="22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8"/>
          <p:cNvGrpSpPr/>
          <p:nvPr/>
        </p:nvGrpSpPr>
        <p:grpSpPr>
          <a:xfrm rot="-5400000">
            <a:off x="2499944" y="2934089"/>
            <a:ext cx="2271709" cy="331516"/>
            <a:chOff x="3530150" y="2790068"/>
            <a:chExt cx="1962600" cy="225307"/>
          </a:xfrm>
        </p:grpSpPr>
        <p:sp>
          <p:nvSpPr>
            <p:cNvPr id="161" name="Google Shape;161;p18"/>
            <p:cNvSpPr/>
            <p:nvPr/>
          </p:nvSpPr>
          <p:spPr>
            <a:xfrm>
              <a:off x="3530150" y="2790075"/>
              <a:ext cx="1962600" cy="22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3530151" y="2790068"/>
              <a:ext cx="486300" cy="22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95F99E1-7F5E-728A-AC6C-36989BFE7802}"/>
              </a:ext>
            </a:extLst>
          </p:cNvPr>
          <p:cNvSpPr txBox="1"/>
          <p:nvPr/>
        </p:nvSpPr>
        <p:spPr>
          <a:xfrm>
            <a:off x="720000" y="1656214"/>
            <a:ext cx="1277470" cy="307777"/>
          </a:xfrm>
          <a:prstGeom prst="rect">
            <a:avLst/>
          </a:prstGeom>
          <a:noFill/>
        </p:spPr>
        <p:txBody>
          <a:bodyPr wrap="square" rtlCol="0">
            <a:spAutoFit/>
          </a:bodyPr>
          <a:lstStyle/>
          <a:p>
            <a:r>
              <a:rPr lang="en-US">
                <a:solidFill>
                  <a:schemeClr val="tx2"/>
                </a:solidFill>
                <a:latin typeface="Montserrat Medium" panose="00000600000000000000" pitchFamily="2" charset="0"/>
              </a:rPr>
              <a:t>Teacher</a:t>
            </a:r>
            <a:endParaRPr lang="en-SG">
              <a:solidFill>
                <a:schemeClr val="tx2"/>
              </a:solidFill>
              <a:latin typeface="Montserrat Medium" panose="00000600000000000000" pitchFamily="2" charset="0"/>
            </a:endParaRPr>
          </a:p>
        </p:txBody>
      </p:sp>
      <p:sp>
        <p:nvSpPr>
          <p:cNvPr id="3" name="TextBox 2">
            <a:extLst>
              <a:ext uri="{FF2B5EF4-FFF2-40B4-BE49-F238E27FC236}">
                <a16:creationId xmlns:a16="http://schemas.microsoft.com/office/drawing/2014/main" id="{B2D378C1-ACB7-DBEF-4493-F2B0FBFC9CA7}"/>
              </a:ext>
            </a:extLst>
          </p:cNvPr>
          <p:cNvSpPr txBox="1"/>
          <p:nvPr/>
        </p:nvSpPr>
        <p:spPr>
          <a:xfrm>
            <a:off x="3470039" y="1652718"/>
            <a:ext cx="1277470" cy="307777"/>
          </a:xfrm>
          <a:prstGeom prst="rect">
            <a:avLst/>
          </a:prstGeom>
          <a:noFill/>
        </p:spPr>
        <p:txBody>
          <a:bodyPr wrap="square" rtlCol="0">
            <a:spAutoFit/>
          </a:bodyPr>
          <a:lstStyle/>
          <a:p>
            <a:r>
              <a:rPr lang="en-US">
                <a:solidFill>
                  <a:schemeClr val="tx2"/>
                </a:solidFill>
                <a:latin typeface="Montserrat Medium" panose="00000600000000000000" pitchFamily="2" charset="0"/>
              </a:rPr>
              <a:t>Student</a:t>
            </a:r>
            <a:endParaRPr lang="en-SG">
              <a:solidFill>
                <a:schemeClr val="tx2"/>
              </a:solidFill>
              <a:latin typeface="Montserrat Medium" panose="00000600000000000000" pitchFamily="2" charset="0"/>
            </a:endParaRPr>
          </a:p>
        </p:txBody>
      </p:sp>
      <p:sp>
        <p:nvSpPr>
          <p:cNvPr id="4" name="TextBox 3">
            <a:extLst>
              <a:ext uri="{FF2B5EF4-FFF2-40B4-BE49-F238E27FC236}">
                <a16:creationId xmlns:a16="http://schemas.microsoft.com/office/drawing/2014/main" id="{246EED82-62D0-BD65-F7C5-A4613ACE7EBB}"/>
              </a:ext>
            </a:extLst>
          </p:cNvPr>
          <p:cNvSpPr txBox="1"/>
          <p:nvPr/>
        </p:nvSpPr>
        <p:spPr>
          <a:xfrm>
            <a:off x="6051179" y="1560385"/>
            <a:ext cx="2689412" cy="2862322"/>
          </a:xfrm>
          <a:prstGeom prst="rect">
            <a:avLst/>
          </a:prstGeom>
          <a:noFill/>
          <a:ln>
            <a:solidFill>
              <a:schemeClr val="tx2"/>
            </a:solidFill>
            <a:prstDash val="sysDot"/>
          </a:ln>
        </p:spPr>
        <p:txBody>
          <a:bodyPr wrap="square" rtlCol="0" anchor="ctr">
            <a:spAutoFit/>
          </a:bodyPr>
          <a:lstStyle/>
          <a:p>
            <a:r>
              <a:rPr lang="en-US" sz="1200" b="1" u="sng">
                <a:solidFill>
                  <a:schemeClr val="tx2"/>
                </a:solidFill>
                <a:latin typeface="Montserrat Medium" panose="00000600000000000000" pitchFamily="2" charset="0"/>
              </a:rPr>
              <a:t>(Flan) T5 models </a:t>
            </a:r>
          </a:p>
          <a:p>
            <a:endParaRPr lang="en-US" sz="1200" b="1" u="sng">
              <a:solidFill>
                <a:schemeClr val="tx2"/>
              </a:solidFill>
              <a:latin typeface="Montserrat Medium" panose="00000600000000000000" pitchFamily="2" charset="0"/>
            </a:endParaRPr>
          </a:p>
          <a:p>
            <a:pPr marL="285750" indent="-285750">
              <a:buFont typeface="Arial" panose="020B0604020202020204" pitchFamily="34" charset="0"/>
              <a:buChar char="•"/>
            </a:pPr>
            <a:r>
              <a:rPr lang="en-US" sz="1200">
                <a:solidFill>
                  <a:schemeClr val="tx2"/>
                </a:solidFill>
                <a:latin typeface="Montserrat Medium" panose="00000600000000000000" pitchFamily="2" charset="0"/>
              </a:rPr>
              <a:t>T5 models that are pretrained on many datasets including gsm8k</a:t>
            </a:r>
          </a:p>
          <a:p>
            <a:endParaRPr lang="en-US" sz="1200">
              <a:solidFill>
                <a:schemeClr val="tx2"/>
              </a:solidFill>
              <a:latin typeface="Montserrat Medium" panose="00000600000000000000" pitchFamily="2" charset="0"/>
            </a:endParaRPr>
          </a:p>
          <a:p>
            <a:pPr marL="285750" indent="-285750">
              <a:buFont typeface="Arial" panose="020B0604020202020204" pitchFamily="34" charset="0"/>
              <a:buChar char="•"/>
            </a:pPr>
            <a:r>
              <a:rPr lang="en-US" sz="1200">
                <a:solidFill>
                  <a:schemeClr val="tx2"/>
                </a:solidFill>
                <a:latin typeface="Montserrat Medium" panose="00000600000000000000" pitchFamily="2" charset="0"/>
              </a:rPr>
              <a:t>(Flan) Finetuned with instructions</a:t>
            </a:r>
          </a:p>
          <a:p>
            <a:endParaRPr lang="en-US" sz="1200">
              <a:solidFill>
                <a:schemeClr val="tx2"/>
              </a:solidFill>
              <a:latin typeface="Montserrat Medium" panose="00000600000000000000" pitchFamily="2" charset="0"/>
            </a:endParaRPr>
          </a:p>
          <a:p>
            <a:endParaRPr lang="en-US" sz="1200">
              <a:solidFill>
                <a:schemeClr val="tx2"/>
              </a:solidFill>
              <a:latin typeface="Montserrat Medium" panose="00000600000000000000" pitchFamily="2" charset="0"/>
            </a:endParaRPr>
          </a:p>
          <a:p>
            <a:r>
              <a:rPr lang="en-US" sz="1200">
                <a:solidFill>
                  <a:schemeClr val="tx2"/>
                </a:solidFill>
                <a:latin typeface="Montserrat Medium" panose="00000600000000000000" pitchFamily="2" charset="0"/>
              </a:rPr>
              <a:t>Ideally, we want a larger teacher model. However due to hardware limitations, we are unable to go beyond the Large version.</a:t>
            </a:r>
            <a:endParaRPr lang="en-SG" sz="1200">
              <a:solidFill>
                <a:schemeClr val="tx2"/>
              </a:solidFill>
              <a:latin typeface="Montserrat Medium" panose="00000600000000000000" pitchFamily="2" charset="0"/>
            </a:endParaRPr>
          </a:p>
        </p:txBody>
      </p:sp>
    </p:spTree>
    <p:extLst>
      <p:ext uri="{BB962C8B-B14F-4D97-AF65-F5344CB8AC3E}">
        <p14:creationId xmlns:p14="http://schemas.microsoft.com/office/powerpoint/2010/main" val="96504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796144" y="1336925"/>
            <a:ext cx="1551709" cy="311727"/>
          </a:xfrm>
          <a:prstGeom prst="rect">
            <a:avLst/>
          </a:prstGeom>
          <a:noFill/>
        </p:spPr>
        <p:txBody>
          <a:bodyPr wrap="square" rtlCol="0">
            <a:spAutoFit/>
          </a:bodyPr>
          <a:lstStyle/>
          <a:p>
            <a:pPr algn="ctr"/>
            <a:r>
              <a:rPr lang="en-SG" u="sng">
                <a:latin typeface="Montserrat Medium" panose="00000600000000000000" pitchFamily="2" charset="0"/>
              </a:rPr>
              <a:t>Data Set</a:t>
            </a:r>
          </a:p>
        </p:txBody>
      </p:sp>
      <p:sp>
        <p:nvSpPr>
          <p:cNvPr id="4" name="TextBox 3">
            <a:extLst>
              <a:ext uri="{FF2B5EF4-FFF2-40B4-BE49-F238E27FC236}">
                <a16:creationId xmlns:a16="http://schemas.microsoft.com/office/drawing/2014/main" id="{210CAE14-F7F3-1A7C-8E98-3D2FF2D5A4C8}"/>
              </a:ext>
            </a:extLst>
          </p:cNvPr>
          <p:cNvSpPr txBox="1"/>
          <p:nvPr/>
        </p:nvSpPr>
        <p:spPr>
          <a:xfrm>
            <a:off x="720000" y="2356075"/>
            <a:ext cx="7704000" cy="830997"/>
          </a:xfrm>
          <a:prstGeom prst="rect">
            <a:avLst/>
          </a:prstGeom>
          <a:solidFill>
            <a:schemeClr val="accent2"/>
          </a:solidFill>
        </p:spPr>
        <p:txBody>
          <a:bodyPr wrap="square" rtlCol="0">
            <a:spAutoFit/>
          </a:bodyPr>
          <a:lstStyle/>
          <a:p>
            <a:r>
              <a:rPr lang="en-US" sz="1200" b="0" i="1">
                <a:solidFill>
                  <a:srgbClr val="9966B8"/>
                </a:solidFill>
                <a:effectLst/>
                <a:latin typeface="Consolas" panose="020B0609020204030204" pitchFamily="49" charset="0"/>
              </a:rPr>
              <a:t>{"question"</a:t>
            </a:r>
            <a:r>
              <a:rPr lang="en-US" sz="1200" b="0">
                <a:solidFill>
                  <a:srgbClr val="6688CC"/>
                </a:solidFill>
                <a:effectLst/>
                <a:latin typeface="Consolas" panose="020B0609020204030204" pitchFamily="49" charset="0"/>
              </a:rPr>
              <a:t>: </a:t>
            </a:r>
            <a:r>
              <a:rPr lang="en-US" sz="1200" b="0">
                <a:solidFill>
                  <a:srgbClr val="22AA44"/>
                </a:solidFill>
                <a:effectLst/>
                <a:latin typeface="Consolas" panose="020B0609020204030204" pitchFamily="49" charset="0"/>
              </a:rPr>
              <a:t>“A robe takes 2 bolts of blue fiber and half that much white fiber.  How many bolts in total does it take?”</a:t>
            </a:r>
            <a:r>
              <a:rPr lang="en-US" sz="1200">
                <a:solidFill>
                  <a:srgbClr val="6688CC"/>
                </a:solidFill>
                <a:latin typeface="Consolas" panose="020B0609020204030204" pitchFamily="49" charset="0"/>
              </a:rPr>
              <a:t>,</a:t>
            </a:r>
            <a:r>
              <a:rPr lang="en-US" sz="1200" b="0">
                <a:solidFill>
                  <a:srgbClr val="6688CC"/>
                </a:solidFill>
                <a:effectLst/>
                <a:latin typeface="Consolas" panose="020B0609020204030204" pitchFamily="49" charset="0"/>
              </a:rPr>
              <a:t> </a:t>
            </a:r>
          </a:p>
          <a:p>
            <a:r>
              <a:rPr lang="en-US" sz="1200" b="0" i="1">
                <a:solidFill>
                  <a:srgbClr val="9966B8"/>
                </a:solidFill>
                <a:effectLst/>
                <a:latin typeface="Consolas" panose="020B0609020204030204" pitchFamily="49" charset="0"/>
              </a:rPr>
              <a:t>"full_answer"</a:t>
            </a:r>
            <a:r>
              <a:rPr lang="en-US" sz="1200" b="0">
                <a:solidFill>
                  <a:srgbClr val="6688CC"/>
                </a:solidFill>
                <a:effectLst/>
                <a:latin typeface="Consolas" panose="020B0609020204030204" pitchFamily="49" charset="0"/>
              </a:rPr>
              <a:t>: </a:t>
            </a:r>
            <a:r>
              <a:rPr lang="en-US" sz="1200">
                <a:solidFill>
                  <a:srgbClr val="22AA44"/>
                </a:solidFill>
                <a:latin typeface="Consolas" panose="020B0609020204030204" pitchFamily="49" charset="0"/>
              </a:rPr>
              <a:t>“</a:t>
            </a:r>
            <a:r>
              <a:rPr lang="en-US" sz="1200" b="0">
                <a:solidFill>
                  <a:srgbClr val="22AA44"/>
                </a:solidFill>
                <a:effectLst/>
                <a:latin typeface="Consolas" panose="020B0609020204030204" pitchFamily="49" charset="0"/>
              </a:rPr>
              <a:t>It takes 2/2=&lt;&lt;2/2=1&gt;&gt;1 bolt of white fiber</a:t>
            </a:r>
            <a:r>
              <a:rPr lang="en-US" sz="1200" b="0">
                <a:solidFill>
                  <a:srgbClr val="F280D0"/>
                </a:solidFill>
                <a:effectLst/>
                <a:latin typeface="Consolas" panose="020B0609020204030204" pitchFamily="49" charset="0"/>
              </a:rPr>
              <a:t>\n</a:t>
            </a:r>
            <a:r>
              <a:rPr lang="en-US" sz="1200" b="0">
                <a:solidFill>
                  <a:srgbClr val="22AA44"/>
                </a:solidFill>
                <a:effectLst/>
                <a:latin typeface="Consolas" panose="020B0609020204030204" pitchFamily="49" charset="0"/>
              </a:rPr>
              <a:t>So the total amount of fabric is 2+1=&lt;&lt;2+1=3&gt;&gt;3 bolts of fabric</a:t>
            </a:r>
            <a:r>
              <a:rPr lang="en-US" sz="1200" b="0">
                <a:solidFill>
                  <a:srgbClr val="F280D0"/>
                </a:solidFill>
                <a:effectLst/>
                <a:latin typeface="Consolas" panose="020B0609020204030204" pitchFamily="49" charset="0"/>
              </a:rPr>
              <a:t>\n</a:t>
            </a:r>
            <a:r>
              <a:rPr lang="en-US" sz="1200" b="0">
                <a:solidFill>
                  <a:srgbClr val="22AA44"/>
                </a:solidFill>
                <a:effectLst/>
                <a:latin typeface="Consolas" panose="020B0609020204030204" pitchFamily="49" charset="0"/>
              </a:rPr>
              <a:t>#### 3”}</a:t>
            </a:r>
          </a:p>
        </p:txBody>
      </p:sp>
      <p:sp>
        <p:nvSpPr>
          <p:cNvPr id="5" name="TextBox 4">
            <a:extLst>
              <a:ext uri="{FF2B5EF4-FFF2-40B4-BE49-F238E27FC236}">
                <a16:creationId xmlns:a16="http://schemas.microsoft.com/office/drawing/2014/main" id="{B2FD0D9C-4108-6182-D874-6948B6EB3493}"/>
              </a:ext>
            </a:extLst>
          </p:cNvPr>
          <p:cNvSpPr txBox="1"/>
          <p:nvPr/>
        </p:nvSpPr>
        <p:spPr>
          <a:xfrm>
            <a:off x="3937934" y="1648652"/>
            <a:ext cx="1268128" cy="307777"/>
          </a:xfrm>
          <a:prstGeom prst="rect">
            <a:avLst/>
          </a:prstGeom>
          <a:noFill/>
        </p:spPr>
        <p:txBody>
          <a:bodyPr wrap="square" rtlCol="0">
            <a:spAutoFit/>
          </a:bodyPr>
          <a:lstStyle/>
          <a:p>
            <a:pPr algn="ctr"/>
            <a:r>
              <a:rPr lang="en-SG">
                <a:solidFill>
                  <a:schemeClr val="tx2"/>
                </a:solidFill>
                <a:latin typeface="Montserrat Medium" panose="00000600000000000000" pitchFamily="2" charset="0"/>
              </a:rPr>
              <a:t>gsm8k</a:t>
            </a:r>
          </a:p>
        </p:txBody>
      </p:sp>
      <p:sp>
        <p:nvSpPr>
          <p:cNvPr id="6" name="TextBox 5">
            <a:extLst>
              <a:ext uri="{FF2B5EF4-FFF2-40B4-BE49-F238E27FC236}">
                <a16:creationId xmlns:a16="http://schemas.microsoft.com/office/drawing/2014/main" id="{FC0917E8-471F-CE86-47D1-7FE8A69A0917}"/>
              </a:ext>
            </a:extLst>
          </p:cNvPr>
          <p:cNvSpPr txBox="1"/>
          <p:nvPr/>
        </p:nvSpPr>
        <p:spPr>
          <a:xfrm>
            <a:off x="720000" y="3586718"/>
            <a:ext cx="7704000" cy="276999"/>
          </a:xfrm>
          <a:prstGeom prst="rect">
            <a:avLst/>
          </a:prstGeom>
          <a:noFill/>
        </p:spPr>
        <p:txBody>
          <a:bodyPr wrap="square" rtlCol="0">
            <a:spAutoFit/>
          </a:bodyPr>
          <a:lstStyle/>
          <a:p>
            <a:r>
              <a:rPr lang="en-SG" sz="1200">
                <a:solidFill>
                  <a:schemeClr val="tx2"/>
                </a:solidFill>
                <a:latin typeface="Montserrat Medium" panose="00000600000000000000" pitchFamily="2" charset="0"/>
              </a:rPr>
              <a:t>7473 Train		1319 Test		Curated Answers with Step-by-step explanations</a:t>
            </a:r>
          </a:p>
        </p:txBody>
      </p:sp>
    </p:spTree>
    <p:extLst>
      <p:ext uri="{BB962C8B-B14F-4D97-AF65-F5344CB8AC3E}">
        <p14:creationId xmlns:p14="http://schemas.microsoft.com/office/powerpoint/2010/main" val="3984686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796145" y="1030679"/>
            <a:ext cx="1551709" cy="311727"/>
          </a:xfrm>
          <a:prstGeom prst="rect">
            <a:avLst/>
          </a:prstGeom>
          <a:noFill/>
        </p:spPr>
        <p:txBody>
          <a:bodyPr wrap="square" rtlCol="0">
            <a:spAutoFit/>
          </a:bodyPr>
          <a:lstStyle/>
          <a:p>
            <a:pPr algn="ctr"/>
            <a:r>
              <a:rPr lang="en-SG" u="sng">
                <a:latin typeface="Montserrat Medium" panose="00000600000000000000" pitchFamily="2" charset="0"/>
              </a:rPr>
              <a:t>Prompts</a:t>
            </a:r>
          </a:p>
        </p:txBody>
      </p:sp>
      <p:sp>
        <p:nvSpPr>
          <p:cNvPr id="4" name="Rectangle 3">
            <a:extLst>
              <a:ext uri="{FF2B5EF4-FFF2-40B4-BE49-F238E27FC236}">
                <a16:creationId xmlns:a16="http://schemas.microsoft.com/office/drawing/2014/main" id="{61048407-34FB-DE22-961B-ECA842DCA0C4}"/>
              </a:ext>
            </a:extLst>
          </p:cNvPr>
          <p:cNvSpPr/>
          <p:nvPr/>
        </p:nvSpPr>
        <p:spPr>
          <a:xfrm>
            <a:off x="719996" y="1683327"/>
            <a:ext cx="2340000" cy="32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Question:</a:t>
            </a:r>
            <a:r>
              <a:rPr lang="en-US" sz="900" b="0">
                <a:solidFill>
                  <a:srgbClr val="22AA44"/>
                </a:solidFill>
                <a:effectLst/>
                <a:latin typeface="Consolas" panose="020B0609020204030204" pitchFamily="49" charset="0"/>
              </a:rPr>
              <a:t> Joy can read 8 pages of a book in 20 minutes. How many hours will it take her to read 120 pages?</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Let’s think step by step.</a:t>
            </a:r>
            <a:endParaRPr lang="en-US" sz="900" b="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92832E3-BF9C-7E14-2E0C-1E4D3C6139C2}"/>
              </a:ext>
            </a:extLst>
          </p:cNvPr>
          <p:cNvSpPr/>
          <p:nvPr/>
        </p:nvSpPr>
        <p:spPr>
          <a:xfrm>
            <a:off x="3401998" y="1683327"/>
            <a:ext cx="2340000" cy="32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Question:</a:t>
            </a:r>
            <a:r>
              <a:rPr lang="en-US" sz="900" b="0">
                <a:solidFill>
                  <a:srgbClr val="22AA44"/>
                </a:solidFill>
                <a:effectLst/>
                <a:latin typeface="Consolas" panose="020B0609020204030204" pitchFamily="49" charset="0"/>
              </a:rPr>
              <a:t> Olivia has $23. She bought five bagels for $3 each. How much money does she have left?</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Let’s think step by step. Olivia had 23 dollars. 5 bagels for 3 dollars each will be 5 x 3 = 15 dollars. So she has 23 - 15 dollars left. 23 - 15 is 8. The answer is 8.</a:t>
            </a:r>
            <a:endParaRPr lang="en-US" sz="900" b="0">
              <a:solidFill>
                <a:srgbClr val="A679C1"/>
              </a:solidFill>
              <a:effectLst/>
              <a:latin typeface="Consolas" panose="020B0609020204030204" pitchFamily="49" charset="0"/>
            </a:endParaRPr>
          </a:p>
          <a:p>
            <a:endParaRPr lang="en-US" sz="900">
              <a:solidFill>
                <a:srgbClr val="A679C1"/>
              </a:solidFill>
              <a:latin typeface="Consolas" panose="020B0609020204030204" pitchFamily="49" charset="0"/>
            </a:endParaRPr>
          </a:p>
          <a:p>
            <a:r>
              <a:rPr lang="en-US" sz="900" b="0">
                <a:solidFill>
                  <a:srgbClr val="A679C1"/>
                </a:solidFill>
                <a:effectLst/>
                <a:latin typeface="Consolas" panose="020B0609020204030204" pitchFamily="49" charset="0"/>
              </a:rPr>
              <a:t>Question:</a:t>
            </a:r>
            <a:r>
              <a:rPr lang="en-US" sz="900" b="0">
                <a:solidFill>
                  <a:srgbClr val="22AA44"/>
                </a:solidFill>
                <a:effectLst/>
                <a:latin typeface="Consolas" panose="020B0609020204030204" pitchFamily="49" charset="0"/>
              </a:rPr>
              <a:t> Joy can read 8 pages of a book in 20 minutes. How many hours will it take her to read 120 pages?</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Let’s think step by step.</a:t>
            </a:r>
            <a:endParaRPr lang="en-US" sz="900" b="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C33393E-1DBF-9D79-E760-58CF7C643317}"/>
              </a:ext>
            </a:extLst>
          </p:cNvPr>
          <p:cNvSpPr/>
          <p:nvPr/>
        </p:nvSpPr>
        <p:spPr>
          <a:xfrm>
            <a:off x="6084000" y="1683327"/>
            <a:ext cx="2340000" cy="32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Question:</a:t>
            </a:r>
            <a:r>
              <a:rPr lang="en-US" sz="900" b="0">
                <a:solidFill>
                  <a:srgbClr val="22AA44"/>
                </a:solidFill>
                <a:effectLst/>
                <a:latin typeface="Consolas" panose="020B0609020204030204" pitchFamily="49" charset="0"/>
              </a:rPr>
              <a:t> Olivia has $23. She bought five bagels for $3 each. How much money does she have left?</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Let’s think step by step. Olivia had 23 dollars. 5 bagels for 3 dollars each will be 5 x 3 = 15 dollars. So she has 23 - 15 dollars left. 23 - 15 is 8. The answer is 8.</a:t>
            </a:r>
            <a:endParaRPr lang="en-US" sz="900" b="0">
              <a:solidFill>
                <a:srgbClr val="A679C1"/>
              </a:solidFill>
              <a:effectLst/>
              <a:latin typeface="Consolas" panose="020B0609020204030204" pitchFamily="49" charset="0"/>
            </a:endParaRPr>
          </a:p>
          <a:p>
            <a:endParaRPr lang="en-US" sz="900">
              <a:solidFill>
                <a:srgbClr val="A679C1"/>
              </a:solidFill>
              <a:latin typeface="Consolas" panose="020B0609020204030204" pitchFamily="49" charset="0"/>
            </a:endParaRPr>
          </a:p>
          <a:p>
            <a:r>
              <a:rPr lang="en-US" sz="900" b="0">
                <a:solidFill>
                  <a:srgbClr val="A679C1"/>
                </a:solidFill>
                <a:effectLst/>
                <a:latin typeface="Consolas" panose="020B0609020204030204" pitchFamily="49" charset="0"/>
              </a:rPr>
              <a:t>Question:</a:t>
            </a:r>
            <a:r>
              <a:rPr lang="en-US" sz="900" b="0">
                <a:solidFill>
                  <a:srgbClr val="22AA44"/>
                </a:solidFill>
                <a:effectLst/>
                <a:latin typeface="Consolas" panose="020B0609020204030204" pitchFamily="49" charset="0"/>
              </a:rPr>
              <a:t> Joy can read 8 pages of a book in 20 minutes. How many hours will it take her to read 120 pages?</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Let’s think step by step.</a:t>
            </a:r>
          </a:p>
          <a:p>
            <a:endParaRPr lang="en-US" sz="900">
              <a:solidFill>
                <a:srgbClr val="22AA44"/>
              </a:solidFill>
              <a:latin typeface="Consolas" panose="020B0609020204030204" pitchFamily="49" charset="0"/>
            </a:endParaRPr>
          </a:p>
          <a:p>
            <a:r>
              <a:rPr lang="en-US" sz="900" b="0">
                <a:solidFill>
                  <a:srgbClr val="A679C1"/>
                </a:solidFill>
                <a:effectLst/>
                <a:latin typeface="Consolas" panose="020B0609020204030204" pitchFamily="49" charset="0"/>
              </a:rPr>
              <a:t>(Hint: The answer is near to [previous answer])</a:t>
            </a:r>
          </a:p>
        </p:txBody>
      </p:sp>
      <p:sp>
        <p:nvSpPr>
          <p:cNvPr id="8" name="TextBox 7">
            <a:extLst>
              <a:ext uri="{FF2B5EF4-FFF2-40B4-BE49-F238E27FC236}">
                <a16:creationId xmlns:a16="http://schemas.microsoft.com/office/drawing/2014/main" id="{CA9B1A97-7B3F-B3C4-5EF8-CBDDB47E885F}"/>
              </a:ext>
            </a:extLst>
          </p:cNvPr>
          <p:cNvSpPr txBox="1"/>
          <p:nvPr/>
        </p:nvSpPr>
        <p:spPr>
          <a:xfrm>
            <a:off x="719996" y="1422507"/>
            <a:ext cx="2339999" cy="261610"/>
          </a:xfrm>
          <a:prstGeom prst="rect">
            <a:avLst/>
          </a:prstGeom>
          <a:noFill/>
        </p:spPr>
        <p:txBody>
          <a:bodyPr wrap="square" rtlCol="0">
            <a:spAutoFit/>
          </a:bodyPr>
          <a:lstStyle/>
          <a:p>
            <a:pPr algn="ctr"/>
            <a:r>
              <a:rPr lang="en-SG" sz="1100">
                <a:latin typeface="Montserrat Medium" panose="00000600000000000000" pitchFamily="2" charset="0"/>
              </a:rPr>
              <a:t>Zero-shot CoT</a:t>
            </a:r>
          </a:p>
        </p:txBody>
      </p:sp>
      <p:sp>
        <p:nvSpPr>
          <p:cNvPr id="9" name="TextBox 8">
            <a:extLst>
              <a:ext uri="{FF2B5EF4-FFF2-40B4-BE49-F238E27FC236}">
                <a16:creationId xmlns:a16="http://schemas.microsoft.com/office/drawing/2014/main" id="{5A40D7A9-9B05-E2CC-C06E-BD48C1660CD0}"/>
              </a:ext>
            </a:extLst>
          </p:cNvPr>
          <p:cNvSpPr txBox="1"/>
          <p:nvPr/>
        </p:nvSpPr>
        <p:spPr>
          <a:xfrm>
            <a:off x="3401999" y="1422507"/>
            <a:ext cx="2339999" cy="261610"/>
          </a:xfrm>
          <a:prstGeom prst="rect">
            <a:avLst/>
          </a:prstGeom>
          <a:noFill/>
        </p:spPr>
        <p:txBody>
          <a:bodyPr wrap="square" rtlCol="0">
            <a:spAutoFit/>
          </a:bodyPr>
          <a:lstStyle/>
          <a:p>
            <a:pPr algn="ctr"/>
            <a:r>
              <a:rPr lang="en-SG" sz="1100">
                <a:latin typeface="Montserrat Medium" panose="00000600000000000000" pitchFamily="2" charset="0"/>
              </a:rPr>
              <a:t>Few-shot (k=4) CoT</a:t>
            </a:r>
          </a:p>
        </p:txBody>
      </p:sp>
      <p:sp>
        <p:nvSpPr>
          <p:cNvPr id="10" name="TextBox 9">
            <a:extLst>
              <a:ext uri="{FF2B5EF4-FFF2-40B4-BE49-F238E27FC236}">
                <a16:creationId xmlns:a16="http://schemas.microsoft.com/office/drawing/2014/main" id="{67788A81-8F51-BE99-BAF3-6638781A7BAC}"/>
              </a:ext>
            </a:extLst>
          </p:cNvPr>
          <p:cNvSpPr txBox="1"/>
          <p:nvPr/>
        </p:nvSpPr>
        <p:spPr>
          <a:xfrm>
            <a:off x="6084001" y="1422507"/>
            <a:ext cx="2339999" cy="246221"/>
          </a:xfrm>
          <a:prstGeom prst="rect">
            <a:avLst/>
          </a:prstGeom>
          <a:noFill/>
        </p:spPr>
        <p:txBody>
          <a:bodyPr wrap="square" rtlCol="0">
            <a:spAutoFit/>
          </a:bodyPr>
          <a:lstStyle/>
          <a:p>
            <a:pPr algn="ctr"/>
            <a:r>
              <a:rPr lang="en-SG" sz="1000">
                <a:latin typeface="Montserrat Medium" panose="00000600000000000000" pitchFamily="2" charset="0"/>
              </a:rPr>
              <a:t>Progressive Hint Prompter (PHP)</a:t>
            </a:r>
          </a:p>
        </p:txBody>
      </p:sp>
    </p:spTree>
    <p:extLst>
      <p:ext uri="{BB962C8B-B14F-4D97-AF65-F5344CB8AC3E}">
        <p14:creationId xmlns:p14="http://schemas.microsoft.com/office/powerpoint/2010/main" val="16006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Contents</a:t>
            </a:r>
            <a:endParaRPr lang="en-US"/>
          </a:p>
        </p:txBody>
      </p:sp>
      <p:sp>
        <p:nvSpPr>
          <p:cNvPr id="111" name="Google Shape;111;p17"/>
          <p:cNvSpPr/>
          <p:nvPr/>
        </p:nvSpPr>
        <p:spPr>
          <a:xfrm flipH="1">
            <a:off x="1619096" y="3054538"/>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7"/>
          <p:cNvGrpSpPr/>
          <p:nvPr/>
        </p:nvGrpSpPr>
        <p:grpSpPr>
          <a:xfrm>
            <a:off x="2120547" y="1815078"/>
            <a:ext cx="2101800" cy="909914"/>
            <a:chOff x="2120547" y="1815078"/>
            <a:chExt cx="2101800" cy="909914"/>
          </a:xfrm>
        </p:grpSpPr>
        <p:sp>
          <p:nvSpPr>
            <p:cNvPr id="113" name="Google Shape;113;p17"/>
            <p:cNvSpPr txBox="1"/>
            <p:nvPr/>
          </p:nvSpPr>
          <p:spPr>
            <a:xfrm>
              <a:off x="2120547" y="1815078"/>
              <a:ext cx="2101800" cy="365700"/>
            </a:xfrm>
            <a:prstGeom prst="rect">
              <a:avLst/>
            </a:prstGeom>
            <a:noFill/>
            <a:ln>
              <a:noFill/>
            </a:ln>
          </p:spPr>
          <p:txBody>
            <a:bodyPr spcFirstLastPara="1" wrap="square" lIns="91425" tIns="91425" rIns="91425" bIns="91425" anchor="ctr" anchorCtr="0">
              <a:noAutofit/>
            </a:bodyPr>
            <a:lstStyle/>
            <a:p>
              <a:pPr algn="ctr"/>
              <a:r>
                <a:rPr lang="en" sz="1800" b="1">
                  <a:solidFill>
                    <a:schemeClr val="dk1"/>
                  </a:solidFill>
                  <a:latin typeface="Montserrat"/>
                  <a:ea typeface="Montserrat"/>
                  <a:cs typeface="Montserrat"/>
                  <a:sym typeface="Montserrat"/>
                </a:rPr>
                <a:t>Task #1 Arithmetic Reasoning</a:t>
              </a:r>
              <a:endParaRPr lang="en-US">
                <a:solidFill>
                  <a:schemeClr val="dk1"/>
                </a:solidFill>
              </a:endParaRPr>
            </a:p>
          </p:txBody>
        </p:sp>
        <p:sp>
          <p:nvSpPr>
            <p:cNvPr id="114" name="Google Shape;114;p17"/>
            <p:cNvSpPr txBox="1"/>
            <p:nvPr/>
          </p:nvSpPr>
          <p:spPr>
            <a:xfrm>
              <a:off x="2124747" y="2176292"/>
              <a:ext cx="20934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a:solidFill>
                  <a:schemeClr val="dk1"/>
                </a:solidFill>
                <a:latin typeface="Montserrat Medium"/>
                <a:ea typeface="Montserrat Medium"/>
                <a:cs typeface="Montserrat Medium"/>
              </a:endParaRPr>
            </a:p>
          </p:txBody>
        </p:sp>
      </p:grpSp>
      <p:grpSp>
        <p:nvGrpSpPr>
          <p:cNvPr id="115" name="Google Shape;115;p17"/>
          <p:cNvGrpSpPr/>
          <p:nvPr/>
        </p:nvGrpSpPr>
        <p:grpSpPr>
          <a:xfrm>
            <a:off x="4921649" y="1815078"/>
            <a:ext cx="2101800" cy="909914"/>
            <a:chOff x="4921649" y="1815078"/>
            <a:chExt cx="2101800" cy="909914"/>
          </a:xfrm>
        </p:grpSpPr>
        <p:sp>
          <p:nvSpPr>
            <p:cNvPr id="116" name="Google Shape;116;p17"/>
            <p:cNvSpPr txBox="1"/>
            <p:nvPr/>
          </p:nvSpPr>
          <p:spPr>
            <a:xfrm>
              <a:off x="4921649" y="1815078"/>
              <a:ext cx="2101800" cy="365700"/>
            </a:xfrm>
            <a:prstGeom prst="rect">
              <a:avLst/>
            </a:prstGeom>
            <a:noFill/>
            <a:ln>
              <a:noFill/>
            </a:ln>
          </p:spPr>
          <p:txBody>
            <a:bodyPr spcFirstLastPara="1" wrap="square" lIns="91425" tIns="91425" rIns="91425" bIns="91425" anchor="ctr" anchorCtr="0">
              <a:noAutofit/>
            </a:bodyPr>
            <a:lstStyle/>
            <a:p>
              <a:pPr algn="ctr"/>
              <a:r>
                <a:rPr lang="en" sz="1800" b="1">
                  <a:solidFill>
                    <a:schemeClr val="dk1"/>
                  </a:solidFill>
                  <a:latin typeface="Montserrat"/>
                  <a:sym typeface="Montserrat"/>
                </a:rPr>
                <a:t>Task #2</a:t>
              </a:r>
              <a:endParaRPr lang="en-US">
                <a:solidFill>
                  <a:schemeClr val="dk1"/>
                </a:solidFill>
              </a:endParaRPr>
            </a:p>
            <a:p>
              <a:pPr algn="ctr"/>
              <a:r>
                <a:rPr lang="en" sz="1800" b="1">
                  <a:solidFill>
                    <a:schemeClr val="dk1"/>
                  </a:solidFill>
                  <a:latin typeface="Montserrat"/>
                </a:rPr>
                <a:t>Code Generation</a:t>
              </a:r>
            </a:p>
          </p:txBody>
        </p:sp>
        <p:sp>
          <p:nvSpPr>
            <p:cNvPr id="117" name="Google Shape;117;p17"/>
            <p:cNvSpPr txBox="1"/>
            <p:nvPr/>
          </p:nvSpPr>
          <p:spPr>
            <a:xfrm>
              <a:off x="4925849" y="2176292"/>
              <a:ext cx="20934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a:solidFill>
                  <a:schemeClr val="dk1"/>
                </a:solidFill>
                <a:latin typeface="Montserrat Medium"/>
                <a:ea typeface="Montserrat Medium"/>
                <a:cs typeface="Montserrat Medium"/>
              </a:endParaRPr>
            </a:p>
          </p:txBody>
        </p:sp>
      </p:grpSp>
      <p:grpSp>
        <p:nvGrpSpPr>
          <p:cNvPr id="118" name="Google Shape;118;p17"/>
          <p:cNvGrpSpPr/>
          <p:nvPr/>
        </p:nvGrpSpPr>
        <p:grpSpPr>
          <a:xfrm>
            <a:off x="6322200" y="3691999"/>
            <a:ext cx="2101800" cy="917888"/>
            <a:chOff x="6322200" y="3691999"/>
            <a:chExt cx="2101800" cy="917888"/>
          </a:xfrm>
        </p:grpSpPr>
        <p:sp>
          <p:nvSpPr>
            <p:cNvPr id="119" name="Google Shape;119;p17"/>
            <p:cNvSpPr txBox="1"/>
            <p:nvPr/>
          </p:nvSpPr>
          <p:spPr>
            <a:xfrm>
              <a:off x="6322200" y="3691999"/>
              <a:ext cx="2101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Conclusion</a:t>
              </a:r>
              <a:endParaRPr sz="1800" b="1">
                <a:solidFill>
                  <a:schemeClr val="dk1"/>
                </a:solidFill>
                <a:latin typeface="Montserrat"/>
                <a:ea typeface="Montserrat"/>
                <a:cs typeface="Montserrat"/>
                <a:sym typeface="Montserrat"/>
              </a:endParaRPr>
            </a:p>
          </p:txBody>
        </p:sp>
        <p:sp>
          <p:nvSpPr>
            <p:cNvPr id="120" name="Google Shape;120;p17"/>
            <p:cNvSpPr txBox="1"/>
            <p:nvPr/>
          </p:nvSpPr>
          <p:spPr>
            <a:xfrm>
              <a:off x="6322200" y="4061187"/>
              <a:ext cx="20934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a:solidFill>
                  <a:schemeClr val="dk1"/>
                </a:solidFill>
                <a:latin typeface="Montserrat Medium"/>
                <a:ea typeface="Montserrat Medium"/>
                <a:cs typeface="Montserrat Medium"/>
              </a:endParaRPr>
            </a:p>
          </p:txBody>
        </p:sp>
      </p:grpSp>
      <p:grpSp>
        <p:nvGrpSpPr>
          <p:cNvPr id="121" name="Google Shape;121;p17"/>
          <p:cNvGrpSpPr/>
          <p:nvPr/>
        </p:nvGrpSpPr>
        <p:grpSpPr>
          <a:xfrm>
            <a:off x="3521098" y="3687374"/>
            <a:ext cx="2101800" cy="917888"/>
            <a:chOff x="3521098" y="3687374"/>
            <a:chExt cx="2101800" cy="917888"/>
          </a:xfrm>
        </p:grpSpPr>
        <p:sp>
          <p:nvSpPr>
            <p:cNvPr id="122" name="Google Shape;122;p17"/>
            <p:cNvSpPr txBox="1"/>
            <p:nvPr/>
          </p:nvSpPr>
          <p:spPr>
            <a:xfrm>
              <a:off x="3521098" y="3687374"/>
              <a:ext cx="2101800" cy="365700"/>
            </a:xfrm>
            <a:prstGeom prst="rect">
              <a:avLst/>
            </a:prstGeom>
            <a:noFill/>
            <a:ln>
              <a:noFill/>
            </a:ln>
          </p:spPr>
          <p:txBody>
            <a:bodyPr spcFirstLastPara="1" wrap="square" lIns="91425" tIns="91425" rIns="91425" bIns="91425" anchor="ctr" anchorCtr="0">
              <a:noAutofit/>
            </a:bodyPr>
            <a:lstStyle/>
            <a:p>
              <a:pPr algn="ctr"/>
              <a:r>
                <a:rPr lang="en" sz="1800" b="1">
                  <a:solidFill>
                    <a:schemeClr val="dk1"/>
                  </a:solidFill>
                  <a:latin typeface="Montserrat"/>
                  <a:ea typeface="Montserrat"/>
                  <a:cs typeface="Montserrat"/>
                  <a:sym typeface="Montserrat"/>
                </a:rPr>
                <a:t>Training SLM</a:t>
              </a:r>
              <a:endParaRPr sz="1800" b="1">
                <a:solidFill>
                  <a:schemeClr val="dk1"/>
                </a:solidFill>
                <a:latin typeface="Montserrat"/>
                <a:ea typeface="Montserrat"/>
                <a:cs typeface="Montserrat"/>
                <a:sym typeface="Montserrat"/>
              </a:endParaRPr>
            </a:p>
          </p:txBody>
        </p:sp>
        <p:sp>
          <p:nvSpPr>
            <p:cNvPr id="123" name="Google Shape;123;p17"/>
            <p:cNvSpPr txBox="1"/>
            <p:nvPr/>
          </p:nvSpPr>
          <p:spPr>
            <a:xfrm>
              <a:off x="3521100" y="4056562"/>
              <a:ext cx="20934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a:solidFill>
                  <a:schemeClr val="dk1"/>
                </a:solidFill>
                <a:latin typeface="Montserrat Medium"/>
                <a:ea typeface="Montserrat Medium"/>
                <a:cs typeface="Montserrat Medium"/>
              </a:endParaRPr>
            </a:p>
          </p:txBody>
        </p:sp>
      </p:grpSp>
      <p:grpSp>
        <p:nvGrpSpPr>
          <p:cNvPr id="124" name="Google Shape;124;p17"/>
          <p:cNvGrpSpPr/>
          <p:nvPr/>
        </p:nvGrpSpPr>
        <p:grpSpPr>
          <a:xfrm>
            <a:off x="719996" y="3692011"/>
            <a:ext cx="2101800" cy="917888"/>
            <a:chOff x="719996" y="3692011"/>
            <a:chExt cx="2101800" cy="917888"/>
          </a:xfrm>
        </p:grpSpPr>
        <p:sp>
          <p:nvSpPr>
            <p:cNvPr id="125" name="Google Shape;125;p17"/>
            <p:cNvSpPr txBox="1"/>
            <p:nvPr/>
          </p:nvSpPr>
          <p:spPr>
            <a:xfrm>
              <a:off x="719996" y="3692011"/>
              <a:ext cx="2101800" cy="365700"/>
            </a:xfrm>
            <a:prstGeom prst="rect">
              <a:avLst/>
            </a:prstGeom>
            <a:noFill/>
            <a:ln>
              <a:noFill/>
            </a:ln>
          </p:spPr>
          <p:txBody>
            <a:bodyPr spcFirstLastPara="1" wrap="square" lIns="91425" tIns="91425" rIns="91425" bIns="91425" anchor="ctr" anchorCtr="0">
              <a:noAutofit/>
            </a:bodyPr>
            <a:lstStyle/>
            <a:p>
              <a:pPr algn="ctr"/>
              <a:r>
                <a:rPr lang="en" sz="1800" b="1">
                  <a:solidFill>
                    <a:schemeClr val="dk1"/>
                  </a:solidFill>
                  <a:latin typeface="Montserrat"/>
                  <a:ea typeface="Montserrat"/>
                  <a:cs typeface="Montserrat"/>
                  <a:sym typeface="Montserrat"/>
                </a:rPr>
                <a:t>Introduction</a:t>
              </a:r>
              <a:endParaRPr lang="en-US" sz="1800" b="1">
                <a:solidFill>
                  <a:schemeClr val="dk1"/>
                </a:solidFill>
                <a:latin typeface="Montserrat"/>
                <a:ea typeface="Montserrat"/>
                <a:cs typeface="Montserrat"/>
              </a:endParaRPr>
            </a:p>
          </p:txBody>
        </p:sp>
        <p:sp>
          <p:nvSpPr>
            <p:cNvPr id="126" name="Google Shape;126;p17"/>
            <p:cNvSpPr txBox="1"/>
            <p:nvPr/>
          </p:nvSpPr>
          <p:spPr>
            <a:xfrm>
              <a:off x="724196" y="4061200"/>
              <a:ext cx="2093400" cy="548700"/>
            </a:xfrm>
            <a:prstGeom prst="rect">
              <a:avLst/>
            </a:prstGeom>
            <a:noFill/>
            <a:ln>
              <a:noFill/>
            </a:ln>
          </p:spPr>
          <p:txBody>
            <a:bodyPr spcFirstLastPara="1" wrap="square" lIns="91425" tIns="91425" rIns="91425" bIns="91425" anchor="ctr" anchorCtr="0">
              <a:noAutofit/>
            </a:bodyPr>
            <a:lstStyle/>
            <a:p>
              <a:pPr algn="ctr"/>
              <a:endParaRPr lang="en">
                <a:solidFill>
                  <a:schemeClr val="dk1"/>
                </a:solidFill>
                <a:latin typeface="Montserrat Medium"/>
              </a:endParaRPr>
            </a:p>
          </p:txBody>
        </p:sp>
      </p:grpSp>
      <p:sp>
        <p:nvSpPr>
          <p:cNvPr id="127" name="Google Shape;127;p17"/>
          <p:cNvSpPr/>
          <p:nvPr/>
        </p:nvSpPr>
        <p:spPr>
          <a:xfrm flipH="1">
            <a:off x="3019647" y="3054538"/>
            <a:ext cx="303600" cy="30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flipH="1">
            <a:off x="4420197" y="3054538"/>
            <a:ext cx="303600" cy="30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flipH="1">
            <a:off x="5820747" y="3054538"/>
            <a:ext cx="303600" cy="30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flipH="1">
            <a:off x="7221297" y="3054538"/>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7"/>
          <p:cNvCxnSpPr>
            <a:stCxn id="111" idx="2"/>
            <a:endCxn id="125" idx="0"/>
          </p:cNvCxnSpPr>
          <p:nvPr/>
        </p:nvCxnSpPr>
        <p:spPr>
          <a:xfrm>
            <a:off x="1770896" y="3357838"/>
            <a:ext cx="0" cy="3342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7"/>
          <p:cNvCxnSpPr>
            <a:cxnSpLocks/>
            <a:stCxn id="127" idx="0"/>
            <a:endCxn id="114" idx="2"/>
          </p:cNvCxnSpPr>
          <p:nvPr/>
        </p:nvCxnSpPr>
        <p:spPr>
          <a:xfrm rot="10800000">
            <a:off x="3171447" y="2725138"/>
            <a:ext cx="0" cy="3294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17"/>
          <p:cNvCxnSpPr>
            <a:stCxn id="128" idx="2"/>
            <a:endCxn id="122" idx="0"/>
          </p:cNvCxnSpPr>
          <p:nvPr/>
        </p:nvCxnSpPr>
        <p:spPr>
          <a:xfrm>
            <a:off x="4571997" y="3357838"/>
            <a:ext cx="0" cy="3294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7"/>
          <p:cNvCxnSpPr>
            <a:stCxn id="129" idx="0"/>
            <a:endCxn id="117" idx="2"/>
          </p:cNvCxnSpPr>
          <p:nvPr/>
        </p:nvCxnSpPr>
        <p:spPr>
          <a:xfrm rot="10800000">
            <a:off x="5972547" y="2725138"/>
            <a:ext cx="0" cy="3294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17"/>
          <p:cNvCxnSpPr>
            <a:stCxn id="130" idx="2"/>
            <a:endCxn id="119" idx="0"/>
          </p:cNvCxnSpPr>
          <p:nvPr/>
        </p:nvCxnSpPr>
        <p:spPr>
          <a:xfrm>
            <a:off x="7373097" y="3357838"/>
            <a:ext cx="0" cy="33420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17"/>
          <p:cNvCxnSpPr>
            <a:stCxn id="111" idx="1"/>
            <a:endCxn id="127" idx="3"/>
          </p:cNvCxnSpPr>
          <p:nvPr/>
        </p:nvCxnSpPr>
        <p:spPr>
          <a:xfrm>
            <a:off x="1922696" y="3206188"/>
            <a:ext cx="1097100" cy="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17"/>
          <p:cNvCxnSpPr>
            <a:endCxn id="128" idx="3"/>
          </p:cNvCxnSpPr>
          <p:nvPr/>
        </p:nvCxnSpPr>
        <p:spPr>
          <a:xfrm>
            <a:off x="3323097" y="3206188"/>
            <a:ext cx="1097100" cy="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17"/>
          <p:cNvCxnSpPr>
            <a:stCxn id="128" idx="1"/>
            <a:endCxn id="129" idx="3"/>
          </p:cNvCxnSpPr>
          <p:nvPr/>
        </p:nvCxnSpPr>
        <p:spPr>
          <a:xfrm>
            <a:off x="4723797" y="3206188"/>
            <a:ext cx="1097100" cy="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7"/>
          <p:cNvCxnSpPr>
            <a:stCxn id="129" idx="1"/>
            <a:endCxn id="130" idx="3"/>
          </p:cNvCxnSpPr>
          <p:nvPr/>
        </p:nvCxnSpPr>
        <p:spPr>
          <a:xfrm>
            <a:off x="6124347" y="3206188"/>
            <a:ext cx="1097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599070" y="1029148"/>
            <a:ext cx="1945856" cy="307777"/>
          </a:xfrm>
          <a:prstGeom prst="rect">
            <a:avLst/>
          </a:prstGeom>
          <a:noFill/>
        </p:spPr>
        <p:txBody>
          <a:bodyPr wrap="square" rtlCol="0">
            <a:spAutoFit/>
          </a:bodyPr>
          <a:lstStyle/>
          <a:p>
            <a:pPr algn="ctr"/>
            <a:r>
              <a:rPr lang="en-SG" u="sng">
                <a:latin typeface="Montserrat Medium" panose="00000600000000000000" pitchFamily="2" charset="0"/>
              </a:rPr>
              <a:t>LLM’s Inference</a:t>
            </a:r>
          </a:p>
        </p:txBody>
      </p:sp>
      <p:sp>
        <p:nvSpPr>
          <p:cNvPr id="4" name="Rectangle 3">
            <a:extLst>
              <a:ext uri="{FF2B5EF4-FFF2-40B4-BE49-F238E27FC236}">
                <a16:creationId xmlns:a16="http://schemas.microsoft.com/office/drawing/2014/main" id="{61048407-34FB-DE22-961B-ECA842DCA0C4}"/>
              </a:ext>
            </a:extLst>
          </p:cNvPr>
          <p:cNvSpPr/>
          <p:nvPr/>
        </p:nvSpPr>
        <p:spPr>
          <a:xfrm>
            <a:off x="719996" y="2868437"/>
            <a:ext cx="2340000" cy="210534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a:solidFill>
                  <a:srgbClr val="22AA44"/>
                </a:solidFill>
                <a:latin typeface="Consolas" panose="020B0609020204030204" pitchFamily="49" charset="0"/>
              </a:rPr>
              <a:t>&lt;pad&gt; Janet eats 3 eggs for breakfast and 4 for muffins every day for a total of 3 + 4 = 7 eggs. She sells the remaining 16 eggs at the farmers' market for $2 per egg for a total of 16 - 7 = $8 per day. The answer: 8.&lt;/s&gt;</a:t>
            </a:r>
            <a:endParaRPr lang="en-US" sz="900" b="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92832E3-BF9C-7E14-2E0C-1E4D3C6139C2}"/>
              </a:ext>
            </a:extLst>
          </p:cNvPr>
          <p:cNvSpPr/>
          <p:nvPr/>
        </p:nvSpPr>
        <p:spPr>
          <a:xfrm>
            <a:off x="3401998" y="2868437"/>
            <a:ext cx="2340000" cy="210534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&lt;pad&gt; Janet eats 3 eggs for breakfast every morning for a total of 3 * 16 = 48 eggs. She bakes 4 muffins for her friends every day for a total of 4 * 4 = 16 muffins. She has 16 - 48 - 16 = 8 fresh duck eggs left. She sells 8 - 4 = 4 fresh duck eggs at the farmers' market every day for $2 per egg. She makes $2 * 4 = $8 per day at the farmers' market. The answer is 8.&lt;/s&gt;</a:t>
            </a:r>
            <a:endParaRPr lang="en-US" sz="900">
              <a:solidFill>
                <a:srgbClr val="A679C1"/>
              </a:solidFill>
              <a:latin typeface="Consolas" panose="020B0609020204030204" pitchFamily="49" charset="0"/>
            </a:endParaRPr>
          </a:p>
        </p:txBody>
      </p:sp>
      <p:sp>
        <p:nvSpPr>
          <p:cNvPr id="7" name="Rectangle 6">
            <a:extLst>
              <a:ext uri="{FF2B5EF4-FFF2-40B4-BE49-F238E27FC236}">
                <a16:creationId xmlns:a16="http://schemas.microsoft.com/office/drawing/2014/main" id="{7C33393E-1DBF-9D79-E760-58CF7C643317}"/>
              </a:ext>
            </a:extLst>
          </p:cNvPr>
          <p:cNvSpPr/>
          <p:nvPr/>
        </p:nvSpPr>
        <p:spPr>
          <a:xfrm>
            <a:off x="6084000" y="2868437"/>
            <a:ext cx="2340000" cy="210534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&lt;pad&gt; Janet eats 3 + 4 = 6 eggs a day. So she has 16 - 6 = 8 eggs left. She sells the remaining 8 eggs for $2 per egg, so she makes 8 * 2 = $8 per day. The answer is 8.&lt;/s&gt;</a:t>
            </a:r>
            <a:endParaRPr lang="en-US" sz="900" b="0">
              <a:solidFill>
                <a:srgbClr val="A679C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A9B1A97-7B3F-B3C4-5EF8-CBDDB47E885F}"/>
              </a:ext>
            </a:extLst>
          </p:cNvPr>
          <p:cNvSpPr txBox="1"/>
          <p:nvPr/>
        </p:nvSpPr>
        <p:spPr>
          <a:xfrm>
            <a:off x="719995" y="2561253"/>
            <a:ext cx="2339999" cy="261610"/>
          </a:xfrm>
          <a:prstGeom prst="rect">
            <a:avLst/>
          </a:prstGeom>
          <a:noFill/>
        </p:spPr>
        <p:txBody>
          <a:bodyPr wrap="square" rtlCol="0">
            <a:spAutoFit/>
          </a:bodyPr>
          <a:lstStyle/>
          <a:p>
            <a:pPr algn="ctr"/>
            <a:r>
              <a:rPr lang="en-SG" sz="1100">
                <a:latin typeface="Montserrat Medium" panose="00000600000000000000" pitchFamily="2" charset="0"/>
              </a:rPr>
              <a:t>Zero-shot CoT</a:t>
            </a:r>
          </a:p>
        </p:txBody>
      </p:sp>
      <p:sp>
        <p:nvSpPr>
          <p:cNvPr id="9" name="TextBox 8">
            <a:extLst>
              <a:ext uri="{FF2B5EF4-FFF2-40B4-BE49-F238E27FC236}">
                <a16:creationId xmlns:a16="http://schemas.microsoft.com/office/drawing/2014/main" id="{5A40D7A9-9B05-E2CC-C06E-BD48C1660CD0}"/>
              </a:ext>
            </a:extLst>
          </p:cNvPr>
          <p:cNvSpPr txBox="1"/>
          <p:nvPr/>
        </p:nvSpPr>
        <p:spPr>
          <a:xfrm>
            <a:off x="3401998" y="2561253"/>
            <a:ext cx="2339999" cy="261610"/>
          </a:xfrm>
          <a:prstGeom prst="rect">
            <a:avLst/>
          </a:prstGeom>
          <a:noFill/>
        </p:spPr>
        <p:txBody>
          <a:bodyPr wrap="square" rtlCol="0">
            <a:spAutoFit/>
          </a:bodyPr>
          <a:lstStyle/>
          <a:p>
            <a:pPr algn="ctr"/>
            <a:r>
              <a:rPr lang="en-SG" sz="1100">
                <a:latin typeface="Montserrat Medium" panose="00000600000000000000" pitchFamily="2" charset="0"/>
              </a:rPr>
              <a:t>Few-shot (k=4) CoT</a:t>
            </a:r>
          </a:p>
        </p:txBody>
      </p:sp>
      <p:sp>
        <p:nvSpPr>
          <p:cNvPr id="10" name="TextBox 9">
            <a:extLst>
              <a:ext uri="{FF2B5EF4-FFF2-40B4-BE49-F238E27FC236}">
                <a16:creationId xmlns:a16="http://schemas.microsoft.com/office/drawing/2014/main" id="{67788A81-8F51-BE99-BAF3-6638781A7BAC}"/>
              </a:ext>
            </a:extLst>
          </p:cNvPr>
          <p:cNvSpPr txBox="1"/>
          <p:nvPr/>
        </p:nvSpPr>
        <p:spPr>
          <a:xfrm>
            <a:off x="6084000" y="2568948"/>
            <a:ext cx="2339999" cy="246221"/>
          </a:xfrm>
          <a:prstGeom prst="rect">
            <a:avLst/>
          </a:prstGeom>
          <a:noFill/>
        </p:spPr>
        <p:txBody>
          <a:bodyPr wrap="square" rtlCol="0">
            <a:spAutoFit/>
          </a:bodyPr>
          <a:lstStyle/>
          <a:p>
            <a:pPr algn="ctr"/>
            <a:r>
              <a:rPr lang="en-SG" sz="1000">
                <a:latin typeface="Montserrat Medium" panose="00000600000000000000" pitchFamily="2" charset="0"/>
              </a:rPr>
              <a:t>Progressive Hint Prompter (PHP)</a:t>
            </a:r>
          </a:p>
        </p:txBody>
      </p:sp>
      <p:sp>
        <p:nvSpPr>
          <p:cNvPr id="2" name="TextBox 1">
            <a:extLst>
              <a:ext uri="{FF2B5EF4-FFF2-40B4-BE49-F238E27FC236}">
                <a16:creationId xmlns:a16="http://schemas.microsoft.com/office/drawing/2014/main" id="{95D63123-D711-0ED9-3742-76109DCC8C1D}"/>
              </a:ext>
            </a:extLst>
          </p:cNvPr>
          <p:cNvSpPr txBox="1"/>
          <p:nvPr/>
        </p:nvSpPr>
        <p:spPr>
          <a:xfrm>
            <a:off x="689174" y="1767234"/>
            <a:ext cx="7813964" cy="507831"/>
          </a:xfrm>
          <a:prstGeom prst="rect">
            <a:avLst/>
          </a:prstGeom>
          <a:solidFill>
            <a:schemeClr val="accent2"/>
          </a:solidFill>
        </p:spPr>
        <p:txBody>
          <a:bodyPr wrap="square" rtlCol="0">
            <a:spAutoFit/>
          </a:bodyPr>
          <a:lstStyle/>
          <a:p>
            <a:r>
              <a:rPr lang="en-US" sz="900">
                <a:solidFill>
                  <a:srgbClr val="4CBA68"/>
                </a:solidFill>
                <a:latin typeface="Consolas" panose="020B0609020204030204" pitchFamily="49" charset="0"/>
              </a:rPr>
              <a:t>Janet's ducks lay 16 eggs per day. She eats three for breakfast every morning and bakes muffins for her friends every day with four. She sells the remainder at the farmers' market daily for $2 per fresh duck egg. How much in dollars does she make every day at the farmers' market?"</a:t>
            </a:r>
          </a:p>
        </p:txBody>
      </p:sp>
      <p:sp>
        <p:nvSpPr>
          <p:cNvPr id="5" name="TextBox 4">
            <a:extLst>
              <a:ext uri="{FF2B5EF4-FFF2-40B4-BE49-F238E27FC236}">
                <a16:creationId xmlns:a16="http://schemas.microsoft.com/office/drawing/2014/main" id="{BE70CB18-9A29-C850-E1A6-B6B401421264}"/>
              </a:ext>
            </a:extLst>
          </p:cNvPr>
          <p:cNvSpPr txBox="1"/>
          <p:nvPr/>
        </p:nvSpPr>
        <p:spPr>
          <a:xfrm>
            <a:off x="689174" y="1505624"/>
            <a:ext cx="7734821" cy="261610"/>
          </a:xfrm>
          <a:prstGeom prst="rect">
            <a:avLst/>
          </a:prstGeom>
          <a:noFill/>
        </p:spPr>
        <p:txBody>
          <a:bodyPr wrap="square" rtlCol="0">
            <a:spAutoFit/>
          </a:bodyPr>
          <a:lstStyle/>
          <a:p>
            <a:r>
              <a:rPr lang="en-SG" sz="1100">
                <a:latin typeface="Montserrat Medium" panose="00000600000000000000" pitchFamily="2" charset="0"/>
              </a:rPr>
              <a:t>Question:</a:t>
            </a:r>
          </a:p>
        </p:txBody>
      </p:sp>
    </p:spTree>
    <p:extLst>
      <p:ext uri="{BB962C8B-B14F-4D97-AF65-F5344CB8AC3E}">
        <p14:creationId xmlns:p14="http://schemas.microsoft.com/office/powerpoint/2010/main" val="218408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564082" y="1029148"/>
            <a:ext cx="2015836" cy="307777"/>
          </a:xfrm>
          <a:prstGeom prst="rect">
            <a:avLst/>
          </a:prstGeom>
          <a:noFill/>
        </p:spPr>
        <p:txBody>
          <a:bodyPr wrap="square" rtlCol="0">
            <a:spAutoFit/>
          </a:bodyPr>
          <a:lstStyle/>
          <a:p>
            <a:pPr algn="ctr"/>
            <a:r>
              <a:rPr lang="en-SG" u="sng">
                <a:latin typeface="Montserrat Medium" panose="00000600000000000000" pitchFamily="2" charset="0"/>
              </a:rPr>
              <a:t>Prompt Experiment</a:t>
            </a:r>
          </a:p>
        </p:txBody>
      </p:sp>
      <p:graphicFrame>
        <p:nvGraphicFramePr>
          <p:cNvPr id="4" name="Table 4">
            <a:extLst>
              <a:ext uri="{FF2B5EF4-FFF2-40B4-BE49-F238E27FC236}">
                <a16:creationId xmlns:a16="http://schemas.microsoft.com/office/drawing/2014/main" id="{EC8CE789-6864-1EE8-9E32-0F18AD09B9CE}"/>
              </a:ext>
            </a:extLst>
          </p:cNvPr>
          <p:cNvGraphicFramePr>
            <a:graphicFrameLocks noGrp="1"/>
          </p:cNvGraphicFramePr>
          <p:nvPr>
            <p:extLst>
              <p:ext uri="{D42A27DB-BD31-4B8C-83A1-F6EECF244321}">
                <p14:modId xmlns:p14="http://schemas.microsoft.com/office/powerpoint/2010/main" val="1107825859"/>
              </p:ext>
            </p:extLst>
          </p:nvPr>
        </p:nvGraphicFramePr>
        <p:xfrm>
          <a:off x="1368134" y="2257714"/>
          <a:ext cx="6407727" cy="1483360"/>
        </p:xfrm>
        <a:graphic>
          <a:graphicData uri="http://schemas.openxmlformats.org/drawingml/2006/table">
            <a:tbl>
              <a:tblPr firstRow="1" bandRow="1">
                <a:tableStyleId>{9D7B26C5-4107-4FEC-AEDC-1716B250A1EF}</a:tableStyleId>
              </a:tblPr>
              <a:tblGrid>
                <a:gridCol w="2673471">
                  <a:extLst>
                    <a:ext uri="{9D8B030D-6E8A-4147-A177-3AD203B41FA5}">
                      <a16:colId xmlns:a16="http://schemas.microsoft.com/office/drawing/2014/main" val="3125549771"/>
                    </a:ext>
                  </a:extLst>
                </a:gridCol>
                <a:gridCol w="1867128">
                  <a:extLst>
                    <a:ext uri="{9D8B030D-6E8A-4147-A177-3AD203B41FA5}">
                      <a16:colId xmlns:a16="http://schemas.microsoft.com/office/drawing/2014/main" val="176757500"/>
                    </a:ext>
                  </a:extLst>
                </a:gridCol>
                <a:gridCol w="1867128">
                  <a:extLst>
                    <a:ext uri="{9D8B030D-6E8A-4147-A177-3AD203B41FA5}">
                      <a16:colId xmlns:a16="http://schemas.microsoft.com/office/drawing/2014/main" val="1837560490"/>
                    </a:ext>
                  </a:extLst>
                </a:gridCol>
              </a:tblGrid>
              <a:tr h="370840">
                <a:tc>
                  <a:txBody>
                    <a:bodyPr/>
                    <a:lstStyle/>
                    <a:p>
                      <a:endParaRPr lang="en-SG" sz="1200">
                        <a:latin typeface="Montserrat Medium" panose="00000600000000000000" pitchFamily="2" charset="0"/>
                      </a:endParaRPr>
                    </a:p>
                  </a:txBody>
                  <a:tcPr/>
                </a:tc>
                <a:tc>
                  <a:txBody>
                    <a:bodyPr/>
                    <a:lstStyle/>
                    <a:p>
                      <a:pPr algn="ctr"/>
                      <a:r>
                        <a:rPr lang="en-SG" sz="1200">
                          <a:latin typeface="Montserrat Medium" panose="00000600000000000000" pitchFamily="2" charset="0"/>
                        </a:rPr>
                        <a:t>Accuracy (%)</a:t>
                      </a:r>
                    </a:p>
                  </a:txBody>
                  <a:tcPr/>
                </a:tc>
                <a:tc>
                  <a:txBody>
                    <a:bodyPr/>
                    <a:lstStyle/>
                    <a:p>
                      <a:pPr algn="ctr"/>
                      <a:r>
                        <a:rPr lang="en-SG" sz="1200">
                          <a:latin typeface="Montserrat Medium" panose="00000600000000000000" pitchFamily="2" charset="0"/>
                        </a:rPr>
                        <a:t>Inference time (mins)</a:t>
                      </a:r>
                    </a:p>
                  </a:txBody>
                  <a:tcPr/>
                </a:tc>
                <a:extLst>
                  <a:ext uri="{0D108BD9-81ED-4DB2-BD59-A6C34878D82A}">
                    <a16:rowId xmlns:a16="http://schemas.microsoft.com/office/drawing/2014/main" val="3587097379"/>
                  </a:ext>
                </a:extLst>
              </a:tr>
              <a:tr h="370840">
                <a:tc>
                  <a:txBody>
                    <a:bodyPr/>
                    <a:lstStyle/>
                    <a:p>
                      <a:pPr algn="r"/>
                      <a:r>
                        <a:rPr lang="en-SG" sz="1200">
                          <a:latin typeface="Montserrat Medium" panose="00000600000000000000" pitchFamily="2" charset="0"/>
                        </a:rPr>
                        <a:t>Zero-shot CoT</a:t>
                      </a:r>
                    </a:p>
                  </a:txBody>
                  <a:tcPr/>
                </a:tc>
                <a:tc>
                  <a:txBody>
                    <a:bodyPr/>
                    <a:lstStyle/>
                    <a:p>
                      <a:pPr algn="ctr"/>
                      <a:r>
                        <a:rPr lang="en-SG" sz="1200">
                          <a:latin typeface="Montserrat Medium" panose="00000600000000000000" pitchFamily="2" charset="0"/>
                        </a:rPr>
                        <a:t>5.76</a:t>
                      </a:r>
                    </a:p>
                  </a:txBody>
                  <a:tcPr/>
                </a:tc>
                <a:tc>
                  <a:txBody>
                    <a:bodyPr/>
                    <a:lstStyle/>
                    <a:p>
                      <a:pPr algn="ctr"/>
                      <a:r>
                        <a:rPr lang="en-SG" sz="1200">
                          <a:latin typeface="Montserrat Medium" panose="00000600000000000000" pitchFamily="2" charset="0"/>
                        </a:rPr>
                        <a:t>67</a:t>
                      </a:r>
                    </a:p>
                  </a:txBody>
                  <a:tcPr/>
                </a:tc>
                <a:extLst>
                  <a:ext uri="{0D108BD9-81ED-4DB2-BD59-A6C34878D82A}">
                    <a16:rowId xmlns:a16="http://schemas.microsoft.com/office/drawing/2014/main" val="1394439084"/>
                  </a:ext>
                </a:extLst>
              </a:tr>
              <a:tr h="370840">
                <a:tc>
                  <a:txBody>
                    <a:bodyPr/>
                    <a:lstStyle/>
                    <a:p>
                      <a:pPr algn="r"/>
                      <a:r>
                        <a:rPr lang="en-SG" sz="1200">
                          <a:solidFill>
                            <a:srgbClr val="4CBA68"/>
                          </a:solidFill>
                          <a:latin typeface="Montserrat Medium" panose="00000600000000000000" pitchFamily="2" charset="0"/>
                        </a:rPr>
                        <a:t>Few-shot (k=4) CoT</a:t>
                      </a:r>
                    </a:p>
                  </a:txBody>
                  <a:tcPr/>
                </a:tc>
                <a:tc>
                  <a:txBody>
                    <a:bodyPr/>
                    <a:lstStyle/>
                    <a:p>
                      <a:pPr algn="ctr"/>
                      <a:r>
                        <a:rPr lang="en-SG" sz="1200">
                          <a:solidFill>
                            <a:srgbClr val="4CBA68"/>
                          </a:solidFill>
                          <a:latin typeface="Montserrat Medium" panose="00000600000000000000" pitchFamily="2" charset="0"/>
                        </a:rPr>
                        <a:t>6.74</a:t>
                      </a:r>
                    </a:p>
                  </a:txBody>
                  <a:tcPr/>
                </a:tc>
                <a:tc>
                  <a:txBody>
                    <a:bodyPr/>
                    <a:lstStyle/>
                    <a:p>
                      <a:pPr algn="ctr"/>
                      <a:r>
                        <a:rPr lang="en-SG" sz="1200">
                          <a:solidFill>
                            <a:srgbClr val="4CBA68"/>
                          </a:solidFill>
                          <a:latin typeface="Montserrat Medium" panose="00000600000000000000" pitchFamily="2" charset="0"/>
                        </a:rPr>
                        <a:t>55</a:t>
                      </a:r>
                    </a:p>
                  </a:txBody>
                  <a:tcPr/>
                </a:tc>
                <a:extLst>
                  <a:ext uri="{0D108BD9-81ED-4DB2-BD59-A6C34878D82A}">
                    <a16:rowId xmlns:a16="http://schemas.microsoft.com/office/drawing/2014/main" val="2541225594"/>
                  </a:ext>
                </a:extLst>
              </a:tr>
              <a:tr h="370840">
                <a:tc>
                  <a:txBody>
                    <a:bodyPr/>
                    <a:lstStyle/>
                    <a:p>
                      <a:pPr algn="r"/>
                      <a:r>
                        <a:rPr lang="en-SG" sz="1200">
                          <a:latin typeface="Montserrat Medium" panose="00000600000000000000" pitchFamily="2" charset="0"/>
                        </a:rPr>
                        <a:t>Progressive Hint Prompter</a:t>
                      </a:r>
                    </a:p>
                  </a:txBody>
                  <a:tcPr/>
                </a:tc>
                <a:tc>
                  <a:txBody>
                    <a:bodyPr/>
                    <a:lstStyle/>
                    <a:p>
                      <a:pPr algn="ctr"/>
                      <a:r>
                        <a:rPr lang="en-SG" sz="1200">
                          <a:latin typeface="Montserrat Medium" panose="00000600000000000000" pitchFamily="2" charset="0"/>
                        </a:rPr>
                        <a:t>7.35</a:t>
                      </a:r>
                    </a:p>
                  </a:txBody>
                  <a:tcPr/>
                </a:tc>
                <a:tc>
                  <a:txBody>
                    <a:bodyPr/>
                    <a:lstStyle/>
                    <a:p>
                      <a:pPr algn="ctr"/>
                      <a:r>
                        <a:rPr lang="en-SG" sz="1200">
                          <a:latin typeface="Montserrat Medium" panose="00000600000000000000" pitchFamily="2" charset="0"/>
                        </a:rPr>
                        <a:t>155</a:t>
                      </a:r>
                    </a:p>
                  </a:txBody>
                  <a:tcPr/>
                </a:tc>
                <a:extLst>
                  <a:ext uri="{0D108BD9-81ED-4DB2-BD59-A6C34878D82A}">
                    <a16:rowId xmlns:a16="http://schemas.microsoft.com/office/drawing/2014/main" val="867327769"/>
                  </a:ext>
                </a:extLst>
              </a:tr>
            </a:tbl>
          </a:graphicData>
        </a:graphic>
      </p:graphicFrame>
      <p:sp>
        <p:nvSpPr>
          <p:cNvPr id="5" name="TextBox 4">
            <a:extLst>
              <a:ext uri="{FF2B5EF4-FFF2-40B4-BE49-F238E27FC236}">
                <a16:creationId xmlns:a16="http://schemas.microsoft.com/office/drawing/2014/main" id="{BD762DA1-5B66-800C-60AB-F17AE67DA278}"/>
              </a:ext>
            </a:extLst>
          </p:cNvPr>
          <p:cNvSpPr txBox="1"/>
          <p:nvPr/>
        </p:nvSpPr>
        <p:spPr>
          <a:xfrm>
            <a:off x="1368135" y="4017818"/>
            <a:ext cx="6407727" cy="954107"/>
          </a:xfrm>
          <a:prstGeom prst="rect">
            <a:avLst/>
          </a:prstGeom>
          <a:noFill/>
        </p:spPr>
        <p:txBody>
          <a:bodyPr wrap="square" rtlCol="0">
            <a:spAutoFit/>
          </a:bodyPr>
          <a:lstStyle/>
          <a:p>
            <a:r>
              <a:rPr lang="en-SG">
                <a:solidFill>
                  <a:schemeClr val="tx2"/>
                </a:solidFill>
              </a:rPr>
              <a:t>Although PHP gave the best accuracy, the rationales generated </a:t>
            </a:r>
            <a:r>
              <a:rPr lang="en-SG">
                <a:solidFill>
                  <a:srgbClr val="FF0000"/>
                </a:solidFill>
              </a:rPr>
              <a:t>deteriorated</a:t>
            </a:r>
          </a:p>
          <a:p>
            <a:endParaRPr lang="en-SG">
              <a:solidFill>
                <a:schemeClr val="tx2"/>
              </a:solidFill>
            </a:endParaRPr>
          </a:p>
          <a:p>
            <a:r>
              <a:rPr lang="en-SG">
                <a:solidFill>
                  <a:schemeClr val="tx2"/>
                </a:solidFill>
              </a:rPr>
              <a:t>We chose to proceed with </a:t>
            </a:r>
            <a:r>
              <a:rPr lang="en-SG">
                <a:solidFill>
                  <a:srgbClr val="22AA44"/>
                </a:solidFill>
              </a:rPr>
              <a:t>Few-shot (k=4) CoT</a:t>
            </a:r>
            <a:r>
              <a:rPr lang="en-SG">
                <a:solidFill>
                  <a:schemeClr val="tx2"/>
                </a:solidFill>
              </a:rPr>
              <a:t> as it has the best accuracy and rationales</a:t>
            </a:r>
          </a:p>
        </p:txBody>
      </p:sp>
      <p:sp>
        <p:nvSpPr>
          <p:cNvPr id="6" name="TextBox 5">
            <a:extLst>
              <a:ext uri="{FF2B5EF4-FFF2-40B4-BE49-F238E27FC236}">
                <a16:creationId xmlns:a16="http://schemas.microsoft.com/office/drawing/2014/main" id="{155ACFE6-E47B-DE93-FA39-643C6179092E}"/>
              </a:ext>
            </a:extLst>
          </p:cNvPr>
          <p:cNvSpPr txBox="1"/>
          <p:nvPr/>
        </p:nvSpPr>
        <p:spPr>
          <a:xfrm>
            <a:off x="1368134" y="1782548"/>
            <a:ext cx="6407727" cy="276999"/>
          </a:xfrm>
          <a:prstGeom prst="rect">
            <a:avLst/>
          </a:prstGeom>
          <a:noFill/>
        </p:spPr>
        <p:txBody>
          <a:bodyPr wrap="square" rtlCol="0">
            <a:spAutoFit/>
          </a:bodyPr>
          <a:lstStyle/>
          <a:p>
            <a:r>
              <a:rPr lang="en-SG" sz="1200">
                <a:solidFill>
                  <a:schemeClr val="tx2"/>
                </a:solidFill>
                <a:latin typeface="Montserrat Medium" panose="00000600000000000000" pitchFamily="2" charset="0"/>
              </a:rPr>
              <a:t>Test dataset	1319 Questions		Model: Flan-T5-Large</a:t>
            </a:r>
          </a:p>
        </p:txBody>
      </p:sp>
    </p:spTree>
    <p:extLst>
      <p:ext uri="{BB962C8B-B14F-4D97-AF65-F5344CB8AC3E}">
        <p14:creationId xmlns:p14="http://schemas.microsoft.com/office/powerpoint/2010/main" val="10026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564082" y="1029148"/>
            <a:ext cx="2015836" cy="307777"/>
          </a:xfrm>
          <a:prstGeom prst="rect">
            <a:avLst/>
          </a:prstGeom>
          <a:noFill/>
        </p:spPr>
        <p:txBody>
          <a:bodyPr wrap="square" rtlCol="0">
            <a:spAutoFit/>
          </a:bodyPr>
          <a:lstStyle/>
          <a:p>
            <a:pPr algn="ctr"/>
            <a:r>
              <a:rPr lang="en-SG" u="sng">
                <a:latin typeface="Montserrat Medium" panose="00000600000000000000" pitchFamily="2" charset="0"/>
              </a:rPr>
              <a:t>Prompt Experiment</a:t>
            </a:r>
          </a:p>
        </p:txBody>
      </p:sp>
      <p:graphicFrame>
        <p:nvGraphicFramePr>
          <p:cNvPr id="4" name="Table 4">
            <a:extLst>
              <a:ext uri="{FF2B5EF4-FFF2-40B4-BE49-F238E27FC236}">
                <a16:creationId xmlns:a16="http://schemas.microsoft.com/office/drawing/2014/main" id="{EC8CE789-6864-1EE8-9E32-0F18AD09B9CE}"/>
              </a:ext>
            </a:extLst>
          </p:cNvPr>
          <p:cNvGraphicFramePr>
            <a:graphicFrameLocks noGrp="1"/>
          </p:cNvGraphicFramePr>
          <p:nvPr/>
        </p:nvGraphicFramePr>
        <p:xfrm>
          <a:off x="1368134" y="2257714"/>
          <a:ext cx="6407727" cy="1483360"/>
        </p:xfrm>
        <a:graphic>
          <a:graphicData uri="http://schemas.openxmlformats.org/drawingml/2006/table">
            <a:tbl>
              <a:tblPr firstRow="1" bandRow="1">
                <a:tableStyleId>{9D7B26C5-4107-4FEC-AEDC-1716B250A1EF}</a:tableStyleId>
              </a:tblPr>
              <a:tblGrid>
                <a:gridCol w="2673471">
                  <a:extLst>
                    <a:ext uri="{9D8B030D-6E8A-4147-A177-3AD203B41FA5}">
                      <a16:colId xmlns:a16="http://schemas.microsoft.com/office/drawing/2014/main" val="3125549771"/>
                    </a:ext>
                  </a:extLst>
                </a:gridCol>
                <a:gridCol w="1867128">
                  <a:extLst>
                    <a:ext uri="{9D8B030D-6E8A-4147-A177-3AD203B41FA5}">
                      <a16:colId xmlns:a16="http://schemas.microsoft.com/office/drawing/2014/main" val="176757500"/>
                    </a:ext>
                  </a:extLst>
                </a:gridCol>
                <a:gridCol w="1867128">
                  <a:extLst>
                    <a:ext uri="{9D8B030D-6E8A-4147-A177-3AD203B41FA5}">
                      <a16:colId xmlns:a16="http://schemas.microsoft.com/office/drawing/2014/main" val="1837560490"/>
                    </a:ext>
                  </a:extLst>
                </a:gridCol>
              </a:tblGrid>
              <a:tr h="370840">
                <a:tc>
                  <a:txBody>
                    <a:bodyPr/>
                    <a:lstStyle/>
                    <a:p>
                      <a:endParaRPr lang="en-SG" sz="1200">
                        <a:latin typeface="Montserrat Medium" panose="00000600000000000000" pitchFamily="2" charset="0"/>
                      </a:endParaRPr>
                    </a:p>
                  </a:txBody>
                  <a:tcPr/>
                </a:tc>
                <a:tc>
                  <a:txBody>
                    <a:bodyPr/>
                    <a:lstStyle/>
                    <a:p>
                      <a:pPr algn="ctr"/>
                      <a:r>
                        <a:rPr lang="en-SG" sz="1200">
                          <a:latin typeface="Montserrat Medium" panose="00000600000000000000" pitchFamily="2" charset="0"/>
                        </a:rPr>
                        <a:t>Accuracy (%)</a:t>
                      </a:r>
                    </a:p>
                  </a:txBody>
                  <a:tcPr/>
                </a:tc>
                <a:tc>
                  <a:txBody>
                    <a:bodyPr/>
                    <a:lstStyle/>
                    <a:p>
                      <a:pPr algn="ctr"/>
                      <a:r>
                        <a:rPr lang="en-SG" sz="1200">
                          <a:latin typeface="Montserrat Medium" panose="00000600000000000000" pitchFamily="2" charset="0"/>
                        </a:rPr>
                        <a:t>Inference time (mins)</a:t>
                      </a:r>
                    </a:p>
                  </a:txBody>
                  <a:tcPr/>
                </a:tc>
                <a:extLst>
                  <a:ext uri="{0D108BD9-81ED-4DB2-BD59-A6C34878D82A}">
                    <a16:rowId xmlns:a16="http://schemas.microsoft.com/office/drawing/2014/main" val="3587097379"/>
                  </a:ext>
                </a:extLst>
              </a:tr>
              <a:tr h="370840">
                <a:tc>
                  <a:txBody>
                    <a:bodyPr/>
                    <a:lstStyle/>
                    <a:p>
                      <a:pPr algn="r"/>
                      <a:r>
                        <a:rPr lang="en-SG" sz="1200">
                          <a:latin typeface="Montserrat Medium" panose="00000600000000000000" pitchFamily="2" charset="0"/>
                        </a:rPr>
                        <a:t>Zero-shot CoT</a:t>
                      </a:r>
                    </a:p>
                  </a:txBody>
                  <a:tcPr/>
                </a:tc>
                <a:tc>
                  <a:txBody>
                    <a:bodyPr/>
                    <a:lstStyle/>
                    <a:p>
                      <a:pPr algn="ctr"/>
                      <a:r>
                        <a:rPr lang="en-SG" sz="1200">
                          <a:latin typeface="Montserrat Medium" panose="00000600000000000000" pitchFamily="2" charset="0"/>
                        </a:rPr>
                        <a:t>5.76</a:t>
                      </a:r>
                    </a:p>
                  </a:txBody>
                  <a:tcPr/>
                </a:tc>
                <a:tc>
                  <a:txBody>
                    <a:bodyPr/>
                    <a:lstStyle/>
                    <a:p>
                      <a:pPr algn="ctr"/>
                      <a:r>
                        <a:rPr lang="en-SG" sz="1200">
                          <a:latin typeface="Montserrat Medium" panose="00000600000000000000" pitchFamily="2" charset="0"/>
                        </a:rPr>
                        <a:t>67</a:t>
                      </a:r>
                    </a:p>
                  </a:txBody>
                  <a:tcPr/>
                </a:tc>
                <a:extLst>
                  <a:ext uri="{0D108BD9-81ED-4DB2-BD59-A6C34878D82A}">
                    <a16:rowId xmlns:a16="http://schemas.microsoft.com/office/drawing/2014/main" val="1394439084"/>
                  </a:ext>
                </a:extLst>
              </a:tr>
              <a:tr h="370840">
                <a:tc>
                  <a:txBody>
                    <a:bodyPr/>
                    <a:lstStyle/>
                    <a:p>
                      <a:pPr algn="r"/>
                      <a:r>
                        <a:rPr lang="en-SG" sz="1200">
                          <a:solidFill>
                            <a:srgbClr val="4CBA68"/>
                          </a:solidFill>
                          <a:latin typeface="Montserrat Medium" panose="00000600000000000000" pitchFamily="2" charset="0"/>
                        </a:rPr>
                        <a:t>Few-shot (k=4) CoT</a:t>
                      </a:r>
                    </a:p>
                  </a:txBody>
                  <a:tcPr/>
                </a:tc>
                <a:tc>
                  <a:txBody>
                    <a:bodyPr/>
                    <a:lstStyle/>
                    <a:p>
                      <a:pPr algn="ctr"/>
                      <a:r>
                        <a:rPr lang="en-SG" sz="1200">
                          <a:solidFill>
                            <a:srgbClr val="4CBA68"/>
                          </a:solidFill>
                          <a:latin typeface="Montserrat Medium" panose="00000600000000000000" pitchFamily="2" charset="0"/>
                        </a:rPr>
                        <a:t>6.74</a:t>
                      </a:r>
                    </a:p>
                  </a:txBody>
                  <a:tcPr/>
                </a:tc>
                <a:tc>
                  <a:txBody>
                    <a:bodyPr/>
                    <a:lstStyle/>
                    <a:p>
                      <a:pPr algn="ctr"/>
                      <a:r>
                        <a:rPr lang="en-SG" sz="1200">
                          <a:solidFill>
                            <a:srgbClr val="4CBA68"/>
                          </a:solidFill>
                          <a:latin typeface="Montserrat Medium" panose="00000600000000000000" pitchFamily="2" charset="0"/>
                        </a:rPr>
                        <a:t>55</a:t>
                      </a:r>
                    </a:p>
                  </a:txBody>
                  <a:tcPr/>
                </a:tc>
                <a:extLst>
                  <a:ext uri="{0D108BD9-81ED-4DB2-BD59-A6C34878D82A}">
                    <a16:rowId xmlns:a16="http://schemas.microsoft.com/office/drawing/2014/main" val="2541225594"/>
                  </a:ext>
                </a:extLst>
              </a:tr>
              <a:tr h="370840">
                <a:tc>
                  <a:txBody>
                    <a:bodyPr/>
                    <a:lstStyle/>
                    <a:p>
                      <a:pPr algn="r"/>
                      <a:r>
                        <a:rPr lang="en-SG" sz="1200">
                          <a:latin typeface="Montserrat Medium" panose="00000600000000000000" pitchFamily="2" charset="0"/>
                        </a:rPr>
                        <a:t>Progressive Hint Prompter</a:t>
                      </a:r>
                    </a:p>
                  </a:txBody>
                  <a:tcPr/>
                </a:tc>
                <a:tc>
                  <a:txBody>
                    <a:bodyPr/>
                    <a:lstStyle/>
                    <a:p>
                      <a:pPr algn="ctr"/>
                      <a:r>
                        <a:rPr lang="en-SG" sz="1200">
                          <a:latin typeface="Montserrat Medium" panose="00000600000000000000" pitchFamily="2" charset="0"/>
                        </a:rPr>
                        <a:t>7.35</a:t>
                      </a:r>
                    </a:p>
                  </a:txBody>
                  <a:tcPr/>
                </a:tc>
                <a:tc>
                  <a:txBody>
                    <a:bodyPr/>
                    <a:lstStyle/>
                    <a:p>
                      <a:pPr algn="ctr"/>
                      <a:r>
                        <a:rPr lang="en-SG" sz="1200">
                          <a:latin typeface="Montserrat Medium" panose="00000600000000000000" pitchFamily="2" charset="0"/>
                        </a:rPr>
                        <a:t>155</a:t>
                      </a:r>
                    </a:p>
                  </a:txBody>
                  <a:tcPr/>
                </a:tc>
                <a:extLst>
                  <a:ext uri="{0D108BD9-81ED-4DB2-BD59-A6C34878D82A}">
                    <a16:rowId xmlns:a16="http://schemas.microsoft.com/office/drawing/2014/main" val="867327769"/>
                  </a:ext>
                </a:extLst>
              </a:tr>
            </a:tbl>
          </a:graphicData>
        </a:graphic>
      </p:graphicFrame>
      <p:sp>
        <p:nvSpPr>
          <p:cNvPr id="5" name="TextBox 4">
            <a:extLst>
              <a:ext uri="{FF2B5EF4-FFF2-40B4-BE49-F238E27FC236}">
                <a16:creationId xmlns:a16="http://schemas.microsoft.com/office/drawing/2014/main" id="{BD762DA1-5B66-800C-60AB-F17AE67DA278}"/>
              </a:ext>
            </a:extLst>
          </p:cNvPr>
          <p:cNvSpPr txBox="1"/>
          <p:nvPr/>
        </p:nvSpPr>
        <p:spPr>
          <a:xfrm>
            <a:off x="1368135" y="4017818"/>
            <a:ext cx="6407727" cy="954107"/>
          </a:xfrm>
          <a:prstGeom prst="rect">
            <a:avLst/>
          </a:prstGeom>
          <a:noFill/>
        </p:spPr>
        <p:txBody>
          <a:bodyPr wrap="square" rtlCol="0">
            <a:spAutoFit/>
          </a:bodyPr>
          <a:lstStyle/>
          <a:p>
            <a:r>
              <a:rPr lang="en-SG">
                <a:solidFill>
                  <a:schemeClr val="tx2"/>
                </a:solidFill>
              </a:rPr>
              <a:t>Although PHP gave the best accuracy, the rationales generated </a:t>
            </a:r>
            <a:r>
              <a:rPr lang="en-SG">
                <a:solidFill>
                  <a:srgbClr val="FF0000"/>
                </a:solidFill>
              </a:rPr>
              <a:t>deteriorated</a:t>
            </a:r>
          </a:p>
          <a:p>
            <a:endParaRPr lang="en-SG">
              <a:solidFill>
                <a:schemeClr val="tx2"/>
              </a:solidFill>
            </a:endParaRPr>
          </a:p>
          <a:p>
            <a:r>
              <a:rPr lang="en-SG">
                <a:solidFill>
                  <a:schemeClr val="tx2"/>
                </a:solidFill>
              </a:rPr>
              <a:t>We chose to proceed with </a:t>
            </a:r>
            <a:r>
              <a:rPr lang="en-SG">
                <a:solidFill>
                  <a:srgbClr val="22AA44"/>
                </a:solidFill>
              </a:rPr>
              <a:t>Few-shot (k=4) CoT</a:t>
            </a:r>
            <a:r>
              <a:rPr lang="en-SG">
                <a:solidFill>
                  <a:schemeClr val="tx2"/>
                </a:solidFill>
              </a:rPr>
              <a:t> as it has the best accuracy and rationales</a:t>
            </a:r>
          </a:p>
        </p:txBody>
      </p:sp>
      <p:sp>
        <p:nvSpPr>
          <p:cNvPr id="6" name="TextBox 5">
            <a:extLst>
              <a:ext uri="{FF2B5EF4-FFF2-40B4-BE49-F238E27FC236}">
                <a16:creationId xmlns:a16="http://schemas.microsoft.com/office/drawing/2014/main" id="{155ACFE6-E47B-DE93-FA39-643C6179092E}"/>
              </a:ext>
            </a:extLst>
          </p:cNvPr>
          <p:cNvSpPr txBox="1"/>
          <p:nvPr/>
        </p:nvSpPr>
        <p:spPr>
          <a:xfrm>
            <a:off x="1368134" y="1782548"/>
            <a:ext cx="6407727" cy="276999"/>
          </a:xfrm>
          <a:prstGeom prst="rect">
            <a:avLst/>
          </a:prstGeom>
          <a:noFill/>
        </p:spPr>
        <p:txBody>
          <a:bodyPr wrap="square" rtlCol="0">
            <a:spAutoFit/>
          </a:bodyPr>
          <a:lstStyle/>
          <a:p>
            <a:r>
              <a:rPr lang="en-SG" sz="1200">
                <a:solidFill>
                  <a:schemeClr val="tx2"/>
                </a:solidFill>
                <a:latin typeface="Montserrat Medium" panose="00000600000000000000" pitchFamily="2" charset="0"/>
              </a:rPr>
              <a:t>Test dataset	1319 Questions		Model: Flan-T5-Large</a:t>
            </a:r>
          </a:p>
        </p:txBody>
      </p:sp>
      <p:pic>
        <p:nvPicPr>
          <p:cNvPr id="7" name="Picture 6">
            <a:extLst>
              <a:ext uri="{FF2B5EF4-FFF2-40B4-BE49-F238E27FC236}">
                <a16:creationId xmlns:a16="http://schemas.microsoft.com/office/drawing/2014/main" id="{F00F5ABB-79D8-CB9E-2818-80539275DC93}"/>
              </a:ext>
            </a:extLst>
          </p:cNvPr>
          <p:cNvPicPr>
            <a:picLocks noChangeAspect="1"/>
          </p:cNvPicPr>
          <p:nvPr/>
        </p:nvPicPr>
        <p:blipFill>
          <a:blip r:embed="rId3"/>
          <a:stretch>
            <a:fillRect/>
          </a:stretch>
        </p:blipFill>
        <p:spPr>
          <a:xfrm>
            <a:off x="7373720" y="59183"/>
            <a:ext cx="1690095" cy="1663584"/>
          </a:xfrm>
          <a:prstGeom prst="rect">
            <a:avLst/>
          </a:prstGeom>
          <a:ln w="12700">
            <a:noFill/>
          </a:ln>
        </p:spPr>
      </p:pic>
      <p:sp>
        <p:nvSpPr>
          <p:cNvPr id="8" name="TextBox 7">
            <a:extLst>
              <a:ext uri="{FF2B5EF4-FFF2-40B4-BE49-F238E27FC236}">
                <a16:creationId xmlns:a16="http://schemas.microsoft.com/office/drawing/2014/main" id="{88677BFB-BE53-C06A-6D09-03897FD2CD66}"/>
              </a:ext>
            </a:extLst>
          </p:cNvPr>
          <p:cNvSpPr txBox="1"/>
          <p:nvPr/>
        </p:nvSpPr>
        <p:spPr>
          <a:xfrm>
            <a:off x="8127187" y="1877323"/>
            <a:ext cx="936628" cy="1015663"/>
          </a:xfrm>
          <a:prstGeom prst="rect">
            <a:avLst/>
          </a:prstGeom>
          <a:noFill/>
          <a:ln>
            <a:solidFill>
              <a:schemeClr val="bg1">
                <a:lumMod val="25000"/>
              </a:schemeClr>
            </a:solidFill>
          </a:ln>
        </p:spPr>
        <p:txBody>
          <a:bodyPr wrap="square" rtlCol="0">
            <a:spAutoFit/>
          </a:bodyPr>
          <a:lstStyle/>
          <a:p>
            <a:r>
              <a:rPr lang="en-SG" sz="1000">
                <a:solidFill>
                  <a:schemeClr val="tx2"/>
                </a:solidFill>
                <a:latin typeface="Montserrat Medium" panose="00000600000000000000" pitchFamily="2" charset="0"/>
              </a:rPr>
              <a:t>Remember this?</a:t>
            </a:r>
          </a:p>
          <a:p>
            <a:r>
              <a:rPr lang="en-SG" sz="1000">
                <a:solidFill>
                  <a:schemeClr val="tx2"/>
                </a:solidFill>
                <a:latin typeface="Montserrat Medium" panose="00000600000000000000" pitchFamily="2" charset="0"/>
              </a:rPr>
              <a:t>(Session 9</a:t>
            </a:r>
          </a:p>
          <a:p>
            <a:r>
              <a:rPr lang="en-SG" sz="1000">
                <a:solidFill>
                  <a:schemeClr val="tx2"/>
                </a:solidFill>
                <a:latin typeface="Montserrat Medium" panose="00000600000000000000" pitchFamily="2" charset="0"/>
              </a:rPr>
              <a:t>Advanced_tech</a:t>
            </a:r>
          </a:p>
          <a:p>
            <a:r>
              <a:rPr lang="en-SG" sz="1000">
                <a:solidFill>
                  <a:schemeClr val="tx2"/>
                </a:solidFill>
                <a:latin typeface="Montserrat Medium" panose="00000600000000000000" pitchFamily="2" charset="0"/>
              </a:rPr>
              <a:t>Slide 42)</a:t>
            </a:r>
          </a:p>
        </p:txBody>
      </p:sp>
      <p:cxnSp>
        <p:nvCxnSpPr>
          <p:cNvPr id="10" name="Straight Arrow Connector 9">
            <a:extLst>
              <a:ext uri="{FF2B5EF4-FFF2-40B4-BE49-F238E27FC236}">
                <a16:creationId xmlns:a16="http://schemas.microsoft.com/office/drawing/2014/main" id="{F076866E-E7E4-0E25-8EDE-DB99C30CE57D}"/>
              </a:ext>
            </a:extLst>
          </p:cNvPr>
          <p:cNvCxnSpPr>
            <a:cxnSpLocks/>
            <a:stCxn id="8" idx="0"/>
          </p:cNvCxnSpPr>
          <p:nvPr/>
        </p:nvCxnSpPr>
        <p:spPr>
          <a:xfrm flipV="1">
            <a:off x="8595501" y="1734145"/>
            <a:ext cx="0" cy="143178"/>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Arithmetic Reasoning</a:t>
            </a:r>
            <a:endParaRPr lang="en-US"/>
          </a:p>
        </p:txBody>
      </p:sp>
      <p:sp>
        <p:nvSpPr>
          <p:cNvPr id="3" name="TextBox 2">
            <a:extLst>
              <a:ext uri="{FF2B5EF4-FFF2-40B4-BE49-F238E27FC236}">
                <a16:creationId xmlns:a16="http://schemas.microsoft.com/office/drawing/2014/main" id="{C46943F2-6430-8DB1-8C4A-BC1FA61A9459}"/>
              </a:ext>
            </a:extLst>
          </p:cNvPr>
          <p:cNvSpPr txBox="1"/>
          <p:nvPr/>
        </p:nvSpPr>
        <p:spPr>
          <a:xfrm>
            <a:off x="3564082" y="1029148"/>
            <a:ext cx="2015836" cy="307777"/>
          </a:xfrm>
          <a:prstGeom prst="rect">
            <a:avLst/>
          </a:prstGeom>
          <a:noFill/>
        </p:spPr>
        <p:txBody>
          <a:bodyPr wrap="square" rtlCol="0">
            <a:spAutoFit/>
          </a:bodyPr>
          <a:lstStyle/>
          <a:p>
            <a:pPr algn="ctr"/>
            <a:r>
              <a:rPr lang="en-SG" u="sng">
                <a:latin typeface="Montserrat Medium" panose="00000600000000000000" pitchFamily="2" charset="0"/>
              </a:rPr>
              <a:t>Prompt Experiment</a:t>
            </a:r>
          </a:p>
        </p:txBody>
      </p:sp>
      <p:sp>
        <p:nvSpPr>
          <p:cNvPr id="5" name="TextBox 4">
            <a:extLst>
              <a:ext uri="{FF2B5EF4-FFF2-40B4-BE49-F238E27FC236}">
                <a16:creationId xmlns:a16="http://schemas.microsoft.com/office/drawing/2014/main" id="{BD762DA1-5B66-800C-60AB-F17AE67DA278}"/>
              </a:ext>
            </a:extLst>
          </p:cNvPr>
          <p:cNvSpPr txBox="1"/>
          <p:nvPr/>
        </p:nvSpPr>
        <p:spPr>
          <a:xfrm>
            <a:off x="1368135" y="1615314"/>
            <a:ext cx="6407727" cy="646331"/>
          </a:xfrm>
          <a:prstGeom prst="rect">
            <a:avLst/>
          </a:prstGeom>
          <a:noFill/>
        </p:spPr>
        <p:txBody>
          <a:bodyPr wrap="square" rtlCol="0">
            <a:spAutoFit/>
          </a:bodyPr>
          <a:lstStyle/>
          <a:p>
            <a:r>
              <a:rPr lang="en-SG" sz="1200">
                <a:solidFill>
                  <a:schemeClr val="tx2"/>
                </a:solidFill>
                <a:latin typeface="Montserrat Medium" panose="00000600000000000000" pitchFamily="2" charset="0"/>
              </a:rPr>
              <a:t>Although PHP gave the best accuracy, the rationales generated </a:t>
            </a:r>
            <a:r>
              <a:rPr lang="en-SG" sz="1200">
                <a:solidFill>
                  <a:srgbClr val="FF0000"/>
                </a:solidFill>
                <a:latin typeface="Montserrat Medium" panose="00000600000000000000" pitchFamily="2" charset="0"/>
              </a:rPr>
              <a:t>deteriorated.</a:t>
            </a:r>
          </a:p>
          <a:p>
            <a:endParaRPr lang="en-SG" sz="1200">
              <a:solidFill>
                <a:srgbClr val="FF0000"/>
              </a:solidFill>
              <a:latin typeface="Montserrat Medium" panose="00000600000000000000" pitchFamily="2" charset="0"/>
            </a:endParaRPr>
          </a:p>
          <a:p>
            <a:r>
              <a:rPr lang="en-SG" sz="1200">
                <a:solidFill>
                  <a:schemeClr val="tx2"/>
                </a:solidFill>
                <a:latin typeface="Montserrat Medium" panose="00000600000000000000" pitchFamily="2" charset="0"/>
              </a:rPr>
              <a:t>Rationales became incoherent and start </a:t>
            </a:r>
            <a:r>
              <a:rPr lang="en-SG" sz="1200">
                <a:solidFill>
                  <a:srgbClr val="FF0000"/>
                </a:solidFill>
                <a:latin typeface="Montserrat Medium" panose="00000600000000000000" pitchFamily="2" charset="0"/>
              </a:rPr>
              <a:t>quoting the “Hints”</a:t>
            </a:r>
            <a:r>
              <a:rPr lang="en-SG" sz="1200">
                <a:solidFill>
                  <a:schemeClr val="tx2"/>
                </a:solidFill>
                <a:latin typeface="Montserrat Medium" panose="00000600000000000000" pitchFamily="2" charset="0"/>
              </a:rPr>
              <a:t> provided.</a:t>
            </a:r>
          </a:p>
        </p:txBody>
      </p:sp>
      <p:sp>
        <p:nvSpPr>
          <p:cNvPr id="2" name="TextBox 1">
            <a:extLst>
              <a:ext uri="{FF2B5EF4-FFF2-40B4-BE49-F238E27FC236}">
                <a16:creationId xmlns:a16="http://schemas.microsoft.com/office/drawing/2014/main" id="{95D60ED9-1AA4-B548-6207-0E65ACE77B4F}"/>
              </a:ext>
            </a:extLst>
          </p:cNvPr>
          <p:cNvSpPr txBox="1"/>
          <p:nvPr/>
        </p:nvSpPr>
        <p:spPr>
          <a:xfrm>
            <a:off x="665017" y="2540035"/>
            <a:ext cx="7813964" cy="415498"/>
          </a:xfrm>
          <a:prstGeom prst="rect">
            <a:avLst/>
          </a:prstGeom>
          <a:solidFill>
            <a:schemeClr val="accent2"/>
          </a:solidFill>
        </p:spPr>
        <p:txBody>
          <a:bodyPr wrap="square" rtlCol="0">
            <a:spAutoFit/>
          </a:bodyPr>
          <a:lstStyle/>
          <a:p>
            <a:r>
              <a:rPr lang="en-US" sz="1000" b="0" i="1">
                <a:solidFill>
                  <a:srgbClr val="9966B8"/>
                </a:solidFill>
                <a:effectLst/>
                <a:latin typeface="Consolas" panose="020B0609020204030204" pitchFamily="49" charset="0"/>
              </a:rPr>
              <a:t>"rationale"</a:t>
            </a:r>
            <a:r>
              <a:rPr lang="en-US" sz="1000" b="0">
                <a:solidFill>
                  <a:srgbClr val="6688CC"/>
                </a:solidFill>
                <a:effectLst/>
                <a:latin typeface="Consolas" panose="020B0609020204030204" pitchFamily="49" charset="0"/>
              </a:rPr>
              <a:t>: </a:t>
            </a:r>
            <a:r>
              <a:rPr lang="en-US" sz="1000" b="0">
                <a:solidFill>
                  <a:srgbClr val="22AA44"/>
                </a:solidFill>
                <a:effectLst/>
                <a:latin typeface="Consolas" panose="020B0609020204030204" pitchFamily="49" charset="0"/>
              </a:rPr>
              <a:t>"&lt;pad&gt; Sandra has to babysit their daughter 9 / 3 = 2 times. So she has to babysit for 2 * 15 = 30 times. </a:t>
            </a:r>
            <a:r>
              <a:rPr lang="en-US" sz="1000" b="0">
                <a:solidFill>
                  <a:srgbClr val="FF0000"/>
                </a:solidFill>
                <a:effectLst/>
                <a:latin typeface="Consolas" panose="020B0609020204030204" pitchFamily="49" charset="0"/>
              </a:rPr>
              <a:t>The answer is near to 5</a:t>
            </a:r>
            <a:r>
              <a:rPr lang="en-US" sz="1000" b="0">
                <a:solidFill>
                  <a:srgbClr val="22AA44"/>
                </a:solidFill>
                <a:effectLst/>
                <a:latin typeface="Consolas" panose="020B0609020204030204" pitchFamily="49" charset="0"/>
              </a:rPr>
              <a:t>.&lt;/s&gt;"</a:t>
            </a:r>
            <a:endParaRPr lang="en-US" sz="1000" b="0">
              <a:solidFill>
                <a:srgbClr val="6688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4DFA97CF-46B0-0E0F-D8AD-257BE11723FE}"/>
              </a:ext>
            </a:extLst>
          </p:cNvPr>
          <p:cNvSpPr txBox="1"/>
          <p:nvPr/>
        </p:nvSpPr>
        <p:spPr>
          <a:xfrm>
            <a:off x="665017" y="3114731"/>
            <a:ext cx="7813964" cy="553998"/>
          </a:xfrm>
          <a:prstGeom prst="rect">
            <a:avLst/>
          </a:prstGeom>
          <a:solidFill>
            <a:schemeClr val="accent2"/>
          </a:solidFill>
        </p:spPr>
        <p:txBody>
          <a:bodyPr wrap="square" rtlCol="0">
            <a:spAutoFit/>
          </a:bodyPr>
          <a:lstStyle/>
          <a:p>
            <a:r>
              <a:rPr lang="en-US" sz="1000" b="0" i="1">
                <a:solidFill>
                  <a:srgbClr val="9966B8"/>
                </a:solidFill>
                <a:effectLst/>
                <a:latin typeface="Consolas" panose="020B0609020204030204" pitchFamily="49" charset="0"/>
              </a:rPr>
              <a:t>"rationale"</a:t>
            </a:r>
            <a:r>
              <a:rPr lang="en-US" sz="1000" b="0">
                <a:solidFill>
                  <a:srgbClr val="6688CC"/>
                </a:solidFill>
                <a:effectLst/>
                <a:latin typeface="Consolas" panose="020B0609020204030204" pitchFamily="49" charset="0"/>
              </a:rPr>
              <a:t>: </a:t>
            </a:r>
            <a:r>
              <a:rPr lang="en-US" sz="1000" b="0">
                <a:solidFill>
                  <a:srgbClr val="22AA44"/>
                </a:solidFill>
                <a:effectLst/>
                <a:latin typeface="Consolas" panose="020B0609020204030204" pitchFamily="49" charset="0"/>
              </a:rPr>
              <a:t>"&lt;pad&gt; Bailey receives a weekly allowance of $5 for 8 weeks, so she receives a total of 8 * $5 = $40 for the 8 weeks. The total amount of money she has at the end of the 8 weeks is $100 - $40 = $60. The amount of money she started with is 60 / 8 = $5. </a:t>
            </a:r>
            <a:r>
              <a:rPr lang="en-US" sz="1000" b="0">
                <a:solidFill>
                  <a:srgbClr val="FF0000"/>
                </a:solidFill>
                <a:effectLst/>
                <a:latin typeface="Consolas" panose="020B0609020204030204" pitchFamily="49" charset="0"/>
              </a:rPr>
              <a:t>The answer is near to 60</a:t>
            </a:r>
            <a:r>
              <a:rPr lang="en-US" sz="1000" b="0">
                <a:solidFill>
                  <a:srgbClr val="22AA44"/>
                </a:solidFill>
                <a:effectLst/>
                <a:latin typeface="Consolas" panose="020B0609020204030204" pitchFamily="49" charset="0"/>
              </a:rPr>
              <a:t>.&lt;/s&gt;"</a:t>
            </a:r>
            <a:endParaRPr lang="en-US" sz="1000" b="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74908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#1: Overall Approach</a:t>
            </a:r>
            <a:endParaRPr lang="en-US"/>
          </a:p>
        </p:txBody>
      </p:sp>
      <p:graphicFrame>
        <p:nvGraphicFramePr>
          <p:cNvPr id="4" name="Table 5">
            <a:extLst>
              <a:ext uri="{FF2B5EF4-FFF2-40B4-BE49-F238E27FC236}">
                <a16:creationId xmlns:a16="http://schemas.microsoft.com/office/drawing/2014/main" id="{EAC15E0D-D01B-7559-2743-E646CC198979}"/>
              </a:ext>
            </a:extLst>
          </p:cNvPr>
          <p:cNvGraphicFramePr>
            <a:graphicFrameLocks noGrp="1"/>
          </p:cNvGraphicFramePr>
          <p:nvPr>
            <p:extLst>
              <p:ext uri="{D42A27DB-BD31-4B8C-83A1-F6EECF244321}">
                <p14:modId xmlns:p14="http://schemas.microsoft.com/office/powerpoint/2010/main" val="2510614248"/>
              </p:ext>
            </p:extLst>
          </p:nvPr>
        </p:nvGraphicFramePr>
        <p:xfrm>
          <a:off x="291193" y="1405164"/>
          <a:ext cx="8305800" cy="2749004"/>
        </p:xfrm>
        <a:graphic>
          <a:graphicData uri="http://schemas.openxmlformats.org/drawingml/2006/table">
            <a:tbl>
              <a:tblPr firstRow="1" bandRow="1">
                <a:tableStyleId>{1EF5886B-5A0C-473B-846D-83870A1D1D3B}</a:tableStyleId>
              </a:tblPr>
              <a:tblGrid>
                <a:gridCol w="1186543">
                  <a:extLst>
                    <a:ext uri="{9D8B030D-6E8A-4147-A177-3AD203B41FA5}">
                      <a16:colId xmlns:a16="http://schemas.microsoft.com/office/drawing/2014/main" val="751222100"/>
                    </a:ext>
                  </a:extLst>
                </a:gridCol>
                <a:gridCol w="2122714">
                  <a:extLst>
                    <a:ext uri="{9D8B030D-6E8A-4147-A177-3AD203B41FA5}">
                      <a16:colId xmlns:a16="http://schemas.microsoft.com/office/drawing/2014/main" val="3959104387"/>
                    </a:ext>
                  </a:extLst>
                </a:gridCol>
                <a:gridCol w="2920093">
                  <a:extLst>
                    <a:ext uri="{9D8B030D-6E8A-4147-A177-3AD203B41FA5}">
                      <a16:colId xmlns:a16="http://schemas.microsoft.com/office/drawing/2014/main" val="3283377587"/>
                    </a:ext>
                  </a:extLst>
                </a:gridCol>
                <a:gridCol w="2076450">
                  <a:extLst>
                    <a:ext uri="{9D8B030D-6E8A-4147-A177-3AD203B41FA5}">
                      <a16:colId xmlns:a16="http://schemas.microsoft.com/office/drawing/2014/main" val="970951622"/>
                    </a:ext>
                  </a:extLst>
                </a:gridCol>
              </a:tblGrid>
              <a:tr h="687251">
                <a:tc>
                  <a:txBody>
                    <a:bodyPr/>
                    <a:lstStyle/>
                    <a:p>
                      <a:pPr algn="ctr"/>
                      <a:r>
                        <a:rPr lang="en-SG" sz="1200">
                          <a:solidFill>
                            <a:schemeClr val="accent3"/>
                          </a:solidFill>
                          <a:latin typeface="Montserrat Medium" panose="00000600000000000000" pitchFamily="2" charset="0"/>
                        </a:rPr>
                        <a:t>S/N</a:t>
                      </a:r>
                    </a:p>
                  </a:txBody>
                  <a:tcPr anchor="ctr">
                    <a:solidFill>
                      <a:schemeClr val="tx2">
                        <a:lumMod val="75000"/>
                      </a:schemeClr>
                    </a:solidFill>
                  </a:tcPr>
                </a:tc>
                <a:tc>
                  <a:txBody>
                    <a:bodyPr/>
                    <a:lstStyle/>
                    <a:p>
                      <a:pPr algn="ctr"/>
                      <a:r>
                        <a:rPr lang="en-SG" sz="1200">
                          <a:solidFill>
                            <a:schemeClr val="accent3"/>
                          </a:solidFill>
                          <a:latin typeface="Montserrat Medium" panose="00000600000000000000" pitchFamily="2" charset="0"/>
                        </a:rPr>
                        <a:t>Model</a:t>
                      </a:r>
                    </a:p>
                  </a:txBody>
                  <a:tcPr anchor="ctr">
                    <a:solidFill>
                      <a:schemeClr val="tx2">
                        <a:lumMod val="75000"/>
                      </a:schemeClr>
                    </a:solidFill>
                  </a:tcPr>
                </a:tc>
                <a:tc>
                  <a:txBody>
                    <a:bodyPr/>
                    <a:lstStyle/>
                    <a:p>
                      <a:pPr algn="ctr"/>
                      <a:r>
                        <a:rPr lang="en-SG" sz="1200">
                          <a:solidFill>
                            <a:schemeClr val="accent3"/>
                          </a:solidFill>
                          <a:latin typeface="Montserrat Medium" panose="00000600000000000000" pitchFamily="2" charset="0"/>
                        </a:rPr>
                        <a:t>Remarks</a:t>
                      </a:r>
                    </a:p>
                  </a:txBody>
                  <a:tcPr anchor="ctr">
                    <a:solidFill>
                      <a:schemeClr val="tx2">
                        <a:lumMod val="75000"/>
                      </a:schemeClr>
                    </a:solidFill>
                  </a:tcPr>
                </a:tc>
                <a:tc>
                  <a:txBody>
                    <a:bodyPr/>
                    <a:lstStyle/>
                    <a:p>
                      <a:pPr algn="ctr"/>
                      <a:r>
                        <a:rPr lang="en-SG" sz="1200">
                          <a:solidFill>
                            <a:schemeClr val="accent3"/>
                          </a:solidFill>
                          <a:latin typeface="Montserrat Medium" panose="00000600000000000000" pitchFamily="2" charset="0"/>
                        </a:rPr>
                        <a:t># Parameters</a:t>
                      </a:r>
                    </a:p>
                  </a:txBody>
                  <a:tcPr anchor="ctr">
                    <a:solidFill>
                      <a:schemeClr val="tx2">
                        <a:lumMod val="75000"/>
                      </a:schemeClr>
                    </a:solidFill>
                  </a:tcPr>
                </a:tc>
                <a:extLst>
                  <a:ext uri="{0D108BD9-81ED-4DB2-BD59-A6C34878D82A}">
                    <a16:rowId xmlns:a16="http://schemas.microsoft.com/office/drawing/2014/main" val="2649718843"/>
                  </a:ext>
                </a:extLst>
              </a:tr>
              <a:tr h="687251">
                <a:tc>
                  <a:txBody>
                    <a:bodyPr/>
                    <a:lstStyle/>
                    <a:p>
                      <a:pPr algn="ctr"/>
                      <a:r>
                        <a:rPr lang="en-SG" sz="1200">
                          <a:latin typeface="Montserrat Medium" panose="00000600000000000000" pitchFamily="2" charset="0"/>
                        </a:rPr>
                        <a:t>1</a:t>
                      </a:r>
                    </a:p>
                  </a:txBody>
                  <a:tcPr anchor="ctr"/>
                </a:tc>
                <a:tc>
                  <a:txBody>
                    <a:bodyPr/>
                    <a:lstStyle/>
                    <a:p>
                      <a:pPr algn="ctr"/>
                      <a:r>
                        <a:rPr lang="en-SG" sz="1200">
                          <a:latin typeface="Montserrat Medium" panose="00000600000000000000" pitchFamily="2" charset="0"/>
                        </a:rPr>
                        <a:t>T5-small</a:t>
                      </a:r>
                    </a:p>
                  </a:txBody>
                  <a:tcPr anchor="ctr"/>
                </a:tc>
                <a:tc>
                  <a:txBody>
                    <a:bodyPr/>
                    <a:lstStyle/>
                    <a:p>
                      <a:pPr marL="0" indent="0" algn="ctr">
                        <a:buNone/>
                      </a:pPr>
                      <a:r>
                        <a:rPr lang="en-SG" sz="1200">
                          <a:latin typeface="Montserrat Medium" panose="00000600000000000000" pitchFamily="2" charset="0"/>
                        </a:rPr>
                        <a:t>Addition of </a:t>
                      </a:r>
                      <a:r>
                        <a:rPr lang="en-SG" sz="1200">
                          <a:solidFill>
                            <a:srgbClr val="FF0000"/>
                          </a:solidFill>
                          <a:latin typeface="Montserrat Medium" panose="00000600000000000000" pitchFamily="2" charset="0"/>
                        </a:rPr>
                        <a:t>[label]</a:t>
                      </a:r>
                      <a:r>
                        <a:rPr lang="en-SG" sz="1200">
                          <a:latin typeface="Montserrat Medium" panose="00000600000000000000" pitchFamily="2" charset="0"/>
                        </a:rPr>
                        <a:t> and </a:t>
                      </a:r>
                      <a:r>
                        <a:rPr lang="en-SG" sz="1200">
                          <a:solidFill>
                            <a:srgbClr val="FF0000"/>
                          </a:solidFill>
                          <a:latin typeface="Montserrat Medium" panose="00000600000000000000" pitchFamily="2" charset="0"/>
                        </a:rPr>
                        <a:t>[rationale]</a:t>
                      </a:r>
                    </a:p>
                  </a:txBody>
                  <a:tcPr anchor="ctr"/>
                </a:tc>
                <a:tc>
                  <a:txBody>
                    <a:bodyPr/>
                    <a:lstStyle/>
                    <a:p>
                      <a:pPr marL="0" indent="0" algn="ctr">
                        <a:buNone/>
                      </a:pPr>
                      <a:r>
                        <a:rPr lang="en-SG" sz="1200">
                          <a:latin typeface="Montserrat Medium" panose="00000600000000000000" pitchFamily="2" charset="0"/>
                        </a:rPr>
                        <a:t>60M</a:t>
                      </a:r>
                    </a:p>
                  </a:txBody>
                  <a:tcPr anchor="ctr"/>
                </a:tc>
                <a:extLst>
                  <a:ext uri="{0D108BD9-81ED-4DB2-BD59-A6C34878D82A}">
                    <a16:rowId xmlns:a16="http://schemas.microsoft.com/office/drawing/2014/main" val="1615264220"/>
                  </a:ext>
                </a:extLst>
              </a:tr>
              <a:tr h="687251">
                <a:tc>
                  <a:txBody>
                    <a:bodyPr/>
                    <a:lstStyle/>
                    <a:p>
                      <a:pPr algn="ctr"/>
                      <a:r>
                        <a:rPr lang="en-SG" sz="1200">
                          <a:latin typeface="Montserrat Medium" panose="00000600000000000000" pitchFamily="2" charset="0"/>
                        </a:rPr>
                        <a:t>2</a:t>
                      </a:r>
                    </a:p>
                  </a:txBody>
                  <a:tcPr anchor="ctr"/>
                </a:tc>
                <a:tc>
                  <a:txBody>
                    <a:bodyPr/>
                    <a:lstStyle/>
                    <a:p>
                      <a:pPr algn="ctr"/>
                      <a:r>
                        <a:rPr lang="en-SG" sz="1200">
                          <a:latin typeface="Montserrat Medium" panose="00000600000000000000" pitchFamily="2" charset="0"/>
                        </a:rPr>
                        <a:t>Transformer</a:t>
                      </a:r>
                    </a:p>
                  </a:txBody>
                  <a:tcPr anchor="ctr"/>
                </a:tc>
                <a:tc>
                  <a:txBody>
                    <a:bodyPr/>
                    <a:lstStyle/>
                    <a:p>
                      <a:pPr marL="0" indent="0" algn="ctr">
                        <a:buNone/>
                      </a:pPr>
                      <a:r>
                        <a:rPr lang="en-SG" sz="1200">
                          <a:latin typeface="Montserrat Medium" panose="00000600000000000000" pitchFamily="2" charset="0"/>
                        </a:rPr>
                        <a:t>Addition of </a:t>
                      </a:r>
                      <a:r>
                        <a:rPr lang="en-SG" sz="1200">
                          <a:solidFill>
                            <a:srgbClr val="FF0000"/>
                          </a:solidFill>
                          <a:latin typeface="Montserrat Medium" panose="00000600000000000000" pitchFamily="2" charset="0"/>
                        </a:rPr>
                        <a:t>[label]</a:t>
                      </a:r>
                      <a:r>
                        <a:rPr lang="en-SG" sz="1200">
                          <a:latin typeface="Montserrat Medium" panose="00000600000000000000" pitchFamily="2" charset="0"/>
                        </a:rPr>
                        <a:t> and </a:t>
                      </a:r>
                      <a:r>
                        <a:rPr lang="en-SG" sz="1200">
                          <a:solidFill>
                            <a:srgbClr val="FF0000"/>
                          </a:solidFill>
                          <a:latin typeface="Montserrat Medium" panose="00000600000000000000" pitchFamily="2" charset="0"/>
                        </a:rPr>
                        <a:t>[rationale]</a:t>
                      </a:r>
                    </a:p>
                  </a:txBody>
                  <a:tcPr anchor="ctr"/>
                </a:tc>
                <a:tc>
                  <a:txBody>
                    <a:bodyPr/>
                    <a:lstStyle/>
                    <a:p>
                      <a:pPr marL="0" indent="0" algn="ctr">
                        <a:buNone/>
                      </a:pPr>
                      <a:r>
                        <a:rPr lang="en-SG" sz="1200">
                          <a:latin typeface="Montserrat Medium" panose="00000600000000000000" pitchFamily="2" charset="0"/>
                        </a:rPr>
                        <a:t>4.7M</a:t>
                      </a:r>
                    </a:p>
                  </a:txBody>
                  <a:tcPr anchor="ctr"/>
                </a:tc>
                <a:extLst>
                  <a:ext uri="{0D108BD9-81ED-4DB2-BD59-A6C34878D82A}">
                    <a16:rowId xmlns:a16="http://schemas.microsoft.com/office/drawing/2014/main" val="1226537293"/>
                  </a:ext>
                </a:extLst>
              </a:tr>
              <a:tr h="687251">
                <a:tc>
                  <a:txBody>
                    <a:bodyPr/>
                    <a:lstStyle/>
                    <a:p>
                      <a:pPr algn="ctr"/>
                      <a:r>
                        <a:rPr lang="en-SG" sz="1200">
                          <a:latin typeface="Montserrat Medium" panose="00000600000000000000" pitchFamily="2" charset="0"/>
                        </a:rPr>
                        <a:t>3</a:t>
                      </a:r>
                    </a:p>
                  </a:txBody>
                  <a:tcPr anchor="ctr"/>
                </a:tc>
                <a:tc>
                  <a:txBody>
                    <a:bodyPr/>
                    <a:lstStyle/>
                    <a:p>
                      <a:pPr algn="ctr"/>
                      <a:r>
                        <a:rPr lang="en-SG" sz="1200">
                          <a:latin typeface="Montserrat Medium" panose="00000600000000000000" pitchFamily="2" charset="0"/>
                        </a:rPr>
                        <a:t>FLAN-T5-small</a:t>
                      </a:r>
                    </a:p>
                  </a:txBody>
                  <a:tcPr anchor="ctr"/>
                </a:tc>
                <a:tc>
                  <a:txBody>
                    <a:bodyPr/>
                    <a:lstStyle/>
                    <a:p>
                      <a:pPr algn="ctr"/>
                      <a:r>
                        <a:rPr lang="en-SG" sz="1200">
                          <a:latin typeface="Montserrat Medium" panose="00000600000000000000" pitchFamily="2" charset="0"/>
                        </a:rPr>
                        <a:t>Addition of ‘</a:t>
                      </a:r>
                      <a:r>
                        <a:rPr lang="en-SG" sz="1200">
                          <a:solidFill>
                            <a:srgbClr val="FF0000"/>
                          </a:solidFill>
                          <a:latin typeface="Montserrat Medium" panose="00000600000000000000" pitchFamily="2" charset="0"/>
                        </a:rPr>
                        <a:t>Generate labels and rationale for:</a:t>
                      </a:r>
                      <a:r>
                        <a:rPr lang="en-SG" sz="1200">
                          <a:latin typeface="Montserrat Medium" panose="00000600000000000000" pitchFamily="2" charset="0"/>
                        </a:rPr>
                        <a:t>’</a:t>
                      </a:r>
                    </a:p>
                  </a:txBody>
                  <a:tcPr anchor="ctr"/>
                </a:tc>
                <a:tc>
                  <a:txBody>
                    <a:bodyPr/>
                    <a:lstStyle/>
                    <a:p>
                      <a:pPr algn="ctr"/>
                      <a:r>
                        <a:rPr lang="en-SG" sz="1200">
                          <a:latin typeface="Montserrat Medium" panose="00000600000000000000" pitchFamily="2" charset="0"/>
                        </a:rPr>
                        <a:t>80M</a:t>
                      </a:r>
                    </a:p>
                  </a:txBody>
                  <a:tcPr anchor="ctr"/>
                </a:tc>
                <a:extLst>
                  <a:ext uri="{0D108BD9-81ED-4DB2-BD59-A6C34878D82A}">
                    <a16:rowId xmlns:a16="http://schemas.microsoft.com/office/drawing/2014/main" val="1244811387"/>
                  </a:ext>
                </a:extLst>
              </a:tr>
            </a:tbl>
          </a:graphicData>
        </a:graphic>
      </p:graphicFrame>
    </p:spTree>
    <p:extLst>
      <p:ext uri="{BB962C8B-B14F-4D97-AF65-F5344CB8AC3E}">
        <p14:creationId xmlns:p14="http://schemas.microsoft.com/office/powerpoint/2010/main" val="407020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Training SLM 1 - T5-small</a:t>
            </a:r>
            <a:endParaRPr lang="en-US"/>
          </a:p>
        </p:txBody>
      </p:sp>
      <p:sp>
        <p:nvSpPr>
          <p:cNvPr id="3" name="TextBox 2">
            <a:extLst>
              <a:ext uri="{FF2B5EF4-FFF2-40B4-BE49-F238E27FC236}">
                <a16:creationId xmlns:a16="http://schemas.microsoft.com/office/drawing/2014/main" id="{CD7ECB55-62E3-2D69-8B1A-F1B0CE917DF3}"/>
              </a:ext>
            </a:extLst>
          </p:cNvPr>
          <p:cNvSpPr txBox="1"/>
          <p:nvPr/>
        </p:nvSpPr>
        <p:spPr>
          <a:xfrm>
            <a:off x="593911" y="1450024"/>
            <a:ext cx="5913024" cy="2893100"/>
          </a:xfrm>
          <a:prstGeom prst="rect">
            <a:avLst/>
          </a:prstGeom>
          <a:noFill/>
        </p:spPr>
        <p:txBody>
          <a:bodyPr wrap="square" rtlCol="0">
            <a:spAutoFit/>
          </a:bodyPr>
          <a:lstStyle/>
          <a:p>
            <a:pPr marL="342900" indent="-342900">
              <a:buAutoNum type="arabicPeriod"/>
            </a:pPr>
            <a:r>
              <a:rPr lang="en-US">
                <a:latin typeface="Montserrat Medium" panose="00000600000000000000" pitchFamily="2" charset="0"/>
              </a:rPr>
              <a:t>Patience = 5</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8 gradient accumulation steps of batch-size 8 for an effective size of 64</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512 max input token length</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Addition of </a:t>
            </a:r>
            <a:r>
              <a:rPr lang="en-US" u="sng">
                <a:solidFill>
                  <a:srgbClr val="FF0000"/>
                </a:solidFill>
                <a:latin typeface="Montserrat Medium" panose="00000600000000000000" pitchFamily="2" charset="0"/>
              </a:rPr>
              <a:t>[label]</a:t>
            </a:r>
            <a:r>
              <a:rPr lang="en-US">
                <a:latin typeface="Montserrat Medium" panose="00000600000000000000" pitchFamily="2" charset="0"/>
              </a:rPr>
              <a:t> and </a:t>
            </a:r>
            <a:r>
              <a:rPr lang="en-US" u="sng">
                <a:solidFill>
                  <a:srgbClr val="FF0000"/>
                </a:solidFill>
                <a:latin typeface="Montserrat Medium" panose="00000600000000000000" pitchFamily="2" charset="0"/>
              </a:rPr>
              <a:t>[rationale]</a:t>
            </a:r>
            <a:r>
              <a:rPr lang="en-US">
                <a:latin typeface="Montserrat Medium" panose="00000600000000000000" pitchFamily="2" charset="0"/>
              </a:rPr>
              <a:t> special tokens into tokenizer and as prefixes onto model inputs</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Addition of lambda regularization into the loss function. </a:t>
            </a:r>
          </a:p>
          <a:p>
            <a:pPr marL="342900" indent="-342900">
              <a:buAutoNum type="arabicPeriod"/>
            </a:pPr>
            <a:endParaRPr lang="en-US">
              <a:latin typeface="Montserrat Medium" panose="00000600000000000000" pitchFamily="2" charset="0"/>
            </a:endParaRPr>
          </a:p>
          <a:p>
            <a:r>
              <a:rPr lang="en-US" b="1" i="1">
                <a:latin typeface="Montserrat Medium" panose="00000600000000000000" pitchFamily="2" charset="0"/>
              </a:rPr>
              <a:t>Ran on Google </a:t>
            </a:r>
            <a:r>
              <a:rPr lang="en-US" b="1" i="1" err="1">
                <a:latin typeface="Montserrat Medium" panose="00000600000000000000" pitchFamily="2" charset="0"/>
              </a:rPr>
              <a:t>Colab</a:t>
            </a:r>
            <a:r>
              <a:rPr lang="en-US" b="1" i="1">
                <a:latin typeface="Montserrat Medium" panose="00000600000000000000" pitchFamily="2" charset="0"/>
              </a:rPr>
              <a:t> A100 GPU (40GB)</a:t>
            </a:r>
          </a:p>
        </p:txBody>
      </p:sp>
      <p:pic>
        <p:nvPicPr>
          <p:cNvPr id="4" name="Picture 3">
            <a:extLst>
              <a:ext uri="{FF2B5EF4-FFF2-40B4-BE49-F238E27FC236}">
                <a16:creationId xmlns:a16="http://schemas.microsoft.com/office/drawing/2014/main" id="{858CDD0E-64A0-0D63-C343-FA7DA6B2328D}"/>
              </a:ext>
            </a:extLst>
          </p:cNvPr>
          <p:cNvPicPr>
            <a:picLocks noChangeAspect="1"/>
          </p:cNvPicPr>
          <p:nvPr/>
        </p:nvPicPr>
        <p:blipFill>
          <a:blip r:embed="rId3"/>
          <a:stretch>
            <a:fillRect/>
          </a:stretch>
        </p:blipFill>
        <p:spPr>
          <a:xfrm>
            <a:off x="6651444" y="3739243"/>
            <a:ext cx="2204609" cy="460665"/>
          </a:xfrm>
          <a:prstGeom prst="rect">
            <a:avLst/>
          </a:prstGeom>
        </p:spPr>
      </p:pic>
      <p:sp>
        <p:nvSpPr>
          <p:cNvPr id="5" name="TextBox 4">
            <a:extLst>
              <a:ext uri="{FF2B5EF4-FFF2-40B4-BE49-F238E27FC236}">
                <a16:creationId xmlns:a16="http://schemas.microsoft.com/office/drawing/2014/main" id="{C8586990-FE88-834F-C683-408901576BA9}"/>
              </a:ext>
            </a:extLst>
          </p:cNvPr>
          <p:cNvSpPr txBox="1"/>
          <p:nvPr/>
        </p:nvSpPr>
        <p:spPr>
          <a:xfrm>
            <a:off x="6506935" y="1656600"/>
            <a:ext cx="2493629" cy="1384995"/>
          </a:xfrm>
          <a:prstGeom prst="rect">
            <a:avLst/>
          </a:prstGeom>
          <a:noFill/>
          <a:ln>
            <a:solidFill>
              <a:schemeClr val="tx2"/>
            </a:solidFill>
            <a:prstDash val="sysDot"/>
          </a:ln>
        </p:spPr>
        <p:txBody>
          <a:bodyPr wrap="square" rtlCol="0" anchor="ctr">
            <a:spAutoFit/>
          </a:bodyPr>
          <a:lstStyle/>
          <a:p>
            <a:r>
              <a:rPr lang="en-US" sz="1200" b="1" u="sng">
                <a:solidFill>
                  <a:schemeClr val="tx2"/>
                </a:solidFill>
                <a:latin typeface="Montserrat Medium" panose="00000600000000000000" pitchFamily="2" charset="0"/>
              </a:rPr>
              <a:t>T5 models </a:t>
            </a:r>
          </a:p>
          <a:p>
            <a:pPr marL="285750" indent="-285750">
              <a:buFont typeface="Arial" panose="020B0604020202020204" pitchFamily="34" charset="0"/>
              <a:buChar char="•"/>
            </a:pPr>
            <a:r>
              <a:rPr lang="en-US" sz="1200">
                <a:solidFill>
                  <a:schemeClr val="tx2"/>
                </a:solidFill>
                <a:latin typeface="Montserrat Medium" panose="00000600000000000000" pitchFamily="2" charset="0"/>
              </a:rPr>
              <a:t>T5 models that are pretrained a different set of datasets to FLAN-T5</a:t>
            </a:r>
          </a:p>
          <a:p>
            <a:endParaRPr lang="en-US" sz="1200">
              <a:solidFill>
                <a:schemeClr val="tx2"/>
              </a:solidFill>
              <a:latin typeface="Montserrat Medium" panose="00000600000000000000" pitchFamily="2" charset="0"/>
            </a:endParaRPr>
          </a:p>
          <a:p>
            <a:pPr marL="285750" indent="-285750">
              <a:buFont typeface="Arial" panose="020B0604020202020204" pitchFamily="34" charset="0"/>
              <a:buChar char="•"/>
            </a:pPr>
            <a:r>
              <a:rPr lang="en-US" sz="1200">
                <a:solidFill>
                  <a:schemeClr val="tx2"/>
                </a:solidFill>
                <a:latin typeface="Montserrat Medium" panose="00000600000000000000" pitchFamily="2" charset="0"/>
              </a:rPr>
              <a:t>Finetuned with instructions</a:t>
            </a:r>
          </a:p>
        </p:txBody>
      </p:sp>
    </p:spTree>
    <p:extLst>
      <p:ext uri="{BB962C8B-B14F-4D97-AF65-F5344CB8AC3E}">
        <p14:creationId xmlns:p14="http://schemas.microsoft.com/office/powerpoint/2010/main" val="78284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Training SLM 1 – T5-small</a:t>
            </a:r>
            <a:endParaRPr lang="en-US"/>
          </a:p>
        </p:txBody>
      </p:sp>
      <p:pic>
        <p:nvPicPr>
          <p:cNvPr id="6" name="Picture 5" descr="A picture containing text, screenshot&#10;&#10;Description automatically generated">
            <a:extLst>
              <a:ext uri="{FF2B5EF4-FFF2-40B4-BE49-F238E27FC236}">
                <a16:creationId xmlns:a16="http://schemas.microsoft.com/office/drawing/2014/main" id="{C42E2AE5-7577-E30A-0273-E3E9F829094B}"/>
              </a:ext>
            </a:extLst>
          </p:cNvPr>
          <p:cNvPicPr>
            <a:picLocks noChangeAspect="1"/>
          </p:cNvPicPr>
          <p:nvPr/>
        </p:nvPicPr>
        <p:blipFill>
          <a:blip r:embed="rId3"/>
          <a:stretch>
            <a:fillRect/>
          </a:stretch>
        </p:blipFill>
        <p:spPr>
          <a:xfrm>
            <a:off x="4721412" y="1597478"/>
            <a:ext cx="4422588" cy="3316941"/>
          </a:xfrm>
          <a:prstGeom prst="rect">
            <a:avLst/>
          </a:prstGeom>
        </p:spPr>
      </p:pic>
      <p:pic>
        <p:nvPicPr>
          <p:cNvPr id="8" name="Picture 7" descr="A picture containing text, screenshot, rectangle, square&#10;&#10;Description automatically generated">
            <a:extLst>
              <a:ext uri="{FF2B5EF4-FFF2-40B4-BE49-F238E27FC236}">
                <a16:creationId xmlns:a16="http://schemas.microsoft.com/office/drawing/2014/main" id="{63A8A6D9-5AC3-C132-C98D-1E74D9AB7D60}"/>
              </a:ext>
            </a:extLst>
          </p:cNvPr>
          <p:cNvPicPr>
            <a:picLocks noChangeAspect="1"/>
          </p:cNvPicPr>
          <p:nvPr/>
        </p:nvPicPr>
        <p:blipFill>
          <a:blip r:embed="rId4"/>
          <a:stretch>
            <a:fillRect/>
          </a:stretch>
        </p:blipFill>
        <p:spPr>
          <a:xfrm>
            <a:off x="74707" y="1513433"/>
            <a:ext cx="4422588" cy="3316941"/>
          </a:xfrm>
          <a:prstGeom prst="rect">
            <a:avLst/>
          </a:prstGeom>
        </p:spPr>
      </p:pic>
    </p:spTree>
    <p:extLst>
      <p:ext uri="{BB962C8B-B14F-4D97-AF65-F5344CB8AC3E}">
        <p14:creationId xmlns:p14="http://schemas.microsoft.com/office/powerpoint/2010/main" val="558046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Training SLM 1 – T5-small</a:t>
            </a:r>
            <a:endParaRPr lang="en-US"/>
          </a:p>
        </p:txBody>
      </p:sp>
      <p:pic>
        <p:nvPicPr>
          <p:cNvPr id="6" name="Picture 5" descr="A picture containing screenshot, text, rectangle, square&#10;&#10;Description automatically generated">
            <a:extLst>
              <a:ext uri="{FF2B5EF4-FFF2-40B4-BE49-F238E27FC236}">
                <a16:creationId xmlns:a16="http://schemas.microsoft.com/office/drawing/2014/main" id="{801440D8-3B53-3765-44DD-462AEE41EF50}"/>
              </a:ext>
            </a:extLst>
          </p:cNvPr>
          <p:cNvPicPr>
            <a:picLocks noChangeAspect="1"/>
          </p:cNvPicPr>
          <p:nvPr/>
        </p:nvPicPr>
        <p:blipFill>
          <a:blip r:embed="rId3"/>
          <a:stretch>
            <a:fillRect/>
          </a:stretch>
        </p:blipFill>
        <p:spPr>
          <a:xfrm>
            <a:off x="149040" y="1505756"/>
            <a:ext cx="4365812" cy="3274359"/>
          </a:xfrm>
          <a:prstGeom prst="rect">
            <a:avLst/>
          </a:prstGeom>
        </p:spPr>
      </p:pic>
      <p:pic>
        <p:nvPicPr>
          <p:cNvPr id="8" name="Picture 7" descr="A picture containing screenshot, text, diagram, rectangle&#10;&#10;Description automatically generated">
            <a:extLst>
              <a:ext uri="{FF2B5EF4-FFF2-40B4-BE49-F238E27FC236}">
                <a16:creationId xmlns:a16="http://schemas.microsoft.com/office/drawing/2014/main" id="{28C0234F-9DE5-FA39-6326-B2E6AD99E10B}"/>
              </a:ext>
            </a:extLst>
          </p:cNvPr>
          <p:cNvPicPr>
            <a:picLocks noChangeAspect="1"/>
          </p:cNvPicPr>
          <p:nvPr/>
        </p:nvPicPr>
        <p:blipFill>
          <a:blip r:embed="rId4"/>
          <a:stretch>
            <a:fillRect/>
          </a:stretch>
        </p:blipFill>
        <p:spPr>
          <a:xfrm>
            <a:off x="4721040" y="1573594"/>
            <a:ext cx="4365812" cy="3274359"/>
          </a:xfrm>
          <a:prstGeom prst="rect">
            <a:avLst/>
          </a:prstGeom>
        </p:spPr>
      </p:pic>
    </p:spTree>
    <p:extLst>
      <p:ext uri="{BB962C8B-B14F-4D97-AF65-F5344CB8AC3E}">
        <p14:creationId xmlns:p14="http://schemas.microsoft.com/office/powerpoint/2010/main" val="656081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SLM 1 - T5-small example</a:t>
            </a:r>
            <a:endParaRPr lang="en-US"/>
          </a:p>
        </p:txBody>
      </p:sp>
      <p:graphicFrame>
        <p:nvGraphicFramePr>
          <p:cNvPr id="2" name="Table 3">
            <a:extLst>
              <a:ext uri="{FF2B5EF4-FFF2-40B4-BE49-F238E27FC236}">
                <a16:creationId xmlns:a16="http://schemas.microsoft.com/office/drawing/2014/main" id="{7A3BBBC4-989B-F611-0900-0590A22CB1FC}"/>
              </a:ext>
            </a:extLst>
          </p:cNvPr>
          <p:cNvGraphicFramePr>
            <a:graphicFrameLocks noGrp="1"/>
          </p:cNvGraphicFramePr>
          <p:nvPr>
            <p:extLst>
              <p:ext uri="{D42A27DB-BD31-4B8C-83A1-F6EECF244321}">
                <p14:modId xmlns:p14="http://schemas.microsoft.com/office/powerpoint/2010/main" val="1433837906"/>
              </p:ext>
            </p:extLst>
          </p:nvPr>
        </p:nvGraphicFramePr>
        <p:xfrm>
          <a:off x="406854" y="1574431"/>
          <a:ext cx="8330292" cy="1994638"/>
        </p:xfrm>
        <a:graphic>
          <a:graphicData uri="http://schemas.openxmlformats.org/drawingml/2006/table">
            <a:tbl>
              <a:tblPr firstRow="1" bandRow="1">
                <a:tableStyleId>{1EF5886B-5A0C-473B-846D-83870A1D1D3B}</a:tableStyleId>
              </a:tblPr>
              <a:tblGrid>
                <a:gridCol w="1611087">
                  <a:extLst>
                    <a:ext uri="{9D8B030D-6E8A-4147-A177-3AD203B41FA5}">
                      <a16:colId xmlns:a16="http://schemas.microsoft.com/office/drawing/2014/main" val="2668475564"/>
                    </a:ext>
                  </a:extLst>
                </a:gridCol>
                <a:gridCol w="2359479">
                  <a:extLst>
                    <a:ext uri="{9D8B030D-6E8A-4147-A177-3AD203B41FA5}">
                      <a16:colId xmlns:a16="http://schemas.microsoft.com/office/drawing/2014/main" val="161508016"/>
                    </a:ext>
                  </a:extLst>
                </a:gridCol>
                <a:gridCol w="4359726">
                  <a:extLst>
                    <a:ext uri="{9D8B030D-6E8A-4147-A177-3AD203B41FA5}">
                      <a16:colId xmlns:a16="http://schemas.microsoft.com/office/drawing/2014/main" val="3431801898"/>
                    </a:ext>
                  </a:extLst>
                </a:gridCol>
              </a:tblGrid>
              <a:tr h="281044">
                <a:tc>
                  <a:txBody>
                    <a:bodyPr/>
                    <a:lstStyle/>
                    <a:p>
                      <a:r>
                        <a:rPr lang="en-SG" sz="1200">
                          <a:solidFill>
                            <a:schemeClr val="accent3"/>
                          </a:solidFill>
                          <a:latin typeface="Montserrat Medium" panose="00000600000000000000" pitchFamily="2" charset="0"/>
                        </a:rPr>
                        <a:t>Task</a:t>
                      </a:r>
                    </a:p>
                  </a:txBody>
                  <a:tcPr>
                    <a:solidFill>
                      <a:schemeClr val="tx2">
                        <a:lumMod val="75000"/>
                      </a:schemeClr>
                    </a:solidFill>
                  </a:tcPr>
                </a:tc>
                <a:tc>
                  <a:txBody>
                    <a:bodyPr/>
                    <a:lstStyle/>
                    <a:p>
                      <a:r>
                        <a:rPr lang="en-SG" sz="1200">
                          <a:solidFill>
                            <a:schemeClr val="accent3"/>
                          </a:solidFill>
                          <a:latin typeface="Montserrat Medium" panose="00000600000000000000" pitchFamily="2" charset="0"/>
                        </a:rPr>
                        <a:t>Question</a:t>
                      </a:r>
                    </a:p>
                  </a:txBody>
                  <a:tcPr>
                    <a:solidFill>
                      <a:schemeClr val="tx2">
                        <a:lumMod val="75000"/>
                      </a:schemeClr>
                    </a:solidFill>
                  </a:tcPr>
                </a:tc>
                <a:tc>
                  <a:txBody>
                    <a:bodyPr/>
                    <a:lstStyle/>
                    <a:p>
                      <a:r>
                        <a:rPr lang="en-SG" sz="1200">
                          <a:solidFill>
                            <a:schemeClr val="accent3"/>
                          </a:solidFill>
                          <a:latin typeface="Montserrat Medium" panose="00000600000000000000" pitchFamily="2" charset="0"/>
                        </a:rPr>
                        <a:t>Generated answer</a:t>
                      </a:r>
                    </a:p>
                  </a:txBody>
                  <a:tcPr>
                    <a:solidFill>
                      <a:schemeClr val="tx2">
                        <a:lumMod val="75000"/>
                      </a:schemeClr>
                    </a:solidFill>
                  </a:tcPr>
                </a:tc>
                <a:extLst>
                  <a:ext uri="{0D108BD9-81ED-4DB2-BD59-A6C34878D82A}">
                    <a16:rowId xmlns:a16="http://schemas.microsoft.com/office/drawing/2014/main" val="1280552144"/>
                  </a:ext>
                </a:extLst>
              </a:tr>
              <a:tr h="856797">
                <a:tc>
                  <a:txBody>
                    <a:bodyPr/>
                    <a:lstStyle/>
                    <a:p>
                      <a:r>
                        <a:rPr lang="en-SG" sz="1200" b="0">
                          <a:latin typeface="Montserrat Medium" panose="00000600000000000000" pitchFamily="2" charset="0"/>
                        </a:rPr>
                        <a:t>[Label]</a:t>
                      </a:r>
                    </a:p>
                  </a:txBody>
                  <a:tcPr/>
                </a:tc>
                <a:tc rowSpan="2">
                  <a:txBody>
                    <a:bodyPr/>
                    <a:lstStyle/>
                    <a:p>
                      <a:r>
                        <a:rPr lang="en-US" sz="1200">
                          <a:latin typeface="Montserrat Medium" panose="00000600000000000000" pitchFamily="2" charset="0"/>
                        </a:rPr>
                        <a:t>Natalia sold clips to 48 of her friends in April, and then she sold half as many clips in May. How many clips did Natalia sell altogether in April and May?</a:t>
                      </a:r>
                      <a:endParaRPr lang="en-SG" sz="1200">
                        <a:latin typeface="Montserrat Medium" panose="00000600000000000000" pitchFamily="2" charset="0"/>
                      </a:endParaRPr>
                    </a:p>
                  </a:txBody>
                  <a:tcPr/>
                </a:tc>
                <a:tc rowSpan="2">
                  <a:txBody>
                    <a:bodyPr/>
                    <a:lstStyle/>
                    <a:p>
                      <a:r>
                        <a:rPr lang="en-US" sz="1200">
                          <a:latin typeface="Montserrat Medium" panose="00000600000000000000" pitchFamily="2" charset="0"/>
                        </a:rPr>
                        <a:t>‘Natalia sold clips to 48 of her friends in April, so she sold clips to 48 of her friends in April, so she sold clips to 48 of her friends in April, so she sold clips to 48 of her friends in April, so she sold clips to 48 of her friends in April, so she sold clips to 48 of her friends in April, so she sold clips to 48 of her friends in April, so she sold clips to 48 of her friends in April, so she sold clips to 48 of her friends in April, so she sold clips to’</a:t>
                      </a:r>
                      <a:endParaRPr lang="en-SG" sz="1200">
                        <a:latin typeface="Montserrat Medium" panose="00000600000000000000" pitchFamily="2" charset="0"/>
                      </a:endParaRPr>
                    </a:p>
                  </a:txBody>
                  <a:tcPr/>
                </a:tc>
                <a:extLst>
                  <a:ext uri="{0D108BD9-81ED-4DB2-BD59-A6C34878D82A}">
                    <a16:rowId xmlns:a16="http://schemas.microsoft.com/office/drawing/2014/main" val="1293372558"/>
                  </a:ext>
                </a:extLst>
              </a:tr>
              <a:tr h="856797">
                <a:tc>
                  <a:txBody>
                    <a:bodyPr/>
                    <a:lstStyle/>
                    <a:p>
                      <a:r>
                        <a:rPr lang="en-SG" sz="1200" b="0">
                          <a:latin typeface="Montserrat Medium" panose="00000600000000000000" pitchFamily="2" charset="0"/>
                        </a:rPr>
                        <a:t>[Rationale]</a:t>
                      </a:r>
                    </a:p>
                  </a:txBody>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703188040"/>
                  </a:ext>
                </a:extLst>
              </a:tr>
            </a:tbl>
          </a:graphicData>
        </a:graphic>
      </p:graphicFrame>
    </p:spTree>
    <p:extLst>
      <p:ext uri="{BB962C8B-B14F-4D97-AF65-F5344CB8AC3E}">
        <p14:creationId xmlns:p14="http://schemas.microsoft.com/office/powerpoint/2010/main" val="34585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DB22-EC62-2CC1-40F4-CE286289D114}"/>
              </a:ext>
            </a:extLst>
          </p:cNvPr>
          <p:cNvSpPr>
            <a:spLocks noGrp="1"/>
          </p:cNvSpPr>
          <p:nvPr>
            <p:ph type="title"/>
          </p:nvPr>
        </p:nvSpPr>
        <p:spPr/>
        <p:txBody>
          <a:bodyPr/>
          <a:lstStyle/>
          <a:p>
            <a:r>
              <a:rPr lang="en-SG"/>
              <a:t>Training SLM 2 – Vanilla Transformer</a:t>
            </a:r>
          </a:p>
        </p:txBody>
      </p:sp>
      <p:sp>
        <p:nvSpPr>
          <p:cNvPr id="3" name="TextBox 2">
            <a:extLst>
              <a:ext uri="{FF2B5EF4-FFF2-40B4-BE49-F238E27FC236}">
                <a16:creationId xmlns:a16="http://schemas.microsoft.com/office/drawing/2014/main" id="{B20260A2-47FC-156C-C027-9122F881824C}"/>
              </a:ext>
            </a:extLst>
          </p:cNvPr>
          <p:cNvSpPr txBox="1"/>
          <p:nvPr/>
        </p:nvSpPr>
        <p:spPr>
          <a:xfrm>
            <a:off x="1185062" y="1923896"/>
            <a:ext cx="3196742" cy="1815882"/>
          </a:xfrm>
          <a:prstGeom prst="rect">
            <a:avLst/>
          </a:prstGeom>
          <a:solidFill>
            <a:schemeClr val="accent4"/>
          </a:solidFill>
        </p:spPr>
        <p:txBody>
          <a:bodyPr wrap="square" rtlCol="0">
            <a:spAutoFit/>
          </a:bodyPr>
          <a:lstStyle/>
          <a:p>
            <a:r>
              <a:rPr lang="pt-BR" b="0" u="sng">
                <a:solidFill>
                  <a:schemeClr val="tx1"/>
                </a:solidFill>
                <a:effectLst/>
                <a:latin typeface="Consolas" panose="020B0609020204030204" pitchFamily="49" charset="0"/>
              </a:rPr>
              <a:t>Transformer</a:t>
            </a:r>
            <a:r>
              <a:rPr lang="pt-BR" b="0">
                <a:solidFill>
                  <a:srgbClr val="6688CC"/>
                </a:solidFill>
                <a:effectLst/>
                <a:latin typeface="Consolas" panose="020B0609020204030204" pitchFamily="49" charset="0"/>
              </a:rPr>
              <a:t>(</a:t>
            </a:r>
          </a:p>
          <a:p>
            <a:r>
              <a:rPr lang="pt-BR" b="0" i="1">
                <a:solidFill>
                  <a:srgbClr val="6688CC"/>
                </a:solidFill>
                <a:effectLst/>
                <a:latin typeface="Consolas" panose="020B0609020204030204" pitchFamily="49" charset="0"/>
              </a:rPr>
              <a:t>     </a:t>
            </a:r>
            <a:r>
              <a:rPr lang="pt-BR" b="0" i="1">
                <a:solidFill>
                  <a:srgbClr val="2277FF"/>
                </a:solidFill>
                <a:effectLst/>
                <a:latin typeface="Consolas" panose="020B0609020204030204" pitchFamily="49" charset="0"/>
              </a:rPr>
              <a:t>num_tokens</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20000</a:t>
            </a:r>
            <a:r>
              <a:rPr lang="pt-BR" b="0">
                <a:solidFill>
                  <a:srgbClr val="6688CC"/>
                </a:solidFill>
                <a:effectLst/>
                <a:latin typeface="Consolas" panose="020B0609020204030204" pitchFamily="49" charset="0"/>
              </a:rPr>
              <a:t>, </a:t>
            </a:r>
          </a:p>
          <a:p>
            <a:r>
              <a:rPr lang="pt-BR" b="0" i="1">
                <a:solidFill>
                  <a:srgbClr val="6688CC"/>
                </a:solidFill>
                <a:effectLst/>
                <a:latin typeface="Consolas" panose="020B0609020204030204" pitchFamily="49" charset="0"/>
              </a:rPr>
              <a:t>     </a:t>
            </a:r>
            <a:r>
              <a:rPr lang="pt-BR" b="0" i="1">
                <a:solidFill>
                  <a:srgbClr val="2277FF"/>
                </a:solidFill>
                <a:effectLst/>
                <a:latin typeface="Consolas" panose="020B0609020204030204" pitchFamily="49" charset="0"/>
              </a:rPr>
              <a:t>dim_model</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128</a:t>
            </a:r>
            <a:r>
              <a:rPr lang="pt-BR" b="0">
                <a:solidFill>
                  <a:srgbClr val="6688CC"/>
                </a:solidFill>
                <a:effectLst/>
                <a:latin typeface="Consolas" panose="020B0609020204030204" pitchFamily="49" charset="0"/>
              </a:rPr>
              <a:t>, </a:t>
            </a:r>
          </a:p>
          <a:p>
            <a:r>
              <a:rPr lang="pt-BR" b="0" i="1">
                <a:solidFill>
                  <a:srgbClr val="6688CC"/>
                </a:solidFill>
                <a:effectLst/>
                <a:latin typeface="Consolas" panose="020B0609020204030204" pitchFamily="49" charset="0"/>
              </a:rPr>
              <a:t>     </a:t>
            </a:r>
            <a:r>
              <a:rPr lang="pt-BR" b="0" i="1">
                <a:solidFill>
                  <a:srgbClr val="2277FF"/>
                </a:solidFill>
                <a:effectLst/>
                <a:latin typeface="Consolas" panose="020B0609020204030204" pitchFamily="49" charset="0"/>
              </a:rPr>
              <a:t>num_heads</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8</a:t>
            </a:r>
            <a:r>
              <a:rPr lang="pt-BR" b="0">
                <a:solidFill>
                  <a:srgbClr val="6688CC"/>
                </a:solidFill>
                <a:effectLst/>
                <a:latin typeface="Consolas" panose="020B0609020204030204" pitchFamily="49" charset="0"/>
              </a:rPr>
              <a:t>, </a:t>
            </a:r>
          </a:p>
          <a:p>
            <a:r>
              <a:rPr lang="pt-BR" b="0" i="1">
                <a:solidFill>
                  <a:srgbClr val="6688CC"/>
                </a:solidFill>
                <a:effectLst/>
                <a:latin typeface="Consolas" panose="020B0609020204030204" pitchFamily="49" charset="0"/>
              </a:rPr>
              <a:t>     </a:t>
            </a:r>
            <a:r>
              <a:rPr lang="pt-BR" b="0" i="1">
                <a:solidFill>
                  <a:srgbClr val="2277FF"/>
                </a:solidFill>
                <a:effectLst/>
                <a:latin typeface="Consolas" panose="020B0609020204030204" pitchFamily="49" charset="0"/>
              </a:rPr>
              <a:t>num_encoder_layers</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3</a:t>
            </a:r>
            <a:r>
              <a:rPr lang="pt-BR" b="0">
                <a:solidFill>
                  <a:srgbClr val="6688CC"/>
                </a:solidFill>
                <a:effectLst/>
                <a:latin typeface="Consolas" panose="020B0609020204030204" pitchFamily="49" charset="0"/>
              </a:rPr>
              <a:t>,</a:t>
            </a:r>
          </a:p>
          <a:p>
            <a:r>
              <a:rPr lang="pt-BR" b="0" i="1">
                <a:solidFill>
                  <a:srgbClr val="2277FF"/>
                </a:solidFill>
                <a:effectLst/>
                <a:latin typeface="Consolas" panose="020B0609020204030204" pitchFamily="49" charset="0"/>
              </a:rPr>
              <a:t>     num_decoder_layers</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3</a:t>
            </a:r>
            <a:r>
              <a:rPr lang="pt-BR" b="0">
                <a:solidFill>
                  <a:srgbClr val="6688CC"/>
                </a:solidFill>
                <a:effectLst/>
                <a:latin typeface="Consolas" panose="020B0609020204030204" pitchFamily="49" charset="0"/>
              </a:rPr>
              <a:t>,</a:t>
            </a:r>
          </a:p>
          <a:p>
            <a:r>
              <a:rPr lang="pt-BR" b="0">
                <a:solidFill>
                  <a:srgbClr val="6688CC"/>
                </a:solidFill>
                <a:effectLst/>
                <a:latin typeface="Consolas" panose="020B0609020204030204" pitchFamily="49" charset="0"/>
              </a:rPr>
              <a:t> </a:t>
            </a:r>
            <a:r>
              <a:rPr lang="pt-BR" b="0" i="1">
                <a:solidFill>
                  <a:srgbClr val="6688CC"/>
                </a:solidFill>
                <a:effectLst/>
                <a:latin typeface="Consolas" panose="020B0609020204030204" pitchFamily="49" charset="0"/>
              </a:rPr>
              <a:t>    </a:t>
            </a:r>
            <a:r>
              <a:rPr lang="pt-BR" b="0" i="1">
                <a:solidFill>
                  <a:srgbClr val="2277FF"/>
                </a:solidFill>
                <a:effectLst/>
                <a:latin typeface="Consolas" panose="020B0609020204030204" pitchFamily="49" charset="0"/>
              </a:rPr>
              <a:t>dropout_p</a:t>
            </a:r>
            <a:r>
              <a:rPr lang="pt-BR" b="0">
                <a:solidFill>
                  <a:srgbClr val="225588"/>
                </a:solidFill>
                <a:effectLst/>
                <a:latin typeface="Consolas" panose="020B0609020204030204" pitchFamily="49" charset="0"/>
              </a:rPr>
              <a:t>=</a:t>
            </a:r>
            <a:r>
              <a:rPr lang="pt-BR" b="0">
                <a:solidFill>
                  <a:srgbClr val="F280D0"/>
                </a:solidFill>
                <a:effectLst/>
                <a:latin typeface="Consolas" panose="020B0609020204030204" pitchFamily="49" charset="0"/>
              </a:rPr>
              <a:t>0.2</a:t>
            </a:r>
            <a:endParaRPr lang="pt-BR" b="0">
              <a:solidFill>
                <a:srgbClr val="6688CC"/>
              </a:solidFill>
              <a:effectLst/>
              <a:latin typeface="Consolas" panose="020B0609020204030204" pitchFamily="49" charset="0"/>
            </a:endParaRPr>
          </a:p>
          <a:p>
            <a:r>
              <a:rPr lang="pt-BR" b="0">
                <a:solidFill>
                  <a:srgbClr val="6688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1ACDCF7F-88DA-DF09-EB4F-559034A708E7}"/>
              </a:ext>
            </a:extLst>
          </p:cNvPr>
          <p:cNvSpPr txBox="1"/>
          <p:nvPr/>
        </p:nvSpPr>
        <p:spPr>
          <a:xfrm>
            <a:off x="4572000" y="1816175"/>
            <a:ext cx="3386938" cy="2031325"/>
          </a:xfrm>
          <a:prstGeom prst="rect">
            <a:avLst/>
          </a:prstGeom>
          <a:noFill/>
        </p:spPr>
        <p:txBody>
          <a:bodyPr wrap="square" rtlCol="0">
            <a:spAutoFit/>
          </a:bodyPr>
          <a:lstStyle/>
          <a:p>
            <a:r>
              <a:rPr lang="en-SG">
                <a:solidFill>
                  <a:schemeClr val="tx1"/>
                </a:solidFill>
                <a:latin typeface="Montserrat Medium" panose="00000600000000000000" pitchFamily="2" charset="0"/>
              </a:rPr>
              <a:t>Pytorch implementation</a:t>
            </a:r>
          </a:p>
          <a:p>
            <a:endParaRPr lang="en-SG">
              <a:solidFill>
                <a:schemeClr val="tx1"/>
              </a:solidFill>
              <a:latin typeface="Montserrat Medium" panose="00000600000000000000" pitchFamily="2" charset="0"/>
            </a:endParaRPr>
          </a:p>
          <a:p>
            <a:r>
              <a:rPr lang="en-SG">
                <a:solidFill>
                  <a:schemeClr val="tx1"/>
                </a:solidFill>
                <a:latin typeface="Montserrat Medium" panose="00000600000000000000" pitchFamily="2" charset="0"/>
              </a:rPr>
              <a:t>Trained on generated rationales and labels</a:t>
            </a:r>
          </a:p>
          <a:p>
            <a:endParaRPr lang="en-SG">
              <a:solidFill>
                <a:schemeClr val="tx1"/>
              </a:solidFill>
              <a:latin typeface="Montserrat Medium" panose="00000600000000000000" pitchFamily="2" charset="0"/>
            </a:endParaRPr>
          </a:p>
          <a:p>
            <a:r>
              <a:rPr lang="en-SG">
                <a:solidFill>
                  <a:schemeClr val="tx1"/>
                </a:solidFill>
                <a:latin typeface="Montserrat Medium" panose="00000600000000000000" pitchFamily="2" charset="0"/>
              </a:rPr>
              <a:t>Batch size of 4</a:t>
            </a:r>
          </a:p>
          <a:p>
            <a:endParaRPr lang="en-SG">
              <a:solidFill>
                <a:schemeClr val="tx1"/>
              </a:solidFill>
              <a:latin typeface="Montserrat Medium" panose="00000600000000000000" pitchFamily="2" charset="0"/>
            </a:endParaRPr>
          </a:p>
          <a:p>
            <a:r>
              <a:rPr lang="en-SG">
                <a:solidFill>
                  <a:schemeClr val="tx1"/>
                </a:solidFill>
                <a:latin typeface="Montserrat Medium" panose="00000600000000000000" pitchFamily="2" charset="0"/>
              </a:rPr>
              <a:t>Similar to SLM1, prepend special tokens [label] and [rationale]</a:t>
            </a:r>
          </a:p>
        </p:txBody>
      </p:sp>
    </p:spTree>
    <p:extLst>
      <p:ext uri="{BB962C8B-B14F-4D97-AF65-F5344CB8AC3E}">
        <p14:creationId xmlns:p14="http://schemas.microsoft.com/office/powerpoint/2010/main" val="135320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Model Sizes over the Years</a:t>
            </a:r>
            <a:endParaRPr lang="en-US"/>
          </a:p>
        </p:txBody>
      </p:sp>
      <p:sp>
        <p:nvSpPr>
          <p:cNvPr id="3" name="TextBox 2">
            <a:extLst>
              <a:ext uri="{FF2B5EF4-FFF2-40B4-BE49-F238E27FC236}">
                <a16:creationId xmlns:a16="http://schemas.microsoft.com/office/drawing/2014/main" id="{804769B1-1A82-79A9-3E4D-C9F8507E0AFE}"/>
              </a:ext>
            </a:extLst>
          </p:cNvPr>
          <p:cNvSpPr txBox="1"/>
          <p:nvPr/>
        </p:nvSpPr>
        <p:spPr>
          <a:xfrm>
            <a:off x="5963578" y="2348575"/>
            <a:ext cx="2745416" cy="1384995"/>
          </a:xfrm>
          <a:prstGeom prst="rect">
            <a:avLst/>
          </a:prstGeom>
          <a:noFill/>
        </p:spPr>
        <p:txBody>
          <a:bodyPr wrap="square" rtlCol="0">
            <a:spAutoFit/>
          </a:bodyPr>
          <a:lstStyle/>
          <a:p>
            <a:pPr marL="285750" indent="-285750">
              <a:buFont typeface="Arial" panose="020B0604020202020204" pitchFamily="34" charset="0"/>
              <a:buChar char="•"/>
            </a:pPr>
            <a:r>
              <a:rPr lang="en-US" sz="1200">
                <a:latin typeface="Montserrat Medium" panose="00000600000000000000" pitchFamily="2" charset="0"/>
              </a:rPr>
              <a:t>Model Sizes have been increasing exponentially</a:t>
            </a:r>
          </a:p>
          <a:p>
            <a:endParaRPr lang="en-US" sz="1200">
              <a:latin typeface="Montserrat Medium" panose="00000600000000000000" pitchFamily="2" charset="0"/>
            </a:endParaRPr>
          </a:p>
          <a:p>
            <a:pPr marL="285750" indent="-285750">
              <a:buFont typeface="Arial" panose="020B0604020202020204" pitchFamily="34" charset="0"/>
              <a:buChar char="•"/>
            </a:pPr>
            <a:r>
              <a:rPr lang="en-US" sz="1200">
                <a:latin typeface="Montserrat Medium" panose="00000600000000000000" pitchFamily="2" charset="0"/>
              </a:rPr>
              <a:t>Model size with 175 billion parameters require at least </a:t>
            </a:r>
            <a:r>
              <a:rPr lang="en-US" sz="1200">
                <a:solidFill>
                  <a:srgbClr val="FF0000"/>
                </a:solidFill>
                <a:latin typeface="Montserrat Medium" panose="00000600000000000000" pitchFamily="2" charset="0"/>
              </a:rPr>
              <a:t>350GB</a:t>
            </a:r>
            <a:r>
              <a:rPr lang="en-US" sz="1200">
                <a:latin typeface="Montserrat Medium" panose="00000600000000000000" pitchFamily="2" charset="0"/>
              </a:rPr>
              <a:t>-worth of GPU to compute (Zheng et al., 2022)</a:t>
            </a:r>
          </a:p>
        </p:txBody>
      </p:sp>
      <p:pic>
        <p:nvPicPr>
          <p:cNvPr id="6" name="Picture 5">
            <a:extLst>
              <a:ext uri="{FF2B5EF4-FFF2-40B4-BE49-F238E27FC236}">
                <a16:creationId xmlns:a16="http://schemas.microsoft.com/office/drawing/2014/main" id="{8BC63B01-D660-1143-E2CE-3F4BD5583471}"/>
              </a:ext>
            </a:extLst>
          </p:cNvPr>
          <p:cNvPicPr>
            <a:picLocks noChangeAspect="1"/>
          </p:cNvPicPr>
          <p:nvPr/>
        </p:nvPicPr>
        <p:blipFill rotWithShape="1">
          <a:blip r:embed="rId3"/>
          <a:srcRect l="1654" t="2216" r="2072" b="2380"/>
          <a:stretch/>
        </p:blipFill>
        <p:spPr>
          <a:xfrm>
            <a:off x="435006" y="1233055"/>
            <a:ext cx="5210722" cy="3616036"/>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871D-BEE4-E612-A10B-A8C8636B59DF}"/>
              </a:ext>
            </a:extLst>
          </p:cNvPr>
          <p:cNvSpPr>
            <a:spLocks noGrp="1"/>
          </p:cNvSpPr>
          <p:nvPr>
            <p:ph type="title"/>
          </p:nvPr>
        </p:nvSpPr>
        <p:spPr/>
        <p:txBody>
          <a:bodyPr/>
          <a:lstStyle/>
          <a:p>
            <a:r>
              <a:rPr lang="en-SG"/>
              <a:t>Training SLM 2 – Vanilla Transformer</a:t>
            </a:r>
          </a:p>
        </p:txBody>
      </p:sp>
      <p:graphicFrame>
        <p:nvGraphicFramePr>
          <p:cNvPr id="3" name="Table 2">
            <a:extLst>
              <a:ext uri="{FF2B5EF4-FFF2-40B4-BE49-F238E27FC236}">
                <a16:creationId xmlns:a16="http://schemas.microsoft.com/office/drawing/2014/main" id="{23961362-C7A3-8A98-7ED4-ECCA41389478}"/>
              </a:ext>
            </a:extLst>
          </p:cNvPr>
          <p:cNvGraphicFramePr>
            <a:graphicFrameLocks noGrp="1"/>
          </p:cNvGraphicFramePr>
          <p:nvPr>
            <p:extLst>
              <p:ext uri="{D42A27DB-BD31-4B8C-83A1-F6EECF244321}">
                <p14:modId xmlns:p14="http://schemas.microsoft.com/office/powerpoint/2010/main" val="2566802806"/>
              </p:ext>
            </p:extLst>
          </p:nvPr>
        </p:nvGraphicFramePr>
        <p:xfrm>
          <a:off x="485274" y="1428750"/>
          <a:ext cx="8173452" cy="2743200"/>
        </p:xfrm>
        <a:graphic>
          <a:graphicData uri="http://schemas.openxmlformats.org/drawingml/2006/table">
            <a:tbl>
              <a:tblPr firstRow="1" bandRow="1">
                <a:tableStyleId>{1EF5886B-5A0C-473B-846D-83870A1D1D3B}</a:tableStyleId>
              </a:tblPr>
              <a:tblGrid>
                <a:gridCol w="1167636">
                  <a:extLst>
                    <a:ext uri="{9D8B030D-6E8A-4147-A177-3AD203B41FA5}">
                      <a16:colId xmlns:a16="http://schemas.microsoft.com/office/drawing/2014/main" val="4158061384"/>
                    </a:ext>
                  </a:extLst>
                </a:gridCol>
                <a:gridCol w="1167636">
                  <a:extLst>
                    <a:ext uri="{9D8B030D-6E8A-4147-A177-3AD203B41FA5}">
                      <a16:colId xmlns:a16="http://schemas.microsoft.com/office/drawing/2014/main" val="329781699"/>
                    </a:ext>
                  </a:extLst>
                </a:gridCol>
                <a:gridCol w="1167636">
                  <a:extLst>
                    <a:ext uri="{9D8B030D-6E8A-4147-A177-3AD203B41FA5}">
                      <a16:colId xmlns:a16="http://schemas.microsoft.com/office/drawing/2014/main" val="1055668786"/>
                    </a:ext>
                  </a:extLst>
                </a:gridCol>
                <a:gridCol w="1167636">
                  <a:extLst>
                    <a:ext uri="{9D8B030D-6E8A-4147-A177-3AD203B41FA5}">
                      <a16:colId xmlns:a16="http://schemas.microsoft.com/office/drawing/2014/main" val="2501520158"/>
                    </a:ext>
                  </a:extLst>
                </a:gridCol>
                <a:gridCol w="1167636">
                  <a:extLst>
                    <a:ext uri="{9D8B030D-6E8A-4147-A177-3AD203B41FA5}">
                      <a16:colId xmlns:a16="http://schemas.microsoft.com/office/drawing/2014/main" val="2951967949"/>
                    </a:ext>
                  </a:extLst>
                </a:gridCol>
                <a:gridCol w="1167636">
                  <a:extLst>
                    <a:ext uri="{9D8B030D-6E8A-4147-A177-3AD203B41FA5}">
                      <a16:colId xmlns:a16="http://schemas.microsoft.com/office/drawing/2014/main" val="3567124750"/>
                    </a:ext>
                  </a:extLst>
                </a:gridCol>
                <a:gridCol w="1167636">
                  <a:extLst>
                    <a:ext uri="{9D8B030D-6E8A-4147-A177-3AD203B41FA5}">
                      <a16:colId xmlns:a16="http://schemas.microsoft.com/office/drawing/2014/main" val="3280282019"/>
                    </a:ext>
                  </a:extLst>
                </a:gridCol>
              </a:tblGrid>
              <a:tr h="457200">
                <a:tc>
                  <a:txBody>
                    <a:bodyPr/>
                    <a:lstStyle/>
                    <a:p>
                      <a:pPr algn="ctr"/>
                      <a:r>
                        <a:rPr lang="en-US" sz="1200">
                          <a:latin typeface="Montserrat Medium" panose="00000600000000000000" pitchFamily="2" charset="0"/>
                        </a:rPr>
                        <a:t>% Training Data*</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Training </a:t>
                      </a:r>
                    </a:p>
                    <a:p>
                      <a:pPr algn="ctr"/>
                      <a:r>
                        <a:rPr lang="en-US" sz="1200">
                          <a:latin typeface="Montserrat Medium" panose="00000600000000000000" pitchFamily="2" charset="0"/>
                        </a:rPr>
                        <a:t>loss</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Validation loss</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Learning rate</a:t>
                      </a:r>
                    </a:p>
                  </a:txBody>
                  <a:tcPr anchor="ctr"/>
                </a:tc>
                <a:tc>
                  <a:txBody>
                    <a:bodyPr/>
                    <a:lstStyle/>
                    <a:p>
                      <a:pPr algn="ctr"/>
                      <a:r>
                        <a:rPr lang="en-US" sz="1200">
                          <a:latin typeface="Montserrat Medium" panose="00000600000000000000" pitchFamily="2" charset="0"/>
                        </a:rPr>
                        <a:t>Epochs trained</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Training time</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Inference time</a:t>
                      </a:r>
                      <a:endParaRPr lang="en-SG" sz="1200">
                        <a:latin typeface="Montserrat Medium" panose="00000600000000000000" pitchFamily="2" charset="0"/>
                      </a:endParaRPr>
                    </a:p>
                  </a:txBody>
                  <a:tcPr anchor="ctr"/>
                </a:tc>
                <a:extLst>
                  <a:ext uri="{0D108BD9-81ED-4DB2-BD59-A6C34878D82A}">
                    <a16:rowId xmlns:a16="http://schemas.microsoft.com/office/drawing/2014/main" val="2955940190"/>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0.8750</a:t>
                      </a:r>
                      <a:endParaRPr lang="en-SG" sz="120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0.8820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0.1</a:t>
                      </a:r>
                    </a:p>
                  </a:txBody>
                  <a:tcPr anchor="ctr"/>
                </a:tc>
                <a:tc>
                  <a:txBody>
                    <a:bodyPr/>
                    <a:lstStyle/>
                    <a:p>
                      <a:pPr algn="ctr"/>
                      <a:r>
                        <a:rPr lang="en-SG" sz="1200">
                          <a:latin typeface="Montserrat Medium" panose="00000600000000000000" pitchFamily="2" charset="0"/>
                        </a:rPr>
                        <a:t>10</a:t>
                      </a:r>
                    </a:p>
                  </a:txBody>
                  <a:tcPr anchor="ctr"/>
                </a:tc>
                <a:tc>
                  <a:txBody>
                    <a:bodyPr/>
                    <a:lstStyle/>
                    <a:p>
                      <a:pPr algn="ctr"/>
                      <a:r>
                        <a:rPr lang="en-SG" sz="1200">
                          <a:latin typeface="Montserrat Medium" panose="00000600000000000000" pitchFamily="2" charset="0"/>
                        </a:rPr>
                        <a:t>39 mins 31 sec</a:t>
                      </a:r>
                    </a:p>
                  </a:txBody>
                  <a:tcPr anchor="ctr"/>
                </a:tc>
                <a:tc>
                  <a:txBody>
                    <a:bodyPr/>
                    <a:lstStyle/>
                    <a:p>
                      <a:pPr algn="ctr"/>
                      <a:r>
                        <a:rPr lang="en-SG" sz="1200">
                          <a:latin typeface="Montserrat Medium" panose="00000600000000000000" pitchFamily="2" charset="0"/>
                        </a:rPr>
                        <a:t>24 sec</a:t>
                      </a:r>
                    </a:p>
                  </a:txBody>
                  <a:tcPr anchor="ctr"/>
                </a:tc>
                <a:extLst>
                  <a:ext uri="{0D108BD9-81ED-4DB2-BD59-A6C34878D82A}">
                    <a16:rowId xmlns:a16="http://schemas.microsoft.com/office/drawing/2014/main" val="829233692"/>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lvl="0" algn="ctr">
                        <a:buNone/>
                      </a:pPr>
                      <a:r>
                        <a:rPr lang="en-US" sz="1200">
                          <a:latin typeface="Montserrat Medium" panose="00000600000000000000" pitchFamily="2" charset="0"/>
                        </a:rPr>
                        <a:t>0.7191</a:t>
                      </a:r>
                    </a:p>
                  </a:txBody>
                  <a:tcPr anchor="ctr"/>
                </a:tc>
                <a:tc>
                  <a:txBody>
                    <a:bodyPr/>
                    <a:lstStyle/>
                    <a:p>
                      <a:pPr lvl="0" algn="ctr">
                        <a:buNone/>
                      </a:pPr>
                      <a:r>
                        <a:rPr lang="en-SG" sz="1200" b="0" i="0" u="none" strike="noStrike" cap="none">
                          <a:solidFill>
                            <a:srgbClr val="000000"/>
                          </a:solidFill>
                          <a:effectLst/>
                          <a:latin typeface="Montserrat Medium" panose="00000600000000000000" pitchFamily="2" charset="0"/>
                          <a:ea typeface="Arial"/>
                          <a:cs typeface="Arial"/>
                          <a:sym typeface="Arial"/>
                        </a:rPr>
                        <a:t>0.7883</a:t>
                      </a:r>
                      <a:endParaRPr lang="en-US"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0.1</a:t>
                      </a:r>
                    </a:p>
                  </a:txBody>
                  <a:tcPr anchor="ctr"/>
                </a:tc>
                <a:tc>
                  <a:txBody>
                    <a:bodyPr/>
                    <a:lstStyle/>
                    <a:p>
                      <a:pPr algn="ctr"/>
                      <a:r>
                        <a:rPr lang="en-SG" sz="1200">
                          <a:latin typeface="Montserrat Medium" panose="00000600000000000000" pitchFamily="2" charset="0"/>
                        </a:rPr>
                        <a:t>20</a:t>
                      </a:r>
                    </a:p>
                  </a:txBody>
                  <a:tcPr anchor="ctr"/>
                </a:tc>
                <a:tc>
                  <a:txBody>
                    <a:bodyPr/>
                    <a:lstStyle/>
                    <a:p>
                      <a:pPr algn="ctr"/>
                      <a:r>
                        <a:rPr lang="en-SG" sz="1200">
                          <a:latin typeface="Montserrat Medium" panose="00000600000000000000" pitchFamily="2" charset="0"/>
                        </a:rPr>
                        <a:t>78 mins 8 sec</a:t>
                      </a:r>
                    </a:p>
                  </a:txBody>
                  <a:tcPr anchor="ctr"/>
                </a:tc>
                <a:tc>
                  <a:txBody>
                    <a:bodyPr/>
                    <a:lstStyle/>
                    <a:p>
                      <a:pPr algn="ctr"/>
                      <a:r>
                        <a:rPr lang="en-SG" sz="1200">
                          <a:latin typeface="Montserrat Medium" panose="00000600000000000000" pitchFamily="2" charset="0"/>
                        </a:rPr>
                        <a:t>24 sec</a:t>
                      </a:r>
                    </a:p>
                  </a:txBody>
                  <a:tcPr anchor="ctr"/>
                </a:tc>
                <a:extLst>
                  <a:ext uri="{0D108BD9-81ED-4DB2-BD59-A6C34878D82A}">
                    <a16:rowId xmlns:a16="http://schemas.microsoft.com/office/drawing/2014/main" val="537185072"/>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0.6244</a:t>
                      </a:r>
                      <a:endParaRPr lang="en-SG" sz="1200">
                        <a:effectLst/>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0.7543</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0.1</a:t>
                      </a:r>
                    </a:p>
                  </a:txBody>
                  <a:tcPr anchor="ctr"/>
                </a:tc>
                <a:tc>
                  <a:txBody>
                    <a:bodyPr/>
                    <a:lstStyle/>
                    <a:p>
                      <a:pPr algn="ctr"/>
                      <a:r>
                        <a:rPr lang="en-SG" sz="1200">
                          <a:latin typeface="Montserrat Medium" panose="00000600000000000000" pitchFamily="2" charset="0"/>
                        </a:rPr>
                        <a:t>30</a:t>
                      </a:r>
                    </a:p>
                  </a:txBody>
                  <a:tcPr anchor="ctr"/>
                </a:tc>
                <a:tc>
                  <a:txBody>
                    <a:bodyPr/>
                    <a:lstStyle/>
                    <a:p>
                      <a:pPr algn="ctr"/>
                      <a:r>
                        <a:rPr lang="en-SG" sz="1200">
                          <a:latin typeface="Montserrat Medium" panose="00000600000000000000" pitchFamily="2" charset="0"/>
                        </a:rPr>
                        <a:t>116 mins 50 sec</a:t>
                      </a:r>
                    </a:p>
                  </a:txBody>
                  <a:tcPr anchor="ctr"/>
                </a:tc>
                <a:tc>
                  <a:txBody>
                    <a:bodyPr/>
                    <a:lstStyle/>
                    <a:p>
                      <a:pPr algn="ctr"/>
                      <a:r>
                        <a:rPr lang="en-SG" sz="1200">
                          <a:latin typeface="Montserrat Medium" panose="00000600000000000000" pitchFamily="2" charset="0"/>
                        </a:rPr>
                        <a:t>24 sec</a:t>
                      </a:r>
                    </a:p>
                  </a:txBody>
                  <a:tcPr anchor="ctr"/>
                </a:tc>
                <a:extLst>
                  <a:ext uri="{0D108BD9-81ED-4DB2-BD59-A6C34878D82A}">
                    <a16:rowId xmlns:a16="http://schemas.microsoft.com/office/drawing/2014/main" val="1147190746"/>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0.5613</a:t>
                      </a:r>
                      <a:endParaRPr lang="en-SG" sz="110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0.7352</a:t>
                      </a:r>
                      <a:endParaRPr lang="en-SG" sz="11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0.01</a:t>
                      </a:r>
                    </a:p>
                  </a:txBody>
                  <a:tcPr anchor="ctr"/>
                </a:tc>
                <a:tc>
                  <a:txBody>
                    <a:bodyPr/>
                    <a:lstStyle/>
                    <a:p>
                      <a:pPr algn="ctr"/>
                      <a:r>
                        <a:rPr lang="en-SG" sz="1200">
                          <a:latin typeface="Montserrat Medium" panose="00000600000000000000" pitchFamily="2" charset="0"/>
                        </a:rPr>
                        <a:t>40</a:t>
                      </a:r>
                    </a:p>
                  </a:txBody>
                  <a:tcPr anchor="ctr"/>
                </a:tc>
                <a:tc>
                  <a:txBody>
                    <a:bodyPr/>
                    <a:lstStyle/>
                    <a:p>
                      <a:pPr algn="ctr"/>
                      <a:r>
                        <a:rPr lang="en-SG" sz="1200">
                          <a:latin typeface="Montserrat Medium" panose="00000600000000000000" pitchFamily="2" charset="0"/>
                        </a:rPr>
                        <a:t>155 mins 25 sec</a:t>
                      </a:r>
                    </a:p>
                  </a:txBody>
                  <a:tcPr anchor="ctr"/>
                </a:tc>
                <a:tc>
                  <a:txBody>
                    <a:bodyPr/>
                    <a:lstStyle/>
                    <a:p>
                      <a:pPr algn="ctr"/>
                      <a:r>
                        <a:rPr lang="en-SG" sz="1200">
                          <a:latin typeface="Montserrat Medium" panose="00000600000000000000" pitchFamily="2" charset="0"/>
                        </a:rPr>
                        <a:t>24 sec</a:t>
                      </a:r>
                    </a:p>
                  </a:txBody>
                  <a:tcPr anchor="ctr"/>
                </a:tc>
                <a:extLst>
                  <a:ext uri="{0D108BD9-81ED-4DB2-BD59-A6C34878D82A}">
                    <a16:rowId xmlns:a16="http://schemas.microsoft.com/office/drawing/2014/main" val="2582710506"/>
                  </a:ext>
                </a:extLst>
              </a:tr>
              <a:tr h="457200">
                <a:tc>
                  <a:txBody>
                    <a:bodyPr/>
                    <a:lstStyle/>
                    <a:p>
                      <a:pPr algn="ctr"/>
                      <a:r>
                        <a:rPr lang="en-SG" sz="1200">
                          <a:latin typeface="Montserrat Medium" panose="00000600000000000000" pitchFamily="2" charset="0"/>
                        </a:rPr>
                        <a:t>100</a:t>
                      </a: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0.5506</a:t>
                      </a:r>
                      <a:endParaRPr lang="en-SG" sz="1050">
                        <a:latin typeface="Montserrat Medium" panose="00000600000000000000" pitchFamily="2" charset="0"/>
                      </a:endParaRP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0.7333</a:t>
                      </a:r>
                      <a:endParaRPr lang="en-SG" sz="105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0.01</a:t>
                      </a:r>
                    </a:p>
                  </a:txBody>
                  <a:tcPr anchor="ctr"/>
                </a:tc>
                <a:tc>
                  <a:txBody>
                    <a:bodyPr/>
                    <a:lstStyle/>
                    <a:p>
                      <a:pPr algn="ctr"/>
                      <a:r>
                        <a:rPr lang="en-SG" sz="1200">
                          <a:latin typeface="Montserrat Medium" panose="00000600000000000000" pitchFamily="2" charset="0"/>
                        </a:rPr>
                        <a:t>50</a:t>
                      </a:r>
                    </a:p>
                  </a:txBody>
                  <a:tcPr anchor="ctr"/>
                </a:tc>
                <a:tc>
                  <a:txBody>
                    <a:bodyPr/>
                    <a:lstStyle/>
                    <a:p>
                      <a:pPr algn="ctr"/>
                      <a:r>
                        <a:rPr lang="en-SG" sz="1200">
                          <a:latin typeface="Montserrat Medium" panose="00000600000000000000" pitchFamily="2" charset="0"/>
                        </a:rPr>
                        <a:t>195 mins 23 sec </a:t>
                      </a:r>
                    </a:p>
                  </a:txBody>
                  <a:tcPr anchor="ctr"/>
                </a:tc>
                <a:tc>
                  <a:txBody>
                    <a:bodyPr/>
                    <a:lstStyle/>
                    <a:p>
                      <a:pPr algn="ctr"/>
                      <a:r>
                        <a:rPr lang="en-SG" sz="1200">
                          <a:latin typeface="Montserrat Medium" panose="00000600000000000000" pitchFamily="2" charset="0"/>
                        </a:rPr>
                        <a:t>24 sec</a:t>
                      </a:r>
                    </a:p>
                  </a:txBody>
                  <a:tcPr anchor="ctr"/>
                </a:tc>
                <a:extLst>
                  <a:ext uri="{0D108BD9-81ED-4DB2-BD59-A6C34878D82A}">
                    <a16:rowId xmlns:a16="http://schemas.microsoft.com/office/drawing/2014/main" val="1282848764"/>
                  </a:ext>
                </a:extLst>
              </a:tr>
            </a:tbl>
          </a:graphicData>
        </a:graphic>
      </p:graphicFrame>
      <p:sp>
        <p:nvSpPr>
          <p:cNvPr id="5" name="TextBox 4">
            <a:extLst>
              <a:ext uri="{FF2B5EF4-FFF2-40B4-BE49-F238E27FC236}">
                <a16:creationId xmlns:a16="http://schemas.microsoft.com/office/drawing/2014/main" id="{8A701499-C71C-8423-C2E4-34E09C594B05}"/>
              </a:ext>
            </a:extLst>
          </p:cNvPr>
          <p:cNvSpPr txBox="1"/>
          <p:nvPr/>
        </p:nvSpPr>
        <p:spPr>
          <a:xfrm>
            <a:off x="485274" y="4171950"/>
            <a:ext cx="7095744" cy="553998"/>
          </a:xfrm>
          <a:prstGeom prst="rect">
            <a:avLst/>
          </a:prstGeom>
          <a:noFill/>
        </p:spPr>
        <p:txBody>
          <a:bodyPr wrap="square" rtlCol="0">
            <a:spAutoFit/>
          </a:bodyPr>
          <a:lstStyle/>
          <a:p>
            <a:pPr marL="171450" indent="-171450">
              <a:buFont typeface="Arial" panose="020B0604020202020204" pitchFamily="34" charset="0"/>
              <a:buChar char="•"/>
            </a:pPr>
            <a:r>
              <a:rPr lang="en-US" sz="1000" i="1">
                <a:latin typeface="Montserrat Medium" panose="00000600000000000000" pitchFamily="2" charset="0"/>
              </a:rPr>
              <a:t>% Training Data refers to the % of LLM-Generated Rationale &amp; Labels </a:t>
            </a:r>
          </a:p>
          <a:p>
            <a:pPr marL="171450" indent="-171450">
              <a:buFont typeface="Arial" panose="020B0604020202020204" pitchFamily="34" charset="0"/>
              <a:buChar char="•"/>
            </a:pPr>
            <a:r>
              <a:rPr lang="en-US" sz="1000" i="1">
                <a:latin typeface="Montserrat Medium" panose="00000600000000000000" pitchFamily="2" charset="0"/>
              </a:rPr>
              <a:t>The above test are run on RTX3070 (8GB)</a:t>
            </a:r>
            <a:endParaRPr lang="en-SG" sz="1000" i="1">
              <a:latin typeface="Montserrat Medium" panose="00000600000000000000" pitchFamily="2" charset="0"/>
            </a:endParaRPr>
          </a:p>
          <a:p>
            <a:endParaRPr lang="en-SG" sz="1000" i="1">
              <a:latin typeface="Montserrat Medium" panose="00000600000000000000" pitchFamily="2" charset="0"/>
            </a:endParaRPr>
          </a:p>
        </p:txBody>
      </p:sp>
    </p:spTree>
    <p:extLst>
      <p:ext uri="{BB962C8B-B14F-4D97-AF65-F5344CB8AC3E}">
        <p14:creationId xmlns:p14="http://schemas.microsoft.com/office/powerpoint/2010/main" val="138535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1485-38E7-5097-934F-F5123A5C2497}"/>
              </a:ext>
            </a:extLst>
          </p:cNvPr>
          <p:cNvSpPr>
            <a:spLocks noGrp="1"/>
          </p:cNvSpPr>
          <p:nvPr>
            <p:ph type="title"/>
          </p:nvPr>
        </p:nvSpPr>
        <p:spPr/>
        <p:txBody>
          <a:bodyPr/>
          <a:lstStyle/>
          <a:p>
            <a:r>
              <a:rPr lang="en-SG"/>
              <a:t>Training SLM 2 – Vanilla Transformer</a:t>
            </a:r>
          </a:p>
        </p:txBody>
      </p:sp>
      <p:graphicFrame>
        <p:nvGraphicFramePr>
          <p:cNvPr id="3" name="Chart 2">
            <a:extLst>
              <a:ext uri="{FF2B5EF4-FFF2-40B4-BE49-F238E27FC236}">
                <a16:creationId xmlns:a16="http://schemas.microsoft.com/office/drawing/2014/main" id="{9B3AF75A-20AB-95A3-7F76-054FD9A188DF}"/>
              </a:ext>
            </a:extLst>
          </p:cNvPr>
          <p:cNvGraphicFramePr>
            <a:graphicFrameLocks/>
          </p:cNvGraphicFramePr>
          <p:nvPr>
            <p:extLst>
              <p:ext uri="{D42A27DB-BD31-4B8C-83A1-F6EECF244321}">
                <p14:modId xmlns:p14="http://schemas.microsoft.com/office/powerpoint/2010/main" val="3359510359"/>
              </p:ext>
            </p:extLst>
          </p:nvPr>
        </p:nvGraphicFramePr>
        <p:xfrm>
          <a:off x="2224087" y="1219882"/>
          <a:ext cx="4695825" cy="3776662"/>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6983B6E5-BE2E-BCE7-6EB3-0D9ED7627930}"/>
              </a:ext>
            </a:extLst>
          </p:cNvPr>
          <p:cNvCxnSpPr>
            <a:cxnSpLocks/>
          </p:cNvCxnSpPr>
          <p:nvPr/>
        </p:nvCxnSpPr>
        <p:spPr>
          <a:xfrm flipV="1">
            <a:off x="5127955" y="1609344"/>
            <a:ext cx="0" cy="286755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A42618-03D3-5D72-6CEC-7D2A67D4FD7F}"/>
              </a:ext>
            </a:extLst>
          </p:cNvPr>
          <p:cNvSpPr txBox="1"/>
          <p:nvPr/>
        </p:nvSpPr>
        <p:spPr>
          <a:xfrm>
            <a:off x="5223052" y="1629064"/>
            <a:ext cx="1353309" cy="400110"/>
          </a:xfrm>
          <a:prstGeom prst="rect">
            <a:avLst/>
          </a:prstGeom>
          <a:solidFill>
            <a:schemeClr val="accent3"/>
          </a:solidFill>
          <a:ln w="12700">
            <a:solidFill>
              <a:srgbClr val="FF0000"/>
            </a:solidFill>
          </a:ln>
        </p:spPr>
        <p:txBody>
          <a:bodyPr wrap="square" rtlCol="0">
            <a:spAutoFit/>
          </a:bodyPr>
          <a:lstStyle/>
          <a:p>
            <a:r>
              <a:rPr lang="en-SG" sz="1000">
                <a:latin typeface="Montserrat Medium" panose="00000600000000000000" pitchFamily="2" charset="0"/>
              </a:rPr>
              <a:t>Learning Rate decay 0.1 -&gt; 0.01</a:t>
            </a:r>
          </a:p>
        </p:txBody>
      </p:sp>
      <p:sp>
        <p:nvSpPr>
          <p:cNvPr id="8" name="TextBox 7">
            <a:extLst>
              <a:ext uri="{FF2B5EF4-FFF2-40B4-BE49-F238E27FC236}">
                <a16:creationId xmlns:a16="http://schemas.microsoft.com/office/drawing/2014/main" id="{D598A38D-90FA-4CB6-6A5A-B3A32CCC834D}"/>
              </a:ext>
            </a:extLst>
          </p:cNvPr>
          <p:cNvSpPr txBox="1"/>
          <p:nvPr/>
        </p:nvSpPr>
        <p:spPr>
          <a:xfrm>
            <a:off x="7198157" y="2291663"/>
            <a:ext cx="1619916" cy="1384995"/>
          </a:xfrm>
          <a:prstGeom prst="rect">
            <a:avLst/>
          </a:prstGeom>
          <a:noFill/>
        </p:spPr>
        <p:txBody>
          <a:bodyPr wrap="square" rtlCol="0">
            <a:spAutoFit/>
          </a:bodyPr>
          <a:lstStyle/>
          <a:p>
            <a:r>
              <a:rPr lang="en-SG">
                <a:solidFill>
                  <a:schemeClr val="tx2"/>
                </a:solidFill>
                <a:latin typeface="Montserrat Medium" panose="00000600000000000000" pitchFamily="2" charset="0"/>
              </a:rPr>
              <a:t>Training and Validation loss continues to improve</a:t>
            </a:r>
          </a:p>
          <a:p>
            <a:endParaRPr lang="en-SG">
              <a:solidFill>
                <a:schemeClr val="tx2"/>
              </a:solidFill>
              <a:latin typeface="Montserrat Medium" panose="00000600000000000000" pitchFamily="2" charset="0"/>
            </a:endParaRPr>
          </a:p>
          <a:p>
            <a:r>
              <a:rPr lang="en-SG">
                <a:solidFill>
                  <a:schemeClr val="tx2"/>
                </a:solidFill>
                <a:latin typeface="Montserrat Medium" panose="00000600000000000000" pitchFamily="2" charset="0"/>
              </a:rPr>
              <a:t>But…</a:t>
            </a:r>
          </a:p>
        </p:txBody>
      </p:sp>
    </p:spTree>
    <p:extLst>
      <p:ext uri="{BB962C8B-B14F-4D97-AF65-F5344CB8AC3E}">
        <p14:creationId xmlns:p14="http://schemas.microsoft.com/office/powerpoint/2010/main" val="1111405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871D-BEE4-E612-A10B-A8C8636B59DF}"/>
              </a:ext>
            </a:extLst>
          </p:cNvPr>
          <p:cNvSpPr>
            <a:spLocks noGrp="1"/>
          </p:cNvSpPr>
          <p:nvPr>
            <p:ph type="title"/>
          </p:nvPr>
        </p:nvSpPr>
        <p:spPr/>
        <p:txBody>
          <a:bodyPr/>
          <a:lstStyle/>
          <a:p>
            <a:r>
              <a:rPr lang="en-SG"/>
              <a:t>Training SLM 2 – Vanilla Transformer</a:t>
            </a:r>
          </a:p>
        </p:txBody>
      </p:sp>
      <p:graphicFrame>
        <p:nvGraphicFramePr>
          <p:cNvPr id="3" name="Table 2">
            <a:extLst>
              <a:ext uri="{FF2B5EF4-FFF2-40B4-BE49-F238E27FC236}">
                <a16:creationId xmlns:a16="http://schemas.microsoft.com/office/drawing/2014/main" id="{23961362-C7A3-8A98-7ED4-ECCA41389478}"/>
              </a:ext>
            </a:extLst>
          </p:cNvPr>
          <p:cNvGraphicFramePr>
            <a:graphicFrameLocks noGrp="1"/>
          </p:cNvGraphicFramePr>
          <p:nvPr>
            <p:extLst>
              <p:ext uri="{D42A27DB-BD31-4B8C-83A1-F6EECF244321}">
                <p14:modId xmlns:p14="http://schemas.microsoft.com/office/powerpoint/2010/main" val="279208214"/>
              </p:ext>
            </p:extLst>
          </p:nvPr>
        </p:nvGraphicFramePr>
        <p:xfrm>
          <a:off x="2528637" y="1428750"/>
          <a:ext cx="4086726" cy="2743200"/>
        </p:xfrm>
        <a:graphic>
          <a:graphicData uri="http://schemas.openxmlformats.org/drawingml/2006/table">
            <a:tbl>
              <a:tblPr firstRow="1" bandRow="1">
                <a:tableStyleId>{1EF5886B-5A0C-473B-846D-83870A1D1D3B}</a:tableStyleId>
              </a:tblPr>
              <a:tblGrid>
                <a:gridCol w="1362242">
                  <a:extLst>
                    <a:ext uri="{9D8B030D-6E8A-4147-A177-3AD203B41FA5}">
                      <a16:colId xmlns:a16="http://schemas.microsoft.com/office/drawing/2014/main" val="4158061384"/>
                    </a:ext>
                  </a:extLst>
                </a:gridCol>
                <a:gridCol w="1362242">
                  <a:extLst>
                    <a:ext uri="{9D8B030D-6E8A-4147-A177-3AD203B41FA5}">
                      <a16:colId xmlns:a16="http://schemas.microsoft.com/office/drawing/2014/main" val="2951967949"/>
                    </a:ext>
                  </a:extLst>
                </a:gridCol>
                <a:gridCol w="1362242">
                  <a:extLst>
                    <a:ext uri="{9D8B030D-6E8A-4147-A177-3AD203B41FA5}">
                      <a16:colId xmlns:a16="http://schemas.microsoft.com/office/drawing/2014/main" val="3567124750"/>
                    </a:ext>
                  </a:extLst>
                </a:gridCol>
              </a:tblGrid>
              <a:tr h="457200">
                <a:tc>
                  <a:txBody>
                    <a:bodyPr/>
                    <a:lstStyle/>
                    <a:p>
                      <a:pPr algn="ctr"/>
                      <a:r>
                        <a:rPr lang="en-US" sz="1200">
                          <a:latin typeface="Montserrat Medium" panose="00000600000000000000" pitchFamily="2" charset="0"/>
                        </a:rPr>
                        <a:t>% Training Data*</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Epochs trained</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Accuracy</a:t>
                      </a:r>
                      <a:endParaRPr lang="en-SG" sz="1200">
                        <a:latin typeface="Montserrat Medium" panose="00000600000000000000" pitchFamily="2" charset="0"/>
                      </a:endParaRPr>
                    </a:p>
                  </a:txBody>
                  <a:tcPr anchor="ctr"/>
                </a:tc>
                <a:extLst>
                  <a:ext uri="{0D108BD9-81ED-4DB2-BD59-A6C34878D82A}">
                    <a16:rowId xmlns:a16="http://schemas.microsoft.com/office/drawing/2014/main" val="2955940190"/>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10</a:t>
                      </a:r>
                    </a:p>
                  </a:txBody>
                  <a:tcPr anchor="ctr"/>
                </a:tc>
                <a:tc>
                  <a:txBody>
                    <a:bodyPr/>
                    <a:lstStyle/>
                    <a:p>
                      <a:pPr algn="ctr"/>
                      <a:r>
                        <a:rPr lang="en-SG" sz="1200">
                          <a:latin typeface="Montserrat Medium" panose="00000600000000000000" pitchFamily="2" charset="0"/>
                        </a:rPr>
                        <a:t>0.38%</a:t>
                      </a:r>
                    </a:p>
                  </a:txBody>
                  <a:tcPr anchor="ctr"/>
                </a:tc>
                <a:extLst>
                  <a:ext uri="{0D108BD9-81ED-4DB2-BD59-A6C34878D82A}">
                    <a16:rowId xmlns:a16="http://schemas.microsoft.com/office/drawing/2014/main" val="829233692"/>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20</a:t>
                      </a:r>
                    </a:p>
                  </a:txBody>
                  <a:tcPr anchor="ctr"/>
                </a:tc>
                <a:tc>
                  <a:txBody>
                    <a:bodyPr/>
                    <a:lstStyle/>
                    <a:p>
                      <a:pPr algn="ctr"/>
                      <a:r>
                        <a:rPr lang="en-SG" sz="1200">
                          <a:latin typeface="Montserrat Medium" panose="00000600000000000000" pitchFamily="2" charset="0"/>
                        </a:rPr>
                        <a:t>1.59%</a:t>
                      </a:r>
                    </a:p>
                  </a:txBody>
                  <a:tcPr anchor="ctr"/>
                </a:tc>
                <a:extLst>
                  <a:ext uri="{0D108BD9-81ED-4DB2-BD59-A6C34878D82A}">
                    <a16:rowId xmlns:a16="http://schemas.microsoft.com/office/drawing/2014/main" val="537185072"/>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30</a:t>
                      </a:r>
                    </a:p>
                  </a:txBody>
                  <a:tcPr anchor="ctr"/>
                </a:tc>
                <a:tc>
                  <a:txBody>
                    <a:bodyPr/>
                    <a:lstStyle/>
                    <a:p>
                      <a:pPr algn="ctr"/>
                      <a:r>
                        <a:rPr lang="en-SG" sz="1200">
                          <a:latin typeface="Montserrat Medium" panose="00000600000000000000" pitchFamily="2" charset="0"/>
                        </a:rPr>
                        <a:t>0.68%</a:t>
                      </a:r>
                    </a:p>
                  </a:txBody>
                  <a:tcPr anchor="ctr"/>
                </a:tc>
                <a:extLst>
                  <a:ext uri="{0D108BD9-81ED-4DB2-BD59-A6C34878D82A}">
                    <a16:rowId xmlns:a16="http://schemas.microsoft.com/office/drawing/2014/main" val="1147190746"/>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40</a:t>
                      </a:r>
                    </a:p>
                  </a:txBody>
                  <a:tcPr anchor="ctr"/>
                </a:tc>
                <a:tc>
                  <a:txBody>
                    <a:bodyPr/>
                    <a:lstStyle/>
                    <a:p>
                      <a:pPr algn="ctr"/>
                      <a:r>
                        <a:rPr lang="en-SG" sz="1200">
                          <a:latin typeface="Montserrat Medium" panose="00000600000000000000" pitchFamily="2" charset="0"/>
                        </a:rPr>
                        <a:t>0.45%</a:t>
                      </a:r>
                    </a:p>
                  </a:txBody>
                  <a:tcPr anchor="ctr"/>
                </a:tc>
                <a:extLst>
                  <a:ext uri="{0D108BD9-81ED-4DB2-BD59-A6C34878D82A}">
                    <a16:rowId xmlns:a16="http://schemas.microsoft.com/office/drawing/2014/main" val="2582710506"/>
                  </a:ext>
                </a:extLst>
              </a:tr>
              <a:tr h="457200">
                <a:tc>
                  <a:txBody>
                    <a:bodyPr/>
                    <a:lstStyle/>
                    <a:p>
                      <a:pPr algn="ctr"/>
                      <a:r>
                        <a:rPr lang="en-SG" sz="1200">
                          <a:latin typeface="Montserrat Medium" panose="00000600000000000000" pitchFamily="2" charset="0"/>
                        </a:rPr>
                        <a:t>100</a:t>
                      </a:r>
                    </a:p>
                  </a:txBody>
                  <a:tcPr anchor="ctr"/>
                </a:tc>
                <a:tc>
                  <a:txBody>
                    <a:bodyPr/>
                    <a:lstStyle/>
                    <a:p>
                      <a:pPr algn="ctr"/>
                      <a:r>
                        <a:rPr lang="en-SG" sz="1200">
                          <a:latin typeface="Montserrat Medium" panose="00000600000000000000" pitchFamily="2" charset="0"/>
                        </a:rPr>
                        <a:t>50</a:t>
                      </a:r>
                    </a:p>
                  </a:txBody>
                  <a:tcPr anchor="ctr"/>
                </a:tc>
                <a:tc>
                  <a:txBody>
                    <a:bodyPr/>
                    <a:lstStyle/>
                    <a:p>
                      <a:pPr algn="ctr"/>
                      <a:r>
                        <a:rPr lang="en-SG" sz="1200">
                          <a:latin typeface="Montserrat Medium" panose="00000600000000000000" pitchFamily="2" charset="0"/>
                        </a:rPr>
                        <a:t>0.53%</a:t>
                      </a:r>
                    </a:p>
                  </a:txBody>
                  <a:tcPr anchor="ctr"/>
                </a:tc>
                <a:extLst>
                  <a:ext uri="{0D108BD9-81ED-4DB2-BD59-A6C34878D82A}">
                    <a16:rowId xmlns:a16="http://schemas.microsoft.com/office/drawing/2014/main" val="2389208028"/>
                  </a:ext>
                </a:extLst>
              </a:tr>
            </a:tbl>
          </a:graphicData>
        </a:graphic>
      </p:graphicFrame>
      <p:sp>
        <p:nvSpPr>
          <p:cNvPr id="5" name="TextBox 4">
            <a:extLst>
              <a:ext uri="{FF2B5EF4-FFF2-40B4-BE49-F238E27FC236}">
                <a16:creationId xmlns:a16="http://schemas.microsoft.com/office/drawing/2014/main" id="{8A701499-C71C-8423-C2E4-34E09C594B05}"/>
              </a:ext>
            </a:extLst>
          </p:cNvPr>
          <p:cNvSpPr txBox="1"/>
          <p:nvPr/>
        </p:nvSpPr>
        <p:spPr>
          <a:xfrm>
            <a:off x="1993392" y="4171950"/>
            <a:ext cx="5157216" cy="246221"/>
          </a:xfrm>
          <a:prstGeom prst="rect">
            <a:avLst/>
          </a:prstGeom>
          <a:noFill/>
        </p:spPr>
        <p:txBody>
          <a:bodyPr wrap="square" rtlCol="0">
            <a:spAutoFit/>
          </a:bodyPr>
          <a:lstStyle/>
          <a:p>
            <a:pPr marL="171450" indent="-171450" algn="ctr">
              <a:buFont typeface="Arial" panose="020B0604020202020204" pitchFamily="34" charset="0"/>
              <a:buChar char="•"/>
            </a:pPr>
            <a:r>
              <a:rPr lang="en-US" sz="1000" i="1">
                <a:latin typeface="Montserrat Medium" panose="00000600000000000000" pitchFamily="2" charset="0"/>
              </a:rPr>
              <a:t>% Training Data refers to the % of LLM-Generated Rationale &amp; Labels</a:t>
            </a:r>
          </a:p>
        </p:txBody>
      </p:sp>
    </p:spTree>
    <p:extLst>
      <p:ext uri="{BB962C8B-B14F-4D97-AF65-F5344CB8AC3E}">
        <p14:creationId xmlns:p14="http://schemas.microsoft.com/office/powerpoint/2010/main" val="3365454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1450-AB58-57ED-539A-BA9950EF3C1A}"/>
              </a:ext>
            </a:extLst>
          </p:cNvPr>
          <p:cNvSpPr>
            <a:spLocks noGrp="1"/>
          </p:cNvSpPr>
          <p:nvPr>
            <p:ph type="title"/>
          </p:nvPr>
        </p:nvSpPr>
        <p:spPr/>
        <p:txBody>
          <a:bodyPr/>
          <a:lstStyle/>
          <a:p>
            <a:r>
              <a:rPr lang="en-SG"/>
              <a:t>Training SLM 2 – Vanilla Transformer</a:t>
            </a:r>
          </a:p>
        </p:txBody>
      </p:sp>
      <p:sp>
        <p:nvSpPr>
          <p:cNvPr id="3" name="TextBox 2">
            <a:extLst>
              <a:ext uri="{FF2B5EF4-FFF2-40B4-BE49-F238E27FC236}">
                <a16:creationId xmlns:a16="http://schemas.microsoft.com/office/drawing/2014/main" id="{F0897701-40D9-FA54-AE15-5EB057B73AFA}"/>
              </a:ext>
            </a:extLst>
          </p:cNvPr>
          <p:cNvSpPr txBox="1"/>
          <p:nvPr/>
        </p:nvSpPr>
        <p:spPr>
          <a:xfrm>
            <a:off x="665017" y="2356306"/>
            <a:ext cx="7813964" cy="769441"/>
          </a:xfrm>
          <a:prstGeom prst="rect">
            <a:avLst/>
          </a:prstGeom>
          <a:solidFill>
            <a:schemeClr val="accent2"/>
          </a:solidFill>
        </p:spPr>
        <p:txBody>
          <a:bodyPr wrap="square" rtlCol="0">
            <a:spAutoFit/>
          </a:bodyPr>
          <a:lstStyle/>
          <a:p>
            <a:r>
              <a:rPr lang="en-US" sz="1100" b="0" i="1">
                <a:solidFill>
                  <a:srgbClr val="9966B8"/>
                </a:solidFill>
                <a:effectLst/>
                <a:latin typeface="Consolas" panose="020B0609020204030204" pitchFamily="49" charset="0"/>
              </a:rPr>
              <a:t>"question"</a:t>
            </a:r>
            <a:r>
              <a:rPr lang="en-US" sz="1100" b="0">
                <a:solidFill>
                  <a:srgbClr val="6688CC"/>
                </a:solidFill>
                <a:effectLst/>
                <a:latin typeface="Consolas" panose="020B0609020204030204" pitchFamily="49" charset="0"/>
              </a:rPr>
              <a:t>: </a:t>
            </a:r>
            <a:r>
              <a:rPr lang="en-US" sz="1100" b="0">
                <a:solidFill>
                  <a:srgbClr val="22AA44"/>
                </a:solidFill>
                <a:effectLst/>
                <a:latin typeface="Consolas" panose="020B0609020204030204" pitchFamily="49" charset="0"/>
              </a:rPr>
              <a:t>"</a:t>
            </a:r>
            <a:r>
              <a:rPr lang="en-US" sz="1100" b="0">
                <a:solidFill>
                  <a:srgbClr val="FF0000"/>
                </a:solidFill>
                <a:effectLst/>
                <a:latin typeface="Consolas" panose="020B0609020204030204" pitchFamily="49" charset="0"/>
              </a:rPr>
              <a:t>&lt;label&gt;</a:t>
            </a:r>
            <a:r>
              <a:rPr lang="en-US" sz="1100" b="0">
                <a:solidFill>
                  <a:srgbClr val="22AA44"/>
                </a:solidFill>
                <a:effectLst/>
                <a:latin typeface="Consolas" panose="020B0609020204030204" pitchFamily="49" charset="0"/>
              </a:rPr>
              <a:t> &lt;cls&gt; Bob had 7 fish in his ornamental fish pond. 3 were orange, and 4 were white. He decided he wanted to</a:t>
            </a:r>
            <a:r>
              <a:rPr lang="en-US" sz="1100">
                <a:solidFill>
                  <a:srgbClr val="6688CC"/>
                </a:solidFill>
                <a:latin typeface="Consolas" panose="020B0609020204030204" pitchFamily="49" charset="0"/>
              </a:rPr>
              <a:t> …</a:t>
            </a:r>
            <a:r>
              <a:rPr lang="en-US" sz="1100" b="0" i="1">
                <a:solidFill>
                  <a:srgbClr val="4CBA68"/>
                </a:solidFill>
                <a:effectLst/>
                <a:latin typeface="Consolas" panose="020B0609020204030204" pitchFamily="49" charset="0"/>
              </a:rPr>
              <a:t>"</a:t>
            </a:r>
            <a:endParaRPr lang="en-US" sz="1100" i="1">
              <a:solidFill>
                <a:srgbClr val="4CBA68"/>
              </a:solidFill>
              <a:latin typeface="Consolas" panose="020B0609020204030204" pitchFamily="49" charset="0"/>
            </a:endParaRPr>
          </a:p>
          <a:p>
            <a:endParaRPr lang="en-US" sz="1100" b="0" i="1">
              <a:solidFill>
                <a:srgbClr val="9966B8"/>
              </a:solidFill>
              <a:effectLst/>
              <a:latin typeface="Consolas" panose="020B0609020204030204" pitchFamily="49" charset="0"/>
            </a:endParaRPr>
          </a:p>
          <a:p>
            <a:r>
              <a:rPr lang="en-US" sz="1100" b="0" i="1">
                <a:solidFill>
                  <a:srgbClr val="9966B8"/>
                </a:solidFill>
                <a:effectLst/>
                <a:latin typeface="Consolas" panose="020B0609020204030204" pitchFamily="49" charset="0"/>
              </a:rPr>
              <a:t>"answer"</a:t>
            </a:r>
            <a:r>
              <a:rPr lang="en-US" sz="1100" i="1">
                <a:solidFill>
                  <a:srgbClr val="9966B8"/>
                </a:solidFill>
                <a:latin typeface="Consolas" panose="020B0609020204030204" pitchFamily="49" charset="0"/>
              </a:rPr>
              <a:t>: </a:t>
            </a:r>
            <a:r>
              <a:rPr lang="en-US" sz="1100" b="0" i="1">
                <a:solidFill>
                  <a:srgbClr val="4CBA68"/>
                </a:solidFill>
                <a:effectLst/>
                <a:latin typeface="Consolas" panose="020B0609020204030204" pitchFamily="49" charset="0"/>
              </a:rPr>
              <a:t>"4"</a:t>
            </a:r>
            <a:endParaRPr lang="en-US" sz="1100" b="0">
              <a:solidFill>
                <a:srgbClr val="4CBA68"/>
              </a:solidFill>
              <a:effectLst/>
              <a:latin typeface="Consolas" panose="020B0609020204030204" pitchFamily="49" charset="0"/>
            </a:endParaRPr>
          </a:p>
        </p:txBody>
      </p:sp>
      <p:sp>
        <p:nvSpPr>
          <p:cNvPr id="4" name="TextBox 3">
            <a:extLst>
              <a:ext uri="{FF2B5EF4-FFF2-40B4-BE49-F238E27FC236}">
                <a16:creationId xmlns:a16="http://schemas.microsoft.com/office/drawing/2014/main" id="{3F8C6DB6-DDFC-F572-504C-7A71F0911546}"/>
              </a:ext>
            </a:extLst>
          </p:cNvPr>
          <p:cNvSpPr txBox="1"/>
          <p:nvPr/>
        </p:nvSpPr>
        <p:spPr>
          <a:xfrm>
            <a:off x="665017" y="3314227"/>
            <a:ext cx="7813964" cy="769441"/>
          </a:xfrm>
          <a:prstGeom prst="rect">
            <a:avLst/>
          </a:prstGeom>
          <a:solidFill>
            <a:schemeClr val="accent2"/>
          </a:solidFill>
        </p:spPr>
        <p:txBody>
          <a:bodyPr wrap="square" rtlCol="0">
            <a:spAutoFit/>
          </a:bodyPr>
          <a:lstStyle/>
          <a:p>
            <a:r>
              <a:rPr lang="en-US" sz="1100" b="0" i="1">
                <a:solidFill>
                  <a:srgbClr val="9966B8"/>
                </a:solidFill>
                <a:effectLst/>
                <a:latin typeface="Consolas" panose="020B0609020204030204" pitchFamily="49" charset="0"/>
              </a:rPr>
              <a:t>"question"</a:t>
            </a:r>
            <a:r>
              <a:rPr lang="en-US" sz="1100" b="0">
                <a:solidFill>
                  <a:srgbClr val="6688CC"/>
                </a:solidFill>
                <a:effectLst/>
                <a:latin typeface="Consolas" panose="020B0609020204030204" pitchFamily="49" charset="0"/>
              </a:rPr>
              <a:t>: </a:t>
            </a:r>
            <a:r>
              <a:rPr lang="en-US" sz="1100" b="0">
                <a:solidFill>
                  <a:srgbClr val="22AA44"/>
                </a:solidFill>
                <a:effectLst/>
                <a:latin typeface="Consolas" panose="020B0609020204030204" pitchFamily="49" charset="0"/>
              </a:rPr>
              <a:t>"</a:t>
            </a:r>
            <a:r>
              <a:rPr lang="en-US" sz="1100" b="0">
                <a:solidFill>
                  <a:srgbClr val="FF0000"/>
                </a:solidFill>
                <a:effectLst/>
                <a:latin typeface="Consolas" panose="020B0609020204030204" pitchFamily="49" charset="0"/>
              </a:rPr>
              <a:t>&lt;rationale&gt;</a:t>
            </a:r>
            <a:r>
              <a:rPr lang="en-US" sz="1100" b="0">
                <a:solidFill>
                  <a:srgbClr val="22AA44"/>
                </a:solidFill>
                <a:effectLst/>
                <a:latin typeface="Consolas" panose="020B0609020204030204" pitchFamily="49" charset="0"/>
              </a:rPr>
              <a:t> &lt;cls&gt; Bob had 7 fish in his ornamental fish pond. 3 were orange, and 4 were white. He decided he wanted to</a:t>
            </a:r>
            <a:r>
              <a:rPr lang="en-US" sz="1100">
                <a:solidFill>
                  <a:srgbClr val="6688CC"/>
                </a:solidFill>
                <a:latin typeface="Consolas" panose="020B0609020204030204" pitchFamily="49" charset="0"/>
              </a:rPr>
              <a:t> …</a:t>
            </a:r>
            <a:r>
              <a:rPr lang="en-US" sz="1100" b="0" i="1">
                <a:solidFill>
                  <a:srgbClr val="4CBA68"/>
                </a:solidFill>
                <a:effectLst/>
                <a:latin typeface="Consolas" panose="020B0609020204030204" pitchFamily="49" charset="0"/>
              </a:rPr>
              <a:t>"</a:t>
            </a:r>
            <a:endParaRPr lang="en-US" sz="1100" i="1">
              <a:solidFill>
                <a:srgbClr val="4CBA68"/>
              </a:solidFill>
              <a:latin typeface="Consolas" panose="020B0609020204030204" pitchFamily="49" charset="0"/>
            </a:endParaRPr>
          </a:p>
          <a:p>
            <a:endParaRPr lang="en-US" sz="1100" b="0">
              <a:solidFill>
                <a:srgbClr val="4CBA68"/>
              </a:solidFill>
              <a:effectLst/>
              <a:latin typeface="Consolas" panose="020B0609020204030204" pitchFamily="49" charset="0"/>
            </a:endParaRPr>
          </a:p>
          <a:p>
            <a:r>
              <a:rPr lang="en-US" sz="1100" b="0" i="1">
                <a:solidFill>
                  <a:srgbClr val="A679C1"/>
                </a:solidFill>
                <a:effectLst/>
                <a:latin typeface="Consolas" panose="020B0609020204030204" pitchFamily="49" charset="0"/>
              </a:rPr>
              <a:t>"answer"</a:t>
            </a:r>
            <a:r>
              <a:rPr lang="en-US" sz="1100" b="0" i="1">
                <a:solidFill>
                  <a:srgbClr val="4CBA68"/>
                </a:solidFill>
                <a:effectLst/>
                <a:latin typeface="Consolas" panose="020B0609020204030204" pitchFamily="49" charset="0"/>
              </a:rPr>
              <a:t>: "he caught 2 * 2 = 4 fish …"</a:t>
            </a:r>
            <a:endParaRPr lang="en-US" sz="1100" i="1">
              <a:solidFill>
                <a:srgbClr val="4CBA68"/>
              </a:solidFill>
              <a:latin typeface="Consolas" panose="020B0609020204030204" pitchFamily="49" charset="0"/>
            </a:endParaRPr>
          </a:p>
        </p:txBody>
      </p:sp>
      <p:sp>
        <p:nvSpPr>
          <p:cNvPr id="5" name="TextBox 4">
            <a:extLst>
              <a:ext uri="{FF2B5EF4-FFF2-40B4-BE49-F238E27FC236}">
                <a16:creationId xmlns:a16="http://schemas.microsoft.com/office/drawing/2014/main" id="{B236920E-FEBF-82ED-E4B9-F9753C3CD3EE}"/>
              </a:ext>
            </a:extLst>
          </p:cNvPr>
          <p:cNvSpPr txBox="1"/>
          <p:nvPr/>
        </p:nvSpPr>
        <p:spPr>
          <a:xfrm>
            <a:off x="1368135" y="1336925"/>
            <a:ext cx="6407727" cy="646331"/>
          </a:xfrm>
          <a:prstGeom prst="rect">
            <a:avLst/>
          </a:prstGeom>
          <a:noFill/>
        </p:spPr>
        <p:txBody>
          <a:bodyPr wrap="square" rtlCol="0">
            <a:spAutoFit/>
          </a:bodyPr>
          <a:lstStyle/>
          <a:p>
            <a:r>
              <a:rPr lang="en-SG" sz="1200">
                <a:solidFill>
                  <a:schemeClr val="tx2"/>
                </a:solidFill>
                <a:latin typeface="Montserrat Medium" panose="00000600000000000000" pitchFamily="2" charset="0"/>
              </a:rPr>
              <a:t>Transformer was able to learn the special tokens and give correct output.</a:t>
            </a:r>
          </a:p>
          <a:p>
            <a:endParaRPr lang="en-SG" sz="1200">
              <a:solidFill>
                <a:schemeClr val="tx2"/>
              </a:solidFill>
              <a:latin typeface="Montserrat Medium" panose="00000600000000000000" pitchFamily="2" charset="0"/>
            </a:endParaRPr>
          </a:p>
          <a:p>
            <a:r>
              <a:rPr lang="en-SG" sz="1200">
                <a:solidFill>
                  <a:schemeClr val="tx2"/>
                </a:solidFill>
                <a:latin typeface="Montserrat Medium" panose="00000600000000000000" pitchFamily="2" charset="0"/>
              </a:rPr>
              <a:t>But not all the time. We suspect that more epochs and data is required.</a:t>
            </a:r>
          </a:p>
        </p:txBody>
      </p:sp>
    </p:spTree>
    <p:extLst>
      <p:ext uri="{BB962C8B-B14F-4D97-AF65-F5344CB8AC3E}">
        <p14:creationId xmlns:p14="http://schemas.microsoft.com/office/powerpoint/2010/main" val="3390540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Training SLM 3 - FLAN-T5-small</a:t>
            </a:r>
            <a:endParaRPr lang="en-US"/>
          </a:p>
        </p:txBody>
      </p:sp>
      <p:sp>
        <p:nvSpPr>
          <p:cNvPr id="4" name="TextBox 3">
            <a:extLst>
              <a:ext uri="{FF2B5EF4-FFF2-40B4-BE49-F238E27FC236}">
                <a16:creationId xmlns:a16="http://schemas.microsoft.com/office/drawing/2014/main" id="{D5E0732D-CB20-8CF5-CAFA-3E482ABF7ABE}"/>
              </a:ext>
            </a:extLst>
          </p:cNvPr>
          <p:cNvSpPr txBox="1"/>
          <p:nvPr/>
        </p:nvSpPr>
        <p:spPr>
          <a:xfrm>
            <a:off x="1041026" y="1556087"/>
            <a:ext cx="7061948" cy="2031325"/>
          </a:xfrm>
          <a:prstGeom prst="rect">
            <a:avLst/>
          </a:prstGeom>
          <a:noFill/>
        </p:spPr>
        <p:txBody>
          <a:bodyPr wrap="square" rtlCol="0">
            <a:spAutoFit/>
          </a:bodyPr>
          <a:lstStyle/>
          <a:p>
            <a:pPr marL="342900" indent="-342900">
              <a:buAutoNum type="arabicPeriod"/>
            </a:pPr>
            <a:r>
              <a:rPr lang="en-US">
                <a:latin typeface="Montserrat Medium" panose="00000600000000000000" pitchFamily="2" charset="0"/>
              </a:rPr>
              <a:t>Patience = 5, early stopping when validation loss </a:t>
            </a:r>
            <a:r>
              <a:rPr lang="en-US" err="1">
                <a:latin typeface="Montserrat Medium" panose="00000600000000000000" pitchFamily="2" charset="0"/>
              </a:rPr>
              <a:t>stabilises</a:t>
            </a:r>
            <a:endParaRPr lang="en-US">
              <a:latin typeface="Montserrat Medium" panose="00000600000000000000" pitchFamily="2" charset="0"/>
            </a:endParaRP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16 gradient accumulation steps of batch-size 4 for an effective size of 16</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512 max input token length</a:t>
            </a:r>
          </a:p>
          <a:p>
            <a:pPr marL="342900" indent="-342900">
              <a:buAutoNum type="arabicPeriod"/>
            </a:pPr>
            <a:endParaRPr lang="en-US">
              <a:latin typeface="Montserrat Medium" panose="00000600000000000000" pitchFamily="2" charset="0"/>
            </a:endParaRPr>
          </a:p>
          <a:p>
            <a:pPr marL="342900" indent="-342900">
              <a:buAutoNum type="arabicPeriod"/>
            </a:pPr>
            <a:r>
              <a:rPr lang="en-US">
                <a:latin typeface="Montserrat Medium" panose="00000600000000000000" pitchFamily="2" charset="0"/>
              </a:rPr>
              <a:t>Addition of </a:t>
            </a:r>
            <a:r>
              <a:rPr lang="en-US" u="sng">
                <a:solidFill>
                  <a:srgbClr val="FF0000"/>
                </a:solidFill>
                <a:latin typeface="Montserrat Medium" panose="00000600000000000000" pitchFamily="2" charset="0"/>
              </a:rPr>
              <a:t>‘Generate rationale and labels:’ </a:t>
            </a:r>
            <a:r>
              <a:rPr lang="en-US">
                <a:latin typeface="Montserrat Medium" panose="00000600000000000000" pitchFamily="2" charset="0"/>
              </a:rPr>
              <a:t>into tokenizer and as prefixes onto model inputs </a:t>
            </a:r>
          </a:p>
          <a:p>
            <a:pPr marL="342900" indent="-342900">
              <a:buAutoNum type="arabicPeriod"/>
            </a:pPr>
            <a:endParaRPr lang="en-US">
              <a:latin typeface="Montserrat Medium" panose="00000600000000000000" pitchFamily="2" charset="0"/>
            </a:endParaRPr>
          </a:p>
        </p:txBody>
      </p:sp>
    </p:spTree>
    <p:extLst>
      <p:ext uri="{BB962C8B-B14F-4D97-AF65-F5344CB8AC3E}">
        <p14:creationId xmlns:p14="http://schemas.microsoft.com/office/powerpoint/2010/main" val="3788468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TextBox 3">
            <a:extLst>
              <a:ext uri="{FF2B5EF4-FFF2-40B4-BE49-F238E27FC236}">
                <a16:creationId xmlns:a16="http://schemas.microsoft.com/office/drawing/2014/main" id="{50E4F70A-6895-9878-AFEB-270C5DC837A0}"/>
              </a:ext>
            </a:extLst>
          </p:cNvPr>
          <p:cNvSpPr txBox="1"/>
          <p:nvPr/>
        </p:nvSpPr>
        <p:spPr>
          <a:xfrm>
            <a:off x="581925" y="3714750"/>
            <a:ext cx="7095744" cy="400110"/>
          </a:xfrm>
          <a:prstGeom prst="rect">
            <a:avLst/>
          </a:prstGeom>
          <a:noFill/>
        </p:spPr>
        <p:txBody>
          <a:bodyPr wrap="square" rtlCol="0">
            <a:spAutoFit/>
          </a:bodyPr>
          <a:lstStyle/>
          <a:p>
            <a:pPr marL="171450" indent="-171450">
              <a:buFont typeface="Arial" panose="020B0604020202020204" pitchFamily="34" charset="0"/>
              <a:buChar char="•"/>
            </a:pPr>
            <a:r>
              <a:rPr lang="en-US" sz="1000" i="1">
                <a:latin typeface="Montserrat Medium" panose="00000600000000000000" pitchFamily="2" charset="0"/>
              </a:rPr>
              <a:t>% Training Data refers to the % of LLM-Generated Rationale &amp; Labels </a:t>
            </a:r>
          </a:p>
          <a:p>
            <a:pPr marL="171450" indent="-171450">
              <a:buFont typeface="Arial" panose="020B0604020202020204" pitchFamily="34" charset="0"/>
              <a:buChar char="•"/>
            </a:pPr>
            <a:r>
              <a:rPr lang="en-US" sz="1000" i="1">
                <a:latin typeface="Montserrat Medium" panose="00000600000000000000" pitchFamily="2" charset="0"/>
              </a:rPr>
              <a:t>The above tests are run on Google Colab T4 GPU (15 GB)</a:t>
            </a:r>
          </a:p>
        </p:txBody>
      </p:sp>
      <p:sp>
        <p:nvSpPr>
          <p:cNvPr id="144" name="Google Shape;144;p18"/>
          <p:cNvSpPr txBox="1">
            <a:spLocks noGrp="1"/>
          </p:cNvSpPr>
          <p:nvPr>
            <p:ph type="title"/>
          </p:nvPr>
        </p:nvSpPr>
        <p:spPr>
          <a:xfrm>
            <a:off x="720000" y="102693"/>
            <a:ext cx="7704000" cy="891900"/>
          </a:xfrm>
          <a:prstGeom prst="rect">
            <a:avLst/>
          </a:prstGeom>
        </p:spPr>
        <p:txBody>
          <a:bodyPr spcFirstLastPara="1" wrap="square" lIns="91425" tIns="91425" rIns="91425" bIns="91425" anchor="t" anchorCtr="0">
            <a:noAutofit/>
          </a:bodyPr>
          <a:lstStyle/>
          <a:p>
            <a:r>
              <a:rPr lang="en"/>
              <a:t>Training SLM 3 – FLAN-T5-small</a:t>
            </a:r>
            <a:endParaRPr lang="en-US"/>
          </a:p>
        </p:txBody>
      </p:sp>
      <p:graphicFrame>
        <p:nvGraphicFramePr>
          <p:cNvPr id="3" name="Table 3">
            <a:extLst>
              <a:ext uri="{FF2B5EF4-FFF2-40B4-BE49-F238E27FC236}">
                <a16:creationId xmlns:a16="http://schemas.microsoft.com/office/drawing/2014/main" id="{77DC5DD7-A3D2-A0B3-7164-247BA2590EAF}"/>
              </a:ext>
            </a:extLst>
          </p:cNvPr>
          <p:cNvGraphicFramePr>
            <a:graphicFrameLocks noGrp="1"/>
          </p:cNvGraphicFramePr>
          <p:nvPr>
            <p:extLst>
              <p:ext uri="{D42A27DB-BD31-4B8C-83A1-F6EECF244321}">
                <p14:modId xmlns:p14="http://schemas.microsoft.com/office/powerpoint/2010/main" val="3057779897"/>
              </p:ext>
            </p:extLst>
          </p:nvPr>
        </p:nvGraphicFramePr>
        <p:xfrm>
          <a:off x="581925" y="1428750"/>
          <a:ext cx="7980150" cy="2286000"/>
        </p:xfrm>
        <a:graphic>
          <a:graphicData uri="http://schemas.openxmlformats.org/drawingml/2006/table">
            <a:tbl>
              <a:tblPr firstRow="1" bandRow="1">
                <a:tableStyleId>{1EF5886B-5A0C-473B-846D-83870A1D1D3B}</a:tableStyleId>
              </a:tblPr>
              <a:tblGrid>
                <a:gridCol w="1330025">
                  <a:extLst>
                    <a:ext uri="{9D8B030D-6E8A-4147-A177-3AD203B41FA5}">
                      <a16:colId xmlns:a16="http://schemas.microsoft.com/office/drawing/2014/main" val="1227283509"/>
                    </a:ext>
                  </a:extLst>
                </a:gridCol>
                <a:gridCol w="1330025">
                  <a:extLst>
                    <a:ext uri="{9D8B030D-6E8A-4147-A177-3AD203B41FA5}">
                      <a16:colId xmlns:a16="http://schemas.microsoft.com/office/drawing/2014/main" val="1384022043"/>
                    </a:ext>
                  </a:extLst>
                </a:gridCol>
                <a:gridCol w="1330025">
                  <a:extLst>
                    <a:ext uri="{9D8B030D-6E8A-4147-A177-3AD203B41FA5}">
                      <a16:colId xmlns:a16="http://schemas.microsoft.com/office/drawing/2014/main" val="2587103235"/>
                    </a:ext>
                  </a:extLst>
                </a:gridCol>
                <a:gridCol w="1330025">
                  <a:extLst>
                    <a:ext uri="{9D8B030D-6E8A-4147-A177-3AD203B41FA5}">
                      <a16:colId xmlns:a16="http://schemas.microsoft.com/office/drawing/2014/main" val="2031193308"/>
                    </a:ext>
                  </a:extLst>
                </a:gridCol>
                <a:gridCol w="1330025">
                  <a:extLst>
                    <a:ext uri="{9D8B030D-6E8A-4147-A177-3AD203B41FA5}">
                      <a16:colId xmlns:a16="http://schemas.microsoft.com/office/drawing/2014/main" val="3736018620"/>
                    </a:ext>
                  </a:extLst>
                </a:gridCol>
                <a:gridCol w="1330025">
                  <a:extLst>
                    <a:ext uri="{9D8B030D-6E8A-4147-A177-3AD203B41FA5}">
                      <a16:colId xmlns:a16="http://schemas.microsoft.com/office/drawing/2014/main" val="1709339584"/>
                    </a:ext>
                  </a:extLst>
                </a:gridCol>
              </a:tblGrid>
              <a:tr h="457200">
                <a:tc>
                  <a:txBody>
                    <a:bodyPr/>
                    <a:lstStyle/>
                    <a:p>
                      <a:pPr algn="ctr"/>
                      <a:r>
                        <a:rPr lang="en-US" sz="1200">
                          <a:latin typeface="Montserrat Medium" panose="00000600000000000000" pitchFamily="2" charset="0"/>
                        </a:rPr>
                        <a:t>% Training Data*</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Training loss</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Validation loss</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Epochs trained</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Training time</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Inference time</a:t>
                      </a:r>
                      <a:endParaRPr lang="en-SG" sz="1200">
                        <a:latin typeface="Montserrat Medium" panose="00000600000000000000" pitchFamily="2" charset="0"/>
                      </a:endParaRPr>
                    </a:p>
                  </a:txBody>
                  <a:tcPr anchor="ctr"/>
                </a:tc>
                <a:extLst>
                  <a:ext uri="{0D108BD9-81ED-4DB2-BD59-A6C34878D82A}">
                    <a16:rowId xmlns:a16="http://schemas.microsoft.com/office/drawing/2014/main" val="2446963913"/>
                  </a:ext>
                </a:extLst>
              </a:tr>
              <a:tr h="457200">
                <a:tc>
                  <a:txBody>
                    <a:bodyPr/>
                    <a:lstStyle/>
                    <a:p>
                      <a:pPr algn="ctr"/>
                      <a:r>
                        <a:rPr lang="en-US" sz="1200">
                          <a:latin typeface="Montserrat Medium" panose="00000600000000000000" pitchFamily="2" charset="0"/>
                        </a:rPr>
                        <a:t>25</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1.1751</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0.844922</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7</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5 mins 22 sec</a:t>
                      </a:r>
                    </a:p>
                  </a:txBody>
                  <a:tcPr anchor="ctr"/>
                </a:tc>
                <a:tc>
                  <a:txBody>
                    <a:bodyPr/>
                    <a:lstStyle/>
                    <a:p>
                      <a:pPr algn="ctr"/>
                      <a:r>
                        <a:rPr lang="en-US" sz="1200">
                          <a:latin typeface="Montserrat Medium" panose="00000600000000000000" pitchFamily="2" charset="0"/>
                        </a:rPr>
                        <a:t>90.3 min</a:t>
                      </a:r>
                      <a:endParaRPr lang="en-SG" sz="1200">
                        <a:latin typeface="Montserrat Medium" panose="00000600000000000000" pitchFamily="2" charset="0"/>
                      </a:endParaRPr>
                    </a:p>
                  </a:txBody>
                  <a:tcPr anchor="ctr"/>
                </a:tc>
                <a:extLst>
                  <a:ext uri="{0D108BD9-81ED-4DB2-BD59-A6C34878D82A}">
                    <a16:rowId xmlns:a16="http://schemas.microsoft.com/office/drawing/2014/main" val="3817527289"/>
                  </a:ext>
                </a:extLst>
              </a:tr>
              <a:tr h="457200">
                <a:tc>
                  <a:txBody>
                    <a:bodyPr/>
                    <a:lstStyle/>
                    <a:p>
                      <a:pPr algn="ctr"/>
                      <a:r>
                        <a:rPr lang="en-US" sz="1200">
                          <a:latin typeface="Montserrat Medium" panose="00000600000000000000" pitchFamily="2" charset="0"/>
                        </a:rPr>
                        <a:t>50</a:t>
                      </a:r>
                      <a:endParaRPr lang="en-SG" sz="1200">
                        <a:latin typeface="Montserrat Medium" panose="00000600000000000000" pitchFamily="2" charset="0"/>
                      </a:endParaRPr>
                    </a:p>
                  </a:txBody>
                  <a:tcPr anchor="ctr"/>
                </a:tc>
                <a:tc>
                  <a:txBody>
                    <a:bodyPr/>
                    <a:lstStyle/>
                    <a:p>
                      <a:pPr lvl="0" algn="ctr">
                        <a:buNone/>
                      </a:pPr>
                      <a:r>
                        <a:rPr lang="en-SG" sz="1200" b="0" i="0" u="none" strike="noStrike" noProof="0">
                          <a:solidFill>
                            <a:srgbClr val="212121"/>
                          </a:solidFill>
                          <a:latin typeface="Montserrat Medium" panose="00000600000000000000" pitchFamily="2" charset="0"/>
                        </a:rPr>
                        <a:t>1.1107</a:t>
                      </a:r>
                      <a:endParaRPr lang="en-US" sz="1200">
                        <a:latin typeface="Montserrat Medium" panose="00000600000000000000" pitchFamily="2" charset="0"/>
                      </a:endParaRPr>
                    </a:p>
                  </a:txBody>
                  <a:tcPr anchor="ctr"/>
                </a:tc>
                <a:tc>
                  <a:txBody>
                    <a:bodyPr/>
                    <a:lstStyle/>
                    <a:p>
                      <a:pPr lvl="0" algn="ctr">
                        <a:buNone/>
                      </a:pPr>
                      <a:r>
                        <a:rPr lang="en-SG" sz="1200" b="0" i="0" u="none" strike="noStrike" noProof="0">
                          <a:solidFill>
                            <a:srgbClr val="212121"/>
                          </a:solidFill>
                          <a:latin typeface="Montserrat Medium" panose="00000600000000000000" pitchFamily="2" charset="0"/>
                        </a:rPr>
                        <a:t>0.849214</a:t>
                      </a:r>
                      <a:endParaRPr lang="en-US"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7</a:t>
                      </a:r>
                    </a:p>
                  </a:txBody>
                  <a:tcPr anchor="ctr"/>
                </a:tc>
                <a:tc>
                  <a:txBody>
                    <a:bodyPr/>
                    <a:lstStyle/>
                    <a:p>
                      <a:pPr algn="ctr"/>
                      <a:r>
                        <a:rPr lang="en-SG" sz="1200">
                          <a:latin typeface="Montserrat Medium" panose="00000600000000000000" pitchFamily="2" charset="0"/>
                        </a:rPr>
                        <a:t>10 min 56 sec</a:t>
                      </a:r>
                    </a:p>
                  </a:txBody>
                  <a:tcPr anchor="ctr"/>
                </a:tc>
                <a:tc>
                  <a:txBody>
                    <a:bodyPr/>
                    <a:lstStyle/>
                    <a:p>
                      <a:pPr algn="ctr"/>
                      <a:r>
                        <a:rPr lang="en-SG" sz="1200">
                          <a:latin typeface="Montserrat Medium" panose="00000600000000000000" pitchFamily="2" charset="0"/>
                        </a:rPr>
                        <a:t>90.5 mins</a:t>
                      </a:r>
                    </a:p>
                  </a:txBody>
                  <a:tcPr anchor="ctr"/>
                </a:tc>
                <a:extLst>
                  <a:ext uri="{0D108BD9-81ED-4DB2-BD59-A6C34878D82A}">
                    <a16:rowId xmlns:a16="http://schemas.microsoft.com/office/drawing/2014/main" val="3321005279"/>
                  </a:ext>
                </a:extLst>
              </a:tr>
              <a:tr h="457200">
                <a:tc>
                  <a:txBody>
                    <a:bodyPr/>
                    <a:lstStyle/>
                    <a:p>
                      <a:pPr algn="ctr"/>
                      <a:r>
                        <a:rPr lang="en-US" sz="1200">
                          <a:latin typeface="Montserrat Medium" panose="00000600000000000000" pitchFamily="2" charset="0"/>
                        </a:rPr>
                        <a:t>75</a:t>
                      </a:r>
                      <a:endParaRPr lang="en-SG" sz="1200">
                        <a:latin typeface="Montserrat Medium" panose="00000600000000000000" pitchFamily="2" charset="0"/>
                      </a:endParaRPr>
                    </a:p>
                  </a:txBody>
                  <a:tcPr anchor="ctr"/>
                </a:tc>
                <a:tc>
                  <a:txBody>
                    <a:bodyPr/>
                    <a:lstStyle/>
                    <a:p>
                      <a:pPr algn="ctr"/>
                      <a:r>
                        <a:rPr lang="en-SG" sz="1200">
                          <a:effectLst/>
                          <a:latin typeface="Montserrat Medium" panose="00000600000000000000" pitchFamily="2" charset="0"/>
                        </a:rPr>
                        <a:t>1.0847</a:t>
                      </a:r>
                    </a:p>
                  </a:txBody>
                  <a:tcPr anchor="ctr"/>
                </a:tc>
                <a:tc>
                  <a:txBody>
                    <a:bodyPr/>
                    <a:lstStyle/>
                    <a:p>
                      <a:pPr algn="ctr"/>
                      <a:r>
                        <a:rPr lang="en-SG" sz="1200" b="0" i="0" u="none" strike="noStrike" cap="none">
                          <a:solidFill>
                            <a:srgbClr val="000000"/>
                          </a:solidFill>
                          <a:effectLst/>
                          <a:latin typeface="Montserrat Medium" panose="00000600000000000000" pitchFamily="2" charset="0"/>
                          <a:ea typeface="Arial"/>
                          <a:cs typeface="Arial"/>
                          <a:sym typeface="Arial"/>
                        </a:rPr>
                        <a:t>0.832630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7</a:t>
                      </a:r>
                    </a:p>
                  </a:txBody>
                  <a:tcPr anchor="ctr"/>
                </a:tc>
                <a:tc>
                  <a:txBody>
                    <a:bodyPr/>
                    <a:lstStyle/>
                    <a:p>
                      <a:pPr algn="ctr"/>
                      <a:r>
                        <a:rPr lang="en-SG" sz="1200">
                          <a:latin typeface="Montserrat Medium" panose="00000600000000000000" pitchFamily="2" charset="0"/>
                        </a:rPr>
                        <a:t>16 mins 57 sec</a:t>
                      </a:r>
                    </a:p>
                  </a:txBody>
                  <a:tcPr anchor="ctr"/>
                </a:tc>
                <a:tc>
                  <a:txBody>
                    <a:bodyPr/>
                    <a:lstStyle/>
                    <a:p>
                      <a:pPr algn="ctr"/>
                      <a:r>
                        <a:rPr lang="en-SG" sz="1200">
                          <a:latin typeface="Montserrat Medium" panose="00000600000000000000" pitchFamily="2" charset="0"/>
                        </a:rPr>
                        <a:t>90.9 mins</a:t>
                      </a:r>
                    </a:p>
                  </a:txBody>
                  <a:tcPr anchor="ctr"/>
                </a:tc>
                <a:extLst>
                  <a:ext uri="{0D108BD9-81ED-4DB2-BD59-A6C34878D82A}">
                    <a16:rowId xmlns:a16="http://schemas.microsoft.com/office/drawing/2014/main" val="2232696866"/>
                  </a:ext>
                </a:extLst>
              </a:tr>
              <a:tr h="457200">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0.9323</a:t>
                      </a:r>
                    </a:p>
                  </a:txBody>
                  <a:tcPr anchor="ctr"/>
                </a:tc>
                <a:tc>
                  <a:txBody>
                    <a:bodyPr/>
                    <a:lstStyle/>
                    <a:p>
                      <a:pPr algn="ctr"/>
                      <a:r>
                        <a:rPr lang="en-SG" sz="1200">
                          <a:latin typeface="Montserrat Medium" panose="00000600000000000000" pitchFamily="2" charset="0"/>
                        </a:rPr>
                        <a:t>0.746988</a:t>
                      </a:r>
                    </a:p>
                  </a:txBody>
                  <a:tcPr anchor="ctr"/>
                </a:tc>
                <a:tc>
                  <a:txBody>
                    <a:bodyPr/>
                    <a:lstStyle/>
                    <a:p>
                      <a:pPr algn="ctr"/>
                      <a:r>
                        <a:rPr lang="en-SG" sz="1200">
                          <a:latin typeface="Montserrat Medium" panose="00000600000000000000" pitchFamily="2" charset="0"/>
                        </a:rPr>
                        <a:t>7</a:t>
                      </a:r>
                    </a:p>
                  </a:txBody>
                  <a:tcPr anchor="ctr"/>
                </a:tc>
                <a:tc>
                  <a:txBody>
                    <a:bodyPr/>
                    <a:lstStyle/>
                    <a:p>
                      <a:pPr algn="ctr"/>
                      <a:r>
                        <a:rPr lang="en-SG" sz="1200">
                          <a:latin typeface="Montserrat Medium" panose="00000600000000000000" pitchFamily="2" charset="0"/>
                        </a:rPr>
                        <a:t>23 mins 32 sec</a:t>
                      </a:r>
                    </a:p>
                  </a:txBody>
                  <a:tcPr anchor="ctr"/>
                </a:tc>
                <a:tc>
                  <a:txBody>
                    <a:bodyPr/>
                    <a:lstStyle/>
                    <a:p>
                      <a:pPr algn="ctr"/>
                      <a:r>
                        <a:rPr lang="en-SG" sz="1200">
                          <a:latin typeface="Montserrat Medium" panose="00000600000000000000" pitchFamily="2" charset="0"/>
                        </a:rPr>
                        <a:t>90.7 mins</a:t>
                      </a:r>
                    </a:p>
                  </a:txBody>
                  <a:tcPr anchor="ctr"/>
                </a:tc>
                <a:extLst>
                  <a:ext uri="{0D108BD9-81ED-4DB2-BD59-A6C34878D82A}">
                    <a16:rowId xmlns:a16="http://schemas.microsoft.com/office/drawing/2014/main" val="630510187"/>
                  </a:ext>
                </a:extLst>
              </a:tr>
            </a:tbl>
          </a:graphicData>
        </a:graphic>
      </p:graphicFrame>
    </p:spTree>
    <p:extLst>
      <p:ext uri="{BB962C8B-B14F-4D97-AF65-F5344CB8AC3E}">
        <p14:creationId xmlns:p14="http://schemas.microsoft.com/office/powerpoint/2010/main" val="342937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154661"/>
            <a:ext cx="7704000" cy="891900"/>
          </a:xfrm>
          <a:prstGeom prst="rect">
            <a:avLst/>
          </a:prstGeom>
        </p:spPr>
        <p:txBody>
          <a:bodyPr spcFirstLastPara="1" wrap="square" lIns="91425" tIns="91425" rIns="91425" bIns="91425" anchor="t" anchorCtr="0">
            <a:noAutofit/>
          </a:bodyPr>
          <a:lstStyle/>
          <a:p>
            <a:r>
              <a:rPr lang="en"/>
              <a:t>Results of Trained SLM 3 – FLAN-T5-small</a:t>
            </a:r>
            <a:endParaRPr lang="en-US"/>
          </a:p>
        </p:txBody>
      </p:sp>
      <p:graphicFrame>
        <p:nvGraphicFramePr>
          <p:cNvPr id="3" name="Table 3">
            <a:extLst>
              <a:ext uri="{FF2B5EF4-FFF2-40B4-BE49-F238E27FC236}">
                <a16:creationId xmlns:a16="http://schemas.microsoft.com/office/drawing/2014/main" id="{77DC5DD7-A3D2-A0B3-7164-247BA2590EAF}"/>
              </a:ext>
            </a:extLst>
          </p:cNvPr>
          <p:cNvGraphicFramePr>
            <a:graphicFrameLocks noGrp="1"/>
          </p:cNvGraphicFramePr>
          <p:nvPr>
            <p:extLst>
              <p:ext uri="{D42A27DB-BD31-4B8C-83A1-F6EECF244321}">
                <p14:modId xmlns:p14="http://schemas.microsoft.com/office/powerpoint/2010/main" val="1504096865"/>
              </p:ext>
            </p:extLst>
          </p:nvPr>
        </p:nvGraphicFramePr>
        <p:xfrm>
          <a:off x="720000" y="974214"/>
          <a:ext cx="3138221" cy="1219200"/>
        </p:xfrm>
        <a:graphic>
          <a:graphicData uri="http://schemas.openxmlformats.org/drawingml/2006/table">
            <a:tbl>
              <a:tblPr firstRow="1" bandRow="1">
                <a:tableStyleId>{1EF5886B-5A0C-473B-846D-83870A1D1D3B}</a:tableStyleId>
              </a:tblPr>
              <a:tblGrid>
                <a:gridCol w="1591603">
                  <a:extLst>
                    <a:ext uri="{9D8B030D-6E8A-4147-A177-3AD203B41FA5}">
                      <a16:colId xmlns:a16="http://schemas.microsoft.com/office/drawing/2014/main" val="1227283509"/>
                    </a:ext>
                  </a:extLst>
                </a:gridCol>
                <a:gridCol w="1546618">
                  <a:extLst>
                    <a:ext uri="{9D8B030D-6E8A-4147-A177-3AD203B41FA5}">
                      <a16:colId xmlns:a16="http://schemas.microsoft.com/office/drawing/2014/main" val="1384022043"/>
                    </a:ext>
                  </a:extLst>
                </a:gridCol>
              </a:tblGrid>
              <a:tr h="198598">
                <a:tc>
                  <a:txBody>
                    <a:bodyPr/>
                    <a:lstStyle/>
                    <a:p>
                      <a:pPr algn="ctr"/>
                      <a:r>
                        <a:rPr lang="en-US" sz="1000">
                          <a:latin typeface="Montserrat Medium" panose="00000600000000000000" pitchFamily="2" charset="0"/>
                        </a:rPr>
                        <a:t>% Training Data*</a:t>
                      </a:r>
                      <a:endParaRPr lang="en-SG" sz="1000">
                        <a:latin typeface="Montserrat Medium" panose="00000600000000000000" pitchFamily="2" charset="0"/>
                      </a:endParaRPr>
                    </a:p>
                  </a:txBody>
                  <a:tcPr anchor="ctr"/>
                </a:tc>
                <a:tc>
                  <a:txBody>
                    <a:bodyPr/>
                    <a:lstStyle/>
                    <a:p>
                      <a:pPr algn="ctr"/>
                      <a:r>
                        <a:rPr lang="en-US" sz="1000">
                          <a:latin typeface="Montserrat Medium" panose="00000600000000000000" pitchFamily="2" charset="0"/>
                        </a:rPr>
                        <a:t>Accuracy</a:t>
                      </a:r>
                      <a:endParaRPr lang="en-SG" sz="1000">
                        <a:latin typeface="Montserrat Medium" panose="00000600000000000000" pitchFamily="2" charset="0"/>
                      </a:endParaRPr>
                    </a:p>
                  </a:txBody>
                  <a:tcPr anchor="ctr"/>
                </a:tc>
                <a:extLst>
                  <a:ext uri="{0D108BD9-81ED-4DB2-BD59-A6C34878D82A}">
                    <a16:rowId xmlns:a16="http://schemas.microsoft.com/office/drawing/2014/main" val="2446963913"/>
                  </a:ext>
                </a:extLst>
              </a:tr>
              <a:tr h="198598">
                <a:tc>
                  <a:txBody>
                    <a:bodyPr/>
                    <a:lstStyle/>
                    <a:p>
                      <a:pPr algn="ctr"/>
                      <a:r>
                        <a:rPr lang="en-US" sz="1000">
                          <a:latin typeface="Montserrat Medium" panose="00000600000000000000" pitchFamily="2" charset="0"/>
                        </a:rPr>
                        <a:t>25</a:t>
                      </a:r>
                      <a:endParaRPr lang="en-SG" sz="1000">
                        <a:latin typeface="Montserrat Medium" panose="00000600000000000000" pitchFamily="2" charset="0"/>
                      </a:endParaRPr>
                    </a:p>
                  </a:txBody>
                  <a:tcPr anchor="ctr"/>
                </a:tc>
                <a:tc>
                  <a:txBody>
                    <a:bodyPr/>
                    <a:lstStyle/>
                    <a:p>
                      <a:pPr algn="ctr"/>
                      <a:r>
                        <a:rPr lang="en-SG" sz="1000">
                          <a:latin typeface="Montserrat Medium" panose="00000600000000000000" pitchFamily="2" charset="0"/>
                        </a:rPr>
                        <a:t>1.753%</a:t>
                      </a:r>
                    </a:p>
                  </a:txBody>
                  <a:tcPr anchor="ctr"/>
                </a:tc>
                <a:extLst>
                  <a:ext uri="{0D108BD9-81ED-4DB2-BD59-A6C34878D82A}">
                    <a16:rowId xmlns:a16="http://schemas.microsoft.com/office/drawing/2014/main" val="3817527289"/>
                  </a:ext>
                </a:extLst>
              </a:tr>
              <a:tr h="198598">
                <a:tc>
                  <a:txBody>
                    <a:bodyPr/>
                    <a:lstStyle/>
                    <a:p>
                      <a:pPr algn="ctr"/>
                      <a:r>
                        <a:rPr lang="en-US" sz="1000">
                          <a:latin typeface="Montserrat Medium" panose="00000600000000000000" pitchFamily="2" charset="0"/>
                        </a:rPr>
                        <a:t>50</a:t>
                      </a:r>
                      <a:endParaRPr lang="en-SG" sz="1000">
                        <a:latin typeface="Montserrat Medium" panose="00000600000000000000" pitchFamily="2" charset="0"/>
                      </a:endParaRPr>
                    </a:p>
                  </a:txBody>
                  <a:tcPr anchor="ctr"/>
                </a:tc>
                <a:tc>
                  <a:txBody>
                    <a:bodyPr/>
                    <a:lstStyle/>
                    <a:p>
                      <a:pPr lvl="0" algn="ctr">
                        <a:buNone/>
                      </a:pPr>
                      <a:r>
                        <a:rPr lang="en-US" sz="1000">
                          <a:latin typeface="Montserrat Medium" panose="00000600000000000000" pitchFamily="2" charset="0"/>
                        </a:rPr>
                        <a:t>2.235%</a:t>
                      </a:r>
                    </a:p>
                  </a:txBody>
                  <a:tcPr anchor="ctr"/>
                </a:tc>
                <a:extLst>
                  <a:ext uri="{0D108BD9-81ED-4DB2-BD59-A6C34878D82A}">
                    <a16:rowId xmlns:a16="http://schemas.microsoft.com/office/drawing/2014/main" val="3321005279"/>
                  </a:ext>
                </a:extLst>
              </a:tr>
              <a:tr h="198598">
                <a:tc>
                  <a:txBody>
                    <a:bodyPr/>
                    <a:lstStyle/>
                    <a:p>
                      <a:pPr algn="ctr"/>
                      <a:r>
                        <a:rPr lang="en-US" sz="1000">
                          <a:latin typeface="Montserrat Medium" panose="00000600000000000000" pitchFamily="2" charset="0"/>
                        </a:rPr>
                        <a:t>75</a:t>
                      </a:r>
                      <a:endParaRPr lang="en-SG" sz="1000">
                        <a:latin typeface="Montserrat Medium" panose="000006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a:latin typeface="Montserrat Medium" panose="00000600000000000000" pitchFamily="2" charset="0"/>
                        </a:rPr>
                        <a:t>2.101%</a:t>
                      </a:r>
                    </a:p>
                  </a:txBody>
                  <a:tcPr anchor="ctr"/>
                </a:tc>
                <a:extLst>
                  <a:ext uri="{0D108BD9-81ED-4DB2-BD59-A6C34878D82A}">
                    <a16:rowId xmlns:a16="http://schemas.microsoft.com/office/drawing/2014/main" val="2232696866"/>
                  </a:ext>
                </a:extLst>
              </a:tr>
              <a:tr h="198598">
                <a:tc>
                  <a:txBody>
                    <a:bodyPr/>
                    <a:lstStyle/>
                    <a:p>
                      <a:pPr algn="ctr"/>
                      <a:r>
                        <a:rPr lang="en-US" sz="1000">
                          <a:latin typeface="Montserrat Medium" panose="00000600000000000000" pitchFamily="2" charset="0"/>
                        </a:rPr>
                        <a:t>100</a:t>
                      </a:r>
                      <a:endParaRPr lang="en-SG" sz="1000">
                        <a:latin typeface="Montserrat Medium" panose="00000600000000000000" pitchFamily="2" charset="0"/>
                      </a:endParaRPr>
                    </a:p>
                  </a:txBody>
                  <a:tcPr anchor="ctr"/>
                </a:tc>
                <a:tc>
                  <a:txBody>
                    <a:bodyPr/>
                    <a:lstStyle/>
                    <a:p>
                      <a:pPr algn="ctr"/>
                      <a:r>
                        <a:rPr lang="en-SG" sz="1000">
                          <a:latin typeface="Montserrat Medium" panose="00000600000000000000" pitchFamily="2" charset="0"/>
                        </a:rPr>
                        <a:t>1.700%</a:t>
                      </a:r>
                    </a:p>
                  </a:txBody>
                  <a:tcPr anchor="ctr"/>
                </a:tc>
                <a:extLst>
                  <a:ext uri="{0D108BD9-81ED-4DB2-BD59-A6C34878D82A}">
                    <a16:rowId xmlns:a16="http://schemas.microsoft.com/office/drawing/2014/main" val="630510187"/>
                  </a:ext>
                </a:extLst>
              </a:tr>
            </a:tbl>
          </a:graphicData>
        </a:graphic>
      </p:graphicFrame>
      <p:graphicFrame>
        <p:nvGraphicFramePr>
          <p:cNvPr id="2" name="Table 3">
            <a:extLst>
              <a:ext uri="{FF2B5EF4-FFF2-40B4-BE49-F238E27FC236}">
                <a16:creationId xmlns:a16="http://schemas.microsoft.com/office/drawing/2014/main" id="{2848B8B7-2357-E25F-3614-82FA297A549E}"/>
              </a:ext>
            </a:extLst>
          </p:cNvPr>
          <p:cNvGraphicFramePr>
            <a:graphicFrameLocks noGrp="1"/>
          </p:cNvGraphicFramePr>
          <p:nvPr>
            <p:extLst>
              <p:ext uri="{D42A27DB-BD31-4B8C-83A1-F6EECF244321}">
                <p14:modId xmlns:p14="http://schemas.microsoft.com/office/powerpoint/2010/main" val="1696840836"/>
              </p:ext>
            </p:extLst>
          </p:nvPr>
        </p:nvGraphicFramePr>
        <p:xfrm>
          <a:off x="720000" y="2449381"/>
          <a:ext cx="3138222" cy="1036320"/>
        </p:xfrm>
        <a:graphic>
          <a:graphicData uri="http://schemas.openxmlformats.org/drawingml/2006/table">
            <a:tbl>
              <a:tblPr firstRow="1" bandRow="1">
                <a:tableStyleId>{1EF5886B-5A0C-473B-846D-83870A1D1D3B}</a:tableStyleId>
              </a:tblPr>
              <a:tblGrid>
                <a:gridCol w="1569111">
                  <a:extLst>
                    <a:ext uri="{9D8B030D-6E8A-4147-A177-3AD203B41FA5}">
                      <a16:colId xmlns:a16="http://schemas.microsoft.com/office/drawing/2014/main" val="1227283509"/>
                    </a:ext>
                  </a:extLst>
                </a:gridCol>
                <a:gridCol w="1569111">
                  <a:extLst>
                    <a:ext uri="{9D8B030D-6E8A-4147-A177-3AD203B41FA5}">
                      <a16:colId xmlns:a16="http://schemas.microsoft.com/office/drawing/2014/main" val="1384022043"/>
                    </a:ext>
                  </a:extLst>
                </a:gridCol>
              </a:tblGrid>
              <a:tr h="0">
                <a:tc>
                  <a:txBody>
                    <a:bodyPr/>
                    <a:lstStyle/>
                    <a:p>
                      <a:pPr algn="ctr"/>
                      <a:r>
                        <a:rPr lang="en-US" sz="1000">
                          <a:latin typeface="Montserrat Medium"/>
                        </a:rPr>
                        <a:t>Variants</a:t>
                      </a:r>
                      <a:endParaRPr lang="en-SG" sz="1000">
                        <a:latin typeface="Montserrat Medium"/>
                      </a:endParaRPr>
                    </a:p>
                  </a:txBody>
                  <a:tcPr anchor="ctr"/>
                </a:tc>
                <a:tc>
                  <a:txBody>
                    <a:bodyPr/>
                    <a:lstStyle/>
                    <a:p>
                      <a:pPr algn="ctr"/>
                      <a:r>
                        <a:rPr lang="en-US" sz="1000">
                          <a:latin typeface="Montserrat Medium"/>
                        </a:rPr>
                        <a:t>Accuracy</a:t>
                      </a:r>
                      <a:endParaRPr lang="en-SG" sz="1000">
                        <a:latin typeface="Montserrat Medium"/>
                      </a:endParaRPr>
                    </a:p>
                  </a:txBody>
                  <a:tcPr anchor="ctr"/>
                </a:tc>
                <a:extLst>
                  <a:ext uri="{0D108BD9-81ED-4DB2-BD59-A6C34878D82A}">
                    <a16:rowId xmlns:a16="http://schemas.microsoft.com/office/drawing/2014/main" val="2446963913"/>
                  </a:ext>
                </a:extLst>
              </a:tr>
              <a:tr h="0">
                <a:tc>
                  <a:txBody>
                    <a:bodyPr/>
                    <a:lstStyle/>
                    <a:p>
                      <a:pPr algn="ctr"/>
                      <a:r>
                        <a:rPr lang="en-US" sz="1000">
                          <a:latin typeface="Montserrat Medium"/>
                        </a:rPr>
                        <a:t>Zero-shot</a:t>
                      </a:r>
                      <a:endParaRPr lang="en-SG" sz="1000">
                        <a:latin typeface="Montserrat Medium"/>
                      </a:endParaRPr>
                    </a:p>
                  </a:txBody>
                  <a:tcPr anchor="ctr"/>
                </a:tc>
                <a:tc>
                  <a:txBody>
                    <a:bodyPr/>
                    <a:lstStyle/>
                    <a:p>
                      <a:pPr algn="ctr"/>
                      <a:r>
                        <a:rPr lang="en-SG" sz="1000">
                          <a:latin typeface="Montserrat Medium"/>
                        </a:rPr>
                        <a:t>1.900%</a:t>
                      </a:r>
                    </a:p>
                  </a:txBody>
                  <a:tcPr anchor="ctr"/>
                </a:tc>
                <a:extLst>
                  <a:ext uri="{0D108BD9-81ED-4DB2-BD59-A6C34878D82A}">
                    <a16:rowId xmlns:a16="http://schemas.microsoft.com/office/drawing/2014/main" val="3817527289"/>
                  </a:ext>
                </a:extLst>
              </a:tr>
              <a:tr h="226586">
                <a:tc>
                  <a:txBody>
                    <a:bodyPr/>
                    <a:lstStyle/>
                    <a:p>
                      <a:pPr algn="ctr"/>
                      <a:r>
                        <a:rPr lang="en-US" sz="1000">
                          <a:latin typeface="Montserrat Medium"/>
                        </a:rPr>
                        <a:t>Finetuned on Ground-truth rationale &amp; labels</a:t>
                      </a:r>
                      <a:endParaRPr lang="en-SG" sz="1000">
                        <a:latin typeface="Montserrat Medium"/>
                      </a:endParaRPr>
                    </a:p>
                  </a:txBody>
                  <a:tcPr anchor="ctr"/>
                </a:tc>
                <a:tc>
                  <a:txBody>
                    <a:bodyPr/>
                    <a:lstStyle/>
                    <a:p>
                      <a:pPr lvl="0" algn="ctr">
                        <a:buNone/>
                      </a:pPr>
                      <a:r>
                        <a:rPr lang="en-US" sz="1000">
                          <a:latin typeface="Montserrat Medium"/>
                        </a:rPr>
                        <a:t>1.786%</a:t>
                      </a:r>
                      <a:endParaRPr lang="en-US" sz="1000">
                        <a:latin typeface="Montserrat Medium" panose="00000600000000000000" pitchFamily="2" charset="0"/>
                      </a:endParaRPr>
                    </a:p>
                  </a:txBody>
                  <a:tcPr anchor="ctr"/>
                </a:tc>
                <a:extLst>
                  <a:ext uri="{0D108BD9-81ED-4DB2-BD59-A6C34878D82A}">
                    <a16:rowId xmlns:a16="http://schemas.microsoft.com/office/drawing/2014/main" val="3321005279"/>
                  </a:ext>
                </a:extLst>
              </a:tr>
            </a:tbl>
          </a:graphicData>
        </a:graphic>
      </p:graphicFrame>
      <p:sp>
        <p:nvSpPr>
          <p:cNvPr id="4" name="TextBox 3">
            <a:extLst>
              <a:ext uri="{FF2B5EF4-FFF2-40B4-BE49-F238E27FC236}">
                <a16:creationId xmlns:a16="http://schemas.microsoft.com/office/drawing/2014/main" id="{2C3B6E50-5B2A-E467-53DA-F0024BBC53ED}"/>
              </a:ext>
            </a:extLst>
          </p:cNvPr>
          <p:cNvSpPr txBox="1"/>
          <p:nvPr/>
        </p:nvSpPr>
        <p:spPr>
          <a:xfrm>
            <a:off x="182880" y="3741668"/>
            <a:ext cx="8782394" cy="830997"/>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a:latin typeface="Montserrat Medium" panose="00000600000000000000" pitchFamily="2" charset="0"/>
              </a:rPr>
              <a:t>To get a benchmark comparison of our distilled SLM:</a:t>
            </a:r>
          </a:p>
          <a:p>
            <a:pPr marL="285750" indent="-285750">
              <a:buFont typeface="Arial" panose="020B0604020202020204" pitchFamily="34" charset="0"/>
              <a:buChar char="•"/>
            </a:pPr>
            <a:r>
              <a:rPr lang="en-US" sz="1200">
                <a:latin typeface="Montserrat Medium" panose="00000600000000000000" pitchFamily="2" charset="0"/>
              </a:rPr>
              <a:t>Reran a zero-shot version of the original SLM on the full dataset.</a:t>
            </a:r>
          </a:p>
          <a:p>
            <a:pPr marL="285750" indent="-285750">
              <a:buFont typeface="Arial" panose="020B0604020202020204" pitchFamily="34" charset="0"/>
              <a:buChar char="•"/>
            </a:pPr>
            <a:r>
              <a:rPr lang="en-US" sz="1200">
                <a:latin typeface="Montserrat Medium" panose="00000600000000000000" pitchFamily="2" charset="0"/>
              </a:rPr>
              <a:t>Finetuned SLM on the original ground truth labels and explanation from the dataset to see if the LLM did teach the SLM better.</a:t>
            </a:r>
          </a:p>
        </p:txBody>
      </p:sp>
      <p:sp>
        <p:nvSpPr>
          <p:cNvPr id="5" name="TextBox 4">
            <a:extLst>
              <a:ext uri="{FF2B5EF4-FFF2-40B4-BE49-F238E27FC236}">
                <a16:creationId xmlns:a16="http://schemas.microsoft.com/office/drawing/2014/main" id="{D8FF71C5-D9C2-B7DE-2E80-A5B93277D958}"/>
              </a:ext>
            </a:extLst>
          </p:cNvPr>
          <p:cNvSpPr txBox="1"/>
          <p:nvPr/>
        </p:nvSpPr>
        <p:spPr>
          <a:xfrm>
            <a:off x="0" y="4865808"/>
            <a:ext cx="6759246" cy="246221"/>
          </a:xfrm>
          <a:prstGeom prst="rect">
            <a:avLst/>
          </a:prstGeom>
          <a:noFill/>
        </p:spPr>
        <p:txBody>
          <a:bodyPr wrap="square" rtlCol="0">
            <a:spAutoFit/>
          </a:bodyPr>
          <a:lstStyle/>
          <a:p>
            <a:pPr marL="171450" indent="-171450">
              <a:buFont typeface="Arial" panose="020B0604020202020204" pitchFamily="34" charset="0"/>
              <a:buChar char="•"/>
            </a:pPr>
            <a:r>
              <a:rPr lang="en-US" sz="1000" i="1">
                <a:latin typeface="Montserrat Medium" panose="00000600000000000000" pitchFamily="2" charset="0"/>
              </a:rPr>
              <a:t>% Training Data refers to the % of LLM-Generated Rationale &amp; Labels </a:t>
            </a:r>
          </a:p>
        </p:txBody>
      </p:sp>
      <p:pic>
        <p:nvPicPr>
          <p:cNvPr id="6" name="Picture 5">
            <a:extLst>
              <a:ext uri="{FF2B5EF4-FFF2-40B4-BE49-F238E27FC236}">
                <a16:creationId xmlns:a16="http://schemas.microsoft.com/office/drawing/2014/main" id="{F788FEEF-BC2A-D4B8-2FA4-1075180BB339}"/>
              </a:ext>
            </a:extLst>
          </p:cNvPr>
          <p:cNvPicPr>
            <a:picLocks noChangeAspect="1"/>
          </p:cNvPicPr>
          <p:nvPr/>
        </p:nvPicPr>
        <p:blipFill>
          <a:blip r:embed="rId3"/>
          <a:stretch>
            <a:fillRect/>
          </a:stretch>
        </p:blipFill>
        <p:spPr>
          <a:xfrm>
            <a:off x="4140403" y="974214"/>
            <a:ext cx="4283597" cy="2511487"/>
          </a:xfrm>
          <a:prstGeom prst="rect">
            <a:avLst/>
          </a:prstGeom>
        </p:spPr>
      </p:pic>
      <p:sp>
        <p:nvSpPr>
          <p:cNvPr id="7" name="TextBox 6">
            <a:extLst>
              <a:ext uri="{FF2B5EF4-FFF2-40B4-BE49-F238E27FC236}">
                <a16:creationId xmlns:a16="http://schemas.microsoft.com/office/drawing/2014/main" id="{49C69A91-8ED8-0AB2-B989-68B2DBCF5813}"/>
              </a:ext>
            </a:extLst>
          </p:cNvPr>
          <p:cNvSpPr txBox="1"/>
          <p:nvPr/>
        </p:nvSpPr>
        <p:spPr>
          <a:xfrm rot="16200000">
            <a:off x="-27431" y="1352982"/>
            <a:ext cx="998524" cy="461665"/>
          </a:xfrm>
          <a:prstGeom prst="rect">
            <a:avLst/>
          </a:prstGeom>
          <a:noFill/>
        </p:spPr>
        <p:txBody>
          <a:bodyPr wrap="square" rtlCol="0">
            <a:spAutoFit/>
          </a:bodyPr>
          <a:lstStyle/>
          <a:p>
            <a:pPr algn="ctr"/>
            <a:r>
              <a:rPr lang="en-SG" sz="1200">
                <a:solidFill>
                  <a:schemeClr val="tx2"/>
                </a:solidFill>
                <a:latin typeface="Montserrat Medium" panose="00000600000000000000" pitchFamily="2" charset="0"/>
              </a:rPr>
              <a:t>Results (Distilled)</a:t>
            </a:r>
          </a:p>
        </p:txBody>
      </p:sp>
      <p:sp>
        <p:nvSpPr>
          <p:cNvPr id="8" name="TextBox 7">
            <a:extLst>
              <a:ext uri="{FF2B5EF4-FFF2-40B4-BE49-F238E27FC236}">
                <a16:creationId xmlns:a16="http://schemas.microsoft.com/office/drawing/2014/main" id="{71F15346-0F2D-D82B-01B6-A5D5D5C33178}"/>
              </a:ext>
            </a:extLst>
          </p:cNvPr>
          <p:cNvSpPr txBox="1"/>
          <p:nvPr/>
        </p:nvSpPr>
        <p:spPr>
          <a:xfrm rot="16200000">
            <a:off x="-209703" y="2829041"/>
            <a:ext cx="1363067" cy="276999"/>
          </a:xfrm>
          <a:prstGeom prst="rect">
            <a:avLst/>
          </a:prstGeom>
          <a:noFill/>
        </p:spPr>
        <p:txBody>
          <a:bodyPr wrap="square" rtlCol="0">
            <a:spAutoFit/>
          </a:bodyPr>
          <a:lstStyle/>
          <a:p>
            <a:pPr algn="ctr"/>
            <a:r>
              <a:rPr lang="en-SG" sz="1200">
                <a:solidFill>
                  <a:schemeClr val="tx2"/>
                </a:solidFill>
                <a:latin typeface="Montserrat Medium" panose="00000600000000000000" pitchFamily="2" charset="0"/>
              </a:rPr>
              <a:t>Benchmarks</a:t>
            </a:r>
          </a:p>
        </p:txBody>
      </p:sp>
    </p:spTree>
    <p:extLst>
      <p:ext uri="{BB962C8B-B14F-4D97-AF65-F5344CB8AC3E}">
        <p14:creationId xmlns:p14="http://schemas.microsoft.com/office/powerpoint/2010/main" val="305458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154661"/>
            <a:ext cx="7704000" cy="891900"/>
          </a:xfrm>
          <a:prstGeom prst="rect">
            <a:avLst/>
          </a:prstGeom>
        </p:spPr>
        <p:txBody>
          <a:bodyPr spcFirstLastPara="1" wrap="square" lIns="91425" tIns="91425" rIns="91425" bIns="91425" anchor="t" anchorCtr="0">
            <a:noAutofit/>
          </a:bodyPr>
          <a:lstStyle/>
          <a:p>
            <a:r>
              <a:rPr lang="en"/>
              <a:t>Results of Trained SLM 3 – FLAN-T5-small</a:t>
            </a:r>
            <a:endParaRPr lang="en-US"/>
          </a:p>
        </p:txBody>
      </p:sp>
      <p:graphicFrame>
        <p:nvGraphicFramePr>
          <p:cNvPr id="3" name="Table 3">
            <a:extLst>
              <a:ext uri="{FF2B5EF4-FFF2-40B4-BE49-F238E27FC236}">
                <a16:creationId xmlns:a16="http://schemas.microsoft.com/office/drawing/2014/main" id="{77DC5DD7-A3D2-A0B3-7164-247BA2590EAF}"/>
              </a:ext>
            </a:extLst>
          </p:cNvPr>
          <p:cNvGraphicFramePr>
            <a:graphicFrameLocks noGrp="1"/>
          </p:cNvGraphicFramePr>
          <p:nvPr>
            <p:extLst>
              <p:ext uri="{D42A27DB-BD31-4B8C-83A1-F6EECF244321}">
                <p14:modId xmlns:p14="http://schemas.microsoft.com/office/powerpoint/2010/main" val="2973185970"/>
              </p:ext>
            </p:extLst>
          </p:nvPr>
        </p:nvGraphicFramePr>
        <p:xfrm>
          <a:off x="5960794" y="693555"/>
          <a:ext cx="3183206" cy="1878195"/>
        </p:xfrm>
        <a:graphic>
          <a:graphicData uri="http://schemas.openxmlformats.org/drawingml/2006/table">
            <a:tbl>
              <a:tblPr firstRow="1" bandRow="1">
                <a:tableStyleId>{1EF5886B-5A0C-473B-846D-83870A1D1D3B}</a:tableStyleId>
              </a:tblPr>
              <a:tblGrid>
                <a:gridCol w="1591603">
                  <a:extLst>
                    <a:ext uri="{9D8B030D-6E8A-4147-A177-3AD203B41FA5}">
                      <a16:colId xmlns:a16="http://schemas.microsoft.com/office/drawing/2014/main" val="1227283509"/>
                    </a:ext>
                  </a:extLst>
                </a:gridCol>
                <a:gridCol w="1591603">
                  <a:extLst>
                    <a:ext uri="{9D8B030D-6E8A-4147-A177-3AD203B41FA5}">
                      <a16:colId xmlns:a16="http://schemas.microsoft.com/office/drawing/2014/main" val="1384022043"/>
                    </a:ext>
                  </a:extLst>
                </a:gridCol>
              </a:tblGrid>
              <a:tr h="375639">
                <a:tc>
                  <a:txBody>
                    <a:bodyPr/>
                    <a:lstStyle/>
                    <a:p>
                      <a:pPr algn="ctr"/>
                      <a:r>
                        <a:rPr lang="en-US" sz="1200">
                          <a:latin typeface="Montserrat Medium" panose="00000600000000000000" pitchFamily="2" charset="0"/>
                        </a:rPr>
                        <a:t>% Training Data*</a:t>
                      </a:r>
                      <a:endParaRPr lang="en-SG" sz="1200">
                        <a:latin typeface="Montserrat Medium" panose="00000600000000000000" pitchFamily="2" charset="0"/>
                      </a:endParaRPr>
                    </a:p>
                  </a:txBody>
                  <a:tcPr anchor="ctr"/>
                </a:tc>
                <a:tc>
                  <a:txBody>
                    <a:bodyPr/>
                    <a:lstStyle/>
                    <a:p>
                      <a:pPr algn="ctr"/>
                      <a:r>
                        <a:rPr lang="en-US" sz="1200">
                          <a:latin typeface="Montserrat Medium" panose="00000600000000000000" pitchFamily="2" charset="0"/>
                        </a:rPr>
                        <a:t>Accuracy</a:t>
                      </a:r>
                      <a:endParaRPr lang="en-SG" sz="1200">
                        <a:latin typeface="Montserrat Medium" panose="00000600000000000000" pitchFamily="2" charset="0"/>
                      </a:endParaRPr>
                    </a:p>
                  </a:txBody>
                  <a:tcPr anchor="ctr"/>
                </a:tc>
                <a:extLst>
                  <a:ext uri="{0D108BD9-81ED-4DB2-BD59-A6C34878D82A}">
                    <a16:rowId xmlns:a16="http://schemas.microsoft.com/office/drawing/2014/main" val="2446963913"/>
                  </a:ext>
                </a:extLst>
              </a:tr>
              <a:tr h="375639">
                <a:tc>
                  <a:txBody>
                    <a:bodyPr/>
                    <a:lstStyle/>
                    <a:p>
                      <a:pPr algn="ctr"/>
                      <a:r>
                        <a:rPr lang="en-US" sz="1200">
                          <a:latin typeface="Montserrat Medium" panose="00000600000000000000" pitchFamily="2" charset="0"/>
                        </a:rPr>
                        <a:t>25</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1.753%</a:t>
                      </a:r>
                    </a:p>
                  </a:txBody>
                  <a:tcPr anchor="ctr"/>
                </a:tc>
                <a:extLst>
                  <a:ext uri="{0D108BD9-81ED-4DB2-BD59-A6C34878D82A}">
                    <a16:rowId xmlns:a16="http://schemas.microsoft.com/office/drawing/2014/main" val="3817527289"/>
                  </a:ext>
                </a:extLst>
              </a:tr>
              <a:tr h="375639">
                <a:tc>
                  <a:txBody>
                    <a:bodyPr/>
                    <a:lstStyle/>
                    <a:p>
                      <a:pPr algn="ctr"/>
                      <a:r>
                        <a:rPr lang="en-US" sz="1200">
                          <a:latin typeface="Montserrat Medium" panose="00000600000000000000" pitchFamily="2" charset="0"/>
                        </a:rPr>
                        <a:t>50</a:t>
                      </a:r>
                      <a:endParaRPr lang="en-SG" sz="1200">
                        <a:latin typeface="Montserrat Medium" panose="00000600000000000000" pitchFamily="2" charset="0"/>
                      </a:endParaRPr>
                    </a:p>
                  </a:txBody>
                  <a:tcPr anchor="ctr"/>
                </a:tc>
                <a:tc>
                  <a:txBody>
                    <a:bodyPr/>
                    <a:lstStyle/>
                    <a:p>
                      <a:pPr lvl="0" algn="ctr">
                        <a:buNone/>
                      </a:pPr>
                      <a:r>
                        <a:rPr lang="en-US" sz="1200">
                          <a:latin typeface="Montserrat Medium" panose="00000600000000000000" pitchFamily="2" charset="0"/>
                        </a:rPr>
                        <a:t>2.235%</a:t>
                      </a:r>
                    </a:p>
                  </a:txBody>
                  <a:tcPr anchor="ctr"/>
                </a:tc>
                <a:extLst>
                  <a:ext uri="{0D108BD9-81ED-4DB2-BD59-A6C34878D82A}">
                    <a16:rowId xmlns:a16="http://schemas.microsoft.com/office/drawing/2014/main" val="3321005279"/>
                  </a:ext>
                </a:extLst>
              </a:tr>
              <a:tr h="375639">
                <a:tc>
                  <a:txBody>
                    <a:bodyPr/>
                    <a:lstStyle/>
                    <a:p>
                      <a:pPr algn="ctr"/>
                      <a:r>
                        <a:rPr lang="en-US" sz="1200">
                          <a:latin typeface="Montserrat Medium" panose="00000600000000000000" pitchFamily="2" charset="0"/>
                        </a:rPr>
                        <a:t>75</a:t>
                      </a:r>
                      <a:endParaRPr lang="en-SG" sz="1200">
                        <a:latin typeface="Montserrat Medium" panose="000006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a:latin typeface="Montserrat Medium" panose="00000600000000000000" pitchFamily="2" charset="0"/>
                        </a:rPr>
                        <a:t>2.101%</a:t>
                      </a:r>
                    </a:p>
                  </a:txBody>
                  <a:tcPr anchor="ctr"/>
                </a:tc>
                <a:extLst>
                  <a:ext uri="{0D108BD9-81ED-4DB2-BD59-A6C34878D82A}">
                    <a16:rowId xmlns:a16="http://schemas.microsoft.com/office/drawing/2014/main" val="2232696866"/>
                  </a:ext>
                </a:extLst>
              </a:tr>
              <a:tr h="375639">
                <a:tc>
                  <a:txBody>
                    <a:bodyPr/>
                    <a:lstStyle/>
                    <a:p>
                      <a:pPr algn="ctr"/>
                      <a:r>
                        <a:rPr lang="en-US" sz="1200">
                          <a:latin typeface="Montserrat Medium" panose="00000600000000000000" pitchFamily="2" charset="0"/>
                        </a:rPr>
                        <a:t>100</a:t>
                      </a:r>
                      <a:endParaRPr lang="en-SG" sz="1200">
                        <a:latin typeface="Montserrat Medium" panose="00000600000000000000" pitchFamily="2" charset="0"/>
                      </a:endParaRPr>
                    </a:p>
                  </a:txBody>
                  <a:tcPr anchor="ctr"/>
                </a:tc>
                <a:tc>
                  <a:txBody>
                    <a:bodyPr/>
                    <a:lstStyle/>
                    <a:p>
                      <a:pPr algn="ctr"/>
                      <a:r>
                        <a:rPr lang="en-SG" sz="1200">
                          <a:latin typeface="Montserrat Medium" panose="00000600000000000000" pitchFamily="2" charset="0"/>
                        </a:rPr>
                        <a:t>1.700%</a:t>
                      </a:r>
                    </a:p>
                  </a:txBody>
                  <a:tcPr anchor="ctr"/>
                </a:tc>
                <a:extLst>
                  <a:ext uri="{0D108BD9-81ED-4DB2-BD59-A6C34878D82A}">
                    <a16:rowId xmlns:a16="http://schemas.microsoft.com/office/drawing/2014/main" val="630510187"/>
                  </a:ext>
                </a:extLst>
              </a:tr>
            </a:tbl>
          </a:graphicData>
        </a:graphic>
      </p:graphicFrame>
      <p:graphicFrame>
        <p:nvGraphicFramePr>
          <p:cNvPr id="2" name="Table 3">
            <a:extLst>
              <a:ext uri="{FF2B5EF4-FFF2-40B4-BE49-F238E27FC236}">
                <a16:creationId xmlns:a16="http://schemas.microsoft.com/office/drawing/2014/main" id="{2848B8B7-2357-E25F-3614-82FA297A549E}"/>
              </a:ext>
            </a:extLst>
          </p:cNvPr>
          <p:cNvGraphicFramePr>
            <a:graphicFrameLocks noGrp="1"/>
          </p:cNvGraphicFramePr>
          <p:nvPr>
            <p:extLst>
              <p:ext uri="{D42A27DB-BD31-4B8C-83A1-F6EECF244321}">
                <p14:modId xmlns:p14="http://schemas.microsoft.com/office/powerpoint/2010/main" val="1175100977"/>
              </p:ext>
            </p:extLst>
          </p:nvPr>
        </p:nvGraphicFramePr>
        <p:xfrm>
          <a:off x="5960794" y="3179529"/>
          <a:ext cx="3183204" cy="1554480"/>
        </p:xfrm>
        <a:graphic>
          <a:graphicData uri="http://schemas.openxmlformats.org/drawingml/2006/table">
            <a:tbl>
              <a:tblPr firstRow="1" bandRow="1">
                <a:tableStyleId>{1EF5886B-5A0C-473B-846D-83870A1D1D3B}</a:tableStyleId>
              </a:tblPr>
              <a:tblGrid>
                <a:gridCol w="1591602">
                  <a:extLst>
                    <a:ext uri="{9D8B030D-6E8A-4147-A177-3AD203B41FA5}">
                      <a16:colId xmlns:a16="http://schemas.microsoft.com/office/drawing/2014/main" val="1227283509"/>
                    </a:ext>
                  </a:extLst>
                </a:gridCol>
                <a:gridCol w="1591602">
                  <a:extLst>
                    <a:ext uri="{9D8B030D-6E8A-4147-A177-3AD203B41FA5}">
                      <a16:colId xmlns:a16="http://schemas.microsoft.com/office/drawing/2014/main" val="1384022043"/>
                    </a:ext>
                  </a:extLst>
                </a:gridCol>
              </a:tblGrid>
              <a:tr h="457200">
                <a:tc>
                  <a:txBody>
                    <a:bodyPr/>
                    <a:lstStyle/>
                    <a:p>
                      <a:pPr algn="ctr"/>
                      <a:r>
                        <a:rPr lang="en-US" sz="1200">
                          <a:latin typeface="Montserrat Medium"/>
                        </a:rPr>
                        <a:t>Variants</a:t>
                      </a:r>
                      <a:endParaRPr lang="en-SG" sz="1200">
                        <a:latin typeface="Montserrat Medium"/>
                      </a:endParaRPr>
                    </a:p>
                  </a:txBody>
                  <a:tcPr anchor="ctr"/>
                </a:tc>
                <a:tc>
                  <a:txBody>
                    <a:bodyPr/>
                    <a:lstStyle/>
                    <a:p>
                      <a:pPr algn="ctr"/>
                      <a:r>
                        <a:rPr lang="en-US" sz="1200">
                          <a:latin typeface="Montserrat Medium"/>
                        </a:rPr>
                        <a:t>Accuracy</a:t>
                      </a:r>
                      <a:endParaRPr lang="en-SG" sz="1200">
                        <a:latin typeface="Montserrat Medium"/>
                      </a:endParaRPr>
                    </a:p>
                  </a:txBody>
                  <a:tcPr anchor="ctr"/>
                </a:tc>
                <a:extLst>
                  <a:ext uri="{0D108BD9-81ED-4DB2-BD59-A6C34878D82A}">
                    <a16:rowId xmlns:a16="http://schemas.microsoft.com/office/drawing/2014/main" val="2446963913"/>
                  </a:ext>
                </a:extLst>
              </a:tr>
              <a:tr h="457200">
                <a:tc>
                  <a:txBody>
                    <a:bodyPr/>
                    <a:lstStyle/>
                    <a:p>
                      <a:pPr algn="ctr"/>
                      <a:r>
                        <a:rPr lang="en-US" sz="1200">
                          <a:latin typeface="Montserrat Medium"/>
                        </a:rPr>
                        <a:t>Zero-shot</a:t>
                      </a:r>
                      <a:endParaRPr lang="en-SG" sz="1200">
                        <a:latin typeface="Montserrat Medium"/>
                      </a:endParaRPr>
                    </a:p>
                  </a:txBody>
                  <a:tcPr anchor="ctr"/>
                </a:tc>
                <a:tc>
                  <a:txBody>
                    <a:bodyPr/>
                    <a:lstStyle/>
                    <a:p>
                      <a:pPr algn="ctr"/>
                      <a:r>
                        <a:rPr lang="en-SG" sz="1200">
                          <a:latin typeface="Montserrat Medium"/>
                        </a:rPr>
                        <a:t>1.900%</a:t>
                      </a:r>
                    </a:p>
                  </a:txBody>
                  <a:tcPr anchor="ctr"/>
                </a:tc>
                <a:extLst>
                  <a:ext uri="{0D108BD9-81ED-4DB2-BD59-A6C34878D82A}">
                    <a16:rowId xmlns:a16="http://schemas.microsoft.com/office/drawing/2014/main" val="3817527289"/>
                  </a:ext>
                </a:extLst>
              </a:tr>
              <a:tr h="457200">
                <a:tc>
                  <a:txBody>
                    <a:bodyPr/>
                    <a:lstStyle/>
                    <a:p>
                      <a:pPr algn="ctr"/>
                      <a:r>
                        <a:rPr lang="en-US" sz="1200">
                          <a:latin typeface="Montserrat Medium"/>
                        </a:rPr>
                        <a:t>Finetuned on Ground-truth rationale &amp; labels</a:t>
                      </a:r>
                      <a:endParaRPr lang="en-SG" sz="1200">
                        <a:latin typeface="Montserrat Medium"/>
                      </a:endParaRPr>
                    </a:p>
                  </a:txBody>
                  <a:tcPr anchor="ctr"/>
                </a:tc>
                <a:tc>
                  <a:txBody>
                    <a:bodyPr/>
                    <a:lstStyle/>
                    <a:p>
                      <a:pPr lvl="0" algn="ctr">
                        <a:buNone/>
                      </a:pPr>
                      <a:r>
                        <a:rPr lang="en-US" sz="1200">
                          <a:latin typeface="Montserrat Medium"/>
                        </a:rPr>
                        <a:t>1.786%</a:t>
                      </a:r>
                      <a:endParaRPr lang="en-US" sz="1200">
                        <a:latin typeface="Montserrat Medium" panose="00000600000000000000" pitchFamily="2" charset="0"/>
                      </a:endParaRPr>
                    </a:p>
                  </a:txBody>
                  <a:tcPr anchor="ctr"/>
                </a:tc>
                <a:extLst>
                  <a:ext uri="{0D108BD9-81ED-4DB2-BD59-A6C34878D82A}">
                    <a16:rowId xmlns:a16="http://schemas.microsoft.com/office/drawing/2014/main" val="3321005279"/>
                  </a:ext>
                </a:extLst>
              </a:tr>
            </a:tbl>
          </a:graphicData>
        </a:graphic>
      </p:graphicFrame>
      <p:sp>
        <p:nvSpPr>
          <p:cNvPr id="4" name="TextBox 3">
            <a:extLst>
              <a:ext uri="{FF2B5EF4-FFF2-40B4-BE49-F238E27FC236}">
                <a16:creationId xmlns:a16="http://schemas.microsoft.com/office/drawing/2014/main" id="{2C3B6E50-5B2A-E467-53DA-F0024BBC53ED}"/>
              </a:ext>
            </a:extLst>
          </p:cNvPr>
          <p:cNvSpPr txBox="1"/>
          <p:nvPr/>
        </p:nvSpPr>
        <p:spPr>
          <a:xfrm>
            <a:off x="182880" y="3741668"/>
            <a:ext cx="5437632" cy="1015663"/>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a:latin typeface="Montserrat Medium" panose="00000600000000000000" pitchFamily="2" charset="0"/>
              </a:rPr>
              <a:t>To get a benchmark comparison of our distilled SLM:</a:t>
            </a:r>
          </a:p>
          <a:p>
            <a:pPr marL="285750" indent="-285750">
              <a:buFont typeface="Arial" panose="020B0604020202020204" pitchFamily="34" charset="0"/>
              <a:buChar char="•"/>
            </a:pPr>
            <a:r>
              <a:rPr lang="en-US" sz="1200">
                <a:latin typeface="Montserrat Medium" panose="00000600000000000000" pitchFamily="2" charset="0"/>
              </a:rPr>
              <a:t>Reran a zero-shot version of the original SLM on the full dataset.</a:t>
            </a:r>
          </a:p>
          <a:p>
            <a:pPr marL="285750" indent="-285750">
              <a:buFont typeface="Arial" panose="020B0604020202020204" pitchFamily="34" charset="0"/>
              <a:buChar char="•"/>
            </a:pPr>
            <a:r>
              <a:rPr lang="en-US" sz="1200">
                <a:latin typeface="Montserrat Medium" panose="00000600000000000000" pitchFamily="2" charset="0"/>
              </a:rPr>
              <a:t>Finetuned SLM on the original ground truth labels and explanation from the dataset to see if the LLM did teach the SLM better.</a:t>
            </a:r>
          </a:p>
        </p:txBody>
      </p:sp>
      <p:sp>
        <p:nvSpPr>
          <p:cNvPr id="5" name="TextBox 4">
            <a:extLst>
              <a:ext uri="{FF2B5EF4-FFF2-40B4-BE49-F238E27FC236}">
                <a16:creationId xmlns:a16="http://schemas.microsoft.com/office/drawing/2014/main" id="{D8FF71C5-D9C2-B7DE-2E80-A5B93277D958}"/>
              </a:ext>
            </a:extLst>
          </p:cNvPr>
          <p:cNvSpPr txBox="1"/>
          <p:nvPr/>
        </p:nvSpPr>
        <p:spPr>
          <a:xfrm>
            <a:off x="5960794" y="2625519"/>
            <a:ext cx="3183206" cy="400110"/>
          </a:xfrm>
          <a:prstGeom prst="rect">
            <a:avLst/>
          </a:prstGeom>
          <a:noFill/>
        </p:spPr>
        <p:txBody>
          <a:bodyPr wrap="square" rtlCol="0">
            <a:spAutoFit/>
          </a:bodyPr>
          <a:lstStyle/>
          <a:p>
            <a:r>
              <a:rPr lang="en-US" sz="1000" i="1">
                <a:latin typeface="Montserrat Medium" panose="00000600000000000000" pitchFamily="2" charset="0"/>
              </a:rPr>
              <a:t>% Training Data refers to the % of LLM-Generated Rationale &amp; Labels </a:t>
            </a:r>
          </a:p>
        </p:txBody>
      </p:sp>
      <p:pic>
        <p:nvPicPr>
          <p:cNvPr id="7" name="Picture 6">
            <a:extLst>
              <a:ext uri="{FF2B5EF4-FFF2-40B4-BE49-F238E27FC236}">
                <a16:creationId xmlns:a16="http://schemas.microsoft.com/office/drawing/2014/main" id="{3FA07528-1944-2064-1E2F-1408412A7E13}"/>
              </a:ext>
            </a:extLst>
          </p:cNvPr>
          <p:cNvPicPr>
            <a:picLocks noChangeAspect="1"/>
          </p:cNvPicPr>
          <p:nvPr/>
        </p:nvPicPr>
        <p:blipFill>
          <a:blip r:embed="rId3"/>
          <a:stretch>
            <a:fillRect/>
          </a:stretch>
        </p:blipFill>
        <p:spPr>
          <a:xfrm>
            <a:off x="840544" y="703206"/>
            <a:ext cx="4072832" cy="3038462"/>
          </a:xfrm>
          <a:prstGeom prst="rect">
            <a:avLst/>
          </a:prstGeom>
        </p:spPr>
      </p:pic>
    </p:spTree>
    <p:extLst>
      <p:ext uri="{BB962C8B-B14F-4D97-AF65-F5344CB8AC3E}">
        <p14:creationId xmlns:p14="http://schemas.microsoft.com/office/powerpoint/2010/main" val="849073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1966FC-3F9A-EFB7-0FE3-8E8F1D42DAF6}"/>
              </a:ext>
            </a:extLst>
          </p:cNvPr>
          <p:cNvSpPr>
            <a:spLocks noGrp="1"/>
          </p:cNvSpPr>
          <p:nvPr>
            <p:ph type="title"/>
          </p:nvPr>
        </p:nvSpPr>
        <p:spPr/>
        <p:txBody>
          <a:bodyPr/>
          <a:lstStyle/>
          <a:p>
            <a:r>
              <a:rPr lang="en-SG"/>
              <a:t>Efficiency of models</a:t>
            </a:r>
          </a:p>
        </p:txBody>
      </p:sp>
      <p:graphicFrame>
        <p:nvGraphicFramePr>
          <p:cNvPr id="9" name="Table 8">
            <a:extLst>
              <a:ext uri="{FF2B5EF4-FFF2-40B4-BE49-F238E27FC236}">
                <a16:creationId xmlns:a16="http://schemas.microsoft.com/office/drawing/2014/main" id="{93CA23C1-6D90-438F-9825-CEC7E72E4803}"/>
              </a:ext>
            </a:extLst>
          </p:cNvPr>
          <p:cNvGraphicFramePr>
            <a:graphicFrameLocks noGrp="1"/>
          </p:cNvGraphicFramePr>
          <p:nvPr>
            <p:extLst>
              <p:ext uri="{D42A27DB-BD31-4B8C-83A1-F6EECF244321}">
                <p14:modId xmlns:p14="http://schemas.microsoft.com/office/powerpoint/2010/main" val="2260414669"/>
              </p:ext>
            </p:extLst>
          </p:nvPr>
        </p:nvGraphicFramePr>
        <p:xfrm>
          <a:off x="419959" y="1375137"/>
          <a:ext cx="8304081" cy="2848928"/>
        </p:xfrm>
        <a:graphic>
          <a:graphicData uri="http://schemas.openxmlformats.org/drawingml/2006/table">
            <a:tbl>
              <a:tblPr>
                <a:tableStyleId>{1EF5886B-5A0C-473B-846D-83870A1D1D3B}</a:tableStyleId>
              </a:tblPr>
              <a:tblGrid>
                <a:gridCol w="1307390">
                  <a:extLst>
                    <a:ext uri="{9D8B030D-6E8A-4147-A177-3AD203B41FA5}">
                      <a16:colId xmlns:a16="http://schemas.microsoft.com/office/drawing/2014/main" val="81072393"/>
                    </a:ext>
                  </a:extLst>
                </a:gridCol>
                <a:gridCol w="1896434">
                  <a:extLst>
                    <a:ext uri="{9D8B030D-6E8A-4147-A177-3AD203B41FA5}">
                      <a16:colId xmlns:a16="http://schemas.microsoft.com/office/drawing/2014/main" val="1241897853"/>
                    </a:ext>
                  </a:extLst>
                </a:gridCol>
                <a:gridCol w="646511">
                  <a:extLst>
                    <a:ext uri="{9D8B030D-6E8A-4147-A177-3AD203B41FA5}">
                      <a16:colId xmlns:a16="http://schemas.microsoft.com/office/drawing/2014/main" val="3807462702"/>
                    </a:ext>
                  </a:extLst>
                </a:gridCol>
                <a:gridCol w="2097571">
                  <a:extLst>
                    <a:ext uri="{9D8B030D-6E8A-4147-A177-3AD203B41FA5}">
                      <a16:colId xmlns:a16="http://schemas.microsoft.com/office/drawing/2014/main" val="3084158734"/>
                    </a:ext>
                  </a:extLst>
                </a:gridCol>
                <a:gridCol w="1221188">
                  <a:extLst>
                    <a:ext uri="{9D8B030D-6E8A-4147-A177-3AD203B41FA5}">
                      <a16:colId xmlns:a16="http://schemas.microsoft.com/office/drawing/2014/main" val="2504356908"/>
                    </a:ext>
                  </a:extLst>
                </a:gridCol>
                <a:gridCol w="1134987">
                  <a:extLst>
                    <a:ext uri="{9D8B030D-6E8A-4147-A177-3AD203B41FA5}">
                      <a16:colId xmlns:a16="http://schemas.microsoft.com/office/drawing/2014/main" val="1932250055"/>
                    </a:ext>
                  </a:extLst>
                </a:gridCol>
              </a:tblGrid>
              <a:tr h="504349">
                <a:tc>
                  <a:txBody>
                    <a:bodyPr/>
                    <a:lstStyle/>
                    <a:p>
                      <a:pPr algn="l" fontAlgn="b"/>
                      <a:r>
                        <a:rPr lang="en-SG" sz="1600" u="none" strike="noStrike">
                          <a:effectLst/>
                        </a:rPr>
                        <a:t>Method</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Model</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Accuracy</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Number of parameters (Million)</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 of XXL accuracy</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 of XXL params</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629039"/>
                  </a:ext>
                </a:extLst>
              </a:tr>
              <a:tr h="268986">
                <a:tc>
                  <a:txBody>
                    <a:bodyPr/>
                    <a:lstStyle/>
                    <a:p>
                      <a:pPr algn="l" fontAlgn="b"/>
                      <a:r>
                        <a:rPr lang="en-SG" sz="1600" u="none" strike="noStrike">
                          <a:effectLst/>
                        </a:rPr>
                        <a:t>Distilling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SLM3 Distilled 25%</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1.75%</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2.01%</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6489176"/>
                  </a:ext>
                </a:extLst>
              </a:tr>
              <a:tr h="268986">
                <a:tc>
                  <a:txBody>
                    <a:bodyPr/>
                    <a:lstStyle/>
                    <a:p>
                      <a:pPr algn="l" fontAlgn="b"/>
                      <a:r>
                        <a:rPr lang="en-SG" sz="1600" u="none" strike="noStrike">
                          <a:effectLst/>
                        </a:rPr>
                        <a:t>Distilling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SLM3 Distilled 50%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2.24%</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2.57%</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2001605"/>
                  </a:ext>
                </a:extLst>
              </a:tr>
              <a:tr h="268986">
                <a:tc>
                  <a:txBody>
                    <a:bodyPr/>
                    <a:lstStyle/>
                    <a:p>
                      <a:pPr algn="l" fontAlgn="b"/>
                      <a:r>
                        <a:rPr lang="en-SG" sz="1600" u="none" strike="noStrike">
                          <a:effectLst/>
                        </a:rPr>
                        <a:t>Distilling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SLM3 Distilled 75%</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2.10%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2.41%</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8951636"/>
                  </a:ext>
                </a:extLst>
              </a:tr>
              <a:tr h="268986">
                <a:tc>
                  <a:txBody>
                    <a:bodyPr/>
                    <a:lstStyle/>
                    <a:p>
                      <a:pPr algn="l" fontAlgn="b"/>
                      <a:r>
                        <a:rPr lang="en-SG" sz="1600" u="none" strike="noStrike">
                          <a:effectLst/>
                        </a:rPr>
                        <a:t>Distilling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SLM3 Distilled 100%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1.70%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1.95%</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3486574"/>
                  </a:ext>
                </a:extLst>
              </a:tr>
              <a:tr h="268986">
                <a:tc>
                  <a:txBody>
                    <a:bodyPr/>
                    <a:lstStyle/>
                    <a:p>
                      <a:pPr algn="l" fontAlgn="b"/>
                      <a:r>
                        <a:rPr lang="en-SG" sz="1600" u="none" strike="noStrike">
                          <a:effectLst/>
                        </a:rPr>
                        <a:t>Zero-shot</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SLM3 Zero-shot</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1.90%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2.18%</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7868968"/>
                  </a:ext>
                </a:extLst>
              </a:tr>
              <a:tr h="504349">
                <a:tc>
                  <a:txBody>
                    <a:bodyPr/>
                    <a:lstStyle/>
                    <a:p>
                      <a:pPr algn="l" fontAlgn="b"/>
                      <a:r>
                        <a:rPr lang="en-SG" sz="1600" u="none" strike="noStrike">
                          <a:effectLst/>
                        </a:rPr>
                        <a:t>Standard finetuning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SLM Ground-truth finetuning</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1.79%</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2.05%</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0.73%</a:t>
                      </a:r>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775984"/>
                  </a:ext>
                </a:extLst>
              </a:tr>
              <a:tr h="268986">
                <a:tc>
                  <a:txBody>
                    <a:bodyPr/>
                    <a:lstStyle/>
                    <a:p>
                      <a:pPr algn="l" fontAlgn="b"/>
                      <a:r>
                        <a:rPr lang="en-SG" sz="1600" u="none" strike="noStrike">
                          <a:effectLst/>
                        </a:rPr>
                        <a:t>Distilling (paper)</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SG" sz="1600" u="none" strike="noStrike">
                          <a:effectLst/>
                        </a:rPr>
                        <a:t>T5-XXL</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87%</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SG" sz="1600" u="none" strike="noStrike">
                          <a:effectLst/>
                        </a:rPr>
                        <a:t>11000</a:t>
                      </a:r>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SG"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SG"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8371822"/>
                  </a:ext>
                </a:extLst>
              </a:tr>
            </a:tbl>
          </a:graphicData>
        </a:graphic>
      </p:graphicFrame>
    </p:spTree>
    <p:extLst>
      <p:ext uri="{BB962C8B-B14F-4D97-AF65-F5344CB8AC3E}">
        <p14:creationId xmlns:p14="http://schemas.microsoft.com/office/powerpoint/2010/main" val="2198285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Training SLMs – Future work</a:t>
            </a:r>
            <a:endParaRPr lang="en-US"/>
          </a:p>
        </p:txBody>
      </p:sp>
      <p:graphicFrame>
        <p:nvGraphicFramePr>
          <p:cNvPr id="3" name="Table 3">
            <a:extLst>
              <a:ext uri="{FF2B5EF4-FFF2-40B4-BE49-F238E27FC236}">
                <a16:creationId xmlns:a16="http://schemas.microsoft.com/office/drawing/2014/main" id="{616AD26E-DFB3-B7B8-2F28-5F3B0167EEA1}"/>
              </a:ext>
            </a:extLst>
          </p:cNvPr>
          <p:cNvGraphicFramePr>
            <a:graphicFrameLocks noGrp="1"/>
          </p:cNvGraphicFramePr>
          <p:nvPr>
            <p:extLst>
              <p:ext uri="{D42A27DB-BD31-4B8C-83A1-F6EECF244321}">
                <p14:modId xmlns:p14="http://schemas.microsoft.com/office/powerpoint/2010/main" val="1758094871"/>
              </p:ext>
            </p:extLst>
          </p:nvPr>
        </p:nvGraphicFramePr>
        <p:xfrm>
          <a:off x="446313" y="1209221"/>
          <a:ext cx="8207830" cy="3566886"/>
        </p:xfrm>
        <a:graphic>
          <a:graphicData uri="http://schemas.openxmlformats.org/drawingml/2006/table">
            <a:tbl>
              <a:tblPr firstRow="1" bandRow="1">
                <a:tableStyleId>{1EF5886B-5A0C-473B-846D-83870A1D1D3B}</a:tableStyleId>
              </a:tblPr>
              <a:tblGrid>
                <a:gridCol w="2801636">
                  <a:extLst>
                    <a:ext uri="{9D8B030D-6E8A-4147-A177-3AD203B41FA5}">
                      <a16:colId xmlns:a16="http://schemas.microsoft.com/office/drawing/2014/main" val="4059116815"/>
                    </a:ext>
                  </a:extLst>
                </a:gridCol>
                <a:gridCol w="5406194">
                  <a:extLst>
                    <a:ext uri="{9D8B030D-6E8A-4147-A177-3AD203B41FA5}">
                      <a16:colId xmlns:a16="http://schemas.microsoft.com/office/drawing/2014/main" val="1285889977"/>
                    </a:ext>
                  </a:extLst>
                </a:gridCol>
              </a:tblGrid>
              <a:tr h="594481">
                <a:tc>
                  <a:txBody>
                    <a:bodyPr/>
                    <a:lstStyle/>
                    <a:p>
                      <a:r>
                        <a:rPr lang="en-SG" sz="1200">
                          <a:latin typeface="Montserrat Medium" panose="00000600000000000000" pitchFamily="2" charset="0"/>
                        </a:rPr>
                        <a:t>Category</a:t>
                      </a:r>
                    </a:p>
                  </a:txBody>
                  <a:tcPr anchor="ctr"/>
                </a:tc>
                <a:tc>
                  <a:txBody>
                    <a:bodyPr/>
                    <a:lstStyle/>
                    <a:p>
                      <a:r>
                        <a:rPr lang="en-SG" sz="1200">
                          <a:latin typeface="Montserrat Medium" panose="00000600000000000000" pitchFamily="2" charset="0"/>
                        </a:rPr>
                        <a:t>Description</a:t>
                      </a:r>
                    </a:p>
                  </a:txBody>
                  <a:tcPr anchor="ctr"/>
                </a:tc>
                <a:extLst>
                  <a:ext uri="{0D108BD9-81ED-4DB2-BD59-A6C34878D82A}">
                    <a16:rowId xmlns:a16="http://schemas.microsoft.com/office/drawing/2014/main" val="3530634504"/>
                  </a:ext>
                </a:extLst>
              </a:tr>
              <a:tr h="594481">
                <a:tc>
                  <a:txBody>
                    <a:bodyPr/>
                    <a:lstStyle/>
                    <a:p>
                      <a:r>
                        <a:rPr lang="en-SG" sz="1200">
                          <a:latin typeface="Montserrat Medium" panose="00000600000000000000" pitchFamily="2" charset="0"/>
                        </a:rPr>
                        <a:t>Lambda Tuning</a:t>
                      </a:r>
                    </a:p>
                  </a:txBody>
                  <a:tcPr anchor="ctr"/>
                </a:tc>
                <a:tc>
                  <a:txBody>
                    <a:bodyPr/>
                    <a:lstStyle/>
                    <a:p>
                      <a:r>
                        <a:rPr lang="en-US" sz="1200">
                          <a:latin typeface="Montserrat Medium" panose="00000600000000000000" pitchFamily="2" charset="0"/>
                        </a:rPr>
                        <a:t>Reduced weightage of rationale vs label task losses</a:t>
                      </a:r>
                      <a:endParaRPr lang="en-SG" sz="1200">
                        <a:latin typeface="Montserrat Medium" panose="00000600000000000000" pitchFamily="2" charset="0"/>
                      </a:endParaRPr>
                    </a:p>
                  </a:txBody>
                  <a:tcPr anchor="ctr"/>
                </a:tc>
                <a:extLst>
                  <a:ext uri="{0D108BD9-81ED-4DB2-BD59-A6C34878D82A}">
                    <a16:rowId xmlns:a16="http://schemas.microsoft.com/office/drawing/2014/main" val="1717250678"/>
                  </a:ext>
                </a:extLst>
              </a:tr>
              <a:tr h="594481">
                <a:tc>
                  <a:txBody>
                    <a:bodyPr/>
                    <a:lstStyle/>
                    <a:p>
                      <a:r>
                        <a:rPr lang="en-SG" sz="1200">
                          <a:latin typeface="Montserrat Medium" panose="00000600000000000000" pitchFamily="2" charset="0"/>
                        </a:rPr>
                        <a:t>Parameter Tuning</a:t>
                      </a:r>
                    </a:p>
                  </a:txBody>
                  <a:tcPr anchor="ctr"/>
                </a:tc>
                <a:tc>
                  <a:txBody>
                    <a:bodyPr/>
                    <a:lstStyle/>
                    <a:p>
                      <a:r>
                        <a:rPr lang="en-US" sz="1200">
                          <a:latin typeface="Montserrat Medium" panose="00000600000000000000" pitchFamily="2" charset="0"/>
                        </a:rPr>
                        <a:t>Percentage of dataset to be used for training</a:t>
                      </a:r>
                      <a:endParaRPr lang="en-SG" sz="1200">
                        <a:latin typeface="Montserrat Medium" panose="00000600000000000000" pitchFamily="2" charset="0"/>
                      </a:endParaRPr>
                    </a:p>
                  </a:txBody>
                  <a:tcPr anchor="ctr"/>
                </a:tc>
                <a:extLst>
                  <a:ext uri="{0D108BD9-81ED-4DB2-BD59-A6C34878D82A}">
                    <a16:rowId xmlns:a16="http://schemas.microsoft.com/office/drawing/2014/main" val="1006394874"/>
                  </a:ext>
                </a:extLst>
              </a:tr>
              <a:tr h="594481">
                <a:tc>
                  <a:txBody>
                    <a:bodyPr/>
                    <a:lstStyle/>
                    <a:p>
                      <a:r>
                        <a:rPr lang="en-SG" sz="1200">
                          <a:latin typeface="Montserrat Medium" panose="00000600000000000000" pitchFamily="2" charset="0"/>
                        </a:rPr>
                        <a:t>Increased epochs</a:t>
                      </a:r>
                    </a:p>
                  </a:txBody>
                  <a:tcPr anchor="ctr"/>
                </a:tc>
                <a:tc>
                  <a:txBody>
                    <a:bodyPr/>
                    <a:lstStyle/>
                    <a:p>
                      <a:r>
                        <a:rPr lang="en-US" sz="1200">
                          <a:latin typeface="Montserrat Medium" panose="00000600000000000000" pitchFamily="2" charset="0"/>
                        </a:rPr>
                        <a:t>Student model may not be learning the special tokens with too few epochs</a:t>
                      </a:r>
                      <a:endParaRPr lang="en-SG" sz="1200">
                        <a:latin typeface="Montserrat Medium" panose="00000600000000000000" pitchFamily="2" charset="0"/>
                      </a:endParaRPr>
                    </a:p>
                  </a:txBody>
                  <a:tcPr anchor="ctr"/>
                </a:tc>
                <a:extLst>
                  <a:ext uri="{0D108BD9-81ED-4DB2-BD59-A6C34878D82A}">
                    <a16:rowId xmlns:a16="http://schemas.microsoft.com/office/drawing/2014/main" val="3139603528"/>
                  </a:ext>
                </a:extLst>
              </a:tr>
              <a:tr h="594481">
                <a:tc>
                  <a:txBody>
                    <a:bodyPr/>
                    <a:lstStyle/>
                    <a:p>
                      <a:r>
                        <a:rPr lang="en-SG" sz="1200">
                          <a:latin typeface="Montserrat Medium" panose="00000600000000000000" pitchFamily="2" charset="0"/>
                        </a:rPr>
                        <a:t>Increased maximum token size</a:t>
                      </a:r>
                    </a:p>
                  </a:txBody>
                  <a:tcPr anchor="ctr"/>
                </a:tc>
                <a:tc>
                  <a:txBody>
                    <a:bodyPr/>
                    <a:lstStyle/>
                    <a:p>
                      <a:r>
                        <a:rPr lang="en-US" sz="1200">
                          <a:latin typeface="Montserrat Medium" panose="00000600000000000000" pitchFamily="2" charset="0"/>
                        </a:rPr>
                        <a:t>512 to 1024, the input rationales into the student model generally seem to be longer than 512.</a:t>
                      </a:r>
                      <a:endParaRPr lang="en-SG" sz="1200">
                        <a:latin typeface="Montserrat Medium" panose="00000600000000000000" pitchFamily="2" charset="0"/>
                      </a:endParaRPr>
                    </a:p>
                  </a:txBody>
                  <a:tcPr anchor="ctr"/>
                </a:tc>
                <a:extLst>
                  <a:ext uri="{0D108BD9-81ED-4DB2-BD59-A6C34878D82A}">
                    <a16:rowId xmlns:a16="http://schemas.microsoft.com/office/drawing/2014/main" val="3587259332"/>
                  </a:ext>
                </a:extLst>
              </a:tr>
              <a:tr h="594481">
                <a:tc>
                  <a:txBody>
                    <a:bodyPr/>
                    <a:lstStyle/>
                    <a:p>
                      <a:r>
                        <a:rPr lang="en-SG" sz="1200">
                          <a:latin typeface="Montserrat Medium" panose="00000600000000000000" pitchFamily="2" charset="0"/>
                        </a:rPr>
                        <a:t>Answer Verifier </a:t>
                      </a:r>
                    </a:p>
                  </a:txBody>
                  <a:tcPr anchor="ctr"/>
                </a:tc>
                <a:tc>
                  <a:txBody>
                    <a:bodyPr/>
                    <a:lstStyle/>
                    <a:p>
                      <a:r>
                        <a:rPr lang="en-SG" sz="1200">
                          <a:latin typeface="Montserrat Medium" panose="00000600000000000000" pitchFamily="2" charset="0"/>
                        </a:rPr>
                        <a:t>Correction of Arithmetic operations in generated rationales</a:t>
                      </a:r>
                    </a:p>
                  </a:txBody>
                  <a:tcPr anchor="ctr"/>
                </a:tc>
                <a:extLst>
                  <a:ext uri="{0D108BD9-81ED-4DB2-BD59-A6C34878D82A}">
                    <a16:rowId xmlns:a16="http://schemas.microsoft.com/office/drawing/2014/main" val="580569167"/>
                  </a:ext>
                </a:extLst>
              </a:tr>
            </a:tbl>
          </a:graphicData>
        </a:graphic>
      </p:graphicFrame>
    </p:spTree>
    <p:extLst>
      <p:ext uri="{BB962C8B-B14F-4D97-AF65-F5344CB8AC3E}">
        <p14:creationId xmlns:p14="http://schemas.microsoft.com/office/powerpoint/2010/main" val="3002007013"/>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125831"/>
            <a:ext cx="7704000" cy="598602"/>
          </a:xfrm>
          <a:prstGeom prst="rect">
            <a:avLst/>
          </a:prstGeom>
        </p:spPr>
        <p:txBody>
          <a:bodyPr spcFirstLastPara="1" wrap="square" lIns="91425" tIns="91425" rIns="91425" bIns="91425" anchor="t" anchorCtr="0">
            <a:noAutofit/>
          </a:bodyPr>
          <a:lstStyle/>
          <a:p>
            <a:r>
              <a:rPr lang="en"/>
              <a:t>How much compute needed</a:t>
            </a:r>
            <a:endParaRPr lang="en-US"/>
          </a:p>
        </p:txBody>
      </p:sp>
      <p:pic>
        <p:nvPicPr>
          <p:cNvPr id="1026" name="Picture 2" descr="ChatGPT for Bahasa Indonesia">
            <a:extLst>
              <a:ext uri="{FF2B5EF4-FFF2-40B4-BE49-F238E27FC236}">
                <a16:creationId xmlns:a16="http://schemas.microsoft.com/office/drawing/2014/main" id="{2DAB566E-B9D6-82A0-B1D7-0D0208787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698" y="1815850"/>
            <a:ext cx="1893786" cy="10652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D6F035-27A3-6A40-F176-EC715EBE295C}"/>
              </a:ext>
            </a:extLst>
          </p:cNvPr>
          <p:cNvSpPr txBox="1"/>
          <p:nvPr/>
        </p:nvSpPr>
        <p:spPr>
          <a:xfrm>
            <a:off x="1780800" y="960263"/>
            <a:ext cx="1893786" cy="830997"/>
          </a:xfrm>
          <a:prstGeom prst="rect">
            <a:avLst/>
          </a:prstGeom>
          <a:noFill/>
        </p:spPr>
        <p:txBody>
          <a:bodyPr wrap="square" rtlCol="0">
            <a:spAutoFit/>
          </a:bodyPr>
          <a:lstStyle/>
          <a:p>
            <a:r>
              <a:rPr lang="en-US" sz="1200">
                <a:solidFill>
                  <a:schemeClr val="tx2"/>
                </a:solidFill>
                <a:latin typeface="Montserrat Medium" panose="00000600000000000000" pitchFamily="2" charset="0"/>
              </a:rPr>
              <a:t>Assume it has a close architecture to GPT-3.5, it roughly has 175B parameters</a:t>
            </a:r>
          </a:p>
        </p:txBody>
      </p:sp>
      <p:cxnSp>
        <p:nvCxnSpPr>
          <p:cNvPr id="6" name="Straight Arrow Connector 5">
            <a:extLst>
              <a:ext uri="{FF2B5EF4-FFF2-40B4-BE49-F238E27FC236}">
                <a16:creationId xmlns:a16="http://schemas.microsoft.com/office/drawing/2014/main" id="{7DD2069C-9D6C-B994-8EC0-F3D12FBEEDAB}"/>
              </a:ext>
            </a:extLst>
          </p:cNvPr>
          <p:cNvCxnSpPr>
            <a:cxnSpLocks/>
            <a:stCxn id="1026" idx="3"/>
            <a:endCxn id="11" idx="1"/>
          </p:cNvCxnSpPr>
          <p:nvPr/>
        </p:nvCxnSpPr>
        <p:spPr>
          <a:xfrm>
            <a:off x="3676484" y="2348477"/>
            <a:ext cx="599940" cy="1403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521E067-4F47-A4BC-DA9F-AB562F60868B}"/>
              </a:ext>
            </a:extLst>
          </p:cNvPr>
          <p:cNvSpPr txBox="1"/>
          <p:nvPr/>
        </p:nvSpPr>
        <p:spPr>
          <a:xfrm>
            <a:off x="1783393" y="3336730"/>
            <a:ext cx="1893786" cy="830997"/>
          </a:xfrm>
          <a:prstGeom prst="rect">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a:solidFill>
                  <a:schemeClr val="tx1"/>
                </a:solidFill>
                <a:latin typeface="Montserrat Medium" panose="00000600000000000000" pitchFamily="2" charset="0"/>
              </a:rPr>
              <a:t>A 3B parameter model can generate 1 token on average in 6ms on an A100 GPU.</a:t>
            </a:r>
          </a:p>
        </p:txBody>
      </p:sp>
      <p:cxnSp>
        <p:nvCxnSpPr>
          <p:cNvPr id="9" name="Straight Arrow Connector 8">
            <a:extLst>
              <a:ext uri="{FF2B5EF4-FFF2-40B4-BE49-F238E27FC236}">
                <a16:creationId xmlns:a16="http://schemas.microsoft.com/office/drawing/2014/main" id="{FFBF8C0B-A52B-E79C-F19A-9FE106B0D4F9}"/>
              </a:ext>
            </a:extLst>
          </p:cNvPr>
          <p:cNvCxnSpPr>
            <a:cxnSpLocks/>
            <a:stCxn id="8" idx="3"/>
            <a:endCxn id="11" idx="1"/>
          </p:cNvCxnSpPr>
          <p:nvPr/>
        </p:nvCxnSpPr>
        <p:spPr>
          <a:xfrm>
            <a:off x="3677179" y="3752229"/>
            <a:ext cx="5992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79BF236-4BD9-4DE1-DB20-9EC7FC521FE5}"/>
              </a:ext>
            </a:extLst>
          </p:cNvPr>
          <p:cNvSpPr txBox="1"/>
          <p:nvPr/>
        </p:nvSpPr>
        <p:spPr>
          <a:xfrm>
            <a:off x="4276424" y="3152064"/>
            <a:ext cx="1095694" cy="1200329"/>
          </a:xfrm>
          <a:prstGeom prst="rect">
            <a:avLst/>
          </a:prstGeom>
          <a:solidFill>
            <a:schemeClr val="tx2">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a:solidFill>
                  <a:schemeClr val="accent2"/>
                </a:solidFill>
                <a:latin typeface="Montserrat Medium" panose="00000600000000000000" pitchFamily="2" charset="0"/>
              </a:rPr>
              <a:t>ChatGPT takes on average 350ms to generate a word.</a:t>
            </a:r>
          </a:p>
        </p:txBody>
      </p:sp>
      <p:cxnSp>
        <p:nvCxnSpPr>
          <p:cNvPr id="14" name="Straight Arrow Connector 13">
            <a:extLst>
              <a:ext uri="{FF2B5EF4-FFF2-40B4-BE49-F238E27FC236}">
                <a16:creationId xmlns:a16="http://schemas.microsoft.com/office/drawing/2014/main" id="{8C6C79A6-8BAC-B9E4-9125-65E3797D7D19}"/>
              </a:ext>
            </a:extLst>
          </p:cNvPr>
          <p:cNvCxnSpPr>
            <a:cxnSpLocks/>
            <a:stCxn id="1026" idx="3"/>
            <a:endCxn id="16" idx="1"/>
          </p:cNvCxnSpPr>
          <p:nvPr/>
        </p:nvCxnSpPr>
        <p:spPr>
          <a:xfrm>
            <a:off x="3676484" y="2348477"/>
            <a:ext cx="59993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A0D37DE5-353E-3E83-7007-28B39AAEB8A6}"/>
              </a:ext>
            </a:extLst>
          </p:cNvPr>
          <p:cNvPicPr>
            <a:picLocks noChangeAspect="1"/>
          </p:cNvPicPr>
          <p:nvPr/>
        </p:nvPicPr>
        <p:blipFill>
          <a:blip r:embed="rId4"/>
          <a:stretch>
            <a:fillRect/>
          </a:stretch>
        </p:blipFill>
        <p:spPr>
          <a:xfrm>
            <a:off x="4276423" y="1806458"/>
            <a:ext cx="1095694" cy="1084038"/>
          </a:xfrm>
          <a:prstGeom prst="rect">
            <a:avLst/>
          </a:prstGeom>
        </p:spPr>
      </p:pic>
      <p:sp>
        <p:nvSpPr>
          <p:cNvPr id="17" name="TextBox 16">
            <a:extLst>
              <a:ext uri="{FF2B5EF4-FFF2-40B4-BE49-F238E27FC236}">
                <a16:creationId xmlns:a16="http://schemas.microsoft.com/office/drawing/2014/main" id="{73757395-BB95-1F06-225E-32971A1A16D4}"/>
              </a:ext>
            </a:extLst>
          </p:cNvPr>
          <p:cNvSpPr txBox="1"/>
          <p:nvPr/>
        </p:nvSpPr>
        <p:spPr>
          <a:xfrm>
            <a:off x="4107462" y="944522"/>
            <a:ext cx="1495763" cy="830997"/>
          </a:xfrm>
          <a:prstGeom prst="rect">
            <a:avLst/>
          </a:prstGeom>
          <a:noFill/>
        </p:spPr>
        <p:txBody>
          <a:bodyPr wrap="square" rtlCol="0">
            <a:spAutoFit/>
          </a:bodyPr>
          <a:lstStyle/>
          <a:p>
            <a:r>
              <a:rPr lang="en-US" sz="1200">
                <a:solidFill>
                  <a:schemeClr val="tx2"/>
                </a:solidFill>
                <a:latin typeface="Montserrat Medium" panose="00000600000000000000" pitchFamily="2" charset="0"/>
              </a:rPr>
              <a:t>To load the model and text: </a:t>
            </a:r>
            <a:r>
              <a:rPr lang="en-US" sz="1200" u="sng">
                <a:solidFill>
                  <a:schemeClr val="tx2"/>
                </a:solidFill>
                <a:latin typeface="Montserrat Medium" panose="00000600000000000000" pitchFamily="2" charset="0"/>
              </a:rPr>
              <a:t>5 x A100 Nvidia GPU (80 GB)</a:t>
            </a:r>
          </a:p>
        </p:txBody>
      </p:sp>
      <p:cxnSp>
        <p:nvCxnSpPr>
          <p:cNvPr id="18" name="Straight Arrow Connector 17">
            <a:extLst>
              <a:ext uri="{FF2B5EF4-FFF2-40B4-BE49-F238E27FC236}">
                <a16:creationId xmlns:a16="http://schemas.microsoft.com/office/drawing/2014/main" id="{168CF765-56FA-B903-0436-D328A6992012}"/>
              </a:ext>
            </a:extLst>
          </p:cNvPr>
          <p:cNvCxnSpPr>
            <a:cxnSpLocks/>
            <a:stCxn id="16" idx="3"/>
            <a:endCxn id="19" idx="1"/>
          </p:cNvCxnSpPr>
          <p:nvPr/>
        </p:nvCxnSpPr>
        <p:spPr>
          <a:xfrm flipV="1">
            <a:off x="5372117" y="2348476"/>
            <a:ext cx="59924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CE39E56-6B2B-ADE1-8A59-147DAB578A8C}"/>
              </a:ext>
            </a:extLst>
          </p:cNvPr>
          <p:cNvSpPr txBox="1"/>
          <p:nvPr/>
        </p:nvSpPr>
        <p:spPr>
          <a:xfrm>
            <a:off x="5971363" y="1748311"/>
            <a:ext cx="1095378" cy="1200329"/>
          </a:xfrm>
          <a:prstGeom prst="rect">
            <a:avLst/>
          </a:prstGeom>
          <a:solidFill>
            <a:schemeClr val="tx2">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a:solidFill>
                  <a:schemeClr val="accent2"/>
                </a:solidFill>
                <a:latin typeface="Montserrat Medium" panose="00000600000000000000" pitchFamily="2" charset="0"/>
              </a:rPr>
              <a:t>ChatGPT generates on average 15 to 20 tokens per second.</a:t>
            </a:r>
          </a:p>
        </p:txBody>
      </p:sp>
      <p:cxnSp>
        <p:nvCxnSpPr>
          <p:cNvPr id="20" name="Straight Arrow Connector 19">
            <a:extLst>
              <a:ext uri="{FF2B5EF4-FFF2-40B4-BE49-F238E27FC236}">
                <a16:creationId xmlns:a16="http://schemas.microsoft.com/office/drawing/2014/main" id="{F7449EDD-4F6B-676D-BC9A-1C0C01124057}"/>
              </a:ext>
            </a:extLst>
          </p:cNvPr>
          <p:cNvCxnSpPr>
            <a:cxnSpLocks/>
            <a:stCxn id="11" idx="3"/>
            <a:endCxn id="23" idx="1"/>
          </p:cNvCxnSpPr>
          <p:nvPr/>
        </p:nvCxnSpPr>
        <p:spPr>
          <a:xfrm flipV="1">
            <a:off x="5372118" y="3752228"/>
            <a:ext cx="59924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B4C4C915-C646-A55D-6FE0-C758F794266E}"/>
              </a:ext>
            </a:extLst>
          </p:cNvPr>
          <p:cNvPicPr>
            <a:picLocks noChangeAspect="1"/>
          </p:cNvPicPr>
          <p:nvPr/>
        </p:nvPicPr>
        <p:blipFill>
          <a:blip r:embed="rId4"/>
          <a:stretch>
            <a:fillRect/>
          </a:stretch>
        </p:blipFill>
        <p:spPr>
          <a:xfrm>
            <a:off x="5971363" y="3210209"/>
            <a:ext cx="1095694" cy="1084038"/>
          </a:xfrm>
          <a:prstGeom prst="rect">
            <a:avLst/>
          </a:prstGeom>
        </p:spPr>
      </p:pic>
      <p:cxnSp>
        <p:nvCxnSpPr>
          <p:cNvPr id="24" name="Straight Arrow Connector 23">
            <a:extLst>
              <a:ext uri="{FF2B5EF4-FFF2-40B4-BE49-F238E27FC236}">
                <a16:creationId xmlns:a16="http://schemas.microsoft.com/office/drawing/2014/main" id="{D4294C57-E001-5849-7CED-779799BD7AA6}"/>
              </a:ext>
            </a:extLst>
          </p:cNvPr>
          <p:cNvCxnSpPr>
            <a:cxnSpLocks/>
            <a:stCxn id="19" idx="2"/>
            <a:endCxn id="23" idx="0"/>
          </p:cNvCxnSpPr>
          <p:nvPr/>
        </p:nvCxnSpPr>
        <p:spPr>
          <a:xfrm>
            <a:off x="6519052" y="2948640"/>
            <a:ext cx="158" cy="2615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A2187C3-7653-CD1E-EC3E-EEF356C77450}"/>
              </a:ext>
            </a:extLst>
          </p:cNvPr>
          <p:cNvSpPr txBox="1"/>
          <p:nvPr/>
        </p:nvSpPr>
        <p:spPr>
          <a:xfrm>
            <a:off x="7246280" y="3090508"/>
            <a:ext cx="1643683" cy="1323439"/>
          </a:xfrm>
          <a:prstGeom prst="rect">
            <a:avLst/>
          </a:prstGeom>
          <a:noFill/>
        </p:spPr>
        <p:txBody>
          <a:bodyPr wrap="square" rtlCol="0">
            <a:spAutoFit/>
          </a:bodyPr>
          <a:lstStyle/>
          <a:p>
            <a:r>
              <a:rPr lang="en-US" sz="1600">
                <a:solidFill>
                  <a:srgbClr val="FF0000"/>
                </a:solidFill>
                <a:latin typeface="Montserrat Medium" panose="00000600000000000000" pitchFamily="2" charset="0"/>
              </a:rPr>
              <a:t>To churn out words:</a:t>
            </a:r>
          </a:p>
          <a:p>
            <a:r>
              <a:rPr lang="en-US" sz="1600">
                <a:solidFill>
                  <a:srgbClr val="FF0000"/>
                </a:solidFill>
                <a:latin typeface="Montserrat Medium" panose="00000600000000000000" pitchFamily="2" charset="0"/>
              </a:rPr>
              <a:t>8 x A100 Nvidia GPU (80GB)</a:t>
            </a:r>
          </a:p>
        </p:txBody>
      </p:sp>
      <p:sp>
        <p:nvSpPr>
          <p:cNvPr id="28" name="TextBox 27">
            <a:extLst>
              <a:ext uri="{FF2B5EF4-FFF2-40B4-BE49-F238E27FC236}">
                <a16:creationId xmlns:a16="http://schemas.microsoft.com/office/drawing/2014/main" id="{BA3B57ED-7B46-90A7-6C2C-8824153AC192}"/>
              </a:ext>
            </a:extLst>
          </p:cNvPr>
          <p:cNvSpPr txBox="1"/>
          <p:nvPr/>
        </p:nvSpPr>
        <p:spPr>
          <a:xfrm>
            <a:off x="164811" y="1840645"/>
            <a:ext cx="1615989" cy="1015663"/>
          </a:xfrm>
          <a:prstGeom prst="rect">
            <a:avLst/>
          </a:prstGeom>
          <a:noFill/>
        </p:spPr>
        <p:txBody>
          <a:bodyPr wrap="square" rtlCol="0">
            <a:spAutoFit/>
          </a:bodyPr>
          <a:lstStyle/>
          <a:p>
            <a:pPr algn="r"/>
            <a:r>
              <a:rPr lang="en-US" sz="2000" b="1">
                <a:solidFill>
                  <a:schemeClr val="tx2">
                    <a:lumMod val="75000"/>
                  </a:schemeClr>
                </a:solidFill>
                <a:latin typeface="Montserrat Medium" panose="00000600000000000000" pitchFamily="2" charset="0"/>
              </a:rPr>
              <a:t>How much compute needed?</a:t>
            </a:r>
          </a:p>
        </p:txBody>
      </p:sp>
    </p:spTree>
    <p:extLst>
      <p:ext uri="{BB962C8B-B14F-4D97-AF65-F5344CB8AC3E}">
        <p14:creationId xmlns:p14="http://schemas.microsoft.com/office/powerpoint/2010/main" val="3726617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49E-B564-6ED1-CC8A-9864EB94580A}"/>
              </a:ext>
            </a:extLst>
          </p:cNvPr>
          <p:cNvSpPr>
            <a:spLocks noGrp="1"/>
          </p:cNvSpPr>
          <p:nvPr>
            <p:ph type="title"/>
          </p:nvPr>
        </p:nvSpPr>
        <p:spPr/>
        <p:txBody>
          <a:bodyPr/>
          <a:lstStyle/>
          <a:p>
            <a:r>
              <a:rPr lang="en-US"/>
              <a:t>Answer Verifier</a:t>
            </a:r>
            <a:endParaRPr lang="en-SG"/>
          </a:p>
        </p:txBody>
      </p:sp>
      <p:sp>
        <p:nvSpPr>
          <p:cNvPr id="7" name="Rectangle 6">
            <a:extLst>
              <a:ext uri="{FF2B5EF4-FFF2-40B4-BE49-F238E27FC236}">
                <a16:creationId xmlns:a16="http://schemas.microsoft.com/office/drawing/2014/main" id="{C309875C-C52E-00AF-80E5-B7D67BE9753B}"/>
              </a:ext>
            </a:extLst>
          </p:cNvPr>
          <p:cNvSpPr/>
          <p:nvPr/>
        </p:nvSpPr>
        <p:spPr>
          <a:xfrm>
            <a:off x="2057126" y="2151547"/>
            <a:ext cx="5029747" cy="5916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&lt;pad&gt; Janet eats 3 + 4 = 6 eggs a day. So she has 16 - 6 = 8 eggs left. She sells the remaining 8 eggs for $2 per egg, so she makes 8 * 2 = $8 per day. The answer is 8.&lt;/s&gt;</a:t>
            </a:r>
            <a:endParaRPr lang="en-US" sz="900" b="0">
              <a:solidFill>
                <a:srgbClr val="A679C1"/>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D4A1A145-DEA9-F94D-9636-8FD320469F99}"/>
              </a:ext>
            </a:extLst>
          </p:cNvPr>
          <p:cNvSpPr/>
          <p:nvPr/>
        </p:nvSpPr>
        <p:spPr>
          <a:xfrm>
            <a:off x="2057126" y="2867217"/>
            <a:ext cx="5029747" cy="5916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&lt;pad&gt; Janet eats </a:t>
            </a:r>
            <a:r>
              <a:rPr lang="en-US" sz="900" b="0">
                <a:solidFill>
                  <a:srgbClr val="FF0000"/>
                </a:solidFill>
                <a:effectLst/>
                <a:latin typeface="Consolas" panose="020B0609020204030204" pitchFamily="49" charset="0"/>
              </a:rPr>
              <a:t>3 + 4 = 7</a:t>
            </a:r>
            <a:r>
              <a:rPr lang="en-US" sz="900" b="0">
                <a:solidFill>
                  <a:srgbClr val="22AA44"/>
                </a:solidFill>
                <a:effectLst/>
                <a:latin typeface="Consolas" panose="020B0609020204030204" pitchFamily="49" charset="0"/>
              </a:rPr>
              <a:t> eggs a day. So she has </a:t>
            </a:r>
            <a:r>
              <a:rPr lang="en-US" sz="900" b="0">
                <a:solidFill>
                  <a:srgbClr val="FF0000"/>
                </a:solidFill>
                <a:effectLst/>
                <a:latin typeface="Consolas" panose="020B0609020204030204" pitchFamily="49" charset="0"/>
              </a:rPr>
              <a:t>16 - 6 = 10</a:t>
            </a:r>
            <a:r>
              <a:rPr lang="en-US" sz="900" b="0">
                <a:solidFill>
                  <a:srgbClr val="22AA44"/>
                </a:solidFill>
                <a:effectLst/>
                <a:latin typeface="Consolas" panose="020B0609020204030204" pitchFamily="49" charset="0"/>
              </a:rPr>
              <a:t> eggs left. She sells the remaining 8 eggs for $2 per egg, so she makes </a:t>
            </a:r>
            <a:r>
              <a:rPr lang="en-US" sz="900" b="0">
                <a:solidFill>
                  <a:srgbClr val="FF0000"/>
                </a:solidFill>
                <a:effectLst/>
                <a:latin typeface="Consolas" panose="020B0609020204030204" pitchFamily="49" charset="0"/>
              </a:rPr>
              <a:t>8 * 2 = $16</a:t>
            </a:r>
            <a:r>
              <a:rPr lang="en-US" sz="900" b="0">
                <a:solidFill>
                  <a:srgbClr val="22AA44"/>
                </a:solidFill>
                <a:effectLst/>
                <a:latin typeface="Consolas" panose="020B0609020204030204" pitchFamily="49" charset="0"/>
              </a:rPr>
              <a:t> per day. The answer is 8.&lt;/s&gt;</a:t>
            </a:r>
            <a:endParaRPr lang="en-US" sz="900" b="0">
              <a:solidFill>
                <a:srgbClr val="A679C1"/>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22931B7-501E-79F3-9B43-EBB1BC99B12F}"/>
              </a:ext>
            </a:extLst>
          </p:cNvPr>
          <p:cNvSpPr/>
          <p:nvPr/>
        </p:nvSpPr>
        <p:spPr>
          <a:xfrm>
            <a:off x="2057125" y="3582887"/>
            <a:ext cx="5029747" cy="5916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b="0">
                <a:solidFill>
                  <a:srgbClr val="A679C1"/>
                </a:solidFill>
                <a:effectLst/>
                <a:latin typeface="Consolas" panose="020B0609020204030204" pitchFamily="49" charset="0"/>
              </a:rPr>
              <a:t>Answer: </a:t>
            </a:r>
            <a:r>
              <a:rPr lang="en-US" sz="900" b="0">
                <a:solidFill>
                  <a:srgbClr val="22AA44"/>
                </a:solidFill>
                <a:effectLst/>
                <a:latin typeface="Consolas" panose="020B0609020204030204" pitchFamily="49" charset="0"/>
              </a:rPr>
              <a:t>&lt;pad&gt; Janet eats </a:t>
            </a:r>
            <a:r>
              <a:rPr lang="en-US" sz="900" b="0">
                <a:solidFill>
                  <a:srgbClr val="FF0000"/>
                </a:solidFill>
                <a:effectLst/>
                <a:latin typeface="Consolas" panose="020B0609020204030204" pitchFamily="49" charset="0"/>
              </a:rPr>
              <a:t>3 + 4 = 7</a:t>
            </a:r>
            <a:r>
              <a:rPr lang="en-US" sz="900" b="0">
                <a:solidFill>
                  <a:srgbClr val="22AA44"/>
                </a:solidFill>
                <a:effectLst/>
                <a:latin typeface="Consolas" panose="020B0609020204030204" pitchFamily="49" charset="0"/>
              </a:rPr>
              <a:t> eggs a day. So she has </a:t>
            </a:r>
            <a:r>
              <a:rPr lang="en-US" sz="900" b="0">
                <a:solidFill>
                  <a:srgbClr val="FF0000"/>
                </a:solidFill>
                <a:effectLst/>
                <a:latin typeface="Consolas" panose="020B0609020204030204" pitchFamily="49" charset="0"/>
              </a:rPr>
              <a:t>16 - 7 = </a:t>
            </a:r>
            <a:r>
              <a:rPr lang="en-US" sz="900">
                <a:solidFill>
                  <a:srgbClr val="FF0000"/>
                </a:solidFill>
                <a:latin typeface="Consolas" panose="020B0609020204030204" pitchFamily="49" charset="0"/>
              </a:rPr>
              <a:t>9</a:t>
            </a:r>
            <a:r>
              <a:rPr lang="en-US" sz="900" b="0">
                <a:solidFill>
                  <a:srgbClr val="22AA44"/>
                </a:solidFill>
                <a:effectLst/>
                <a:latin typeface="Consolas" panose="020B0609020204030204" pitchFamily="49" charset="0"/>
              </a:rPr>
              <a:t> eggs left. She sells the remaining </a:t>
            </a:r>
            <a:r>
              <a:rPr lang="en-US" sz="900" b="0">
                <a:solidFill>
                  <a:srgbClr val="FF0000"/>
                </a:solidFill>
                <a:effectLst/>
                <a:latin typeface="Consolas" panose="020B0609020204030204" pitchFamily="49" charset="0"/>
              </a:rPr>
              <a:t>9</a:t>
            </a:r>
            <a:r>
              <a:rPr lang="en-US" sz="900" b="0">
                <a:solidFill>
                  <a:srgbClr val="22AA44"/>
                </a:solidFill>
                <a:effectLst/>
                <a:latin typeface="Consolas" panose="020B0609020204030204" pitchFamily="49" charset="0"/>
              </a:rPr>
              <a:t> eggs for $2 per egg, so she makes </a:t>
            </a:r>
            <a:r>
              <a:rPr lang="en-US" sz="900" b="0">
                <a:solidFill>
                  <a:srgbClr val="FF0000"/>
                </a:solidFill>
                <a:effectLst/>
                <a:latin typeface="Consolas" panose="020B0609020204030204" pitchFamily="49" charset="0"/>
              </a:rPr>
              <a:t>9 * 2 = $18</a:t>
            </a:r>
            <a:r>
              <a:rPr lang="en-US" sz="900" b="0">
                <a:solidFill>
                  <a:srgbClr val="22AA44"/>
                </a:solidFill>
                <a:effectLst/>
                <a:latin typeface="Consolas" panose="020B0609020204030204" pitchFamily="49" charset="0"/>
              </a:rPr>
              <a:t> per day. The answer is </a:t>
            </a:r>
            <a:r>
              <a:rPr lang="en-US" sz="900" b="0">
                <a:solidFill>
                  <a:srgbClr val="FF0000"/>
                </a:solidFill>
                <a:effectLst/>
                <a:latin typeface="Consolas" panose="020B0609020204030204" pitchFamily="49" charset="0"/>
              </a:rPr>
              <a:t>18</a:t>
            </a:r>
            <a:r>
              <a:rPr lang="en-US" sz="900" b="0">
                <a:solidFill>
                  <a:srgbClr val="22AA44"/>
                </a:solidFill>
                <a:effectLst/>
                <a:latin typeface="Consolas" panose="020B0609020204030204" pitchFamily="49" charset="0"/>
              </a:rPr>
              <a:t>.&lt;/s&gt;</a:t>
            </a:r>
            <a:endParaRPr lang="en-US" sz="900" b="0">
              <a:solidFill>
                <a:srgbClr val="A679C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ED854F9E-62A1-3485-2E57-92AD3CDA5E92}"/>
              </a:ext>
            </a:extLst>
          </p:cNvPr>
          <p:cNvSpPr txBox="1"/>
          <p:nvPr/>
        </p:nvSpPr>
        <p:spPr>
          <a:xfrm>
            <a:off x="7086872" y="3009154"/>
            <a:ext cx="1269734" cy="307777"/>
          </a:xfrm>
          <a:prstGeom prst="rect">
            <a:avLst/>
          </a:prstGeom>
          <a:noFill/>
        </p:spPr>
        <p:txBody>
          <a:bodyPr wrap="square" rtlCol="0">
            <a:spAutoFit/>
          </a:bodyPr>
          <a:lstStyle/>
          <a:p>
            <a:r>
              <a:rPr lang="en-SG">
                <a:solidFill>
                  <a:schemeClr val="tx2"/>
                </a:solidFill>
                <a:latin typeface="Montserrat Medium" panose="00000600000000000000" pitchFamily="2" charset="0"/>
              </a:rPr>
              <a:t>Achieved</a:t>
            </a:r>
          </a:p>
        </p:txBody>
      </p:sp>
      <p:sp>
        <p:nvSpPr>
          <p:cNvPr id="11" name="TextBox 10">
            <a:extLst>
              <a:ext uri="{FF2B5EF4-FFF2-40B4-BE49-F238E27FC236}">
                <a16:creationId xmlns:a16="http://schemas.microsoft.com/office/drawing/2014/main" id="{53E01EE0-4353-05A2-9010-90C48A8F2C4F}"/>
              </a:ext>
            </a:extLst>
          </p:cNvPr>
          <p:cNvSpPr txBox="1"/>
          <p:nvPr/>
        </p:nvSpPr>
        <p:spPr>
          <a:xfrm>
            <a:off x="7086871" y="3724824"/>
            <a:ext cx="1406075" cy="307777"/>
          </a:xfrm>
          <a:prstGeom prst="rect">
            <a:avLst/>
          </a:prstGeom>
          <a:noFill/>
        </p:spPr>
        <p:txBody>
          <a:bodyPr wrap="square" rtlCol="0">
            <a:spAutoFit/>
          </a:bodyPr>
          <a:lstStyle/>
          <a:p>
            <a:r>
              <a:rPr lang="en-SG">
                <a:solidFill>
                  <a:schemeClr val="tx2"/>
                </a:solidFill>
                <a:latin typeface="Montserrat Medium" panose="00000600000000000000" pitchFamily="2" charset="0"/>
              </a:rPr>
              <a:t>Very Difficult</a:t>
            </a:r>
          </a:p>
        </p:txBody>
      </p:sp>
      <p:sp>
        <p:nvSpPr>
          <p:cNvPr id="12" name="TextBox 11">
            <a:extLst>
              <a:ext uri="{FF2B5EF4-FFF2-40B4-BE49-F238E27FC236}">
                <a16:creationId xmlns:a16="http://schemas.microsoft.com/office/drawing/2014/main" id="{22C7C904-3D9D-48E5-9BF7-A4D3FC8D161C}"/>
              </a:ext>
            </a:extLst>
          </p:cNvPr>
          <p:cNvSpPr txBox="1"/>
          <p:nvPr/>
        </p:nvSpPr>
        <p:spPr>
          <a:xfrm>
            <a:off x="2057125" y="4293358"/>
            <a:ext cx="1571214" cy="307777"/>
          </a:xfrm>
          <a:prstGeom prst="rect">
            <a:avLst/>
          </a:prstGeom>
          <a:noFill/>
        </p:spPr>
        <p:txBody>
          <a:bodyPr wrap="square" rtlCol="0">
            <a:spAutoFit/>
          </a:bodyPr>
          <a:lstStyle/>
          <a:p>
            <a:r>
              <a:rPr lang="en-SG">
                <a:solidFill>
                  <a:srgbClr val="FF0000"/>
                </a:solidFill>
                <a:latin typeface="Montserrat Medium" panose="00000600000000000000" pitchFamily="2" charset="0"/>
              </a:rPr>
              <a:t>True label = 18</a:t>
            </a:r>
          </a:p>
        </p:txBody>
      </p:sp>
      <p:sp>
        <p:nvSpPr>
          <p:cNvPr id="13" name="TextBox 12">
            <a:extLst>
              <a:ext uri="{FF2B5EF4-FFF2-40B4-BE49-F238E27FC236}">
                <a16:creationId xmlns:a16="http://schemas.microsoft.com/office/drawing/2014/main" id="{CBF0D5F2-516B-5268-4E27-3018C50405A3}"/>
              </a:ext>
            </a:extLst>
          </p:cNvPr>
          <p:cNvSpPr txBox="1"/>
          <p:nvPr/>
        </p:nvSpPr>
        <p:spPr>
          <a:xfrm>
            <a:off x="1558137" y="1055792"/>
            <a:ext cx="6027725" cy="954107"/>
          </a:xfrm>
          <a:prstGeom prst="rect">
            <a:avLst/>
          </a:prstGeom>
          <a:noFill/>
        </p:spPr>
        <p:txBody>
          <a:bodyPr wrap="square" rtlCol="0">
            <a:spAutoFit/>
          </a:bodyPr>
          <a:lstStyle/>
          <a:p>
            <a:r>
              <a:rPr lang="en-SG">
                <a:solidFill>
                  <a:schemeClr val="tx2"/>
                </a:solidFill>
                <a:latin typeface="Montserrat Medium" panose="00000600000000000000" pitchFamily="2" charset="0"/>
              </a:rPr>
              <a:t>Possible Future work. </a:t>
            </a:r>
          </a:p>
          <a:p>
            <a:endParaRPr lang="en-SG">
              <a:solidFill>
                <a:schemeClr val="tx2"/>
              </a:solidFill>
              <a:latin typeface="Montserrat Medium" panose="00000600000000000000" pitchFamily="2" charset="0"/>
            </a:endParaRPr>
          </a:p>
          <a:p>
            <a:r>
              <a:rPr lang="en-SG">
                <a:solidFill>
                  <a:schemeClr val="tx2"/>
                </a:solidFill>
                <a:latin typeface="Montserrat Medium" panose="00000600000000000000" pitchFamily="2" charset="0"/>
              </a:rPr>
              <a:t>A function that automatically corrects the math in generated rationales, potentially improving quality of generated rationales</a:t>
            </a:r>
          </a:p>
        </p:txBody>
      </p:sp>
      <p:sp>
        <p:nvSpPr>
          <p:cNvPr id="14" name="TextBox 13">
            <a:extLst>
              <a:ext uri="{FF2B5EF4-FFF2-40B4-BE49-F238E27FC236}">
                <a16:creationId xmlns:a16="http://schemas.microsoft.com/office/drawing/2014/main" id="{E0DFD1F5-774A-961E-D289-2B3926EECAB9}"/>
              </a:ext>
            </a:extLst>
          </p:cNvPr>
          <p:cNvSpPr txBox="1"/>
          <p:nvPr/>
        </p:nvSpPr>
        <p:spPr>
          <a:xfrm>
            <a:off x="720000" y="2935650"/>
            <a:ext cx="1192377" cy="523220"/>
          </a:xfrm>
          <a:prstGeom prst="rect">
            <a:avLst/>
          </a:prstGeom>
          <a:noFill/>
        </p:spPr>
        <p:txBody>
          <a:bodyPr wrap="square" rtlCol="0">
            <a:spAutoFit/>
          </a:bodyPr>
          <a:lstStyle/>
          <a:p>
            <a:pPr algn="r"/>
            <a:r>
              <a:rPr lang="en-SG">
                <a:solidFill>
                  <a:schemeClr val="tx2"/>
                </a:solidFill>
                <a:latin typeface="Montserrat Medium" panose="00000600000000000000" pitchFamily="2" charset="0"/>
              </a:rPr>
              <a:t>In-place correction</a:t>
            </a:r>
          </a:p>
        </p:txBody>
      </p:sp>
      <p:sp>
        <p:nvSpPr>
          <p:cNvPr id="15" name="TextBox 14">
            <a:extLst>
              <a:ext uri="{FF2B5EF4-FFF2-40B4-BE49-F238E27FC236}">
                <a16:creationId xmlns:a16="http://schemas.microsoft.com/office/drawing/2014/main" id="{9CD88AF2-69F1-7BCF-A7B5-5F240D97EC3E}"/>
              </a:ext>
            </a:extLst>
          </p:cNvPr>
          <p:cNvSpPr txBox="1"/>
          <p:nvPr/>
        </p:nvSpPr>
        <p:spPr>
          <a:xfrm>
            <a:off x="719999" y="3610654"/>
            <a:ext cx="1192377" cy="523220"/>
          </a:xfrm>
          <a:prstGeom prst="rect">
            <a:avLst/>
          </a:prstGeom>
          <a:noFill/>
        </p:spPr>
        <p:txBody>
          <a:bodyPr wrap="square" rtlCol="0">
            <a:spAutoFit/>
          </a:bodyPr>
          <a:lstStyle/>
          <a:p>
            <a:pPr algn="r"/>
            <a:r>
              <a:rPr lang="en-SG">
                <a:solidFill>
                  <a:schemeClr val="tx2"/>
                </a:solidFill>
                <a:latin typeface="Montserrat Medium" panose="00000600000000000000" pitchFamily="2" charset="0"/>
              </a:rPr>
              <a:t>Sequential correction</a:t>
            </a:r>
          </a:p>
        </p:txBody>
      </p:sp>
    </p:spTree>
    <p:extLst>
      <p:ext uri="{BB962C8B-B14F-4D97-AF65-F5344CB8AC3E}">
        <p14:creationId xmlns:p14="http://schemas.microsoft.com/office/powerpoint/2010/main" val="1642976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a:t>
            </a:r>
            <a:endParaRPr lang="en-US"/>
          </a:p>
        </p:txBody>
      </p:sp>
      <p:sp>
        <p:nvSpPr>
          <p:cNvPr id="2" name="TextBox 1">
            <a:extLst>
              <a:ext uri="{FF2B5EF4-FFF2-40B4-BE49-F238E27FC236}">
                <a16:creationId xmlns:a16="http://schemas.microsoft.com/office/drawing/2014/main" id="{46715096-7675-5294-7835-7D084DC491C7}"/>
              </a:ext>
            </a:extLst>
          </p:cNvPr>
          <p:cNvSpPr txBox="1"/>
          <p:nvPr/>
        </p:nvSpPr>
        <p:spPr>
          <a:xfrm>
            <a:off x="719824" y="1104382"/>
            <a:ext cx="7843806" cy="2031325"/>
          </a:xfrm>
          <a:prstGeom prst="rect">
            <a:avLst/>
          </a:prstGeom>
          <a:noFill/>
        </p:spPr>
        <p:txBody>
          <a:bodyPr wrap="square" lIns="91440" tIns="45720" rIns="91440" bIns="45720" rtlCol="0" anchor="t">
            <a:spAutoFit/>
          </a:bodyPr>
          <a:lstStyle/>
          <a:p>
            <a:r>
              <a:rPr lang="en-US" b="1">
                <a:latin typeface="Montserrat Medium"/>
              </a:rPr>
              <a:t>Dataset</a:t>
            </a:r>
            <a:r>
              <a:rPr lang="en-US">
                <a:latin typeface="Montserrat Medium"/>
              </a:rPr>
              <a:t>: </a:t>
            </a:r>
            <a:r>
              <a:rPr lang="en-US">
                <a:solidFill>
                  <a:schemeClr val="tx2"/>
                </a:solidFill>
                <a:latin typeface="Montserrat Medium"/>
                <a:hlinkClick r:id="rId3">
                  <a:extLst>
                    <a:ext uri="{A12FA001-AC4F-418D-AE19-62706E023703}">
                      <ahyp:hlinkClr xmlns:ahyp="http://schemas.microsoft.com/office/drawing/2018/hyperlinkcolor" val="tx"/>
                    </a:ext>
                  </a:extLst>
                </a:hlinkClick>
              </a:rPr>
              <a:t>WikiSQL</a:t>
            </a:r>
          </a:p>
          <a:p>
            <a:endParaRPr lang="en-US">
              <a:latin typeface="Montserrat ExtraBold"/>
            </a:endParaRPr>
          </a:p>
          <a:p>
            <a:r>
              <a:rPr lang="en-US" b="1">
                <a:latin typeface="Montserrat Medium"/>
              </a:rPr>
              <a:t>Dataset summary</a:t>
            </a:r>
            <a:r>
              <a:rPr lang="en-US">
                <a:latin typeface="Montserrat Medium"/>
              </a:rPr>
              <a:t>: </a:t>
            </a:r>
            <a:r>
              <a:rPr lang="en-US" err="1">
                <a:solidFill>
                  <a:schemeClr val="tx2"/>
                </a:solidFill>
                <a:latin typeface="Montserrat Medium"/>
              </a:rPr>
              <a:t>WikiSQL</a:t>
            </a:r>
            <a:r>
              <a:rPr lang="en-US">
                <a:solidFill>
                  <a:schemeClr val="tx2"/>
                </a:solidFill>
                <a:latin typeface="Montserrat Medium"/>
              </a:rPr>
              <a:t> </a:t>
            </a:r>
            <a:r>
              <a:rPr lang="en-US">
                <a:latin typeface="Montserrat Medium"/>
              </a:rPr>
              <a:t>is a large crowd-sourced dataset with hand-annotated examples of questions and SQL queries from Wikipedia.</a:t>
            </a:r>
          </a:p>
          <a:p>
            <a:endParaRPr lang="en-US">
              <a:latin typeface="Montserrat Medium"/>
            </a:endParaRPr>
          </a:p>
          <a:p>
            <a:r>
              <a:rPr lang="en-US" b="1">
                <a:latin typeface="Montserrat Medium"/>
              </a:rPr>
              <a:t>Sample data (simplified):</a:t>
            </a:r>
          </a:p>
          <a:p>
            <a:endParaRPr lang="en-US">
              <a:latin typeface="Montserrat ExtraBold"/>
            </a:endParaRPr>
          </a:p>
          <a:p>
            <a:br>
              <a:rPr lang="en-US">
                <a:latin typeface="Montserrat ExtraBold"/>
              </a:rPr>
            </a:br>
            <a:endParaRPr lang="en-US">
              <a:latin typeface="Montserrat ExtraBold"/>
            </a:endParaRPr>
          </a:p>
        </p:txBody>
      </p:sp>
      <p:sp>
        <p:nvSpPr>
          <p:cNvPr id="6" name="Google Shape;352;p26">
            <a:extLst>
              <a:ext uri="{FF2B5EF4-FFF2-40B4-BE49-F238E27FC236}">
                <a16:creationId xmlns:a16="http://schemas.microsoft.com/office/drawing/2014/main" id="{9EBAA3F4-7F25-B415-3789-DC2810F8F739}"/>
              </a:ext>
            </a:extLst>
          </p:cNvPr>
          <p:cNvSpPr/>
          <p:nvPr/>
        </p:nvSpPr>
        <p:spPr>
          <a:xfrm>
            <a:off x="879786" y="2650499"/>
            <a:ext cx="2502600" cy="214089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4;p26">
            <a:extLst>
              <a:ext uri="{FF2B5EF4-FFF2-40B4-BE49-F238E27FC236}">
                <a16:creationId xmlns:a16="http://schemas.microsoft.com/office/drawing/2014/main" id="{12058DA6-7D0F-8DBF-6D15-32FE35E95BC3}"/>
              </a:ext>
            </a:extLst>
          </p:cNvPr>
          <p:cNvSpPr/>
          <p:nvPr/>
        </p:nvSpPr>
        <p:spPr>
          <a:xfrm>
            <a:off x="6094386" y="2650499"/>
            <a:ext cx="2502600" cy="21408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26">
            <a:extLst>
              <a:ext uri="{FF2B5EF4-FFF2-40B4-BE49-F238E27FC236}">
                <a16:creationId xmlns:a16="http://schemas.microsoft.com/office/drawing/2014/main" id="{485C0D6F-0D2D-7F47-5906-562BC4EF9506}"/>
              </a:ext>
            </a:extLst>
          </p:cNvPr>
          <p:cNvSpPr/>
          <p:nvPr/>
        </p:nvSpPr>
        <p:spPr>
          <a:xfrm>
            <a:off x="3487086" y="2650499"/>
            <a:ext cx="2502600" cy="21408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357;p26">
            <a:extLst>
              <a:ext uri="{FF2B5EF4-FFF2-40B4-BE49-F238E27FC236}">
                <a16:creationId xmlns:a16="http://schemas.microsoft.com/office/drawing/2014/main" id="{49DBA697-62CE-9313-AAAD-CECECD89A9DB}"/>
              </a:ext>
            </a:extLst>
          </p:cNvPr>
          <p:cNvGrpSpPr/>
          <p:nvPr/>
        </p:nvGrpSpPr>
        <p:grpSpPr>
          <a:xfrm>
            <a:off x="1125486" y="2893351"/>
            <a:ext cx="2011200" cy="1298384"/>
            <a:chOff x="959100" y="2439375"/>
            <a:chExt cx="2011200" cy="1298384"/>
          </a:xfrm>
        </p:grpSpPr>
        <p:sp>
          <p:nvSpPr>
            <p:cNvPr id="14" name="Google Shape;358;p26">
              <a:extLst>
                <a:ext uri="{FF2B5EF4-FFF2-40B4-BE49-F238E27FC236}">
                  <a16:creationId xmlns:a16="http://schemas.microsoft.com/office/drawing/2014/main" id="{E0651882-B964-0BDB-0016-6CEDC790CC32}"/>
                </a:ext>
              </a:extLst>
            </p:cNvPr>
            <p:cNvSpPr txBox="1"/>
            <p:nvPr/>
          </p:nvSpPr>
          <p:spPr>
            <a:xfrm>
              <a:off x="959100" y="2805059"/>
              <a:ext cx="2011200" cy="932700"/>
            </a:xfrm>
            <a:prstGeom prst="rect">
              <a:avLst/>
            </a:prstGeom>
            <a:noFill/>
            <a:ln>
              <a:noFill/>
            </a:ln>
          </p:spPr>
          <p:txBody>
            <a:bodyPr spcFirstLastPara="1" wrap="square" lIns="91425" tIns="91425" rIns="91425" bIns="91425" anchor="t" anchorCtr="0">
              <a:noAutofit/>
            </a:bodyPr>
            <a:lstStyle/>
            <a:p>
              <a:pPr algn="ctr"/>
              <a:r>
                <a:rPr lang="en" sz="1100">
                  <a:solidFill>
                    <a:schemeClr val="lt1"/>
                  </a:solidFill>
                  <a:latin typeface="Montserrat Medium"/>
                  <a:ea typeface="Montserrat Medium"/>
                  <a:cs typeface="Montserrat Medium"/>
                  <a:sym typeface="Montserrat Medium"/>
                </a:rPr>
                <a:t>Name the background </a:t>
              </a:r>
              <a:r>
                <a:rPr lang="en" sz="1100" err="1">
                  <a:solidFill>
                    <a:schemeClr val="lt1"/>
                  </a:solidFill>
                  <a:latin typeface="Montserrat Medium"/>
                  <a:ea typeface="Montserrat Medium"/>
                  <a:cs typeface="Montserrat Medium"/>
                  <a:sym typeface="Montserrat Medium"/>
                </a:rPr>
                <a:t>colour</a:t>
              </a:r>
              <a:r>
                <a:rPr lang="en" sz="1100">
                  <a:solidFill>
                    <a:schemeClr val="lt1"/>
                  </a:solidFill>
                  <a:latin typeface="Montserrat Medium"/>
                  <a:ea typeface="Montserrat Medium"/>
                  <a:cs typeface="Montserrat Medium"/>
                  <a:sym typeface="Montserrat Medium"/>
                </a:rPr>
                <a:t> for the Australian Capital Territory</a:t>
              </a:r>
              <a:endParaRPr lang="en" sz="1100">
                <a:solidFill>
                  <a:schemeClr val="lt1"/>
                </a:solidFill>
                <a:latin typeface="Montserrat Medium"/>
              </a:endParaRPr>
            </a:p>
          </p:txBody>
        </p:sp>
        <p:sp>
          <p:nvSpPr>
            <p:cNvPr id="15" name="Google Shape;359;p26">
              <a:extLst>
                <a:ext uri="{FF2B5EF4-FFF2-40B4-BE49-F238E27FC236}">
                  <a16:creationId xmlns:a16="http://schemas.microsoft.com/office/drawing/2014/main" id="{4A670591-8E92-8A49-ABBD-996943F39F3C}"/>
                </a:ext>
              </a:extLst>
            </p:cNvPr>
            <p:cNvSpPr txBox="1"/>
            <p:nvPr/>
          </p:nvSpPr>
          <p:spPr>
            <a:xfrm>
              <a:off x="959250" y="2439375"/>
              <a:ext cx="20109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Montserrat"/>
                  <a:ea typeface="Montserrat"/>
                  <a:cs typeface="Montserrat"/>
                  <a:sym typeface="Montserrat"/>
                </a:rPr>
                <a:t>Question</a:t>
              </a:r>
              <a:endParaRPr sz="1800" b="1">
                <a:solidFill>
                  <a:schemeClr val="lt1"/>
                </a:solidFill>
                <a:latin typeface="Montserrat"/>
                <a:ea typeface="Montserrat"/>
                <a:cs typeface="Montserrat"/>
                <a:sym typeface="Montserrat"/>
              </a:endParaRPr>
            </a:p>
          </p:txBody>
        </p:sp>
      </p:grpSp>
      <p:grpSp>
        <p:nvGrpSpPr>
          <p:cNvPr id="20" name="Google Shape;360;p26">
            <a:extLst>
              <a:ext uri="{FF2B5EF4-FFF2-40B4-BE49-F238E27FC236}">
                <a16:creationId xmlns:a16="http://schemas.microsoft.com/office/drawing/2014/main" id="{F90E83C2-85C5-A4DA-0323-8E864C4273F6}"/>
              </a:ext>
            </a:extLst>
          </p:cNvPr>
          <p:cNvGrpSpPr/>
          <p:nvPr/>
        </p:nvGrpSpPr>
        <p:grpSpPr>
          <a:xfrm>
            <a:off x="3732786" y="2893351"/>
            <a:ext cx="2011200" cy="1298384"/>
            <a:chOff x="3566400" y="2439375"/>
            <a:chExt cx="2011200" cy="1298384"/>
          </a:xfrm>
        </p:grpSpPr>
        <p:sp>
          <p:nvSpPr>
            <p:cNvPr id="18" name="Google Shape;361;p26">
              <a:extLst>
                <a:ext uri="{FF2B5EF4-FFF2-40B4-BE49-F238E27FC236}">
                  <a16:creationId xmlns:a16="http://schemas.microsoft.com/office/drawing/2014/main" id="{F0743960-D4BC-7482-22BF-3DE2753F8B4A}"/>
                </a:ext>
              </a:extLst>
            </p:cNvPr>
            <p:cNvSpPr txBox="1"/>
            <p:nvPr/>
          </p:nvSpPr>
          <p:spPr>
            <a:xfrm>
              <a:off x="3566400" y="2805059"/>
              <a:ext cx="2011200" cy="932700"/>
            </a:xfrm>
            <a:prstGeom prst="rect">
              <a:avLst/>
            </a:prstGeom>
            <a:noFill/>
            <a:ln>
              <a:noFill/>
            </a:ln>
          </p:spPr>
          <p:txBody>
            <a:bodyPr spcFirstLastPara="1" wrap="square" lIns="91425" tIns="91425" rIns="91425" bIns="91425" anchor="t" anchorCtr="0">
              <a:noAutofit/>
            </a:bodyPr>
            <a:lstStyle/>
            <a:p>
              <a:pPr marL="285750" indent="-285750">
                <a:buChar char="•"/>
              </a:pPr>
              <a:r>
                <a:rPr lang="en" sz="1100">
                  <a:solidFill>
                    <a:schemeClr val="dk1"/>
                  </a:solidFill>
                  <a:latin typeface="Montserrat Medium"/>
                </a:rPr>
                <a:t>State/territory</a:t>
              </a:r>
            </a:p>
            <a:p>
              <a:pPr marL="285750" indent="-285750">
                <a:buChar char="•"/>
              </a:pPr>
              <a:r>
                <a:rPr lang="en" sz="1100">
                  <a:solidFill>
                    <a:schemeClr val="dk1"/>
                  </a:solidFill>
                  <a:latin typeface="Montserrat Medium"/>
                </a:rPr>
                <a:t>Text/background </a:t>
              </a:r>
              <a:r>
                <a:rPr lang="en" sz="1100" err="1">
                  <a:solidFill>
                    <a:schemeClr val="dk1"/>
                  </a:solidFill>
                  <a:latin typeface="Montserrat Medium"/>
                </a:rPr>
                <a:t>colour</a:t>
              </a:r>
              <a:endParaRPr lang="en" sz="1100">
                <a:solidFill>
                  <a:schemeClr val="dk1"/>
                </a:solidFill>
                <a:latin typeface="Montserrat Medium"/>
              </a:endParaRPr>
            </a:p>
            <a:p>
              <a:pPr marL="285750" indent="-285750">
                <a:buChar char="•"/>
              </a:pPr>
              <a:r>
                <a:rPr lang="en" sz="1100">
                  <a:solidFill>
                    <a:schemeClr val="dk1"/>
                  </a:solidFill>
                  <a:latin typeface="Montserrat Medium"/>
                </a:rPr>
                <a:t>Format</a:t>
              </a:r>
            </a:p>
            <a:p>
              <a:pPr marL="285750" indent="-285750">
                <a:buChar char="•"/>
              </a:pPr>
              <a:r>
                <a:rPr lang="en" sz="1100">
                  <a:solidFill>
                    <a:schemeClr val="dk1"/>
                  </a:solidFill>
                  <a:latin typeface="Montserrat Medium"/>
                </a:rPr>
                <a:t>Current slogan</a:t>
              </a:r>
            </a:p>
            <a:p>
              <a:pPr marL="285750" indent="-285750">
                <a:buChar char="•"/>
              </a:pPr>
              <a:r>
                <a:rPr lang="en" sz="1100">
                  <a:solidFill>
                    <a:schemeClr val="dk1"/>
                  </a:solidFill>
                  <a:latin typeface="Montserrat Medium"/>
                </a:rPr>
                <a:t>Current series</a:t>
              </a:r>
            </a:p>
            <a:p>
              <a:pPr marL="285750" indent="-285750">
                <a:buChar char="•"/>
              </a:pPr>
              <a:r>
                <a:rPr lang="en" sz="1100">
                  <a:solidFill>
                    <a:schemeClr val="dk1"/>
                  </a:solidFill>
                  <a:latin typeface="Montserrat Medium"/>
                </a:rPr>
                <a:t>Notes</a:t>
              </a:r>
            </a:p>
          </p:txBody>
        </p:sp>
        <p:sp>
          <p:nvSpPr>
            <p:cNvPr id="19" name="Google Shape;362;p26">
              <a:extLst>
                <a:ext uri="{FF2B5EF4-FFF2-40B4-BE49-F238E27FC236}">
                  <a16:creationId xmlns:a16="http://schemas.microsoft.com/office/drawing/2014/main" id="{47A4FEC3-4352-507E-FA5F-3FAE50B8E679}"/>
                </a:ext>
              </a:extLst>
            </p:cNvPr>
            <p:cNvSpPr txBox="1"/>
            <p:nvPr/>
          </p:nvSpPr>
          <p:spPr>
            <a:xfrm>
              <a:off x="3566561" y="2439375"/>
              <a:ext cx="2010900" cy="365700"/>
            </a:xfrm>
            <a:prstGeom prst="rect">
              <a:avLst/>
            </a:prstGeom>
            <a:noFill/>
            <a:ln>
              <a:noFill/>
            </a:ln>
          </p:spPr>
          <p:txBody>
            <a:bodyPr spcFirstLastPara="1" wrap="square" lIns="91425" tIns="91425" rIns="91425" bIns="91425" anchor="ctr" anchorCtr="0">
              <a:noAutofit/>
            </a:bodyPr>
            <a:lstStyle/>
            <a:p>
              <a:pPr algn="ctr">
                <a:lnSpc>
                  <a:spcPct val="114999"/>
                </a:lnSpc>
              </a:pPr>
              <a:r>
                <a:rPr lang="en" sz="1800" b="1">
                  <a:solidFill>
                    <a:schemeClr val="dk1"/>
                  </a:solidFill>
                  <a:latin typeface="Montserrat"/>
                  <a:sym typeface="Montserrat"/>
                </a:rPr>
                <a:t>Table Headers</a:t>
              </a:r>
              <a:endParaRPr lang="en-US"/>
            </a:p>
          </p:txBody>
        </p:sp>
      </p:grpSp>
      <p:grpSp>
        <p:nvGrpSpPr>
          <p:cNvPr id="24" name="Google Shape;363;p26">
            <a:extLst>
              <a:ext uri="{FF2B5EF4-FFF2-40B4-BE49-F238E27FC236}">
                <a16:creationId xmlns:a16="http://schemas.microsoft.com/office/drawing/2014/main" id="{6B51DA98-4006-8050-EF9F-9AD16CF403AC}"/>
              </a:ext>
            </a:extLst>
          </p:cNvPr>
          <p:cNvGrpSpPr/>
          <p:nvPr/>
        </p:nvGrpSpPr>
        <p:grpSpPr>
          <a:xfrm>
            <a:off x="6100725" y="2893388"/>
            <a:ext cx="2450326" cy="1298402"/>
            <a:chOff x="5934339" y="2439412"/>
            <a:chExt cx="2450326" cy="1298402"/>
          </a:xfrm>
        </p:grpSpPr>
        <p:sp>
          <p:nvSpPr>
            <p:cNvPr id="22" name="Google Shape;364;p26">
              <a:extLst>
                <a:ext uri="{FF2B5EF4-FFF2-40B4-BE49-F238E27FC236}">
                  <a16:creationId xmlns:a16="http://schemas.microsoft.com/office/drawing/2014/main" id="{187EDE93-1E37-568C-A750-95B8D1FD2ADB}"/>
                </a:ext>
              </a:extLst>
            </p:cNvPr>
            <p:cNvSpPr txBox="1"/>
            <p:nvPr/>
          </p:nvSpPr>
          <p:spPr>
            <a:xfrm>
              <a:off x="5934339" y="2805114"/>
              <a:ext cx="2450326" cy="932700"/>
            </a:xfrm>
            <a:prstGeom prst="rect">
              <a:avLst/>
            </a:prstGeom>
            <a:noFill/>
            <a:ln>
              <a:noFill/>
            </a:ln>
          </p:spPr>
          <p:txBody>
            <a:bodyPr spcFirstLastPara="1" wrap="square" lIns="91425" tIns="91425" rIns="91425" bIns="91425" anchor="t" anchorCtr="0">
              <a:noAutofit/>
            </a:bodyPr>
            <a:lstStyle/>
            <a:p>
              <a:r>
                <a:rPr lang="en" sz="1050">
                  <a:solidFill>
                    <a:schemeClr val="dk1"/>
                  </a:solidFill>
                  <a:latin typeface="Montserrat Medium"/>
                  <a:sym typeface="Montserrat Medium"/>
                </a:rPr>
                <a:t>SELECT Text/background </a:t>
              </a:r>
              <a:r>
                <a:rPr lang="en" sz="1050" err="1">
                  <a:solidFill>
                    <a:schemeClr val="dk1"/>
                  </a:solidFill>
                  <a:latin typeface="Montserrat Medium"/>
                  <a:sym typeface="Montserrat Medium"/>
                </a:rPr>
                <a:t>colour</a:t>
              </a:r>
              <a:r>
                <a:rPr lang="en" sz="1050">
                  <a:solidFill>
                    <a:schemeClr val="dk1"/>
                  </a:solidFill>
                  <a:latin typeface="Montserrat Medium"/>
                  <a:sym typeface="Montserrat Medium"/>
                </a:rPr>
                <a:t> </a:t>
              </a:r>
              <a:endParaRPr lang="en-US" sz="1050">
                <a:solidFill>
                  <a:schemeClr val="dk1"/>
                </a:solidFill>
              </a:endParaRPr>
            </a:p>
            <a:p>
              <a:r>
                <a:rPr lang="en" sz="1050">
                  <a:solidFill>
                    <a:schemeClr val="dk1"/>
                  </a:solidFill>
                  <a:latin typeface="Montserrat Medium"/>
                  <a:sym typeface="Montserrat Medium"/>
                </a:rPr>
                <a:t>FROM table </a:t>
              </a:r>
              <a:endParaRPr lang="en-US" sz="1050">
                <a:solidFill>
                  <a:schemeClr val="dk1"/>
                </a:solidFill>
              </a:endParaRPr>
            </a:p>
            <a:p>
              <a:r>
                <a:rPr lang="en" sz="1050">
                  <a:solidFill>
                    <a:schemeClr val="dk1"/>
                  </a:solidFill>
                  <a:latin typeface="Montserrat Medium"/>
                  <a:sym typeface="Montserrat Medium"/>
                </a:rPr>
                <a:t>WHERE State/territory = Australian Capital Territory</a:t>
              </a:r>
              <a:endParaRPr lang="en-US" sz="1050">
                <a:solidFill>
                  <a:schemeClr val="dk1"/>
                </a:solidFill>
              </a:endParaRPr>
            </a:p>
          </p:txBody>
        </p:sp>
        <p:sp>
          <p:nvSpPr>
            <p:cNvPr id="23" name="Google Shape;365;p26">
              <a:extLst>
                <a:ext uri="{FF2B5EF4-FFF2-40B4-BE49-F238E27FC236}">
                  <a16:creationId xmlns:a16="http://schemas.microsoft.com/office/drawing/2014/main" id="{C5FF55AA-7332-F572-496C-29C631542B5F}"/>
                </a:ext>
              </a:extLst>
            </p:cNvPr>
            <p:cNvSpPr txBox="1"/>
            <p:nvPr/>
          </p:nvSpPr>
          <p:spPr>
            <a:xfrm>
              <a:off x="6173850" y="2439412"/>
              <a:ext cx="20109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dk1"/>
                  </a:solidFill>
                  <a:latin typeface="Montserrat"/>
                  <a:ea typeface="Montserrat"/>
                  <a:cs typeface="Montserrat"/>
                  <a:sym typeface="Montserrat"/>
                </a:rPr>
                <a:t>SQL</a:t>
              </a:r>
              <a:endParaRPr sz="1800" b="1">
                <a:solidFill>
                  <a:schemeClr val="dk1"/>
                </a:solidFill>
                <a:latin typeface="Montserrat"/>
                <a:ea typeface="Montserrat"/>
                <a:cs typeface="Montserrat"/>
                <a:sym typeface="Montserrat"/>
              </a:endParaRPr>
            </a:p>
          </p:txBody>
        </p:sp>
      </p:grpSp>
      <p:graphicFrame>
        <p:nvGraphicFramePr>
          <p:cNvPr id="32" name="Table 31">
            <a:extLst>
              <a:ext uri="{FF2B5EF4-FFF2-40B4-BE49-F238E27FC236}">
                <a16:creationId xmlns:a16="http://schemas.microsoft.com/office/drawing/2014/main" id="{617B0231-CDA2-73D4-E7CB-1CB286EB4402}"/>
              </a:ext>
            </a:extLst>
          </p:cNvPr>
          <p:cNvGraphicFramePr>
            <a:graphicFrameLocks noGrp="1"/>
          </p:cNvGraphicFramePr>
          <p:nvPr>
            <p:extLst>
              <p:ext uri="{D42A27DB-BD31-4B8C-83A1-F6EECF244321}">
                <p14:modId xmlns:p14="http://schemas.microsoft.com/office/powerpoint/2010/main" val="2941804266"/>
              </p:ext>
            </p:extLst>
          </p:nvPr>
        </p:nvGraphicFramePr>
        <p:xfrm>
          <a:off x="9524999" y="792080"/>
          <a:ext cx="11681301" cy="2926080"/>
        </p:xfrm>
        <a:graphic>
          <a:graphicData uri="http://schemas.openxmlformats.org/drawingml/2006/table">
            <a:tbl>
              <a:tblPr firstRow="1" bandRow="1">
                <a:tableStyleId>{1EF5886B-5A0C-473B-846D-83870A1D1D3B}</a:tableStyleId>
              </a:tblPr>
              <a:tblGrid>
                <a:gridCol w="1075991">
                  <a:extLst>
                    <a:ext uri="{9D8B030D-6E8A-4147-A177-3AD203B41FA5}">
                      <a16:colId xmlns:a16="http://schemas.microsoft.com/office/drawing/2014/main" val="1786090850"/>
                    </a:ext>
                  </a:extLst>
                </a:gridCol>
                <a:gridCol w="1696756">
                  <a:extLst>
                    <a:ext uri="{9D8B030D-6E8A-4147-A177-3AD203B41FA5}">
                      <a16:colId xmlns:a16="http://schemas.microsoft.com/office/drawing/2014/main" val="1610645715"/>
                    </a:ext>
                  </a:extLst>
                </a:gridCol>
                <a:gridCol w="5988228">
                  <a:extLst>
                    <a:ext uri="{9D8B030D-6E8A-4147-A177-3AD203B41FA5}">
                      <a16:colId xmlns:a16="http://schemas.microsoft.com/office/drawing/2014/main" val="3673545873"/>
                    </a:ext>
                  </a:extLst>
                </a:gridCol>
                <a:gridCol w="2920326">
                  <a:extLst>
                    <a:ext uri="{9D8B030D-6E8A-4147-A177-3AD203B41FA5}">
                      <a16:colId xmlns:a16="http://schemas.microsoft.com/office/drawing/2014/main" val="97483817"/>
                    </a:ext>
                  </a:extLst>
                </a:gridCol>
              </a:tblGrid>
              <a:tr h="0">
                <a:tc>
                  <a:txBody>
                    <a:bodyPr/>
                    <a:lstStyle/>
                    <a:p>
                      <a:pPr algn="r"/>
                      <a:r>
                        <a:rPr lang="en-US" sz="1200">
                          <a:effectLst/>
                        </a:rPr>
                        <a:t>phase (int32)</a:t>
                      </a:r>
                    </a:p>
                  </a:txBody>
                  <a:tcPr anchor="ctr"/>
                </a:tc>
                <a:tc>
                  <a:txBody>
                    <a:bodyPr/>
                    <a:lstStyle/>
                    <a:p>
                      <a:pPr algn="l"/>
                      <a:r>
                        <a:rPr lang="en-US" sz="1200">
                          <a:effectLst/>
                        </a:rPr>
                        <a:t>question (string)</a:t>
                      </a:r>
                    </a:p>
                  </a:txBody>
                  <a:tcPr anchor="ctr"/>
                </a:tc>
                <a:tc>
                  <a:txBody>
                    <a:bodyPr/>
                    <a:lstStyle/>
                    <a:p>
                      <a:pPr algn="l"/>
                      <a:r>
                        <a:rPr lang="en-US" sz="1200">
                          <a:effectLst/>
                        </a:rPr>
                        <a:t>table (dict)</a:t>
                      </a:r>
                    </a:p>
                  </a:txBody>
                  <a:tcPr anchor="ctr"/>
                </a:tc>
                <a:tc>
                  <a:txBody>
                    <a:bodyPr/>
                    <a:lstStyle/>
                    <a:p>
                      <a:pPr algn="l"/>
                      <a:r>
                        <a:rPr lang="en-US" sz="1200">
                          <a:effectLst/>
                        </a:rPr>
                        <a:t>sql (dict)</a:t>
                      </a:r>
                    </a:p>
                  </a:txBody>
                  <a:tcPr anchor="ctr"/>
                </a:tc>
                <a:extLst>
                  <a:ext uri="{0D108BD9-81ED-4DB2-BD59-A6C34878D82A}">
                    <a16:rowId xmlns:a16="http://schemas.microsoft.com/office/drawing/2014/main" val="752809878"/>
                  </a:ext>
                </a:extLst>
              </a:tr>
              <a:tr h="0">
                <a:tc>
                  <a:txBody>
                    <a:bodyPr/>
                    <a:lstStyle/>
                    <a:p>
                      <a:pPr algn="r" fontAlgn="t"/>
                      <a:r>
                        <a:rPr lang="en-US" sz="1200">
                          <a:effectLst/>
                        </a:rPr>
                        <a:t>1</a:t>
                      </a:r>
                    </a:p>
                  </a:txBody>
                  <a:tcPr/>
                </a:tc>
                <a:tc>
                  <a:txBody>
                    <a:bodyPr/>
                    <a:lstStyle/>
                    <a:p>
                      <a:pPr fontAlgn="t"/>
                      <a:r>
                        <a:rPr lang="en-US" sz="1200">
                          <a:effectLst/>
                        </a:rPr>
                        <a:t>"Name the background colour for the Australian Capital Territory"</a:t>
                      </a:r>
                    </a:p>
                  </a:txBody>
                  <a:tcPr/>
                </a:tc>
                <a:tc>
                  <a:txBody>
                    <a:bodyPr/>
                    <a:lstStyle/>
                    <a:p>
                      <a:pPr fontAlgn="t"/>
                      <a:r>
                        <a:rPr lang="en-US" sz="1200">
                          <a:effectLst/>
                        </a:rPr>
                        <a:t>{ "header": [ "State/territory", "Text/background colour", "Format", "Current slogan", "Current series", "Notes" ], "page_title": "", "page_id": "", "types": [ "text", "text", "text", "text", "text", "text" ], "id": "1-1000181-1", "section_title": "", "caption": "", "rows": [ [ "Australian Capital Territory", "blue/white", "Yaa·nna", "ACT · CELEBRATION OF A CENTURY 2013", "YIL·00A", "Slogan screenprinted on plate" ], [ "New South Wales", "black/yellow", "aa·nn·aa", "NEW SOUTH WALES", "BX·99·HI", "No slogan on current series" ], [ "New South Wales", "black/white", "aaa·nna", "NSW", "CPX·12A", "Optional white slimline series" ], [ "Northern Territory", "ochre/white", "Ca·nn·aa", "NT · OUTBACK AUSTRALIA", "CB·06·ZZ", "New series began in June 2011" ], [ "Queensland", "maroon/white", "nnn·aaa", "QUEENSLAND · SUNSHINE STATE", "999·TLG", "Slogan embossed on plate" ], [ "South Australia", "black/white", "Snnn·aaa", "SOUTH AUSTRALIA", "S000·AZD", "No slogan on current series" ], [ "Victoria", "blue/white", "aaa·nnn", "VICTORIA - THE PLACE TO BE", "ZZZ·562", "Current series will be exhausted this year" ] ], "name": "table_1000181_1" }</a:t>
                      </a:r>
                    </a:p>
                  </a:txBody>
                  <a:tcPr/>
                </a:tc>
                <a:tc>
                  <a:txBody>
                    <a:bodyPr/>
                    <a:lstStyle/>
                    <a:p>
                      <a:pPr fontAlgn="t"/>
                      <a:r>
                        <a:rPr lang="en-US" sz="1200">
                          <a:effectLst/>
                        </a:rPr>
                        <a:t>{ "human_readable": "SELECT Text/background colour FROM table WHERE State/territory = Australian Capital Territory", "sel": 1, "agg": 0, "conds": { "column_index": [ 0 ], "operator_index": [ 0 ], "condition": [ "Australian Capital Territory" ] } }</a:t>
                      </a:r>
                    </a:p>
                  </a:txBody>
                  <a:tcPr/>
                </a:tc>
                <a:extLst>
                  <a:ext uri="{0D108BD9-81ED-4DB2-BD59-A6C34878D82A}">
                    <a16:rowId xmlns:a16="http://schemas.microsoft.com/office/drawing/2014/main" val="2098175738"/>
                  </a:ext>
                </a:extLst>
              </a:tr>
            </a:tbl>
          </a:graphicData>
        </a:graphic>
      </p:graphicFrame>
    </p:spTree>
    <p:extLst>
      <p:ext uri="{BB962C8B-B14F-4D97-AF65-F5344CB8AC3E}">
        <p14:creationId xmlns:p14="http://schemas.microsoft.com/office/powerpoint/2010/main" val="935282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Speech Bubble: Rectangle with Corners Rounded 2">
            <a:extLst>
              <a:ext uri="{FF2B5EF4-FFF2-40B4-BE49-F238E27FC236}">
                <a16:creationId xmlns:a16="http://schemas.microsoft.com/office/drawing/2014/main" id="{7AAC8B74-E429-0FE3-B87B-0EB2CBADD4DD}"/>
              </a:ext>
            </a:extLst>
          </p:cNvPr>
          <p:cNvSpPr/>
          <p:nvPr/>
        </p:nvSpPr>
        <p:spPr>
          <a:xfrm>
            <a:off x="3159126" y="2109611"/>
            <a:ext cx="5418665" cy="2116666"/>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a:t>
            </a:r>
            <a:endParaRPr lang="en-US"/>
          </a:p>
        </p:txBody>
      </p:sp>
      <p:sp>
        <p:nvSpPr>
          <p:cNvPr id="2" name="TextBox 1">
            <a:extLst>
              <a:ext uri="{FF2B5EF4-FFF2-40B4-BE49-F238E27FC236}">
                <a16:creationId xmlns:a16="http://schemas.microsoft.com/office/drawing/2014/main" id="{46715096-7675-5294-7835-7D084DC491C7}"/>
              </a:ext>
            </a:extLst>
          </p:cNvPr>
          <p:cNvSpPr txBox="1"/>
          <p:nvPr/>
        </p:nvSpPr>
        <p:spPr>
          <a:xfrm>
            <a:off x="719824" y="1104382"/>
            <a:ext cx="7843806" cy="738664"/>
          </a:xfrm>
          <a:prstGeom prst="rect">
            <a:avLst/>
          </a:prstGeom>
          <a:noFill/>
        </p:spPr>
        <p:txBody>
          <a:bodyPr wrap="square" lIns="91440" tIns="45720" rIns="91440" bIns="45720" rtlCol="0" anchor="t">
            <a:spAutoFit/>
          </a:bodyPr>
          <a:lstStyle/>
          <a:p>
            <a:r>
              <a:rPr lang="en-US" b="1">
                <a:latin typeface="Montserrat Medium"/>
              </a:rPr>
              <a:t>Our aim</a:t>
            </a:r>
            <a:r>
              <a:rPr lang="en-US">
                <a:latin typeface="Montserrat Medium"/>
              </a:rPr>
              <a:t>: Train SLM with rationales generated by LLM for code generation task.</a:t>
            </a:r>
            <a:endParaRPr lang="en-US">
              <a:solidFill>
                <a:schemeClr val="tx2"/>
              </a:solidFill>
              <a:latin typeface="Montserrat Medium"/>
            </a:endParaRPr>
          </a:p>
          <a:p>
            <a:endParaRPr lang="en-US">
              <a:latin typeface="Montserrat Medium"/>
            </a:endParaRPr>
          </a:p>
          <a:p>
            <a:r>
              <a:rPr lang="en-US" b="1">
                <a:latin typeface="Montserrat Medium"/>
              </a:rPr>
              <a:t>Example:</a:t>
            </a:r>
          </a:p>
        </p:txBody>
      </p:sp>
      <p:sp>
        <p:nvSpPr>
          <p:cNvPr id="4" name="Rectangle 3">
            <a:extLst>
              <a:ext uri="{FF2B5EF4-FFF2-40B4-BE49-F238E27FC236}">
                <a16:creationId xmlns:a16="http://schemas.microsoft.com/office/drawing/2014/main" id="{22C566F7-5FB4-3551-1E76-DB802F4C520D}"/>
              </a:ext>
            </a:extLst>
          </p:cNvPr>
          <p:cNvSpPr/>
          <p:nvPr/>
        </p:nvSpPr>
        <p:spPr>
          <a:xfrm>
            <a:off x="910300" y="2378468"/>
            <a:ext cx="180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7B850BA7-AD44-EE57-D08C-6BCE3AFCA734}"/>
              </a:ext>
            </a:extLst>
          </p:cNvPr>
          <p:cNvSpPr txBox="1"/>
          <p:nvPr/>
        </p:nvSpPr>
        <p:spPr>
          <a:xfrm>
            <a:off x="1171565" y="3124578"/>
            <a:ext cx="1277470" cy="307777"/>
          </a:xfrm>
          <a:prstGeom prst="rect">
            <a:avLst/>
          </a:prstGeom>
          <a:noFill/>
        </p:spPr>
        <p:txBody>
          <a:bodyPr wrap="square" rtlCol="0">
            <a:spAutoFit/>
          </a:bodyPr>
          <a:lstStyle/>
          <a:p>
            <a:pPr algn="ctr"/>
            <a:r>
              <a:rPr lang="en-US">
                <a:solidFill>
                  <a:schemeClr val="tx2"/>
                </a:solidFill>
                <a:latin typeface="Montserrat Medium" panose="00000600000000000000" pitchFamily="2" charset="0"/>
              </a:rPr>
              <a:t>Teacher</a:t>
            </a:r>
            <a:endParaRPr lang="en-SG">
              <a:solidFill>
                <a:schemeClr val="tx2"/>
              </a:solidFill>
              <a:latin typeface="Montserrat Medium" panose="00000600000000000000" pitchFamily="2" charset="0"/>
            </a:endParaRPr>
          </a:p>
        </p:txBody>
      </p:sp>
      <p:sp>
        <p:nvSpPr>
          <p:cNvPr id="30" name="TextBox 29">
            <a:extLst>
              <a:ext uri="{FF2B5EF4-FFF2-40B4-BE49-F238E27FC236}">
                <a16:creationId xmlns:a16="http://schemas.microsoft.com/office/drawing/2014/main" id="{F16350CB-D3E7-6978-815A-C969C7C83763}"/>
              </a:ext>
            </a:extLst>
          </p:cNvPr>
          <p:cNvSpPr txBox="1"/>
          <p:nvPr/>
        </p:nvSpPr>
        <p:spPr>
          <a:xfrm>
            <a:off x="576678" y="2085142"/>
            <a:ext cx="2467243" cy="276999"/>
          </a:xfrm>
          <a:prstGeom prst="rect">
            <a:avLst/>
          </a:prstGeom>
          <a:noFill/>
        </p:spPr>
        <p:txBody>
          <a:bodyPr wrap="square" rtlCol="0">
            <a:spAutoFit/>
          </a:bodyPr>
          <a:lstStyle/>
          <a:p>
            <a:pPr algn="ctr"/>
            <a:r>
              <a:rPr lang="en-US" sz="1200">
                <a:solidFill>
                  <a:schemeClr val="tx2"/>
                </a:solidFill>
                <a:latin typeface="Montserrat Medium" panose="00000600000000000000" pitchFamily="2" charset="0"/>
              </a:rPr>
              <a:t>Large Transformer Model</a:t>
            </a:r>
            <a:endParaRPr lang="en-SG" sz="1200">
              <a:solidFill>
                <a:schemeClr val="tx2"/>
              </a:solidFill>
              <a:latin typeface="Montserrat Medium" panose="00000600000000000000" pitchFamily="2" charset="0"/>
            </a:endParaRPr>
          </a:p>
        </p:txBody>
      </p:sp>
      <p:sp>
        <p:nvSpPr>
          <p:cNvPr id="39" name="TextBox 38">
            <a:extLst>
              <a:ext uri="{FF2B5EF4-FFF2-40B4-BE49-F238E27FC236}">
                <a16:creationId xmlns:a16="http://schemas.microsoft.com/office/drawing/2014/main" id="{A89F46EA-4884-D835-2AB7-FA00918F1C08}"/>
              </a:ext>
            </a:extLst>
          </p:cNvPr>
          <p:cNvSpPr txBox="1"/>
          <p:nvPr/>
        </p:nvSpPr>
        <p:spPr>
          <a:xfrm>
            <a:off x="3280434" y="2193642"/>
            <a:ext cx="5331535" cy="19851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buAutoNum type="arabicPeriod"/>
            </a:pPr>
            <a:r>
              <a:rPr lang="en-US" sz="1200">
                <a:solidFill>
                  <a:srgbClr val="374151"/>
                </a:solidFill>
                <a:latin typeface="Montserrat"/>
              </a:rPr>
              <a:t> SELECT clause: Specify the columns we want to retrieve. In this case, we want to retrieve the background </a:t>
            </a:r>
            <a:r>
              <a:rPr lang="en-US" sz="1200" err="1">
                <a:solidFill>
                  <a:srgbClr val="374151"/>
                </a:solidFill>
                <a:latin typeface="Montserrat"/>
              </a:rPr>
              <a:t>colour</a:t>
            </a:r>
            <a:r>
              <a:rPr lang="en-US" sz="1200">
                <a:solidFill>
                  <a:srgbClr val="374151"/>
                </a:solidFill>
                <a:latin typeface="Montserrat"/>
              </a:rPr>
              <a:t>.</a:t>
            </a:r>
            <a:endParaRPr lang="en-US"/>
          </a:p>
          <a:p>
            <a:pPr>
              <a:spcAft>
                <a:spcPts val="600"/>
              </a:spcAft>
              <a:buAutoNum type="arabicPeriod"/>
            </a:pPr>
            <a:r>
              <a:rPr lang="en-US" sz="1200">
                <a:solidFill>
                  <a:srgbClr val="374151"/>
                </a:solidFill>
                <a:latin typeface="Montserrat"/>
              </a:rPr>
              <a:t> FROM clause: Specify the table we are querying from.</a:t>
            </a:r>
          </a:p>
          <a:p>
            <a:pPr>
              <a:spcAft>
                <a:spcPts val="600"/>
              </a:spcAft>
              <a:buAutoNum type="arabicPeriod"/>
            </a:pPr>
            <a:r>
              <a:rPr lang="en-US" sz="1200">
                <a:solidFill>
                  <a:srgbClr val="374151"/>
                </a:solidFill>
                <a:latin typeface="Montserrat"/>
              </a:rPr>
              <a:t>WHERE clause: Specify the condition that the rows must meet in order to be included in the result. In this case, we want to retrieve the background color for the Australian Capital Territory.</a:t>
            </a:r>
          </a:p>
          <a:p>
            <a:pPr>
              <a:spcAft>
                <a:spcPts val="600"/>
              </a:spcAft>
            </a:pPr>
            <a:r>
              <a:rPr lang="en-US" sz="1200">
                <a:solidFill>
                  <a:srgbClr val="374151"/>
                </a:solidFill>
                <a:latin typeface="Montserrat"/>
              </a:rPr>
              <a:t>By combining these clauses, the SQL query selects the </a:t>
            </a:r>
            <a:r>
              <a:rPr lang="en-US" sz="1200" err="1">
                <a:solidFill>
                  <a:srgbClr val="374151"/>
                </a:solidFill>
                <a:latin typeface="Montserrat"/>
              </a:rPr>
              <a:t>background_colour</a:t>
            </a:r>
            <a:r>
              <a:rPr lang="en-US" sz="1200">
                <a:solidFill>
                  <a:srgbClr val="374151"/>
                </a:solidFill>
                <a:latin typeface="Montserrat"/>
              </a:rPr>
              <a:t> from the table where the </a:t>
            </a:r>
            <a:r>
              <a:rPr lang="en-US" sz="1200" err="1">
                <a:solidFill>
                  <a:srgbClr val="374151"/>
                </a:solidFill>
                <a:latin typeface="Montserrat"/>
              </a:rPr>
              <a:t>region_name</a:t>
            </a:r>
            <a:r>
              <a:rPr lang="en-US" sz="1200">
                <a:solidFill>
                  <a:srgbClr val="374151"/>
                </a:solidFill>
                <a:latin typeface="Montserrat"/>
              </a:rPr>
              <a:t> is 'Australian Capital Territory'.</a:t>
            </a:r>
          </a:p>
        </p:txBody>
      </p:sp>
    </p:spTree>
    <p:extLst>
      <p:ext uri="{BB962C8B-B14F-4D97-AF65-F5344CB8AC3E}">
        <p14:creationId xmlns:p14="http://schemas.microsoft.com/office/powerpoint/2010/main" val="3527173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 - Prompts</a:t>
            </a:r>
            <a:endParaRPr lang="en-US"/>
          </a:p>
        </p:txBody>
      </p:sp>
      <p:sp>
        <p:nvSpPr>
          <p:cNvPr id="6" name="Rectangle 5">
            <a:extLst>
              <a:ext uri="{FF2B5EF4-FFF2-40B4-BE49-F238E27FC236}">
                <a16:creationId xmlns:a16="http://schemas.microsoft.com/office/drawing/2014/main" id="{D09F807E-1FB6-9198-4907-BDF5FD0E912D}"/>
              </a:ext>
            </a:extLst>
          </p:cNvPr>
          <p:cNvSpPr/>
          <p:nvPr/>
        </p:nvSpPr>
        <p:spPr>
          <a:xfrm>
            <a:off x="719996" y="1725660"/>
            <a:ext cx="2340000" cy="213933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A679C1"/>
                </a:solidFill>
                <a:latin typeface="Consolas"/>
              </a:rPr>
              <a:t>Translate English to SQL: </a:t>
            </a:r>
            <a:r>
              <a:rPr lang="en-US" sz="1100">
                <a:solidFill>
                  <a:srgbClr val="22AA44"/>
                </a:solidFill>
                <a:latin typeface="Consolas"/>
              </a:rPr>
              <a:t>Name the background </a:t>
            </a:r>
            <a:r>
              <a:rPr lang="en-US" sz="1100" err="1">
                <a:solidFill>
                  <a:srgbClr val="22AA44"/>
                </a:solidFill>
                <a:latin typeface="Consolas"/>
              </a:rPr>
              <a:t>colour</a:t>
            </a:r>
            <a:r>
              <a:rPr lang="en-US" sz="1100">
                <a:solidFill>
                  <a:srgbClr val="22AA44"/>
                </a:solidFill>
                <a:latin typeface="Consolas"/>
              </a:rPr>
              <a:t> for the Australian Capital Territory.</a:t>
            </a:r>
            <a:endParaRPr lang="en-US" sz="1100">
              <a:solidFill>
                <a:srgbClr val="6688CC"/>
              </a:solidFill>
              <a:latin typeface="Consolas"/>
            </a:endParaRPr>
          </a:p>
        </p:txBody>
      </p:sp>
      <p:sp>
        <p:nvSpPr>
          <p:cNvPr id="8" name="Rectangle 7">
            <a:extLst>
              <a:ext uri="{FF2B5EF4-FFF2-40B4-BE49-F238E27FC236}">
                <a16:creationId xmlns:a16="http://schemas.microsoft.com/office/drawing/2014/main" id="{7CC76031-E067-4788-B210-B2FC36D62057}"/>
              </a:ext>
            </a:extLst>
          </p:cNvPr>
          <p:cNvSpPr/>
          <p:nvPr/>
        </p:nvSpPr>
        <p:spPr>
          <a:xfrm>
            <a:off x="3401998" y="1725660"/>
            <a:ext cx="2340000" cy="213933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A679C1"/>
                </a:solidFill>
                <a:latin typeface="Consolas"/>
              </a:rPr>
              <a:t>Translate English to SQL:</a:t>
            </a:r>
            <a:endParaRPr lang="en-US"/>
          </a:p>
          <a:p>
            <a:r>
              <a:rPr lang="en-US" sz="1100">
                <a:solidFill>
                  <a:srgbClr val="22AA44"/>
                </a:solidFill>
                <a:latin typeface="Consolas"/>
              </a:rPr>
              <a:t>Name the background </a:t>
            </a:r>
            <a:r>
              <a:rPr lang="en-US" sz="1100" err="1">
                <a:solidFill>
                  <a:srgbClr val="22AA44"/>
                </a:solidFill>
                <a:latin typeface="Consolas"/>
              </a:rPr>
              <a:t>colour</a:t>
            </a:r>
            <a:r>
              <a:rPr lang="en-US" sz="1100">
                <a:solidFill>
                  <a:srgbClr val="22AA44"/>
                </a:solidFill>
                <a:latin typeface="Consolas"/>
              </a:rPr>
              <a:t> for the Australian Capital Territory.</a:t>
            </a:r>
            <a:endParaRPr lang="en-US">
              <a:solidFill>
                <a:srgbClr val="F3FBFF"/>
              </a:solidFill>
              <a:latin typeface="Arial"/>
              <a:cs typeface="Arial"/>
            </a:endParaRPr>
          </a:p>
          <a:p>
            <a:endParaRPr lang="en-US" sz="1100">
              <a:solidFill>
                <a:srgbClr val="22AA44"/>
              </a:solidFill>
              <a:latin typeface="Consolas"/>
            </a:endParaRPr>
          </a:p>
          <a:p>
            <a:r>
              <a:rPr lang="en-US" sz="1100">
                <a:solidFill>
                  <a:srgbClr val="A679C1"/>
                </a:solidFill>
                <a:latin typeface="Consolas"/>
              </a:rPr>
              <a:t>A: </a:t>
            </a:r>
            <a:r>
              <a:rPr lang="en-US" sz="1100">
                <a:solidFill>
                  <a:srgbClr val="22AA44"/>
                </a:solidFill>
                <a:latin typeface="Consolas"/>
              </a:rPr>
              <a:t>Let's think step by step.</a:t>
            </a:r>
            <a:endParaRPr lang="en-US" sz="900" b="0">
              <a:solidFill>
                <a:srgbClr val="6688CC"/>
              </a:solidFill>
              <a:effectLst/>
              <a:highlight>
                <a:srgbClr val="FFFF00"/>
              </a:highlight>
              <a:latin typeface="Consolas"/>
            </a:endParaRPr>
          </a:p>
        </p:txBody>
      </p:sp>
      <p:sp>
        <p:nvSpPr>
          <p:cNvPr id="10" name="Rectangle 9">
            <a:extLst>
              <a:ext uri="{FF2B5EF4-FFF2-40B4-BE49-F238E27FC236}">
                <a16:creationId xmlns:a16="http://schemas.microsoft.com/office/drawing/2014/main" id="{0315E582-8FEC-87DD-74A1-E0B4EF0A7922}"/>
              </a:ext>
            </a:extLst>
          </p:cNvPr>
          <p:cNvSpPr/>
          <p:nvPr/>
        </p:nvSpPr>
        <p:spPr>
          <a:xfrm>
            <a:off x="6084000" y="1725660"/>
            <a:ext cx="2340000" cy="213933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A679C1"/>
                </a:solidFill>
                <a:latin typeface="Consolas"/>
              </a:rPr>
              <a:t>In</a:t>
            </a:r>
            <a:r>
              <a:rPr lang="en-US" sz="1100" b="0">
                <a:solidFill>
                  <a:srgbClr val="A679C1"/>
                </a:solidFill>
                <a:effectLst/>
                <a:latin typeface="Consolas"/>
              </a:rPr>
              <a:t> </a:t>
            </a:r>
            <a:r>
              <a:rPr lang="en-US" sz="1100">
                <a:solidFill>
                  <a:srgbClr val="A679C1"/>
                </a:solidFill>
                <a:latin typeface="Consolas"/>
              </a:rPr>
              <a:t>SQL, what column do I have to SELECT to solve</a:t>
            </a:r>
            <a:r>
              <a:rPr lang="en-US" sz="1100" b="0">
                <a:solidFill>
                  <a:srgbClr val="A679C1"/>
                </a:solidFill>
                <a:effectLst/>
                <a:latin typeface="Consolas"/>
              </a:rPr>
              <a:t>:</a:t>
            </a:r>
            <a:endParaRPr lang="en-US" sz="1100">
              <a:solidFill>
                <a:srgbClr val="A679C1"/>
              </a:solidFill>
              <a:latin typeface="Consolas"/>
            </a:endParaRPr>
          </a:p>
          <a:p>
            <a:r>
              <a:rPr lang="en-US" sz="1100">
                <a:solidFill>
                  <a:srgbClr val="22AA44"/>
                </a:solidFill>
                <a:latin typeface="Consolas"/>
              </a:rPr>
              <a:t>Name the background </a:t>
            </a:r>
            <a:r>
              <a:rPr lang="en-US" sz="1100" err="1">
                <a:solidFill>
                  <a:srgbClr val="22AA44"/>
                </a:solidFill>
                <a:latin typeface="Consolas"/>
              </a:rPr>
              <a:t>colour</a:t>
            </a:r>
            <a:r>
              <a:rPr lang="en-US" sz="1100">
                <a:solidFill>
                  <a:srgbClr val="22AA44"/>
                </a:solidFill>
                <a:latin typeface="Consolas"/>
              </a:rPr>
              <a:t> for the Australian Capital Territory.</a:t>
            </a:r>
          </a:p>
          <a:p>
            <a:endParaRPr lang="en-US" sz="1100">
              <a:solidFill>
                <a:srgbClr val="22AA44"/>
              </a:solidFill>
              <a:latin typeface="Consolas"/>
            </a:endParaRPr>
          </a:p>
          <a:p>
            <a:r>
              <a:rPr lang="en-US" sz="1100">
                <a:solidFill>
                  <a:srgbClr val="A679C1"/>
                </a:solidFill>
                <a:latin typeface="Consolas"/>
              </a:rPr>
              <a:t>In SQL, what WHERE condition do I have to set to solve:</a:t>
            </a:r>
          </a:p>
          <a:p>
            <a:r>
              <a:rPr lang="en-US" sz="1100">
                <a:solidFill>
                  <a:srgbClr val="22AA44"/>
                </a:solidFill>
                <a:latin typeface="Consolas"/>
              </a:rPr>
              <a:t>Name the background </a:t>
            </a:r>
            <a:r>
              <a:rPr lang="en-US" sz="1100" err="1">
                <a:solidFill>
                  <a:srgbClr val="22AA44"/>
                </a:solidFill>
                <a:latin typeface="Consolas"/>
              </a:rPr>
              <a:t>colour</a:t>
            </a:r>
            <a:r>
              <a:rPr lang="en-US" sz="1100">
                <a:solidFill>
                  <a:srgbClr val="22AA44"/>
                </a:solidFill>
                <a:latin typeface="Consolas"/>
              </a:rPr>
              <a:t> for the Australian Capital Territory. </a:t>
            </a:r>
            <a:endParaRPr lang="en-US">
              <a:cs typeface="Arial"/>
            </a:endParaRPr>
          </a:p>
        </p:txBody>
      </p:sp>
      <p:sp>
        <p:nvSpPr>
          <p:cNvPr id="12" name="TextBox 11">
            <a:extLst>
              <a:ext uri="{FF2B5EF4-FFF2-40B4-BE49-F238E27FC236}">
                <a16:creationId xmlns:a16="http://schemas.microsoft.com/office/drawing/2014/main" id="{80BB49CC-AB43-B6E5-1A28-D277188481A6}"/>
              </a:ext>
            </a:extLst>
          </p:cNvPr>
          <p:cNvSpPr txBox="1"/>
          <p:nvPr/>
        </p:nvSpPr>
        <p:spPr>
          <a:xfrm>
            <a:off x="719996" y="1231217"/>
            <a:ext cx="2339999" cy="261610"/>
          </a:xfrm>
          <a:prstGeom prst="rect">
            <a:avLst/>
          </a:prstGeom>
          <a:noFill/>
        </p:spPr>
        <p:txBody>
          <a:bodyPr wrap="square" lIns="91440" tIns="45720" rIns="91440" bIns="45720" rtlCol="0" anchor="t">
            <a:spAutoFit/>
          </a:bodyPr>
          <a:lstStyle/>
          <a:p>
            <a:pPr algn="ctr"/>
            <a:r>
              <a:rPr lang="en-SG" sz="1100" b="1">
                <a:latin typeface="Montserrat Medium"/>
              </a:rPr>
              <a:t>Zero-shot</a:t>
            </a:r>
          </a:p>
        </p:txBody>
      </p:sp>
      <p:sp>
        <p:nvSpPr>
          <p:cNvPr id="14" name="TextBox 13">
            <a:extLst>
              <a:ext uri="{FF2B5EF4-FFF2-40B4-BE49-F238E27FC236}">
                <a16:creationId xmlns:a16="http://schemas.microsoft.com/office/drawing/2014/main" id="{BDF80839-1ECB-B79D-D7C7-4E0A21D3911C}"/>
              </a:ext>
            </a:extLst>
          </p:cNvPr>
          <p:cNvSpPr txBox="1"/>
          <p:nvPr/>
        </p:nvSpPr>
        <p:spPr>
          <a:xfrm>
            <a:off x="3401998" y="1232798"/>
            <a:ext cx="2339999" cy="261610"/>
          </a:xfrm>
          <a:prstGeom prst="rect">
            <a:avLst/>
          </a:prstGeom>
          <a:noFill/>
        </p:spPr>
        <p:txBody>
          <a:bodyPr wrap="square" lIns="91440" tIns="45720" rIns="91440" bIns="45720" rtlCol="0" anchor="t">
            <a:spAutoFit/>
          </a:bodyPr>
          <a:lstStyle/>
          <a:p>
            <a:pPr algn="ctr"/>
            <a:r>
              <a:rPr lang="en-SG" sz="1100" b="1">
                <a:latin typeface="Montserrat Medium"/>
              </a:rPr>
              <a:t>Zero-shot </a:t>
            </a:r>
            <a:r>
              <a:rPr lang="en-SG" sz="1100" b="1" err="1">
                <a:latin typeface="Montserrat Medium"/>
              </a:rPr>
              <a:t>CoT</a:t>
            </a:r>
            <a:endParaRPr lang="en-SG" sz="1100" b="1">
              <a:latin typeface="Montserrat Medium"/>
            </a:endParaRPr>
          </a:p>
        </p:txBody>
      </p:sp>
      <p:sp>
        <p:nvSpPr>
          <p:cNvPr id="16" name="TextBox 15">
            <a:extLst>
              <a:ext uri="{FF2B5EF4-FFF2-40B4-BE49-F238E27FC236}">
                <a16:creationId xmlns:a16="http://schemas.microsoft.com/office/drawing/2014/main" id="{F66CEE92-E40E-D611-43ED-AAA1F88AA913}"/>
              </a:ext>
            </a:extLst>
          </p:cNvPr>
          <p:cNvSpPr txBox="1"/>
          <p:nvPr/>
        </p:nvSpPr>
        <p:spPr>
          <a:xfrm>
            <a:off x="6084001" y="1182618"/>
            <a:ext cx="2339999" cy="553998"/>
          </a:xfrm>
          <a:prstGeom prst="rect">
            <a:avLst/>
          </a:prstGeom>
          <a:noFill/>
        </p:spPr>
        <p:txBody>
          <a:bodyPr wrap="square" lIns="91440" tIns="45720" rIns="91440" bIns="45720" rtlCol="0" anchor="t">
            <a:spAutoFit/>
          </a:bodyPr>
          <a:lstStyle/>
          <a:p>
            <a:pPr algn="ctr"/>
            <a:r>
              <a:rPr lang="en-SG" sz="1000" b="1">
                <a:latin typeface="Montserrat Medium"/>
              </a:rPr>
              <a:t>"Split-SQL"</a:t>
            </a:r>
          </a:p>
          <a:p>
            <a:pPr algn="ctr"/>
            <a:r>
              <a:rPr lang="en-SG" sz="1000">
                <a:latin typeface="Montserrat Medium"/>
              </a:rPr>
              <a:t>(adapted from Divide and Prompt approach)</a:t>
            </a:r>
          </a:p>
        </p:txBody>
      </p:sp>
      <p:sp>
        <p:nvSpPr>
          <p:cNvPr id="17" name="TextBox 16">
            <a:extLst>
              <a:ext uri="{FF2B5EF4-FFF2-40B4-BE49-F238E27FC236}">
                <a16:creationId xmlns:a16="http://schemas.microsoft.com/office/drawing/2014/main" id="{5FA4B87F-6D36-72C7-6567-3677ABB2F313}"/>
              </a:ext>
            </a:extLst>
          </p:cNvPr>
          <p:cNvSpPr txBox="1"/>
          <p:nvPr/>
        </p:nvSpPr>
        <p:spPr>
          <a:xfrm>
            <a:off x="947557" y="4096562"/>
            <a:ext cx="7010776" cy="400110"/>
          </a:xfrm>
          <a:prstGeom prst="rect">
            <a:avLst/>
          </a:prstGeom>
          <a:noFill/>
        </p:spPr>
        <p:txBody>
          <a:bodyPr wrap="square" lIns="91440" tIns="45720" rIns="91440" bIns="45720" rtlCol="0" anchor="t">
            <a:spAutoFit/>
          </a:bodyPr>
          <a:lstStyle/>
          <a:p>
            <a:pPr algn="ctr"/>
            <a:r>
              <a:rPr lang="en-SG" sz="1000">
                <a:latin typeface="Montserrat Medium"/>
              </a:rPr>
              <a:t>Other prompts experimented include providing the table headers, and the Divide and Prompt approach in 'Divide and Prompt: Chain of Thought Prompting for Text-to-SQL' by Liu and Tan (2023).</a:t>
            </a:r>
            <a:endParaRPr lang="en-US"/>
          </a:p>
        </p:txBody>
      </p:sp>
    </p:spTree>
    <p:extLst>
      <p:ext uri="{BB962C8B-B14F-4D97-AF65-F5344CB8AC3E}">
        <p14:creationId xmlns:p14="http://schemas.microsoft.com/office/powerpoint/2010/main" val="1566607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a:t>
            </a:r>
            <a:endParaRPr lang="en-US"/>
          </a:p>
        </p:txBody>
      </p:sp>
      <p:sp>
        <p:nvSpPr>
          <p:cNvPr id="4" name="TextBox 3">
            <a:extLst>
              <a:ext uri="{FF2B5EF4-FFF2-40B4-BE49-F238E27FC236}">
                <a16:creationId xmlns:a16="http://schemas.microsoft.com/office/drawing/2014/main" id="{E7CFF297-2317-83FA-5841-F6413AED0D4A}"/>
              </a:ext>
            </a:extLst>
          </p:cNvPr>
          <p:cNvSpPr txBox="1"/>
          <p:nvPr/>
        </p:nvSpPr>
        <p:spPr>
          <a:xfrm>
            <a:off x="1362749" y="1022092"/>
            <a:ext cx="6213890" cy="307777"/>
          </a:xfrm>
          <a:prstGeom prst="rect">
            <a:avLst/>
          </a:prstGeom>
          <a:noFill/>
        </p:spPr>
        <p:txBody>
          <a:bodyPr wrap="square" lIns="91440" tIns="45720" rIns="91440" bIns="45720" rtlCol="0" anchor="t">
            <a:spAutoFit/>
          </a:bodyPr>
          <a:lstStyle/>
          <a:p>
            <a:pPr algn="ctr"/>
            <a:r>
              <a:rPr lang="en-SG" u="sng">
                <a:latin typeface="Montserrat Medium"/>
              </a:rPr>
              <a:t>Prompt Experiment – Results from 1500 questions in Test Dataset</a:t>
            </a:r>
            <a:endParaRPr lang="en-SG" u="sng">
              <a:latin typeface="Montserrat Medium" panose="00000600000000000000" pitchFamily="2" charset="0"/>
            </a:endParaRPr>
          </a:p>
        </p:txBody>
      </p:sp>
      <p:graphicFrame>
        <p:nvGraphicFramePr>
          <p:cNvPr id="6" name="Table 4">
            <a:extLst>
              <a:ext uri="{FF2B5EF4-FFF2-40B4-BE49-F238E27FC236}">
                <a16:creationId xmlns:a16="http://schemas.microsoft.com/office/drawing/2014/main" id="{0D5476F7-A644-A684-07CF-813006F39CBB}"/>
              </a:ext>
            </a:extLst>
          </p:cNvPr>
          <p:cNvGraphicFramePr>
            <a:graphicFrameLocks noGrp="1"/>
          </p:cNvGraphicFramePr>
          <p:nvPr>
            <p:extLst>
              <p:ext uri="{D42A27DB-BD31-4B8C-83A1-F6EECF244321}">
                <p14:modId xmlns:p14="http://schemas.microsoft.com/office/powerpoint/2010/main" val="4259407679"/>
              </p:ext>
            </p:extLst>
          </p:nvPr>
        </p:nvGraphicFramePr>
        <p:xfrm>
          <a:off x="585610" y="1502834"/>
          <a:ext cx="7677775" cy="1854199"/>
        </p:xfrm>
        <a:graphic>
          <a:graphicData uri="http://schemas.openxmlformats.org/drawingml/2006/table">
            <a:tbl>
              <a:tblPr firstRow="1" bandRow="1">
                <a:tableStyleId>{9D7B26C5-4107-4FEC-AEDC-1716B250A1EF}</a:tableStyleId>
              </a:tblPr>
              <a:tblGrid>
                <a:gridCol w="2023895">
                  <a:extLst>
                    <a:ext uri="{9D8B030D-6E8A-4147-A177-3AD203B41FA5}">
                      <a16:colId xmlns:a16="http://schemas.microsoft.com/office/drawing/2014/main" val="3125549771"/>
                    </a:ext>
                  </a:extLst>
                </a:gridCol>
                <a:gridCol w="1413470">
                  <a:extLst>
                    <a:ext uri="{9D8B030D-6E8A-4147-A177-3AD203B41FA5}">
                      <a16:colId xmlns:a16="http://schemas.microsoft.com/office/drawing/2014/main" val="176757500"/>
                    </a:ext>
                  </a:extLst>
                </a:gridCol>
                <a:gridCol w="1413470">
                  <a:extLst>
                    <a:ext uri="{9D8B030D-6E8A-4147-A177-3AD203B41FA5}">
                      <a16:colId xmlns:a16="http://schemas.microsoft.com/office/drawing/2014/main" val="1837560490"/>
                    </a:ext>
                  </a:extLst>
                </a:gridCol>
                <a:gridCol w="1413470">
                  <a:extLst>
                    <a:ext uri="{9D8B030D-6E8A-4147-A177-3AD203B41FA5}">
                      <a16:colId xmlns:a16="http://schemas.microsoft.com/office/drawing/2014/main" val="3390376221"/>
                    </a:ext>
                  </a:extLst>
                </a:gridCol>
                <a:gridCol w="1413470">
                  <a:extLst>
                    <a:ext uri="{9D8B030D-6E8A-4147-A177-3AD203B41FA5}">
                      <a16:colId xmlns:a16="http://schemas.microsoft.com/office/drawing/2014/main" val="740807219"/>
                    </a:ext>
                  </a:extLst>
                </a:gridCol>
              </a:tblGrid>
              <a:tr h="370839">
                <a:tc>
                  <a:txBody>
                    <a:bodyPr/>
                    <a:lstStyle/>
                    <a:p>
                      <a:pPr lvl="0">
                        <a:buNone/>
                      </a:pPr>
                      <a:endParaRPr lang="en-SG" sz="1200">
                        <a:latin typeface="Montserrat Medium"/>
                      </a:endParaRPr>
                    </a:p>
                  </a:txBody>
                  <a:tcPr/>
                </a:tc>
                <a:tc gridSpan="2">
                  <a:txBody>
                    <a:bodyPr/>
                    <a:lstStyle/>
                    <a:p>
                      <a:pPr lvl="0" algn="ctr">
                        <a:buNone/>
                      </a:pPr>
                      <a:r>
                        <a:rPr lang="en-SG" sz="1200" b="1" i="0" u="none" strike="noStrike" noProof="0">
                          <a:solidFill>
                            <a:schemeClr val="tx1"/>
                          </a:solidFill>
                          <a:latin typeface="Montserrat Medium"/>
                        </a:rPr>
                        <a:t>Flan-T5-Large</a:t>
                      </a:r>
                      <a:endParaRPr lang="en-US" b="1">
                        <a:solidFill>
                          <a:schemeClr val="tx1"/>
                        </a:solidFill>
                        <a:latin typeface="Montserrat Medium"/>
                      </a:endParaRPr>
                    </a:p>
                  </a:txBody>
                  <a:tcPr/>
                </a:tc>
                <a:tc hMerge="1">
                  <a:txBody>
                    <a:bodyPr/>
                    <a:lstStyle/>
                    <a:p>
                      <a:endParaRPr lang="en-US"/>
                    </a:p>
                  </a:txBody>
                  <a:tcPr/>
                </a:tc>
                <a:tc gridSpan="2">
                  <a:txBody>
                    <a:bodyPr/>
                    <a:lstStyle/>
                    <a:p>
                      <a:pPr lvl="0" algn="ctr">
                        <a:buNone/>
                      </a:pPr>
                      <a:r>
                        <a:rPr lang="en-SG" sz="1200" b="1" i="0" u="none" strike="noStrike" baseline="0" noProof="0">
                          <a:solidFill>
                            <a:srgbClr val="262D33"/>
                          </a:solidFill>
                          <a:latin typeface="Montserrat Medium"/>
                        </a:rPr>
                        <a:t>T5-base-finetuned-wikiSQL</a:t>
                      </a:r>
                      <a:endParaRPr lang="en-US"/>
                    </a:p>
                  </a:txBody>
                  <a:tcPr/>
                </a:tc>
                <a:tc hMerge="1">
                  <a:txBody>
                    <a:bodyPr/>
                    <a:lstStyle/>
                    <a:p>
                      <a:endParaRPr lang="en-US"/>
                    </a:p>
                  </a:txBody>
                  <a:tcPr/>
                </a:tc>
                <a:extLst>
                  <a:ext uri="{0D108BD9-81ED-4DB2-BD59-A6C34878D82A}">
                    <a16:rowId xmlns:a16="http://schemas.microsoft.com/office/drawing/2014/main" val="2842171450"/>
                  </a:ext>
                </a:extLst>
              </a:tr>
              <a:tr h="370840">
                <a:tc>
                  <a:txBody>
                    <a:bodyPr/>
                    <a:lstStyle/>
                    <a:p>
                      <a:endParaRPr lang="en-SG" sz="1200">
                        <a:latin typeface="Montserrat Medium" panose="00000600000000000000" pitchFamily="2" charset="0"/>
                      </a:endParaRPr>
                    </a:p>
                  </a:txBody>
                  <a:tcPr/>
                </a:tc>
                <a:tc>
                  <a:txBody>
                    <a:bodyPr/>
                    <a:lstStyle/>
                    <a:p>
                      <a:pPr algn="ctr"/>
                      <a:r>
                        <a:rPr lang="en-SG" sz="1200">
                          <a:latin typeface="Montserrat Medium"/>
                        </a:rPr>
                        <a:t>Accuracy (%)</a:t>
                      </a:r>
                    </a:p>
                  </a:txBody>
                  <a:tcPr/>
                </a:tc>
                <a:tc>
                  <a:txBody>
                    <a:bodyPr/>
                    <a:lstStyle/>
                    <a:p>
                      <a:pPr algn="ctr"/>
                      <a:r>
                        <a:rPr lang="en-SG" sz="1200">
                          <a:latin typeface="Montserrat Medium"/>
                        </a:rPr>
                        <a:t>Similarity Score</a:t>
                      </a:r>
                      <a:endParaRPr lang="en-SG" sz="1200">
                        <a:latin typeface="Montserrat Medium" panose="00000600000000000000" pitchFamily="2" charset="0"/>
                      </a:endParaRPr>
                    </a:p>
                  </a:txBody>
                  <a:tcPr/>
                </a:tc>
                <a:tc>
                  <a:txBody>
                    <a:bodyPr/>
                    <a:lstStyle/>
                    <a:p>
                      <a:pPr lvl="0" algn="ctr">
                        <a:buNone/>
                      </a:pPr>
                      <a:r>
                        <a:rPr lang="en-SG" sz="1200">
                          <a:latin typeface="Montserrat Medium"/>
                        </a:rPr>
                        <a:t>Accuracy (%)</a:t>
                      </a:r>
                      <a:endParaRPr lang="en-US"/>
                    </a:p>
                  </a:txBody>
                  <a:tcPr/>
                </a:tc>
                <a:tc>
                  <a:txBody>
                    <a:bodyPr/>
                    <a:lstStyle/>
                    <a:p>
                      <a:pPr lvl="0" algn="ctr">
                        <a:buNone/>
                      </a:pPr>
                      <a:r>
                        <a:rPr lang="en-SG" sz="1200">
                          <a:latin typeface="Montserrat Medium"/>
                        </a:rPr>
                        <a:t>Similarity Score</a:t>
                      </a:r>
                    </a:p>
                  </a:txBody>
                  <a:tcPr/>
                </a:tc>
                <a:extLst>
                  <a:ext uri="{0D108BD9-81ED-4DB2-BD59-A6C34878D82A}">
                    <a16:rowId xmlns:a16="http://schemas.microsoft.com/office/drawing/2014/main" val="3587097379"/>
                  </a:ext>
                </a:extLst>
              </a:tr>
              <a:tr h="370840">
                <a:tc>
                  <a:txBody>
                    <a:bodyPr/>
                    <a:lstStyle/>
                    <a:p>
                      <a:pPr algn="r"/>
                      <a:r>
                        <a:rPr lang="en-SG" sz="1200">
                          <a:solidFill>
                            <a:schemeClr val="tx1"/>
                          </a:solidFill>
                          <a:latin typeface="Montserrat Medium"/>
                        </a:rPr>
                        <a:t>Zero-shot</a:t>
                      </a:r>
                    </a:p>
                  </a:txBody>
                  <a:tcPr/>
                </a:tc>
                <a:tc>
                  <a:txBody>
                    <a:bodyPr/>
                    <a:lstStyle/>
                    <a:p>
                      <a:pPr algn="ctr"/>
                      <a:r>
                        <a:rPr lang="en-SG" sz="1200">
                          <a:solidFill>
                            <a:schemeClr val="tx1"/>
                          </a:solidFill>
                          <a:latin typeface="Montserrat Medium"/>
                        </a:rPr>
                        <a:t>0.0</a:t>
                      </a:r>
                    </a:p>
                  </a:txBody>
                  <a:tcPr/>
                </a:tc>
                <a:tc>
                  <a:txBody>
                    <a:bodyPr/>
                    <a:lstStyle/>
                    <a:p>
                      <a:pPr algn="ctr"/>
                      <a:r>
                        <a:rPr lang="en-SG" sz="1200">
                          <a:solidFill>
                            <a:schemeClr val="tx1"/>
                          </a:solidFill>
                          <a:latin typeface="Montserrat Medium"/>
                        </a:rPr>
                        <a:t>0.332</a:t>
                      </a:r>
                      <a:endParaRPr lang="en-US"/>
                    </a:p>
                  </a:txBody>
                  <a:tcPr/>
                </a:tc>
                <a:tc>
                  <a:txBody>
                    <a:bodyPr/>
                    <a:lstStyle/>
                    <a:p>
                      <a:pPr lvl="0" algn="ctr">
                        <a:buNone/>
                      </a:pPr>
                      <a:r>
                        <a:rPr lang="en-SG" sz="1200">
                          <a:solidFill>
                            <a:srgbClr val="4CBA68"/>
                          </a:solidFill>
                          <a:latin typeface="Montserrat Medium"/>
                        </a:rPr>
                        <a:t>44.5</a:t>
                      </a:r>
                    </a:p>
                  </a:txBody>
                  <a:tcPr/>
                </a:tc>
                <a:tc>
                  <a:txBody>
                    <a:bodyPr/>
                    <a:lstStyle/>
                    <a:p>
                      <a:pPr lvl="0" algn="ctr">
                        <a:buNone/>
                      </a:pPr>
                      <a:r>
                        <a:rPr lang="en-SG" sz="1200">
                          <a:solidFill>
                            <a:srgbClr val="4CBA68"/>
                          </a:solidFill>
                          <a:latin typeface="Montserrat Medium"/>
                        </a:rPr>
                        <a:t>0.901</a:t>
                      </a:r>
                    </a:p>
                  </a:txBody>
                  <a:tcPr/>
                </a:tc>
                <a:extLst>
                  <a:ext uri="{0D108BD9-81ED-4DB2-BD59-A6C34878D82A}">
                    <a16:rowId xmlns:a16="http://schemas.microsoft.com/office/drawing/2014/main" val="1394439084"/>
                  </a:ext>
                </a:extLst>
              </a:tr>
              <a:tr h="370840">
                <a:tc>
                  <a:txBody>
                    <a:bodyPr/>
                    <a:lstStyle/>
                    <a:p>
                      <a:pPr algn="r"/>
                      <a:r>
                        <a:rPr lang="en-SG" sz="1200">
                          <a:solidFill>
                            <a:schemeClr val="tx1"/>
                          </a:solidFill>
                          <a:latin typeface="Montserrat Medium"/>
                        </a:rPr>
                        <a:t>Zero-shot </a:t>
                      </a:r>
                      <a:r>
                        <a:rPr lang="en-SG" sz="1200" err="1">
                          <a:solidFill>
                            <a:schemeClr val="tx1"/>
                          </a:solidFill>
                          <a:latin typeface="Montserrat Medium"/>
                        </a:rPr>
                        <a:t>CoT</a:t>
                      </a:r>
                    </a:p>
                  </a:txBody>
                  <a:tcPr/>
                </a:tc>
                <a:tc>
                  <a:txBody>
                    <a:bodyPr/>
                    <a:lstStyle/>
                    <a:p>
                      <a:pPr algn="ctr"/>
                      <a:r>
                        <a:rPr lang="en-SG" sz="1200">
                          <a:solidFill>
                            <a:schemeClr val="tx1"/>
                          </a:solidFill>
                          <a:latin typeface="Montserrat Medium"/>
                        </a:rPr>
                        <a:t>0.0</a:t>
                      </a:r>
                    </a:p>
                  </a:txBody>
                  <a:tcPr/>
                </a:tc>
                <a:tc>
                  <a:txBody>
                    <a:bodyPr/>
                    <a:lstStyle/>
                    <a:p>
                      <a:pPr algn="ctr"/>
                      <a:r>
                        <a:rPr lang="en-SG" sz="1200">
                          <a:solidFill>
                            <a:schemeClr val="tx1"/>
                          </a:solidFill>
                          <a:latin typeface="Montserrat Medium"/>
                        </a:rPr>
                        <a:t>0.355</a:t>
                      </a:r>
                      <a:endParaRPr lang="en-US"/>
                    </a:p>
                  </a:txBody>
                  <a:tcPr/>
                </a:tc>
                <a:tc>
                  <a:txBody>
                    <a:bodyPr/>
                    <a:lstStyle/>
                    <a:p>
                      <a:pPr lvl="0" algn="ctr">
                        <a:buNone/>
                      </a:pPr>
                      <a:r>
                        <a:rPr lang="en-SG" sz="1200">
                          <a:solidFill>
                            <a:schemeClr val="tx1"/>
                          </a:solidFill>
                          <a:latin typeface="Montserrat Medium"/>
                        </a:rPr>
                        <a:t>44.3</a:t>
                      </a:r>
                    </a:p>
                  </a:txBody>
                  <a:tcPr/>
                </a:tc>
                <a:tc>
                  <a:txBody>
                    <a:bodyPr/>
                    <a:lstStyle/>
                    <a:p>
                      <a:pPr lvl="0" algn="ctr">
                        <a:buNone/>
                      </a:pPr>
                      <a:r>
                        <a:rPr lang="en-SG" sz="1200">
                          <a:solidFill>
                            <a:schemeClr val="tx1"/>
                          </a:solidFill>
                          <a:latin typeface="Montserrat Medium"/>
                        </a:rPr>
                        <a:t>0.897</a:t>
                      </a:r>
                      <a:endParaRPr lang="en-US"/>
                    </a:p>
                  </a:txBody>
                  <a:tcPr/>
                </a:tc>
                <a:extLst>
                  <a:ext uri="{0D108BD9-81ED-4DB2-BD59-A6C34878D82A}">
                    <a16:rowId xmlns:a16="http://schemas.microsoft.com/office/drawing/2014/main" val="2541225594"/>
                  </a:ext>
                </a:extLst>
              </a:tr>
              <a:tr h="370840">
                <a:tc>
                  <a:txBody>
                    <a:bodyPr/>
                    <a:lstStyle/>
                    <a:p>
                      <a:pPr algn="r"/>
                      <a:r>
                        <a:rPr lang="en-SG" sz="1200">
                          <a:solidFill>
                            <a:schemeClr val="tx1"/>
                          </a:solidFill>
                          <a:latin typeface="Montserrat Medium"/>
                        </a:rPr>
                        <a:t>"Split-SQL"</a:t>
                      </a:r>
                      <a:endParaRPr lang="en-US">
                        <a:solidFill>
                          <a:schemeClr val="tx1"/>
                        </a:solidFill>
                      </a:endParaRPr>
                    </a:p>
                  </a:txBody>
                  <a:tcPr/>
                </a:tc>
                <a:tc>
                  <a:txBody>
                    <a:bodyPr/>
                    <a:lstStyle/>
                    <a:p>
                      <a:pPr algn="ctr"/>
                      <a:r>
                        <a:rPr lang="en-SG" sz="1200">
                          <a:solidFill>
                            <a:schemeClr val="tx1"/>
                          </a:solidFill>
                          <a:latin typeface="Montserrat Medium"/>
                        </a:rPr>
                        <a:t>0.0</a:t>
                      </a:r>
                    </a:p>
                  </a:txBody>
                  <a:tcPr/>
                </a:tc>
                <a:tc>
                  <a:txBody>
                    <a:bodyPr/>
                    <a:lstStyle/>
                    <a:p>
                      <a:pPr algn="ctr"/>
                      <a:r>
                        <a:rPr lang="en-SG" sz="1200">
                          <a:solidFill>
                            <a:schemeClr val="tx1"/>
                          </a:solidFill>
                          <a:latin typeface="Montserrat Medium"/>
                        </a:rPr>
                        <a:t>0.416</a:t>
                      </a:r>
                      <a:endParaRPr lang="en-US"/>
                    </a:p>
                  </a:txBody>
                  <a:tcPr/>
                </a:tc>
                <a:tc>
                  <a:txBody>
                    <a:bodyPr/>
                    <a:lstStyle/>
                    <a:p>
                      <a:pPr lvl="0" algn="ctr">
                        <a:buNone/>
                      </a:pPr>
                      <a:r>
                        <a:rPr lang="en-SG" sz="1200">
                          <a:solidFill>
                            <a:schemeClr val="tx1"/>
                          </a:solidFill>
                          <a:latin typeface="Montserrat Medium"/>
                        </a:rPr>
                        <a:t>0.0</a:t>
                      </a:r>
                    </a:p>
                  </a:txBody>
                  <a:tcPr/>
                </a:tc>
                <a:tc>
                  <a:txBody>
                    <a:bodyPr/>
                    <a:lstStyle/>
                    <a:p>
                      <a:pPr lvl="0" algn="ctr">
                        <a:buNone/>
                      </a:pPr>
                      <a:r>
                        <a:rPr lang="en-SG" sz="1200">
                          <a:solidFill>
                            <a:schemeClr val="tx1"/>
                          </a:solidFill>
                          <a:latin typeface="Montserrat Medium"/>
                        </a:rPr>
                        <a:t>0.364</a:t>
                      </a:r>
                      <a:endParaRPr lang="en-US"/>
                    </a:p>
                  </a:txBody>
                  <a:tcPr/>
                </a:tc>
                <a:extLst>
                  <a:ext uri="{0D108BD9-81ED-4DB2-BD59-A6C34878D82A}">
                    <a16:rowId xmlns:a16="http://schemas.microsoft.com/office/drawing/2014/main" val="867327769"/>
                  </a:ext>
                </a:extLst>
              </a:tr>
            </a:tbl>
          </a:graphicData>
        </a:graphic>
      </p:graphicFrame>
      <p:sp>
        <p:nvSpPr>
          <p:cNvPr id="8" name="TextBox 7">
            <a:extLst>
              <a:ext uri="{FF2B5EF4-FFF2-40B4-BE49-F238E27FC236}">
                <a16:creationId xmlns:a16="http://schemas.microsoft.com/office/drawing/2014/main" id="{37A39C46-DB91-EC9B-63BB-3EF79BCD0D53}"/>
              </a:ext>
            </a:extLst>
          </p:cNvPr>
          <p:cNvSpPr txBox="1"/>
          <p:nvPr/>
        </p:nvSpPr>
        <p:spPr>
          <a:xfrm>
            <a:off x="846024" y="3474541"/>
            <a:ext cx="7310838" cy="1169551"/>
          </a:xfrm>
          <a:prstGeom prst="rect">
            <a:avLst/>
          </a:prstGeom>
          <a:noFill/>
        </p:spPr>
        <p:txBody>
          <a:bodyPr wrap="square" lIns="91440" tIns="45720" rIns="91440" bIns="45720" rtlCol="0" anchor="t">
            <a:spAutoFit/>
          </a:bodyPr>
          <a:lstStyle/>
          <a:p>
            <a:pPr marL="285750" indent="-285750">
              <a:buChar char="•"/>
            </a:pPr>
            <a:r>
              <a:rPr lang="en-SG">
                <a:solidFill>
                  <a:schemeClr val="tx2"/>
                </a:solidFill>
              </a:rPr>
              <a:t>Similarity score was also used as evaluation metric to avoid penalising models which provide meaningful but inaccurate SQL code e.g. wrong column name.</a:t>
            </a:r>
          </a:p>
          <a:p>
            <a:pPr marL="285750" indent="-285750">
              <a:buChar char="•"/>
            </a:pPr>
            <a:r>
              <a:rPr lang="en-SG">
                <a:solidFill>
                  <a:schemeClr val="tx2"/>
                </a:solidFill>
              </a:rPr>
              <a:t>Unsurprisingly, results indicated the finetuned model performs better.</a:t>
            </a:r>
          </a:p>
          <a:p>
            <a:pPr marL="285750" indent="-285750">
              <a:buChar char="•"/>
            </a:pPr>
            <a:r>
              <a:rPr lang="en-SG">
                <a:solidFill>
                  <a:schemeClr val="tx2"/>
                </a:solidFill>
              </a:rPr>
              <a:t>But we faced one big issue – </a:t>
            </a:r>
            <a:r>
              <a:rPr lang="en-SG" b="1" u="sng">
                <a:solidFill>
                  <a:schemeClr val="tx2"/>
                </a:solidFill>
              </a:rPr>
              <a:t>the models were unable to provide any rationale</a:t>
            </a:r>
            <a:r>
              <a:rPr lang="en-SG">
                <a:solidFill>
                  <a:schemeClr val="tx2"/>
                </a:solidFill>
              </a:rPr>
              <a:t>!</a:t>
            </a:r>
          </a:p>
          <a:p>
            <a:pPr marL="285750" indent="-285750">
              <a:buChar char="•"/>
            </a:pPr>
            <a:endParaRPr lang="en-SG">
              <a:solidFill>
                <a:schemeClr val="tx2"/>
              </a:solidFill>
            </a:endParaRPr>
          </a:p>
        </p:txBody>
      </p:sp>
    </p:spTree>
    <p:extLst>
      <p:ext uri="{BB962C8B-B14F-4D97-AF65-F5344CB8AC3E}">
        <p14:creationId xmlns:p14="http://schemas.microsoft.com/office/powerpoint/2010/main" val="1209668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 - LLM Inference</a:t>
            </a:r>
            <a:endParaRPr lang="en" b="0"/>
          </a:p>
        </p:txBody>
      </p:sp>
      <p:sp>
        <p:nvSpPr>
          <p:cNvPr id="3" name="TextBox 2">
            <a:extLst>
              <a:ext uri="{FF2B5EF4-FFF2-40B4-BE49-F238E27FC236}">
                <a16:creationId xmlns:a16="http://schemas.microsoft.com/office/drawing/2014/main" id="{C46943F2-6430-8DB1-8C4A-BC1FA61A9459}"/>
              </a:ext>
            </a:extLst>
          </p:cNvPr>
          <p:cNvSpPr txBox="1"/>
          <p:nvPr/>
        </p:nvSpPr>
        <p:spPr>
          <a:xfrm>
            <a:off x="3599070" y="1029148"/>
            <a:ext cx="1945856" cy="307777"/>
          </a:xfrm>
          <a:prstGeom prst="rect">
            <a:avLst/>
          </a:prstGeom>
          <a:noFill/>
        </p:spPr>
        <p:txBody>
          <a:bodyPr wrap="square" rtlCol="0">
            <a:spAutoFit/>
          </a:bodyPr>
          <a:lstStyle/>
          <a:p>
            <a:pPr algn="ctr"/>
            <a:r>
              <a:rPr lang="en-SG" u="sng">
                <a:latin typeface="Montserrat Medium" panose="00000600000000000000" pitchFamily="2" charset="0"/>
              </a:rPr>
              <a:t>LLM’s Inference</a:t>
            </a:r>
          </a:p>
        </p:txBody>
      </p:sp>
      <p:sp>
        <p:nvSpPr>
          <p:cNvPr id="4" name="Rectangle 3">
            <a:extLst>
              <a:ext uri="{FF2B5EF4-FFF2-40B4-BE49-F238E27FC236}">
                <a16:creationId xmlns:a16="http://schemas.microsoft.com/office/drawing/2014/main" id="{61048407-34FB-DE22-961B-ECA842DCA0C4}"/>
              </a:ext>
            </a:extLst>
          </p:cNvPr>
          <p:cNvSpPr/>
          <p:nvPr/>
        </p:nvSpPr>
        <p:spPr>
          <a:xfrm>
            <a:off x="719996" y="2868437"/>
            <a:ext cx="2340000" cy="9260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22AA44"/>
                </a:solidFill>
                <a:latin typeface="Consolas"/>
              </a:rPr>
              <a:t>&lt;pad&gt; SELECT Nationality FROM table WHERE Player = Terrence Ross&lt;/s&gt;</a:t>
            </a:r>
            <a:endParaRPr lang="en-US" sz="1100"/>
          </a:p>
        </p:txBody>
      </p:sp>
      <p:sp>
        <p:nvSpPr>
          <p:cNvPr id="6" name="Rectangle 5">
            <a:extLst>
              <a:ext uri="{FF2B5EF4-FFF2-40B4-BE49-F238E27FC236}">
                <a16:creationId xmlns:a16="http://schemas.microsoft.com/office/drawing/2014/main" id="{192832E3-BF9C-7E14-2E0C-1E4D3C6139C2}"/>
              </a:ext>
            </a:extLst>
          </p:cNvPr>
          <p:cNvSpPr/>
          <p:nvPr/>
        </p:nvSpPr>
        <p:spPr>
          <a:xfrm>
            <a:off x="3401998" y="2868437"/>
            <a:ext cx="2340000" cy="89884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22AA44"/>
                </a:solidFill>
                <a:latin typeface="Consolas"/>
              </a:rPr>
              <a:t>&lt;pad&gt; SELECT Nationality FROM table WHERE Player = Terrence Ross&lt;/s&gt;</a:t>
            </a:r>
            <a:endParaRPr lang="en-US">
              <a:solidFill>
                <a:srgbClr val="22AA44"/>
              </a:solidFill>
              <a:latin typeface="Consolas"/>
            </a:endParaRPr>
          </a:p>
        </p:txBody>
      </p:sp>
      <p:sp>
        <p:nvSpPr>
          <p:cNvPr id="7" name="Rectangle 6">
            <a:extLst>
              <a:ext uri="{FF2B5EF4-FFF2-40B4-BE49-F238E27FC236}">
                <a16:creationId xmlns:a16="http://schemas.microsoft.com/office/drawing/2014/main" id="{7C33393E-1DBF-9D79-E760-58CF7C643317}"/>
              </a:ext>
            </a:extLst>
          </p:cNvPr>
          <p:cNvSpPr/>
          <p:nvPr/>
        </p:nvSpPr>
        <p:spPr>
          <a:xfrm>
            <a:off x="6084000" y="2868437"/>
            <a:ext cx="2340000" cy="89884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rgbClr val="A679C1"/>
                </a:solidFill>
                <a:latin typeface="Consolas"/>
              </a:rPr>
              <a:t>SELECT </a:t>
            </a:r>
            <a:r>
              <a:rPr lang="en-US" sz="1100">
                <a:solidFill>
                  <a:srgbClr val="22AA44"/>
                </a:solidFill>
                <a:latin typeface="Consolas"/>
              </a:rPr>
              <a:t>&lt;extra_id_0&gt; FROM table WHERE Nationality = </a:t>
            </a:r>
            <a:r>
              <a:rPr lang="en-US" sz="1100" err="1">
                <a:solidFill>
                  <a:srgbClr val="22AA44"/>
                </a:solidFill>
                <a:latin typeface="Consolas"/>
              </a:rPr>
              <a:t>terrence</a:t>
            </a:r>
            <a:r>
              <a:rPr lang="en-US" sz="1100">
                <a:solidFill>
                  <a:srgbClr val="22AA44"/>
                </a:solidFill>
                <a:latin typeface="Consolas"/>
              </a:rPr>
              <a:t> ross</a:t>
            </a:r>
            <a:r>
              <a:rPr lang="en-US" sz="1100">
                <a:solidFill>
                  <a:srgbClr val="4CBA68"/>
                </a:solidFill>
                <a:latin typeface="Consolas"/>
              </a:rPr>
              <a:t> </a:t>
            </a:r>
            <a:r>
              <a:rPr lang="en-US" sz="1100">
                <a:solidFill>
                  <a:srgbClr val="A679C1"/>
                </a:solidFill>
                <a:latin typeface="Consolas"/>
              </a:rPr>
              <a:t>FROM table WHERE</a:t>
            </a:r>
            <a:r>
              <a:rPr lang="en-US" sz="1100">
                <a:solidFill>
                  <a:srgbClr val="4CBA68"/>
                </a:solidFill>
                <a:latin typeface="Consolas"/>
              </a:rPr>
              <a:t> </a:t>
            </a:r>
            <a:r>
              <a:rPr lang="en-US" sz="1100">
                <a:solidFill>
                  <a:srgbClr val="22AA44"/>
                </a:solidFill>
                <a:latin typeface="Consolas"/>
              </a:rPr>
              <a:t>&lt;extra_id_0&gt; WHERE condition = where?</a:t>
            </a:r>
            <a:endParaRPr lang="en-US">
              <a:solidFill>
                <a:srgbClr val="22AA44"/>
              </a:solidFill>
              <a:latin typeface="Consolas"/>
              <a:cs typeface="Arial"/>
            </a:endParaRPr>
          </a:p>
        </p:txBody>
      </p:sp>
      <p:sp>
        <p:nvSpPr>
          <p:cNvPr id="8" name="TextBox 7">
            <a:extLst>
              <a:ext uri="{FF2B5EF4-FFF2-40B4-BE49-F238E27FC236}">
                <a16:creationId xmlns:a16="http://schemas.microsoft.com/office/drawing/2014/main" id="{CA9B1A97-7B3F-B3C4-5EF8-CBDDB47E885F}"/>
              </a:ext>
            </a:extLst>
          </p:cNvPr>
          <p:cNvSpPr txBox="1"/>
          <p:nvPr/>
        </p:nvSpPr>
        <p:spPr>
          <a:xfrm>
            <a:off x="719995" y="2561253"/>
            <a:ext cx="2339999" cy="261610"/>
          </a:xfrm>
          <a:prstGeom prst="rect">
            <a:avLst/>
          </a:prstGeom>
          <a:noFill/>
        </p:spPr>
        <p:txBody>
          <a:bodyPr wrap="square" lIns="91440" tIns="45720" rIns="91440" bIns="45720" rtlCol="0" anchor="t">
            <a:spAutoFit/>
          </a:bodyPr>
          <a:lstStyle/>
          <a:p>
            <a:pPr algn="ctr"/>
            <a:r>
              <a:rPr lang="en-SG" sz="1100">
                <a:latin typeface="Montserrat Medium"/>
              </a:rPr>
              <a:t>Zero-shot</a:t>
            </a:r>
          </a:p>
        </p:txBody>
      </p:sp>
      <p:sp>
        <p:nvSpPr>
          <p:cNvPr id="9" name="TextBox 8">
            <a:extLst>
              <a:ext uri="{FF2B5EF4-FFF2-40B4-BE49-F238E27FC236}">
                <a16:creationId xmlns:a16="http://schemas.microsoft.com/office/drawing/2014/main" id="{5A40D7A9-9B05-E2CC-C06E-BD48C1660CD0}"/>
              </a:ext>
            </a:extLst>
          </p:cNvPr>
          <p:cNvSpPr txBox="1"/>
          <p:nvPr/>
        </p:nvSpPr>
        <p:spPr>
          <a:xfrm>
            <a:off x="3401998" y="2561253"/>
            <a:ext cx="2339999" cy="261610"/>
          </a:xfrm>
          <a:prstGeom prst="rect">
            <a:avLst/>
          </a:prstGeom>
          <a:noFill/>
        </p:spPr>
        <p:txBody>
          <a:bodyPr wrap="square" lIns="91440" tIns="45720" rIns="91440" bIns="45720" rtlCol="0" anchor="t">
            <a:spAutoFit/>
          </a:bodyPr>
          <a:lstStyle/>
          <a:p>
            <a:pPr algn="ctr"/>
            <a:r>
              <a:rPr lang="en-SG" sz="1100">
                <a:latin typeface="Montserrat Medium"/>
              </a:rPr>
              <a:t>Zero-shot </a:t>
            </a:r>
            <a:r>
              <a:rPr lang="en-SG" sz="1100" err="1">
                <a:latin typeface="Montserrat Medium"/>
              </a:rPr>
              <a:t>CoT</a:t>
            </a:r>
          </a:p>
        </p:txBody>
      </p:sp>
      <p:sp>
        <p:nvSpPr>
          <p:cNvPr id="10" name="TextBox 9">
            <a:extLst>
              <a:ext uri="{FF2B5EF4-FFF2-40B4-BE49-F238E27FC236}">
                <a16:creationId xmlns:a16="http://schemas.microsoft.com/office/drawing/2014/main" id="{67788A81-8F51-BE99-BAF3-6638781A7BAC}"/>
              </a:ext>
            </a:extLst>
          </p:cNvPr>
          <p:cNvSpPr txBox="1"/>
          <p:nvPr/>
        </p:nvSpPr>
        <p:spPr>
          <a:xfrm>
            <a:off x="6084000" y="2568948"/>
            <a:ext cx="2339999" cy="246221"/>
          </a:xfrm>
          <a:prstGeom prst="rect">
            <a:avLst/>
          </a:prstGeom>
          <a:noFill/>
        </p:spPr>
        <p:txBody>
          <a:bodyPr wrap="square" lIns="91440" tIns="45720" rIns="91440" bIns="45720" rtlCol="0" anchor="t">
            <a:spAutoFit/>
          </a:bodyPr>
          <a:lstStyle/>
          <a:p>
            <a:pPr algn="ctr"/>
            <a:r>
              <a:rPr lang="en-SG" sz="1000">
                <a:latin typeface="Montserrat Medium"/>
              </a:rPr>
              <a:t>"Split-SQL"</a:t>
            </a:r>
            <a:endParaRPr lang="en-US"/>
          </a:p>
        </p:txBody>
      </p:sp>
      <p:sp>
        <p:nvSpPr>
          <p:cNvPr id="2" name="TextBox 1">
            <a:extLst>
              <a:ext uri="{FF2B5EF4-FFF2-40B4-BE49-F238E27FC236}">
                <a16:creationId xmlns:a16="http://schemas.microsoft.com/office/drawing/2014/main" id="{95D63123-D711-0ED9-3742-76109DCC8C1D}"/>
              </a:ext>
            </a:extLst>
          </p:cNvPr>
          <p:cNvSpPr txBox="1"/>
          <p:nvPr/>
        </p:nvSpPr>
        <p:spPr>
          <a:xfrm>
            <a:off x="689174" y="1767234"/>
            <a:ext cx="7813964" cy="261610"/>
          </a:xfrm>
          <a:prstGeom prst="rect">
            <a:avLst/>
          </a:prstGeom>
          <a:solidFill>
            <a:schemeClr val="accent2"/>
          </a:solidFill>
        </p:spPr>
        <p:txBody>
          <a:bodyPr wrap="square" lIns="91440" tIns="45720" rIns="91440" bIns="45720" rtlCol="0" anchor="t">
            <a:spAutoFit/>
          </a:bodyPr>
          <a:lstStyle/>
          <a:p>
            <a:r>
              <a:rPr lang="en-US" sz="1100">
                <a:solidFill>
                  <a:srgbClr val="22AA44"/>
                </a:solidFill>
                <a:latin typeface="Consolas"/>
              </a:rPr>
              <a:t>What is </a:t>
            </a:r>
            <a:r>
              <a:rPr lang="en-US" sz="1100" err="1">
                <a:solidFill>
                  <a:srgbClr val="22AA44"/>
                </a:solidFill>
                <a:latin typeface="Consolas"/>
              </a:rPr>
              <a:t>terrence</a:t>
            </a:r>
            <a:r>
              <a:rPr lang="en-US" sz="1100">
                <a:solidFill>
                  <a:srgbClr val="22AA44"/>
                </a:solidFill>
                <a:latin typeface="Consolas"/>
              </a:rPr>
              <a:t> ross' nationality</a:t>
            </a:r>
            <a:endParaRPr lang="en-US">
              <a:solidFill>
                <a:srgbClr val="22AA44"/>
              </a:solidFill>
            </a:endParaRPr>
          </a:p>
        </p:txBody>
      </p:sp>
      <p:sp>
        <p:nvSpPr>
          <p:cNvPr id="5" name="TextBox 4">
            <a:extLst>
              <a:ext uri="{FF2B5EF4-FFF2-40B4-BE49-F238E27FC236}">
                <a16:creationId xmlns:a16="http://schemas.microsoft.com/office/drawing/2014/main" id="{BE70CB18-9A29-C850-E1A6-B6B401421264}"/>
              </a:ext>
            </a:extLst>
          </p:cNvPr>
          <p:cNvSpPr txBox="1"/>
          <p:nvPr/>
        </p:nvSpPr>
        <p:spPr>
          <a:xfrm>
            <a:off x="689174" y="1505624"/>
            <a:ext cx="7734821" cy="261610"/>
          </a:xfrm>
          <a:prstGeom prst="rect">
            <a:avLst/>
          </a:prstGeom>
          <a:noFill/>
        </p:spPr>
        <p:txBody>
          <a:bodyPr wrap="square" rtlCol="0">
            <a:spAutoFit/>
          </a:bodyPr>
          <a:lstStyle/>
          <a:p>
            <a:r>
              <a:rPr lang="en-SG" sz="1100">
                <a:latin typeface="Montserrat Medium" panose="00000600000000000000" pitchFamily="2" charset="0"/>
              </a:rPr>
              <a:t>Question:</a:t>
            </a:r>
          </a:p>
        </p:txBody>
      </p:sp>
      <p:sp>
        <p:nvSpPr>
          <p:cNvPr id="11" name="TextBox 10">
            <a:extLst>
              <a:ext uri="{FF2B5EF4-FFF2-40B4-BE49-F238E27FC236}">
                <a16:creationId xmlns:a16="http://schemas.microsoft.com/office/drawing/2014/main" id="{93A28364-D059-2121-ADFA-5CB2BE206837}"/>
              </a:ext>
            </a:extLst>
          </p:cNvPr>
          <p:cNvSpPr txBox="1"/>
          <p:nvPr/>
        </p:nvSpPr>
        <p:spPr>
          <a:xfrm>
            <a:off x="3031067" y="4297538"/>
            <a:ext cx="322297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1200" b="1">
                <a:solidFill>
                  <a:srgbClr val="262D33"/>
                </a:solidFill>
                <a:latin typeface="Montserrat Medium"/>
              </a:rPr>
              <a:t>Model: T5-base-finetuned-wikiSQL</a:t>
            </a:r>
            <a:r>
              <a:rPr lang="en-US" sz="1200" b="1">
                <a:solidFill>
                  <a:srgbClr val="262D33"/>
                </a:solidFill>
                <a:latin typeface="Montserrat Medium"/>
              </a:rPr>
              <a:t>​</a:t>
            </a:r>
            <a:endParaRPr lang="en-US"/>
          </a:p>
        </p:txBody>
      </p:sp>
    </p:spTree>
    <p:extLst>
      <p:ext uri="{BB962C8B-B14F-4D97-AF65-F5344CB8AC3E}">
        <p14:creationId xmlns:p14="http://schemas.microsoft.com/office/powerpoint/2010/main" val="1280665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Task #2: Code Generation</a:t>
            </a:r>
            <a:endParaRPr lang="en-US"/>
          </a:p>
        </p:txBody>
      </p:sp>
      <p:sp>
        <p:nvSpPr>
          <p:cNvPr id="3" name="TextBox 2">
            <a:extLst>
              <a:ext uri="{FF2B5EF4-FFF2-40B4-BE49-F238E27FC236}">
                <a16:creationId xmlns:a16="http://schemas.microsoft.com/office/drawing/2014/main" id="{525C869D-B547-A19C-8AEA-B07A23F516A5}"/>
              </a:ext>
            </a:extLst>
          </p:cNvPr>
          <p:cNvSpPr txBox="1"/>
          <p:nvPr/>
        </p:nvSpPr>
        <p:spPr>
          <a:xfrm>
            <a:off x="676198" y="1142705"/>
            <a:ext cx="755958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spcAft>
                <a:spcPts val="600"/>
              </a:spcAft>
              <a:buFont typeface="Arial" panose="020B0604020202020204" pitchFamily="34" charset="0"/>
              <a:buChar char="•"/>
            </a:pPr>
            <a:r>
              <a:rPr lang="en-US" sz="1200">
                <a:solidFill>
                  <a:srgbClr val="374151"/>
                </a:solidFill>
                <a:latin typeface="Montserrat"/>
              </a:rPr>
              <a:t>Based on the results from the generated LLM Labels, we could not produce a rationale label  hence we needed to find another way to justify the accuracy of our results </a:t>
            </a:r>
            <a:endParaRPr lang="en-US"/>
          </a:p>
          <a:p>
            <a:pPr marL="171450" indent="-171450">
              <a:spcAft>
                <a:spcPts val="600"/>
              </a:spcAft>
              <a:buFont typeface="Arial" panose="020B0604020202020204" pitchFamily="34" charset="0"/>
              <a:buChar char="•"/>
            </a:pPr>
            <a:r>
              <a:rPr lang="en-US" sz="1200">
                <a:solidFill>
                  <a:srgbClr val="374151"/>
                </a:solidFill>
                <a:latin typeface="Montserrat"/>
              </a:rPr>
              <a:t>We stopped here and decided against training in the SLM for this task due to lack of rationale </a:t>
            </a:r>
          </a:p>
          <a:p>
            <a:pPr marL="171450" indent="-171450">
              <a:spcAft>
                <a:spcPts val="600"/>
              </a:spcAft>
              <a:buFont typeface="Arial" panose="020B0604020202020204" pitchFamily="34" charset="0"/>
              <a:buChar char="•"/>
            </a:pPr>
            <a:r>
              <a:rPr lang="en-US" sz="1200">
                <a:solidFill>
                  <a:srgbClr val="374151"/>
                </a:solidFill>
                <a:latin typeface="Montserrat"/>
              </a:rPr>
              <a:t>Example text generated by LLM</a:t>
            </a:r>
            <a:br>
              <a:rPr lang="en-US" sz="1200">
                <a:solidFill>
                  <a:srgbClr val="374151"/>
                </a:solidFill>
                <a:latin typeface="Montserrat"/>
              </a:rPr>
            </a:br>
            <a:endParaRPr lang="en-US" sz="1200">
              <a:solidFill>
                <a:srgbClr val="374151"/>
              </a:solidFill>
              <a:latin typeface="Montserrat"/>
            </a:endParaRPr>
          </a:p>
          <a:p>
            <a:pPr>
              <a:spcAft>
                <a:spcPts val="600"/>
              </a:spcAft>
              <a:buAutoNum type="arabicPeriod"/>
            </a:pPr>
            <a:endParaRPr lang="en-US" sz="1200">
              <a:solidFill>
                <a:srgbClr val="374151"/>
              </a:solidFill>
              <a:latin typeface="Montserrat"/>
            </a:endParaRPr>
          </a:p>
          <a:p>
            <a:pPr>
              <a:spcAft>
                <a:spcPts val="600"/>
              </a:spcAft>
              <a:buAutoNum type="arabicPeriod"/>
            </a:pPr>
            <a:endParaRPr lang="en-US" sz="1200">
              <a:solidFill>
                <a:srgbClr val="374151"/>
              </a:solidFill>
              <a:latin typeface="Montserrat"/>
            </a:endParaRPr>
          </a:p>
          <a:p>
            <a:pPr>
              <a:spcAft>
                <a:spcPts val="600"/>
              </a:spcAft>
            </a:pPr>
            <a:endParaRPr lang="en-US" sz="1200">
              <a:solidFill>
                <a:srgbClr val="374151"/>
              </a:solidFill>
              <a:latin typeface="Montserrat"/>
            </a:endParaRPr>
          </a:p>
          <a:p>
            <a:pPr>
              <a:spcAft>
                <a:spcPts val="600"/>
              </a:spcAft>
            </a:pPr>
            <a:r>
              <a:rPr lang="en-US" sz="1200">
                <a:solidFill>
                  <a:srgbClr val="374151"/>
                </a:solidFill>
                <a:latin typeface="Montserrat"/>
              </a:rPr>
              <a:t>Instead, we adopted another way to measure text similarity using the </a:t>
            </a:r>
            <a:r>
              <a:rPr lang="en-US" sz="1200" err="1">
                <a:solidFill>
                  <a:srgbClr val="374151"/>
                </a:solidFill>
                <a:latin typeface="Montserrat"/>
              </a:rPr>
              <a:t>Levenshtein</a:t>
            </a:r>
            <a:r>
              <a:rPr lang="en-US" sz="1200">
                <a:solidFill>
                  <a:srgbClr val="374151"/>
                </a:solidFill>
                <a:latin typeface="Montserrat"/>
              </a:rPr>
              <a:t> distance or edit distance.</a:t>
            </a:r>
          </a:p>
          <a:p>
            <a:pPr>
              <a:spcAft>
                <a:spcPts val="600"/>
              </a:spcAft>
            </a:pPr>
            <a:r>
              <a:rPr lang="en-US" sz="1200">
                <a:solidFill>
                  <a:srgbClr val="374151"/>
                </a:solidFill>
                <a:latin typeface="Montserrat"/>
              </a:rPr>
              <a:t>This measures the minimum number of single-character edits (insertions, deletions, or substitutions) required to transform one string into another, in our case the similarity between the predicted answer and True SQL</a:t>
            </a:r>
          </a:p>
          <a:p>
            <a:pPr>
              <a:spcAft>
                <a:spcPts val="600"/>
              </a:spcAft>
            </a:pPr>
            <a:endParaRPr lang="en-US" sz="1200">
              <a:solidFill>
                <a:srgbClr val="374151"/>
              </a:solidFill>
              <a:latin typeface="Montserrat"/>
            </a:endParaRPr>
          </a:p>
        </p:txBody>
      </p:sp>
      <p:pic>
        <p:nvPicPr>
          <p:cNvPr id="5" name="Picture 4">
            <a:extLst>
              <a:ext uri="{FF2B5EF4-FFF2-40B4-BE49-F238E27FC236}">
                <a16:creationId xmlns:a16="http://schemas.microsoft.com/office/drawing/2014/main" id="{F4D57653-E295-1D36-858B-7A58DFE83BE0}"/>
              </a:ext>
            </a:extLst>
          </p:cNvPr>
          <p:cNvPicPr>
            <a:picLocks noChangeAspect="1"/>
          </p:cNvPicPr>
          <p:nvPr/>
        </p:nvPicPr>
        <p:blipFill>
          <a:blip r:embed="rId3"/>
          <a:stretch>
            <a:fillRect/>
          </a:stretch>
        </p:blipFill>
        <p:spPr>
          <a:xfrm>
            <a:off x="720000" y="2208439"/>
            <a:ext cx="7935859" cy="726622"/>
          </a:xfrm>
          <a:prstGeom prst="rect">
            <a:avLst/>
          </a:prstGeom>
        </p:spPr>
      </p:pic>
    </p:spTree>
    <p:extLst>
      <p:ext uri="{BB962C8B-B14F-4D97-AF65-F5344CB8AC3E}">
        <p14:creationId xmlns:p14="http://schemas.microsoft.com/office/powerpoint/2010/main" val="2625839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r>
              <a:rPr lang="en"/>
              <a:t>Reasonings</a:t>
            </a:r>
            <a:endParaRPr lang="en-US"/>
          </a:p>
        </p:txBody>
      </p:sp>
      <p:sp>
        <p:nvSpPr>
          <p:cNvPr id="3" name="Google Shape;784;p41">
            <a:extLst>
              <a:ext uri="{FF2B5EF4-FFF2-40B4-BE49-F238E27FC236}">
                <a16:creationId xmlns:a16="http://schemas.microsoft.com/office/drawing/2014/main" id="{64776D23-9532-9D1C-A56A-4B6B0CE78962}"/>
              </a:ext>
            </a:extLst>
          </p:cNvPr>
          <p:cNvSpPr txBox="1"/>
          <p:nvPr/>
        </p:nvSpPr>
        <p:spPr>
          <a:xfrm>
            <a:off x="1842518" y="1454375"/>
            <a:ext cx="2448000" cy="484800"/>
          </a:xfrm>
          <a:prstGeom prst="rect">
            <a:avLst/>
          </a:prstGeom>
          <a:noFill/>
          <a:ln>
            <a:noFill/>
          </a:ln>
        </p:spPr>
        <p:txBody>
          <a:bodyPr spcFirstLastPara="1" wrap="square" lIns="91425" tIns="91425" rIns="91425" bIns="91425" anchor="ctr" anchorCtr="0">
            <a:noAutofit/>
          </a:bodyPr>
          <a:lstStyle/>
          <a:p>
            <a:pPr lvl="0"/>
            <a:r>
              <a:rPr lang="en">
                <a:solidFill>
                  <a:schemeClr val="dk1"/>
                </a:solidFill>
                <a:latin typeface="Montserrat Medium"/>
                <a:ea typeface="Montserrat Medium"/>
                <a:cs typeface="Montserrat Medium"/>
                <a:sym typeface="Montserrat Medium"/>
              </a:rPr>
              <a:t>What we wish to achieve is </a:t>
            </a:r>
            <a:r>
              <a:rPr lang="en-US">
                <a:solidFill>
                  <a:schemeClr val="dk1"/>
                </a:solidFill>
                <a:latin typeface="Montserrat Medium"/>
                <a:ea typeface="Montserrat Medium"/>
                <a:cs typeface="Montserrat Medium"/>
                <a:sym typeface="Montserrat Medium"/>
              </a:rPr>
              <a:t>rationales specific to code generation for SQL</a:t>
            </a:r>
          </a:p>
        </p:txBody>
      </p:sp>
      <p:sp>
        <p:nvSpPr>
          <p:cNvPr id="7" name="Google Shape;786;p41">
            <a:extLst>
              <a:ext uri="{FF2B5EF4-FFF2-40B4-BE49-F238E27FC236}">
                <a16:creationId xmlns:a16="http://schemas.microsoft.com/office/drawing/2014/main" id="{5CFC466B-0C96-8212-0E74-CEC03D1ACBA7}"/>
              </a:ext>
            </a:extLst>
          </p:cNvPr>
          <p:cNvSpPr txBox="1"/>
          <p:nvPr/>
        </p:nvSpPr>
        <p:spPr>
          <a:xfrm>
            <a:off x="1842507" y="2578667"/>
            <a:ext cx="2651116"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Montserrat Medium"/>
                <a:ea typeface="Montserrat Medium"/>
                <a:cs typeface="Montserrat Medium"/>
                <a:sym typeface="Montserrat Medium"/>
              </a:rPr>
              <a:t>We applied the same principals of 2 different tasks using 1 methodology, distillation </a:t>
            </a:r>
            <a:endParaRPr>
              <a:solidFill>
                <a:schemeClr val="dk1"/>
              </a:solidFill>
              <a:latin typeface="Montserrat Medium"/>
              <a:ea typeface="Montserrat Medium"/>
              <a:cs typeface="Montserrat Medium"/>
              <a:sym typeface="Montserrat Medium"/>
            </a:endParaRPr>
          </a:p>
        </p:txBody>
      </p:sp>
      <p:sp>
        <p:nvSpPr>
          <p:cNvPr id="9" name="Google Shape;787;p41">
            <a:extLst>
              <a:ext uri="{FF2B5EF4-FFF2-40B4-BE49-F238E27FC236}">
                <a16:creationId xmlns:a16="http://schemas.microsoft.com/office/drawing/2014/main" id="{07558D55-2C98-3998-39D4-E8256A165561}"/>
              </a:ext>
            </a:extLst>
          </p:cNvPr>
          <p:cNvSpPr txBox="1"/>
          <p:nvPr/>
        </p:nvSpPr>
        <p:spPr>
          <a:xfrm>
            <a:off x="5337992" y="1454387"/>
            <a:ext cx="3086007"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Issue : Our model adopted may not be suitable for SQL context, ChatGPT might be a better option (Generalisation)</a:t>
            </a:r>
            <a:endParaRPr>
              <a:solidFill>
                <a:schemeClr val="dk1"/>
              </a:solidFill>
              <a:latin typeface="Montserrat Medium"/>
              <a:ea typeface="Montserrat Medium"/>
              <a:cs typeface="Montserrat Medium"/>
              <a:sym typeface="Montserrat Medium"/>
            </a:endParaRPr>
          </a:p>
        </p:txBody>
      </p:sp>
      <p:sp>
        <p:nvSpPr>
          <p:cNvPr id="13" name="Google Shape;789;p41">
            <a:extLst>
              <a:ext uri="{FF2B5EF4-FFF2-40B4-BE49-F238E27FC236}">
                <a16:creationId xmlns:a16="http://schemas.microsoft.com/office/drawing/2014/main" id="{01DDF714-B58A-D1B4-FE19-7B3562C55C68}"/>
              </a:ext>
            </a:extLst>
          </p:cNvPr>
          <p:cNvSpPr txBox="1"/>
          <p:nvPr/>
        </p:nvSpPr>
        <p:spPr>
          <a:xfrm>
            <a:off x="5337982" y="2592296"/>
            <a:ext cx="24480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Issue: ‘Teacher’ is unable to give good pointers to the student for improvement of results</a:t>
            </a:r>
            <a:endParaRPr>
              <a:solidFill>
                <a:schemeClr val="dk1"/>
              </a:solidFill>
              <a:latin typeface="Montserrat Medium"/>
              <a:ea typeface="Montserrat Medium"/>
              <a:cs typeface="Montserrat Medium"/>
              <a:sym typeface="Montserrat Medium"/>
            </a:endParaRPr>
          </a:p>
        </p:txBody>
      </p:sp>
      <p:sp>
        <p:nvSpPr>
          <p:cNvPr id="15" name="Google Shape;790;p41">
            <a:extLst>
              <a:ext uri="{FF2B5EF4-FFF2-40B4-BE49-F238E27FC236}">
                <a16:creationId xmlns:a16="http://schemas.microsoft.com/office/drawing/2014/main" id="{40B282CD-18F3-CB03-6101-D81ACC4DD9D5}"/>
              </a:ext>
            </a:extLst>
          </p:cNvPr>
          <p:cNvSpPr txBox="1"/>
          <p:nvPr/>
        </p:nvSpPr>
        <p:spPr>
          <a:xfrm>
            <a:off x="1842518" y="3891700"/>
            <a:ext cx="2446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Why the results are so different between SQL, Python or other languages</a:t>
            </a:r>
            <a:endParaRPr>
              <a:solidFill>
                <a:schemeClr val="dk1"/>
              </a:solidFill>
              <a:latin typeface="Montserrat Medium"/>
              <a:ea typeface="Montserrat Medium"/>
              <a:cs typeface="Montserrat Medium"/>
              <a:sym typeface="Montserrat Medium"/>
            </a:endParaRPr>
          </a:p>
        </p:txBody>
      </p:sp>
      <p:sp>
        <p:nvSpPr>
          <p:cNvPr id="17" name="Google Shape;791;p41">
            <a:extLst>
              <a:ext uri="{FF2B5EF4-FFF2-40B4-BE49-F238E27FC236}">
                <a16:creationId xmlns:a16="http://schemas.microsoft.com/office/drawing/2014/main" id="{DC212DAD-F802-40FB-FC11-5D3E5087E94E}"/>
              </a:ext>
            </a:extLst>
          </p:cNvPr>
          <p:cNvSpPr txBox="1"/>
          <p:nvPr/>
        </p:nvSpPr>
        <p:spPr>
          <a:xfrm>
            <a:off x="5337993" y="3885587"/>
            <a:ext cx="345331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Issue: Each available LLM is tuned, trained on different datasets meant for only 1 task, hard to find a common metric across all</a:t>
            </a:r>
            <a:endParaRPr>
              <a:solidFill>
                <a:schemeClr val="dk1"/>
              </a:solidFill>
              <a:latin typeface="Montserrat Medium"/>
              <a:ea typeface="Montserrat Medium"/>
              <a:cs typeface="Montserrat Medium"/>
              <a:sym typeface="Montserrat Medium"/>
            </a:endParaRPr>
          </a:p>
        </p:txBody>
      </p:sp>
      <p:sp>
        <p:nvSpPr>
          <p:cNvPr id="19" name="Google Shape;792;p41">
            <a:extLst>
              <a:ext uri="{FF2B5EF4-FFF2-40B4-BE49-F238E27FC236}">
                <a16:creationId xmlns:a16="http://schemas.microsoft.com/office/drawing/2014/main" id="{75C5395B-CB51-D12E-CA01-1C6A73CCD47F}"/>
              </a:ext>
            </a:extLst>
          </p:cNvPr>
          <p:cNvSpPr/>
          <p:nvPr/>
        </p:nvSpPr>
        <p:spPr>
          <a:xfrm>
            <a:off x="1358007" y="1454383"/>
            <a:ext cx="484500" cy="48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sz="1800" b="1">
              <a:solidFill>
                <a:schemeClr val="dk1"/>
              </a:solidFill>
              <a:latin typeface="Montserrat"/>
              <a:ea typeface="Montserrat"/>
              <a:cs typeface="Montserrat"/>
              <a:sym typeface="Montserrat"/>
            </a:endParaRPr>
          </a:p>
        </p:txBody>
      </p:sp>
      <p:sp>
        <p:nvSpPr>
          <p:cNvPr id="23" name="Google Shape;794;p41">
            <a:extLst>
              <a:ext uri="{FF2B5EF4-FFF2-40B4-BE49-F238E27FC236}">
                <a16:creationId xmlns:a16="http://schemas.microsoft.com/office/drawing/2014/main" id="{C935DD26-1474-5AB7-FECD-A983C6A36812}"/>
              </a:ext>
            </a:extLst>
          </p:cNvPr>
          <p:cNvSpPr/>
          <p:nvPr/>
        </p:nvSpPr>
        <p:spPr>
          <a:xfrm>
            <a:off x="1358007" y="2571750"/>
            <a:ext cx="484500" cy="48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sz="1800" b="1">
              <a:solidFill>
                <a:schemeClr val="dk1"/>
              </a:solidFill>
              <a:latin typeface="Montserrat"/>
              <a:ea typeface="Montserrat"/>
              <a:cs typeface="Montserrat"/>
              <a:sym typeface="Montserrat"/>
            </a:endParaRPr>
          </a:p>
        </p:txBody>
      </p:sp>
      <p:sp>
        <p:nvSpPr>
          <p:cNvPr id="25" name="Google Shape;795;p41">
            <a:extLst>
              <a:ext uri="{FF2B5EF4-FFF2-40B4-BE49-F238E27FC236}">
                <a16:creationId xmlns:a16="http://schemas.microsoft.com/office/drawing/2014/main" id="{C9A27501-75DE-A89E-69B1-E743E3C0237A}"/>
              </a:ext>
            </a:extLst>
          </p:cNvPr>
          <p:cNvSpPr/>
          <p:nvPr/>
        </p:nvSpPr>
        <p:spPr>
          <a:xfrm>
            <a:off x="1358007" y="3906433"/>
            <a:ext cx="484500" cy="48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sz="1800" b="1">
              <a:solidFill>
                <a:schemeClr val="dk1"/>
              </a:solidFill>
              <a:latin typeface="Montserrat"/>
              <a:ea typeface="Montserrat"/>
              <a:cs typeface="Montserrat"/>
              <a:sym typeface="Montserrat"/>
            </a:endParaRPr>
          </a:p>
        </p:txBody>
      </p:sp>
      <p:sp>
        <p:nvSpPr>
          <p:cNvPr id="27" name="Google Shape;796;p41">
            <a:extLst>
              <a:ext uri="{FF2B5EF4-FFF2-40B4-BE49-F238E27FC236}">
                <a16:creationId xmlns:a16="http://schemas.microsoft.com/office/drawing/2014/main" id="{7877C4DE-AE40-3C04-3D07-206B24BF27C5}"/>
              </a:ext>
            </a:extLst>
          </p:cNvPr>
          <p:cNvSpPr/>
          <p:nvPr/>
        </p:nvSpPr>
        <p:spPr>
          <a:xfrm>
            <a:off x="4853482" y="1454383"/>
            <a:ext cx="484500" cy="48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a:t>
            </a:r>
            <a:endParaRPr sz="1800" b="1">
              <a:solidFill>
                <a:schemeClr val="lt1"/>
              </a:solidFill>
              <a:latin typeface="Montserrat"/>
              <a:ea typeface="Montserrat"/>
              <a:cs typeface="Montserrat"/>
              <a:sym typeface="Montserrat"/>
            </a:endParaRPr>
          </a:p>
        </p:txBody>
      </p:sp>
      <p:sp>
        <p:nvSpPr>
          <p:cNvPr id="31" name="Google Shape;798;p41">
            <a:extLst>
              <a:ext uri="{FF2B5EF4-FFF2-40B4-BE49-F238E27FC236}">
                <a16:creationId xmlns:a16="http://schemas.microsoft.com/office/drawing/2014/main" id="{1EC12F9B-E61E-642A-C97E-220C5A2380CB}"/>
              </a:ext>
            </a:extLst>
          </p:cNvPr>
          <p:cNvSpPr/>
          <p:nvPr/>
        </p:nvSpPr>
        <p:spPr>
          <a:xfrm>
            <a:off x="4853482" y="2571750"/>
            <a:ext cx="484500" cy="48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a:t>
            </a:r>
            <a:endParaRPr sz="1800" b="1">
              <a:solidFill>
                <a:schemeClr val="lt1"/>
              </a:solidFill>
              <a:latin typeface="Montserrat"/>
              <a:ea typeface="Montserrat"/>
              <a:cs typeface="Montserrat"/>
              <a:sym typeface="Montserrat"/>
            </a:endParaRPr>
          </a:p>
        </p:txBody>
      </p:sp>
      <p:sp>
        <p:nvSpPr>
          <p:cNvPr id="2" name="Google Shape;798;p41">
            <a:extLst>
              <a:ext uri="{FF2B5EF4-FFF2-40B4-BE49-F238E27FC236}">
                <a16:creationId xmlns:a16="http://schemas.microsoft.com/office/drawing/2014/main" id="{56F82DC2-4518-09EA-ABA2-386F60300C8D}"/>
              </a:ext>
            </a:extLst>
          </p:cNvPr>
          <p:cNvSpPr/>
          <p:nvPr/>
        </p:nvSpPr>
        <p:spPr>
          <a:xfrm>
            <a:off x="4853482" y="3841517"/>
            <a:ext cx="484500" cy="47010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a:t>
            </a:r>
            <a:endParaRPr sz="18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585603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9"/>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Future W</a:t>
            </a:r>
            <a:r>
              <a:rPr lang="en-SG"/>
              <a:t>o</a:t>
            </a:r>
            <a:r>
              <a:rPr lang="en"/>
              <a:t>rk/Improvements</a:t>
            </a:r>
            <a:endParaRPr sz="2600"/>
          </a:p>
        </p:txBody>
      </p:sp>
      <p:grpSp>
        <p:nvGrpSpPr>
          <p:cNvPr id="422" name="Google Shape;422;p29"/>
          <p:cNvGrpSpPr/>
          <p:nvPr/>
        </p:nvGrpSpPr>
        <p:grpSpPr>
          <a:xfrm>
            <a:off x="3832505" y="1662875"/>
            <a:ext cx="2143752" cy="1048500"/>
            <a:chOff x="3832505" y="1662875"/>
            <a:chExt cx="2143752" cy="1048500"/>
          </a:xfrm>
        </p:grpSpPr>
        <p:sp>
          <p:nvSpPr>
            <p:cNvPr id="423" name="Google Shape;423;p29"/>
            <p:cNvSpPr txBox="1"/>
            <p:nvPr/>
          </p:nvSpPr>
          <p:spPr>
            <a:xfrm>
              <a:off x="3832505" y="1662875"/>
              <a:ext cx="2143752"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Task: End Goal</a:t>
              </a:r>
              <a:endParaRPr sz="1800" b="1">
                <a:latin typeface="Montserrat"/>
                <a:ea typeface="Montserrat"/>
                <a:cs typeface="Montserrat"/>
                <a:sym typeface="Montserrat"/>
              </a:endParaRPr>
            </a:p>
          </p:txBody>
        </p:sp>
        <p:sp>
          <p:nvSpPr>
            <p:cNvPr id="424" name="Google Shape;424;p29"/>
            <p:cNvSpPr txBox="1"/>
            <p:nvPr/>
          </p:nvSpPr>
          <p:spPr>
            <a:xfrm>
              <a:off x="3832505" y="1952375"/>
              <a:ext cx="1840200" cy="7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Clear defined metrics for each task, is curation needed</a:t>
              </a:r>
              <a:endParaRPr>
                <a:solidFill>
                  <a:schemeClr val="dk1"/>
                </a:solidFill>
                <a:latin typeface="Montserrat Medium"/>
                <a:ea typeface="Montserrat Medium"/>
                <a:cs typeface="Montserrat Medium"/>
                <a:sym typeface="Montserrat Medium"/>
              </a:endParaRPr>
            </a:p>
          </p:txBody>
        </p:sp>
      </p:grpSp>
      <p:sp>
        <p:nvSpPr>
          <p:cNvPr id="425" name="Google Shape;425;p29"/>
          <p:cNvSpPr/>
          <p:nvPr/>
        </p:nvSpPr>
        <p:spPr>
          <a:xfrm>
            <a:off x="3291461" y="2416638"/>
            <a:ext cx="178800" cy="178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29"/>
          <p:cNvGrpSpPr/>
          <p:nvPr/>
        </p:nvGrpSpPr>
        <p:grpSpPr>
          <a:xfrm>
            <a:off x="3832504" y="3417225"/>
            <a:ext cx="2463793" cy="1048500"/>
            <a:chOff x="3832504" y="3417225"/>
            <a:chExt cx="2463793" cy="1048500"/>
          </a:xfrm>
        </p:grpSpPr>
        <p:sp>
          <p:nvSpPr>
            <p:cNvPr id="427" name="Google Shape;427;p29"/>
            <p:cNvSpPr txBox="1"/>
            <p:nvPr/>
          </p:nvSpPr>
          <p:spPr>
            <a:xfrm>
              <a:off x="3832504" y="3417225"/>
              <a:ext cx="2463793"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Result Generation</a:t>
              </a:r>
              <a:endParaRPr sz="1800" b="1">
                <a:latin typeface="Montserrat"/>
                <a:ea typeface="Montserrat"/>
                <a:cs typeface="Montserrat"/>
                <a:sym typeface="Montserrat"/>
              </a:endParaRPr>
            </a:p>
          </p:txBody>
        </p:sp>
        <p:sp>
          <p:nvSpPr>
            <p:cNvPr id="428" name="Google Shape;428;p29"/>
            <p:cNvSpPr txBox="1"/>
            <p:nvPr/>
          </p:nvSpPr>
          <p:spPr>
            <a:xfrm>
              <a:off x="3832505" y="3706725"/>
              <a:ext cx="1840200" cy="7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Methodology used, zero shot, few shot, model parameters</a:t>
              </a:r>
              <a:endParaRPr>
                <a:solidFill>
                  <a:schemeClr val="dk1"/>
                </a:solidFill>
                <a:latin typeface="Montserrat Medium"/>
                <a:ea typeface="Montserrat Medium"/>
                <a:cs typeface="Montserrat Medium"/>
                <a:sym typeface="Montserrat Medium"/>
              </a:endParaRPr>
            </a:p>
          </p:txBody>
        </p:sp>
      </p:grpSp>
      <p:grpSp>
        <p:nvGrpSpPr>
          <p:cNvPr id="429" name="Google Shape;429;p29"/>
          <p:cNvGrpSpPr/>
          <p:nvPr/>
        </p:nvGrpSpPr>
        <p:grpSpPr>
          <a:xfrm>
            <a:off x="6649601" y="2562391"/>
            <a:ext cx="1975202" cy="1903334"/>
            <a:chOff x="6639752" y="2562392"/>
            <a:chExt cx="1975202" cy="1048500"/>
          </a:xfrm>
        </p:grpSpPr>
        <p:sp>
          <p:nvSpPr>
            <p:cNvPr id="430" name="Google Shape;430;p29"/>
            <p:cNvSpPr txBox="1"/>
            <p:nvPr/>
          </p:nvSpPr>
          <p:spPr>
            <a:xfrm>
              <a:off x="6639752" y="2562392"/>
              <a:ext cx="1975202" cy="3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LLM Selection</a:t>
              </a:r>
              <a:endParaRPr sz="1800" b="1">
                <a:latin typeface="Montserrat"/>
                <a:ea typeface="Montserrat"/>
                <a:cs typeface="Montserrat"/>
                <a:sym typeface="Montserrat"/>
              </a:endParaRPr>
            </a:p>
          </p:txBody>
        </p:sp>
        <p:sp>
          <p:nvSpPr>
            <p:cNvPr id="431" name="Google Shape;431;p29"/>
            <p:cNvSpPr txBox="1"/>
            <p:nvPr/>
          </p:nvSpPr>
          <p:spPr>
            <a:xfrm>
              <a:off x="6640052" y="2851892"/>
              <a:ext cx="1974902" cy="7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Pretrained LLM using correct dataset and tasks, size of parameters available</a:t>
              </a:r>
              <a:endParaRPr>
                <a:solidFill>
                  <a:schemeClr val="dk1"/>
                </a:solidFill>
                <a:latin typeface="Montserrat Medium"/>
                <a:ea typeface="Montserrat Medium"/>
                <a:cs typeface="Montserrat Medium"/>
                <a:sym typeface="Montserrat Medium"/>
              </a:endParaRPr>
            </a:p>
          </p:txBody>
        </p:sp>
      </p:grpSp>
      <p:sp>
        <p:nvSpPr>
          <p:cNvPr id="432" name="Google Shape;432;p29"/>
          <p:cNvSpPr/>
          <p:nvPr/>
        </p:nvSpPr>
        <p:spPr>
          <a:xfrm>
            <a:off x="723082" y="2650125"/>
            <a:ext cx="1491071" cy="771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Distillation</a:t>
            </a:r>
            <a:endParaRPr sz="1800" b="1">
              <a:solidFill>
                <a:schemeClr val="lt1"/>
              </a:solidFill>
              <a:latin typeface="Montserrat"/>
              <a:ea typeface="Montserrat"/>
              <a:cs typeface="Montserrat"/>
              <a:sym typeface="Montserrat"/>
            </a:endParaRPr>
          </a:p>
        </p:txBody>
      </p:sp>
      <p:sp>
        <p:nvSpPr>
          <p:cNvPr id="433" name="Google Shape;433;p29"/>
          <p:cNvSpPr/>
          <p:nvPr/>
        </p:nvSpPr>
        <p:spPr>
          <a:xfrm>
            <a:off x="2968493" y="1826488"/>
            <a:ext cx="771900" cy="7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01</a:t>
            </a:r>
            <a:endParaRPr sz="1800" b="1">
              <a:solidFill>
                <a:schemeClr val="dk1"/>
              </a:solidFill>
              <a:latin typeface="Montserrat"/>
              <a:ea typeface="Montserrat"/>
              <a:cs typeface="Montserrat"/>
              <a:sym typeface="Montserrat"/>
            </a:endParaRPr>
          </a:p>
        </p:txBody>
      </p:sp>
      <p:sp>
        <p:nvSpPr>
          <p:cNvPr id="434" name="Google Shape;434;p29"/>
          <p:cNvSpPr/>
          <p:nvPr/>
        </p:nvSpPr>
        <p:spPr>
          <a:xfrm>
            <a:off x="2971205" y="3478313"/>
            <a:ext cx="771900" cy="7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03</a:t>
            </a:r>
            <a:endParaRPr sz="1800" b="1">
              <a:solidFill>
                <a:schemeClr val="dk1"/>
              </a:solidFill>
              <a:latin typeface="Montserrat"/>
              <a:ea typeface="Montserrat"/>
              <a:cs typeface="Montserrat"/>
              <a:sym typeface="Montserrat"/>
            </a:endParaRPr>
          </a:p>
        </p:txBody>
      </p:sp>
      <p:sp>
        <p:nvSpPr>
          <p:cNvPr id="435" name="Google Shape;435;p29"/>
          <p:cNvSpPr/>
          <p:nvPr/>
        </p:nvSpPr>
        <p:spPr>
          <a:xfrm>
            <a:off x="5788302" y="2649805"/>
            <a:ext cx="771900" cy="771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02</a:t>
            </a:r>
            <a:endParaRPr sz="1800" b="1">
              <a:solidFill>
                <a:schemeClr val="lt1"/>
              </a:solidFill>
              <a:latin typeface="Montserrat"/>
              <a:ea typeface="Montserrat"/>
              <a:cs typeface="Montserrat"/>
              <a:sym typeface="Montserrat"/>
            </a:endParaRPr>
          </a:p>
        </p:txBody>
      </p:sp>
      <p:cxnSp>
        <p:nvCxnSpPr>
          <p:cNvPr id="436" name="Google Shape;436;p29"/>
          <p:cNvCxnSpPr>
            <a:cxnSpLocks/>
            <a:stCxn id="432" idx="3"/>
            <a:endCxn id="433" idx="1"/>
          </p:cNvCxnSpPr>
          <p:nvPr/>
        </p:nvCxnSpPr>
        <p:spPr>
          <a:xfrm flipV="1">
            <a:off x="2214153" y="2212438"/>
            <a:ext cx="754340" cy="823637"/>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437" name="Google Shape;437;p29"/>
          <p:cNvCxnSpPr>
            <a:cxnSpLocks/>
            <a:stCxn id="432" idx="3"/>
            <a:endCxn id="434" idx="1"/>
          </p:cNvCxnSpPr>
          <p:nvPr/>
        </p:nvCxnSpPr>
        <p:spPr>
          <a:xfrm>
            <a:off x="2214153" y="3036075"/>
            <a:ext cx="757052" cy="828188"/>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438" name="Google Shape;438;p29"/>
          <p:cNvCxnSpPr>
            <a:cxnSpLocks/>
            <a:stCxn id="432" idx="3"/>
            <a:endCxn id="435" idx="1"/>
          </p:cNvCxnSpPr>
          <p:nvPr/>
        </p:nvCxnSpPr>
        <p:spPr>
          <a:xfrm flipV="1">
            <a:off x="2214153" y="3035755"/>
            <a:ext cx="3574149" cy="320"/>
          </a:xfrm>
          <a:prstGeom prst="curvedConnector3">
            <a:avLst>
              <a:gd name="adj1" fmla="val 50000"/>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01799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6507-6617-4C8C-4158-323F0726C6CA}"/>
              </a:ext>
            </a:extLst>
          </p:cNvPr>
          <p:cNvSpPr>
            <a:spLocks noGrp="1"/>
          </p:cNvSpPr>
          <p:nvPr>
            <p:ph type="title"/>
          </p:nvPr>
        </p:nvSpPr>
        <p:spPr>
          <a:xfrm>
            <a:off x="720000" y="2123806"/>
            <a:ext cx="7704000" cy="891900"/>
          </a:xfrm>
        </p:spPr>
        <p:txBody>
          <a:bodyPr/>
          <a:lstStyle/>
          <a:p>
            <a:r>
              <a:rPr lang="en-US"/>
              <a:t>Thank You! </a:t>
            </a:r>
          </a:p>
        </p:txBody>
      </p:sp>
    </p:spTree>
    <p:extLst>
      <p:ext uri="{BB962C8B-B14F-4D97-AF65-F5344CB8AC3E}">
        <p14:creationId xmlns:p14="http://schemas.microsoft.com/office/powerpoint/2010/main" val="224492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445025"/>
            <a:ext cx="7704000" cy="598602"/>
          </a:xfrm>
          <a:prstGeom prst="rect">
            <a:avLst/>
          </a:prstGeom>
        </p:spPr>
        <p:txBody>
          <a:bodyPr spcFirstLastPara="1" wrap="square" lIns="91425" tIns="91425" rIns="91425" bIns="91425" anchor="t" anchorCtr="0">
            <a:noAutofit/>
          </a:bodyPr>
          <a:lstStyle/>
          <a:p>
            <a:r>
              <a:rPr lang="en"/>
              <a:t>Finops Costs Involved</a:t>
            </a:r>
            <a:endParaRPr lang="en-US"/>
          </a:p>
        </p:txBody>
      </p:sp>
      <p:sp>
        <p:nvSpPr>
          <p:cNvPr id="19" name="TextBox 18">
            <a:extLst>
              <a:ext uri="{FF2B5EF4-FFF2-40B4-BE49-F238E27FC236}">
                <a16:creationId xmlns:a16="http://schemas.microsoft.com/office/drawing/2014/main" id="{1CE39E56-6B2B-ADE1-8A59-147DAB578A8C}"/>
              </a:ext>
            </a:extLst>
          </p:cNvPr>
          <p:cNvSpPr txBox="1"/>
          <p:nvPr/>
        </p:nvSpPr>
        <p:spPr>
          <a:xfrm>
            <a:off x="331948" y="3834391"/>
            <a:ext cx="1960420" cy="523220"/>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atin typeface="Montserrat Medium" panose="00000600000000000000" pitchFamily="2" charset="0"/>
              </a:rPr>
              <a:t>Averages out to be ~$0.0003 / word</a:t>
            </a:r>
          </a:p>
        </p:txBody>
      </p:sp>
      <p:pic>
        <p:nvPicPr>
          <p:cNvPr id="23" name="Picture 22">
            <a:extLst>
              <a:ext uri="{FF2B5EF4-FFF2-40B4-BE49-F238E27FC236}">
                <a16:creationId xmlns:a16="http://schemas.microsoft.com/office/drawing/2014/main" id="{B4C4C915-C646-A55D-6FE0-C758F794266E}"/>
              </a:ext>
            </a:extLst>
          </p:cNvPr>
          <p:cNvPicPr>
            <a:picLocks noChangeAspect="1"/>
          </p:cNvPicPr>
          <p:nvPr/>
        </p:nvPicPr>
        <p:blipFill>
          <a:blip r:embed="rId3"/>
          <a:stretch>
            <a:fillRect/>
          </a:stretch>
        </p:blipFill>
        <p:spPr>
          <a:xfrm>
            <a:off x="764311" y="2495757"/>
            <a:ext cx="1095694" cy="1084038"/>
          </a:xfrm>
          <a:prstGeom prst="rect">
            <a:avLst/>
          </a:prstGeom>
        </p:spPr>
      </p:pic>
      <p:sp>
        <p:nvSpPr>
          <p:cNvPr id="26" name="TextBox 25">
            <a:extLst>
              <a:ext uri="{FF2B5EF4-FFF2-40B4-BE49-F238E27FC236}">
                <a16:creationId xmlns:a16="http://schemas.microsoft.com/office/drawing/2014/main" id="{0A2187C3-7653-CD1E-EC3E-EEF356C77450}"/>
              </a:ext>
            </a:extLst>
          </p:cNvPr>
          <p:cNvSpPr txBox="1"/>
          <p:nvPr/>
        </p:nvSpPr>
        <p:spPr>
          <a:xfrm>
            <a:off x="0" y="1910982"/>
            <a:ext cx="2624316" cy="461665"/>
          </a:xfrm>
          <a:prstGeom prst="rect">
            <a:avLst/>
          </a:prstGeom>
          <a:noFill/>
        </p:spPr>
        <p:txBody>
          <a:bodyPr wrap="square" rtlCol="0">
            <a:spAutoFit/>
          </a:bodyPr>
          <a:lstStyle/>
          <a:p>
            <a:pPr algn="ctr"/>
            <a:r>
              <a:rPr lang="en-US" sz="1200">
                <a:latin typeface="Montserrat Medium" panose="00000600000000000000" pitchFamily="2" charset="0"/>
              </a:rPr>
              <a:t>On Azure Cloud: ~$3/hour</a:t>
            </a:r>
          </a:p>
          <a:p>
            <a:pPr algn="ctr"/>
            <a:r>
              <a:rPr lang="en-US" sz="1200">
                <a:latin typeface="Montserrat Medium" panose="00000600000000000000" pitchFamily="2" charset="0"/>
              </a:rPr>
              <a:t>A100 Nvidia GPU (80GB)</a:t>
            </a:r>
          </a:p>
        </p:txBody>
      </p:sp>
      <p:cxnSp>
        <p:nvCxnSpPr>
          <p:cNvPr id="4" name="Straight Arrow Connector 3">
            <a:extLst>
              <a:ext uri="{FF2B5EF4-FFF2-40B4-BE49-F238E27FC236}">
                <a16:creationId xmlns:a16="http://schemas.microsoft.com/office/drawing/2014/main" id="{5E977829-3AF1-9675-481A-8703DF2BB882}"/>
              </a:ext>
            </a:extLst>
          </p:cNvPr>
          <p:cNvCxnSpPr>
            <a:cxnSpLocks/>
          </p:cNvCxnSpPr>
          <p:nvPr/>
        </p:nvCxnSpPr>
        <p:spPr>
          <a:xfrm>
            <a:off x="1312158" y="3579795"/>
            <a:ext cx="0" cy="2545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8E56581-0752-8F97-8C78-C8B834F35582}"/>
              </a:ext>
            </a:extLst>
          </p:cNvPr>
          <p:cNvSpPr txBox="1"/>
          <p:nvPr/>
        </p:nvSpPr>
        <p:spPr>
          <a:xfrm>
            <a:off x="2910578" y="2345278"/>
            <a:ext cx="1313505" cy="1384995"/>
          </a:xfrm>
          <a:prstGeom prst="rect">
            <a:avLst/>
          </a:prstGeom>
          <a:solidFill>
            <a:schemeClr val="tx2">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chemeClr val="accent4"/>
                </a:solidFill>
                <a:latin typeface="Montserrat Medium" panose="00000600000000000000" pitchFamily="2" charset="0"/>
              </a:rPr>
              <a:t>Assuming each query returns a response of 30 words on average</a:t>
            </a:r>
          </a:p>
        </p:txBody>
      </p:sp>
      <p:cxnSp>
        <p:nvCxnSpPr>
          <p:cNvPr id="12" name="Straight Arrow Connector 11">
            <a:extLst>
              <a:ext uri="{FF2B5EF4-FFF2-40B4-BE49-F238E27FC236}">
                <a16:creationId xmlns:a16="http://schemas.microsoft.com/office/drawing/2014/main" id="{79C3DE3A-BA5F-A6A6-F2DB-9165C0EA74D1}"/>
              </a:ext>
            </a:extLst>
          </p:cNvPr>
          <p:cNvCxnSpPr>
            <a:cxnSpLocks/>
            <a:stCxn id="7" idx="2"/>
            <a:endCxn id="15" idx="0"/>
          </p:cNvCxnSpPr>
          <p:nvPr/>
        </p:nvCxnSpPr>
        <p:spPr>
          <a:xfrm flipH="1">
            <a:off x="3567330" y="3730273"/>
            <a:ext cx="1" cy="1964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C7D979C-E779-D4DE-672D-BD2F68A84F42}"/>
              </a:ext>
            </a:extLst>
          </p:cNvPr>
          <p:cNvSpPr txBox="1"/>
          <p:nvPr/>
        </p:nvSpPr>
        <p:spPr>
          <a:xfrm>
            <a:off x="2763435" y="3926724"/>
            <a:ext cx="1607789" cy="33855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Montserrat Medium" panose="00000600000000000000" pitchFamily="2" charset="0"/>
              </a:rPr>
              <a:t>~$0.01 / query</a:t>
            </a:r>
          </a:p>
        </p:txBody>
      </p:sp>
      <p:pic>
        <p:nvPicPr>
          <p:cNvPr id="25" name="Picture 24">
            <a:extLst>
              <a:ext uri="{FF2B5EF4-FFF2-40B4-BE49-F238E27FC236}">
                <a16:creationId xmlns:a16="http://schemas.microsoft.com/office/drawing/2014/main" id="{F2BC2505-77CB-9FC3-D81F-5ECC11684E01}"/>
              </a:ext>
            </a:extLst>
          </p:cNvPr>
          <p:cNvPicPr>
            <a:picLocks noChangeAspect="1"/>
          </p:cNvPicPr>
          <p:nvPr/>
        </p:nvPicPr>
        <p:blipFill>
          <a:blip r:embed="rId4"/>
          <a:stretch>
            <a:fillRect/>
          </a:stretch>
        </p:blipFill>
        <p:spPr>
          <a:xfrm>
            <a:off x="4702758" y="2267209"/>
            <a:ext cx="2368324" cy="1541134"/>
          </a:xfrm>
          <a:prstGeom prst="rect">
            <a:avLst/>
          </a:prstGeom>
        </p:spPr>
      </p:pic>
      <p:cxnSp>
        <p:nvCxnSpPr>
          <p:cNvPr id="27" name="Straight Arrow Connector 26">
            <a:extLst>
              <a:ext uri="{FF2B5EF4-FFF2-40B4-BE49-F238E27FC236}">
                <a16:creationId xmlns:a16="http://schemas.microsoft.com/office/drawing/2014/main" id="{3774EE1C-1F4E-47DC-7058-82A7B113D5F6}"/>
              </a:ext>
            </a:extLst>
          </p:cNvPr>
          <p:cNvCxnSpPr>
            <a:cxnSpLocks/>
          </p:cNvCxnSpPr>
          <p:nvPr/>
        </p:nvCxnSpPr>
        <p:spPr>
          <a:xfrm>
            <a:off x="4217176" y="3037776"/>
            <a:ext cx="46135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29165FC-3E7C-E634-481F-F1CDA5FB5348}"/>
              </a:ext>
            </a:extLst>
          </p:cNvPr>
          <p:cNvSpPr txBox="1"/>
          <p:nvPr/>
        </p:nvSpPr>
        <p:spPr>
          <a:xfrm>
            <a:off x="4543351" y="1171232"/>
            <a:ext cx="2687137" cy="1046440"/>
          </a:xfrm>
          <a:prstGeom prst="rect">
            <a:avLst/>
          </a:prstGeom>
          <a:noFill/>
        </p:spPr>
        <p:txBody>
          <a:bodyPr wrap="square" rtlCol="0">
            <a:spAutoFit/>
          </a:bodyPr>
          <a:lstStyle/>
          <a:p>
            <a:pPr marL="285750" indent="-285750">
              <a:buFont typeface="Arial" panose="020B0604020202020204" pitchFamily="34" charset="0"/>
              <a:buChar char="•"/>
            </a:pPr>
            <a:r>
              <a:rPr lang="en-US" sz="1200" err="1">
                <a:latin typeface="Montserrat Medium" panose="00000600000000000000" pitchFamily="2" charset="0"/>
              </a:rPr>
              <a:t>OpenAI</a:t>
            </a:r>
            <a:r>
              <a:rPr lang="en-US" sz="1200">
                <a:latin typeface="Montserrat Medium" panose="00000600000000000000" pitchFamily="2" charset="0"/>
              </a:rPr>
              <a:t> acquired 1M users within 5 days. </a:t>
            </a:r>
          </a:p>
          <a:p>
            <a:pPr marL="285750" indent="-285750">
              <a:buFont typeface="Arial" panose="020B0604020202020204" pitchFamily="34" charset="0"/>
              <a:buChar char="•"/>
            </a:pPr>
            <a:r>
              <a:rPr lang="en-US" sz="1200">
                <a:latin typeface="Montserrat Medium" panose="00000600000000000000" pitchFamily="2" charset="0"/>
              </a:rPr>
              <a:t>Assume each user gives ~10 queries / day</a:t>
            </a:r>
          </a:p>
          <a:p>
            <a:pPr marL="285750" indent="-285750">
              <a:buFont typeface="Arial" panose="020B0604020202020204" pitchFamily="34" charset="0"/>
              <a:buChar char="•"/>
            </a:pPr>
            <a:r>
              <a:rPr lang="en-US" sz="1200">
                <a:latin typeface="Montserrat Medium" panose="00000600000000000000" pitchFamily="2" charset="0"/>
              </a:rPr>
              <a:t>10M queries / day</a:t>
            </a:r>
          </a:p>
        </p:txBody>
      </p:sp>
      <p:cxnSp>
        <p:nvCxnSpPr>
          <p:cNvPr id="31" name="Straight Arrow Connector 30">
            <a:extLst>
              <a:ext uri="{FF2B5EF4-FFF2-40B4-BE49-F238E27FC236}">
                <a16:creationId xmlns:a16="http://schemas.microsoft.com/office/drawing/2014/main" id="{4999065F-361F-7C3A-954E-7C07CF098A9B}"/>
              </a:ext>
            </a:extLst>
          </p:cNvPr>
          <p:cNvCxnSpPr>
            <a:cxnSpLocks/>
          </p:cNvCxnSpPr>
          <p:nvPr/>
        </p:nvCxnSpPr>
        <p:spPr>
          <a:xfrm>
            <a:off x="7071082" y="3037776"/>
            <a:ext cx="26905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740F3CC-55CD-CBDF-CCE2-360571C0E395}"/>
              </a:ext>
            </a:extLst>
          </p:cNvPr>
          <p:cNvSpPr txBox="1"/>
          <p:nvPr/>
        </p:nvSpPr>
        <p:spPr>
          <a:xfrm>
            <a:off x="7340138" y="2745387"/>
            <a:ext cx="1752656" cy="83099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solidFill>
                  <a:srgbClr val="FF0000"/>
                </a:solidFill>
                <a:latin typeface="Montserrat Medium" panose="00000600000000000000" pitchFamily="2" charset="0"/>
              </a:rPr>
              <a:t>Estimated cost:</a:t>
            </a:r>
          </a:p>
          <a:p>
            <a:r>
              <a:rPr lang="en-US" sz="1600">
                <a:solidFill>
                  <a:srgbClr val="FF0000"/>
                </a:solidFill>
                <a:latin typeface="Montserrat Medium" panose="00000600000000000000" pitchFamily="2" charset="0"/>
              </a:rPr>
              <a:t>~$100k / day</a:t>
            </a:r>
          </a:p>
        </p:txBody>
      </p:sp>
      <p:cxnSp>
        <p:nvCxnSpPr>
          <p:cNvPr id="9" name="Straight Arrow Connector 8">
            <a:extLst>
              <a:ext uri="{FF2B5EF4-FFF2-40B4-BE49-F238E27FC236}">
                <a16:creationId xmlns:a16="http://schemas.microsoft.com/office/drawing/2014/main" id="{8080D666-793E-CAF0-D77F-85014CE4C8A2}"/>
              </a:ext>
            </a:extLst>
          </p:cNvPr>
          <p:cNvCxnSpPr>
            <a:cxnSpLocks/>
            <a:stCxn id="23" idx="3"/>
            <a:endCxn id="7" idx="1"/>
          </p:cNvCxnSpPr>
          <p:nvPr/>
        </p:nvCxnSpPr>
        <p:spPr>
          <a:xfrm>
            <a:off x="1860005" y="3037776"/>
            <a:ext cx="10505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165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307187"/>
            <a:ext cx="7704000" cy="598602"/>
          </a:xfrm>
          <a:prstGeom prst="rect">
            <a:avLst/>
          </a:prstGeom>
        </p:spPr>
        <p:txBody>
          <a:bodyPr spcFirstLastPara="1" wrap="square" lIns="91425" tIns="91425" rIns="91425" bIns="91425" anchor="t" anchorCtr="0">
            <a:noAutofit/>
          </a:bodyPr>
          <a:lstStyle/>
          <a:p>
            <a:r>
              <a:rPr lang="en"/>
              <a:t>Environmental Costs Involved</a:t>
            </a:r>
            <a:endParaRPr lang="en-US"/>
          </a:p>
        </p:txBody>
      </p:sp>
      <p:sp>
        <p:nvSpPr>
          <p:cNvPr id="8" name="TextBox 7">
            <a:extLst>
              <a:ext uri="{FF2B5EF4-FFF2-40B4-BE49-F238E27FC236}">
                <a16:creationId xmlns:a16="http://schemas.microsoft.com/office/drawing/2014/main" id="{B0F082A9-6839-D15E-382D-A2A2DF8267C7}"/>
              </a:ext>
            </a:extLst>
          </p:cNvPr>
          <p:cNvSpPr txBox="1"/>
          <p:nvPr/>
        </p:nvSpPr>
        <p:spPr>
          <a:xfrm>
            <a:off x="2567106" y="1189097"/>
            <a:ext cx="4009788" cy="707886"/>
          </a:xfrm>
          <a:prstGeom prst="rect">
            <a:avLst/>
          </a:prstGeom>
          <a:noFill/>
        </p:spPr>
        <p:txBody>
          <a:bodyPr wrap="square" rtlCol="0">
            <a:spAutoFit/>
          </a:bodyPr>
          <a:lstStyle/>
          <a:p>
            <a:pPr algn="ctr"/>
            <a:r>
              <a:rPr lang="en-US" sz="2000" b="0" i="0">
                <a:solidFill>
                  <a:schemeClr val="tx1"/>
                </a:solidFill>
                <a:effectLst/>
                <a:latin typeface="Montserrat Medium" panose="00000600000000000000" pitchFamily="2" charset="0"/>
              </a:rPr>
              <a:t>To compensate 1 ton of CO2, </a:t>
            </a:r>
          </a:p>
          <a:p>
            <a:pPr algn="ctr"/>
            <a:r>
              <a:rPr lang="en-US" sz="2000" b="0" i="0">
                <a:solidFill>
                  <a:schemeClr val="tx1"/>
                </a:solidFill>
                <a:effectLst/>
                <a:latin typeface="Montserrat Medium" panose="00000600000000000000" pitchFamily="2" charset="0"/>
              </a:rPr>
              <a:t>31 to 46 trees are needed.</a:t>
            </a:r>
            <a:endParaRPr lang="en-US" sz="2000">
              <a:solidFill>
                <a:schemeClr val="tx1"/>
              </a:solidFill>
              <a:latin typeface="Montserrat Medium" panose="00000600000000000000" pitchFamily="2" charset="0"/>
            </a:endParaRPr>
          </a:p>
        </p:txBody>
      </p:sp>
      <p:grpSp>
        <p:nvGrpSpPr>
          <p:cNvPr id="10" name="Group 9">
            <a:extLst>
              <a:ext uri="{FF2B5EF4-FFF2-40B4-BE49-F238E27FC236}">
                <a16:creationId xmlns:a16="http://schemas.microsoft.com/office/drawing/2014/main" id="{F394A9A2-191C-F516-AA46-18C85ED3180F}"/>
              </a:ext>
            </a:extLst>
          </p:cNvPr>
          <p:cNvGrpSpPr/>
          <p:nvPr/>
        </p:nvGrpSpPr>
        <p:grpSpPr>
          <a:xfrm>
            <a:off x="1345336" y="2033626"/>
            <a:ext cx="6453327" cy="2611526"/>
            <a:chOff x="1422034" y="2011680"/>
            <a:chExt cx="6453327" cy="2611526"/>
          </a:xfrm>
        </p:grpSpPr>
        <p:sp>
          <p:nvSpPr>
            <p:cNvPr id="7" name="Rectangle 6">
              <a:extLst>
                <a:ext uri="{FF2B5EF4-FFF2-40B4-BE49-F238E27FC236}">
                  <a16:creationId xmlns:a16="http://schemas.microsoft.com/office/drawing/2014/main" id="{983C0453-BD56-69F5-7455-C634CDA30C46}"/>
                </a:ext>
              </a:extLst>
            </p:cNvPr>
            <p:cNvSpPr/>
            <p:nvPr/>
          </p:nvSpPr>
          <p:spPr>
            <a:xfrm>
              <a:off x="1422034" y="2011680"/>
              <a:ext cx="2620999" cy="26115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AF066692-9A19-5A0A-7682-9F6E93CA68C0}"/>
                </a:ext>
              </a:extLst>
            </p:cNvPr>
            <p:cNvSpPr txBox="1"/>
            <p:nvPr/>
          </p:nvSpPr>
          <p:spPr>
            <a:xfrm>
              <a:off x="1422034" y="2237332"/>
              <a:ext cx="2607693" cy="206210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a:solidFill>
                    <a:schemeClr val="accent4"/>
                  </a:solidFill>
                  <a:latin typeface="Montserrat" panose="00000500000000000000" pitchFamily="2" charset="0"/>
                </a:rPr>
                <a:t>Patterson et al. (2022)</a:t>
              </a:r>
            </a:p>
            <a:p>
              <a:endParaRPr lang="en-US" sz="1600" b="1" i="0" u="sng">
                <a:solidFill>
                  <a:schemeClr val="accent4"/>
                </a:solidFill>
                <a:effectLst/>
                <a:latin typeface="Montserrat Medium" panose="00000600000000000000" pitchFamily="2" charset="0"/>
              </a:endParaRPr>
            </a:p>
            <a:p>
              <a:r>
                <a:rPr lang="en-US" sz="1200">
                  <a:solidFill>
                    <a:schemeClr val="accent4"/>
                  </a:solidFill>
                  <a:latin typeface="Montserrat Medium" panose="00000600000000000000" pitchFamily="2" charset="0"/>
                </a:rPr>
                <a:t>E</a:t>
              </a:r>
              <a:r>
                <a:rPr lang="en-US" sz="1200" b="0" i="0">
                  <a:solidFill>
                    <a:schemeClr val="accent4"/>
                  </a:solidFill>
                  <a:effectLst/>
                  <a:latin typeface="Montserrat Medium" panose="00000600000000000000" pitchFamily="2" charset="0"/>
                </a:rPr>
                <a:t>stimated that the </a:t>
              </a:r>
              <a:r>
                <a:rPr lang="en-US" sz="1200" i="0">
                  <a:solidFill>
                    <a:srgbClr val="FFFF00"/>
                  </a:solidFill>
                  <a:effectLst/>
                  <a:latin typeface="Montserrat Medium" panose="00000600000000000000" pitchFamily="2" charset="0"/>
                </a:rPr>
                <a:t>original GPT-3 cost 502 tons of CO2</a:t>
              </a:r>
              <a:r>
                <a:rPr lang="en-US" sz="1200">
                  <a:solidFill>
                    <a:srgbClr val="FFFF00"/>
                  </a:solidFill>
                  <a:latin typeface="Montserrat Medium" panose="00000600000000000000" pitchFamily="2" charset="0"/>
                </a:rPr>
                <a:t> </a:t>
              </a:r>
              <a:r>
                <a:rPr lang="en-US" sz="1200" i="0">
                  <a:solidFill>
                    <a:srgbClr val="FFFF00"/>
                  </a:solidFill>
                  <a:effectLst/>
                  <a:latin typeface="Montserrat Medium" panose="00000600000000000000" pitchFamily="2" charset="0"/>
                </a:rPr>
                <a:t>to train</a:t>
              </a:r>
              <a:r>
                <a:rPr lang="en-US" sz="1200" i="0">
                  <a:solidFill>
                    <a:schemeClr val="accent4"/>
                  </a:solidFill>
                  <a:effectLst/>
                  <a:latin typeface="Montserrat Medium" panose="00000600000000000000" pitchFamily="2" charset="0"/>
                </a:rPr>
                <a:t>. </a:t>
              </a:r>
            </a:p>
            <a:p>
              <a:endParaRPr lang="en-US" sz="1200" b="1">
                <a:solidFill>
                  <a:schemeClr val="accent4"/>
                </a:solidFill>
                <a:latin typeface="Montserrat Medium" panose="00000600000000000000" pitchFamily="2" charset="0"/>
              </a:endParaRPr>
            </a:p>
            <a:p>
              <a:r>
                <a:rPr lang="en-US" sz="1200" b="0" i="0">
                  <a:solidFill>
                    <a:schemeClr val="accent4"/>
                  </a:solidFill>
                  <a:effectLst/>
                  <a:latin typeface="Montserrat Medium" panose="00000600000000000000" pitchFamily="2" charset="0"/>
                </a:rPr>
                <a:t>RLHF would add a bit of overhead on that, perhaps on the order of 1% of the original cost.</a:t>
              </a:r>
            </a:p>
          </p:txBody>
        </p:sp>
        <p:pic>
          <p:nvPicPr>
            <p:cNvPr id="11" name="Picture 10">
              <a:extLst>
                <a:ext uri="{FF2B5EF4-FFF2-40B4-BE49-F238E27FC236}">
                  <a16:creationId xmlns:a16="http://schemas.microsoft.com/office/drawing/2014/main" id="{7D3B395A-96DB-7A77-B1AD-68C2A17BF37C}"/>
                </a:ext>
              </a:extLst>
            </p:cNvPr>
            <p:cNvPicPr>
              <a:picLocks noChangeAspect="1"/>
            </p:cNvPicPr>
            <p:nvPr/>
          </p:nvPicPr>
          <p:blipFill>
            <a:blip r:embed="rId3"/>
            <a:stretch>
              <a:fillRect/>
            </a:stretch>
          </p:blipFill>
          <p:spPr>
            <a:xfrm>
              <a:off x="5950179" y="2316320"/>
              <a:ext cx="1925182" cy="1873351"/>
            </a:xfrm>
            <a:prstGeom prst="rect">
              <a:avLst/>
            </a:prstGeom>
          </p:spPr>
        </p:pic>
        <p:sp>
          <p:nvSpPr>
            <p:cNvPr id="13" name="TextBox 12">
              <a:extLst>
                <a:ext uri="{FF2B5EF4-FFF2-40B4-BE49-F238E27FC236}">
                  <a16:creationId xmlns:a16="http://schemas.microsoft.com/office/drawing/2014/main" id="{C14B7813-0CC7-A990-B984-AEEB34C42049}"/>
                </a:ext>
              </a:extLst>
            </p:cNvPr>
            <p:cNvSpPr txBox="1"/>
            <p:nvPr/>
          </p:nvSpPr>
          <p:spPr>
            <a:xfrm>
              <a:off x="4956923" y="2991385"/>
              <a:ext cx="886926" cy="523220"/>
            </a:xfrm>
            <a:prstGeom prst="rect">
              <a:avLst/>
            </a:prstGeom>
            <a:noFill/>
          </p:spPr>
          <p:txBody>
            <a:bodyPr wrap="square" rtlCol="0">
              <a:spAutoFit/>
            </a:bodyPr>
            <a:lstStyle/>
            <a:p>
              <a:r>
                <a:rPr lang="en-US" sz="2800">
                  <a:solidFill>
                    <a:schemeClr val="tx1"/>
                  </a:solidFill>
                  <a:latin typeface="Montserrat Medium" panose="00000600000000000000" pitchFamily="2" charset="0"/>
                </a:rPr>
                <a:t>??? </a:t>
              </a:r>
            </a:p>
          </p:txBody>
        </p:sp>
        <p:sp>
          <p:nvSpPr>
            <p:cNvPr id="4" name="Isosceles Triangle 3">
              <a:extLst>
                <a:ext uri="{FF2B5EF4-FFF2-40B4-BE49-F238E27FC236}">
                  <a16:creationId xmlns:a16="http://schemas.microsoft.com/office/drawing/2014/main" id="{AE0466B3-F726-FF2B-7DE4-421035EA9835}"/>
                </a:ext>
              </a:extLst>
            </p:cNvPr>
            <p:cNvSpPr/>
            <p:nvPr/>
          </p:nvSpPr>
          <p:spPr>
            <a:xfrm rot="5400000">
              <a:off x="4395699" y="3126054"/>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Isosceles Triangle 4">
              <a:extLst>
                <a:ext uri="{FF2B5EF4-FFF2-40B4-BE49-F238E27FC236}">
                  <a16:creationId xmlns:a16="http://schemas.microsoft.com/office/drawing/2014/main" id="{DC8D09C2-B256-074D-6F54-D9A5C8A386E9}"/>
                </a:ext>
              </a:extLst>
            </p:cNvPr>
            <p:cNvSpPr/>
            <p:nvPr/>
          </p:nvSpPr>
          <p:spPr>
            <a:xfrm rot="5400000">
              <a:off x="4064257" y="3126054"/>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40213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307187"/>
            <a:ext cx="7704000" cy="598602"/>
          </a:xfrm>
          <a:prstGeom prst="rect">
            <a:avLst/>
          </a:prstGeom>
        </p:spPr>
        <p:txBody>
          <a:bodyPr spcFirstLastPara="1" wrap="square" lIns="91425" tIns="91425" rIns="91425" bIns="91425" anchor="t" anchorCtr="0">
            <a:noAutofit/>
          </a:bodyPr>
          <a:lstStyle/>
          <a:p>
            <a:r>
              <a:rPr lang="en"/>
              <a:t>Environmental Costs Involved</a:t>
            </a:r>
            <a:endParaRPr lang="en-US"/>
          </a:p>
        </p:txBody>
      </p:sp>
      <p:sp>
        <p:nvSpPr>
          <p:cNvPr id="8" name="TextBox 7">
            <a:extLst>
              <a:ext uri="{FF2B5EF4-FFF2-40B4-BE49-F238E27FC236}">
                <a16:creationId xmlns:a16="http://schemas.microsoft.com/office/drawing/2014/main" id="{B0F082A9-6839-D15E-382D-A2A2DF8267C7}"/>
              </a:ext>
            </a:extLst>
          </p:cNvPr>
          <p:cNvSpPr txBox="1"/>
          <p:nvPr/>
        </p:nvSpPr>
        <p:spPr>
          <a:xfrm>
            <a:off x="2567106" y="1189097"/>
            <a:ext cx="4009788" cy="707886"/>
          </a:xfrm>
          <a:prstGeom prst="rect">
            <a:avLst/>
          </a:prstGeom>
          <a:noFill/>
        </p:spPr>
        <p:txBody>
          <a:bodyPr wrap="square" rtlCol="0">
            <a:spAutoFit/>
          </a:bodyPr>
          <a:lstStyle/>
          <a:p>
            <a:pPr algn="ctr"/>
            <a:r>
              <a:rPr lang="en-US" sz="2000" b="0" i="0">
                <a:solidFill>
                  <a:schemeClr val="tx1"/>
                </a:solidFill>
                <a:effectLst/>
                <a:latin typeface="Montserrat Medium" panose="00000600000000000000" pitchFamily="2" charset="0"/>
              </a:rPr>
              <a:t>To compensate 1 ton of CO2, </a:t>
            </a:r>
          </a:p>
          <a:p>
            <a:pPr algn="ctr"/>
            <a:r>
              <a:rPr lang="en-US" sz="2000" b="0" i="0">
                <a:solidFill>
                  <a:schemeClr val="tx1"/>
                </a:solidFill>
                <a:effectLst/>
                <a:latin typeface="Montserrat Medium" panose="00000600000000000000" pitchFamily="2" charset="0"/>
              </a:rPr>
              <a:t>31 to 46 trees are needed.</a:t>
            </a:r>
            <a:endParaRPr lang="en-US" sz="2000">
              <a:solidFill>
                <a:schemeClr val="tx1"/>
              </a:solidFill>
              <a:latin typeface="Montserrat Medium" panose="00000600000000000000" pitchFamily="2" charset="0"/>
            </a:endParaRPr>
          </a:p>
        </p:txBody>
      </p:sp>
      <p:grpSp>
        <p:nvGrpSpPr>
          <p:cNvPr id="10" name="Group 9">
            <a:extLst>
              <a:ext uri="{FF2B5EF4-FFF2-40B4-BE49-F238E27FC236}">
                <a16:creationId xmlns:a16="http://schemas.microsoft.com/office/drawing/2014/main" id="{F394A9A2-191C-F516-AA46-18C85ED3180F}"/>
              </a:ext>
            </a:extLst>
          </p:cNvPr>
          <p:cNvGrpSpPr/>
          <p:nvPr/>
        </p:nvGrpSpPr>
        <p:grpSpPr>
          <a:xfrm>
            <a:off x="1345336" y="2033626"/>
            <a:ext cx="6453327" cy="2611526"/>
            <a:chOff x="1422034" y="2011680"/>
            <a:chExt cx="6453327" cy="2611526"/>
          </a:xfrm>
        </p:grpSpPr>
        <p:sp>
          <p:nvSpPr>
            <p:cNvPr id="7" name="Rectangle 6">
              <a:extLst>
                <a:ext uri="{FF2B5EF4-FFF2-40B4-BE49-F238E27FC236}">
                  <a16:creationId xmlns:a16="http://schemas.microsoft.com/office/drawing/2014/main" id="{983C0453-BD56-69F5-7455-C634CDA30C46}"/>
                </a:ext>
              </a:extLst>
            </p:cNvPr>
            <p:cNvSpPr/>
            <p:nvPr/>
          </p:nvSpPr>
          <p:spPr>
            <a:xfrm>
              <a:off x="1422034" y="2011680"/>
              <a:ext cx="2620999" cy="26115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AF066692-9A19-5A0A-7682-9F6E93CA68C0}"/>
                </a:ext>
              </a:extLst>
            </p:cNvPr>
            <p:cNvSpPr txBox="1"/>
            <p:nvPr/>
          </p:nvSpPr>
          <p:spPr>
            <a:xfrm>
              <a:off x="1422034" y="2237332"/>
              <a:ext cx="2607693" cy="206210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a:solidFill>
                    <a:schemeClr val="accent4"/>
                  </a:solidFill>
                  <a:latin typeface="Montserrat" panose="00000500000000000000" pitchFamily="2" charset="0"/>
                </a:rPr>
                <a:t>Patterson et al. (2022)</a:t>
              </a:r>
            </a:p>
            <a:p>
              <a:endParaRPr lang="en-US" sz="1600" b="1" i="0" u="sng">
                <a:solidFill>
                  <a:schemeClr val="accent4"/>
                </a:solidFill>
                <a:effectLst/>
                <a:latin typeface="Montserrat Medium" panose="00000600000000000000" pitchFamily="2" charset="0"/>
              </a:endParaRPr>
            </a:p>
            <a:p>
              <a:r>
                <a:rPr lang="en-US" sz="1200">
                  <a:solidFill>
                    <a:schemeClr val="accent4"/>
                  </a:solidFill>
                  <a:latin typeface="Montserrat Medium" panose="00000600000000000000" pitchFamily="2" charset="0"/>
                </a:rPr>
                <a:t>E</a:t>
              </a:r>
              <a:r>
                <a:rPr lang="en-US" sz="1200" b="0" i="0">
                  <a:solidFill>
                    <a:schemeClr val="accent4"/>
                  </a:solidFill>
                  <a:effectLst/>
                  <a:latin typeface="Montserrat Medium" panose="00000600000000000000" pitchFamily="2" charset="0"/>
                </a:rPr>
                <a:t>stimated that the </a:t>
              </a:r>
              <a:r>
                <a:rPr lang="en-US" sz="1200" i="0">
                  <a:solidFill>
                    <a:srgbClr val="FFFF00"/>
                  </a:solidFill>
                  <a:effectLst/>
                  <a:latin typeface="Montserrat Medium" panose="00000600000000000000" pitchFamily="2" charset="0"/>
                </a:rPr>
                <a:t>original GPT-3 cost 502 tons of CO2 to train</a:t>
              </a:r>
              <a:r>
                <a:rPr lang="en-US" sz="1200" i="0">
                  <a:solidFill>
                    <a:schemeClr val="accent4"/>
                  </a:solidFill>
                  <a:effectLst/>
                  <a:latin typeface="Montserrat Medium" panose="00000600000000000000" pitchFamily="2" charset="0"/>
                </a:rPr>
                <a:t>. </a:t>
              </a:r>
            </a:p>
            <a:p>
              <a:endParaRPr lang="en-US" sz="1200" b="1">
                <a:solidFill>
                  <a:schemeClr val="accent4"/>
                </a:solidFill>
                <a:latin typeface="Montserrat Medium" panose="00000600000000000000" pitchFamily="2" charset="0"/>
              </a:endParaRPr>
            </a:p>
            <a:p>
              <a:r>
                <a:rPr lang="en-US" sz="1200" b="0" i="0">
                  <a:solidFill>
                    <a:schemeClr val="accent4"/>
                  </a:solidFill>
                  <a:effectLst/>
                  <a:latin typeface="Montserrat Medium" panose="00000600000000000000" pitchFamily="2" charset="0"/>
                </a:rPr>
                <a:t>RLHF would add a bit of overhead on that, perhaps on the order of 1% of the original cost.</a:t>
              </a:r>
            </a:p>
          </p:txBody>
        </p:sp>
        <p:pic>
          <p:nvPicPr>
            <p:cNvPr id="11" name="Picture 10">
              <a:extLst>
                <a:ext uri="{FF2B5EF4-FFF2-40B4-BE49-F238E27FC236}">
                  <a16:creationId xmlns:a16="http://schemas.microsoft.com/office/drawing/2014/main" id="{7D3B395A-96DB-7A77-B1AD-68C2A17BF37C}"/>
                </a:ext>
              </a:extLst>
            </p:cNvPr>
            <p:cNvPicPr>
              <a:picLocks noChangeAspect="1"/>
            </p:cNvPicPr>
            <p:nvPr/>
          </p:nvPicPr>
          <p:blipFill>
            <a:blip r:embed="rId3"/>
            <a:stretch>
              <a:fillRect/>
            </a:stretch>
          </p:blipFill>
          <p:spPr>
            <a:xfrm>
              <a:off x="5950179" y="2316320"/>
              <a:ext cx="1925182" cy="1873351"/>
            </a:xfrm>
            <a:prstGeom prst="rect">
              <a:avLst/>
            </a:prstGeom>
          </p:spPr>
        </p:pic>
        <p:sp>
          <p:nvSpPr>
            <p:cNvPr id="13" name="TextBox 12">
              <a:extLst>
                <a:ext uri="{FF2B5EF4-FFF2-40B4-BE49-F238E27FC236}">
                  <a16:creationId xmlns:a16="http://schemas.microsoft.com/office/drawing/2014/main" id="{C14B7813-0CC7-A990-B984-AEEB34C42049}"/>
                </a:ext>
              </a:extLst>
            </p:cNvPr>
            <p:cNvSpPr txBox="1"/>
            <p:nvPr/>
          </p:nvSpPr>
          <p:spPr>
            <a:xfrm>
              <a:off x="4932141" y="3052940"/>
              <a:ext cx="886926" cy="400110"/>
            </a:xfrm>
            <a:prstGeom prst="rect">
              <a:avLst/>
            </a:prstGeom>
            <a:noFill/>
          </p:spPr>
          <p:txBody>
            <a:bodyPr wrap="square" rtlCol="0">
              <a:spAutoFit/>
            </a:bodyPr>
            <a:lstStyle/>
            <a:p>
              <a:r>
                <a:rPr lang="en-US" sz="2000">
                  <a:solidFill>
                    <a:schemeClr val="tx1"/>
                  </a:solidFill>
                  <a:latin typeface="Montserrat Medium" panose="00000600000000000000" pitchFamily="2" charset="0"/>
                </a:rPr>
                <a:t>~20k </a:t>
              </a:r>
            </a:p>
          </p:txBody>
        </p:sp>
        <p:sp>
          <p:nvSpPr>
            <p:cNvPr id="4" name="Isosceles Triangle 3">
              <a:extLst>
                <a:ext uri="{FF2B5EF4-FFF2-40B4-BE49-F238E27FC236}">
                  <a16:creationId xmlns:a16="http://schemas.microsoft.com/office/drawing/2014/main" id="{AE0466B3-F726-FF2B-7DE4-421035EA9835}"/>
                </a:ext>
              </a:extLst>
            </p:cNvPr>
            <p:cNvSpPr/>
            <p:nvPr/>
          </p:nvSpPr>
          <p:spPr>
            <a:xfrm rot="5400000">
              <a:off x="4395699" y="3126054"/>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Isosceles Triangle 4">
              <a:extLst>
                <a:ext uri="{FF2B5EF4-FFF2-40B4-BE49-F238E27FC236}">
                  <a16:creationId xmlns:a16="http://schemas.microsoft.com/office/drawing/2014/main" id="{DC8D09C2-B256-074D-6F54-D9A5C8A386E9}"/>
                </a:ext>
              </a:extLst>
            </p:cNvPr>
            <p:cNvSpPr/>
            <p:nvPr/>
          </p:nvSpPr>
          <p:spPr>
            <a:xfrm rot="5400000">
              <a:off x="4064257" y="3126054"/>
              <a:ext cx="540000" cy="270662"/>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03213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6" name="Google Shape;356;p26"/>
          <p:cNvSpPr txBox="1">
            <a:spLocks noGrp="1"/>
          </p:cNvSpPr>
          <p:nvPr>
            <p:ph type="title"/>
          </p:nvPr>
        </p:nvSpPr>
        <p:spPr>
          <a:xfrm>
            <a:off x="720000" y="445025"/>
            <a:ext cx="7704000" cy="89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is Distillation important?</a:t>
            </a:r>
            <a:endParaRPr sz="2600"/>
          </a:p>
        </p:txBody>
      </p:sp>
      <p:sp>
        <p:nvSpPr>
          <p:cNvPr id="352" name="Google Shape;352;p26"/>
          <p:cNvSpPr/>
          <p:nvPr/>
        </p:nvSpPr>
        <p:spPr>
          <a:xfrm>
            <a:off x="2017050" y="1336925"/>
            <a:ext cx="2502600" cy="31692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flipH="1">
            <a:off x="3116547" y="1531725"/>
            <a:ext cx="303600" cy="30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a:solidFill>
                  <a:schemeClr val="dk1"/>
                </a:solidFill>
                <a:latin typeface="Montserrat"/>
                <a:ea typeface="Montserrat"/>
                <a:cs typeface="Montserrat"/>
                <a:sym typeface="Montserrat"/>
              </a:rPr>
              <a:t>✘</a:t>
            </a:r>
            <a:endParaRPr sz="1600" b="1">
              <a:solidFill>
                <a:schemeClr val="dk1"/>
              </a:solidFill>
              <a:latin typeface="Montserrat"/>
              <a:ea typeface="Montserrat"/>
              <a:cs typeface="Montserrat"/>
              <a:sym typeface="Montserrat"/>
            </a:endParaRPr>
          </a:p>
        </p:txBody>
      </p:sp>
      <p:sp>
        <p:nvSpPr>
          <p:cNvPr id="355" name="Google Shape;355;p26"/>
          <p:cNvSpPr/>
          <p:nvPr/>
        </p:nvSpPr>
        <p:spPr>
          <a:xfrm>
            <a:off x="4624350" y="1336925"/>
            <a:ext cx="2502600" cy="31692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6"/>
          <p:cNvGrpSpPr/>
          <p:nvPr/>
        </p:nvGrpSpPr>
        <p:grpSpPr>
          <a:xfrm>
            <a:off x="2262750" y="2051775"/>
            <a:ext cx="2011200" cy="2646700"/>
            <a:chOff x="959100" y="2439375"/>
            <a:chExt cx="2011200" cy="1298384"/>
          </a:xfrm>
        </p:grpSpPr>
        <p:sp>
          <p:nvSpPr>
            <p:cNvPr id="358" name="Google Shape;358;p26"/>
            <p:cNvSpPr txBox="1"/>
            <p:nvPr/>
          </p:nvSpPr>
          <p:spPr>
            <a:xfrm>
              <a:off x="959100" y="2805059"/>
              <a:ext cx="2011200" cy="9327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200">
                  <a:solidFill>
                    <a:schemeClr val="lt1"/>
                  </a:solidFill>
                  <a:latin typeface="Montserrat Medium"/>
                  <a:ea typeface="Montserrat Medium"/>
                  <a:cs typeface="Montserrat Medium"/>
                  <a:sym typeface="Montserrat Medium"/>
                </a:rPr>
                <a:t>~$100k / day to run inference for 10M queries / day</a:t>
              </a:r>
            </a:p>
            <a:p>
              <a:pPr lvl="0" algn="ctr" rtl="0">
                <a:spcBef>
                  <a:spcPts val="0"/>
                </a:spcBef>
                <a:spcAft>
                  <a:spcPts val="0"/>
                </a:spcAft>
              </a:pPr>
              <a:endParaRPr lang="en-US" sz="1200">
                <a:solidFill>
                  <a:schemeClr val="lt1"/>
                </a:solidFill>
                <a:latin typeface="Montserrat Medium"/>
                <a:ea typeface="Montserrat Medium"/>
                <a:cs typeface="Montserrat Medium"/>
                <a:sym typeface="Montserrat Medium"/>
              </a:endParaRPr>
            </a:p>
            <a:p>
              <a:pPr lvl="0" algn="ctr" rtl="0">
                <a:spcBef>
                  <a:spcPts val="0"/>
                </a:spcBef>
                <a:spcAft>
                  <a:spcPts val="0"/>
                </a:spcAft>
              </a:pPr>
              <a:r>
                <a:rPr lang="en-US" sz="1200">
                  <a:solidFill>
                    <a:schemeClr val="lt1"/>
                  </a:solidFill>
                  <a:latin typeface="Montserrat Medium"/>
                  <a:ea typeface="Montserrat Medium"/>
                  <a:cs typeface="Montserrat Medium"/>
                  <a:sym typeface="Montserrat Medium"/>
                </a:rPr>
                <a:t>GPU utilization is never 100%, thus costs could be a lot higher.</a:t>
              </a:r>
            </a:p>
          </p:txBody>
        </p:sp>
        <p:sp>
          <p:nvSpPr>
            <p:cNvPr id="359" name="Google Shape;359;p26"/>
            <p:cNvSpPr txBox="1"/>
            <p:nvPr/>
          </p:nvSpPr>
          <p:spPr>
            <a:xfrm>
              <a:off x="959250" y="2439375"/>
              <a:ext cx="2010900" cy="365700"/>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1800">
                  <a:solidFill>
                    <a:schemeClr val="accent4"/>
                  </a:solidFill>
                  <a:latin typeface="Montserrat Medium" panose="00000600000000000000" pitchFamily="2" charset="0"/>
                </a:rPr>
                <a:t>Financial Costs</a:t>
              </a:r>
            </a:p>
          </p:txBody>
        </p:sp>
      </p:grpSp>
      <p:grpSp>
        <p:nvGrpSpPr>
          <p:cNvPr id="360" name="Google Shape;360;p26"/>
          <p:cNvGrpSpPr/>
          <p:nvPr/>
        </p:nvGrpSpPr>
        <p:grpSpPr>
          <a:xfrm>
            <a:off x="4870050" y="2051775"/>
            <a:ext cx="2011200" cy="2646700"/>
            <a:chOff x="3566400" y="2439375"/>
            <a:chExt cx="2011200" cy="1298384"/>
          </a:xfrm>
        </p:grpSpPr>
        <p:sp>
          <p:nvSpPr>
            <p:cNvPr id="361" name="Google Shape;361;p26"/>
            <p:cNvSpPr txBox="1"/>
            <p:nvPr/>
          </p:nvSpPr>
          <p:spPr>
            <a:xfrm>
              <a:off x="3566400" y="2805059"/>
              <a:ext cx="2011200" cy="93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Montserrat Medium"/>
                  <a:ea typeface="Montserrat Medium"/>
                  <a:cs typeface="Montserrat Medium"/>
                  <a:sym typeface="Montserrat Medium"/>
                </a:rPr>
                <a:t>Patterson et al. (2022) estimated that the original GPT-3 cost 502 tons of CO2 to train.</a:t>
              </a:r>
            </a:p>
            <a:p>
              <a:pPr marL="0" lvl="0" indent="0" algn="ctr" rtl="0">
                <a:spcBef>
                  <a:spcPts val="0"/>
                </a:spcBef>
                <a:spcAft>
                  <a:spcPts val="0"/>
                </a:spcAft>
                <a:buNone/>
              </a:pPr>
              <a:endParaRPr lang="en-US" sz="1200">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r>
                <a:rPr lang="en-US" sz="1200">
                  <a:solidFill>
                    <a:schemeClr val="dk1"/>
                  </a:solidFill>
                  <a:latin typeface="Montserrat Medium"/>
                  <a:ea typeface="Montserrat Medium"/>
                  <a:cs typeface="Montserrat Medium"/>
                  <a:sym typeface="Montserrat Medium"/>
                </a:rPr>
                <a:t>Explodes exponentially with user growth.</a:t>
              </a:r>
            </a:p>
          </p:txBody>
        </p:sp>
        <p:sp>
          <p:nvSpPr>
            <p:cNvPr id="362" name="Google Shape;362;p26"/>
            <p:cNvSpPr txBox="1"/>
            <p:nvPr/>
          </p:nvSpPr>
          <p:spPr>
            <a:xfrm>
              <a:off x="3566561" y="2439375"/>
              <a:ext cx="2010900" cy="365700"/>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1800">
                  <a:latin typeface="Montserrat Medium" panose="00000600000000000000" pitchFamily="2" charset="0"/>
                </a:rPr>
                <a:t>Environmental Cost</a:t>
              </a:r>
            </a:p>
          </p:txBody>
        </p:sp>
      </p:grpSp>
      <p:sp>
        <p:nvSpPr>
          <p:cNvPr id="366" name="Google Shape;366;p26"/>
          <p:cNvSpPr/>
          <p:nvPr/>
        </p:nvSpPr>
        <p:spPr>
          <a:xfrm flipH="1">
            <a:off x="5723847" y="1531738"/>
            <a:ext cx="303600" cy="30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a:solidFill>
                  <a:schemeClr val="dk1"/>
                </a:solidFill>
                <a:latin typeface="Montserrat"/>
                <a:ea typeface="Montserrat"/>
                <a:cs typeface="Montserrat"/>
                <a:sym typeface="Montserrat"/>
              </a:rPr>
              <a:t>✘</a:t>
            </a:r>
          </a:p>
        </p:txBody>
      </p:sp>
    </p:spTree>
    <p:extLst>
      <p:ext uri="{BB962C8B-B14F-4D97-AF65-F5344CB8AC3E}">
        <p14:creationId xmlns:p14="http://schemas.microsoft.com/office/powerpoint/2010/main" val="52047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3"/>
          <p:cNvSpPr/>
          <p:nvPr/>
        </p:nvSpPr>
        <p:spPr>
          <a:xfrm>
            <a:off x="716638" y="1459838"/>
            <a:ext cx="3218700" cy="150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txBox="1">
            <a:spLocks noGrp="1"/>
          </p:cNvSpPr>
          <p:nvPr>
            <p:ph type="title"/>
          </p:nvPr>
        </p:nvSpPr>
        <p:spPr>
          <a:xfrm>
            <a:off x="454499" y="286328"/>
            <a:ext cx="8291478" cy="89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Mitigative Measure 1 – Engineer Better Models</a:t>
            </a:r>
            <a:endParaRPr sz="2600"/>
          </a:p>
        </p:txBody>
      </p:sp>
      <p:grpSp>
        <p:nvGrpSpPr>
          <p:cNvPr id="509" name="Google Shape;509;p33"/>
          <p:cNvGrpSpPr/>
          <p:nvPr/>
        </p:nvGrpSpPr>
        <p:grpSpPr>
          <a:xfrm>
            <a:off x="803488" y="1526036"/>
            <a:ext cx="3045000" cy="1286990"/>
            <a:chOff x="803488" y="1526036"/>
            <a:chExt cx="3045000" cy="1286990"/>
          </a:xfrm>
        </p:grpSpPr>
        <p:sp>
          <p:nvSpPr>
            <p:cNvPr id="510" name="Google Shape;510;p33"/>
            <p:cNvSpPr txBox="1"/>
            <p:nvPr/>
          </p:nvSpPr>
          <p:spPr>
            <a:xfrm>
              <a:off x="803488" y="1526036"/>
              <a:ext cx="3045000" cy="32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Montserrat"/>
                  <a:ea typeface="Montserrat"/>
                  <a:cs typeface="Montserrat"/>
                  <a:sym typeface="Montserrat"/>
                </a:rPr>
                <a:t>Gpt3.5 Turbo</a:t>
              </a:r>
              <a:endParaRPr sz="1800" b="1">
                <a:solidFill>
                  <a:schemeClr val="lt1"/>
                </a:solidFill>
                <a:latin typeface="Montserrat"/>
                <a:ea typeface="Montserrat"/>
                <a:cs typeface="Montserrat"/>
                <a:sym typeface="Montserrat"/>
              </a:endParaRPr>
            </a:p>
          </p:txBody>
        </p:sp>
        <p:sp>
          <p:nvSpPr>
            <p:cNvPr id="511" name="Google Shape;511;p33"/>
            <p:cNvSpPr txBox="1"/>
            <p:nvPr/>
          </p:nvSpPr>
          <p:spPr>
            <a:xfrm>
              <a:off x="803488" y="1854226"/>
              <a:ext cx="3044100" cy="9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lt1"/>
                  </a:solidFill>
                  <a:latin typeface="Montserrat Medium"/>
                  <a:ea typeface="Montserrat Medium"/>
                  <a:cs typeface="Montserrat Medium"/>
                  <a:sym typeface="Montserrat Medium"/>
                </a:rPr>
                <a:t>On March 1st, OpenAI switched to a new model for ChatGPT, gpt3.5-turbo. </a:t>
              </a:r>
            </a:p>
          </p:txBody>
        </p:sp>
      </p:grpSp>
      <p:sp>
        <p:nvSpPr>
          <p:cNvPr id="512" name="Google Shape;512;p33"/>
          <p:cNvSpPr/>
          <p:nvPr/>
        </p:nvSpPr>
        <p:spPr>
          <a:xfrm>
            <a:off x="716638" y="3038925"/>
            <a:ext cx="3218700" cy="150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3"/>
          <p:cNvGrpSpPr/>
          <p:nvPr/>
        </p:nvGrpSpPr>
        <p:grpSpPr>
          <a:xfrm>
            <a:off x="803488" y="3105124"/>
            <a:ext cx="3045000" cy="1286990"/>
            <a:chOff x="803488" y="3105124"/>
            <a:chExt cx="3045000" cy="1286990"/>
          </a:xfrm>
        </p:grpSpPr>
        <p:sp>
          <p:nvSpPr>
            <p:cNvPr id="514" name="Google Shape;514;p33"/>
            <p:cNvSpPr txBox="1"/>
            <p:nvPr/>
          </p:nvSpPr>
          <p:spPr>
            <a:xfrm>
              <a:off x="803488" y="3105124"/>
              <a:ext cx="3045000" cy="32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Lower Carbon</a:t>
              </a:r>
              <a:endParaRPr sz="1800" b="1">
                <a:solidFill>
                  <a:schemeClr val="lt1"/>
                </a:solidFill>
                <a:latin typeface="Montserrat"/>
                <a:ea typeface="Montserrat"/>
                <a:cs typeface="Montserrat"/>
                <a:sym typeface="Montserrat"/>
              </a:endParaRPr>
            </a:p>
          </p:txBody>
        </p:sp>
        <p:sp>
          <p:nvSpPr>
            <p:cNvPr id="515" name="Google Shape;515;p33"/>
            <p:cNvSpPr txBox="1"/>
            <p:nvPr/>
          </p:nvSpPr>
          <p:spPr>
            <a:xfrm>
              <a:off x="803488" y="3433314"/>
              <a:ext cx="3044100" cy="9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Montserrat Medium"/>
                  <a:ea typeface="Montserrat Medium"/>
                  <a:cs typeface="Montserrat Medium"/>
                  <a:sym typeface="Montserrat Medium"/>
                </a:rPr>
                <a:t>And it is reasonable to assume that it has, consequently, 1/10th the carbon intensity.</a:t>
              </a:r>
              <a:endParaRPr sz="1200">
                <a:solidFill>
                  <a:schemeClr val="lt1"/>
                </a:solidFill>
                <a:latin typeface="Montserrat Medium"/>
                <a:ea typeface="Montserrat Medium"/>
                <a:cs typeface="Montserrat Medium"/>
                <a:sym typeface="Montserrat Medium"/>
              </a:endParaRPr>
            </a:p>
          </p:txBody>
        </p:sp>
      </p:grpSp>
      <p:sp>
        <p:nvSpPr>
          <p:cNvPr id="516" name="Google Shape;516;p33"/>
          <p:cNvSpPr/>
          <p:nvPr/>
        </p:nvSpPr>
        <p:spPr>
          <a:xfrm>
            <a:off x="5205363" y="1459850"/>
            <a:ext cx="3222000" cy="1507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3"/>
          <p:cNvGrpSpPr/>
          <p:nvPr/>
        </p:nvGrpSpPr>
        <p:grpSpPr>
          <a:xfrm>
            <a:off x="5288713" y="1567011"/>
            <a:ext cx="3045000" cy="1286990"/>
            <a:chOff x="5288713" y="1567011"/>
            <a:chExt cx="3045000" cy="1286990"/>
          </a:xfrm>
        </p:grpSpPr>
        <p:sp>
          <p:nvSpPr>
            <p:cNvPr id="518" name="Google Shape;518;p33"/>
            <p:cNvSpPr txBox="1"/>
            <p:nvPr/>
          </p:nvSpPr>
          <p:spPr>
            <a:xfrm>
              <a:off x="5288713" y="1567011"/>
              <a:ext cx="30450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Lower Cost</a:t>
              </a:r>
              <a:endParaRPr sz="1800" b="1">
                <a:solidFill>
                  <a:schemeClr val="lt1"/>
                </a:solidFill>
                <a:latin typeface="Montserrat"/>
                <a:ea typeface="Montserrat"/>
                <a:cs typeface="Montserrat"/>
                <a:sym typeface="Montserrat"/>
              </a:endParaRPr>
            </a:p>
          </p:txBody>
        </p:sp>
        <p:sp>
          <p:nvSpPr>
            <p:cNvPr id="519" name="Google Shape;519;p33"/>
            <p:cNvSpPr txBox="1"/>
            <p:nvPr/>
          </p:nvSpPr>
          <p:spPr>
            <a:xfrm>
              <a:off x="5289734" y="1895201"/>
              <a:ext cx="3043800" cy="95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solidFill>
                    <a:schemeClr val="dk1"/>
                  </a:solidFill>
                  <a:latin typeface="Montserrat Medium"/>
                  <a:ea typeface="Montserrat Medium"/>
                  <a:cs typeface="Montserrat Medium"/>
                  <a:sym typeface="Montserrat Medium"/>
                </a:rPr>
                <a:t>This new model is 1/10th the cost of davinci to end users</a:t>
              </a:r>
              <a:endParaRPr lang="en-US">
                <a:solidFill>
                  <a:schemeClr val="lt1"/>
                </a:solidFill>
                <a:latin typeface="Montserrat Medium"/>
                <a:ea typeface="Montserrat Medium"/>
                <a:cs typeface="Montserrat Medium"/>
                <a:sym typeface="Montserrat Medium"/>
              </a:endParaRPr>
            </a:p>
          </p:txBody>
        </p:sp>
      </p:grpSp>
      <p:sp>
        <p:nvSpPr>
          <p:cNvPr id="520" name="Google Shape;520;p33"/>
          <p:cNvSpPr/>
          <p:nvPr/>
        </p:nvSpPr>
        <p:spPr>
          <a:xfrm>
            <a:off x="5205363" y="3038931"/>
            <a:ext cx="3222000" cy="15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3"/>
          <p:cNvGrpSpPr/>
          <p:nvPr/>
        </p:nvGrpSpPr>
        <p:grpSpPr>
          <a:xfrm>
            <a:off x="5288713" y="3146099"/>
            <a:ext cx="3045000" cy="1286990"/>
            <a:chOff x="5288713" y="3146099"/>
            <a:chExt cx="3045000" cy="1286990"/>
          </a:xfrm>
        </p:grpSpPr>
        <p:sp>
          <p:nvSpPr>
            <p:cNvPr id="522" name="Google Shape;522;p33"/>
            <p:cNvSpPr txBox="1"/>
            <p:nvPr/>
          </p:nvSpPr>
          <p:spPr>
            <a:xfrm>
              <a:off x="5288713" y="3146099"/>
              <a:ext cx="30450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Montserrat"/>
                  <a:ea typeface="Montserrat"/>
                  <a:cs typeface="Montserrat"/>
                  <a:sym typeface="Montserrat"/>
                </a:rPr>
                <a:t>Effects</a:t>
              </a:r>
              <a:endParaRPr sz="1800" b="1">
                <a:solidFill>
                  <a:schemeClr val="lt1"/>
                </a:solidFill>
                <a:latin typeface="Montserrat"/>
                <a:ea typeface="Montserrat"/>
                <a:cs typeface="Montserrat"/>
                <a:sym typeface="Montserrat"/>
              </a:endParaRPr>
            </a:p>
          </p:txBody>
        </p:sp>
        <p:sp>
          <p:nvSpPr>
            <p:cNvPr id="523" name="Google Shape;523;p33"/>
            <p:cNvSpPr txBox="1"/>
            <p:nvPr/>
          </p:nvSpPr>
          <p:spPr>
            <a:xfrm>
              <a:off x="5289734" y="3474289"/>
              <a:ext cx="3043800" cy="95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1"/>
                  </a:solidFill>
                  <a:latin typeface="Montserrat Medium"/>
                  <a:ea typeface="Montserrat Medium"/>
                  <a:cs typeface="Montserrat Medium"/>
                  <a:sym typeface="Montserrat Medium"/>
                </a:rPr>
                <a:t>Reduces Training cost</a:t>
              </a:r>
            </a:p>
            <a:p>
              <a:pPr marL="0" lvl="0" indent="0" algn="r" rtl="0">
                <a:spcBef>
                  <a:spcPts val="0"/>
                </a:spcBef>
                <a:spcAft>
                  <a:spcPts val="0"/>
                </a:spcAft>
                <a:buNone/>
              </a:pPr>
              <a:r>
                <a:rPr lang="en">
                  <a:solidFill>
                    <a:schemeClr val="lt1"/>
                  </a:solidFill>
                  <a:latin typeface="Montserrat Medium"/>
                  <a:ea typeface="Montserrat Medium"/>
                  <a:cs typeface="Montserrat Medium"/>
                  <a:sym typeface="Montserrat Medium"/>
                </a:rPr>
                <a:t>Reduces Inference cost</a:t>
              </a:r>
            </a:p>
            <a:p>
              <a:pPr marL="0" lvl="0" indent="0" algn="r" rtl="0">
                <a:spcBef>
                  <a:spcPts val="0"/>
                </a:spcBef>
                <a:spcAft>
                  <a:spcPts val="0"/>
                </a:spcAft>
                <a:buNone/>
              </a:pPr>
              <a:r>
                <a:rPr lang="en">
                  <a:solidFill>
                    <a:schemeClr val="lt1"/>
                  </a:solidFill>
                  <a:latin typeface="Montserrat Medium"/>
                  <a:ea typeface="Montserrat Medium"/>
                  <a:cs typeface="Montserrat Medium"/>
                  <a:sym typeface="Montserrat Medium"/>
                </a:rPr>
                <a:t>Reduces Carbon footprint</a:t>
              </a:r>
              <a:endParaRPr>
                <a:solidFill>
                  <a:schemeClr val="lt1"/>
                </a:solidFill>
                <a:latin typeface="Montserrat Medium"/>
                <a:ea typeface="Montserrat Medium"/>
                <a:cs typeface="Montserrat Medium"/>
                <a:sym typeface="Montserrat Medium"/>
              </a:endParaRPr>
            </a:p>
          </p:txBody>
        </p:sp>
      </p:grpSp>
      <p:sp>
        <p:nvSpPr>
          <p:cNvPr id="524" name="Google Shape;524;p33"/>
          <p:cNvSpPr/>
          <p:nvPr/>
        </p:nvSpPr>
        <p:spPr>
          <a:xfrm>
            <a:off x="3788813" y="1607925"/>
            <a:ext cx="420600" cy="4938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1</a:t>
            </a:r>
            <a:endParaRPr b="1">
              <a:solidFill>
                <a:schemeClr val="lt1"/>
              </a:solidFill>
              <a:latin typeface="Montserrat"/>
              <a:ea typeface="Montserrat"/>
              <a:cs typeface="Montserrat"/>
              <a:sym typeface="Montserrat"/>
            </a:endParaRPr>
          </a:p>
        </p:txBody>
      </p:sp>
      <p:sp>
        <p:nvSpPr>
          <p:cNvPr id="525" name="Google Shape;525;p33"/>
          <p:cNvSpPr/>
          <p:nvPr/>
        </p:nvSpPr>
        <p:spPr>
          <a:xfrm>
            <a:off x="3788813" y="3211058"/>
            <a:ext cx="420600" cy="4938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3</a:t>
            </a:r>
            <a:endParaRPr b="1">
              <a:solidFill>
                <a:schemeClr val="dk1"/>
              </a:solidFill>
              <a:latin typeface="Montserrat"/>
              <a:ea typeface="Montserrat"/>
              <a:cs typeface="Montserrat"/>
              <a:sym typeface="Montserrat"/>
            </a:endParaRPr>
          </a:p>
        </p:txBody>
      </p:sp>
      <p:sp>
        <p:nvSpPr>
          <p:cNvPr id="526" name="Google Shape;526;p33"/>
          <p:cNvSpPr/>
          <p:nvPr/>
        </p:nvSpPr>
        <p:spPr>
          <a:xfrm>
            <a:off x="4991138" y="2295192"/>
            <a:ext cx="421500" cy="4938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2</a:t>
            </a:r>
            <a:endParaRPr b="1">
              <a:solidFill>
                <a:schemeClr val="dk1"/>
              </a:solidFill>
              <a:latin typeface="Montserrat"/>
              <a:ea typeface="Montserrat"/>
              <a:cs typeface="Montserrat"/>
              <a:sym typeface="Montserrat"/>
            </a:endParaRPr>
          </a:p>
        </p:txBody>
      </p:sp>
      <p:sp>
        <p:nvSpPr>
          <p:cNvPr id="527" name="Google Shape;527;p33"/>
          <p:cNvSpPr/>
          <p:nvPr/>
        </p:nvSpPr>
        <p:spPr>
          <a:xfrm>
            <a:off x="4991063" y="3898325"/>
            <a:ext cx="421500" cy="493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4</a:t>
            </a:r>
            <a:endParaRPr b="1">
              <a:solidFill>
                <a:schemeClr val="lt1"/>
              </a:solidFill>
              <a:latin typeface="Montserrat"/>
              <a:ea typeface="Montserrat"/>
              <a:cs typeface="Montserrat"/>
              <a:sym typeface="Montserrat"/>
            </a:endParaRPr>
          </a:p>
        </p:txBody>
      </p:sp>
      <p:cxnSp>
        <p:nvCxnSpPr>
          <p:cNvPr id="528" name="Google Shape;528;p33"/>
          <p:cNvCxnSpPr>
            <a:stCxn id="524" idx="3"/>
            <a:endCxn id="526" idx="1"/>
          </p:cNvCxnSpPr>
          <p:nvPr/>
        </p:nvCxnSpPr>
        <p:spPr>
          <a:xfrm>
            <a:off x="4209413" y="1854825"/>
            <a:ext cx="781800" cy="687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529" name="Google Shape;529;p33"/>
          <p:cNvCxnSpPr>
            <a:stCxn id="526" idx="1"/>
            <a:endCxn id="525" idx="3"/>
          </p:cNvCxnSpPr>
          <p:nvPr/>
        </p:nvCxnSpPr>
        <p:spPr>
          <a:xfrm flipH="1">
            <a:off x="4209338" y="2542092"/>
            <a:ext cx="781800" cy="9159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530" name="Google Shape;530;p33"/>
          <p:cNvCxnSpPr>
            <a:stCxn id="525" idx="3"/>
            <a:endCxn id="527" idx="1"/>
          </p:cNvCxnSpPr>
          <p:nvPr/>
        </p:nvCxnSpPr>
        <p:spPr>
          <a:xfrm>
            <a:off x="4209413" y="3457958"/>
            <a:ext cx="781800" cy="687300"/>
          </a:xfrm>
          <a:prstGeom prst="curvedConnector3">
            <a:avLst>
              <a:gd name="adj1" fmla="val 4999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8745710"/>
      </p:ext>
    </p:extLst>
  </p:cSld>
  <p:clrMapOvr>
    <a:masterClrMapping/>
  </p:clrMapOvr>
</p:sld>
</file>

<file path=ppt/theme/theme1.xml><?xml version="1.0" encoding="utf-8"?>
<a:theme xmlns:a="http://schemas.openxmlformats.org/drawingml/2006/main" name=" Phases of the Vocational Guidance Process Infographics by Slidesgo">
  <a:themeElements>
    <a:clrScheme name="Simple Light">
      <a:dk1>
        <a:srgbClr val="262D33"/>
      </a:dk1>
      <a:lt1>
        <a:srgbClr val="F3FBFF"/>
      </a:lt1>
      <a:dk2>
        <a:srgbClr val="A8BDC6"/>
      </a:dk2>
      <a:lt2>
        <a:srgbClr val="4F7786"/>
      </a:lt2>
      <a:accent1>
        <a:srgbClr val="C6EBF0"/>
      </a:accent1>
      <a:accent2>
        <a:srgbClr val="FFFFFF"/>
      </a:accent2>
      <a:accent3>
        <a:srgbClr val="FFFFFF"/>
      </a:accent3>
      <a:accent4>
        <a:srgbClr val="FFFFFF"/>
      </a:accent4>
      <a:accent5>
        <a:srgbClr val="FFFFFF"/>
      </a:accent5>
      <a:accent6>
        <a:srgbClr val="FFFFFF"/>
      </a:accent6>
      <a:hlink>
        <a:srgbClr val="262D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C34B81813E884E8B8A4A810853B222" ma:contentTypeVersion="2" ma:contentTypeDescription="Create a new document." ma:contentTypeScope="" ma:versionID="dcc066b55e6b8dd589efb6f3d0b44a46">
  <xsd:schema xmlns:xsd="http://www.w3.org/2001/XMLSchema" xmlns:xs="http://www.w3.org/2001/XMLSchema" xmlns:p="http://schemas.microsoft.com/office/2006/metadata/properties" xmlns:ns2="0dd890bc-2521-4ad6-b29c-2d2cf4975146" targetNamespace="http://schemas.microsoft.com/office/2006/metadata/properties" ma:root="true" ma:fieldsID="a0c814a265808387ee19b0435ec814cc" ns2:_="">
    <xsd:import namespace="0dd890bc-2521-4ad6-b29c-2d2cf49751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d890bc-2521-4ad6-b29c-2d2cf49751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64B858-F64C-4FAE-A651-AF564A05D5A3}">
  <ds:schemaRefs>
    <ds:schemaRef ds:uri="0dd890bc-2521-4ad6-b29c-2d2cf49751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6EE29C-EE46-4BF9-9ECD-07211DF38B7E}">
  <ds:schemaRefs>
    <ds:schemaRef ds:uri="0dd890bc-2521-4ad6-b29c-2d2cf49751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AA555C-FB70-444B-BE52-C3F9FAFCC6D5}">
  <ds:schemaRefs>
    <ds:schemaRef ds:uri="http://schemas.microsoft.com/sharepoint/v3/contenttype/forms"/>
  </ds:schemaRefs>
</ds:datastoreItem>
</file>

<file path=docMetadata/LabelInfo.xml><?xml version="1.0" encoding="utf-8"?>
<clbl:labelList xmlns:clbl="http://schemas.microsoft.com/office/2020/mipLabelMetadata">
  <clbl:label id="{56e366eb-86f1-4645-85a7-f29555b26fee}" enabled="1" method="Standard" siteId="{d466216a-c643-434a-9c2e-057448c17cbe}" contentBits="2"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49</Slides>
  <Notes>38</Notes>
  <HiddenSlides>1</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 Phases of the Vocational Guidance Process Infographics by Slidesgo</vt:lpstr>
      <vt:lpstr>Distillation – Training SLM using LLM rationales  Candidate Project 2: LLM-SLM Application  Group 5 Chia Dehan Colin Jiang Kelin Keith Wong Jincong Lim Wei Jie Quah Zong You</vt:lpstr>
      <vt:lpstr>Contents</vt:lpstr>
      <vt:lpstr>Model Sizes over the Years</vt:lpstr>
      <vt:lpstr>How much compute needed</vt:lpstr>
      <vt:lpstr>Finops Costs Involved</vt:lpstr>
      <vt:lpstr>Environmental Costs Involved</vt:lpstr>
      <vt:lpstr>Environmental Costs Involved</vt:lpstr>
      <vt:lpstr>Why is Distillation important?</vt:lpstr>
      <vt:lpstr>Mitigative Measure 1 – Engineer Better Models</vt:lpstr>
      <vt:lpstr>Mitigative Measure 2 – Compress Model Sizes</vt:lpstr>
      <vt:lpstr>Project goals</vt:lpstr>
      <vt:lpstr>What is Distillation?</vt:lpstr>
      <vt:lpstr>Methodology Distillation Step by Step</vt:lpstr>
      <vt:lpstr>Methodology Distillation Step by Step</vt:lpstr>
      <vt:lpstr>Methodology Distillation Step by Step</vt:lpstr>
      <vt:lpstr>Methodology Distillation Step by Step</vt:lpstr>
      <vt:lpstr>Teacher-Student Models</vt:lpstr>
      <vt:lpstr>Task #1: Arithmetic Reasoning</vt:lpstr>
      <vt:lpstr>Task #1: Arithmetic Reasoning</vt:lpstr>
      <vt:lpstr>Task #1: Arithmetic Reasoning</vt:lpstr>
      <vt:lpstr>Task #1: Arithmetic Reasoning</vt:lpstr>
      <vt:lpstr>Task #1: Arithmetic Reasoning</vt:lpstr>
      <vt:lpstr>Task #1: Arithmetic Reasoning</vt:lpstr>
      <vt:lpstr>Task #1: Overall Approach</vt:lpstr>
      <vt:lpstr>Training SLM 1 - T5-small</vt:lpstr>
      <vt:lpstr>Training SLM 1 – T5-small</vt:lpstr>
      <vt:lpstr>Training SLM 1 – T5-small</vt:lpstr>
      <vt:lpstr>SLM 1 - T5-small example</vt:lpstr>
      <vt:lpstr>Training SLM 2 – Vanilla Transformer</vt:lpstr>
      <vt:lpstr>Training SLM 2 – Vanilla Transformer</vt:lpstr>
      <vt:lpstr>Training SLM 2 – Vanilla Transformer</vt:lpstr>
      <vt:lpstr>Training SLM 2 – Vanilla Transformer</vt:lpstr>
      <vt:lpstr>Training SLM 2 – Vanilla Transformer</vt:lpstr>
      <vt:lpstr>Training SLM 3 - FLAN-T5-small</vt:lpstr>
      <vt:lpstr>Training SLM 3 – FLAN-T5-small</vt:lpstr>
      <vt:lpstr>Results of Trained SLM 3 – FLAN-T5-small</vt:lpstr>
      <vt:lpstr>Results of Trained SLM 3 – FLAN-T5-small</vt:lpstr>
      <vt:lpstr>Efficiency of models</vt:lpstr>
      <vt:lpstr>Training SLMs – Future work</vt:lpstr>
      <vt:lpstr>Answer Verifier</vt:lpstr>
      <vt:lpstr>Task #2: Code Generation</vt:lpstr>
      <vt:lpstr>Task #2: Code Generation</vt:lpstr>
      <vt:lpstr>Task #2: Code Generation - Prompts</vt:lpstr>
      <vt:lpstr>Task #2: Code Generation</vt:lpstr>
      <vt:lpstr>Task #2: Code Generation - LLM Inference</vt:lpstr>
      <vt:lpstr>Task #2: Code Generation</vt:lpstr>
      <vt:lpstr>Reasonings</vt:lpstr>
      <vt:lpstr> Future Work/Improvements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the Vocational Guidance Process Candidate</dc:title>
  <cp:revision>1</cp:revision>
  <dcterms:modified xsi:type="dcterms:W3CDTF">2023-06-19T12:42:15Z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0x010100C2C34B81813E884E8B8A4A810853B222</vt:lpwstr>
  </property>
</Properties>
</file>