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4"/>
  </p:sldMasterIdLst>
  <p:notesMasterIdLst>
    <p:notesMasterId r:id="rId60"/>
  </p:notesMasterIdLst>
  <p:sldIdLst>
    <p:sldId id="256" r:id="rId5"/>
    <p:sldId id="258" r:id="rId6"/>
    <p:sldId id="312" r:id="rId7"/>
    <p:sldId id="313" r:id="rId8"/>
    <p:sldId id="316" r:id="rId9"/>
    <p:sldId id="315" r:id="rId10"/>
    <p:sldId id="362" r:id="rId11"/>
    <p:sldId id="368" r:id="rId12"/>
    <p:sldId id="320" r:id="rId13"/>
    <p:sldId id="317" r:id="rId14"/>
    <p:sldId id="314" r:id="rId15"/>
    <p:sldId id="319" r:id="rId16"/>
    <p:sldId id="321" r:id="rId17"/>
    <p:sldId id="322" r:id="rId18"/>
    <p:sldId id="257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23" r:id="rId29"/>
    <p:sldId id="325" r:id="rId30"/>
    <p:sldId id="328" r:id="rId31"/>
    <p:sldId id="324" r:id="rId32"/>
    <p:sldId id="364" r:id="rId33"/>
    <p:sldId id="356" r:id="rId34"/>
    <p:sldId id="357" r:id="rId35"/>
    <p:sldId id="358" r:id="rId36"/>
    <p:sldId id="359" r:id="rId37"/>
    <p:sldId id="326" r:id="rId38"/>
    <p:sldId id="331" r:id="rId39"/>
    <p:sldId id="330" r:id="rId40"/>
    <p:sldId id="329" r:id="rId41"/>
    <p:sldId id="353" r:id="rId42"/>
    <p:sldId id="345" r:id="rId43"/>
    <p:sldId id="346" r:id="rId44"/>
    <p:sldId id="347" r:id="rId45"/>
    <p:sldId id="348" r:id="rId46"/>
    <p:sldId id="351" r:id="rId47"/>
    <p:sldId id="352" r:id="rId48"/>
    <p:sldId id="363" r:id="rId49"/>
    <p:sldId id="354" r:id="rId50"/>
    <p:sldId id="365" r:id="rId51"/>
    <p:sldId id="366" r:id="rId52"/>
    <p:sldId id="369" r:id="rId53"/>
    <p:sldId id="341" r:id="rId54"/>
    <p:sldId id="342" r:id="rId55"/>
    <p:sldId id="343" r:id="rId56"/>
    <p:sldId id="344" r:id="rId57"/>
    <p:sldId id="360" r:id="rId58"/>
    <p:sldId id="361" r:id="rId59"/>
  </p:sldIdLst>
  <p:sldSz cx="9144000" cy="5143500" type="screen16x9"/>
  <p:notesSz cx="6858000" cy="9144000"/>
  <p:embeddedFontLst>
    <p:embeddedFont>
      <p:font typeface="Anaheim" panose="020B0604020202020204" charset="0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mbria Math" panose="02040503050406030204" pitchFamily="18" charset="0"/>
      <p:regular r:id="rId66"/>
    </p:embeddedFont>
    <p:embeddedFont>
      <p:font typeface="Commissioner" panose="020B0604020202020204" charset="0"/>
      <p:regular r:id="rId67"/>
      <p:bold r:id="rId68"/>
    </p:embeddedFont>
    <p:embeddedFont>
      <p:font typeface="DM Sans" panose="020B0604020202020204" charset="0"/>
      <p:regular r:id="rId69"/>
      <p:bold r:id="rId70"/>
      <p:italic r:id="rId71"/>
      <p:boldItalic r:id="rId72"/>
    </p:embeddedFont>
    <p:embeddedFont>
      <p:font typeface="Nunito Light" panose="020B0604020202020204" charset="0"/>
      <p:regular r:id="rId73"/>
      <p: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C3C2997-057A-4871-8ACB-F29D07D83D45}">
          <p14:sldIdLst>
            <p14:sldId id="256"/>
            <p14:sldId id="258"/>
            <p14:sldId id="312"/>
            <p14:sldId id="313"/>
            <p14:sldId id="316"/>
            <p14:sldId id="315"/>
            <p14:sldId id="362"/>
            <p14:sldId id="368"/>
            <p14:sldId id="320"/>
            <p14:sldId id="317"/>
            <p14:sldId id="314"/>
            <p14:sldId id="319"/>
            <p14:sldId id="321"/>
            <p14:sldId id="322"/>
            <p14:sldId id="257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23"/>
            <p14:sldId id="325"/>
            <p14:sldId id="328"/>
            <p14:sldId id="324"/>
            <p14:sldId id="364"/>
            <p14:sldId id="356"/>
            <p14:sldId id="357"/>
            <p14:sldId id="358"/>
            <p14:sldId id="359"/>
            <p14:sldId id="326"/>
            <p14:sldId id="331"/>
            <p14:sldId id="330"/>
            <p14:sldId id="329"/>
            <p14:sldId id="353"/>
            <p14:sldId id="345"/>
            <p14:sldId id="346"/>
            <p14:sldId id="347"/>
            <p14:sldId id="348"/>
            <p14:sldId id="351"/>
            <p14:sldId id="352"/>
            <p14:sldId id="363"/>
            <p14:sldId id="354"/>
            <p14:sldId id="365"/>
            <p14:sldId id="366"/>
            <p14:sldId id="369"/>
          </p14:sldIdLst>
        </p14:section>
        <p14:section name="Appendix" id="{79CDACB0-AE30-40E3-9D71-21579AF978D3}">
          <p14:sldIdLst>
            <p14:sldId id="341"/>
            <p14:sldId id="342"/>
            <p14:sldId id="343"/>
            <p14:sldId id="344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E7445-1399-6F46-9AAF-F54B973C0BC0}" v="11" dt="2023-11-02T10:23:09.133"/>
    <p1510:client id="{A011AF1F-F273-4E45-8D1C-284957BEF1B1}" v="267" dt="2023-11-02T04:49:25.623"/>
    <p1510:client id="{CA7FA9B1-E2E2-4301-BB88-CDFEA6AE0CA4}" v="642" dt="2023-11-02T12:34:09.966"/>
    <p1510:client id="{D49D9275-4BFE-4E5D-ABE7-379F3EBA0F86}" v="27" dt="2023-11-01T15:28:32.486"/>
    <p1510:client id="{DF6E1AE2-FFA1-4EAD-B980-ABB09F3333E2}" v="2609" dt="2023-11-02T10:23:31.838"/>
  </p1510:revLst>
</p1510:revInfo>
</file>

<file path=ppt/tableStyles.xml><?xml version="1.0" encoding="utf-8"?>
<a:tblStyleLst xmlns:a="http://schemas.openxmlformats.org/drawingml/2006/main" def="{994A8E7E-7C2D-461E-B8EF-37DA7361FBF3}">
  <a:tblStyle styleId="{994A8E7E-7C2D-461E-B8EF-37DA7361FB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F46086-27BB-4792-B37E-9887B82F96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2.fntdata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font" Target="fonts/font11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JIANG Kelin" userId="5eb0c78b-b531-4ac2-a7ec-df27eb1dcb2b" providerId="ADAL" clId="{0C4BCB2E-17B5-4222-96ED-06B1BC5BBE4D}"/>
    <pc:docChg chg="custSel addSld modSld sldOrd modSection">
      <pc:chgData name="Colin JIANG Kelin" userId="5eb0c78b-b531-4ac2-a7ec-df27eb1dcb2b" providerId="ADAL" clId="{0C4BCB2E-17B5-4222-96ED-06B1BC5BBE4D}" dt="2023-10-30T12:18:16.147" v="820" actId="20577"/>
      <pc:docMkLst>
        <pc:docMk/>
      </pc:docMkLst>
      <pc:sldChg chg="modSp mod">
        <pc:chgData name="Colin JIANG Kelin" userId="5eb0c78b-b531-4ac2-a7ec-df27eb1dcb2b" providerId="ADAL" clId="{0C4BCB2E-17B5-4222-96ED-06B1BC5BBE4D}" dt="2023-10-30T11:58:19.628" v="0" actId="20577"/>
        <pc:sldMkLst>
          <pc:docMk/>
          <pc:sldMk cId="3846526579" sldId="314"/>
        </pc:sldMkLst>
        <pc:spChg chg="mod">
          <ac:chgData name="Colin JIANG Kelin" userId="5eb0c78b-b531-4ac2-a7ec-df27eb1dcb2b" providerId="ADAL" clId="{0C4BCB2E-17B5-4222-96ED-06B1BC5BBE4D}" dt="2023-10-30T11:58:19.628" v="0" actId="20577"/>
          <ac:spMkLst>
            <pc:docMk/>
            <pc:sldMk cId="3846526579" sldId="314"/>
            <ac:spMk id="300" creationId="{00000000-0000-0000-0000-000000000000}"/>
          </ac:spMkLst>
        </pc:spChg>
      </pc:sldChg>
      <pc:sldChg chg="modSp add mod ord">
        <pc:chgData name="Colin JIANG Kelin" userId="5eb0c78b-b531-4ac2-a7ec-df27eb1dcb2b" providerId="ADAL" clId="{0C4BCB2E-17B5-4222-96ED-06B1BC5BBE4D}" dt="2023-10-30T12:13:48.394" v="776" actId="20577"/>
        <pc:sldMkLst>
          <pc:docMk/>
          <pc:sldMk cId="1329056027" sldId="329"/>
        </pc:sldMkLst>
        <pc:spChg chg="mod">
          <ac:chgData name="Colin JIANG Kelin" userId="5eb0c78b-b531-4ac2-a7ec-df27eb1dcb2b" providerId="ADAL" clId="{0C4BCB2E-17B5-4222-96ED-06B1BC5BBE4D}" dt="2023-10-30T12:07:55.679" v="481" actId="20577"/>
          <ac:spMkLst>
            <pc:docMk/>
            <pc:sldMk cId="1329056027" sldId="329"/>
            <ac:spMk id="381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11:52.981" v="615" actId="20577"/>
          <ac:spMkLst>
            <pc:docMk/>
            <pc:sldMk cId="1329056027" sldId="329"/>
            <ac:spMk id="382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13:09.875" v="744" actId="20577"/>
          <ac:spMkLst>
            <pc:docMk/>
            <pc:sldMk cId="1329056027" sldId="329"/>
            <ac:spMk id="383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13:48.394" v="776" actId="20577"/>
          <ac:spMkLst>
            <pc:docMk/>
            <pc:sldMk cId="1329056027" sldId="329"/>
            <ac:spMk id="386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08:00.206" v="494" actId="20577"/>
          <ac:spMkLst>
            <pc:docMk/>
            <pc:sldMk cId="1329056027" sldId="329"/>
            <ac:spMk id="388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12:19.507" v="634" actId="20577"/>
          <ac:spMkLst>
            <pc:docMk/>
            <pc:sldMk cId="1329056027" sldId="329"/>
            <ac:spMk id="389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13:39.407" v="753" actId="20577"/>
          <ac:spMkLst>
            <pc:docMk/>
            <pc:sldMk cId="1329056027" sldId="329"/>
            <ac:spMk id="390" creationId="{00000000-0000-0000-0000-000000000000}"/>
          </ac:spMkLst>
        </pc:spChg>
      </pc:sldChg>
      <pc:sldChg chg="modSp add mod ord">
        <pc:chgData name="Colin JIANG Kelin" userId="5eb0c78b-b531-4ac2-a7ec-df27eb1dcb2b" providerId="ADAL" clId="{0C4BCB2E-17B5-4222-96ED-06B1BC5BBE4D}" dt="2023-10-30T12:06:49.711" v="480" actId="207"/>
        <pc:sldMkLst>
          <pc:docMk/>
          <pc:sldMk cId="3843116211" sldId="330"/>
        </pc:sldMkLst>
        <pc:spChg chg="mod">
          <ac:chgData name="Colin JIANG Kelin" userId="5eb0c78b-b531-4ac2-a7ec-df27eb1dcb2b" providerId="ADAL" clId="{0C4BCB2E-17B5-4222-96ED-06B1BC5BBE4D}" dt="2023-10-30T12:00:03.825" v="42" actId="404"/>
          <ac:spMkLst>
            <pc:docMk/>
            <pc:sldMk cId="3843116211" sldId="330"/>
            <ac:spMk id="274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06:49.711" v="480" actId="207"/>
          <ac:spMkLst>
            <pc:docMk/>
            <pc:sldMk cId="3843116211" sldId="330"/>
            <ac:spMk id="275" creationId="{00000000-0000-0000-0000-000000000000}"/>
          </ac:spMkLst>
        </pc:spChg>
      </pc:sldChg>
      <pc:sldChg chg="modSp add mod ord">
        <pc:chgData name="Colin JIANG Kelin" userId="5eb0c78b-b531-4ac2-a7ec-df27eb1dcb2b" providerId="ADAL" clId="{0C4BCB2E-17B5-4222-96ED-06B1BC5BBE4D}" dt="2023-10-30T12:18:16.147" v="820" actId="20577"/>
        <pc:sldMkLst>
          <pc:docMk/>
          <pc:sldMk cId="2705337131" sldId="331"/>
        </pc:sldMkLst>
        <pc:spChg chg="mod">
          <ac:chgData name="Colin JIANG Kelin" userId="5eb0c78b-b531-4ac2-a7ec-df27eb1dcb2b" providerId="ADAL" clId="{0C4BCB2E-17B5-4222-96ED-06B1BC5BBE4D}" dt="2023-10-30T12:02:40.849" v="227" actId="20577"/>
          <ac:spMkLst>
            <pc:docMk/>
            <pc:sldMk cId="2705337131" sldId="331"/>
            <ac:spMk id="299" creationId="{00000000-0000-0000-0000-000000000000}"/>
          </ac:spMkLst>
        </pc:spChg>
        <pc:spChg chg="mod">
          <ac:chgData name="Colin JIANG Kelin" userId="5eb0c78b-b531-4ac2-a7ec-df27eb1dcb2b" providerId="ADAL" clId="{0C4BCB2E-17B5-4222-96ED-06B1BC5BBE4D}" dt="2023-10-30T12:18:16.147" v="820" actId="20577"/>
          <ac:spMkLst>
            <pc:docMk/>
            <pc:sldMk cId="2705337131" sldId="331"/>
            <ac:spMk id="300" creationId="{00000000-0000-0000-0000-000000000000}"/>
          </ac:spMkLst>
        </pc:spChg>
      </pc:sldChg>
    </pc:docChg>
  </pc:docChgLst>
  <pc:docChgLst>
    <pc:chgData name="CHIA Dehan" userId="3b1f73d6-217f-4f09-a7aa-c220abe2ed9c" providerId="ADAL" clId="{C10A4398-C0F6-4DD8-87A6-A081438FE501}"/>
    <pc:docChg chg="undo redo custSel addSld delSld modSld modSection">
      <pc:chgData name="CHIA Dehan" userId="3b1f73d6-217f-4f09-a7aa-c220abe2ed9c" providerId="ADAL" clId="{C10A4398-C0F6-4DD8-87A6-A081438FE501}" dt="2023-10-30T08:31:55.526" v="400" actId="1076"/>
      <pc:docMkLst>
        <pc:docMk/>
      </pc:docMkLst>
      <pc:sldChg chg="modSp mod">
        <pc:chgData name="CHIA Dehan" userId="3b1f73d6-217f-4f09-a7aa-c220abe2ed9c" providerId="ADAL" clId="{C10A4398-C0F6-4DD8-87A6-A081438FE501}" dt="2023-10-30T08:31:05.624" v="390" actId="20577"/>
        <pc:sldMkLst>
          <pc:docMk/>
          <pc:sldMk cId="2042575159" sldId="320"/>
        </pc:sldMkLst>
        <pc:spChg chg="mod">
          <ac:chgData name="CHIA Dehan" userId="3b1f73d6-217f-4f09-a7aa-c220abe2ed9c" providerId="ADAL" clId="{C10A4398-C0F6-4DD8-87A6-A081438FE501}" dt="2023-10-30T08:31:05.624" v="390" actId="20577"/>
          <ac:spMkLst>
            <pc:docMk/>
            <pc:sldMk cId="2042575159" sldId="320"/>
            <ac:spMk id="310" creationId="{00000000-0000-0000-0000-000000000000}"/>
          </ac:spMkLst>
        </pc:spChg>
      </pc:sldChg>
      <pc:sldChg chg="addSp delSp modSp mod">
        <pc:chgData name="CHIA Dehan" userId="3b1f73d6-217f-4f09-a7aa-c220abe2ed9c" providerId="ADAL" clId="{C10A4398-C0F6-4DD8-87A6-A081438FE501}" dt="2023-10-30T06:37:51.748" v="352" actId="20577"/>
        <pc:sldMkLst>
          <pc:docMk/>
          <pc:sldMk cId="3241082628" sldId="325"/>
        </pc:sldMkLst>
        <pc:spChg chg="add mod">
          <ac:chgData name="CHIA Dehan" userId="3b1f73d6-217f-4f09-a7aa-c220abe2ed9c" providerId="ADAL" clId="{C10A4398-C0F6-4DD8-87A6-A081438FE501}" dt="2023-10-30T06:37:50.265" v="349" actId="1076"/>
          <ac:spMkLst>
            <pc:docMk/>
            <pc:sldMk cId="3241082628" sldId="325"/>
            <ac:spMk id="2" creationId="{60BFEFC9-9AE0-C50A-2965-29FF83649307}"/>
          </ac:spMkLst>
        </pc:spChg>
        <pc:spChg chg="add mod">
          <ac:chgData name="CHIA Dehan" userId="3b1f73d6-217f-4f09-a7aa-c220abe2ed9c" providerId="ADAL" clId="{C10A4398-C0F6-4DD8-87A6-A081438FE501}" dt="2023-10-30T06:33:52.471" v="315" actId="207"/>
          <ac:spMkLst>
            <pc:docMk/>
            <pc:sldMk cId="3241082628" sldId="325"/>
            <ac:spMk id="3" creationId="{DD033648-6FA4-78DA-C059-964CCC8FE4BD}"/>
          </ac:spMkLst>
        </pc:spChg>
        <pc:spChg chg="add mod">
          <ac:chgData name="CHIA Dehan" userId="3b1f73d6-217f-4f09-a7aa-c220abe2ed9c" providerId="ADAL" clId="{C10A4398-C0F6-4DD8-87A6-A081438FE501}" dt="2023-10-30T06:34:47.983" v="320" actId="207"/>
          <ac:spMkLst>
            <pc:docMk/>
            <pc:sldMk cId="3241082628" sldId="325"/>
            <ac:spMk id="4" creationId="{4B435150-8FA7-B967-237D-D40E90E49766}"/>
          </ac:spMkLst>
        </pc:spChg>
        <pc:spChg chg="add mod">
          <ac:chgData name="CHIA Dehan" userId="3b1f73d6-217f-4f09-a7aa-c220abe2ed9c" providerId="ADAL" clId="{C10A4398-C0F6-4DD8-87A6-A081438FE501}" dt="2023-10-30T06:36:40.563" v="329" actId="207"/>
          <ac:spMkLst>
            <pc:docMk/>
            <pc:sldMk cId="3241082628" sldId="325"/>
            <ac:spMk id="6" creationId="{1AF20157-C442-127D-6AC5-6245F66FE6AF}"/>
          </ac:spMkLst>
        </pc:spChg>
        <pc:spChg chg="add mod">
          <ac:chgData name="CHIA Dehan" userId="3b1f73d6-217f-4f09-a7aa-c220abe2ed9c" providerId="ADAL" clId="{C10A4398-C0F6-4DD8-87A6-A081438FE501}" dt="2023-10-30T06:32:33.530" v="245"/>
          <ac:spMkLst>
            <pc:docMk/>
            <pc:sldMk cId="3241082628" sldId="325"/>
            <ac:spMk id="7" creationId="{AD00CE32-0D18-5F3A-2E9B-918433C2C260}"/>
          </ac:spMkLst>
        </pc:spChg>
        <pc:spChg chg="add mod">
          <ac:chgData name="CHIA Dehan" userId="3b1f73d6-217f-4f09-a7aa-c220abe2ed9c" providerId="ADAL" clId="{C10A4398-C0F6-4DD8-87A6-A081438FE501}" dt="2023-10-30T06:32:33.530" v="245"/>
          <ac:spMkLst>
            <pc:docMk/>
            <pc:sldMk cId="3241082628" sldId="325"/>
            <ac:spMk id="8" creationId="{895FB22E-B153-56E2-CB83-8C247B6BBE56}"/>
          </ac:spMkLst>
        </pc:spChg>
        <pc:spChg chg="add mod">
          <ac:chgData name="CHIA Dehan" userId="3b1f73d6-217f-4f09-a7aa-c220abe2ed9c" providerId="ADAL" clId="{C10A4398-C0F6-4DD8-87A6-A081438FE501}" dt="2023-10-30T06:32:33.530" v="245"/>
          <ac:spMkLst>
            <pc:docMk/>
            <pc:sldMk cId="3241082628" sldId="325"/>
            <ac:spMk id="9" creationId="{0A143D42-246D-690A-7305-56AA62C8E3C7}"/>
          </ac:spMkLst>
        </pc:spChg>
        <pc:spChg chg="add mod">
          <ac:chgData name="CHIA Dehan" userId="3b1f73d6-217f-4f09-a7aa-c220abe2ed9c" providerId="ADAL" clId="{C10A4398-C0F6-4DD8-87A6-A081438FE501}" dt="2023-10-30T06:34:00.683" v="316" actId="207"/>
          <ac:spMkLst>
            <pc:docMk/>
            <pc:sldMk cId="3241082628" sldId="325"/>
            <ac:spMk id="11" creationId="{EA0DEBB1-E250-2492-92B5-220D6206EA7F}"/>
          </ac:spMkLst>
        </pc:spChg>
        <pc:spChg chg="add mod">
          <ac:chgData name="CHIA Dehan" userId="3b1f73d6-217f-4f09-a7aa-c220abe2ed9c" providerId="ADAL" clId="{C10A4398-C0F6-4DD8-87A6-A081438FE501}" dt="2023-10-30T06:34:55.439" v="321" actId="207"/>
          <ac:spMkLst>
            <pc:docMk/>
            <pc:sldMk cId="3241082628" sldId="325"/>
            <ac:spMk id="14" creationId="{3B8CFCDB-74E0-88DA-455A-992D8490E0CB}"/>
          </ac:spMkLst>
        </pc:spChg>
        <pc:spChg chg="add mod">
          <ac:chgData name="CHIA Dehan" userId="3b1f73d6-217f-4f09-a7aa-c220abe2ed9c" providerId="ADAL" clId="{C10A4398-C0F6-4DD8-87A6-A081438FE501}" dt="2023-10-30T06:33:05.898" v="293" actId="1036"/>
          <ac:spMkLst>
            <pc:docMk/>
            <pc:sldMk cId="3241082628" sldId="325"/>
            <ac:spMk id="15" creationId="{FF43079B-3F26-5EEA-1C82-324C1A798763}"/>
          </ac:spMkLst>
        </pc:spChg>
        <pc:spChg chg="add mod">
          <ac:chgData name="CHIA Dehan" userId="3b1f73d6-217f-4f09-a7aa-c220abe2ed9c" providerId="ADAL" clId="{C10A4398-C0F6-4DD8-87A6-A081438FE501}" dt="2023-10-30T06:34:05.457" v="317" actId="207"/>
          <ac:spMkLst>
            <pc:docMk/>
            <pc:sldMk cId="3241082628" sldId="325"/>
            <ac:spMk id="16" creationId="{B7A05126-D2D7-FA30-CF6E-39972B021E69}"/>
          </ac:spMkLst>
        </pc:spChg>
        <pc:spChg chg="add mod">
          <ac:chgData name="CHIA Dehan" userId="3b1f73d6-217f-4f09-a7aa-c220abe2ed9c" providerId="ADAL" clId="{C10A4398-C0F6-4DD8-87A6-A081438FE501}" dt="2023-10-30T06:35:29.431" v="327" actId="207"/>
          <ac:spMkLst>
            <pc:docMk/>
            <pc:sldMk cId="3241082628" sldId="325"/>
            <ac:spMk id="17" creationId="{E6A31878-5226-E6A9-10E6-001DF8350E91}"/>
          </ac:spMkLst>
        </pc:spChg>
        <pc:spChg chg="mod">
          <ac:chgData name="CHIA Dehan" userId="3b1f73d6-217f-4f09-a7aa-c220abe2ed9c" providerId="ADAL" clId="{C10A4398-C0F6-4DD8-87A6-A081438FE501}" dt="2023-10-30T06:35:04.681" v="323" actId="207"/>
          <ac:spMkLst>
            <pc:docMk/>
            <pc:sldMk cId="3241082628" sldId="325"/>
            <ac:spMk id="18" creationId="{1B46F321-0858-72EB-A6DD-1DC2878FC29E}"/>
          </ac:spMkLst>
        </pc:spChg>
        <pc:spChg chg="mod">
          <ac:chgData name="CHIA Dehan" userId="3b1f73d6-217f-4f09-a7aa-c220abe2ed9c" providerId="ADAL" clId="{C10A4398-C0F6-4DD8-87A6-A081438FE501}" dt="2023-10-30T06:35:09.977" v="324" actId="207"/>
          <ac:spMkLst>
            <pc:docMk/>
            <pc:sldMk cId="3241082628" sldId="325"/>
            <ac:spMk id="19" creationId="{36CE2AD7-5A71-56C8-127B-EB2A3666E848}"/>
          </ac:spMkLst>
        </pc:spChg>
        <pc:spChg chg="mod">
          <ac:chgData name="CHIA Dehan" userId="3b1f73d6-217f-4f09-a7aa-c220abe2ed9c" providerId="ADAL" clId="{C10A4398-C0F6-4DD8-87A6-A081438FE501}" dt="2023-10-30T06:35:17.934" v="325" actId="207"/>
          <ac:spMkLst>
            <pc:docMk/>
            <pc:sldMk cId="3241082628" sldId="325"/>
            <ac:spMk id="20" creationId="{ECDC6F3B-94B2-3984-15BE-4AF0BB792E29}"/>
          </ac:spMkLst>
        </pc:spChg>
        <pc:spChg chg="mod">
          <ac:chgData name="CHIA Dehan" userId="3b1f73d6-217f-4f09-a7aa-c220abe2ed9c" providerId="ADAL" clId="{C10A4398-C0F6-4DD8-87A6-A081438FE501}" dt="2023-10-30T06:35:00.490" v="322" actId="207"/>
          <ac:spMkLst>
            <pc:docMk/>
            <pc:sldMk cId="3241082628" sldId="325"/>
            <ac:spMk id="21" creationId="{0952841E-1420-A9D5-6E8B-C996D89DC828}"/>
          </ac:spMkLst>
        </pc:spChg>
        <pc:spChg chg="del">
          <ac:chgData name="CHIA Dehan" userId="3b1f73d6-217f-4f09-a7aa-c220abe2ed9c" providerId="ADAL" clId="{C10A4398-C0F6-4DD8-87A6-A081438FE501}" dt="2023-10-30T06:32:34.689" v="246" actId="478"/>
          <ac:spMkLst>
            <pc:docMk/>
            <pc:sldMk cId="3241082628" sldId="325"/>
            <ac:spMk id="22" creationId="{FD0DFB1B-5B00-3484-1761-68BAE552BFEF}"/>
          </ac:spMkLst>
        </pc:spChg>
        <pc:spChg chg="mod">
          <ac:chgData name="CHIA Dehan" userId="3b1f73d6-217f-4f09-a7aa-c220abe2ed9c" providerId="ADAL" clId="{C10A4398-C0F6-4DD8-87A6-A081438FE501}" dt="2023-10-30T06:33:24.723" v="312" actId="1037"/>
          <ac:spMkLst>
            <pc:docMk/>
            <pc:sldMk cId="3241082628" sldId="325"/>
            <ac:spMk id="24" creationId="{D8612A36-E726-052B-EF3A-35DF1DB49E1B}"/>
          </ac:spMkLst>
        </pc:spChg>
        <pc:spChg chg="mod">
          <ac:chgData name="CHIA Dehan" userId="3b1f73d6-217f-4f09-a7aa-c220abe2ed9c" providerId="ADAL" clId="{C10A4398-C0F6-4DD8-87A6-A081438FE501}" dt="2023-10-30T06:35:23.213" v="326" actId="207"/>
          <ac:spMkLst>
            <pc:docMk/>
            <pc:sldMk cId="3241082628" sldId="325"/>
            <ac:spMk id="26" creationId="{3FC2D3A8-C08C-65B3-5C69-485517B1E971}"/>
          </ac:spMkLst>
        </pc:spChg>
        <pc:spChg chg="mod">
          <ac:chgData name="CHIA Dehan" userId="3b1f73d6-217f-4f09-a7aa-c220abe2ed9c" providerId="ADAL" clId="{C10A4398-C0F6-4DD8-87A6-A081438FE501}" dt="2023-10-30T06:34:44.453" v="319" actId="207"/>
          <ac:spMkLst>
            <pc:docMk/>
            <pc:sldMk cId="3241082628" sldId="325"/>
            <ac:spMk id="27" creationId="{09FB0894-46F9-6555-D6B7-94002C1A8390}"/>
          </ac:spMkLst>
        </pc:spChg>
        <pc:spChg chg="del">
          <ac:chgData name="CHIA Dehan" userId="3b1f73d6-217f-4f09-a7aa-c220abe2ed9c" providerId="ADAL" clId="{C10A4398-C0F6-4DD8-87A6-A081438FE501}" dt="2023-10-30T06:32:35.500" v="247" actId="478"/>
          <ac:spMkLst>
            <pc:docMk/>
            <pc:sldMk cId="3241082628" sldId="325"/>
            <ac:spMk id="28" creationId="{EA12F6C6-DE35-27BD-CBA2-233BCB7993AB}"/>
          </ac:spMkLst>
        </pc:spChg>
        <pc:spChg chg="mod">
          <ac:chgData name="CHIA Dehan" userId="3b1f73d6-217f-4f09-a7aa-c220abe2ed9c" providerId="ADAL" clId="{C10A4398-C0F6-4DD8-87A6-A081438FE501}" dt="2023-10-30T06:36:34.538" v="328" actId="207"/>
          <ac:spMkLst>
            <pc:docMk/>
            <pc:sldMk cId="3241082628" sldId="325"/>
            <ac:spMk id="30" creationId="{1DDD2FF9-2F22-F38D-4D16-F97C669B730F}"/>
          </ac:spMkLst>
        </pc:spChg>
        <pc:spChg chg="mod">
          <ac:chgData name="CHIA Dehan" userId="3b1f73d6-217f-4f09-a7aa-c220abe2ed9c" providerId="ADAL" clId="{C10A4398-C0F6-4DD8-87A6-A081438FE501}" dt="2023-10-30T06:36:56.279" v="331" actId="207"/>
          <ac:spMkLst>
            <pc:docMk/>
            <pc:sldMk cId="3241082628" sldId="325"/>
            <ac:spMk id="32" creationId="{4F96586C-8A7C-3E0A-6546-769BC4EA6B64}"/>
          </ac:spMkLst>
        </pc:spChg>
        <pc:spChg chg="mod">
          <ac:chgData name="CHIA Dehan" userId="3b1f73d6-217f-4f09-a7aa-c220abe2ed9c" providerId="ADAL" clId="{C10A4398-C0F6-4DD8-87A6-A081438FE501}" dt="2023-10-30T06:32:50.377" v="272" actId="1036"/>
          <ac:spMkLst>
            <pc:docMk/>
            <pc:sldMk cId="3241082628" sldId="325"/>
            <ac:spMk id="33" creationId="{D2319DD8-E15F-3609-44B6-D59C6F6514CB}"/>
          </ac:spMkLst>
        </pc:spChg>
        <pc:spChg chg="del">
          <ac:chgData name="CHIA Dehan" userId="3b1f73d6-217f-4f09-a7aa-c220abe2ed9c" providerId="ADAL" clId="{C10A4398-C0F6-4DD8-87A6-A081438FE501}" dt="2023-10-30T06:32:36.602" v="249" actId="478"/>
          <ac:spMkLst>
            <pc:docMk/>
            <pc:sldMk cId="3241082628" sldId="325"/>
            <ac:spMk id="34" creationId="{D5D2FE30-57C2-D8FB-71FB-4FAEE44B9609}"/>
          </ac:spMkLst>
        </pc:spChg>
        <pc:spChg chg="del">
          <ac:chgData name="CHIA Dehan" userId="3b1f73d6-217f-4f09-a7aa-c220abe2ed9c" providerId="ADAL" clId="{C10A4398-C0F6-4DD8-87A6-A081438FE501}" dt="2023-10-30T06:32:36.106" v="248" actId="478"/>
          <ac:spMkLst>
            <pc:docMk/>
            <pc:sldMk cId="3241082628" sldId="325"/>
            <ac:spMk id="50" creationId="{4DAA94D7-0AED-2F4B-C1A8-3AEA36B0F91E}"/>
          </ac:spMkLst>
        </pc:spChg>
        <pc:spChg chg="mod">
          <ac:chgData name="CHIA Dehan" userId="3b1f73d6-217f-4f09-a7aa-c220abe2ed9c" providerId="ADAL" clId="{C10A4398-C0F6-4DD8-87A6-A081438FE501}" dt="2023-10-30T06:37:01.640" v="334" actId="20577"/>
          <ac:spMkLst>
            <pc:docMk/>
            <pc:sldMk cId="3241082628" sldId="325"/>
            <ac:spMk id="60" creationId="{D65B46E2-92EE-E674-D82E-F52E5B5DAB41}"/>
          </ac:spMkLst>
        </pc:spChg>
        <pc:spChg chg="mod">
          <ac:chgData name="CHIA Dehan" userId="3b1f73d6-217f-4f09-a7aa-c220abe2ed9c" providerId="ADAL" clId="{C10A4398-C0F6-4DD8-87A6-A081438FE501}" dt="2023-10-30T06:37:02.581" v="337" actId="20577"/>
          <ac:spMkLst>
            <pc:docMk/>
            <pc:sldMk cId="3241082628" sldId="325"/>
            <ac:spMk id="61" creationId="{E1A932BD-29A7-0246-B382-CDB093D27EA4}"/>
          </ac:spMkLst>
        </pc:spChg>
        <pc:spChg chg="mod">
          <ac:chgData name="CHIA Dehan" userId="3b1f73d6-217f-4f09-a7aa-c220abe2ed9c" providerId="ADAL" clId="{C10A4398-C0F6-4DD8-87A6-A081438FE501}" dt="2023-10-30T06:37:51.748" v="352" actId="20577"/>
          <ac:spMkLst>
            <pc:docMk/>
            <pc:sldMk cId="3241082628" sldId="325"/>
            <ac:spMk id="62" creationId="{034C5045-2D8C-5691-E780-7F6C0690738D}"/>
          </ac:spMkLst>
        </pc:spChg>
        <pc:spChg chg="add mod">
          <ac:chgData name="CHIA Dehan" userId="3b1f73d6-217f-4f09-a7aa-c220abe2ed9c" providerId="ADAL" clId="{C10A4398-C0F6-4DD8-87A6-A081438FE501}" dt="2023-10-30T06:36:50.686" v="330" actId="207"/>
          <ac:spMkLst>
            <pc:docMk/>
            <pc:sldMk cId="3241082628" sldId="325"/>
            <ac:spMk id="63" creationId="{E27F27BE-E941-89F9-BDD2-5A2F77D8B44C}"/>
          </ac:spMkLst>
        </pc:spChg>
        <pc:spChg chg="mod">
          <ac:chgData name="CHIA Dehan" userId="3b1f73d6-217f-4f09-a7aa-c220abe2ed9c" providerId="ADAL" clId="{C10A4398-C0F6-4DD8-87A6-A081438FE501}" dt="2023-10-30T06:22:25.943" v="183" actId="20577"/>
          <ac:spMkLst>
            <pc:docMk/>
            <pc:sldMk cId="3241082628" sldId="325"/>
            <ac:spMk id="294" creationId="{00000000-0000-0000-0000-000000000000}"/>
          </ac:spMkLst>
        </pc:spChg>
        <pc:grpChg chg="mod">
          <ac:chgData name="CHIA Dehan" userId="3b1f73d6-217f-4f09-a7aa-c220abe2ed9c" providerId="ADAL" clId="{C10A4398-C0F6-4DD8-87A6-A081438FE501}" dt="2023-10-30T06:37:50.480" v="350" actId="1076"/>
          <ac:grpSpMkLst>
            <pc:docMk/>
            <pc:sldMk cId="3241082628" sldId="325"/>
            <ac:grpSpMk id="49" creationId="{D6F21942-8AE4-AB23-4F6A-59757BF243C5}"/>
          </ac:grpSpMkLst>
        </pc:grpChg>
        <pc:picChg chg="add del mod">
          <ac:chgData name="CHIA Dehan" userId="3b1f73d6-217f-4f09-a7aa-c220abe2ed9c" providerId="ADAL" clId="{C10A4398-C0F6-4DD8-87A6-A081438FE501}" dt="2023-10-30T06:37:50.004" v="348"/>
          <ac:picMkLst>
            <pc:docMk/>
            <pc:sldMk cId="3241082628" sldId="325"/>
            <ac:picMk id="256" creationId="{AAC35A8B-BDDD-14FE-FCC3-5E5B51960776}"/>
          </ac:picMkLst>
        </pc:picChg>
      </pc:sldChg>
      <pc:sldChg chg="modSp add del mod">
        <pc:chgData name="CHIA Dehan" userId="3b1f73d6-217f-4f09-a7aa-c220abe2ed9c" providerId="ADAL" clId="{C10A4398-C0F6-4DD8-87A6-A081438FE501}" dt="2023-10-30T06:16:45.666" v="38" actId="47"/>
        <pc:sldMkLst>
          <pc:docMk/>
          <pc:sldMk cId="244391193" sldId="328"/>
        </pc:sldMkLst>
        <pc:spChg chg="mod">
          <ac:chgData name="CHIA Dehan" userId="3b1f73d6-217f-4f09-a7aa-c220abe2ed9c" providerId="ADAL" clId="{C10A4398-C0F6-4DD8-87A6-A081438FE501}" dt="2023-10-30T06:15:50.728" v="37" actId="20577"/>
          <ac:spMkLst>
            <pc:docMk/>
            <pc:sldMk cId="244391193" sldId="328"/>
            <ac:spMk id="312" creationId="{00000000-0000-0000-0000-000000000000}"/>
          </ac:spMkLst>
        </pc:spChg>
      </pc:sldChg>
      <pc:sldChg chg="addSp delSp modSp add del mod">
        <pc:chgData name="CHIA Dehan" userId="3b1f73d6-217f-4f09-a7aa-c220abe2ed9c" providerId="ADAL" clId="{C10A4398-C0F6-4DD8-87A6-A081438FE501}" dt="2023-10-30T06:30:52.252" v="226" actId="47"/>
        <pc:sldMkLst>
          <pc:docMk/>
          <pc:sldMk cId="3741561797" sldId="328"/>
        </pc:sldMkLst>
        <pc:picChg chg="add del mod">
          <ac:chgData name="CHIA Dehan" userId="3b1f73d6-217f-4f09-a7aa-c220abe2ed9c" providerId="ADAL" clId="{C10A4398-C0F6-4DD8-87A6-A081438FE501}" dt="2023-10-30T06:30:24.498" v="225" actId="478"/>
          <ac:picMkLst>
            <pc:docMk/>
            <pc:sldMk cId="3741561797" sldId="328"/>
            <ac:picMk id="4" creationId="{86BD8EF1-1AA6-5037-529F-12D5C09CE94A}"/>
          </ac:picMkLst>
        </pc:picChg>
      </pc:sldChg>
      <pc:sldChg chg="addSp delSp modSp add mod">
        <pc:chgData name="CHIA Dehan" userId="3b1f73d6-217f-4f09-a7aa-c220abe2ed9c" providerId="ADAL" clId="{C10A4398-C0F6-4DD8-87A6-A081438FE501}" dt="2023-10-30T08:31:55.526" v="400" actId="1076"/>
        <pc:sldMkLst>
          <pc:docMk/>
          <pc:sldMk cId="4226367333" sldId="328"/>
        </pc:sldMkLst>
        <pc:spChg chg="del">
          <ac:chgData name="CHIA Dehan" userId="3b1f73d6-217f-4f09-a7aa-c220abe2ed9c" providerId="ADAL" clId="{C10A4398-C0F6-4DD8-87A6-A081438FE501}" dt="2023-10-30T06:31:11.767" v="230" actId="478"/>
          <ac:spMkLst>
            <pc:docMk/>
            <pc:sldMk cId="4226367333" sldId="328"/>
            <ac:spMk id="2" creationId="{60BFEFC9-9AE0-C50A-2965-29FF83649307}"/>
          </ac:spMkLst>
        </pc:spChg>
        <pc:spChg chg="add mod">
          <ac:chgData name="CHIA Dehan" userId="3b1f73d6-217f-4f09-a7aa-c220abe2ed9c" providerId="ADAL" clId="{C10A4398-C0F6-4DD8-87A6-A081438FE501}" dt="2023-10-30T08:31:55.526" v="400" actId="1076"/>
          <ac:spMkLst>
            <pc:docMk/>
            <pc:sldMk cId="4226367333" sldId="328"/>
            <ac:spMk id="2" creationId="{F67D5C91-FEDC-D54F-F7CA-C852D8BA7B60}"/>
          </ac:spMkLst>
        </pc:spChg>
        <pc:spChg chg="add del mod">
          <ac:chgData name="CHIA Dehan" userId="3b1f73d6-217f-4f09-a7aa-c220abe2ed9c" providerId="ADAL" clId="{C10A4398-C0F6-4DD8-87A6-A081438FE501}" dt="2023-10-30T06:31:12.141" v="231" actId="478"/>
          <ac:spMkLst>
            <pc:docMk/>
            <pc:sldMk cId="4226367333" sldId="328"/>
            <ac:spMk id="4" creationId="{8352744F-AD59-81C1-4837-C62EBECCB27D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10" creationId="{DC24A0EF-657A-75C5-1993-B5AC3B05FE7D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12" creationId="{6F6FCFE9-B289-A39C-F033-13C7A7332F02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13" creationId="{059DB019-CB12-C6EF-4430-C1DF794454FB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18" creationId="{1B46F321-0858-72EB-A6DD-1DC2878FC29E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19" creationId="{36CE2AD7-5A71-56C8-127B-EB2A3666E848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0" creationId="{ECDC6F3B-94B2-3984-15BE-4AF0BB792E29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1" creationId="{0952841E-1420-A9D5-6E8B-C996D89DC828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2" creationId="{FD0DFB1B-5B00-3484-1761-68BAE552BFEF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4" creationId="{D8612A36-E726-052B-EF3A-35DF1DB49E1B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5" creationId="{74623C5B-0B1E-74E6-8946-943C0E8041EB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6" creationId="{3FC2D3A8-C08C-65B3-5C69-485517B1E971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7" creationId="{09FB0894-46F9-6555-D6B7-94002C1A8390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28" creationId="{EA12F6C6-DE35-27BD-CBA2-233BCB7993AB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30" creationId="{1DDD2FF9-2F22-F38D-4D16-F97C669B730F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31" creationId="{992EA30C-5677-C298-7D09-45D8CA069F69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32" creationId="{4F96586C-8A7C-3E0A-6546-769BC4EA6B64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33" creationId="{D2319DD8-E15F-3609-44B6-D59C6F6514CB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34" creationId="{D5D2FE30-57C2-D8FB-71FB-4FAEE44B9609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0" creationId="{4DAA94D7-0AED-2F4B-C1A8-3AEA36B0F91E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1" creationId="{50DD68CA-EF3F-6408-C545-6DA3731599FB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2" creationId="{02309560-FD3A-6437-8C2E-B28CB038CB41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3" creationId="{0EACA6C0-34F1-9720-C73B-18C0AB758412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4" creationId="{CA6A9789-501D-13C3-7B5E-81F80CD4A240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5" creationId="{EE73AD3F-E1BE-95DA-BDB6-2F0A8628E79A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6" creationId="{78378B46-B6BE-6384-53DD-0C9773C247A7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7" creationId="{794DE15D-2F0E-9E30-9F57-7FEDEE8D3F19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8" creationId="{B202D2E1-B106-6884-A2C5-6E95E0BA9791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59" creationId="{CFB7CE78-92EF-29DE-C414-AE19F9C21B00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60" creationId="{D65B46E2-92EE-E674-D82E-F52E5B5DAB41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61" creationId="{E1A932BD-29A7-0246-B382-CDB093D27EA4}"/>
          </ac:spMkLst>
        </pc:spChg>
        <pc:spChg chg="del">
          <ac:chgData name="CHIA Dehan" userId="3b1f73d6-217f-4f09-a7aa-c220abe2ed9c" providerId="ADAL" clId="{C10A4398-C0F6-4DD8-87A6-A081438FE501}" dt="2023-10-30T06:31:08.988" v="228" actId="478"/>
          <ac:spMkLst>
            <pc:docMk/>
            <pc:sldMk cId="4226367333" sldId="328"/>
            <ac:spMk id="62" creationId="{034C5045-2D8C-5691-E780-7F6C0690738D}"/>
          </ac:spMkLst>
        </pc:spChg>
        <pc:spChg chg="del">
          <ac:chgData name="CHIA Dehan" userId="3b1f73d6-217f-4f09-a7aa-c220abe2ed9c" providerId="ADAL" clId="{C10A4398-C0F6-4DD8-87A6-A081438FE501}" dt="2023-10-30T06:31:10.769" v="229" actId="478"/>
          <ac:spMkLst>
            <pc:docMk/>
            <pc:sldMk cId="4226367333" sldId="328"/>
            <ac:spMk id="294" creationId="{00000000-0000-0000-0000-000000000000}"/>
          </ac:spMkLst>
        </pc:spChg>
        <pc:grpChg chg="del">
          <ac:chgData name="CHIA Dehan" userId="3b1f73d6-217f-4f09-a7aa-c220abe2ed9c" providerId="ADAL" clId="{C10A4398-C0F6-4DD8-87A6-A081438FE501}" dt="2023-10-30T06:31:12.836" v="232" actId="478"/>
          <ac:grpSpMkLst>
            <pc:docMk/>
            <pc:sldMk cId="4226367333" sldId="328"/>
            <ac:grpSpMk id="49" creationId="{D6F21942-8AE4-AB23-4F6A-59757BF243C5}"/>
          </ac:grpSpMkLst>
        </pc:grpChg>
        <pc:picChg chg="add mod">
          <ac:chgData name="CHIA Dehan" userId="3b1f73d6-217f-4f09-a7aa-c220abe2ed9c" providerId="ADAL" clId="{C10A4398-C0F6-4DD8-87A6-A081438FE501}" dt="2023-10-30T08:31:32.717" v="392" actId="1076"/>
          <ac:picMkLst>
            <pc:docMk/>
            <pc:sldMk cId="4226367333" sldId="328"/>
            <ac:picMk id="7" creationId="{1E560694-AE89-73DE-51CC-1744E64503CA}"/>
          </ac:picMkLst>
        </pc:picChg>
        <pc:cxnChg chg="del">
          <ac:chgData name="CHIA Dehan" userId="3b1f73d6-217f-4f09-a7aa-c220abe2ed9c" providerId="ADAL" clId="{C10A4398-C0F6-4DD8-87A6-A081438FE501}" dt="2023-10-30T06:31:08.988" v="228" actId="478"/>
          <ac:cxnSpMkLst>
            <pc:docMk/>
            <pc:sldMk cId="4226367333" sldId="328"/>
            <ac:cxnSpMk id="5" creationId="{5C9095C6-E4EF-F397-4C0F-FD2B9BB7AA2A}"/>
          </ac:cxnSpMkLst>
        </pc:cxnChg>
        <pc:cxnChg chg="del">
          <ac:chgData name="CHIA Dehan" userId="3b1f73d6-217f-4f09-a7aa-c220abe2ed9c" providerId="ADAL" clId="{C10A4398-C0F6-4DD8-87A6-A081438FE501}" dt="2023-10-30T06:31:08.988" v="228" actId="478"/>
          <ac:cxnSpMkLst>
            <pc:docMk/>
            <pc:sldMk cId="4226367333" sldId="328"/>
            <ac:cxnSpMk id="23" creationId="{E16C4F39-FF7A-FECA-C6C9-7E692B01665A}"/>
          </ac:cxnSpMkLst>
        </pc:cxnChg>
        <pc:cxnChg chg="del">
          <ac:chgData name="CHIA Dehan" userId="3b1f73d6-217f-4f09-a7aa-c220abe2ed9c" providerId="ADAL" clId="{C10A4398-C0F6-4DD8-87A6-A081438FE501}" dt="2023-10-30T06:31:08.988" v="228" actId="478"/>
          <ac:cxnSpMkLst>
            <pc:docMk/>
            <pc:sldMk cId="4226367333" sldId="328"/>
            <ac:cxnSpMk id="29" creationId="{8E353736-4A34-66DA-DFA6-79C4033FE229}"/>
          </ac:cxnSpMkLst>
        </pc:cxnChg>
      </pc:sldChg>
      <pc:sldChg chg="add del">
        <pc:chgData name="CHIA Dehan" userId="3b1f73d6-217f-4f09-a7aa-c220abe2ed9c" providerId="ADAL" clId="{C10A4398-C0F6-4DD8-87A6-A081438FE501}" dt="2023-10-30T06:16:45.666" v="38" actId="47"/>
        <pc:sldMkLst>
          <pc:docMk/>
          <pc:sldMk cId="3402762524" sldId="329"/>
        </pc:sldMkLst>
      </pc:sldChg>
    </pc:docChg>
  </pc:docChgLst>
  <pc:docChgLst>
    <pc:chgData name="Colin JIANG Kelin" userId="5eb0c78b-b531-4ac2-a7ec-df27eb1dcb2b" providerId="ADAL" clId="{DF6E1AE2-FFA1-4EAD-B980-ABB09F3333E2}"/>
    <pc:docChg chg="undo custSel addSld delSld modSld sldOrd delMainMaster addSection delSection modSection">
      <pc:chgData name="Colin JIANG Kelin" userId="5eb0c78b-b531-4ac2-a7ec-df27eb1dcb2b" providerId="ADAL" clId="{DF6E1AE2-FFA1-4EAD-B980-ABB09F3333E2}" dt="2023-11-02T10:23:31.838" v="3208" actId="17851"/>
      <pc:docMkLst>
        <pc:docMk/>
      </pc:docMkLst>
      <pc:sldChg chg="addSp delSp modSp mod modClrScheme chgLayout">
        <pc:chgData name="Colin JIANG Kelin" userId="5eb0c78b-b531-4ac2-a7ec-df27eb1dcb2b" providerId="ADAL" clId="{DF6E1AE2-FFA1-4EAD-B980-ABB09F3333E2}" dt="2023-10-31T15:17:04.734" v="299" actId="1076"/>
        <pc:sldMkLst>
          <pc:docMk/>
          <pc:sldMk cId="3490645355" sldId="257"/>
        </pc:sldMkLst>
        <pc:spChg chg="mod ord">
          <ac:chgData name="Colin JIANG Kelin" userId="5eb0c78b-b531-4ac2-a7ec-df27eb1dcb2b" providerId="ADAL" clId="{DF6E1AE2-FFA1-4EAD-B980-ABB09F3333E2}" dt="2023-10-31T15:16:22.451" v="293" actId="700"/>
          <ac:spMkLst>
            <pc:docMk/>
            <pc:sldMk cId="3490645355" sldId="257"/>
            <ac:spMk id="2" creationId="{76551B74-4F8B-E62B-3C24-3AE10E42A69A}"/>
          </ac:spMkLst>
        </pc:spChg>
        <pc:spChg chg="mod">
          <ac:chgData name="Colin JIANG Kelin" userId="5eb0c78b-b531-4ac2-a7ec-df27eb1dcb2b" providerId="ADAL" clId="{DF6E1AE2-FFA1-4EAD-B980-ABB09F3333E2}" dt="2023-10-31T15:16:36.518" v="294" actId="1076"/>
          <ac:spMkLst>
            <pc:docMk/>
            <pc:sldMk cId="3490645355" sldId="257"/>
            <ac:spMk id="4" creationId="{C5BEF0C9-B9D6-6977-E324-8B37CC9EA008}"/>
          </ac:spMkLst>
        </pc:spChg>
        <pc:spChg chg="mod">
          <ac:chgData name="Colin JIANG Kelin" userId="5eb0c78b-b531-4ac2-a7ec-df27eb1dcb2b" providerId="ADAL" clId="{DF6E1AE2-FFA1-4EAD-B980-ABB09F3333E2}" dt="2023-10-31T15:16:39.422" v="295" actId="1076"/>
          <ac:spMkLst>
            <pc:docMk/>
            <pc:sldMk cId="3490645355" sldId="257"/>
            <ac:spMk id="5" creationId="{0B57D789-0621-846D-8B9D-1C36B104B09C}"/>
          </ac:spMkLst>
        </pc:spChg>
        <pc:spChg chg="mod">
          <ac:chgData name="Colin JIANG Kelin" userId="5eb0c78b-b531-4ac2-a7ec-df27eb1dcb2b" providerId="ADAL" clId="{DF6E1AE2-FFA1-4EAD-B980-ABB09F3333E2}" dt="2023-10-31T15:16:51.925" v="297" actId="408"/>
          <ac:spMkLst>
            <pc:docMk/>
            <pc:sldMk cId="3490645355" sldId="257"/>
            <ac:spMk id="6" creationId="{A074C9E3-8B86-9B5B-9810-1B58DF5BB5E5}"/>
          </ac:spMkLst>
        </pc:spChg>
        <pc:spChg chg="mod">
          <ac:chgData name="Colin JIANG Kelin" userId="5eb0c78b-b531-4ac2-a7ec-df27eb1dcb2b" providerId="ADAL" clId="{DF6E1AE2-FFA1-4EAD-B980-ABB09F3333E2}" dt="2023-10-31T14:41:37.409" v="2" actId="164"/>
          <ac:spMkLst>
            <pc:docMk/>
            <pc:sldMk cId="3490645355" sldId="257"/>
            <ac:spMk id="7" creationId="{DE87E5B2-F7B5-D4D7-A79F-4A4CD9922723}"/>
          </ac:spMkLst>
        </pc:spChg>
        <pc:spChg chg="add del mod ord">
          <ac:chgData name="Colin JIANG Kelin" userId="5eb0c78b-b531-4ac2-a7ec-df27eb1dcb2b" providerId="ADAL" clId="{DF6E1AE2-FFA1-4EAD-B980-ABB09F3333E2}" dt="2023-10-31T15:16:22.451" v="293" actId="700"/>
          <ac:spMkLst>
            <pc:docMk/>
            <pc:sldMk cId="3490645355" sldId="257"/>
            <ac:spMk id="11" creationId="{E6B89444-D4A1-A7C6-70FA-A0989BBEDFE7}"/>
          </ac:spMkLst>
        </pc:spChg>
        <pc:spChg chg="mod">
          <ac:chgData name="Colin JIANG Kelin" userId="5eb0c78b-b531-4ac2-a7ec-df27eb1dcb2b" providerId="ADAL" clId="{DF6E1AE2-FFA1-4EAD-B980-ABB09F3333E2}" dt="2023-10-31T14:41:37.409" v="2" actId="164"/>
          <ac:spMkLst>
            <pc:docMk/>
            <pc:sldMk cId="3490645355" sldId="257"/>
            <ac:spMk id="22" creationId="{374BF403-494B-FD20-394B-C5896979AF10}"/>
          </ac:spMkLst>
        </pc:spChg>
        <pc:spChg chg="mod">
          <ac:chgData name="Colin JIANG Kelin" userId="5eb0c78b-b531-4ac2-a7ec-df27eb1dcb2b" providerId="ADAL" clId="{DF6E1AE2-FFA1-4EAD-B980-ABB09F3333E2}" dt="2023-10-31T14:41:37.409" v="2" actId="164"/>
          <ac:spMkLst>
            <pc:docMk/>
            <pc:sldMk cId="3490645355" sldId="257"/>
            <ac:spMk id="23" creationId="{32FF0BF5-82F1-4BB0-A3AB-5B7D742DC0D4}"/>
          </ac:spMkLst>
        </pc:spChg>
        <pc:spChg chg="mod">
          <ac:chgData name="Colin JIANG Kelin" userId="5eb0c78b-b531-4ac2-a7ec-df27eb1dcb2b" providerId="ADAL" clId="{DF6E1AE2-FFA1-4EAD-B980-ABB09F3333E2}" dt="2023-10-31T14:41:37.409" v="2" actId="164"/>
          <ac:spMkLst>
            <pc:docMk/>
            <pc:sldMk cId="3490645355" sldId="257"/>
            <ac:spMk id="24" creationId="{2B8B895B-DC31-7BDB-9EFE-631229D57F44}"/>
          </ac:spMkLst>
        </pc:spChg>
        <pc:spChg chg="mod">
          <ac:chgData name="Colin JIANG Kelin" userId="5eb0c78b-b531-4ac2-a7ec-df27eb1dcb2b" providerId="ADAL" clId="{DF6E1AE2-FFA1-4EAD-B980-ABB09F3333E2}" dt="2023-10-31T14:41:37.409" v="2" actId="164"/>
          <ac:spMkLst>
            <pc:docMk/>
            <pc:sldMk cId="3490645355" sldId="257"/>
            <ac:spMk id="25" creationId="{9AB408EA-4515-DC20-1442-D9757DE25CED}"/>
          </ac:spMkLst>
        </pc:spChg>
        <pc:spChg chg="mod">
          <ac:chgData name="Colin JIANG Kelin" userId="5eb0c78b-b531-4ac2-a7ec-df27eb1dcb2b" providerId="ADAL" clId="{DF6E1AE2-FFA1-4EAD-B980-ABB09F3333E2}" dt="2023-10-31T14:41:37.409" v="2" actId="164"/>
          <ac:spMkLst>
            <pc:docMk/>
            <pc:sldMk cId="3490645355" sldId="257"/>
            <ac:spMk id="26" creationId="{CA0819F0-BE8A-7D8E-DE62-3BD010D1D405}"/>
          </ac:spMkLst>
        </pc:spChg>
        <pc:spChg chg="mod">
          <ac:chgData name="Colin JIANG Kelin" userId="5eb0c78b-b531-4ac2-a7ec-df27eb1dcb2b" providerId="ADAL" clId="{DF6E1AE2-FFA1-4EAD-B980-ABB09F3333E2}" dt="2023-10-31T15:16:47.022" v="296" actId="1076"/>
          <ac:spMkLst>
            <pc:docMk/>
            <pc:sldMk cId="3490645355" sldId="257"/>
            <ac:spMk id="27" creationId="{ADC3B1C6-52F5-F9DF-9FC9-57C947ECFD34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28" creationId="{60F691D3-AF96-B9A3-62E1-1CF3B73BC97C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34" creationId="{EDC0F1CE-A76B-E670-6E5F-DD6A879BA446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35" creationId="{43C04E34-9E2F-B686-555E-5823AFEC0B26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36" creationId="{8EF97912-7489-3A29-91AC-079FC1F88097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37" creationId="{AA15FC1E-9BF3-5D72-02DA-1E1571FF07B9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38" creationId="{A2B5ECC8-C794-BA13-47D4-8B961ED1F76A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41" creationId="{AED5F514-8E6C-5C43-643B-814C49FF6E5E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42" creationId="{FB1D0C6D-F492-86FC-AE9F-558C02C43803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43" creationId="{98A722FC-AA34-8C10-3F24-F84D7DEB8045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44" creationId="{F45CA9D5-680B-7415-F476-E8D44EC87FFE}"/>
          </ac:spMkLst>
        </pc:spChg>
        <pc:spChg chg="mod">
          <ac:chgData name="Colin JIANG Kelin" userId="5eb0c78b-b531-4ac2-a7ec-df27eb1dcb2b" providerId="ADAL" clId="{DF6E1AE2-FFA1-4EAD-B980-ABB09F3333E2}" dt="2023-10-31T14:41:51.792" v="5" actId="164"/>
          <ac:spMkLst>
            <pc:docMk/>
            <pc:sldMk cId="3490645355" sldId="257"/>
            <ac:spMk id="45" creationId="{302DA08F-209A-FBB1-0994-812BB8E5869A}"/>
          </ac:spMkLst>
        </pc:spChg>
        <pc:grpChg chg="add mod">
          <ac:chgData name="Colin JIANG Kelin" userId="5eb0c78b-b531-4ac2-a7ec-df27eb1dcb2b" providerId="ADAL" clId="{DF6E1AE2-FFA1-4EAD-B980-ABB09F3333E2}" dt="2023-10-31T15:17:04.734" v="299" actId="1076"/>
          <ac:grpSpMkLst>
            <pc:docMk/>
            <pc:sldMk cId="3490645355" sldId="257"/>
            <ac:grpSpMk id="3" creationId="{1A29F2C0-D7EA-91E0-3157-714DAF0A1766}"/>
          </ac:grpSpMkLst>
        </pc:grpChg>
        <pc:grpChg chg="add mod">
          <ac:chgData name="Colin JIANG Kelin" userId="5eb0c78b-b531-4ac2-a7ec-df27eb1dcb2b" providerId="ADAL" clId="{DF6E1AE2-FFA1-4EAD-B980-ABB09F3333E2}" dt="2023-10-31T15:16:57.950" v="298" actId="1076"/>
          <ac:grpSpMkLst>
            <pc:docMk/>
            <pc:sldMk cId="3490645355" sldId="257"/>
            <ac:grpSpMk id="8" creationId="{90C7BA2D-D288-F888-9D3D-BE718BE320F4}"/>
          </ac:grpSpMkLst>
        </pc:grpChg>
        <pc:cxnChg chg="mod">
          <ac:chgData name="Colin JIANG Kelin" userId="5eb0c78b-b531-4ac2-a7ec-df27eb1dcb2b" providerId="ADAL" clId="{DF6E1AE2-FFA1-4EAD-B980-ABB09F3333E2}" dt="2023-10-31T14:41:37.409" v="2" actId="164"/>
          <ac:cxnSpMkLst>
            <pc:docMk/>
            <pc:sldMk cId="3490645355" sldId="257"/>
            <ac:cxnSpMk id="9" creationId="{D4A99129-D0C3-C9EC-D3D0-3B01231E575C}"/>
          </ac:cxnSpMkLst>
        </pc:cxnChg>
        <pc:cxnChg chg="mod">
          <ac:chgData name="Colin JIANG Kelin" userId="5eb0c78b-b531-4ac2-a7ec-df27eb1dcb2b" providerId="ADAL" clId="{DF6E1AE2-FFA1-4EAD-B980-ABB09F3333E2}" dt="2023-10-31T14:41:37.409" v="2" actId="164"/>
          <ac:cxnSpMkLst>
            <pc:docMk/>
            <pc:sldMk cId="3490645355" sldId="257"/>
            <ac:cxnSpMk id="10" creationId="{14347606-A74F-F85A-54BA-B28DF703AD06}"/>
          </ac:cxnSpMkLst>
        </pc:cxnChg>
        <pc:cxnChg chg="mod">
          <ac:chgData name="Colin JIANG Kelin" userId="5eb0c78b-b531-4ac2-a7ec-df27eb1dcb2b" providerId="ADAL" clId="{DF6E1AE2-FFA1-4EAD-B980-ABB09F3333E2}" dt="2023-10-31T14:41:37.409" v="2" actId="164"/>
          <ac:cxnSpMkLst>
            <pc:docMk/>
            <pc:sldMk cId="3490645355" sldId="257"/>
            <ac:cxnSpMk id="13" creationId="{7A37B0F0-EDBD-39E8-250A-AA28CB3DD0C5}"/>
          </ac:cxnSpMkLst>
        </pc:cxnChg>
        <pc:cxnChg chg="mod">
          <ac:chgData name="Colin JIANG Kelin" userId="5eb0c78b-b531-4ac2-a7ec-df27eb1dcb2b" providerId="ADAL" clId="{DF6E1AE2-FFA1-4EAD-B980-ABB09F3333E2}" dt="2023-10-31T14:41:37.409" v="2" actId="164"/>
          <ac:cxnSpMkLst>
            <pc:docMk/>
            <pc:sldMk cId="3490645355" sldId="257"/>
            <ac:cxnSpMk id="18" creationId="{66DCEEC0-9E51-67D8-540D-DB015E8ACAA6}"/>
          </ac:cxnSpMkLst>
        </pc:cxnChg>
        <pc:cxnChg chg="mod">
          <ac:chgData name="Colin JIANG Kelin" userId="5eb0c78b-b531-4ac2-a7ec-df27eb1dcb2b" providerId="ADAL" clId="{DF6E1AE2-FFA1-4EAD-B980-ABB09F3333E2}" dt="2023-10-31T14:41:37.409" v="2" actId="164"/>
          <ac:cxnSpMkLst>
            <pc:docMk/>
            <pc:sldMk cId="3490645355" sldId="257"/>
            <ac:cxnSpMk id="20" creationId="{BE288E52-630E-DBF9-F5AE-5590E274A0D4}"/>
          </ac:cxnSpMkLst>
        </pc:cxnChg>
        <pc:cxnChg chg="mod">
          <ac:chgData name="Colin JIANG Kelin" userId="5eb0c78b-b531-4ac2-a7ec-df27eb1dcb2b" providerId="ADAL" clId="{DF6E1AE2-FFA1-4EAD-B980-ABB09F3333E2}" dt="2023-10-31T14:41:51.792" v="5" actId="164"/>
          <ac:cxnSpMkLst>
            <pc:docMk/>
            <pc:sldMk cId="3490645355" sldId="257"/>
            <ac:cxnSpMk id="29" creationId="{A5AD4049-0A38-8534-DFD0-E706B39B3F84}"/>
          </ac:cxnSpMkLst>
        </pc:cxnChg>
        <pc:cxnChg chg="mod">
          <ac:chgData name="Colin JIANG Kelin" userId="5eb0c78b-b531-4ac2-a7ec-df27eb1dcb2b" providerId="ADAL" clId="{DF6E1AE2-FFA1-4EAD-B980-ABB09F3333E2}" dt="2023-10-31T14:41:51.792" v="5" actId="164"/>
          <ac:cxnSpMkLst>
            <pc:docMk/>
            <pc:sldMk cId="3490645355" sldId="257"/>
            <ac:cxnSpMk id="30" creationId="{7D9D17C0-81A3-E401-1EAB-6EE002084834}"/>
          </ac:cxnSpMkLst>
        </pc:cxnChg>
        <pc:cxnChg chg="mod">
          <ac:chgData name="Colin JIANG Kelin" userId="5eb0c78b-b531-4ac2-a7ec-df27eb1dcb2b" providerId="ADAL" clId="{DF6E1AE2-FFA1-4EAD-B980-ABB09F3333E2}" dt="2023-10-31T14:41:51.792" v="5" actId="164"/>
          <ac:cxnSpMkLst>
            <pc:docMk/>
            <pc:sldMk cId="3490645355" sldId="257"/>
            <ac:cxnSpMk id="31" creationId="{3F2DA766-5FDB-513B-AD9F-301D86FD1E7C}"/>
          </ac:cxnSpMkLst>
        </pc:cxnChg>
        <pc:cxnChg chg="mod">
          <ac:chgData name="Colin JIANG Kelin" userId="5eb0c78b-b531-4ac2-a7ec-df27eb1dcb2b" providerId="ADAL" clId="{DF6E1AE2-FFA1-4EAD-B980-ABB09F3333E2}" dt="2023-10-31T14:41:51.792" v="5" actId="164"/>
          <ac:cxnSpMkLst>
            <pc:docMk/>
            <pc:sldMk cId="3490645355" sldId="257"/>
            <ac:cxnSpMk id="32" creationId="{7300527B-3D73-B419-CAA7-48F8EF6A0DB7}"/>
          </ac:cxnSpMkLst>
        </pc:cxnChg>
        <pc:cxnChg chg="mod">
          <ac:chgData name="Colin JIANG Kelin" userId="5eb0c78b-b531-4ac2-a7ec-df27eb1dcb2b" providerId="ADAL" clId="{DF6E1AE2-FFA1-4EAD-B980-ABB09F3333E2}" dt="2023-10-31T14:41:51.792" v="5" actId="164"/>
          <ac:cxnSpMkLst>
            <pc:docMk/>
            <pc:sldMk cId="3490645355" sldId="257"/>
            <ac:cxnSpMk id="33" creationId="{6CB2FC78-AA48-FE5E-9917-4884EAEE6B5D}"/>
          </ac:cxnSpMkLst>
        </pc:cxnChg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59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0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1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2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3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4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5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6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7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8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69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0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1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2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3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4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5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6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7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8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79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0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1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2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3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4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5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6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7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8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89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0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1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2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3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4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5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6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7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8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299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0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1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2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3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4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5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6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7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8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09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10"/>
        </pc:sldMkLst>
      </pc:sldChg>
      <pc:sldChg chg="del">
        <pc:chgData name="Colin JIANG Kelin" userId="5eb0c78b-b531-4ac2-a7ec-df27eb1dcb2b" providerId="ADAL" clId="{DF6E1AE2-FFA1-4EAD-B980-ABB09F3333E2}" dt="2023-11-02T10:23:27.947" v="3207" actId="2696"/>
        <pc:sldMkLst>
          <pc:docMk/>
          <pc:sldMk cId="0" sldId="311"/>
        </pc:sldMkLst>
      </pc:sldChg>
      <pc:sldChg chg="modSp mod">
        <pc:chgData name="Colin JIANG Kelin" userId="5eb0c78b-b531-4ac2-a7ec-df27eb1dcb2b" providerId="ADAL" clId="{DF6E1AE2-FFA1-4EAD-B980-ABB09F3333E2}" dt="2023-10-31T16:05:35.003" v="764" actId="20577"/>
        <pc:sldMkLst>
          <pc:docMk/>
          <pc:sldMk cId="2482746363" sldId="313"/>
        </pc:sldMkLst>
        <pc:spChg chg="mod">
          <ac:chgData name="Colin JIANG Kelin" userId="5eb0c78b-b531-4ac2-a7ec-df27eb1dcb2b" providerId="ADAL" clId="{DF6E1AE2-FFA1-4EAD-B980-ABB09F3333E2}" dt="2023-10-31T16:05:14.376" v="763" actId="20577"/>
          <ac:spMkLst>
            <pc:docMk/>
            <pc:sldMk cId="2482746363" sldId="313"/>
            <ac:spMk id="584" creationId="{00000000-0000-0000-0000-000000000000}"/>
          </ac:spMkLst>
        </pc:spChg>
        <pc:spChg chg="mod">
          <ac:chgData name="Colin JIANG Kelin" userId="5eb0c78b-b531-4ac2-a7ec-df27eb1dcb2b" providerId="ADAL" clId="{DF6E1AE2-FFA1-4EAD-B980-ABB09F3333E2}" dt="2023-10-31T16:05:35.003" v="764" actId="20577"/>
          <ac:spMkLst>
            <pc:docMk/>
            <pc:sldMk cId="2482746363" sldId="313"/>
            <ac:spMk id="586" creationId="{00000000-0000-0000-0000-000000000000}"/>
          </ac:spMkLst>
        </pc:spChg>
      </pc:sldChg>
      <pc:sldChg chg="modSp mod">
        <pc:chgData name="Colin JIANG Kelin" userId="5eb0c78b-b531-4ac2-a7ec-df27eb1dcb2b" providerId="ADAL" clId="{DF6E1AE2-FFA1-4EAD-B980-ABB09F3333E2}" dt="2023-11-02T03:39:35.487" v="3128" actId="20577"/>
        <pc:sldMkLst>
          <pc:docMk/>
          <pc:sldMk cId="3846526579" sldId="314"/>
        </pc:sldMkLst>
        <pc:spChg chg="mod">
          <ac:chgData name="Colin JIANG Kelin" userId="5eb0c78b-b531-4ac2-a7ec-df27eb1dcb2b" providerId="ADAL" clId="{DF6E1AE2-FFA1-4EAD-B980-ABB09F3333E2}" dt="2023-11-02T03:39:35.487" v="3128" actId="20577"/>
          <ac:spMkLst>
            <pc:docMk/>
            <pc:sldMk cId="3846526579" sldId="314"/>
            <ac:spMk id="300" creationId="{00000000-0000-0000-0000-000000000000}"/>
          </ac:spMkLst>
        </pc:spChg>
      </pc:sldChg>
      <pc:sldChg chg="addSp delSp modSp mod">
        <pc:chgData name="Colin JIANG Kelin" userId="5eb0c78b-b531-4ac2-a7ec-df27eb1dcb2b" providerId="ADAL" clId="{DF6E1AE2-FFA1-4EAD-B980-ABB09F3333E2}" dt="2023-11-02T02:03:23.454" v="1816" actId="207"/>
        <pc:sldMkLst>
          <pc:docMk/>
          <pc:sldMk cId="691347160" sldId="315"/>
        </pc:sldMkLst>
        <pc:spChg chg="add mod">
          <ac:chgData name="Colin JIANG Kelin" userId="5eb0c78b-b531-4ac2-a7ec-df27eb1dcb2b" providerId="ADAL" clId="{DF6E1AE2-FFA1-4EAD-B980-ABB09F3333E2}" dt="2023-11-02T02:03:23.454" v="1816" actId="207"/>
          <ac:spMkLst>
            <pc:docMk/>
            <pc:sldMk cId="691347160" sldId="315"/>
            <ac:spMk id="2" creationId="{18AEB054-231A-FFCA-C910-6DAFC288480C}"/>
          </ac:spMkLst>
        </pc:spChg>
        <pc:spChg chg="mod">
          <ac:chgData name="Colin JIANG Kelin" userId="5eb0c78b-b531-4ac2-a7ec-df27eb1dcb2b" providerId="ADAL" clId="{DF6E1AE2-FFA1-4EAD-B980-ABB09F3333E2}" dt="2023-11-02T01:53:47.105" v="1183" actId="1076"/>
          <ac:spMkLst>
            <pc:docMk/>
            <pc:sldMk cId="691347160" sldId="315"/>
            <ac:spMk id="3" creationId="{9F7F4C60-3285-A26B-18A7-ABE1396BF48F}"/>
          </ac:spMkLst>
        </pc:spChg>
        <pc:spChg chg="mod">
          <ac:chgData name="Colin JIANG Kelin" userId="5eb0c78b-b531-4ac2-a7ec-df27eb1dcb2b" providerId="ADAL" clId="{DF6E1AE2-FFA1-4EAD-B980-ABB09F3333E2}" dt="2023-11-02T02:03:07.913" v="1811" actId="20577"/>
          <ac:spMkLst>
            <pc:docMk/>
            <pc:sldMk cId="691347160" sldId="315"/>
            <ac:spMk id="321" creationId="{00000000-0000-0000-0000-000000000000}"/>
          </ac:spMkLst>
        </pc:spChg>
        <pc:spChg chg="mod">
          <ac:chgData name="Colin JIANG Kelin" userId="5eb0c78b-b531-4ac2-a7ec-df27eb1dcb2b" providerId="ADAL" clId="{DF6E1AE2-FFA1-4EAD-B980-ABB09F3333E2}" dt="2023-11-02T01:52:50.984" v="1182" actId="1076"/>
          <ac:spMkLst>
            <pc:docMk/>
            <pc:sldMk cId="691347160" sldId="315"/>
            <ac:spMk id="322" creationId="{00000000-0000-0000-0000-000000000000}"/>
          </ac:spMkLst>
        </pc:spChg>
        <pc:spChg chg="mod">
          <ac:chgData name="Colin JIANG Kelin" userId="5eb0c78b-b531-4ac2-a7ec-df27eb1dcb2b" providerId="ADAL" clId="{DF6E1AE2-FFA1-4EAD-B980-ABB09F3333E2}" dt="2023-11-02T01:52:50.984" v="1182" actId="1076"/>
          <ac:spMkLst>
            <pc:docMk/>
            <pc:sldMk cId="691347160" sldId="315"/>
            <ac:spMk id="325" creationId="{00000000-0000-0000-0000-000000000000}"/>
          </ac:spMkLst>
        </pc:spChg>
        <pc:grpChg chg="del">
          <ac:chgData name="Colin JIANG Kelin" userId="5eb0c78b-b531-4ac2-a7ec-df27eb1dcb2b" providerId="ADAL" clId="{DF6E1AE2-FFA1-4EAD-B980-ABB09F3333E2}" dt="2023-11-02T01:52:45.264" v="1181" actId="478"/>
          <ac:grpSpMkLst>
            <pc:docMk/>
            <pc:sldMk cId="691347160" sldId="315"/>
            <ac:grpSpMk id="337" creationId="{00000000-0000-0000-0000-000000000000}"/>
          </ac:grpSpMkLst>
        </pc:grpChg>
      </pc:sldChg>
      <pc:sldChg chg="modSp mod">
        <pc:chgData name="Colin JIANG Kelin" userId="5eb0c78b-b531-4ac2-a7ec-df27eb1dcb2b" providerId="ADAL" clId="{DF6E1AE2-FFA1-4EAD-B980-ABB09F3333E2}" dt="2023-10-31T16:05:09.166" v="762" actId="20577"/>
        <pc:sldMkLst>
          <pc:docMk/>
          <pc:sldMk cId="2454291371" sldId="316"/>
        </pc:sldMkLst>
        <pc:spChg chg="mod">
          <ac:chgData name="Colin JIANG Kelin" userId="5eb0c78b-b531-4ac2-a7ec-df27eb1dcb2b" providerId="ADAL" clId="{DF6E1AE2-FFA1-4EAD-B980-ABB09F3333E2}" dt="2023-10-31T16:05:09.166" v="762" actId="20577"/>
          <ac:spMkLst>
            <pc:docMk/>
            <pc:sldMk cId="2454291371" sldId="316"/>
            <ac:spMk id="300" creationId="{00000000-0000-0000-0000-000000000000}"/>
          </ac:spMkLst>
        </pc:spChg>
      </pc:sldChg>
      <pc:sldChg chg="addSp delSp modSp mod">
        <pc:chgData name="Colin JIANG Kelin" userId="5eb0c78b-b531-4ac2-a7ec-df27eb1dcb2b" providerId="ADAL" clId="{DF6E1AE2-FFA1-4EAD-B980-ABB09F3333E2}" dt="2023-11-02T02:52:03.549" v="2229" actId="478"/>
        <pc:sldMkLst>
          <pc:docMk/>
          <pc:sldMk cId="2042575159" sldId="320"/>
        </pc:sldMkLst>
        <pc:spChg chg="add del mod">
          <ac:chgData name="Colin JIANG Kelin" userId="5eb0c78b-b531-4ac2-a7ec-df27eb1dcb2b" providerId="ADAL" clId="{DF6E1AE2-FFA1-4EAD-B980-ABB09F3333E2}" dt="2023-11-02T02:51:08.643" v="2218" actId="478"/>
          <ac:spMkLst>
            <pc:docMk/>
            <pc:sldMk cId="2042575159" sldId="320"/>
            <ac:spMk id="2" creationId="{0D59F9DF-A145-D2DF-EE0D-337EAE591760}"/>
          </ac:spMkLst>
        </pc:spChg>
        <pc:spChg chg="add del mod">
          <ac:chgData name="Colin JIANG Kelin" userId="5eb0c78b-b531-4ac2-a7ec-df27eb1dcb2b" providerId="ADAL" clId="{DF6E1AE2-FFA1-4EAD-B980-ABB09F3333E2}" dt="2023-11-02T02:52:03.549" v="2229" actId="478"/>
          <ac:spMkLst>
            <pc:docMk/>
            <pc:sldMk cId="2042575159" sldId="320"/>
            <ac:spMk id="3" creationId="{3EC17204-9207-A3B3-4F29-E45B1F56173A}"/>
          </ac:spMkLst>
        </pc:spChg>
        <pc:spChg chg="add del mod">
          <ac:chgData name="Colin JIANG Kelin" userId="5eb0c78b-b531-4ac2-a7ec-df27eb1dcb2b" providerId="ADAL" clId="{DF6E1AE2-FFA1-4EAD-B980-ABB09F3333E2}" dt="2023-10-31T16:04:34.370" v="761" actId="478"/>
          <ac:spMkLst>
            <pc:docMk/>
            <pc:sldMk cId="2042575159" sldId="320"/>
            <ac:spMk id="3" creationId="{5DA2DF7D-E97D-7699-E5C1-BDD0F5D821A7}"/>
          </ac:spMkLst>
        </pc:spChg>
        <pc:spChg chg="add del mod">
          <ac:chgData name="Colin JIANG Kelin" userId="5eb0c78b-b531-4ac2-a7ec-df27eb1dcb2b" providerId="ADAL" clId="{DF6E1AE2-FFA1-4EAD-B980-ABB09F3333E2}" dt="2023-10-31T16:04:32.828" v="760" actId="478"/>
          <ac:spMkLst>
            <pc:docMk/>
            <pc:sldMk cId="2042575159" sldId="320"/>
            <ac:spMk id="5" creationId="{7A95C8D5-D653-D901-9663-C3CF077DB4C7}"/>
          </ac:spMkLst>
        </pc:spChg>
        <pc:spChg chg="del mod">
          <ac:chgData name="Colin JIANG Kelin" userId="5eb0c78b-b531-4ac2-a7ec-df27eb1dcb2b" providerId="ADAL" clId="{DF6E1AE2-FFA1-4EAD-B980-ABB09F3333E2}" dt="2023-10-31T16:04:29.218" v="758" actId="478"/>
          <ac:spMkLst>
            <pc:docMk/>
            <pc:sldMk cId="2042575159" sldId="320"/>
            <ac:spMk id="310" creationId="{00000000-0000-0000-0000-000000000000}"/>
          </ac:spMkLst>
        </pc:spChg>
        <pc:spChg chg="mod">
          <ac:chgData name="Colin JIANG Kelin" userId="5eb0c78b-b531-4ac2-a7ec-df27eb1dcb2b" providerId="ADAL" clId="{DF6E1AE2-FFA1-4EAD-B980-ABB09F3333E2}" dt="2023-10-31T16:05:57.137" v="768" actId="20577"/>
          <ac:spMkLst>
            <pc:docMk/>
            <pc:sldMk cId="2042575159" sldId="320"/>
            <ac:spMk id="311" creationId="{00000000-0000-0000-0000-000000000000}"/>
          </ac:spMkLst>
        </pc:spChg>
        <pc:spChg chg="mod">
          <ac:chgData name="Colin JIANG Kelin" userId="5eb0c78b-b531-4ac2-a7ec-df27eb1dcb2b" providerId="ADAL" clId="{DF6E1AE2-FFA1-4EAD-B980-ABB09F3333E2}" dt="2023-10-31T16:03:55.151" v="752"/>
          <ac:spMkLst>
            <pc:docMk/>
            <pc:sldMk cId="2042575159" sldId="320"/>
            <ac:spMk id="312" creationId="{00000000-0000-0000-0000-000000000000}"/>
          </ac:spMkLst>
        </pc:spChg>
        <pc:spChg chg="del">
          <ac:chgData name="Colin JIANG Kelin" userId="5eb0c78b-b531-4ac2-a7ec-df27eb1dcb2b" providerId="ADAL" clId="{DF6E1AE2-FFA1-4EAD-B980-ABB09F3333E2}" dt="2023-10-31T16:04:30.149" v="759" actId="478"/>
          <ac:spMkLst>
            <pc:docMk/>
            <pc:sldMk cId="2042575159" sldId="320"/>
            <ac:spMk id="313" creationId="{00000000-0000-0000-0000-000000000000}"/>
          </ac:spMkLst>
        </pc:spChg>
        <pc:spChg chg="del">
          <ac:chgData name="Colin JIANG Kelin" userId="5eb0c78b-b531-4ac2-a7ec-df27eb1dcb2b" providerId="ADAL" clId="{DF6E1AE2-FFA1-4EAD-B980-ABB09F3333E2}" dt="2023-10-31T16:04:27.948" v="757" actId="478"/>
          <ac:spMkLst>
            <pc:docMk/>
            <pc:sldMk cId="2042575159" sldId="320"/>
            <ac:spMk id="314" creationId="{00000000-0000-0000-0000-000000000000}"/>
          </ac:spMkLst>
        </pc:spChg>
      </pc:sldChg>
      <pc:sldChg chg="addSp modSp mod">
        <pc:chgData name="Colin JIANG Kelin" userId="5eb0c78b-b531-4ac2-a7ec-df27eb1dcb2b" providerId="ADAL" clId="{DF6E1AE2-FFA1-4EAD-B980-ABB09F3333E2}" dt="2023-10-31T16:20:21.724" v="1179" actId="207"/>
        <pc:sldMkLst>
          <pc:docMk/>
          <pc:sldMk cId="1214381116" sldId="324"/>
        </pc:sldMkLst>
        <pc:spChg chg="add mod">
          <ac:chgData name="Colin JIANG Kelin" userId="5eb0c78b-b531-4ac2-a7ec-df27eb1dcb2b" providerId="ADAL" clId="{DF6E1AE2-FFA1-4EAD-B980-ABB09F3333E2}" dt="2023-10-31T16:17:53.932" v="1125" actId="20577"/>
          <ac:spMkLst>
            <pc:docMk/>
            <pc:sldMk cId="1214381116" sldId="324"/>
            <ac:spMk id="2" creationId="{5A7678BE-5290-F6CA-9AC7-7833A6F95387}"/>
          </ac:spMkLst>
        </pc:spChg>
        <pc:spChg chg="add mod">
          <ac:chgData name="Colin JIANG Kelin" userId="5eb0c78b-b531-4ac2-a7ec-df27eb1dcb2b" providerId="ADAL" clId="{DF6E1AE2-FFA1-4EAD-B980-ABB09F3333E2}" dt="2023-10-31T16:20:21.724" v="1179" actId="207"/>
          <ac:spMkLst>
            <pc:docMk/>
            <pc:sldMk cId="1214381116" sldId="324"/>
            <ac:spMk id="3" creationId="{BEEEA841-413A-72D9-FCF8-64F5735852AF}"/>
          </ac:spMkLst>
        </pc:spChg>
        <pc:graphicFrameChg chg="mod modGraphic">
          <ac:chgData name="Colin JIANG Kelin" userId="5eb0c78b-b531-4ac2-a7ec-df27eb1dcb2b" providerId="ADAL" clId="{DF6E1AE2-FFA1-4EAD-B980-ABB09F3333E2}" dt="2023-10-31T16:14:37.940" v="862"/>
          <ac:graphicFrameMkLst>
            <pc:docMk/>
            <pc:sldMk cId="1214381116" sldId="324"/>
            <ac:graphicFrameMk id="593" creationId="{00000000-0000-0000-0000-000000000000}"/>
          </ac:graphicFrameMkLst>
        </pc:graphicFrameChg>
      </pc:sldChg>
      <pc:sldChg chg="addSp delSp modSp mod">
        <pc:chgData name="Colin JIANG Kelin" userId="5eb0c78b-b531-4ac2-a7ec-df27eb1dcb2b" providerId="ADAL" clId="{DF6E1AE2-FFA1-4EAD-B980-ABB09F3333E2}" dt="2023-10-31T14:58:47.036" v="265" actId="20577"/>
        <pc:sldMkLst>
          <pc:docMk/>
          <pc:sldMk cId="3241082628" sldId="325"/>
        </pc:sldMkLst>
        <pc:spChg chg="del">
          <ac:chgData name="Colin JIANG Kelin" userId="5eb0c78b-b531-4ac2-a7ec-df27eb1dcb2b" providerId="ADAL" clId="{DF6E1AE2-FFA1-4EAD-B980-ABB09F3333E2}" dt="2023-10-31T14:50:27.650" v="113" actId="478"/>
          <ac:spMkLst>
            <pc:docMk/>
            <pc:sldMk cId="3241082628" sldId="325"/>
            <ac:spMk id="2" creationId="{60BFEFC9-9AE0-C50A-2965-29FF83649307}"/>
          </ac:spMkLst>
        </pc:spChg>
        <pc:spChg chg="add mod">
          <ac:chgData name="Colin JIANG Kelin" userId="5eb0c78b-b531-4ac2-a7ec-df27eb1dcb2b" providerId="ADAL" clId="{DF6E1AE2-FFA1-4EAD-B980-ABB09F3333E2}" dt="2023-10-31T14:58:47.036" v="265" actId="20577"/>
          <ac:spMkLst>
            <pc:docMk/>
            <pc:sldMk cId="3241082628" sldId="325"/>
            <ac:spMk id="7" creationId="{D8607A32-CC67-A2D4-CE17-6C11B3E18EF9}"/>
          </ac:spMkLst>
        </pc:spChg>
        <pc:spChg chg="mod">
          <ac:chgData name="Colin JIANG Kelin" userId="5eb0c78b-b531-4ac2-a7ec-df27eb1dcb2b" providerId="ADAL" clId="{DF6E1AE2-FFA1-4EAD-B980-ABB09F3333E2}" dt="2023-10-31T14:55:31.788" v="249" actId="20577"/>
          <ac:spMkLst>
            <pc:docMk/>
            <pc:sldMk cId="3241082628" sldId="325"/>
            <ac:spMk id="294" creationId="{00000000-0000-0000-0000-000000000000}"/>
          </ac:spMkLst>
        </pc:spChg>
      </pc:sldChg>
      <pc:sldChg chg="del">
        <pc:chgData name="Colin JIANG Kelin" userId="5eb0c78b-b531-4ac2-a7ec-df27eb1dcb2b" providerId="ADAL" clId="{DF6E1AE2-FFA1-4EAD-B980-ABB09F3333E2}" dt="2023-11-02T01:50:51.600" v="1180" actId="2696"/>
        <pc:sldMkLst>
          <pc:docMk/>
          <pc:sldMk cId="105273134" sldId="327"/>
        </pc:sldMkLst>
      </pc:sldChg>
      <pc:sldChg chg="modSp mod">
        <pc:chgData name="Colin JIANG Kelin" userId="5eb0c78b-b531-4ac2-a7ec-df27eb1dcb2b" providerId="ADAL" clId="{DF6E1AE2-FFA1-4EAD-B980-ABB09F3333E2}" dt="2023-10-31T14:56:00.088" v="253" actId="1076"/>
        <pc:sldMkLst>
          <pc:docMk/>
          <pc:sldMk cId="4226367333" sldId="328"/>
        </pc:sldMkLst>
        <pc:picChg chg="mod">
          <ac:chgData name="Colin JIANG Kelin" userId="5eb0c78b-b531-4ac2-a7ec-df27eb1dcb2b" providerId="ADAL" clId="{DF6E1AE2-FFA1-4EAD-B980-ABB09F3333E2}" dt="2023-10-31T14:56:00.088" v="253" actId="1076"/>
          <ac:picMkLst>
            <pc:docMk/>
            <pc:sldMk cId="4226367333" sldId="328"/>
            <ac:picMk id="7" creationId="{1E560694-AE89-73DE-51CC-1744E64503CA}"/>
          </ac:picMkLst>
        </pc:picChg>
      </pc:sldChg>
      <pc:sldChg chg="modSp mod modClrScheme chgLayout">
        <pc:chgData name="Colin JIANG Kelin" userId="5eb0c78b-b531-4ac2-a7ec-df27eb1dcb2b" providerId="ADAL" clId="{DF6E1AE2-FFA1-4EAD-B980-ABB09F3333E2}" dt="2023-10-31T15:18:57.762" v="314" actId="404"/>
        <pc:sldMkLst>
          <pc:docMk/>
          <pc:sldMk cId="1829537773" sldId="332"/>
        </pc:sldMkLst>
        <pc:spChg chg="mod ord">
          <ac:chgData name="Colin JIANG Kelin" userId="5eb0c78b-b531-4ac2-a7ec-df27eb1dcb2b" providerId="ADAL" clId="{DF6E1AE2-FFA1-4EAD-B980-ABB09F3333E2}" dt="2023-10-31T15:17:14.037" v="300" actId="700"/>
          <ac:spMkLst>
            <pc:docMk/>
            <pc:sldMk cId="1829537773" sldId="332"/>
            <ac:spMk id="2" creationId="{34A33189-1D86-656D-5B86-45460D4D4361}"/>
          </ac:spMkLst>
        </pc:spChg>
        <pc:spChg chg="mod">
          <ac:chgData name="Colin JIANG Kelin" userId="5eb0c78b-b531-4ac2-a7ec-df27eb1dcb2b" providerId="ADAL" clId="{DF6E1AE2-FFA1-4EAD-B980-ABB09F3333E2}" dt="2023-10-31T15:18:57.762" v="314" actId="404"/>
          <ac:spMkLst>
            <pc:docMk/>
            <pc:sldMk cId="1829537773" sldId="332"/>
            <ac:spMk id="7" creationId="{F8EE1AEB-3315-6762-411D-569984CF55C1}"/>
          </ac:spMkLst>
        </pc:spChg>
        <pc:spChg chg="mod">
          <ac:chgData name="Colin JIANG Kelin" userId="5eb0c78b-b531-4ac2-a7ec-df27eb1dcb2b" providerId="ADAL" clId="{DF6E1AE2-FFA1-4EAD-B980-ABB09F3333E2}" dt="2023-10-31T15:17:56.673" v="306" actId="403"/>
          <ac:spMkLst>
            <pc:docMk/>
            <pc:sldMk cId="1829537773" sldId="332"/>
            <ac:spMk id="15" creationId="{BB47C257-0A82-14E3-4F62-36B3BE97460C}"/>
          </ac:spMkLst>
        </pc:spChg>
        <pc:spChg chg="mod">
          <ac:chgData name="Colin JIANG Kelin" userId="5eb0c78b-b531-4ac2-a7ec-df27eb1dcb2b" providerId="ADAL" clId="{DF6E1AE2-FFA1-4EAD-B980-ABB09F3333E2}" dt="2023-10-31T15:18:41.762" v="311" actId="1076"/>
          <ac:spMkLst>
            <pc:docMk/>
            <pc:sldMk cId="1829537773" sldId="332"/>
            <ac:spMk id="16" creationId="{44ABCB3D-257B-99A7-9519-715E1A4D0603}"/>
          </ac:spMkLst>
        </pc:spChg>
        <pc:spChg chg="mod">
          <ac:chgData name="Colin JIANG Kelin" userId="5eb0c78b-b531-4ac2-a7ec-df27eb1dcb2b" providerId="ADAL" clId="{DF6E1AE2-FFA1-4EAD-B980-ABB09F3333E2}" dt="2023-10-31T15:18:22.949" v="308" actId="404"/>
          <ac:spMkLst>
            <pc:docMk/>
            <pc:sldMk cId="1829537773" sldId="332"/>
            <ac:spMk id="17" creationId="{E3C0A17B-8DF1-3FD9-5097-8844316F10D3}"/>
          </ac:spMkLst>
        </pc:spChg>
        <pc:spChg chg="mod">
          <ac:chgData name="Colin JIANG Kelin" userId="5eb0c78b-b531-4ac2-a7ec-df27eb1dcb2b" providerId="ADAL" clId="{DF6E1AE2-FFA1-4EAD-B980-ABB09F3333E2}" dt="2023-10-31T15:18:22.949" v="308" actId="404"/>
          <ac:spMkLst>
            <pc:docMk/>
            <pc:sldMk cId="1829537773" sldId="332"/>
            <ac:spMk id="19" creationId="{6BFCBEEB-3C14-41F3-149A-3FAA44E3376D}"/>
          </ac:spMkLst>
        </pc:spChg>
      </pc:sldChg>
      <pc:sldChg chg="addSp delSp modSp mod modClrScheme chgLayout">
        <pc:chgData name="Colin JIANG Kelin" userId="5eb0c78b-b531-4ac2-a7ec-df27eb1dcb2b" providerId="ADAL" clId="{DF6E1AE2-FFA1-4EAD-B980-ABB09F3333E2}" dt="2023-10-31T16:10:42.777" v="813" actId="207"/>
        <pc:sldMkLst>
          <pc:docMk/>
          <pc:sldMk cId="1771647001" sldId="333"/>
        </pc:sldMkLst>
        <pc:spChg chg="mod ord">
          <ac:chgData name="Colin JIANG Kelin" userId="5eb0c78b-b531-4ac2-a7ec-df27eb1dcb2b" providerId="ADAL" clId="{DF6E1AE2-FFA1-4EAD-B980-ABB09F3333E2}" dt="2023-10-31T15:22:25.214" v="335" actId="403"/>
          <ac:spMkLst>
            <pc:docMk/>
            <pc:sldMk cId="1771647001" sldId="333"/>
            <ac:spMk id="2" creationId="{4E40C7AB-DFD5-C36E-4DA5-3709236DFBBB}"/>
          </ac:spMkLst>
        </pc:spChg>
        <pc:spChg chg="mod">
          <ac:chgData name="Colin JIANG Kelin" userId="5eb0c78b-b531-4ac2-a7ec-df27eb1dcb2b" providerId="ADAL" clId="{DF6E1AE2-FFA1-4EAD-B980-ABB09F3333E2}" dt="2023-10-31T16:10:42.777" v="813" actId="207"/>
          <ac:spMkLst>
            <pc:docMk/>
            <pc:sldMk cId="1771647001" sldId="333"/>
            <ac:spMk id="5" creationId="{11961317-C2D3-BD17-72BB-498013F2985B}"/>
          </ac:spMkLst>
        </pc:spChg>
        <pc:spChg chg="mod">
          <ac:chgData name="Colin JIANG Kelin" userId="5eb0c78b-b531-4ac2-a7ec-df27eb1dcb2b" providerId="ADAL" clId="{DF6E1AE2-FFA1-4EAD-B980-ABB09F3333E2}" dt="2023-10-31T15:23:29.010" v="347" actId="1076"/>
          <ac:spMkLst>
            <pc:docMk/>
            <pc:sldMk cId="1771647001" sldId="333"/>
            <ac:spMk id="6" creationId="{89272760-02B8-F1D0-4050-5F8A6B0DCDEA}"/>
          </ac:spMkLst>
        </pc:spChg>
        <pc:spChg chg="mod">
          <ac:chgData name="Colin JIANG Kelin" userId="5eb0c78b-b531-4ac2-a7ec-df27eb1dcb2b" providerId="ADAL" clId="{DF6E1AE2-FFA1-4EAD-B980-ABB09F3333E2}" dt="2023-10-31T15:21:12.553" v="328" actId="120"/>
          <ac:spMkLst>
            <pc:docMk/>
            <pc:sldMk cId="1771647001" sldId="333"/>
            <ac:spMk id="12" creationId="{CCFA905B-BC1B-431B-A4A7-E6DAD39D4700}"/>
          </ac:spMkLst>
        </pc:spChg>
        <pc:spChg chg="mod">
          <ac:chgData name="Colin JIANG Kelin" userId="5eb0c78b-b531-4ac2-a7ec-df27eb1dcb2b" providerId="ADAL" clId="{DF6E1AE2-FFA1-4EAD-B980-ABB09F3333E2}" dt="2023-10-31T15:22:04.118" v="332" actId="14100"/>
          <ac:spMkLst>
            <pc:docMk/>
            <pc:sldMk cId="1771647001" sldId="333"/>
            <ac:spMk id="13" creationId="{80AC5FD9-84A4-6A7D-B6F6-C48687030E2F}"/>
          </ac:spMkLst>
        </pc:spChg>
        <pc:cxnChg chg="add del mod">
          <ac:chgData name="Colin JIANG Kelin" userId="5eb0c78b-b531-4ac2-a7ec-df27eb1dcb2b" providerId="ADAL" clId="{DF6E1AE2-FFA1-4EAD-B980-ABB09F3333E2}" dt="2023-10-31T15:23:34.418" v="349" actId="21"/>
          <ac:cxnSpMkLst>
            <pc:docMk/>
            <pc:sldMk cId="1771647001" sldId="333"/>
            <ac:cxnSpMk id="4" creationId="{CBC1A85B-1150-D655-E14D-24F470C8C412}"/>
          </ac:cxnSpMkLst>
        </pc:cxnChg>
      </pc:sldChg>
      <pc:sldChg chg="addSp delSp modSp mod modClrScheme chgLayout">
        <pc:chgData name="Colin JIANG Kelin" userId="5eb0c78b-b531-4ac2-a7ec-df27eb1dcb2b" providerId="ADAL" clId="{DF6E1AE2-FFA1-4EAD-B980-ABB09F3333E2}" dt="2023-10-31T15:29:40.037" v="445" actId="207"/>
        <pc:sldMkLst>
          <pc:docMk/>
          <pc:sldMk cId="220060564" sldId="334"/>
        </pc:sldMkLst>
        <pc:spChg chg="mod ord">
          <ac:chgData name="Colin JIANG Kelin" userId="5eb0c78b-b531-4ac2-a7ec-df27eb1dcb2b" providerId="ADAL" clId="{DF6E1AE2-FFA1-4EAD-B980-ABB09F3333E2}" dt="2023-10-31T15:22:33.193" v="337" actId="404"/>
          <ac:spMkLst>
            <pc:docMk/>
            <pc:sldMk cId="220060564" sldId="334"/>
            <ac:spMk id="2" creationId="{4E40C7AB-DFD5-C36E-4DA5-3709236DFBBB}"/>
          </ac:spMkLst>
        </pc:spChg>
        <pc:spChg chg="mod">
          <ac:chgData name="Colin JIANG Kelin" userId="5eb0c78b-b531-4ac2-a7ec-df27eb1dcb2b" providerId="ADAL" clId="{DF6E1AE2-FFA1-4EAD-B980-ABB09F3333E2}" dt="2023-10-31T15:22:48.408" v="342" actId="1076"/>
          <ac:spMkLst>
            <pc:docMk/>
            <pc:sldMk cId="220060564" sldId="334"/>
            <ac:spMk id="4" creationId="{24744A1B-0FFE-BE80-1CCD-4EAD8DFFD880}"/>
          </ac:spMkLst>
        </pc:spChg>
        <pc:spChg chg="mod">
          <ac:chgData name="Colin JIANG Kelin" userId="5eb0c78b-b531-4ac2-a7ec-df27eb1dcb2b" providerId="ADAL" clId="{DF6E1AE2-FFA1-4EAD-B980-ABB09F3333E2}" dt="2023-10-31T15:23:58.523" v="358" actId="404"/>
          <ac:spMkLst>
            <pc:docMk/>
            <pc:sldMk cId="220060564" sldId="334"/>
            <ac:spMk id="7" creationId="{91F96B83-1672-28A8-5BCC-E6C87E001824}"/>
          </ac:spMkLst>
        </pc:spChg>
        <pc:spChg chg="mod">
          <ac:chgData name="Colin JIANG Kelin" userId="5eb0c78b-b531-4ac2-a7ec-df27eb1dcb2b" providerId="ADAL" clId="{DF6E1AE2-FFA1-4EAD-B980-ABB09F3333E2}" dt="2023-10-31T15:29:40.037" v="445" actId="207"/>
          <ac:spMkLst>
            <pc:docMk/>
            <pc:sldMk cId="220060564" sldId="334"/>
            <ac:spMk id="11" creationId="{F2C84726-8EB1-5FD0-2087-C58536E2025F}"/>
          </ac:spMkLst>
        </pc:spChg>
        <pc:cxnChg chg="add del mod">
          <ac:chgData name="Colin JIANG Kelin" userId="5eb0c78b-b531-4ac2-a7ec-df27eb1dcb2b" providerId="ADAL" clId="{DF6E1AE2-FFA1-4EAD-B980-ABB09F3333E2}" dt="2023-10-31T15:26:17.183" v="400" actId="21"/>
          <ac:cxnSpMkLst>
            <pc:docMk/>
            <pc:sldMk cId="220060564" sldId="334"/>
            <ac:cxnSpMk id="3" creationId="{BAC4873F-F9F0-6181-521B-EB129A309A5C}"/>
          </ac:cxnSpMkLst>
        </pc:cxnChg>
      </pc:sldChg>
      <pc:sldChg chg="addSp delSp modSp mod modClrScheme chgLayout">
        <pc:chgData name="Colin JIANG Kelin" userId="5eb0c78b-b531-4ac2-a7ec-df27eb1dcb2b" providerId="ADAL" clId="{DF6E1AE2-FFA1-4EAD-B980-ABB09F3333E2}" dt="2023-10-31T16:10:29.950" v="812" actId="207"/>
        <pc:sldMkLst>
          <pc:docMk/>
          <pc:sldMk cId="628888693" sldId="335"/>
        </pc:sldMkLst>
        <pc:spChg chg="mod ord">
          <ac:chgData name="Colin JIANG Kelin" userId="5eb0c78b-b531-4ac2-a7ec-df27eb1dcb2b" providerId="ADAL" clId="{DF6E1AE2-FFA1-4EAD-B980-ABB09F3333E2}" dt="2023-10-31T15:26:34.114" v="404" actId="404"/>
          <ac:spMkLst>
            <pc:docMk/>
            <pc:sldMk cId="628888693" sldId="335"/>
            <ac:spMk id="2" creationId="{4E40C7AB-DFD5-C36E-4DA5-3709236DFBBB}"/>
          </ac:spMkLst>
        </pc:spChg>
        <pc:spChg chg="del">
          <ac:chgData name="Colin JIANG Kelin" userId="5eb0c78b-b531-4ac2-a7ec-df27eb1dcb2b" providerId="ADAL" clId="{DF6E1AE2-FFA1-4EAD-B980-ABB09F3333E2}" dt="2023-10-31T15:26:27.379" v="402" actId="478"/>
          <ac:spMkLst>
            <pc:docMk/>
            <pc:sldMk cId="628888693" sldId="335"/>
            <ac:spMk id="3" creationId="{9005C605-1768-5481-B0C6-7CD31A61A9BD}"/>
          </ac:spMkLst>
        </pc:spChg>
        <pc:spChg chg="add mod">
          <ac:chgData name="Colin JIANG Kelin" userId="5eb0c78b-b531-4ac2-a7ec-df27eb1dcb2b" providerId="ADAL" clId="{DF6E1AE2-FFA1-4EAD-B980-ABB09F3333E2}" dt="2023-10-31T15:26:37.603" v="405"/>
          <ac:spMkLst>
            <pc:docMk/>
            <pc:sldMk cId="628888693" sldId="335"/>
            <ac:spMk id="5" creationId="{457B9E26-E8A2-001D-D466-E9E8F4F68D16}"/>
          </ac:spMkLst>
        </pc:spChg>
        <pc:spChg chg="mod">
          <ac:chgData name="Colin JIANG Kelin" userId="5eb0c78b-b531-4ac2-a7ec-df27eb1dcb2b" providerId="ADAL" clId="{DF6E1AE2-FFA1-4EAD-B980-ABB09F3333E2}" dt="2023-10-31T15:27:11.600" v="415" actId="14100"/>
          <ac:spMkLst>
            <pc:docMk/>
            <pc:sldMk cId="628888693" sldId="335"/>
            <ac:spMk id="7" creationId="{91F96B83-1672-28A8-5BCC-E6C87E001824}"/>
          </ac:spMkLst>
        </pc:spChg>
        <pc:spChg chg="mod">
          <ac:chgData name="Colin JIANG Kelin" userId="5eb0c78b-b531-4ac2-a7ec-df27eb1dcb2b" providerId="ADAL" clId="{DF6E1AE2-FFA1-4EAD-B980-ABB09F3333E2}" dt="2023-10-31T16:10:29.950" v="812" actId="207"/>
          <ac:spMkLst>
            <pc:docMk/>
            <pc:sldMk cId="628888693" sldId="335"/>
            <ac:spMk id="11" creationId="{F2C84726-8EB1-5FD0-2087-C58536E2025F}"/>
          </ac:spMkLst>
        </pc:spChg>
        <pc:cxnChg chg="add del mod">
          <ac:chgData name="Colin JIANG Kelin" userId="5eb0c78b-b531-4ac2-a7ec-df27eb1dcb2b" providerId="ADAL" clId="{DF6E1AE2-FFA1-4EAD-B980-ABB09F3333E2}" dt="2023-10-31T15:27:59.662" v="423" actId="478"/>
          <ac:cxnSpMkLst>
            <pc:docMk/>
            <pc:sldMk cId="628888693" sldId="335"/>
            <ac:cxnSpMk id="4" creationId="{ABF1748F-86CD-76D2-1D8B-F09637B8B09D}"/>
          </ac:cxnSpMkLst>
        </pc:cxnChg>
      </pc:sldChg>
      <pc:sldChg chg="addSp modSp mod modClrScheme chgLayout">
        <pc:chgData name="Colin JIANG Kelin" userId="5eb0c78b-b531-4ac2-a7ec-df27eb1dcb2b" providerId="ADAL" clId="{DF6E1AE2-FFA1-4EAD-B980-ABB09F3333E2}" dt="2023-10-31T16:11:12.370" v="815" actId="207"/>
        <pc:sldMkLst>
          <pc:docMk/>
          <pc:sldMk cId="3674528130" sldId="336"/>
        </pc:sldMkLst>
        <pc:spChg chg="mod ord">
          <ac:chgData name="Colin JIANG Kelin" userId="5eb0c78b-b531-4ac2-a7ec-df27eb1dcb2b" providerId="ADAL" clId="{DF6E1AE2-FFA1-4EAD-B980-ABB09F3333E2}" dt="2023-10-31T15:33:11.275" v="493" actId="404"/>
          <ac:spMkLst>
            <pc:docMk/>
            <pc:sldMk cId="3674528130" sldId="336"/>
            <ac:spMk id="2" creationId="{E9864422-5DA7-5D16-C2F4-C81DF03D39CC}"/>
          </ac:spMkLst>
        </pc:spChg>
        <pc:spChg chg="add mod ord">
          <ac:chgData name="Colin JIANG Kelin" userId="5eb0c78b-b531-4ac2-a7ec-df27eb1dcb2b" providerId="ADAL" clId="{DF6E1AE2-FFA1-4EAD-B980-ABB09F3333E2}" dt="2023-10-31T16:10:22.130" v="811" actId="207"/>
          <ac:spMkLst>
            <pc:docMk/>
            <pc:sldMk cId="3674528130" sldId="336"/>
            <ac:spMk id="3" creationId="{F6E74AD1-9FF8-D724-4045-E74D731E265F}"/>
          </ac:spMkLst>
        </pc:spChg>
        <pc:spChg chg="mod">
          <ac:chgData name="Colin JIANG Kelin" userId="5eb0c78b-b531-4ac2-a7ec-df27eb1dcb2b" providerId="ADAL" clId="{DF6E1AE2-FFA1-4EAD-B980-ABB09F3333E2}" dt="2023-10-31T16:11:12.370" v="815" actId="207"/>
          <ac:spMkLst>
            <pc:docMk/>
            <pc:sldMk cId="3674528130" sldId="336"/>
            <ac:spMk id="4" creationId="{2E8D9BA4-1909-1E1D-1EAA-F9BDC66AD0DF}"/>
          </ac:spMkLst>
        </pc:spChg>
      </pc:sldChg>
      <pc:sldChg chg="modSp mod modClrScheme chgLayout">
        <pc:chgData name="Colin JIANG Kelin" userId="5eb0c78b-b531-4ac2-a7ec-df27eb1dcb2b" providerId="ADAL" clId="{DF6E1AE2-FFA1-4EAD-B980-ABB09F3333E2}" dt="2023-10-31T16:09:17.698" v="803" actId="207"/>
        <pc:sldMkLst>
          <pc:docMk/>
          <pc:sldMk cId="2107974982" sldId="337"/>
        </pc:sldMkLst>
        <pc:spChg chg="mod ord">
          <ac:chgData name="Colin JIANG Kelin" userId="5eb0c78b-b531-4ac2-a7ec-df27eb1dcb2b" providerId="ADAL" clId="{DF6E1AE2-FFA1-4EAD-B980-ABB09F3333E2}" dt="2023-10-31T15:34:05.109" v="505" actId="404"/>
          <ac:spMkLst>
            <pc:docMk/>
            <pc:sldMk cId="2107974982" sldId="337"/>
            <ac:spMk id="2" creationId="{E9864422-5DA7-5D16-C2F4-C81DF03D39CC}"/>
          </ac:spMkLst>
        </pc:spChg>
        <pc:spChg chg="mod">
          <ac:chgData name="Colin JIANG Kelin" userId="5eb0c78b-b531-4ac2-a7ec-df27eb1dcb2b" providerId="ADAL" clId="{DF6E1AE2-FFA1-4EAD-B980-ABB09F3333E2}" dt="2023-10-31T16:09:17.698" v="803" actId="207"/>
          <ac:spMkLst>
            <pc:docMk/>
            <pc:sldMk cId="2107974982" sldId="337"/>
            <ac:spMk id="4" creationId="{2E8D9BA4-1909-1E1D-1EAA-F9BDC66AD0DF}"/>
          </ac:spMkLst>
        </pc:spChg>
        <pc:picChg chg="mod">
          <ac:chgData name="Colin JIANG Kelin" userId="5eb0c78b-b531-4ac2-a7ec-df27eb1dcb2b" providerId="ADAL" clId="{DF6E1AE2-FFA1-4EAD-B980-ABB09F3333E2}" dt="2023-10-31T15:34:24.141" v="511" actId="1076"/>
          <ac:picMkLst>
            <pc:docMk/>
            <pc:sldMk cId="2107974982" sldId="337"/>
            <ac:picMk id="3" creationId="{B3A6A829-E506-0992-2372-9132590BA40E}"/>
          </ac:picMkLst>
        </pc:picChg>
      </pc:sldChg>
      <pc:sldChg chg="modSp mod modClrScheme chgLayout">
        <pc:chgData name="Colin JIANG Kelin" userId="5eb0c78b-b531-4ac2-a7ec-df27eb1dcb2b" providerId="ADAL" clId="{DF6E1AE2-FFA1-4EAD-B980-ABB09F3333E2}" dt="2023-10-31T15:36:16.589" v="535" actId="20577"/>
        <pc:sldMkLst>
          <pc:docMk/>
          <pc:sldMk cId="4225222605" sldId="338"/>
        </pc:sldMkLst>
        <pc:spChg chg="mod ord">
          <ac:chgData name="Colin JIANG Kelin" userId="5eb0c78b-b531-4ac2-a7ec-df27eb1dcb2b" providerId="ADAL" clId="{DF6E1AE2-FFA1-4EAD-B980-ABB09F3333E2}" dt="2023-10-31T15:34:41.976" v="513" actId="404"/>
          <ac:spMkLst>
            <pc:docMk/>
            <pc:sldMk cId="4225222605" sldId="338"/>
            <ac:spMk id="2" creationId="{D1141BB2-2E95-1943-3E2F-23300DDA89F9}"/>
          </ac:spMkLst>
        </pc:spChg>
        <pc:spChg chg="mod ord">
          <ac:chgData name="Colin JIANG Kelin" userId="5eb0c78b-b531-4ac2-a7ec-df27eb1dcb2b" providerId="ADAL" clId="{DF6E1AE2-FFA1-4EAD-B980-ABB09F3333E2}" dt="2023-10-31T15:36:04.639" v="532" actId="2085"/>
          <ac:spMkLst>
            <pc:docMk/>
            <pc:sldMk cId="4225222605" sldId="338"/>
            <ac:spMk id="3" creationId="{F276DD61-8FC1-DAB9-5AE9-E64AE47FDE52}"/>
          </ac:spMkLst>
        </pc:spChg>
        <pc:spChg chg="mod">
          <ac:chgData name="Colin JIANG Kelin" userId="5eb0c78b-b531-4ac2-a7ec-df27eb1dcb2b" providerId="ADAL" clId="{DF6E1AE2-FFA1-4EAD-B980-ABB09F3333E2}" dt="2023-10-31T15:36:16.589" v="535" actId="20577"/>
          <ac:spMkLst>
            <pc:docMk/>
            <pc:sldMk cId="4225222605" sldId="338"/>
            <ac:spMk id="4" creationId="{9ADF804C-C968-58AE-94EA-40369D554197}"/>
          </ac:spMkLst>
        </pc:spChg>
      </pc:sldChg>
      <pc:sldChg chg="modSp mod modClrScheme chgLayout">
        <pc:chgData name="Colin JIANG Kelin" userId="5eb0c78b-b531-4ac2-a7ec-df27eb1dcb2b" providerId="ADAL" clId="{DF6E1AE2-FFA1-4EAD-B980-ABB09F3333E2}" dt="2023-10-31T15:37:21.513" v="550" actId="207"/>
        <pc:sldMkLst>
          <pc:docMk/>
          <pc:sldMk cId="2214492231" sldId="339"/>
        </pc:sldMkLst>
        <pc:spChg chg="mod ord">
          <ac:chgData name="Colin JIANG Kelin" userId="5eb0c78b-b531-4ac2-a7ec-df27eb1dcb2b" providerId="ADAL" clId="{DF6E1AE2-FFA1-4EAD-B980-ABB09F3333E2}" dt="2023-10-31T15:36:29.786" v="537" actId="404"/>
          <ac:spMkLst>
            <pc:docMk/>
            <pc:sldMk cId="2214492231" sldId="339"/>
            <ac:spMk id="2" creationId="{D1141BB2-2E95-1943-3E2F-23300DDA89F9}"/>
          </ac:spMkLst>
        </pc:spChg>
        <pc:spChg chg="mod">
          <ac:chgData name="Colin JIANG Kelin" userId="5eb0c78b-b531-4ac2-a7ec-df27eb1dcb2b" providerId="ADAL" clId="{DF6E1AE2-FFA1-4EAD-B980-ABB09F3333E2}" dt="2023-10-31T15:37:21.513" v="550" actId="207"/>
          <ac:spMkLst>
            <pc:docMk/>
            <pc:sldMk cId="2214492231" sldId="339"/>
            <ac:spMk id="4" creationId="{9ADF804C-C968-58AE-94EA-40369D554197}"/>
          </ac:spMkLst>
        </pc:spChg>
        <pc:spChg chg="mod ord">
          <ac:chgData name="Colin JIANG Kelin" userId="5eb0c78b-b531-4ac2-a7ec-df27eb1dcb2b" providerId="ADAL" clId="{DF6E1AE2-FFA1-4EAD-B980-ABB09F3333E2}" dt="2023-10-31T15:37:21.513" v="550" actId="207"/>
          <ac:spMkLst>
            <pc:docMk/>
            <pc:sldMk cId="2214492231" sldId="339"/>
            <ac:spMk id="8" creationId="{5B1AEE9E-2E5E-9174-BB47-7DB7FB0ED056}"/>
          </ac:spMkLst>
        </pc:spChg>
      </pc:sldChg>
      <pc:sldChg chg="addSp delSp modSp mod modClrScheme chgLayout">
        <pc:chgData name="Colin JIANG Kelin" userId="5eb0c78b-b531-4ac2-a7ec-df27eb1dcb2b" providerId="ADAL" clId="{DF6E1AE2-FFA1-4EAD-B980-ABB09F3333E2}" dt="2023-10-31T16:08:44.109" v="797" actId="207"/>
        <pc:sldMkLst>
          <pc:docMk/>
          <pc:sldMk cId="2384572943" sldId="340"/>
        </pc:sldMkLst>
        <pc:spChg chg="mod ord">
          <ac:chgData name="Colin JIANG Kelin" userId="5eb0c78b-b531-4ac2-a7ec-df27eb1dcb2b" providerId="ADAL" clId="{DF6E1AE2-FFA1-4EAD-B980-ABB09F3333E2}" dt="2023-10-31T15:37:44.459" v="551" actId="700"/>
          <ac:spMkLst>
            <pc:docMk/>
            <pc:sldMk cId="2384572943" sldId="340"/>
            <ac:spMk id="2" creationId="{8F93517A-5A34-420C-6273-101C9EA92167}"/>
          </ac:spMkLst>
        </pc:spChg>
        <pc:spChg chg="del mod ord">
          <ac:chgData name="Colin JIANG Kelin" userId="5eb0c78b-b531-4ac2-a7ec-df27eb1dcb2b" providerId="ADAL" clId="{DF6E1AE2-FFA1-4EAD-B980-ABB09F3333E2}" dt="2023-10-31T15:38:46.668" v="567" actId="478"/>
          <ac:spMkLst>
            <pc:docMk/>
            <pc:sldMk cId="2384572943" sldId="340"/>
            <ac:spMk id="3" creationId="{4317CE1F-E98C-FFF6-D26C-EC9693D212F5}"/>
          </ac:spMkLst>
        </pc:spChg>
        <pc:spChg chg="add mod">
          <ac:chgData name="Colin JIANG Kelin" userId="5eb0c78b-b531-4ac2-a7ec-df27eb1dcb2b" providerId="ADAL" clId="{DF6E1AE2-FFA1-4EAD-B980-ABB09F3333E2}" dt="2023-10-31T15:39:52.688" v="585" actId="1076"/>
          <ac:spMkLst>
            <pc:docMk/>
            <pc:sldMk cId="2384572943" sldId="340"/>
            <ac:spMk id="4" creationId="{959C7533-709E-D918-686C-6F5B0E60C512}"/>
          </ac:spMkLst>
        </pc:spChg>
        <pc:spChg chg="mod">
          <ac:chgData name="Colin JIANG Kelin" userId="5eb0c78b-b531-4ac2-a7ec-df27eb1dcb2b" providerId="ADAL" clId="{DF6E1AE2-FFA1-4EAD-B980-ABB09F3333E2}" dt="2023-10-31T16:08:44.109" v="797" actId="207"/>
          <ac:spMkLst>
            <pc:docMk/>
            <pc:sldMk cId="2384572943" sldId="340"/>
            <ac:spMk id="5" creationId="{22D4A7E9-318A-E703-D142-DBEA99C1E9AF}"/>
          </ac:spMkLst>
        </pc:spChg>
        <pc:spChg chg="mod">
          <ac:chgData name="Colin JIANG Kelin" userId="5eb0c78b-b531-4ac2-a7ec-df27eb1dcb2b" providerId="ADAL" clId="{DF6E1AE2-FFA1-4EAD-B980-ABB09F3333E2}" dt="2023-10-31T16:08:41.878" v="796" actId="207"/>
          <ac:spMkLst>
            <pc:docMk/>
            <pc:sldMk cId="2384572943" sldId="340"/>
            <ac:spMk id="7" creationId="{DD2F5CE5-CCE9-4A6C-FBB4-94F497B27530}"/>
          </ac:spMkLst>
        </pc:spChg>
        <pc:spChg chg="mod">
          <ac:chgData name="Colin JIANG Kelin" userId="5eb0c78b-b531-4ac2-a7ec-df27eb1dcb2b" providerId="ADAL" clId="{DF6E1AE2-FFA1-4EAD-B980-ABB09F3333E2}" dt="2023-10-31T15:39:22.258" v="580" actId="14100"/>
          <ac:spMkLst>
            <pc:docMk/>
            <pc:sldMk cId="2384572943" sldId="340"/>
            <ac:spMk id="8" creationId="{102255F7-240C-20E7-001A-1B5C37E23C07}"/>
          </ac:spMkLst>
        </pc:spChg>
      </pc:sldChg>
      <pc:sldChg chg="mod ord modShow">
        <pc:chgData name="Colin JIANG Kelin" userId="5eb0c78b-b531-4ac2-a7ec-df27eb1dcb2b" providerId="ADAL" clId="{DF6E1AE2-FFA1-4EAD-B980-ABB09F3333E2}" dt="2023-10-31T15:02:54.756" v="291"/>
        <pc:sldMkLst>
          <pc:docMk/>
          <pc:sldMk cId="2506379973" sldId="341"/>
        </pc:sldMkLst>
      </pc:sldChg>
      <pc:sldChg chg="modSp mod ord">
        <pc:chgData name="Colin JIANG Kelin" userId="5eb0c78b-b531-4ac2-a7ec-df27eb1dcb2b" providerId="ADAL" clId="{DF6E1AE2-FFA1-4EAD-B980-ABB09F3333E2}" dt="2023-10-31T15:02:05.926" v="289" actId="20577"/>
        <pc:sldMkLst>
          <pc:docMk/>
          <pc:sldMk cId="3518686911" sldId="342"/>
        </pc:sldMkLst>
        <pc:spChg chg="mod">
          <ac:chgData name="Colin JIANG Kelin" userId="5eb0c78b-b531-4ac2-a7ec-df27eb1dcb2b" providerId="ADAL" clId="{DF6E1AE2-FFA1-4EAD-B980-ABB09F3333E2}" dt="2023-10-31T15:02:05.926" v="289" actId="20577"/>
          <ac:spMkLst>
            <pc:docMk/>
            <pc:sldMk cId="3518686911" sldId="342"/>
            <ac:spMk id="2" creationId="{7F3BA2BD-41D3-D25E-90DE-E01E96722537}"/>
          </ac:spMkLst>
        </pc:spChg>
      </pc:sldChg>
      <pc:sldChg chg="ord">
        <pc:chgData name="Colin JIANG Kelin" userId="5eb0c78b-b531-4ac2-a7ec-df27eb1dcb2b" providerId="ADAL" clId="{DF6E1AE2-FFA1-4EAD-B980-ABB09F3333E2}" dt="2023-10-31T15:01:52.911" v="269"/>
        <pc:sldMkLst>
          <pc:docMk/>
          <pc:sldMk cId="1418330557" sldId="343"/>
        </pc:sldMkLst>
      </pc:sldChg>
      <pc:sldChg chg="ord">
        <pc:chgData name="Colin JIANG Kelin" userId="5eb0c78b-b531-4ac2-a7ec-df27eb1dcb2b" providerId="ADAL" clId="{DF6E1AE2-FFA1-4EAD-B980-ABB09F3333E2}" dt="2023-10-31T15:01:52.911" v="269"/>
        <pc:sldMkLst>
          <pc:docMk/>
          <pc:sldMk cId="2278774431" sldId="344"/>
        </pc:sldMkLst>
      </pc:sldChg>
      <pc:sldChg chg="delSp modSp add del mod">
        <pc:chgData name="Colin JIANG Kelin" userId="5eb0c78b-b531-4ac2-a7ec-df27eb1dcb2b" providerId="ADAL" clId="{DF6E1AE2-FFA1-4EAD-B980-ABB09F3333E2}" dt="2023-10-31T14:55:44.871" v="250" actId="47"/>
        <pc:sldMkLst>
          <pc:docMk/>
          <pc:sldMk cId="2607755478" sldId="355"/>
        </pc:sldMkLst>
        <pc:spChg chg="del mod">
          <ac:chgData name="Colin JIANG Kelin" userId="5eb0c78b-b531-4ac2-a7ec-df27eb1dcb2b" providerId="ADAL" clId="{DF6E1AE2-FFA1-4EAD-B980-ABB09F3333E2}" dt="2023-10-31T14:50:23.610" v="112" actId="478"/>
          <ac:spMkLst>
            <pc:docMk/>
            <pc:sldMk cId="2607755478" sldId="355"/>
            <ac:spMk id="2" creationId="{60BFEFC9-9AE0-C50A-2965-29FF83649307}"/>
          </ac:spMkLst>
        </pc:spChg>
        <pc:spChg chg="mod">
          <ac:chgData name="Colin JIANG Kelin" userId="5eb0c78b-b531-4ac2-a7ec-df27eb1dcb2b" providerId="ADAL" clId="{DF6E1AE2-FFA1-4EAD-B980-ABB09F3333E2}" dt="2023-10-31T14:51:30.824" v="151" actId="1036"/>
          <ac:spMkLst>
            <pc:docMk/>
            <pc:sldMk cId="2607755478" sldId="355"/>
            <ac:spMk id="3" creationId="{DD033648-6FA4-78DA-C059-964CCC8FE4BD}"/>
          </ac:spMkLst>
        </pc:spChg>
        <pc:spChg chg="mod">
          <ac:chgData name="Colin JIANG Kelin" userId="5eb0c78b-b531-4ac2-a7ec-df27eb1dcb2b" providerId="ADAL" clId="{DF6E1AE2-FFA1-4EAD-B980-ABB09F3333E2}" dt="2023-10-31T14:51:27.341" v="149" actId="1036"/>
          <ac:spMkLst>
            <pc:docMk/>
            <pc:sldMk cId="2607755478" sldId="355"/>
            <ac:spMk id="4" creationId="{4B435150-8FA7-B967-237D-D40E90E49766}"/>
          </ac:spMkLst>
        </pc:spChg>
        <pc:spChg chg="mod">
          <ac:chgData name="Colin JIANG Kelin" userId="5eb0c78b-b531-4ac2-a7ec-df27eb1dcb2b" providerId="ADAL" clId="{DF6E1AE2-FFA1-4EAD-B980-ABB09F3333E2}" dt="2023-10-31T14:51:39.765" v="158" actId="1035"/>
          <ac:spMkLst>
            <pc:docMk/>
            <pc:sldMk cId="2607755478" sldId="355"/>
            <ac:spMk id="6" creationId="{1AF20157-C442-127D-6AC5-6245F66FE6AF}"/>
          </ac:spMkLst>
        </pc:spChg>
        <pc:spChg chg="mod">
          <ac:chgData name="Colin JIANG Kelin" userId="5eb0c78b-b531-4ac2-a7ec-df27eb1dcb2b" providerId="ADAL" clId="{DF6E1AE2-FFA1-4EAD-B980-ABB09F3333E2}" dt="2023-10-31T14:51:33.465" v="152" actId="1035"/>
          <ac:spMkLst>
            <pc:docMk/>
            <pc:sldMk cId="2607755478" sldId="355"/>
            <ac:spMk id="11" creationId="{EA0DEBB1-E250-2492-92B5-220D6206EA7F}"/>
          </ac:spMkLst>
        </pc:spChg>
        <pc:spChg chg="mod">
          <ac:chgData name="Colin JIANG Kelin" userId="5eb0c78b-b531-4ac2-a7ec-df27eb1dcb2b" providerId="ADAL" clId="{DF6E1AE2-FFA1-4EAD-B980-ABB09F3333E2}" dt="2023-10-31T14:51:26.055" v="148" actId="1036"/>
          <ac:spMkLst>
            <pc:docMk/>
            <pc:sldMk cId="2607755478" sldId="355"/>
            <ac:spMk id="14" creationId="{3B8CFCDB-74E0-88DA-455A-992D8490E0CB}"/>
          </ac:spMkLst>
        </pc:spChg>
        <pc:spChg chg="mod">
          <ac:chgData name="Colin JIANG Kelin" userId="5eb0c78b-b531-4ac2-a7ec-df27eb1dcb2b" providerId="ADAL" clId="{DF6E1AE2-FFA1-4EAD-B980-ABB09F3333E2}" dt="2023-10-31T14:51:24.470" v="147" actId="1036"/>
          <ac:spMkLst>
            <pc:docMk/>
            <pc:sldMk cId="2607755478" sldId="355"/>
            <ac:spMk id="17" creationId="{E6A31878-5226-E6A9-10E6-001DF8350E91}"/>
          </ac:spMkLst>
        </pc:spChg>
        <pc:spChg chg="mod">
          <ac:chgData name="Colin JIANG Kelin" userId="5eb0c78b-b531-4ac2-a7ec-df27eb1dcb2b" providerId="ADAL" clId="{DF6E1AE2-FFA1-4EAD-B980-ABB09F3333E2}" dt="2023-10-31T14:51:35.797" v="153" actId="1035"/>
          <ac:spMkLst>
            <pc:docMk/>
            <pc:sldMk cId="2607755478" sldId="355"/>
            <ac:spMk id="18" creationId="{1B46F321-0858-72EB-A6DD-1DC2878FC29E}"/>
          </ac:spMkLst>
        </pc:spChg>
        <pc:spChg chg="mod">
          <ac:chgData name="Colin JIANG Kelin" userId="5eb0c78b-b531-4ac2-a7ec-df27eb1dcb2b" providerId="ADAL" clId="{DF6E1AE2-FFA1-4EAD-B980-ABB09F3333E2}" dt="2023-10-31T14:51:18.290" v="145" actId="1036"/>
          <ac:spMkLst>
            <pc:docMk/>
            <pc:sldMk cId="2607755478" sldId="355"/>
            <ac:spMk id="24" creationId="{D8612A36-E726-052B-EF3A-35DF1DB49E1B}"/>
          </ac:spMkLst>
        </pc:spChg>
        <pc:spChg chg="mod">
          <ac:chgData name="Colin JIANG Kelin" userId="5eb0c78b-b531-4ac2-a7ec-df27eb1dcb2b" providerId="ADAL" clId="{DF6E1AE2-FFA1-4EAD-B980-ABB09F3333E2}" dt="2023-10-31T14:51:28.502" v="150" actId="1036"/>
          <ac:spMkLst>
            <pc:docMk/>
            <pc:sldMk cId="2607755478" sldId="355"/>
            <ac:spMk id="27" creationId="{09FB0894-46F9-6555-D6B7-94002C1A8390}"/>
          </ac:spMkLst>
        </pc:spChg>
        <pc:spChg chg="mod">
          <ac:chgData name="Colin JIANG Kelin" userId="5eb0c78b-b531-4ac2-a7ec-df27eb1dcb2b" providerId="ADAL" clId="{DF6E1AE2-FFA1-4EAD-B980-ABB09F3333E2}" dt="2023-10-31T14:51:37.428" v="156" actId="1035"/>
          <ac:spMkLst>
            <pc:docMk/>
            <pc:sldMk cId="2607755478" sldId="355"/>
            <ac:spMk id="30" creationId="{1DDD2FF9-2F22-F38D-4D16-F97C669B730F}"/>
          </ac:spMkLst>
        </pc:spChg>
        <pc:spChg chg="mod">
          <ac:chgData name="Colin JIANG Kelin" userId="5eb0c78b-b531-4ac2-a7ec-df27eb1dcb2b" providerId="ADAL" clId="{DF6E1AE2-FFA1-4EAD-B980-ABB09F3333E2}" dt="2023-10-31T14:51:42.448" v="161" actId="1036"/>
          <ac:spMkLst>
            <pc:docMk/>
            <pc:sldMk cId="2607755478" sldId="355"/>
            <ac:spMk id="63" creationId="{E27F27BE-E941-89F9-BDD2-5A2F77D8B44C}"/>
          </ac:spMkLst>
        </pc:spChg>
        <pc:spChg chg="mod">
          <ac:chgData name="Colin JIANG Kelin" userId="5eb0c78b-b531-4ac2-a7ec-df27eb1dcb2b" providerId="ADAL" clId="{DF6E1AE2-FFA1-4EAD-B980-ABB09F3333E2}" dt="2023-10-31T14:52:38.678" v="164" actId="20577"/>
          <ac:spMkLst>
            <pc:docMk/>
            <pc:sldMk cId="2607755478" sldId="355"/>
            <ac:spMk id="294" creationId="{00000000-0000-0000-0000-000000000000}"/>
          </ac:spMkLst>
        </pc:spChg>
      </pc:sldChg>
      <pc:sldChg chg="modSp add del mod">
        <pc:chgData name="Colin JIANG Kelin" userId="5eb0c78b-b531-4ac2-a7ec-df27eb1dcb2b" providerId="ADAL" clId="{DF6E1AE2-FFA1-4EAD-B980-ABB09F3333E2}" dt="2023-11-02T02:50:42.577" v="2216" actId="47"/>
        <pc:sldMkLst>
          <pc:docMk/>
          <pc:sldMk cId="2899588944" sldId="355"/>
        </pc:sldMkLst>
        <pc:spChg chg="mod">
          <ac:chgData name="Colin JIANG Kelin" userId="5eb0c78b-b531-4ac2-a7ec-df27eb1dcb2b" providerId="ADAL" clId="{DF6E1AE2-FFA1-4EAD-B980-ABB09F3333E2}" dt="2023-10-31T16:02:02.131" v="751" actId="207"/>
          <ac:spMkLst>
            <pc:docMk/>
            <pc:sldMk cId="2899588944" sldId="355"/>
            <ac:spMk id="3" creationId="{9F7F4C60-3285-A26B-18A7-ABE1396BF48F}"/>
          </ac:spMkLst>
        </pc:spChg>
        <pc:spChg chg="mod">
          <ac:chgData name="Colin JIANG Kelin" userId="5eb0c78b-b531-4ac2-a7ec-df27eb1dcb2b" providerId="ADAL" clId="{DF6E1AE2-FFA1-4EAD-B980-ABB09F3333E2}" dt="2023-10-31T16:01:49.677" v="750" actId="20577"/>
          <ac:spMkLst>
            <pc:docMk/>
            <pc:sldMk cId="2899588944" sldId="355"/>
            <ac:spMk id="321" creationId="{00000000-0000-0000-0000-000000000000}"/>
          </ac:spMkLst>
        </pc:spChg>
      </pc:sldChg>
      <pc:sldChg chg="modSp mod">
        <pc:chgData name="Colin JIANG Kelin" userId="5eb0c78b-b531-4ac2-a7ec-df27eb1dcb2b" providerId="ADAL" clId="{DF6E1AE2-FFA1-4EAD-B980-ABB09F3333E2}" dt="2023-11-02T10:18:57.574" v="3189" actId="1076"/>
        <pc:sldMkLst>
          <pc:docMk/>
          <pc:sldMk cId="1066487752" sldId="356"/>
        </pc:sldMkLst>
        <pc:spChg chg="mod">
          <ac:chgData name="Colin JIANG Kelin" userId="5eb0c78b-b531-4ac2-a7ec-df27eb1dcb2b" providerId="ADAL" clId="{DF6E1AE2-FFA1-4EAD-B980-ABB09F3333E2}" dt="2023-11-02T10:13:30.126" v="3135" actId="404"/>
          <ac:spMkLst>
            <pc:docMk/>
            <pc:sldMk cId="1066487752" sldId="356"/>
            <ac:spMk id="2" creationId="{455CE24A-C370-993C-3DDA-D870367ABB7C}"/>
          </ac:spMkLst>
        </pc:spChg>
        <pc:spChg chg="mod">
          <ac:chgData name="Colin JIANG Kelin" userId="5eb0c78b-b531-4ac2-a7ec-df27eb1dcb2b" providerId="ADAL" clId="{DF6E1AE2-FFA1-4EAD-B980-ABB09F3333E2}" dt="2023-11-02T10:12:48.129" v="3129" actId="1076"/>
          <ac:spMkLst>
            <pc:docMk/>
            <pc:sldMk cId="1066487752" sldId="356"/>
            <ac:spMk id="8" creationId="{FF7D4C1F-17BE-6F14-2803-248FC91A310E}"/>
          </ac:spMkLst>
        </pc:spChg>
        <pc:spChg chg="mod">
          <ac:chgData name="Colin JIANG Kelin" userId="5eb0c78b-b531-4ac2-a7ec-df27eb1dcb2b" providerId="ADAL" clId="{DF6E1AE2-FFA1-4EAD-B980-ABB09F3333E2}" dt="2023-11-02T10:13:44.799" v="3137" actId="1076"/>
          <ac:spMkLst>
            <pc:docMk/>
            <pc:sldMk cId="1066487752" sldId="356"/>
            <ac:spMk id="10" creationId="{03078C03-6E2D-4EAC-FBEC-DFE33D8BFCD7}"/>
          </ac:spMkLst>
        </pc:spChg>
        <pc:spChg chg="mod">
          <ac:chgData name="Colin JIANG Kelin" userId="5eb0c78b-b531-4ac2-a7ec-df27eb1dcb2b" providerId="ADAL" clId="{DF6E1AE2-FFA1-4EAD-B980-ABB09F3333E2}" dt="2023-11-02T10:13:19.741" v="3134" actId="1076"/>
          <ac:spMkLst>
            <pc:docMk/>
            <pc:sldMk cId="1066487752" sldId="356"/>
            <ac:spMk id="12" creationId="{A78B4CF4-705A-A8ED-2C65-87EEB5D43D54}"/>
          </ac:spMkLst>
        </pc:spChg>
        <pc:picChg chg="mod">
          <ac:chgData name="Colin JIANG Kelin" userId="5eb0c78b-b531-4ac2-a7ec-df27eb1dcb2b" providerId="ADAL" clId="{DF6E1AE2-FFA1-4EAD-B980-ABB09F3333E2}" dt="2023-11-02T10:13:10.222" v="3133" actId="1076"/>
          <ac:picMkLst>
            <pc:docMk/>
            <pc:sldMk cId="1066487752" sldId="356"/>
            <ac:picMk id="4" creationId="{370EF113-E3C8-A393-D045-6BF5A2C02019}"/>
          </ac:picMkLst>
        </pc:picChg>
        <pc:picChg chg="mod">
          <ac:chgData name="Colin JIANG Kelin" userId="5eb0c78b-b531-4ac2-a7ec-df27eb1dcb2b" providerId="ADAL" clId="{DF6E1AE2-FFA1-4EAD-B980-ABB09F3333E2}" dt="2023-11-02T10:13:03.417" v="3131" actId="1076"/>
          <ac:picMkLst>
            <pc:docMk/>
            <pc:sldMk cId="1066487752" sldId="356"/>
            <ac:picMk id="5" creationId="{D3ECD918-07EC-1605-2437-2EF39C6462B5}"/>
          </ac:picMkLst>
        </pc:picChg>
        <pc:picChg chg="mod">
          <ac:chgData name="Colin JIANG Kelin" userId="5eb0c78b-b531-4ac2-a7ec-df27eb1dcb2b" providerId="ADAL" clId="{DF6E1AE2-FFA1-4EAD-B980-ABB09F3333E2}" dt="2023-11-02T10:18:57.574" v="3189" actId="1076"/>
          <ac:picMkLst>
            <pc:docMk/>
            <pc:sldMk cId="1066487752" sldId="356"/>
            <ac:picMk id="14" creationId="{17AF3C44-D4D2-0AA5-547C-DB883B966724}"/>
          </ac:picMkLst>
        </pc:picChg>
      </pc:sldChg>
      <pc:sldChg chg="addSp delSp modSp mod">
        <pc:chgData name="Colin JIANG Kelin" userId="5eb0c78b-b531-4ac2-a7ec-df27eb1dcb2b" providerId="ADAL" clId="{DF6E1AE2-FFA1-4EAD-B980-ABB09F3333E2}" dt="2023-11-02T10:19:51.328" v="3200" actId="1076"/>
        <pc:sldMkLst>
          <pc:docMk/>
          <pc:sldMk cId="3576402041" sldId="357"/>
        </pc:sldMkLst>
        <pc:spChg chg="mod">
          <ac:chgData name="Colin JIANG Kelin" userId="5eb0c78b-b531-4ac2-a7ec-df27eb1dcb2b" providerId="ADAL" clId="{DF6E1AE2-FFA1-4EAD-B980-ABB09F3333E2}" dt="2023-11-02T10:14:48.957" v="3147" actId="404"/>
          <ac:spMkLst>
            <pc:docMk/>
            <pc:sldMk cId="3576402041" sldId="357"/>
            <ac:spMk id="2" creationId="{455CE24A-C370-993C-3DDA-D870367ABB7C}"/>
          </ac:spMkLst>
        </pc:spChg>
        <pc:spChg chg="add del mod">
          <ac:chgData name="Colin JIANG Kelin" userId="5eb0c78b-b531-4ac2-a7ec-df27eb1dcb2b" providerId="ADAL" clId="{DF6E1AE2-FFA1-4EAD-B980-ABB09F3333E2}" dt="2023-11-02T10:19:38.424" v="3198" actId="478"/>
          <ac:spMkLst>
            <pc:docMk/>
            <pc:sldMk cId="3576402041" sldId="357"/>
            <ac:spMk id="5" creationId="{11D0BAC9-055B-9081-5B02-06941D4FA85C}"/>
          </ac:spMkLst>
        </pc:spChg>
        <pc:spChg chg="mod">
          <ac:chgData name="Colin JIANG Kelin" userId="5eb0c78b-b531-4ac2-a7ec-df27eb1dcb2b" providerId="ADAL" clId="{DF6E1AE2-FFA1-4EAD-B980-ABB09F3333E2}" dt="2023-11-02T10:14:15.809" v="3138" actId="1076"/>
          <ac:spMkLst>
            <pc:docMk/>
            <pc:sldMk cId="3576402041" sldId="357"/>
            <ac:spMk id="7" creationId="{E68C6E83-4A3A-4978-0E39-466A3E62A65D}"/>
          </ac:spMkLst>
        </pc:spChg>
        <pc:spChg chg="mod">
          <ac:chgData name="Colin JIANG Kelin" userId="5eb0c78b-b531-4ac2-a7ec-df27eb1dcb2b" providerId="ADAL" clId="{DF6E1AE2-FFA1-4EAD-B980-ABB09F3333E2}" dt="2023-11-02T10:19:51.328" v="3200" actId="1076"/>
          <ac:spMkLst>
            <pc:docMk/>
            <pc:sldMk cId="3576402041" sldId="357"/>
            <ac:spMk id="11" creationId="{16C77EDD-BCBD-794B-DFFE-F8D6EBC94C68}"/>
          </ac:spMkLst>
        </pc:spChg>
        <pc:spChg chg="mod">
          <ac:chgData name="Colin JIANG Kelin" userId="5eb0c78b-b531-4ac2-a7ec-df27eb1dcb2b" providerId="ADAL" clId="{DF6E1AE2-FFA1-4EAD-B980-ABB09F3333E2}" dt="2023-11-02T10:19:48.035" v="3199" actId="1076"/>
          <ac:spMkLst>
            <pc:docMk/>
            <pc:sldMk cId="3576402041" sldId="357"/>
            <ac:spMk id="13" creationId="{8D804887-4731-1F6F-0E9E-0A25EBFC2E83}"/>
          </ac:spMkLst>
        </pc:spChg>
        <pc:picChg chg="mod">
          <ac:chgData name="Colin JIANG Kelin" userId="5eb0c78b-b531-4ac2-a7ec-df27eb1dcb2b" providerId="ADAL" clId="{DF6E1AE2-FFA1-4EAD-B980-ABB09F3333E2}" dt="2023-11-02T10:19:35.178" v="3196" actId="1076"/>
          <ac:picMkLst>
            <pc:docMk/>
            <pc:sldMk cId="3576402041" sldId="357"/>
            <ac:picMk id="4" creationId="{B5C09C16-8D18-CC12-F547-353BB57AC036}"/>
          </ac:picMkLst>
        </pc:picChg>
        <pc:picChg chg="mod">
          <ac:chgData name="Colin JIANG Kelin" userId="5eb0c78b-b531-4ac2-a7ec-df27eb1dcb2b" providerId="ADAL" clId="{DF6E1AE2-FFA1-4EAD-B980-ABB09F3333E2}" dt="2023-11-02T10:19:36.292" v="3197" actId="1076"/>
          <ac:picMkLst>
            <pc:docMk/>
            <pc:sldMk cId="3576402041" sldId="357"/>
            <ac:picMk id="6" creationId="{B322C7F0-C4EC-139A-968D-05E004AE80FD}"/>
          </ac:picMkLst>
        </pc:picChg>
        <pc:picChg chg="mod">
          <ac:chgData name="Colin JIANG Kelin" userId="5eb0c78b-b531-4ac2-a7ec-df27eb1dcb2b" providerId="ADAL" clId="{DF6E1AE2-FFA1-4EAD-B980-ABB09F3333E2}" dt="2023-11-02T10:19:32.823" v="3195" actId="1076"/>
          <ac:picMkLst>
            <pc:docMk/>
            <pc:sldMk cId="3576402041" sldId="357"/>
            <ac:picMk id="12" creationId="{032FB52F-4AB5-6F3D-2919-6A31C942642F}"/>
          </ac:picMkLst>
        </pc:picChg>
      </pc:sldChg>
      <pc:sldChg chg="addSp delSp modSp mod">
        <pc:chgData name="Colin JIANG Kelin" userId="5eb0c78b-b531-4ac2-a7ec-df27eb1dcb2b" providerId="ADAL" clId="{DF6E1AE2-FFA1-4EAD-B980-ABB09F3333E2}" dt="2023-11-02T10:19:28.887" v="3193" actId="21"/>
        <pc:sldMkLst>
          <pc:docMk/>
          <pc:sldMk cId="5463619" sldId="358"/>
        </pc:sldMkLst>
        <pc:spChg chg="mod">
          <ac:chgData name="Colin JIANG Kelin" userId="5eb0c78b-b531-4ac2-a7ec-df27eb1dcb2b" providerId="ADAL" clId="{DF6E1AE2-FFA1-4EAD-B980-ABB09F3333E2}" dt="2023-11-02T10:15:37.406" v="3152" actId="404"/>
          <ac:spMkLst>
            <pc:docMk/>
            <pc:sldMk cId="5463619" sldId="358"/>
            <ac:spMk id="2" creationId="{455CE24A-C370-993C-3DDA-D870367ABB7C}"/>
          </ac:spMkLst>
        </pc:spChg>
        <pc:spChg chg="mod">
          <ac:chgData name="Colin JIANG Kelin" userId="5eb0c78b-b531-4ac2-a7ec-df27eb1dcb2b" providerId="ADAL" clId="{DF6E1AE2-FFA1-4EAD-B980-ABB09F3333E2}" dt="2023-11-02T10:15:06.588" v="3148" actId="1076"/>
          <ac:spMkLst>
            <pc:docMk/>
            <pc:sldMk cId="5463619" sldId="358"/>
            <ac:spMk id="6" creationId="{D3E19A99-8C32-0349-74D8-16B19586E25D}"/>
          </ac:spMkLst>
        </pc:spChg>
        <pc:spChg chg="mod">
          <ac:chgData name="Colin JIANG Kelin" userId="5eb0c78b-b531-4ac2-a7ec-df27eb1dcb2b" providerId="ADAL" clId="{DF6E1AE2-FFA1-4EAD-B980-ABB09F3333E2}" dt="2023-11-02T10:16:37.774" v="3163" actId="1076"/>
          <ac:spMkLst>
            <pc:docMk/>
            <pc:sldMk cId="5463619" sldId="358"/>
            <ac:spMk id="7" creationId="{60363B89-BD78-DE7C-99AC-BF3D92267886}"/>
          </ac:spMkLst>
        </pc:spChg>
        <pc:spChg chg="mod">
          <ac:chgData name="Colin JIANG Kelin" userId="5eb0c78b-b531-4ac2-a7ec-df27eb1dcb2b" providerId="ADAL" clId="{DF6E1AE2-FFA1-4EAD-B980-ABB09F3333E2}" dt="2023-11-02T10:16:25.024" v="3161" actId="1076"/>
          <ac:spMkLst>
            <pc:docMk/>
            <pc:sldMk cId="5463619" sldId="358"/>
            <ac:spMk id="11" creationId="{E49DB17A-BAA3-6204-8E9C-B259F60A638D}"/>
          </ac:spMkLst>
        </pc:spChg>
        <pc:spChg chg="add del">
          <ac:chgData name="Colin JIANG Kelin" userId="5eb0c78b-b531-4ac2-a7ec-df27eb1dcb2b" providerId="ADAL" clId="{DF6E1AE2-FFA1-4EAD-B980-ABB09F3333E2}" dt="2023-11-02T10:19:28.887" v="3193" actId="21"/>
          <ac:spMkLst>
            <pc:docMk/>
            <pc:sldMk cId="5463619" sldId="358"/>
            <ac:spMk id="12" creationId="{1CE93D77-DCFD-83F5-7A29-81D1833AA606}"/>
          </ac:spMkLst>
        </pc:spChg>
        <pc:picChg chg="mod">
          <ac:chgData name="Colin JIANG Kelin" userId="5eb0c78b-b531-4ac2-a7ec-df27eb1dcb2b" providerId="ADAL" clId="{DF6E1AE2-FFA1-4EAD-B980-ABB09F3333E2}" dt="2023-11-02T10:16:17.807" v="3159" actId="1076"/>
          <ac:picMkLst>
            <pc:docMk/>
            <pc:sldMk cId="5463619" sldId="358"/>
            <ac:picMk id="4" creationId="{5EF11FF4-C516-5E00-AE2E-02D55EB41B7D}"/>
          </ac:picMkLst>
        </pc:picChg>
        <pc:picChg chg="mod">
          <ac:chgData name="Colin JIANG Kelin" userId="5eb0c78b-b531-4ac2-a7ec-df27eb1dcb2b" providerId="ADAL" clId="{DF6E1AE2-FFA1-4EAD-B980-ABB09F3333E2}" dt="2023-11-02T10:16:14.029" v="3158" actId="1076"/>
          <ac:picMkLst>
            <pc:docMk/>
            <pc:sldMk cId="5463619" sldId="358"/>
            <ac:picMk id="5" creationId="{166E98D6-7B8D-761E-EE1E-3763A5E97945}"/>
          </ac:picMkLst>
        </pc:picChg>
        <pc:picChg chg="mod">
          <ac:chgData name="Colin JIANG Kelin" userId="5eb0c78b-b531-4ac2-a7ec-df27eb1dcb2b" providerId="ADAL" clId="{DF6E1AE2-FFA1-4EAD-B980-ABB09F3333E2}" dt="2023-11-02T10:19:16.843" v="3191" actId="1076"/>
          <ac:picMkLst>
            <pc:docMk/>
            <pc:sldMk cId="5463619" sldId="358"/>
            <ac:picMk id="14" creationId="{45EA5CF5-5B29-947A-F343-AAAA0E9018FF}"/>
          </ac:picMkLst>
        </pc:picChg>
      </pc:sldChg>
      <pc:sldChg chg="modSp mod">
        <pc:chgData name="Colin JIANG Kelin" userId="5eb0c78b-b531-4ac2-a7ec-df27eb1dcb2b" providerId="ADAL" clId="{DF6E1AE2-FFA1-4EAD-B980-ABB09F3333E2}" dt="2023-11-02T10:17:30.954" v="3176" actId="1076"/>
        <pc:sldMkLst>
          <pc:docMk/>
          <pc:sldMk cId="1629207403" sldId="359"/>
        </pc:sldMkLst>
        <pc:spChg chg="mod">
          <ac:chgData name="Colin JIANG Kelin" userId="5eb0c78b-b531-4ac2-a7ec-df27eb1dcb2b" providerId="ADAL" clId="{DF6E1AE2-FFA1-4EAD-B980-ABB09F3333E2}" dt="2023-11-02T10:17:19.708" v="3173" actId="404"/>
          <ac:spMkLst>
            <pc:docMk/>
            <pc:sldMk cId="1629207403" sldId="359"/>
            <ac:spMk id="2" creationId="{455CE24A-C370-993C-3DDA-D870367ABB7C}"/>
          </ac:spMkLst>
        </pc:spChg>
        <pc:spChg chg="mod">
          <ac:chgData name="Colin JIANG Kelin" userId="5eb0c78b-b531-4ac2-a7ec-df27eb1dcb2b" providerId="ADAL" clId="{DF6E1AE2-FFA1-4EAD-B980-ABB09F3333E2}" dt="2023-11-02T10:17:30.954" v="3176" actId="1076"/>
          <ac:spMkLst>
            <pc:docMk/>
            <pc:sldMk cId="1629207403" sldId="359"/>
            <ac:spMk id="6" creationId="{137074C8-5F2D-8E06-EFC5-F3D726A596DD}"/>
          </ac:spMkLst>
        </pc:spChg>
        <pc:spChg chg="mod">
          <ac:chgData name="Colin JIANG Kelin" userId="5eb0c78b-b531-4ac2-a7ec-df27eb1dcb2b" providerId="ADAL" clId="{DF6E1AE2-FFA1-4EAD-B980-ABB09F3333E2}" dt="2023-11-02T10:17:26.264" v="3175" actId="1076"/>
          <ac:spMkLst>
            <pc:docMk/>
            <pc:sldMk cId="1629207403" sldId="359"/>
            <ac:spMk id="7" creationId="{C4371378-9B59-85DA-A766-413AD8E4679C}"/>
          </ac:spMkLst>
        </pc:spChg>
        <pc:spChg chg="mod">
          <ac:chgData name="Colin JIANG Kelin" userId="5eb0c78b-b531-4ac2-a7ec-df27eb1dcb2b" providerId="ADAL" clId="{DF6E1AE2-FFA1-4EAD-B980-ABB09F3333E2}" dt="2023-11-02T10:17:00.005" v="3167" actId="1076"/>
          <ac:spMkLst>
            <pc:docMk/>
            <pc:sldMk cId="1629207403" sldId="359"/>
            <ac:spMk id="11" creationId="{66E73DF2-9A35-099C-5863-12BE6FC1FF92}"/>
          </ac:spMkLst>
        </pc:spChg>
        <pc:picChg chg="mod">
          <ac:chgData name="Colin JIANG Kelin" userId="5eb0c78b-b531-4ac2-a7ec-df27eb1dcb2b" providerId="ADAL" clId="{DF6E1AE2-FFA1-4EAD-B980-ABB09F3333E2}" dt="2023-11-02T10:17:16.241" v="3172" actId="1076"/>
          <ac:picMkLst>
            <pc:docMk/>
            <pc:sldMk cId="1629207403" sldId="359"/>
            <ac:picMk id="4" creationId="{E88E51C5-19FE-B960-99E3-2FCA3F06B235}"/>
          </ac:picMkLst>
        </pc:picChg>
        <pc:picChg chg="mod">
          <ac:chgData name="Colin JIANG Kelin" userId="5eb0c78b-b531-4ac2-a7ec-df27eb1dcb2b" providerId="ADAL" clId="{DF6E1AE2-FFA1-4EAD-B980-ABB09F3333E2}" dt="2023-11-02T10:17:14.970" v="3171" actId="1076"/>
          <ac:picMkLst>
            <pc:docMk/>
            <pc:sldMk cId="1629207403" sldId="359"/>
            <ac:picMk id="5" creationId="{6DD30CB1-01ED-2640-7ACD-1A728FCE5B5A}"/>
          </ac:picMkLst>
        </pc:picChg>
        <pc:picChg chg="mod">
          <ac:chgData name="Colin JIANG Kelin" userId="5eb0c78b-b531-4ac2-a7ec-df27eb1dcb2b" providerId="ADAL" clId="{DF6E1AE2-FFA1-4EAD-B980-ABB09F3333E2}" dt="2023-11-02T10:17:07.409" v="3168" actId="1076"/>
          <ac:picMkLst>
            <pc:docMk/>
            <pc:sldMk cId="1629207403" sldId="359"/>
            <ac:picMk id="12" creationId="{22FD6EC5-6378-E2D9-51B1-E1C64D9685E1}"/>
          </ac:picMkLst>
        </pc:picChg>
      </pc:sldChg>
      <pc:sldChg chg="modSp mod ord">
        <pc:chgData name="Colin JIANG Kelin" userId="5eb0c78b-b531-4ac2-a7ec-df27eb1dcb2b" providerId="ADAL" clId="{DF6E1AE2-FFA1-4EAD-B980-ABB09F3333E2}" dt="2023-11-02T10:20:24.672" v="3202"/>
        <pc:sldMkLst>
          <pc:docMk/>
          <pc:sldMk cId="2941654874" sldId="360"/>
        </pc:sldMkLst>
        <pc:picChg chg="mod">
          <ac:chgData name="Colin JIANG Kelin" userId="5eb0c78b-b531-4ac2-a7ec-df27eb1dcb2b" providerId="ADAL" clId="{DF6E1AE2-FFA1-4EAD-B980-ABB09F3333E2}" dt="2023-11-02T02:54:58.342" v="2239" actId="1076"/>
          <ac:picMkLst>
            <pc:docMk/>
            <pc:sldMk cId="2941654874" sldId="360"/>
            <ac:picMk id="4" creationId="{E5A8798D-5CD1-224B-259C-10BE6130D236}"/>
          </ac:picMkLst>
        </pc:picChg>
      </pc:sldChg>
      <pc:sldChg chg="modSp mod ord">
        <pc:chgData name="Colin JIANG Kelin" userId="5eb0c78b-b531-4ac2-a7ec-df27eb1dcb2b" providerId="ADAL" clId="{DF6E1AE2-FFA1-4EAD-B980-ABB09F3333E2}" dt="2023-11-02T10:20:24.672" v="3202"/>
        <pc:sldMkLst>
          <pc:docMk/>
          <pc:sldMk cId="1354945016" sldId="361"/>
        </pc:sldMkLst>
        <pc:picChg chg="mod">
          <ac:chgData name="Colin JIANG Kelin" userId="5eb0c78b-b531-4ac2-a7ec-df27eb1dcb2b" providerId="ADAL" clId="{DF6E1AE2-FFA1-4EAD-B980-ABB09F3333E2}" dt="2023-11-02T02:55:06.616" v="2241" actId="1076"/>
          <ac:picMkLst>
            <pc:docMk/>
            <pc:sldMk cId="1354945016" sldId="361"/>
            <ac:picMk id="4" creationId="{C5698CDC-0C87-0664-DDBF-4A2D108BD127}"/>
          </ac:picMkLst>
        </pc:picChg>
      </pc:sldChg>
      <pc:sldChg chg="addSp delSp modSp add mod">
        <pc:chgData name="Colin JIANG Kelin" userId="5eb0c78b-b531-4ac2-a7ec-df27eb1dcb2b" providerId="ADAL" clId="{DF6E1AE2-FFA1-4EAD-B980-ABB09F3333E2}" dt="2023-11-02T02:50:33.756" v="2215" actId="1076"/>
        <pc:sldMkLst>
          <pc:docMk/>
          <pc:sldMk cId="1534966371" sldId="362"/>
        </pc:sldMkLst>
        <pc:spChg chg="del">
          <ac:chgData name="Colin JIANG Kelin" userId="5eb0c78b-b531-4ac2-a7ec-df27eb1dcb2b" providerId="ADAL" clId="{DF6E1AE2-FFA1-4EAD-B980-ABB09F3333E2}" dt="2023-11-02T02:03:31.139" v="1817" actId="478"/>
          <ac:spMkLst>
            <pc:docMk/>
            <pc:sldMk cId="1534966371" sldId="362"/>
            <ac:spMk id="2" creationId="{18AEB054-231A-FFCA-C910-6DAFC288480C}"/>
          </ac:spMkLst>
        </pc:spChg>
        <pc:spChg chg="mod">
          <ac:chgData name="Colin JIANG Kelin" userId="5eb0c78b-b531-4ac2-a7ec-df27eb1dcb2b" providerId="ADAL" clId="{DF6E1AE2-FFA1-4EAD-B980-ABB09F3333E2}" dt="2023-11-02T02:50:33.756" v="2215" actId="1076"/>
          <ac:spMkLst>
            <pc:docMk/>
            <pc:sldMk cId="1534966371" sldId="362"/>
            <ac:spMk id="3" creationId="{9F7F4C60-3285-A26B-18A7-ABE1396BF48F}"/>
          </ac:spMkLst>
        </pc:spChg>
        <pc:spChg chg="add mod">
          <ac:chgData name="Colin JIANG Kelin" userId="5eb0c78b-b531-4ac2-a7ec-df27eb1dcb2b" providerId="ADAL" clId="{DF6E1AE2-FFA1-4EAD-B980-ABB09F3333E2}" dt="2023-11-02T02:49:33.983" v="2146" actId="207"/>
          <ac:spMkLst>
            <pc:docMk/>
            <pc:sldMk cId="1534966371" sldId="362"/>
            <ac:spMk id="4" creationId="{442F6B1D-9CD7-947D-BC6C-DD59B0C09D03}"/>
          </ac:spMkLst>
        </pc:spChg>
        <pc:spChg chg="mod">
          <ac:chgData name="Colin JIANG Kelin" userId="5eb0c78b-b531-4ac2-a7ec-df27eb1dcb2b" providerId="ADAL" clId="{DF6E1AE2-FFA1-4EAD-B980-ABB09F3333E2}" dt="2023-11-02T02:45:05.562" v="1819" actId="207"/>
          <ac:spMkLst>
            <pc:docMk/>
            <pc:sldMk cId="1534966371" sldId="362"/>
            <ac:spMk id="321" creationId="{00000000-0000-0000-0000-000000000000}"/>
          </ac:spMkLst>
        </pc:spChg>
      </pc:sldChg>
      <pc:sldChg chg="new del">
        <pc:chgData name="Colin JIANG Kelin" userId="5eb0c78b-b531-4ac2-a7ec-df27eb1dcb2b" providerId="ADAL" clId="{DF6E1AE2-FFA1-4EAD-B980-ABB09F3333E2}" dt="2023-11-02T02:55:46.570" v="2243" actId="47"/>
        <pc:sldMkLst>
          <pc:docMk/>
          <pc:sldMk cId="2570292112" sldId="364"/>
        </pc:sldMkLst>
      </pc:sldChg>
      <pc:sldChg chg="addSp delSp modSp add mod">
        <pc:chgData name="Colin JIANG Kelin" userId="5eb0c78b-b531-4ac2-a7ec-df27eb1dcb2b" providerId="ADAL" clId="{DF6E1AE2-FFA1-4EAD-B980-ABB09F3333E2}" dt="2023-11-02T03:17:39.841" v="2703"/>
        <pc:sldMkLst>
          <pc:docMk/>
          <pc:sldMk cId="4283737829" sldId="364"/>
        </pc:sldMkLst>
        <pc:spChg chg="mod">
          <ac:chgData name="Colin JIANG Kelin" userId="5eb0c78b-b531-4ac2-a7ec-df27eb1dcb2b" providerId="ADAL" clId="{DF6E1AE2-FFA1-4EAD-B980-ABB09F3333E2}" dt="2023-11-02T03:13:20.130" v="2469" actId="20577"/>
          <ac:spMkLst>
            <pc:docMk/>
            <pc:sldMk cId="4283737829" sldId="364"/>
            <ac:spMk id="2" creationId="{5A7678BE-5290-F6CA-9AC7-7833A6F95387}"/>
          </ac:spMkLst>
        </pc:spChg>
        <pc:spChg chg="del">
          <ac:chgData name="Colin JIANG Kelin" userId="5eb0c78b-b531-4ac2-a7ec-df27eb1dcb2b" providerId="ADAL" clId="{DF6E1AE2-FFA1-4EAD-B980-ABB09F3333E2}" dt="2023-11-02T02:55:53.898" v="2246" actId="478"/>
          <ac:spMkLst>
            <pc:docMk/>
            <pc:sldMk cId="4283737829" sldId="364"/>
            <ac:spMk id="3" creationId="{BEEEA841-413A-72D9-FCF8-64F5735852AF}"/>
          </ac:spMkLst>
        </pc:spChg>
        <pc:spChg chg="add mod">
          <ac:chgData name="Colin JIANG Kelin" userId="5eb0c78b-b531-4ac2-a7ec-df27eb1dcb2b" providerId="ADAL" clId="{DF6E1AE2-FFA1-4EAD-B980-ABB09F3333E2}" dt="2023-11-02T03:16:35.657" v="2696" actId="20577"/>
          <ac:spMkLst>
            <pc:docMk/>
            <pc:sldMk cId="4283737829" sldId="364"/>
            <ac:spMk id="6" creationId="{6A9128F9-53D3-7BCC-DA35-CBCEB42D59D7}"/>
          </ac:spMkLst>
        </pc:spChg>
        <pc:graphicFrameChg chg="add mod modGraphic">
          <ac:chgData name="Colin JIANG Kelin" userId="5eb0c78b-b531-4ac2-a7ec-df27eb1dcb2b" providerId="ADAL" clId="{DF6E1AE2-FFA1-4EAD-B980-ABB09F3333E2}" dt="2023-11-02T03:00:01.123" v="2366" actId="403"/>
          <ac:graphicFrameMkLst>
            <pc:docMk/>
            <pc:sldMk cId="4283737829" sldId="364"/>
            <ac:graphicFrameMk id="4" creationId="{60EE8679-752C-799C-2065-BA474164C406}"/>
          </ac:graphicFrameMkLst>
        </pc:graphicFrameChg>
        <pc:graphicFrameChg chg="add mod">
          <ac:chgData name="Colin JIANG Kelin" userId="5eb0c78b-b531-4ac2-a7ec-df27eb1dcb2b" providerId="ADAL" clId="{DF6E1AE2-FFA1-4EAD-B980-ABB09F3333E2}" dt="2023-11-02T03:17:39.841" v="2703"/>
          <ac:graphicFrameMkLst>
            <pc:docMk/>
            <pc:sldMk cId="4283737829" sldId="364"/>
            <ac:graphicFrameMk id="5" creationId="{E6154078-9C14-3CD4-AF8A-F16B4F3B1748}"/>
          </ac:graphicFrameMkLst>
        </pc:graphicFrameChg>
        <pc:graphicFrameChg chg="del">
          <ac:chgData name="Colin JIANG Kelin" userId="5eb0c78b-b531-4ac2-a7ec-df27eb1dcb2b" providerId="ADAL" clId="{DF6E1AE2-FFA1-4EAD-B980-ABB09F3333E2}" dt="2023-11-02T02:55:52.894" v="2245" actId="478"/>
          <ac:graphicFrameMkLst>
            <pc:docMk/>
            <pc:sldMk cId="4283737829" sldId="364"/>
            <ac:graphicFrameMk id="593" creationId="{00000000-0000-0000-0000-000000000000}"/>
          </ac:graphicFrameMkLst>
        </pc:graphicFrameChg>
      </pc:sldChg>
      <pc:sldChg chg="addSp modSp new del mod ord">
        <pc:chgData name="Colin JIANG Kelin" userId="5eb0c78b-b531-4ac2-a7ec-df27eb1dcb2b" providerId="ADAL" clId="{DF6E1AE2-FFA1-4EAD-B980-ABB09F3333E2}" dt="2023-11-02T03:35:06.136" v="3068" actId="47"/>
        <pc:sldMkLst>
          <pc:docMk/>
          <pc:sldMk cId="4244315161" sldId="367"/>
        </pc:sldMkLst>
        <pc:spChg chg="mod">
          <ac:chgData name="Colin JIANG Kelin" userId="5eb0c78b-b531-4ac2-a7ec-df27eb1dcb2b" providerId="ADAL" clId="{DF6E1AE2-FFA1-4EAD-B980-ABB09F3333E2}" dt="2023-11-02T03:31:53.564" v="3036" actId="20577"/>
          <ac:spMkLst>
            <pc:docMk/>
            <pc:sldMk cId="4244315161" sldId="367"/>
            <ac:spMk id="2" creationId="{B6717F3B-D56D-E149-A952-CA9BB6445411}"/>
          </ac:spMkLst>
        </pc:spChg>
        <pc:spChg chg="add mod">
          <ac:chgData name="Colin JIANG Kelin" userId="5eb0c78b-b531-4ac2-a7ec-df27eb1dcb2b" providerId="ADAL" clId="{DF6E1AE2-FFA1-4EAD-B980-ABB09F3333E2}" dt="2023-11-02T03:31:24.580" v="3027" actId="20577"/>
          <ac:spMkLst>
            <pc:docMk/>
            <pc:sldMk cId="4244315161" sldId="367"/>
            <ac:spMk id="7" creationId="{060AAC7F-D4AB-8B05-D64B-B58EDB7D94B2}"/>
          </ac:spMkLst>
        </pc:spChg>
        <pc:spChg chg="add mod">
          <ac:chgData name="Colin JIANG Kelin" userId="5eb0c78b-b531-4ac2-a7ec-df27eb1dcb2b" providerId="ADAL" clId="{DF6E1AE2-FFA1-4EAD-B980-ABB09F3333E2}" dt="2023-11-02T03:32:24.152" v="3043" actId="113"/>
          <ac:spMkLst>
            <pc:docMk/>
            <pc:sldMk cId="4244315161" sldId="367"/>
            <ac:spMk id="8" creationId="{1223E03D-47AD-9F6C-4140-382F4E2D4F80}"/>
          </ac:spMkLst>
        </pc:spChg>
        <pc:spChg chg="mod">
          <ac:chgData name="Colin JIANG Kelin" userId="5eb0c78b-b531-4ac2-a7ec-df27eb1dcb2b" providerId="ADAL" clId="{DF6E1AE2-FFA1-4EAD-B980-ABB09F3333E2}" dt="2023-11-02T03:32:00.275" v="3037"/>
          <ac:spMkLst>
            <pc:docMk/>
            <pc:sldMk cId="4244315161" sldId="367"/>
            <ac:spMk id="10" creationId="{11F0AA4C-8F47-E78F-70E8-07C238239FBB}"/>
          </ac:spMkLst>
        </pc:spChg>
        <pc:spChg chg="mod">
          <ac:chgData name="Colin JIANG Kelin" userId="5eb0c78b-b531-4ac2-a7ec-df27eb1dcb2b" providerId="ADAL" clId="{DF6E1AE2-FFA1-4EAD-B980-ABB09F3333E2}" dt="2023-11-02T03:32:00.275" v="3037"/>
          <ac:spMkLst>
            <pc:docMk/>
            <pc:sldMk cId="4244315161" sldId="367"/>
            <ac:spMk id="11" creationId="{BA20966D-D8C9-6240-D236-71AC3ADD865D}"/>
          </ac:spMkLst>
        </pc:spChg>
        <pc:spChg chg="mod">
          <ac:chgData name="Colin JIANG Kelin" userId="5eb0c78b-b531-4ac2-a7ec-df27eb1dcb2b" providerId="ADAL" clId="{DF6E1AE2-FFA1-4EAD-B980-ABB09F3333E2}" dt="2023-11-02T03:32:00.275" v="3037"/>
          <ac:spMkLst>
            <pc:docMk/>
            <pc:sldMk cId="4244315161" sldId="367"/>
            <ac:spMk id="12" creationId="{EFBCFFFA-B371-65B5-8BC1-1CF50FBCA794}"/>
          </ac:spMkLst>
        </pc:spChg>
        <pc:spChg chg="mod">
          <ac:chgData name="Colin JIANG Kelin" userId="5eb0c78b-b531-4ac2-a7ec-df27eb1dcb2b" providerId="ADAL" clId="{DF6E1AE2-FFA1-4EAD-B980-ABB09F3333E2}" dt="2023-11-02T03:32:00.275" v="3037"/>
          <ac:spMkLst>
            <pc:docMk/>
            <pc:sldMk cId="4244315161" sldId="367"/>
            <ac:spMk id="13" creationId="{9F0F33CC-9C67-C02F-805A-604DD2F8E80F}"/>
          </ac:spMkLst>
        </pc:spChg>
        <pc:grpChg chg="add mod">
          <ac:chgData name="Colin JIANG Kelin" userId="5eb0c78b-b531-4ac2-a7ec-df27eb1dcb2b" providerId="ADAL" clId="{DF6E1AE2-FFA1-4EAD-B980-ABB09F3333E2}" dt="2023-11-02T03:32:35.893" v="3044" actId="1076"/>
          <ac:grpSpMkLst>
            <pc:docMk/>
            <pc:sldMk cId="4244315161" sldId="367"/>
            <ac:grpSpMk id="6" creationId="{35C13E54-FE3A-CD6F-CDD6-B354D72F50BB}"/>
          </ac:grpSpMkLst>
        </pc:grpChg>
        <pc:grpChg chg="add mod">
          <ac:chgData name="Colin JIANG Kelin" userId="5eb0c78b-b531-4ac2-a7ec-df27eb1dcb2b" providerId="ADAL" clId="{DF6E1AE2-FFA1-4EAD-B980-ABB09F3333E2}" dt="2023-11-02T03:32:00.275" v="3037"/>
          <ac:grpSpMkLst>
            <pc:docMk/>
            <pc:sldMk cId="4244315161" sldId="367"/>
            <ac:grpSpMk id="9" creationId="{3A729658-89AA-1792-F0F9-379B9BF0E7D6}"/>
          </ac:grpSpMkLst>
        </pc:grpChg>
        <pc:picChg chg="add mod modCrop">
          <ac:chgData name="Colin JIANG Kelin" userId="5eb0c78b-b531-4ac2-a7ec-df27eb1dcb2b" providerId="ADAL" clId="{DF6E1AE2-FFA1-4EAD-B980-ABB09F3333E2}" dt="2023-11-02T03:28:27.699" v="2738" actId="164"/>
          <ac:picMkLst>
            <pc:docMk/>
            <pc:sldMk cId="4244315161" sldId="367"/>
            <ac:picMk id="4" creationId="{A8ADFA80-395A-4151-8264-320E3F275D24}"/>
          </ac:picMkLst>
        </pc:picChg>
        <pc:picChg chg="add mod modCrop">
          <ac:chgData name="Colin JIANG Kelin" userId="5eb0c78b-b531-4ac2-a7ec-df27eb1dcb2b" providerId="ADAL" clId="{DF6E1AE2-FFA1-4EAD-B980-ABB09F3333E2}" dt="2023-11-02T03:28:27.699" v="2738" actId="164"/>
          <ac:picMkLst>
            <pc:docMk/>
            <pc:sldMk cId="4244315161" sldId="367"/>
            <ac:picMk id="5" creationId="{52BBDA96-74CA-CD15-A49B-D9D06FF64955}"/>
          </ac:picMkLst>
        </pc:picChg>
      </pc:sldChg>
      <pc:sldChg chg="addSp delSp modSp add mod">
        <pc:chgData name="Colin JIANG Kelin" userId="5eb0c78b-b531-4ac2-a7ec-df27eb1dcb2b" providerId="ADAL" clId="{DF6E1AE2-FFA1-4EAD-B980-ABB09F3333E2}" dt="2023-11-02T03:37:12.361" v="3127" actId="1076"/>
        <pc:sldMkLst>
          <pc:docMk/>
          <pc:sldMk cId="3783318107" sldId="368"/>
        </pc:sldMkLst>
        <pc:spChg chg="del">
          <ac:chgData name="Colin JIANG Kelin" userId="5eb0c78b-b531-4ac2-a7ec-df27eb1dcb2b" providerId="ADAL" clId="{DF6E1AE2-FFA1-4EAD-B980-ABB09F3333E2}" dt="2023-11-02T03:33:10.167" v="3047" actId="478"/>
          <ac:spMkLst>
            <pc:docMk/>
            <pc:sldMk cId="3783318107" sldId="368"/>
            <ac:spMk id="3" creationId="{9F7F4C60-3285-A26B-18A7-ABE1396BF48F}"/>
          </ac:spMkLst>
        </pc:spChg>
        <pc:spChg chg="del">
          <ac:chgData name="Colin JIANG Kelin" userId="5eb0c78b-b531-4ac2-a7ec-df27eb1dcb2b" providerId="ADAL" clId="{DF6E1AE2-FFA1-4EAD-B980-ABB09F3333E2}" dt="2023-11-02T03:33:08.097" v="3046" actId="478"/>
          <ac:spMkLst>
            <pc:docMk/>
            <pc:sldMk cId="3783318107" sldId="368"/>
            <ac:spMk id="4" creationId="{442F6B1D-9CD7-947D-BC6C-DD59B0C09D03}"/>
          </ac:spMkLst>
        </pc:spChg>
        <pc:spChg chg="add del mod">
          <ac:chgData name="Colin JIANG Kelin" userId="5eb0c78b-b531-4ac2-a7ec-df27eb1dcb2b" providerId="ADAL" clId="{DF6E1AE2-FFA1-4EAD-B980-ABB09F3333E2}" dt="2023-11-02T03:33:20.457" v="3052" actId="478"/>
          <ac:spMkLst>
            <pc:docMk/>
            <pc:sldMk cId="3783318107" sldId="368"/>
            <ac:spMk id="5" creationId="{B5A9E9BF-FAFC-8DF9-018D-5FAB6899981C}"/>
          </ac:spMkLst>
        </pc:spChg>
        <pc:spChg chg="add del mod">
          <ac:chgData name="Colin JIANG Kelin" userId="5eb0c78b-b531-4ac2-a7ec-df27eb1dcb2b" providerId="ADAL" clId="{DF6E1AE2-FFA1-4EAD-B980-ABB09F3333E2}" dt="2023-11-02T03:33:19.594" v="3051" actId="478"/>
          <ac:spMkLst>
            <pc:docMk/>
            <pc:sldMk cId="3783318107" sldId="368"/>
            <ac:spMk id="7" creationId="{201BC54C-CCEC-96BC-77BB-FF85CD10E7E4}"/>
          </ac:spMkLst>
        </pc:spChg>
        <pc:spChg chg="add del mod">
          <ac:chgData name="Colin JIANG Kelin" userId="5eb0c78b-b531-4ac2-a7ec-df27eb1dcb2b" providerId="ADAL" clId="{DF6E1AE2-FFA1-4EAD-B980-ABB09F3333E2}" dt="2023-11-02T03:33:18.355" v="3050" actId="478"/>
          <ac:spMkLst>
            <pc:docMk/>
            <pc:sldMk cId="3783318107" sldId="368"/>
            <ac:spMk id="9" creationId="{CBED11DF-32FE-7748-C2CD-9516B31D4B6A}"/>
          </ac:spMkLst>
        </pc:spChg>
        <pc:spChg chg="add mod">
          <ac:chgData name="Colin JIANG Kelin" userId="5eb0c78b-b531-4ac2-a7ec-df27eb1dcb2b" providerId="ADAL" clId="{DF6E1AE2-FFA1-4EAD-B980-ABB09F3333E2}" dt="2023-11-02T03:37:12.361" v="3127" actId="1076"/>
          <ac:spMkLst>
            <pc:docMk/>
            <pc:sldMk cId="3783318107" sldId="368"/>
            <ac:spMk id="13" creationId="{25704279-B328-D709-6F69-31696A1F9BEF}"/>
          </ac:spMkLst>
        </pc:spChg>
        <pc:spChg chg="add mod">
          <ac:chgData name="Colin JIANG Kelin" userId="5eb0c78b-b531-4ac2-a7ec-df27eb1dcb2b" providerId="ADAL" clId="{DF6E1AE2-FFA1-4EAD-B980-ABB09F3333E2}" dt="2023-11-02T03:35:55.594" v="3102" actId="14100"/>
          <ac:spMkLst>
            <pc:docMk/>
            <pc:sldMk cId="3783318107" sldId="368"/>
            <ac:spMk id="14" creationId="{80DDD2F2-EB71-91A0-8D56-69D87BF95799}"/>
          </ac:spMkLst>
        </pc:spChg>
        <pc:spChg chg="del">
          <ac:chgData name="Colin JIANG Kelin" userId="5eb0c78b-b531-4ac2-a7ec-df27eb1dcb2b" providerId="ADAL" clId="{DF6E1AE2-FFA1-4EAD-B980-ABB09F3333E2}" dt="2023-11-02T03:33:11.955" v="3048" actId="478"/>
          <ac:spMkLst>
            <pc:docMk/>
            <pc:sldMk cId="3783318107" sldId="368"/>
            <ac:spMk id="322" creationId="{00000000-0000-0000-0000-000000000000}"/>
          </ac:spMkLst>
        </pc:spChg>
        <pc:spChg chg="del">
          <ac:chgData name="Colin JIANG Kelin" userId="5eb0c78b-b531-4ac2-a7ec-df27eb1dcb2b" providerId="ADAL" clId="{DF6E1AE2-FFA1-4EAD-B980-ABB09F3333E2}" dt="2023-11-02T03:33:16.158" v="3049" actId="478"/>
          <ac:spMkLst>
            <pc:docMk/>
            <pc:sldMk cId="3783318107" sldId="368"/>
            <ac:spMk id="325" creationId="{00000000-0000-0000-0000-000000000000}"/>
          </ac:spMkLst>
        </pc:spChg>
        <pc:grpChg chg="add del mod">
          <ac:chgData name="Colin JIANG Kelin" userId="5eb0c78b-b531-4ac2-a7ec-df27eb1dcb2b" providerId="ADAL" clId="{DF6E1AE2-FFA1-4EAD-B980-ABB09F3333E2}" dt="2023-11-02T03:34:41.944" v="3064" actId="165"/>
          <ac:grpSpMkLst>
            <pc:docMk/>
            <pc:sldMk cId="3783318107" sldId="368"/>
            <ac:grpSpMk id="10" creationId="{69589AC8-2E85-B144-F4C4-8735F965F259}"/>
          </ac:grpSpMkLst>
        </pc:grpChg>
        <pc:picChg chg="mod topLvl">
          <ac:chgData name="Colin JIANG Kelin" userId="5eb0c78b-b531-4ac2-a7ec-df27eb1dcb2b" providerId="ADAL" clId="{DF6E1AE2-FFA1-4EAD-B980-ABB09F3333E2}" dt="2023-11-02T03:34:52.169" v="3066" actId="1076"/>
          <ac:picMkLst>
            <pc:docMk/>
            <pc:sldMk cId="3783318107" sldId="368"/>
            <ac:picMk id="11" creationId="{4F595DC3-EBDC-919C-D4D7-42A6258ACF7B}"/>
          </ac:picMkLst>
        </pc:picChg>
        <pc:picChg chg="del mod topLvl">
          <ac:chgData name="Colin JIANG Kelin" userId="5eb0c78b-b531-4ac2-a7ec-df27eb1dcb2b" providerId="ADAL" clId="{DF6E1AE2-FFA1-4EAD-B980-ABB09F3333E2}" dt="2023-11-02T03:34:45.505" v="3065" actId="478"/>
          <ac:picMkLst>
            <pc:docMk/>
            <pc:sldMk cId="3783318107" sldId="368"/>
            <ac:picMk id="12" creationId="{022E55D9-2B46-672B-DBEB-33A3A0BE748F}"/>
          </ac:picMkLst>
        </pc:picChg>
      </pc:sldChg>
      <pc:sldChg chg="modSp add mod ord">
        <pc:chgData name="Colin JIANG Kelin" userId="5eb0c78b-b531-4ac2-a7ec-df27eb1dcb2b" providerId="ADAL" clId="{DF6E1AE2-FFA1-4EAD-B980-ABB09F3333E2}" dt="2023-11-02T10:23:11.018" v="3206" actId="20577"/>
        <pc:sldMkLst>
          <pc:docMk/>
          <pc:sldMk cId="4115617320" sldId="369"/>
        </pc:sldMkLst>
        <pc:spChg chg="mod">
          <ac:chgData name="Colin JIANG Kelin" userId="5eb0c78b-b531-4ac2-a7ec-df27eb1dcb2b" providerId="ADAL" clId="{DF6E1AE2-FFA1-4EAD-B980-ABB09F3333E2}" dt="2023-11-02T10:23:11.018" v="3206" actId="20577"/>
          <ac:spMkLst>
            <pc:docMk/>
            <pc:sldMk cId="4115617320" sldId="369"/>
            <ac:spMk id="743" creationId="{00000000-0000-0000-0000-000000000000}"/>
          </ac:spMkLst>
        </pc:spChg>
      </pc:sldChg>
      <pc:sldMasterChg chg="delSldLayout">
        <pc:chgData name="Colin JIANG Kelin" userId="5eb0c78b-b531-4ac2-a7ec-df27eb1dcb2b" providerId="ADAL" clId="{DF6E1AE2-FFA1-4EAD-B980-ABB09F3333E2}" dt="2023-11-02T10:23:27.947" v="3207" actId="2696"/>
        <pc:sldMasterMkLst>
          <pc:docMk/>
          <pc:sldMasterMk cId="0" sldId="2147483689"/>
        </pc:sldMasterMkLst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50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51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52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54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56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57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0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1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2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3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4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5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69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70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72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77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80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82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89"/>
            <pc:sldLayoutMk cId="0" sldId="2147483683"/>
          </pc:sldLayoutMkLst>
        </pc:sldLayoutChg>
      </pc:sldMasterChg>
      <pc:sldMasterChg chg="del delSldLayout">
        <pc:chgData name="Colin JIANG Kelin" userId="5eb0c78b-b531-4ac2-a7ec-df27eb1dcb2b" providerId="ADAL" clId="{DF6E1AE2-FFA1-4EAD-B980-ABB09F3333E2}" dt="2023-11-02T10:23:27.947" v="3207" actId="2696"/>
        <pc:sldMasterMkLst>
          <pc:docMk/>
          <pc:sldMasterMk cId="0" sldId="2147483690"/>
        </pc:sldMasterMkLst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90"/>
            <pc:sldLayoutMk cId="0" sldId="2147483687"/>
          </pc:sldLayoutMkLst>
        </pc:sldLayoutChg>
        <pc:sldLayoutChg chg="del">
          <pc:chgData name="Colin JIANG Kelin" userId="5eb0c78b-b531-4ac2-a7ec-df27eb1dcb2b" providerId="ADAL" clId="{DF6E1AE2-FFA1-4EAD-B980-ABB09F3333E2}" dt="2023-11-02T10:23:27.947" v="3207" actId="2696"/>
          <pc:sldLayoutMkLst>
            <pc:docMk/>
            <pc:sldMasterMk cId="0" sldId="2147483690"/>
            <pc:sldLayoutMk cId="0" sldId="2147483688"/>
          </pc:sldLayoutMkLst>
        </pc:sldLayoutChg>
      </pc:sldMasterChg>
    </pc:docChg>
  </pc:docChgLst>
  <pc:docChgLst>
    <pc:chgData name="NG Juan Yong" userId="S::juanyong.ng.2022@mitb.smu.edu.sg::c7f46734-6ec5-48d7-a4b7-258c79b1fd58" providerId="AD" clId="Web-{A011AF1F-F273-4E45-8D1C-284957BEF1B1}"/>
    <pc:docChg chg="addSld modSld modSection">
      <pc:chgData name="NG Juan Yong" userId="S::juanyong.ng.2022@mitb.smu.edu.sg::c7f46734-6ec5-48d7-a4b7-258c79b1fd58" providerId="AD" clId="Web-{A011AF1F-F273-4E45-8D1C-284957BEF1B1}" dt="2023-11-02T04:49:25.545" v="241" actId="20577"/>
      <pc:docMkLst>
        <pc:docMk/>
      </pc:docMkLst>
      <pc:sldChg chg="modSp">
        <pc:chgData name="NG Juan Yong" userId="S::juanyong.ng.2022@mitb.smu.edu.sg::c7f46734-6ec5-48d7-a4b7-258c79b1fd58" providerId="AD" clId="Web-{A011AF1F-F273-4E45-8D1C-284957BEF1B1}" dt="2023-11-02T04:49:25.545" v="241" actId="20577"/>
        <pc:sldMkLst>
          <pc:docMk/>
          <pc:sldMk cId="2705337131" sldId="331"/>
        </pc:sldMkLst>
        <pc:spChg chg="mod">
          <ac:chgData name="NG Juan Yong" userId="S::juanyong.ng.2022@mitb.smu.edu.sg::c7f46734-6ec5-48d7-a4b7-258c79b1fd58" providerId="AD" clId="Web-{A011AF1F-F273-4E45-8D1C-284957BEF1B1}" dt="2023-11-02T04:49:25.545" v="241" actId="20577"/>
          <ac:spMkLst>
            <pc:docMk/>
            <pc:sldMk cId="2705337131" sldId="331"/>
            <ac:spMk id="300" creationId="{00000000-0000-0000-0000-000000000000}"/>
          </ac:spMkLst>
        </pc:spChg>
      </pc:sldChg>
      <pc:sldChg chg="modSp">
        <pc:chgData name="NG Juan Yong" userId="S::juanyong.ng.2022@mitb.smu.edu.sg::c7f46734-6ec5-48d7-a4b7-258c79b1fd58" providerId="AD" clId="Web-{A011AF1F-F273-4E45-8D1C-284957BEF1B1}" dt="2023-11-02T03:36:59.248" v="223" actId="20577"/>
        <pc:sldMkLst>
          <pc:docMk/>
          <pc:sldMk cId="2901761646" sldId="346"/>
        </pc:sldMkLst>
        <pc:spChg chg="mod">
          <ac:chgData name="NG Juan Yong" userId="S::juanyong.ng.2022@mitb.smu.edu.sg::c7f46734-6ec5-48d7-a4b7-258c79b1fd58" providerId="AD" clId="Web-{A011AF1F-F273-4E45-8D1C-284957BEF1B1}" dt="2023-11-02T03:36:59.248" v="223" actId="20577"/>
          <ac:spMkLst>
            <pc:docMk/>
            <pc:sldMk cId="2901761646" sldId="346"/>
            <ac:spMk id="4" creationId="{9AEAE2E7-44A2-9895-4A84-C0CCCDFD5A1D}"/>
          </ac:spMkLst>
        </pc:spChg>
      </pc:sldChg>
      <pc:sldChg chg="modSp">
        <pc:chgData name="NG Juan Yong" userId="S::juanyong.ng.2022@mitb.smu.edu.sg::c7f46734-6ec5-48d7-a4b7-258c79b1fd58" providerId="AD" clId="Web-{A011AF1F-F273-4E45-8D1C-284957BEF1B1}" dt="2023-11-02T03:36:38.200" v="220" actId="1076"/>
        <pc:sldMkLst>
          <pc:docMk/>
          <pc:sldMk cId="1709271844" sldId="347"/>
        </pc:sldMkLst>
        <pc:spChg chg="mod">
          <ac:chgData name="NG Juan Yong" userId="S::juanyong.ng.2022@mitb.smu.edu.sg::c7f46734-6ec5-48d7-a4b7-258c79b1fd58" providerId="AD" clId="Web-{A011AF1F-F273-4E45-8D1C-284957BEF1B1}" dt="2023-11-02T02:43:51.653" v="4" actId="20577"/>
          <ac:spMkLst>
            <pc:docMk/>
            <pc:sldMk cId="1709271844" sldId="347"/>
            <ac:spMk id="573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A011AF1F-F273-4E45-8D1C-284957BEF1B1}" dt="2023-11-02T03:36:38.200" v="220" actId="1076"/>
          <ac:spMkLst>
            <pc:docMk/>
            <pc:sldMk cId="1709271844" sldId="347"/>
            <ac:spMk id="586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A011AF1F-F273-4E45-8D1C-284957BEF1B1}" dt="2023-11-02T02:43:42.340" v="0" actId="20577"/>
          <ac:spMkLst>
            <pc:docMk/>
            <pc:sldMk cId="1709271844" sldId="347"/>
            <ac:spMk id="587" creationId="{00000000-0000-0000-0000-000000000000}"/>
          </ac:spMkLst>
        </pc:spChg>
      </pc:sldChg>
      <pc:sldChg chg="modSp">
        <pc:chgData name="NG Juan Yong" userId="S::juanyong.ng.2022@mitb.smu.edu.sg::c7f46734-6ec5-48d7-a4b7-258c79b1fd58" providerId="AD" clId="Web-{A011AF1F-F273-4E45-8D1C-284957BEF1B1}" dt="2023-11-02T02:44:09.919" v="7" actId="20577"/>
        <pc:sldMkLst>
          <pc:docMk/>
          <pc:sldMk cId="2867455546" sldId="348"/>
        </pc:sldMkLst>
        <pc:spChg chg="mod">
          <ac:chgData name="NG Juan Yong" userId="S::juanyong.ng.2022@mitb.smu.edu.sg::c7f46734-6ec5-48d7-a4b7-258c79b1fd58" providerId="AD" clId="Web-{A011AF1F-F273-4E45-8D1C-284957BEF1B1}" dt="2023-11-02T02:44:09.919" v="7" actId="20577"/>
          <ac:spMkLst>
            <pc:docMk/>
            <pc:sldMk cId="2867455546" sldId="348"/>
            <ac:spMk id="2" creationId="{67FCB4AF-3764-D998-B411-E9A0AC12ACA2}"/>
          </ac:spMkLst>
        </pc:spChg>
      </pc:sldChg>
      <pc:sldChg chg="addSp delSp modSp">
        <pc:chgData name="NG Juan Yong" userId="S::juanyong.ng.2022@mitb.smu.edu.sg::c7f46734-6ec5-48d7-a4b7-258c79b1fd58" providerId="AD" clId="Web-{A011AF1F-F273-4E45-8D1C-284957BEF1B1}" dt="2023-11-02T03:31:25.148" v="193" actId="1076"/>
        <pc:sldMkLst>
          <pc:docMk/>
          <pc:sldMk cId="1454407711" sldId="354"/>
        </pc:sldMkLst>
        <pc:spChg chg="mod">
          <ac:chgData name="NG Juan Yong" userId="S::juanyong.ng.2022@mitb.smu.edu.sg::c7f46734-6ec5-48d7-a4b7-258c79b1fd58" providerId="AD" clId="Web-{A011AF1F-F273-4E45-8D1C-284957BEF1B1}" dt="2023-11-02T03:00:48.483" v="181" actId="20577"/>
          <ac:spMkLst>
            <pc:docMk/>
            <pc:sldMk cId="1454407711" sldId="354"/>
            <ac:spMk id="592" creationId="{00000000-0000-0000-0000-000000000000}"/>
          </ac:spMkLst>
        </pc:spChg>
        <pc:picChg chg="add del mod">
          <ac:chgData name="NG Juan Yong" userId="S::juanyong.ng.2022@mitb.smu.edu.sg::c7f46734-6ec5-48d7-a4b7-258c79b1fd58" providerId="AD" clId="Web-{A011AF1F-F273-4E45-8D1C-284957BEF1B1}" dt="2023-11-02T03:31:03.146" v="189"/>
          <ac:picMkLst>
            <pc:docMk/>
            <pc:sldMk cId="1454407711" sldId="354"/>
            <ac:picMk id="2" creationId="{E23B3A96-A361-10F3-D8F9-0AB1806C5875}"/>
          </ac:picMkLst>
        </pc:picChg>
        <pc:picChg chg="add mod">
          <ac:chgData name="NG Juan Yong" userId="S::juanyong.ng.2022@mitb.smu.edu.sg::c7f46734-6ec5-48d7-a4b7-258c79b1fd58" providerId="AD" clId="Web-{A011AF1F-F273-4E45-8D1C-284957BEF1B1}" dt="2023-11-02T03:31:25.148" v="193" actId="1076"/>
          <ac:picMkLst>
            <pc:docMk/>
            <pc:sldMk cId="1454407711" sldId="354"/>
            <ac:picMk id="3" creationId="{2A3B9066-D5F4-1902-34C3-8D52C664AADB}"/>
          </ac:picMkLst>
        </pc:picChg>
        <pc:picChg chg="del">
          <ac:chgData name="NG Juan Yong" userId="S::juanyong.ng.2022@mitb.smu.edu.sg::c7f46734-6ec5-48d7-a4b7-258c79b1fd58" providerId="AD" clId="Web-{A011AF1F-F273-4E45-8D1C-284957BEF1B1}" dt="2023-11-02T02:54:19.142" v="156"/>
          <ac:picMkLst>
            <pc:docMk/>
            <pc:sldMk cId="1454407711" sldId="354"/>
            <ac:picMk id="6" creationId="{0E17F730-51E3-64A4-9C58-EAFA1CFFE461}"/>
          </ac:picMkLst>
        </pc:picChg>
      </pc:sldChg>
      <pc:sldChg chg="addSp delSp modSp add replId">
        <pc:chgData name="NG Juan Yong" userId="S::juanyong.ng.2022@mitb.smu.edu.sg::c7f46734-6ec5-48d7-a4b7-258c79b1fd58" providerId="AD" clId="Web-{A011AF1F-F273-4E45-8D1C-284957BEF1B1}" dt="2023-11-02T03:35:50.525" v="214" actId="20577"/>
        <pc:sldMkLst>
          <pc:docMk/>
          <pc:sldMk cId="1722884633" sldId="363"/>
        </pc:sldMkLst>
        <pc:spChg chg="del mod">
          <ac:chgData name="NG Juan Yong" userId="S::juanyong.ng.2022@mitb.smu.edu.sg::c7f46734-6ec5-48d7-a4b7-258c79b1fd58" providerId="AD" clId="Web-{A011AF1F-F273-4E45-8D1C-284957BEF1B1}" dt="2023-11-02T02:50:31.400" v="103"/>
          <ac:spMkLst>
            <pc:docMk/>
            <pc:sldMk cId="1722884633" sldId="363"/>
            <ac:spMk id="2" creationId="{F67D5C91-FEDC-D54F-F7CA-C852D8BA7B60}"/>
          </ac:spMkLst>
        </pc:spChg>
        <pc:spChg chg="add mod">
          <ac:chgData name="NG Juan Yong" userId="S::juanyong.ng.2022@mitb.smu.edu.sg::c7f46734-6ec5-48d7-a4b7-258c79b1fd58" providerId="AD" clId="Web-{A011AF1F-F273-4E45-8D1C-284957BEF1B1}" dt="2023-11-02T03:34:46.114" v="204" actId="20577"/>
          <ac:spMkLst>
            <pc:docMk/>
            <pc:sldMk cId="1722884633" sldId="363"/>
            <ac:spMk id="4" creationId="{5E445767-AD31-AFC6-ABE7-44DC2AB8A4BA}"/>
          </ac:spMkLst>
        </pc:spChg>
        <pc:spChg chg="add mod">
          <ac:chgData name="NG Juan Yong" userId="S::juanyong.ng.2022@mitb.smu.edu.sg::c7f46734-6ec5-48d7-a4b7-258c79b1fd58" providerId="AD" clId="Web-{A011AF1F-F273-4E45-8D1C-284957BEF1B1}" dt="2023-11-02T02:59:09.324" v="172" actId="20577"/>
          <ac:spMkLst>
            <pc:docMk/>
            <pc:sldMk cId="1722884633" sldId="363"/>
            <ac:spMk id="6" creationId="{B3CFB565-C7AC-542F-0511-D22D0BF4E9C1}"/>
          </ac:spMkLst>
        </pc:spChg>
        <pc:spChg chg="add mod">
          <ac:chgData name="NG Juan Yong" userId="S::juanyong.ng.2022@mitb.smu.edu.sg::c7f46734-6ec5-48d7-a4b7-258c79b1fd58" providerId="AD" clId="Web-{A011AF1F-F273-4E45-8D1C-284957BEF1B1}" dt="2023-11-02T03:35:50.525" v="214" actId="20577"/>
          <ac:spMkLst>
            <pc:docMk/>
            <pc:sldMk cId="1722884633" sldId="363"/>
            <ac:spMk id="9" creationId="{62A99E0D-59CC-9666-06ED-4C233479A614}"/>
          </ac:spMkLst>
        </pc:spChg>
        <pc:spChg chg="add mod">
          <ac:chgData name="NG Juan Yong" userId="S::juanyong.ng.2022@mitb.smu.edu.sg::c7f46734-6ec5-48d7-a4b7-258c79b1fd58" providerId="AD" clId="Web-{A011AF1F-F273-4E45-8D1C-284957BEF1B1}" dt="2023-11-02T02:47:36.551" v="35" actId="20577"/>
          <ac:spMkLst>
            <pc:docMk/>
            <pc:sldMk cId="1722884633" sldId="363"/>
            <ac:spMk id="11" creationId="{715FD5C4-65E8-3405-CE4D-5EB6FBB2DC6B}"/>
          </ac:spMkLst>
        </pc:spChg>
        <pc:spChg chg="add mod">
          <ac:chgData name="NG Juan Yong" userId="S::juanyong.ng.2022@mitb.smu.edu.sg::c7f46734-6ec5-48d7-a4b7-258c79b1fd58" providerId="AD" clId="Web-{A011AF1F-F273-4E45-8D1C-284957BEF1B1}" dt="2023-11-02T02:58:08.775" v="157" actId="20577"/>
          <ac:spMkLst>
            <pc:docMk/>
            <pc:sldMk cId="1722884633" sldId="363"/>
            <ac:spMk id="13" creationId="{D83CC72D-86B3-064A-58F6-2A250FBB0190}"/>
          </ac:spMkLst>
        </pc:spChg>
        <pc:spChg chg="add mod">
          <ac:chgData name="NG Juan Yong" userId="S::juanyong.ng.2022@mitb.smu.edu.sg::c7f46734-6ec5-48d7-a4b7-258c79b1fd58" providerId="AD" clId="Web-{A011AF1F-F273-4E45-8D1C-284957BEF1B1}" dt="2023-11-02T03:35:30.226" v="209" actId="14100"/>
          <ac:spMkLst>
            <pc:docMk/>
            <pc:sldMk cId="1722884633" sldId="363"/>
            <ac:spMk id="15" creationId="{C58B4FFA-62EF-8F32-699F-CF0E374EE9D0}"/>
          </ac:spMkLst>
        </pc:spChg>
        <pc:spChg chg="add del mod">
          <ac:chgData name="NG Juan Yong" userId="S::juanyong.ng.2022@mitb.smu.edu.sg::c7f46734-6ec5-48d7-a4b7-258c79b1fd58" providerId="AD" clId="Web-{A011AF1F-F273-4E45-8D1C-284957BEF1B1}" dt="2023-11-02T02:59:09.980" v="174"/>
          <ac:spMkLst>
            <pc:docMk/>
            <pc:sldMk cId="1722884633" sldId="363"/>
            <ac:spMk id="17" creationId="{6CF88AC5-C6BA-4A90-FBEC-0DCBAAB51553}"/>
          </ac:spMkLst>
        </pc:spChg>
        <pc:spChg chg="add del mod">
          <ac:chgData name="NG Juan Yong" userId="S::juanyong.ng.2022@mitb.smu.edu.sg::c7f46734-6ec5-48d7-a4b7-258c79b1fd58" providerId="AD" clId="Web-{A011AF1F-F273-4E45-8D1C-284957BEF1B1}" dt="2023-11-02T02:59:09.543" v="173"/>
          <ac:spMkLst>
            <pc:docMk/>
            <pc:sldMk cId="1722884633" sldId="363"/>
            <ac:spMk id="18" creationId="{89613816-719D-8041-C1A2-52243FEC32A5}"/>
          </ac:spMkLst>
        </pc:spChg>
        <pc:picChg chg="del">
          <ac:chgData name="NG Juan Yong" userId="S::juanyong.ng.2022@mitb.smu.edu.sg::c7f46734-6ec5-48d7-a4b7-258c79b1fd58" providerId="AD" clId="Web-{A011AF1F-F273-4E45-8D1C-284957BEF1B1}" dt="2023-11-02T02:46:27.377" v="13"/>
          <ac:picMkLst>
            <pc:docMk/>
            <pc:sldMk cId="1722884633" sldId="363"/>
            <ac:picMk id="7" creationId="{1E560694-AE89-73DE-51CC-1744E64503CA}"/>
          </ac:picMkLst>
        </pc:picChg>
      </pc:sldChg>
      <pc:sldChg chg="addSp modSp add replId">
        <pc:chgData name="NG Juan Yong" userId="S::juanyong.ng.2022@mitb.smu.edu.sg::c7f46734-6ec5-48d7-a4b7-258c79b1fd58" providerId="AD" clId="Web-{A011AF1F-F273-4E45-8D1C-284957BEF1B1}" dt="2023-11-02T03:31:45.086" v="198" actId="1076"/>
        <pc:sldMkLst>
          <pc:docMk/>
          <pc:sldMk cId="3826571057" sldId="365"/>
        </pc:sldMkLst>
        <pc:picChg chg="add mod">
          <ac:chgData name="NG Juan Yong" userId="S::juanyong.ng.2022@mitb.smu.edu.sg::c7f46734-6ec5-48d7-a4b7-258c79b1fd58" providerId="AD" clId="Web-{A011AF1F-F273-4E45-8D1C-284957BEF1B1}" dt="2023-11-02T03:31:45.086" v="198" actId="1076"/>
          <ac:picMkLst>
            <pc:docMk/>
            <pc:sldMk cId="3826571057" sldId="365"/>
            <ac:picMk id="2" creationId="{84878E8F-D16C-F32E-B2D5-03D137E56C64}"/>
          </ac:picMkLst>
        </pc:picChg>
      </pc:sldChg>
      <pc:sldChg chg="addSp modSp add replId">
        <pc:chgData name="NG Juan Yong" userId="S::juanyong.ng.2022@mitb.smu.edu.sg::c7f46734-6ec5-48d7-a4b7-258c79b1fd58" providerId="AD" clId="Web-{A011AF1F-F273-4E45-8D1C-284957BEF1B1}" dt="2023-11-02T03:33:56.267" v="203" actId="1076"/>
        <pc:sldMkLst>
          <pc:docMk/>
          <pc:sldMk cId="2794667018" sldId="366"/>
        </pc:sldMkLst>
        <pc:picChg chg="add mod">
          <ac:chgData name="NG Juan Yong" userId="S::juanyong.ng.2022@mitb.smu.edu.sg::c7f46734-6ec5-48d7-a4b7-258c79b1fd58" providerId="AD" clId="Web-{A011AF1F-F273-4E45-8D1C-284957BEF1B1}" dt="2023-11-02T03:33:56.267" v="203" actId="1076"/>
          <ac:picMkLst>
            <pc:docMk/>
            <pc:sldMk cId="2794667018" sldId="366"/>
            <ac:picMk id="2" creationId="{7A2ACDDE-A5C4-71C4-418F-253C8AC2A26A}"/>
          </ac:picMkLst>
        </pc:picChg>
      </pc:sldChg>
    </pc:docChg>
  </pc:docChgLst>
  <pc:docChgLst>
    <pc:chgData name="Colin JIANG Kelin" userId="5eb0c78b-b531-4ac2-a7ec-df27eb1dcb2b" providerId="ADAL" clId="{78AC2257-3F9D-4193-9A30-CFCDDEBA93DA}"/>
    <pc:docChg chg="undo custSel addSld delSld modSld sldOrd addSection modSection">
      <pc:chgData name="Colin JIANG Kelin" userId="5eb0c78b-b531-4ac2-a7ec-df27eb1dcb2b" providerId="ADAL" clId="{78AC2257-3F9D-4193-9A30-CFCDDEBA93DA}" dt="2023-10-30T06:41:05.744" v="3880" actId="20577"/>
      <pc:docMkLst>
        <pc:docMk/>
      </pc:docMkLst>
      <pc:sldChg chg="modSp mod">
        <pc:chgData name="Colin JIANG Kelin" userId="5eb0c78b-b531-4ac2-a7ec-df27eb1dcb2b" providerId="ADAL" clId="{78AC2257-3F9D-4193-9A30-CFCDDEBA93DA}" dt="2023-10-29T13:29:13.505" v="89" actId="113"/>
        <pc:sldMkLst>
          <pc:docMk/>
          <pc:sldMk cId="0" sldId="256"/>
        </pc:sldMkLst>
        <pc:spChg chg="mod">
          <ac:chgData name="Colin JIANG Kelin" userId="5eb0c78b-b531-4ac2-a7ec-df27eb1dcb2b" providerId="ADAL" clId="{78AC2257-3F9D-4193-9A30-CFCDDEBA93DA}" dt="2023-10-29T13:27:54.117" v="9" actId="20577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29:13.505" v="89" actId="113"/>
          <ac:spMkLst>
            <pc:docMk/>
            <pc:sldMk cId="0" sldId="256"/>
            <ac:spMk id="241" creationId="{00000000-0000-0000-0000-000000000000}"/>
          </ac:spMkLst>
        </pc:spChg>
      </pc:sldChg>
      <pc:sldChg chg="del">
        <pc:chgData name="Colin JIANG Kelin" userId="5eb0c78b-b531-4ac2-a7ec-df27eb1dcb2b" providerId="ADAL" clId="{78AC2257-3F9D-4193-9A30-CFCDDEBA93DA}" dt="2023-10-29T13:29:37.477" v="90" actId="47"/>
        <pc:sldMkLst>
          <pc:docMk/>
          <pc:sldMk cId="3490645355" sldId="257"/>
        </pc:sldMkLst>
      </pc:sldChg>
      <pc:sldChg chg="modSp mod">
        <pc:chgData name="Colin JIANG Kelin" userId="5eb0c78b-b531-4ac2-a7ec-df27eb1dcb2b" providerId="ADAL" clId="{78AC2257-3F9D-4193-9A30-CFCDDEBA93DA}" dt="2023-10-29T13:30:06.587" v="129" actId="20577"/>
        <pc:sldMkLst>
          <pc:docMk/>
          <pc:sldMk cId="0" sldId="258"/>
        </pc:sldMkLst>
        <pc:spChg chg="mod">
          <ac:chgData name="Colin JIANG Kelin" userId="5eb0c78b-b531-4ac2-a7ec-df27eb1dcb2b" providerId="ADAL" clId="{78AC2257-3F9D-4193-9A30-CFCDDEBA93DA}" dt="2023-10-29T13:30:06.587" v="129" actId="20577"/>
          <ac:spMkLst>
            <pc:docMk/>
            <pc:sldMk cId="0" sldId="258"/>
            <ac:spMk id="264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0:03.077" v="120" actId="20577"/>
          <ac:spMkLst>
            <pc:docMk/>
            <pc:sldMk cId="0" sldId="258"/>
            <ac:spMk id="265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29:47.190" v="102" actId="20577"/>
          <ac:spMkLst>
            <pc:docMk/>
            <pc:sldMk cId="0" sldId="258"/>
            <ac:spMk id="266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29T13:31:06.912" v="149" actId="20577"/>
        <pc:sldMkLst>
          <pc:docMk/>
          <pc:sldMk cId="2224333853" sldId="312"/>
        </pc:sldMkLst>
        <pc:spChg chg="mod">
          <ac:chgData name="Colin JIANG Kelin" userId="5eb0c78b-b531-4ac2-a7ec-df27eb1dcb2b" providerId="ADAL" clId="{78AC2257-3F9D-4193-9A30-CFCDDEBA93DA}" dt="2023-10-29T13:31:06.912" v="149" actId="20577"/>
          <ac:spMkLst>
            <pc:docMk/>
            <pc:sldMk cId="2224333853" sldId="312"/>
            <ac:spMk id="283" creationId="{00000000-0000-0000-0000-000000000000}"/>
          </ac:spMkLst>
        </pc:spChg>
      </pc:sldChg>
      <pc:sldChg chg="delSp modSp add mod ord">
        <pc:chgData name="Colin JIANG Kelin" userId="5eb0c78b-b531-4ac2-a7ec-df27eb1dcb2b" providerId="ADAL" clId="{78AC2257-3F9D-4193-9A30-CFCDDEBA93DA}" dt="2023-10-30T02:30:00.453" v="3318" actId="20577"/>
        <pc:sldMkLst>
          <pc:docMk/>
          <pc:sldMk cId="2482746363" sldId="313"/>
        </pc:sldMkLst>
        <pc:spChg chg="mod">
          <ac:chgData name="Colin JIANG Kelin" userId="5eb0c78b-b531-4ac2-a7ec-df27eb1dcb2b" providerId="ADAL" clId="{78AC2257-3F9D-4193-9A30-CFCDDEBA93DA}" dt="2023-10-29T13:32:22.001" v="162" actId="20577"/>
          <ac:spMkLst>
            <pc:docMk/>
            <pc:sldMk cId="2482746363" sldId="313"/>
            <ac:spMk id="57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2:31.886" v="168" actId="20577"/>
          <ac:spMkLst>
            <pc:docMk/>
            <pc:sldMk cId="2482746363" sldId="313"/>
            <ac:spMk id="571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30T02:28:44.934" v="3170" actId="20577"/>
          <ac:spMkLst>
            <pc:docMk/>
            <pc:sldMk cId="2482746363" sldId="313"/>
            <ac:spMk id="572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30T02:28:47.898" v="3173" actId="20577"/>
          <ac:spMkLst>
            <pc:docMk/>
            <pc:sldMk cId="2482746363" sldId="313"/>
            <ac:spMk id="573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3:03.784" v="203" actId="404"/>
          <ac:spMkLst>
            <pc:docMk/>
            <pc:sldMk cId="2482746363" sldId="313"/>
            <ac:spMk id="574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3:18.324" v="224" actId="404"/>
          <ac:spMkLst>
            <pc:docMk/>
            <pc:sldMk cId="2482746363" sldId="313"/>
            <ac:spMk id="578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3:18.324" v="224" actId="404"/>
          <ac:spMkLst>
            <pc:docMk/>
            <pc:sldMk cId="2482746363" sldId="313"/>
            <ac:spMk id="579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3:33:35.721" v="234" actId="478"/>
          <ac:spMkLst>
            <pc:docMk/>
            <pc:sldMk cId="2482746363" sldId="313"/>
            <ac:spMk id="58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30T02:29:52.863" v="3306" actId="20577"/>
          <ac:spMkLst>
            <pc:docMk/>
            <pc:sldMk cId="2482746363" sldId="313"/>
            <ac:spMk id="584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30T02:30:00.453" v="3318" actId="20577"/>
          <ac:spMkLst>
            <pc:docMk/>
            <pc:sldMk cId="2482746363" sldId="313"/>
            <ac:spMk id="585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30T02:29:23.696" v="3265" actId="6549"/>
          <ac:spMkLst>
            <pc:docMk/>
            <pc:sldMk cId="2482746363" sldId="313"/>
            <ac:spMk id="586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4:16.183" v="269" actId="20577"/>
          <ac:spMkLst>
            <pc:docMk/>
            <pc:sldMk cId="2482746363" sldId="313"/>
            <ac:spMk id="587" creationId="{00000000-0000-0000-0000-000000000000}"/>
          </ac:spMkLst>
        </pc:spChg>
        <pc:cxnChg chg="del mod">
          <ac:chgData name="Colin JIANG Kelin" userId="5eb0c78b-b531-4ac2-a7ec-df27eb1dcb2b" providerId="ADAL" clId="{78AC2257-3F9D-4193-9A30-CFCDDEBA93DA}" dt="2023-10-29T13:33:36.505" v="235" actId="478"/>
          <ac:cxnSpMkLst>
            <pc:docMk/>
            <pc:sldMk cId="2482746363" sldId="313"/>
            <ac:cxnSpMk id="583" creationId="{00000000-0000-0000-0000-000000000000}"/>
          </ac:cxnSpMkLst>
        </pc:cxnChg>
      </pc:sldChg>
      <pc:sldChg chg="modSp add del mod ord">
        <pc:chgData name="Colin JIANG Kelin" userId="5eb0c78b-b531-4ac2-a7ec-df27eb1dcb2b" providerId="ADAL" clId="{78AC2257-3F9D-4193-9A30-CFCDDEBA93DA}" dt="2023-10-29T13:37:14.392" v="388" actId="47"/>
        <pc:sldMkLst>
          <pc:docMk/>
          <pc:sldMk cId="1118269423" sldId="314"/>
        </pc:sldMkLst>
        <pc:spChg chg="mod">
          <ac:chgData name="Colin JIANG Kelin" userId="5eb0c78b-b531-4ac2-a7ec-df27eb1dcb2b" providerId="ADAL" clId="{78AC2257-3F9D-4193-9A30-CFCDDEBA93DA}" dt="2023-10-29T13:36:30.765" v="327" actId="20577"/>
          <ac:spMkLst>
            <pc:docMk/>
            <pc:sldMk cId="1118269423" sldId="314"/>
            <ac:spMk id="274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3:36:54.126" v="387" actId="20577"/>
          <ac:spMkLst>
            <pc:docMk/>
            <pc:sldMk cId="1118269423" sldId="314"/>
            <ac:spMk id="275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29T14:30:03.719" v="1800" actId="207"/>
        <pc:sldMkLst>
          <pc:docMk/>
          <pc:sldMk cId="3846526579" sldId="314"/>
        </pc:sldMkLst>
        <pc:spChg chg="mod">
          <ac:chgData name="Colin JIANG Kelin" userId="5eb0c78b-b531-4ac2-a7ec-df27eb1dcb2b" providerId="ADAL" clId="{78AC2257-3F9D-4193-9A30-CFCDDEBA93DA}" dt="2023-10-29T13:37:37.469" v="428" actId="20577"/>
          <ac:spMkLst>
            <pc:docMk/>
            <pc:sldMk cId="3846526579" sldId="314"/>
            <ac:spMk id="299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0:03.719" v="1800" actId="207"/>
          <ac:spMkLst>
            <pc:docMk/>
            <pc:sldMk cId="3846526579" sldId="314"/>
            <ac:spMk id="300" creationId="{00000000-0000-0000-0000-000000000000}"/>
          </ac:spMkLst>
        </pc:spChg>
      </pc:sldChg>
      <pc:sldChg chg="addSp delSp modSp add mod ord">
        <pc:chgData name="Colin JIANG Kelin" userId="5eb0c78b-b531-4ac2-a7ec-df27eb1dcb2b" providerId="ADAL" clId="{78AC2257-3F9D-4193-9A30-CFCDDEBA93DA}" dt="2023-10-30T06:41:05.744" v="3880" actId="20577"/>
        <pc:sldMkLst>
          <pc:docMk/>
          <pc:sldMk cId="691347160" sldId="315"/>
        </pc:sldMkLst>
        <pc:spChg chg="add del mod">
          <ac:chgData name="Colin JIANG Kelin" userId="5eb0c78b-b531-4ac2-a7ec-df27eb1dcb2b" providerId="ADAL" clId="{78AC2257-3F9D-4193-9A30-CFCDDEBA93DA}" dt="2023-10-30T06:41:05.744" v="3880" actId="20577"/>
          <ac:spMkLst>
            <pc:docMk/>
            <pc:sldMk cId="691347160" sldId="315"/>
            <ac:spMk id="3" creationId="{9F7F4C60-3285-A26B-18A7-ABE1396BF48F}"/>
          </ac:spMkLst>
        </pc:spChg>
        <pc:spChg chg="add del mod">
          <ac:chgData name="Colin JIANG Kelin" userId="5eb0c78b-b531-4ac2-a7ec-df27eb1dcb2b" providerId="ADAL" clId="{78AC2257-3F9D-4193-9A30-CFCDDEBA93DA}" dt="2023-10-29T14:13:56.196" v="1387" actId="478"/>
          <ac:spMkLst>
            <pc:docMk/>
            <pc:sldMk cId="691347160" sldId="315"/>
            <ac:spMk id="5" creationId="{0E136022-5D37-1334-BBD0-935B01F47634}"/>
          </ac:spMkLst>
        </pc:spChg>
        <pc:spChg chg="mod">
          <ac:chgData name="Colin JIANG Kelin" userId="5eb0c78b-b531-4ac2-a7ec-df27eb1dcb2b" providerId="ADAL" clId="{78AC2257-3F9D-4193-9A30-CFCDDEBA93DA}" dt="2023-10-29T14:12:33.130" v="1231" actId="20577"/>
          <ac:spMkLst>
            <pc:docMk/>
            <pc:sldMk cId="691347160" sldId="315"/>
            <ac:spMk id="32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3:30.017" v="1372" actId="20577"/>
          <ac:spMkLst>
            <pc:docMk/>
            <pc:sldMk cId="691347160" sldId="315"/>
            <ac:spMk id="321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30T06:40:59.694" v="3878" actId="404"/>
          <ac:spMkLst>
            <pc:docMk/>
            <pc:sldMk cId="691347160" sldId="315"/>
            <ac:spMk id="322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13:34.857" v="1373" actId="478"/>
          <ac:spMkLst>
            <pc:docMk/>
            <pc:sldMk cId="691347160" sldId="315"/>
            <ac:spMk id="323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2:38.203" v="1242" actId="20577"/>
          <ac:spMkLst>
            <pc:docMk/>
            <pc:sldMk cId="691347160" sldId="315"/>
            <ac:spMk id="324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4:00.600" v="1396" actId="20577"/>
          <ac:spMkLst>
            <pc:docMk/>
            <pc:sldMk cId="691347160" sldId="315"/>
            <ac:spMk id="325" creationId="{00000000-0000-0000-0000-000000000000}"/>
          </ac:spMkLst>
        </pc:spChg>
        <pc:spChg chg="del mod">
          <ac:chgData name="Colin JIANG Kelin" userId="5eb0c78b-b531-4ac2-a7ec-df27eb1dcb2b" providerId="ADAL" clId="{78AC2257-3F9D-4193-9A30-CFCDDEBA93DA}" dt="2023-10-29T14:13:36.241" v="1374" actId="478"/>
          <ac:spMkLst>
            <pc:docMk/>
            <pc:sldMk cId="691347160" sldId="315"/>
            <ac:spMk id="326" creationId="{00000000-0000-0000-0000-000000000000}"/>
          </ac:spMkLst>
        </pc:spChg>
        <pc:grpChg chg="add del">
          <ac:chgData name="Colin JIANG Kelin" userId="5eb0c78b-b531-4ac2-a7ec-df27eb1dcb2b" providerId="ADAL" clId="{78AC2257-3F9D-4193-9A30-CFCDDEBA93DA}" dt="2023-10-29T14:13:56.196" v="1387" actId="478"/>
          <ac:grpSpMkLst>
            <pc:docMk/>
            <pc:sldMk cId="691347160" sldId="315"/>
            <ac:grpSpMk id="332" creationId="{00000000-0000-0000-0000-000000000000}"/>
          </ac:grpSpMkLst>
        </pc:grpChg>
      </pc:sldChg>
      <pc:sldChg chg="add del">
        <pc:chgData name="Colin JIANG Kelin" userId="5eb0c78b-b531-4ac2-a7ec-df27eb1dcb2b" providerId="ADAL" clId="{78AC2257-3F9D-4193-9A30-CFCDDEBA93DA}" dt="2023-10-29T13:40:53.140" v="654" actId="47"/>
        <pc:sldMkLst>
          <pc:docMk/>
          <pc:sldMk cId="4151849210" sldId="315"/>
        </pc:sldMkLst>
      </pc:sldChg>
      <pc:sldChg chg="modSp add mod ord">
        <pc:chgData name="Colin JIANG Kelin" userId="5eb0c78b-b531-4ac2-a7ec-df27eb1dcb2b" providerId="ADAL" clId="{78AC2257-3F9D-4193-9A30-CFCDDEBA93DA}" dt="2023-10-30T02:37:04.849" v="3320"/>
        <pc:sldMkLst>
          <pc:docMk/>
          <pc:sldMk cId="2454291371" sldId="316"/>
        </pc:sldMkLst>
        <pc:spChg chg="mod">
          <ac:chgData name="Colin JIANG Kelin" userId="5eb0c78b-b531-4ac2-a7ec-df27eb1dcb2b" providerId="ADAL" clId="{78AC2257-3F9D-4193-9A30-CFCDDEBA93DA}" dt="2023-10-29T13:55:28.559" v="801" actId="20577"/>
          <ac:spMkLst>
            <pc:docMk/>
            <pc:sldMk cId="2454291371" sldId="316"/>
            <ac:spMk id="299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2:22.759" v="1911" actId="207"/>
          <ac:spMkLst>
            <pc:docMk/>
            <pc:sldMk cId="2454291371" sldId="316"/>
            <ac:spMk id="300" creationId="{00000000-0000-0000-0000-000000000000}"/>
          </ac:spMkLst>
        </pc:spChg>
      </pc:sldChg>
      <pc:sldChg chg="addSp delSp modSp add mod ord replId">
        <pc:chgData name="Colin JIANG Kelin" userId="5eb0c78b-b531-4ac2-a7ec-df27eb1dcb2b" providerId="ADAL" clId="{78AC2257-3F9D-4193-9A30-CFCDDEBA93DA}" dt="2023-10-30T06:40:01.717" v="3825" actId="20577"/>
        <pc:sldMkLst>
          <pc:docMk/>
          <pc:sldMk cId="3293280546" sldId="317"/>
        </pc:sldMkLst>
        <pc:spChg chg="add del mod">
          <ac:chgData name="Colin JIANG Kelin" userId="5eb0c78b-b531-4ac2-a7ec-df27eb1dcb2b" providerId="ADAL" clId="{78AC2257-3F9D-4193-9A30-CFCDDEBA93DA}" dt="2023-10-29T14:22:26.881" v="1725" actId="478"/>
          <ac:spMkLst>
            <pc:docMk/>
            <pc:sldMk cId="3293280546" sldId="317"/>
            <ac:spMk id="3" creationId="{2A5B93AE-EFC5-092C-C0E2-369F1B1651EE}"/>
          </ac:spMkLst>
        </pc:spChg>
        <pc:spChg chg="add del mod">
          <ac:chgData name="Colin JIANG Kelin" userId="5eb0c78b-b531-4ac2-a7ec-df27eb1dcb2b" providerId="ADAL" clId="{78AC2257-3F9D-4193-9A30-CFCDDEBA93DA}" dt="2023-10-29T14:22:26.881" v="1725" actId="478"/>
          <ac:spMkLst>
            <pc:docMk/>
            <pc:sldMk cId="3293280546" sldId="317"/>
            <ac:spMk id="5" creationId="{B9A907A2-9988-C568-06AA-E10E01E30AFE}"/>
          </ac:spMkLst>
        </pc:spChg>
        <pc:spChg chg="add del mod">
          <ac:chgData name="Colin JIANG Kelin" userId="5eb0c78b-b531-4ac2-a7ec-df27eb1dcb2b" providerId="ADAL" clId="{78AC2257-3F9D-4193-9A30-CFCDDEBA93DA}" dt="2023-10-29T14:24:44.537" v="1735" actId="478"/>
          <ac:spMkLst>
            <pc:docMk/>
            <pc:sldMk cId="3293280546" sldId="317"/>
            <ac:spMk id="8" creationId="{01131766-CCD5-CB53-FB44-6C7B7861ED80}"/>
          </ac:spMkLst>
        </pc:spChg>
        <pc:spChg chg="add del mod">
          <ac:chgData name="Colin JIANG Kelin" userId="5eb0c78b-b531-4ac2-a7ec-df27eb1dcb2b" providerId="ADAL" clId="{78AC2257-3F9D-4193-9A30-CFCDDEBA93DA}" dt="2023-10-29T14:24:43.658" v="1734" actId="478"/>
          <ac:spMkLst>
            <pc:docMk/>
            <pc:sldMk cId="3293280546" sldId="317"/>
            <ac:spMk id="10" creationId="{E583F9CF-2176-7A1A-A775-3D02B1C951CC}"/>
          </ac:spMkLst>
        </pc:spChg>
        <pc:spChg chg="add mod">
          <ac:chgData name="Colin JIANG Kelin" userId="5eb0c78b-b531-4ac2-a7ec-df27eb1dcb2b" providerId="ADAL" clId="{78AC2257-3F9D-4193-9A30-CFCDDEBA93DA}" dt="2023-10-29T15:55:46.304" v="2955" actId="207"/>
          <ac:spMkLst>
            <pc:docMk/>
            <pc:sldMk cId="3293280546" sldId="317"/>
            <ac:spMk id="13" creationId="{E6ECC393-EA77-F842-AC9E-F6474AAEE6BC}"/>
          </ac:spMkLst>
        </pc:spChg>
        <pc:spChg chg="add mod">
          <ac:chgData name="Colin JIANG Kelin" userId="5eb0c78b-b531-4ac2-a7ec-df27eb1dcb2b" providerId="ADAL" clId="{78AC2257-3F9D-4193-9A30-CFCDDEBA93DA}" dt="2023-10-30T06:40:01.717" v="3825" actId="20577"/>
          <ac:spMkLst>
            <pc:docMk/>
            <pc:sldMk cId="3293280546" sldId="317"/>
            <ac:spMk id="14" creationId="{37E0D1F4-5257-AD1F-8D0D-E646D82F1277}"/>
          </ac:spMkLst>
        </pc:spChg>
        <pc:spChg chg="mod">
          <ac:chgData name="Colin JIANG Kelin" userId="5eb0c78b-b531-4ac2-a7ec-df27eb1dcb2b" providerId="ADAL" clId="{78AC2257-3F9D-4193-9A30-CFCDDEBA93DA}" dt="2023-10-29T14:20:43.777" v="1600" actId="20577"/>
          <ac:spMkLst>
            <pc:docMk/>
            <pc:sldMk cId="3293280546" sldId="317"/>
            <ac:spMk id="32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22:05.889" v="1723" actId="14100"/>
          <ac:spMkLst>
            <pc:docMk/>
            <pc:sldMk cId="3293280546" sldId="317"/>
            <ac:spMk id="321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22:23.823" v="1724" actId="478"/>
          <ac:spMkLst>
            <pc:docMk/>
            <pc:sldMk cId="3293280546" sldId="317"/>
            <ac:spMk id="322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24:38.393" v="1731" actId="478"/>
          <ac:spMkLst>
            <pc:docMk/>
            <pc:sldMk cId="3293280546" sldId="317"/>
            <ac:spMk id="323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20:40.599" v="1593" actId="20577"/>
          <ac:spMkLst>
            <pc:docMk/>
            <pc:sldMk cId="3293280546" sldId="317"/>
            <ac:spMk id="324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22:23.823" v="1724" actId="478"/>
          <ac:spMkLst>
            <pc:docMk/>
            <pc:sldMk cId="3293280546" sldId="317"/>
            <ac:spMk id="325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24:40.209" v="1732" actId="478"/>
          <ac:spMkLst>
            <pc:docMk/>
            <pc:sldMk cId="3293280546" sldId="317"/>
            <ac:spMk id="326" creationId="{00000000-0000-0000-0000-000000000000}"/>
          </ac:spMkLst>
        </pc:spChg>
        <pc:grpChg chg="del">
          <ac:chgData name="Colin JIANG Kelin" userId="5eb0c78b-b531-4ac2-a7ec-df27eb1dcb2b" providerId="ADAL" clId="{78AC2257-3F9D-4193-9A30-CFCDDEBA93DA}" dt="2023-10-29T14:24:42.216" v="1733" actId="478"/>
          <ac:grpSpMkLst>
            <pc:docMk/>
            <pc:sldMk cId="3293280546" sldId="317"/>
            <ac:grpSpMk id="332" creationId="{00000000-0000-0000-0000-000000000000}"/>
          </ac:grpSpMkLst>
        </pc:grpChg>
        <pc:grpChg chg="del">
          <ac:chgData name="Colin JIANG Kelin" userId="5eb0c78b-b531-4ac2-a7ec-df27eb1dcb2b" providerId="ADAL" clId="{78AC2257-3F9D-4193-9A30-CFCDDEBA93DA}" dt="2023-10-29T14:22:23.823" v="1724" actId="478"/>
          <ac:grpSpMkLst>
            <pc:docMk/>
            <pc:sldMk cId="3293280546" sldId="317"/>
            <ac:grpSpMk id="337" creationId="{00000000-0000-0000-0000-000000000000}"/>
          </ac:grpSpMkLst>
        </pc:grpChg>
        <pc:picChg chg="add mod modCrop">
          <ac:chgData name="Colin JIANG Kelin" userId="5eb0c78b-b531-4ac2-a7ec-df27eb1dcb2b" providerId="ADAL" clId="{78AC2257-3F9D-4193-9A30-CFCDDEBA93DA}" dt="2023-10-29T15:52:35.878" v="2642" actId="1076"/>
          <ac:picMkLst>
            <pc:docMk/>
            <pc:sldMk cId="3293280546" sldId="317"/>
            <ac:picMk id="6" creationId="{549DDD20-D5CC-A9FE-DD6A-F2E1B38ECD51}"/>
          </ac:picMkLst>
        </pc:picChg>
        <pc:picChg chg="add mod">
          <ac:chgData name="Colin JIANG Kelin" userId="5eb0c78b-b531-4ac2-a7ec-df27eb1dcb2b" providerId="ADAL" clId="{78AC2257-3F9D-4193-9A30-CFCDDEBA93DA}" dt="2023-10-29T15:52:35.878" v="2642" actId="1076"/>
          <ac:picMkLst>
            <pc:docMk/>
            <pc:sldMk cId="3293280546" sldId="317"/>
            <ac:picMk id="12" creationId="{E718FE0F-D102-9606-1060-64E7DAA12C67}"/>
          </ac:picMkLst>
        </pc:picChg>
      </pc:sldChg>
      <pc:sldChg chg="modSp add del mod ord">
        <pc:chgData name="Colin JIANG Kelin" userId="5eb0c78b-b531-4ac2-a7ec-df27eb1dcb2b" providerId="ADAL" clId="{78AC2257-3F9D-4193-9A30-CFCDDEBA93DA}" dt="2023-10-29T14:07:19.769" v="938" actId="47"/>
        <pc:sldMkLst>
          <pc:docMk/>
          <pc:sldMk cId="2570085528" sldId="318"/>
        </pc:sldMkLst>
        <pc:spChg chg="mod">
          <ac:chgData name="Colin JIANG Kelin" userId="5eb0c78b-b531-4ac2-a7ec-df27eb1dcb2b" providerId="ADAL" clId="{78AC2257-3F9D-4193-9A30-CFCDDEBA93DA}" dt="2023-10-29T14:06:50.963" v="934" actId="20577"/>
          <ac:spMkLst>
            <pc:docMk/>
            <pc:sldMk cId="2570085528" sldId="318"/>
            <ac:spMk id="381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29T14:31:49.114" v="1878" actId="20577"/>
        <pc:sldMkLst>
          <pc:docMk/>
          <pc:sldMk cId="3815149801" sldId="319"/>
        </pc:sldMkLst>
        <pc:spChg chg="mod">
          <ac:chgData name="Colin JIANG Kelin" userId="5eb0c78b-b531-4ac2-a7ec-df27eb1dcb2b" providerId="ADAL" clId="{78AC2257-3F9D-4193-9A30-CFCDDEBA93DA}" dt="2023-10-29T14:07:23.448" v="941" actId="20577"/>
          <ac:spMkLst>
            <pc:docMk/>
            <pc:sldMk cId="3815149801" sldId="319"/>
            <ac:spMk id="309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1:49.114" v="1878" actId="20577"/>
          <ac:spMkLst>
            <pc:docMk/>
            <pc:sldMk cId="3815149801" sldId="319"/>
            <ac:spMk id="31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1:15.641" v="1817" actId="20577"/>
          <ac:spMkLst>
            <pc:docMk/>
            <pc:sldMk cId="3815149801" sldId="319"/>
            <ac:spMk id="311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1:03.420" v="1808" actId="20577"/>
          <ac:spMkLst>
            <pc:docMk/>
            <pc:sldMk cId="3815149801" sldId="319"/>
            <ac:spMk id="312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1:32.503" v="1828" actId="14100"/>
          <ac:spMkLst>
            <pc:docMk/>
            <pc:sldMk cId="3815149801" sldId="319"/>
            <ac:spMk id="313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30T02:37:04.849" v="3320"/>
        <pc:sldMkLst>
          <pc:docMk/>
          <pc:sldMk cId="2042575159" sldId="320"/>
        </pc:sldMkLst>
        <pc:spChg chg="mod">
          <ac:chgData name="Colin JIANG Kelin" userId="5eb0c78b-b531-4ac2-a7ec-df27eb1dcb2b" providerId="ADAL" clId="{78AC2257-3F9D-4193-9A30-CFCDDEBA93DA}" dt="2023-10-29T14:17:06.250" v="1434" actId="20577"/>
          <ac:spMkLst>
            <pc:docMk/>
            <pc:sldMk cId="2042575159" sldId="320"/>
            <ac:spMk id="309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8:54.795" v="1590" actId="20577"/>
          <ac:spMkLst>
            <pc:docMk/>
            <pc:sldMk cId="2042575159" sldId="320"/>
            <ac:spMk id="31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7:42.970" v="1493"/>
          <ac:spMkLst>
            <pc:docMk/>
            <pc:sldMk cId="2042575159" sldId="320"/>
            <ac:spMk id="311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7:19.562" v="1457" actId="20577"/>
          <ac:spMkLst>
            <pc:docMk/>
            <pc:sldMk cId="2042575159" sldId="320"/>
            <ac:spMk id="312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17:55.065" v="1502" actId="20577"/>
          <ac:spMkLst>
            <pc:docMk/>
            <pc:sldMk cId="2042575159" sldId="320"/>
            <ac:spMk id="313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29T14:33:35.318" v="2025" actId="20577"/>
        <pc:sldMkLst>
          <pc:docMk/>
          <pc:sldMk cId="2774819744" sldId="321"/>
        </pc:sldMkLst>
        <pc:spChg chg="mod">
          <ac:chgData name="Colin JIANG Kelin" userId="5eb0c78b-b531-4ac2-a7ec-df27eb1dcb2b" providerId="ADAL" clId="{78AC2257-3F9D-4193-9A30-CFCDDEBA93DA}" dt="2023-10-29T14:32:52.016" v="1924" actId="20577"/>
          <ac:spMkLst>
            <pc:docMk/>
            <pc:sldMk cId="2774819744" sldId="321"/>
            <ac:spMk id="299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3:35.318" v="2025" actId="20577"/>
          <ac:spMkLst>
            <pc:docMk/>
            <pc:sldMk cId="2774819744" sldId="321"/>
            <ac:spMk id="300" creationId="{00000000-0000-0000-0000-000000000000}"/>
          </ac:spMkLst>
        </pc:spChg>
      </pc:sldChg>
      <pc:sldChg chg="addSp delSp modSp add mod ord">
        <pc:chgData name="Colin JIANG Kelin" userId="5eb0c78b-b531-4ac2-a7ec-df27eb1dcb2b" providerId="ADAL" clId="{78AC2257-3F9D-4193-9A30-CFCDDEBA93DA}" dt="2023-10-29T14:34:41.384" v="2141" actId="20577"/>
        <pc:sldMkLst>
          <pc:docMk/>
          <pc:sldMk cId="235549843" sldId="322"/>
        </pc:sldMkLst>
        <pc:spChg chg="add del mod">
          <ac:chgData name="Colin JIANG Kelin" userId="5eb0c78b-b531-4ac2-a7ec-df27eb1dcb2b" providerId="ADAL" clId="{78AC2257-3F9D-4193-9A30-CFCDDEBA93DA}" dt="2023-10-29T14:34:32.148" v="2124" actId="478"/>
          <ac:spMkLst>
            <pc:docMk/>
            <pc:sldMk cId="235549843" sldId="322"/>
            <ac:spMk id="3" creationId="{695D17D1-B175-C2CF-47E0-CCC113B767BB}"/>
          </ac:spMkLst>
        </pc:spChg>
        <pc:spChg chg="add mod">
          <ac:chgData name="Colin JIANG Kelin" userId="5eb0c78b-b531-4ac2-a7ec-df27eb1dcb2b" providerId="ADAL" clId="{78AC2257-3F9D-4193-9A30-CFCDDEBA93DA}" dt="2023-10-29T14:34:41.384" v="2141" actId="20577"/>
          <ac:spMkLst>
            <pc:docMk/>
            <pc:sldMk cId="235549843" sldId="322"/>
            <ac:spMk id="5" creationId="{04312EAB-6A99-6144-C783-754F80B73F0F}"/>
          </ac:spMkLst>
        </pc:spChg>
        <pc:spChg chg="mod">
          <ac:chgData name="Colin JIANG Kelin" userId="5eb0c78b-b531-4ac2-a7ec-df27eb1dcb2b" providerId="ADAL" clId="{78AC2257-3F9D-4193-9A30-CFCDDEBA93DA}" dt="2023-10-29T14:34:09.512" v="2072" actId="20577"/>
          <ac:spMkLst>
            <pc:docMk/>
            <pc:sldMk cId="235549843" sldId="322"/>
            <ac:spMk id="309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34:34.396" v="2126" actId="478"/>
          <ac:spMkLst>
            <pc:docMk/>
            <pc:sldMk cId="235549843" sldId="322"/>
            <ac:spMk id="310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4:25.432" v="2122" actId="20577"/>
          <ac:spMkLst>
            <pc:docMk/>
            <pc:sldMk cId="235549843" sldId="322"/>
            <ac:spMk id="311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4:20.537" v="2111" actId="20577"/>
          <ac:spMkLst>
            <pc:docMk/>
            <pc:sldMk cId="235549843" sldId="322"/>
            <ac:spMk id="312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34:30.714" v="2123" actId="478"/>
          <ac:spMkLst>
            <pc:docMk/>
            <pc:sldMk cId="235549843" sldId="322"/>
            <ac:spMk id="313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34:32.858" v="2125" actId="478"/>
          <ac:spMkLst>
            <pc:docMk/>
            <pc:sldMk cId="235549843" sldId="322"/>
            <ac:spMk id="314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29T14:35:09.151" v="2160" actId="20577"/>
        <pc:sldMkLst>
          <pc:docMk/>
          <pc:sldMk cId="2193297198" sldId="323"/>
        </pc:sldMkLst>
        <pc:spChg chg="mod">
          <ac:chgData name="Colin JIANG Kelin" userId="5eb0c78b-b531-4ac2-a7ec-df27eb1dcb2b" providerId="ADAL" clId="{78AC2257-3F9D-4193-9A30-CFCDDEBA93DA}" dt="2023-10-29T14:35:09.151" v="2160" actId="20577"/>
          <ac:spMkLst>
            <pc:docMk/>
            <pc:sldMk cId="2193297198" sldId="323"/>
            <ac:spMk id="283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5:00.079" v="2146" actId="20577"/>
          <ac:spMkLst>
            <pc:docMk/>
            <pc:sldMk cId="2193297198" sldId="323"/>
            <ac:spMk id="284" creationId="{00000000-0000-0000-0000-000000000000}"/>
          </ac:spMkLst>
        </pc:spChg>
      </pc:sldChg>
      <pc:sldChg chg="modSp add mod ord">
        <pc:chgData name="Colin JIANG Kelin" userId="5eb0c78b-b531-4ac2-a7ec-df27eb1dcb2b" providerId="ADAL" clId="{78AC2257-3F9D-4193-9A30-CFCDDEBA93DA}" dt="2023-10-29T16:10:38.923" v="3163" actId="207"/>
        <pc:sldMkLst>
          <pc:docMk/>
          <pc:sldMk cId="1214381116" sldId="324"/>
        </pc:sldMkLst>
        <pc:spChg chg="mod">
          <ac:chgData name="Colin JIANG Kelin" userId="5eb0c78b-b531-4ac2-a7ec-df27eb1dcb2b" providerId="ADAL" clId="{78AC2257-3F9D-4193-9A30-CFCDDEBA93DA}" dt="2023-10-29T16:03:45.873" v="3039" actId="20577"/>
          <ac:spMkLst>
            <pc:docMk/>
            <pc:sldMk cId="1214381116" sldId="324"/>
            <ac:spMk id="592" creationId="{00000000-0000-0000-0000-000000000000}"/>
          </ac:spMkLst>
        </pc:spChg>
        <pc:graphicFrameChg chg="mod modGraphic">
          <ac:chgData name="Colin JIANG Kelin" userId="5eb0c78b-b531-4ac2-a7ec-df27eb1dcb2b" providerId="ADAL" clId="{78AC2257-3F9D-4193-9A30-CFCDDEBA93DA}" dt="2023-10-29T16:10:38.923" v="3163" actId="207"/>
          <ac:graphicFrameMkLst>
            <pc:docMk/>
            <pc:sldMk cId="1214381116" sldId="324"/>
            <ac:graphicFrameMk id="593" creationId="{00000000-0000-0000-0000-000000000000}"/>
          </ac:graphicFrameMkLst>
        </pc:graphicFrameChg>
      </pc:sldChg>
      <pc:sldChg chg="addSp delSp modSp add mod ord">
        <pc:chgData name="Colin JIANG Kelin" userId="5eb0c78b-b531-4ac2-a7ec-df27eb1dcb2b" providerId="ADAL" clId="{78AC2257-3F9D-4193-9A30-CFCDDEBA93DA}" dt="2023-10-29T14:54:56.275" v="2554" actId="20577"/>
        <pc:sldMkLst>
          <pc:docMk/>
          <pc:sldMk cId="3241082628" sldId="325"/>
        </pc:sldMkLst>
        <pc:spChg chg="add del mod">
          <ac:chgData name="Colin JIANG Kelin" userId="5eb0c78b-b531-4ac2-a7ec-df27eb1dcb2b" providerId="ADAL" clId="{78AC2257-3F9D-4193-9A30-CFCDDEBA93DA}" dt="2023-10-29T14:38:02.197" v="2255" actId="478"/>
          <ac:spMkLst>
            <pc:docMk/>
            <pc:sldMk cId="3241082628" sldId="325"/>
            <ac:spMk id="3" creationId="{DFED8D54-6BFD-A453-8E32-E701F865999F}"/>
          </ac:spMkLst>
        </pc:spChg>
        <pc:spChg chg="add mod">
          <ac:chgData name="Colin JIANG Kelin" userId="5eb0c78b-b531-4ac2-a7ec-df27eb1dcb2b" providerId="ADAL" clId="{78AC2257-3F9D-4193-9A30-CFCDDEBA93DA}" dt="2023-10-29T14:48:00.245" v="2448" actId="2711"/>
          <ac:spMkLst>
            <pc:docMk/>
            <pc:sldMk cId="3241082628" sldId="325"/>
            <ac:spMk id="10" creationId="{DC24A0EF-657A-75C5-1993-B5AC3B05FE7D}"/>
          </ac:spMkLst>
        </pc:spChg>
        <pc:spChg chg="add del mod">
          <ac:chgData name="Colin JIANG Kelin" userId="5eb0c78b-b531-4ac2-a7ec-df27eb1dcb2b" providerId="ADAL" clId="{78AC2257-3F9D-4193-9A30-CFCDDEBA93DA}" dt="2023-10-29T14:39:56.902" v="2290" actId="478"/>
          <ac:spMkLst>
            <pc:docMk/>
            <pc:sldMk cId="3241082628" sldId="325"/>
            <ac:spMk id="11" creationId="{B75BF7EF-35AC-4E27-74C0-5A0CF61BE50E}"/>
          </ac:spMkLst>
        </pc:spChg>
        <pc:spChg chg="add mod">
          <ac:chgData name="Colin JIANG Kelin" userId="5eb0c78b-b531-4ac2-a7ec-df27eb1dcb2b" providerId="ADAL" clId="{78AC2257-3F9D-4193-9A30-CFCDDEBA93DA}" dt="2023-10-29T14:52:36.257" v="2501" actId="1076"/>
          <ac:spMkLst>
            <pc:docMk/>
            <pc:sldMk cId="3241082628" sldId="325"/>
            <ac:spMk id="12" creationId="{6F6FCFE9-B289-A39C-F033-13C7A7332F02}"/>
          </ac:spMkLst>
        </pc:spChg>
        <pc:spChg chg="add mod">
          <ac:chgData name="Colin JIANG Kelin" userId="5eb0c78b-b531-4ac2-a7ec-df27eb1dcb2b" providerId="ADAL" clId="{78AC2257-3F9D-4193-9A30-CFCDDEBA93DA}" dt="2023-10-29T14:48:00.245" v="2448" actId="2711"/>
          <ac:spMkLst>
            <pc:docMk/>
            <pc:sldMk cId="3241082628" sldId="325"/>
            <ac:spMk id="13" creationId="{059DB019-CB12-C6EF-4430-C1DF794454FB}"/>
          </ac:spMkLst>
        </pc:spChg>
        <pc:spChg chg="add mod">
          <ac:chgData name="Colin JIANG Kelin" userId="5eb0c78b-b531-4ac2-a7ec-df27eb1dcb2b" providerId="ADAL" clId="{78AC2257-3F9D-4193-9A30-CFCDDEBA93DA}" dt="2023-10-29T14:50:12.770" v="2465" actId="207"/>
          <ac:spMkLst>
            <pc:docMk/>
            <pc:sldMk cId="3241082628" sldId="325"/>
            <ac:spMk id="18" creationId="{1B46F321-0858-72EB-A6DD-1DC2878FC29E}"/>
          </ac:spMkLst>
        </pc:spChg>
        <pc:spChg chg="add mod">
          <ac:chgData name="Colin JIANG Kelin" userId="5eb0c78b-b531-4ac2-a7ec-df27eb1dcb2b" providerId="ADAL" clId="{78AC2257-3F9D-4193-9A30-CFCDDEBA93DA}" dt="2023-10-29T14:50:01.795" v="2464" actId="207"/>
          <ac:spMkLst>
            <pc:docMk/>
            <pc:sldMk cId="3241082628" sldId="325"/>
            <ac:spMk id="19" creationId="{36CE2AD7-5A71-56C8-127B-EB2A3666E848}"/>
          </ac:spMkLst>
        </pc:spChg>
        <pc:spChg chg="add mod">
          <ac:chgData name="Colin JIANG Kelin" userId="5eb0c78b-b531-4ac2-a7ec-df27eb1dcb2b" providerId="ADAL" clId="{78AC2257-3F9D-4193-9A30-CFCDDEBA93DA}" dt="2023-10-29T14:50:25.720" v="2469" actId="207"/>
          <ac:spMkLst>
            <pc:docMk/>
            <pc:sldMk cId="3241082628" sldId="325"/>
            <ac:spMk id="20" creationId="{ECDC6F3B-94B2-3984-15BE-4AF0BB792E29}"/>
          </ac:spMkLst>
        </pc:spChg>
        <pc:spChg chg="add mod">
          <ac:chgData name="Colin JIANG Kelin" userId="5eb0c78b-b531-4ac2-a7ec-df27eb1dcb2b" providerId="ADAL" clId="{78AC2257-3F9D-4193-9A30-CFCDDEBA93DA}" dt="2023-10-29T14:50:16.875" v="2466" actId="207"/>
          <ac:spMkLst>
            <pc:docMk/>
            <pc:sldMk cId="3241082628" sldId="325"/>
            <ac:spMk id="21" creationId="{0952841E-1420-A9D5-6E8B-C996D89DC828}"/>
          </ac:spMkLst>
        </pc:spChg>
        <pc:spChg chg="add mod">
          <ac:chgData name="Colin JIANG Kelin" userId="5eb0c78b-b531-4ac2-a7ec-df27eb1dcb2b" providerId="ADAL" clId="{78AC2257-3F9D-4193-9A30-CFCDDEBA93DA}" dt="2023-10-29T14:50:21.657" v="2467" actId="207"/>
          <ac:spMkLst>
            <pc:docMk/>
            <pc:sldMk cId="3241082628" sldId="325"/>
            <ac:spMk id="22" creationId="{FD0DFB1B-5B00-3484-1761-68BAE552BFEF}"/>
          </ac:spMkLst>
        </pc:spChg>
        <pc:spChg chg="add mod">
          <ac:chgData name="Colin JIANG Kelin" userId="5eb0c78b-b531-4ac2-a7ec-df27eb1dcb2b" providerId="ADAL" clId="{78AC2257-3F9D-4193-9A30-CFCDDEBA93DA}" dt="2023-10-29T14:50:31.017" v="2470" actId="207"/>
          <ac:spMkLst>
            <pc:docMk/>
            <pc:sldMk cId="3241082628" sldId="325"/>
            <ac:spMk id="24" creationId="{D8612A36-E726-052B-EF3A-35DF1DB49E1B}"/>
          </ac:spMkLst>
        </pc:spChg>
        <pc:spChg chg="add mod">
          <ac:chgData name="Colin JIANG Kelin" userId="5eb0c78b-b531-4ac2-a7ec-df27eb1dcb2b" providerId="ADAL" clId="{78AC2257-3F9D-4193-9A30-CFCDDEBA93DA}" dt="2023-10-29T14:48:45.512" v="2456" actId="207"/>
          <ac:spMkLst>
            <pc:docMk/>
            <pc:sldMk cId="3241082628" sldId="325"/>
            <ac:spMk id="25" creationId="{74623C5B-0B1E-74E6-8946-943C0E8041EB}"/>
          </ac:spMkLst>
        </pc:spChg>
        <pc:spChg chg="add mod">
          <ac:chgData name="Colin JIANG Kelin" userId="5eb0c78b-b531-4ac2-a7ec-df27eb1dcb2b" providerId="ADAL" clId="{78AC2257-3F9D-4193-9A30-CFCDDEBA93DA}" dt="2023-10-29T14:42:31.562" v="2334" actId="1076"/>
          <ac:spMkLst>
            <pc:docMk/>
            <pc:sldMk cId="3241082628" sldId="325"/>
            <ac:spMk id="26" creationId="{3FC2D3A8-C08C-65B3-5C69-485517B1E971}"/>
          </ac:spMkLst>
        </pc:spChg>
        <pc:spChg chg="add mod">
          <ac:chgData name="Colin JIANG Kelin" userId="5eb0c78b-b531-4ac2-a7ec-df27eb1dcb2b" providerId="ADAL" clId="{78AC2257-3F9D-4193-9A30-CFCDDEBA93DA}" dt="2023-10-29T14:50:39.562" v="2471" actId="207"/>
          <ac:spMkLst>
            <pc:docMk/>
            <pc:sldMk cId="3241082628" sldId="325"/>
            <ac:spMk id="27" creationId="{09FB0894-46F9-6555-D6B7-94002C1A8390}"/>
          </ac:spMkLst>
        </pc:spChg>
        <pc:spChg chg="add mod">
          <ac:chgData name="Colin JIANG Kelin" userId="5eb0c78b-b531-4ac2-a7ec-df27eb1dcb2b" providerId="ADAL" clId="{78AC2257-3F9D-4193-9A30-CFCDDEBA93DA}" dt="2023-10-29T14:50:43.512" v="2472" actId="207"/>
          <ac:spMkLst>
            <pc:docMk/>
            <pc:sldMk cId="3241082628" sldId="325"/>
            <ac:spMk id="28" creationId="{EA12F6C6-DE35-27BD-CBA2-233BCB7993AB}"/>
          </ac:spMkLst>
        </pc:spChg>
        <pc:spChg chg="add mod">
          <ac:chgData name="Colin JIANG Kelin" userId="5eb0c78b-b531-4ac2-a7ec-df27eb1dcb2b" providerId="ADAL" clId="{78AC2257-3F9D-4193-9A30-CFCDDEBA93DA}" dt="2023-10-29T14:49:18.963" v="2458" actId="207"/>
          <ac:spMkLst>
            <pc:docMk/>
            <pc:sldMk cId="3241082628" sldId="325"/>
            <ac:spMk id="30" creationId="{1DDD2FF9-2F22-F38D-4D16-F97C669B730F}"/>
          </ac:spMkLst>
        </pc:spChg>
        <pc:spChg chg="add mod">
          <ac:chgData name="Colin JIANG Kelin" userId="5eb0c78b-b531-4ac2-a7ec-df27eb1dcb2b" providerId="ADAL" clId="{78AC2257-3F9D-4193-9A30-CFCDDEBA93DA}" dt="2023-10-29T14:49:13.228" v="2457" actId="207"/>
          <ac:spMkLst>
            <pc:docMk/>
            <pc:sldMk cId="3241082628" sldId="325"/>
            <ac:spMk id="31" creationId="{992EA30C-5677-C298-7D09-45D8CA069F69}"/>
          </ac:spMkLst>
        </pc:spChg>
        <pc:spChg chg="add mod">
          <ac:chgData name="Colin JIANG Kelin" userId="5eb0c78b-b531-4ac2-a7ec-df27eb1dcb2b" providerId="ADAL" clId="{78AC2257-3F9D-4193-9A30-CFCDDEBA93DA}" dt="2023-10-29T14:49:37.412" v="2461" actId="207"/>
          <ac:spMkLst>
            <pc:docMk/>
            <pc:sldMk cId="3241082628" sldId="325"/>
            <ac:spMk id="32" creationId="{4F96586C-8A7C-3E0A-6546-769BC4EA6B64}"/>
          </ac:spMkLst>
        </pc:spChg>
        <pc:spChg chg="add mod">
          <ac:chgData name="Colin JIANG Kelin" userId="5eb0c78b-b531-4ac2-a7ec-df27eb1dcb2b" providerId="ADAL" clId="{78AC2257-3F9D-4193-9A30-CFCDDEBA93DA}" dt="2023-10-29T14:49:22.173" v="2459" actId="207"/>
          <ac:spMkLst>
            <pc:docMk/>
            <pc:sldMk cId="3241082628" sldId="325"/>
            <ac:spMk id="33" creationId="{D2319DD8-E15F-3609-44B6-D59C6F6514CB}"/>
          </ac:spMkLst>
        </pc:spChg>
        <pc:spChg chg="add mod">
          <ac:chgData name="Colin JIANG Kelin" userId="5eb0c78b-b531-4ac2-a7ec-df27eb1dcb2b" providerId="ADAL" clId="{78AC2257-3F9D-4193-9A30-CFCDDEBA93DA}" dt="2023-10-29T14:49:27.473" v="2460" actId="207"/>
          <ac:spMkLst>
            <pc:docMk/>
            <pc:sldMk cId="3241082628" sldId="325"/>
            <ac:spMk id="34" creationId="{D5D2FE30-57C2-D8FB-71FB-4FAEE44B9609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35" creationId="{0B922844-D0A6-9344-2DC7-450C5B88D347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36" creationId="{4B3BD354-D971-CF4A-2413-65B790718B6C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37" creationId="{A3F7815C-7B08-ADCC-F7C7-A22166900134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38" creationId="{7531CC28-0719-1259-A082-71194900C4AE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39" creationId="{8037DE06-808C-079B-A42B-EC4F8CCE001C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0" creationId="{BB7CBCD7-ADE1-1BBB-0A15-965F998CA3A2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1" creationId="{33BF5CAA-B428-078C-CEE5-D2C51569A136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2" creationId="{60CBAF0F-1E9E-E488-A611-D7AD25F9B0A7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3" creationId="{CE1327D3-E003-0056-F1F1-618F2151800E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4" creationId="{C74AF80C-15E3-2C7C-5B80-DDB66DD62325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5" creationId="{DBCDB756-AA63-F367-EB30-36F6CC2B2BF5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6" creationId="{6DDE22C7-676C-9A04-92CD-F41BFA517520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7" creationId="{B1E57210-CF8E-C136-7A88-6523C2C772D3}"/>
          </ac:spMkLst>
        </pc:spChg>
        <pc:spChg chg="add mod">
          <ac:chgData name="Colin JIANG Kelin" userId="5eb0c78b-b531-4ac2-a7ec-df27eb1dcb2b" providerId="ADAL" clId="{78AC2257-3F9D-4193-9A30-CFCDDEBA93DA}" dt="2023-10-29T14:47:45.977" v="2446" actId="164"/>
          <ac:spMkLst>
            <pc:docMk/>
            <pc:sldMk cId="3241082628" sldId="325"/>
            <ac:spMk id="48" creationId="{70F4BAA7-6D45-0446-930A-968D9F6F47DB}"/>
          </ac:spMkLst>
        </pc:spChg>
        <pc:spChg chg="add mod">
          <ac:chgData name="Colin JIANG Kelin" userId="5eb0c78b-b531-4ac2-a7ec-df27eb1dcb2b" providerId="ADAL" clId="{78AC2257-3F9D-4193-9A30-CFCDDEBA93DA}" dt="2023-10-29T14:48:33.065" v="2455" actId="1076"/>
          <ac:spMkLst>
            <pc:docMk/>
            <pc:sldMk cId="3241082628" sldId="325"/>
            <ac:spMk id="50" creationId="{4DAA94D7-0AED-2F4B-C1A8-3AEA36B0F91E}"/>
          </ac:spMkLst>
        </pc:spChg>
        <pc:spChg chg="add mod">
          <ac:chgData name="Colin JIANG Kelin" userId="5eb0c78b-b531-4ac2-a7ec-df27eb1dcb2b" providerId="ADAL" clId="{78AC2257-3F9D-4193-9A30-CFCDDEBA93DA}" dt="2023-10-29T14:52:55.100" v="2503" actId="12789"/>
          <ac:spMkLst>
            <pc:docMk/>
            <pc:sldMk cId="3241082628" sldId="325"/>
            <ac:spMk id="51" creationId="{50DD68CA-EF3F-6408-C545-6DA3731599FB}"/>
          </ac:spMkLst>
        </pc:spChg>
        <pc:spChg chg="add mod">
          <ac:chgData name="Colin JIANG Kelin" userId="5eb0c78b-b531-4ac2-a7ec-df27eb1dcb2b" providerId="ADAL" clId="{78AC2257-3F9D-4193-9A30-CFCDDEBA93DA}" dt="2023-10-29T14:53:01.718" v="2506" actId="20577"/>
          <ac:spMkLst>
            <pc:docMk/>
            <pc:sldMk cId="3241082628" sldId="325"/>
            <ac:spMk id="52" creationId="{02309560-FD3A-6437-8C2E-B28CB038CB41}"/>
          </ac:spMkLst>
        </pc:spChg>
        <pc:spChg chg="add mod">
          <ac:chgData name="Colin JIANG Kelin" userId="5eb0c78b-b531-4ac2-a7ec-df27eb1dcb2b" providerId="ADAL" clId="{78AC2257-3F9D-4193-9A30-CFCDDEBA93DA}" dt="2023-10-29T14:53:08.205" v="2513" actId="20577"/>
          <ac:spMkLst>
            <pc:docMk/>
            <pc:sldMk cId="3241082628" sldId="325"/>
            <ac:spMk id="53" creationId="{0EACA6C0-34F1-9720-C73B-18C0AB758412}"/>
          </ac:spMkLst>
        </pc:spChg>
        <pc:spChg chg="add mod">
          <ac:chgData name="Colin JIANG Kelin" userId="5eb0c78b-b531-4ac2-a7ec-df27eb1dcb2b" providerId="ADAL" clId="{78AC2257-3F9D-4193-9A30-CFCDDEBA93DA}" dt="2023-10-29T14:53:10.102" v="2514" actId="20577"/>
          <ac:spMkLst>
            <pc:docMk/>
            <pc:sldMk cId="3241082628" sldId="325"/>
            <ac:spMk id="54" creationId="{CA6A9789-501D-13C3-7B5E-81F80CD4A240}"/>
          </ac:spMkLst>
        </pc:spChg>
        <pc:spChg chg="add mod">
          <ac:chgData name="Colin JIANG Kelin" userId="5eb0c78b-b531-4ac2-a7ec-df27eb1dcb2b" providerId="ADAL" clId="{78AC2257-3F9D-4193-9A30-CFCDDEBA93DA}" dt="2023-10-29T14:53:12.973" v="2517" actId="20577"/>
          <ac:spMkLst>
            <pc:docMk/>
            <pc:sldMk cId="3241082628" sldId="325"/>
            <ac:spMk id="55" creationId="{EE73AD3F-E1BE-95DA-BDB6-2F0A8628E79A}"/>
          </ac:spMkLst>
        </pc:spChg>
        <pc:spChg chg="add mod">
          <ac:chgData name="Colin JIANG Kelin" userId="5eb0c78b-b531-4ac2-a7ec-df27eb1dcb2b" providerId="ADAL" clId="{78AC2257-3F9D-4193-9A30-CFCDDEBA93DA}" dt="2023-10-29T14:53:17.426" v="2522" actId="20577"/>
          <ac:spMkLst>
            <pc:docMk/>
            <pc:sldMk cId="3241082628" sldId="325"/>
            <ac:spMk id="56" creationId="{78378B46-B6BE-6384-53DD-0C9773C247A7}"/>
          </ac:spMkLst>
        </pc:spChg>
        <pc:spChg chg="add mod">
          <ac:chgData name="Colin JIANG Kelin" userId="5eb0c78b-b531-4ac2-a7ec-df27eb1dcb2b" providerId="ADAL" clId="{78AC2257-3F9D-4193-9A30-CFCDDEBA93DA}" dt="2023-10-29T14:53:03.881" v="2508" actId="20577"/>
          <ac:spMkLst>
            <pc:docMk/>
            <pc:sldMk cId="3241082628" sldId="325"/>
            <ac:spMk id="57" creationId="{794DE15D-2F0E-9E30-9F57-7FEDEE8D3F19}"/>
          </ac:spMkLst>
        </pc:spChg>
        <pc:spChg chg="add mod">
          <ac:chgData name="Colin JIANG Kelin" userId="5eb0c78b-b531-4ac2-a7ec-df27eb1dcb2b" providerId="ADAL" clId="{78AC2257-3F9D-4193-9A30-CFCDDEBA93DA}" dt="2023-10-29T14:53:05.964" v="2510" actId="20577"/>
          <ac:spMkLst>
            <pc:docMk/>
            <pc:sldMk cId="3241082628" sldId="325"/>
            <ac:spMk id="58" creationId="{B202D2E1-B106-6884-A2C5-6E95E0BA9791}"/>
          </ac:spMkLst>
        </pc:spChg>
        <pc:spChg chg="add mod">
          <ac:chgData name="Colin JIANG Kelin" userId="5eb0c78b-b531-4ac2-a7ec-df27eb1dcb2b" providerId="ADAL" clId="{78AC2257-3F9D-4193-9A30-CFCDDEBA93DA}" dt="2023-10-29T14:53:00.133" v="2504" actId="20577"/>
          <ac:spMkLst>
            <pc:docMk/>
            <pc:sldMk cId="3241082628" sldId="325"/>
            <ac:spMk id="59" creationId="{CFB7CE78-92EF-29DE-C414-AE19F9C21B00}"/>
          </ac:spMkLst>
        </pc:spChg>
        <pc:spChg chg="add mod">
          <ac:chgData name="Colin JIANG Kelin" userId="5eb0c78b-b531-4ac2-a7ec-df27eb1dcb2b" providerId="ADAL" clId="{78AC2257-3F9D-4193-9A30-CFCDDEBA93DA}" dt="2023-10-29T14:54:31.047" v="2543" actId="207"/>
          <ac:spMkLst>
            <pc:docMk/>
            <pc:sldMk cId="3241082628" sldId="325"/>
            <ac:spMk id="60" creationId="{D65B46E2-92EE-E674-D82E-F52E5B5DAB41}"/>
          </ac:spMkLst>
        </pc:spChg>
        <pc:spChg chg="add mod">
          <ac:chgData name="Colin JIANG Kelin" userId="5eb0c78b-b531-4ac2-a7ec-df27eb1dcb2b" providerId="ADAL" clId="{78AC2257-3F9D-4193-9A30-CFCDDEBA93DA}" dt="2023-10-29T14:54:50.458" v="2551" actId="20577"/>
          <ac:spMkLst>
            <pc:docMk/>
            <pc:sldMk cId="3241082628" sldId="325"/>
            <ac:spMk id="61" creationId="{E1A932BD-29A7-0246-B382-CDB093D27EA4}"/>
          </ac:spMkLst>
        </pc:spChg>
        <pc:spChg chg="add mod">
          <ac:chgData name="Colin JIANG Kelin" userId="5eb0c78b-b531-4ac2-a7ec-df27eb1dcb2b" providerId="ADAL" clId="{78AC2257-3F9D-4193-9A30-CFCDDEBA93DA}" dt="2023-10-29T14:54:56.275" v="2554" actId="20577"/>
          <ac:spMkLst>
            <pc:docMk/>
            <pc:sldMk cId="3241082628" sldId="325"/>
            <ac:spMk id="62" creationId="{034C5045-2D8C-5691-E780-7F6C0690738D}"/>
          </ac:spMkLst>
        </pc:spChg>
        <pc:spChg chg="mod">
          <ac:chgData name="Colin JIANG Kelin" userId="5eb0c78b-b531-4ac2-a7ec-df27eb1dcb2b" providerId="ADAL" clId="{78AC2257-3F9D-4193-9A30-CFCDDEBA93DA}" dt="2023-10-29T14:35:58.277" v="2185" actId="20577"/>
          <ac:spMkLst>
            <pc:docMk/>
            <pc:sldMk cId="3241082628" sldId="325"/>
            <ac:spMk id="292" creationId="{00000000-0000-0000-0000-000000000000}"/>
          </ac:spMkLst>
        </pc:spChg>
        <pc:spChg chg="del">
          <ac:chgData name="Colin JIANG Kelin" userId="5eb0c78b-b531-4ac2-a7ec-df27eb1dcb2b" providerId="ADAL" clId="{78AC2257-3F9D-4193-9A30-CFCDDEBA93DA}" dt="2023-10-29T14:37:59.622" v="2254" actId="478"/>
          <ac:spMkLst>
            <pc:docMk/>
            <pc:sldMk cId="3241082628" sldId="325"/>
            <ac:spMk id="293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38:07.482" v="2257" actId="1076"/>
          <ac:spMkLst>
            <pc:docMk/>
            <pc:sldMk cId="3241082628" sldId="325"/>
            <ac:spMk id="294" creationId="{00000000-0000-0000-0000-000000000000}"/>
          </ac:spMkLst>
        </pc:spChg>
        <pc:grpChg chg="add mod">
          <ac:chgData name="Colin JIANG Kelin" userId="5eb0c78b-b531-4ac2-a7ec-df27eb1dcb2b" providerId="ADAL" clId="{78AC2257-3F9D-4193-9A30-CFCDDEBA93DA}" dt="2023-10-29T14:47:50.634" v="2447" actId="1076"/>
          <ac:grpSpMkLst>
            <pc:docMk/>
            <pc:sldMk cId="3241082628" sldId="325"/>
            <ac:grpSpMk id="49" creationId="{D6F21942-8AE4-AB23-4F6A-59757BF243C5}"/>
          </ac:grpSpMkLst>
        </pc:grpChg>
        <pc:cxnChg chg="add mod">
          <ac:chgData name="Colin JIANG Kelin" userId="5eb0c78b-b531-4ac2-a7ec-df27eb1dcb2b" providerId="ADAL" clId="{78AC2257-3F9D-4193-9A30-CFCDDEBA93DA}" dt="2023-10-29T14:51:02.907" v="2473" actId="693"/>
          <ac:cxnSpMkLst>
            <pc:docMk/>
            <pc:sldMk cId="3241082628" sldId="325"/>
            <ac:cxnSpMk id="5" creationId="{5C9095C6-E4EF-F397-4C0F-FD2B9BB7AA2A}"/>
          </ac:cxnSpMkLst>
        </pc:cxnChg>
        <pc:cxnChg chg="add del mod">
          <ac:chgData name="Colin JIANG Kelin" userId="5eb0c78b-b531-4ac2-a7ec-df27eb1dcb2b" providerId="ADAL" clId="{78AC2257-3F9D-4193-9A30-CFCDDEBA93DA}" dt="2023-10-29T14:40:45.720" v="2312" actId="478"/>
          <ac:cxnSpMkLst>
            <pc:docMk/>
            <pc:sldMk cId="3241082628" sldId="325"/>
            <ac:cxnSpMk id="16" creationId="{73B9BD23-DAEB-F3AA-BF35-FE60DD633FF1}"/>
          </ac:cxnSpMkLst>
        </pc:cxnChg>
        <pc:cxnChg chg="add del mod">
          <ac:chgData name="Colin JIANG Kelin" userId="5eb0c78b-b531-4ac2-a7ec-df27eb1dcb2b" providerId="ADAL" clId="{78AC2257-3F9D-4193-9A30-CFCDDEBA93DA}" dt="2023-10-29T14:40:45.186" v="2311" actId="478"/>
          <ac:cxnSpMkLst>
            <pc:docMk/>
            <pc:sldMk cId="3241082628" sldId="325"/>
            <ac:cxnSpMk id="17" creationId="{B6547304-04D3-D480-FF06-10DE065C1CD9}"/>
          </ac:cxnSpMkLst>
        </pc:cxnChg>
        <pc:cxnChg chg="add mod">
          <ac:chgData name="Colin JIANG Kelin" userId="5eb0c78b-b531-4ac2-a7ec-df27eb1dcb2b" providerId="ADAL" clId="{78AC2257-3F9D-4193-9A30-CFCDDEBA93DA}" dt="2023-10-29T14:51:02.907" v="2473" actId="693"/>
          <ac:cxnSpMkLst>
            <pc:docMk/>
            <pc:sldMk cId="3241082628" sldId="325"/>
            <ac:cxnSpMk id="23" creationId="{E16C4F39-FF7A-FECA-C6C9-7E692B01665A}"/>
          </ac:cxnSpMkLst>
        </pc:cxnChg>
        <pc:cxnChg chg="add mod">
          <ac:chgData name="Colin JIANG Kelin" userId="5eb0c78b-b531-4ac2-a7ec-df27eb1dcb2b" providerId="ADAL" clId="{78AC2257-3F9D-4193-9A30-CFCDDEBA93DA}" dt="2023-10-29T14:51:02.907" v="2473" actId="693"/>
          <ac:cxnSpMkLst>
            <pc:docMk/>
            <pc:sldMk cId="3241082628" sldId="325"/>
            <ac:cxnSpMk id="29" creationId="{8E353736-4A34-66DA-DFA6-79C4033FE229}"/>
          </ac:cxnSpMkLst>
        </pc:cxnChg>
      </pc:sldChg>
      <pc:sldChg chg="modSp add mod ord">
        <pc:chgData name="Colin JIANG Kelin" userId="5eb0c78b-b531-4ac2-a7ec-df27eb1dcb2b" providerId="ADAL" clId="{78AC2257-3F9D-4193-9A30-CFCDDEBA93DA}" dt="2023-10-29T14:56:45.990" v="2636" actId="20577"/>
        <pc:sldMkLst>
          <pc:docMk/>
          <pc:sldMk cId="379692481" sldId="326"/>
        </pc:sldMkLst>
        <pc:spChg chg="mod">
          <ac:chgData name="Colin JIANG Kelin" userId="5eb0c78b-b531-4ac2-a7ec-df27eb1dcb2b" providerId="ADAL" clId="{78AC2257-3F9D-4193-9A30-CFCDDEBA93DA}" dt="2023-10-29T14:56:45.990" v="2636" actId="20577"/>
          <ac:spMkLst>
            <pc:docMk/>
            <pc:sldMk cId="379692481" sldId="326"/>
            <ac:spMk id="283" creationId="{00000000-0000-0000-0000-000000000000}"/>
          </ac:spMkLst>
        </pc:spChg>
        <pc:spChg chg="mod">
          <ac:chgData name="Colin JIANG Kelin" userId="5eb0c78b-b531-4ac2-a7ec-df27eb1dcb2b" providerId="ADAL" clId="{78AC2257-3F9D-4193-9A30-CFCDDEBA93DA}" dt="2023-10-29T14:56:40.890" v="2633" actId="20577"/>
          <ac:spMkLst>
            <pc:docMk/>
            <pc:sldMk cId="379692481" sldId="326"/>
            <ac:spMk id="284" creationId="{00000000-0000-0000-0000-000000000000}"/>
          </ac:spMkLst>
        </pc:spChg>
      </pc:sldChg>
      <pc:sldChg chg="modSp add mod">
        <pc:chgData name="Colin JIANG Kelin" userId="5eb0c78b-b531-4ac2-a7ec-df27eb1dcb2b" providerId="ADAL" clId="{78AC2257-3F9D-4193-9A30-CFCDDEBA93DA}" dt="2023-10-29T16:09:52.731" v="3156" actId="242"/>
        <pc:sldMkLst>
          <pc:docMk/>
          <pc:sldMk cId="105273134" sldId="327"/>
        </pc:sldMkLst>
        <pc:spChg chg="mod">
          <ac:chgData name="Colin JIANG Kelin" userId="5eb0c78b-b531-4ac2-a7ec-df27eb1dcb2b" providerId="ADAL" clId="{78AC2257-3F9D-4193-9A30-CFCDDEBA93DA}" dt="2023-10-29T16:04:09.656" v="3045" actId="20577"/>
          <ac:spMkLst>
            <pc:docMk/>
            <pc:sldMk cId="105273134" sldId="327"/>
            <ac:spMk id="592" creationId="{00000000-0000-0000-0000-000000000000}"/>
          </ac:spMkLst>
        </pc:spChg>
        <pc:graphicFrameChg chg="mod modGraphic">
          <ac:chgData name="Colin JIANG Kelin" userId="5eb0c78b-b531-4ac2-a7ec-df27eb1dcb2b" providerId="ADAL" clId="{78AC2257-3F9D-4193-9A30-CFCDDEBA93DA}" dt="2023-10-29T16:09:52.731" v="3156" actId="242"/>
          <ac:graphicFrameMkLst>
            <pc:docMk/>
            <pc:sldMk cId="105273134" sldId="327"/>
            <ac:graphicFrameMk id="593" creationId="{00000000-0000-0000-0000-000000000000}"/>
          </ac:graphicFrameMkLst>
        </pc:graphicFrameChg>
      </pc:sldChg>
    </pc:docChg>
  </pc:docChgLst>
  <pc:docChgLst>
    <pc:chgData name="NG Juan Yong" userId="S::juanyong.ng.2022@mitb.smu.edu.sg::c7f46734-6ec5-48d7-a4b7-258c79b1fd58" providerId="AD" clId="Web-{D49D9275-4BFE-4E5D-ABE7-379F3EBA0F86}"/>
    <pc:docChg chg="modSld">
      <pc:chgData name="NG Juan Yong" userId="S::juanyong.ng.2022@mitb.smu.edu.sg::c7f46734-6ec5-48d7-a4b7-258c79b1fd58" providerId="AD" clId="Web-{D49D9275-4BFE-4E5D-ABE7-379F3EBA0F86}" dt="2023-11-01T15:28:32.486" v="23" actId="1076"/>
      <pc:docMkLst>
        <pc:docMk/>
      </pc:docMkLst>
      <pc:sldChg chg="modSp">
        <pc:chgData name="NG Juan Yong" userId="S::juanyong.ng.2022@mitb.smu.edu.sg::c7f46734-6ec5-48d7-a4b7-258c79b1fd58" providerId="AD" clId="Web-{D49D9275-4BFE-4E5D-ABE7-379F3EBA0F86}" dt="2023-11-01T15:28:32.486" v="23" actId="1076"/>
        <pc:sldMkLst>
          <pc:docMk/>
          <pc:sldMk cId="17784949" sldId="351"/>
        </pc:sldMkLst>
        <pc:spChg chg="mod">
          <ac:chgData name="NG Juan Yong" userId="S::juanyong.ng.2022@mitb.smu.edu.sg::c7f46734-6ec5-48d7-a4b7-258c79b1fd58" providerId="AD" clId="Web-{D49D9275-4BFE-4E5D-ABE7-379F3EBA0F86}" dt="2023-11-01T15:28:32.486" v="23" actId="1076"/>
          <ac:spMkLst>
            <pc:docMk/>
            <pc:sldMk cId="17784949" sldId="351"/>
            <ac:spMk id="8" creationId="{4E040816-DF12-BB6B-A944-833BE716A5FF}"/>
          </ac:spMkLst>
        </pc:spChg>
      </pc:sldChg>
      <pc:sldChg chg="addSp delSp modSp">
        <pc:chgData name="NG Juan Yong" userId="S::juanyong.ng.2022@mitb.smu.edu.sg::c7f46734-6ec5-48d7-a4b7-258c79b1fd58" providerId="AD" clId="Web-{D49D9275-4BFE-4E5D-ABE7-379F3EBA0F86}" dt="2023-11-01T15:28:16.970" v="22" actId="1076"/>
        <pc:sldMkLst>
          <pc:docMk/>
          <pc:sldMk cId="1454407711" sldId="354"/>
        </pc:sldMkLst>
        <pc:spChg chg="del">
          <ac:chgData name="NG Juan Yong" userId="S::juanyong.ng.2022@mitb.smu.edu.sg::c7f46734-6ec5-48d7-a4b7-258c79b1fd58" providerId="AD" clId="Web-{D49D9275-4BFE-4E5D-ABE7-379F3EBA0F86}" dt="2023-11-01T15:21:33.938" v="0"/>
          <ac:spMkLst>
            <pc:docMk/>
            <pc:sldMk cId="1454407711" sldId="354"/>
            <ac:spMk id="4" creationId="{1553D100-373B-11D5-98BF-9C450ECD9AE2}"/>
          </ac:spMkLst>
        </pc:spChg>
        <pc:picChg chg="add del mod">
          <ac:chgData name="NG Juan Yong" userId="S::juanyong.ng.2022@mitb.smu.edu.sg::c7f46734-6ec5-48d7-a4b7-258c79b1fd58" providerId="AD" clId="Web-{D49D9275-4BFE-4E5D-ABE7-379F3EBA0F86}" dt="2023-11-01T15:26:30.450" v="5"/>
          <ac:picMkLst>
            <pc:docMk/>
            <pc:sldMk cId="1454407711" sldId="354"/>
            <ac:picMk id="2" creationId="{E288524B-E4F7-1073-D1F2-397A99D393E8}"/>
          </ac:picMkLst>
        </pc:picChg>
        <pc:picChg chg="add del mod">
          <ac:chgData name="NG Juan Yong" userId="S::juanyong.ng.2022@mitb.smu.edu.sg::c7f46734-6ec5-48d7-a4b7-258c79b1fd58" providerId="AD" clId="Web-{D49D9275-4BFE-4E5D-ABE7-379F3EBA0F86}" dt="2023-11-01T15:26:55.935" v="12"/>
          <ac:picMkLst>
            <pc:docMk/>
            <pc:sldMk cId="1454407711" sldId="354"/>
            <ac:picMk id="3" creationId="{F1327871-5384-410B-AD83-C5113BBBBD2A}"/>
          </ac:picMkLst>
        </pc:picChg>
        <pc:picChg chg="add del mod">
          <ac:chgData name="NG Juan Yong" userId="S::juanyong.ng.2022@mitb.smu.edu.sg::c7f46734-6ec5-48d7-a4b7-258c79b1fd58" providerId="AD" clId="Web-{D49D9275-4BFE-4E5D-ABE7-379F3EBA0F86}" dt="2023-11-01T15:27:12.421" v="17"/>
          <ac:picMkLst>
            <pc:docMk/>
            <pc:sldMk cId="1454407711" sldId="354"/>
            <ac:picMk id="5" creationId="{763B8710-1F8E-F0E6-1A43-495C23FD37CF}"/>
          </ac:picMkLst>
        </pc:picChg>
        <pc:picChg chg="add mod">
          <ac:chgData name="NG Juan Yong" userId="S::juanyong.ng.2022@mitb.smu.edu.sg::c7f46734-6ec5-48d7-a4b7-258c79b1fd58" providerId="AD" clId="Web-{D49D9275-4BFE-4E5D-ABE7-379F3EBA0F86}" dt="2023-11-01T15:28:16.970" v="22" actId="1076"/>
          <ac:picMkLst>
            <pc:docMk/>
            <pc:sldMk cId="1454407711" sldId="354"/>
            <ac:picMk id="6" creationId="{0E17F730-51E3-64A4-9C58-EAFA1CFFE461}"/>
          </ac:picMkLst>
        </pc:picChg>
      </pc:sldChg>
    </pc:docChg>
  </pc:docChgLst>
  <pc:docChgLst>
    <pc:chgData name="CHIA Dehan" userId="3b1f73d6-217f-4f09-a7aa-c220abe2ed9c" providerId="ADAL" clId="{CA7FA9B1-E2E2-4301-BB88-CDFEA6AE0CA4}"/>
    <pc:docChg chg="undo redo custSel addSld delSld modSld modSection">
      <pc:chgData name="CHIA Dehan" userId="3b1f73d6-217f-4f09-a7aa-c220abe2ed9c" providerId="ADAL" clId="{CA7FA9B1-E2E2-4301-BB88-CDFEA6AE0CA4}" dt="2023-11-02T12:34:09.966" v="1626" actId="729"/>
      <pc:docMkLst>
        <pc:docMk/>
      </pc:docMkLst>
      <pc:sldChg chg="modSp mod">
        <pc:chgData name="CHIA Dehan" userId="3b1f73d6-217f-4f09-a7aa-c220abe2ed9c" providerId="ADAL" clId="{CA7FA9B1-E2E2-4301-BB88-CDFEA6AE0CA4}" dt="2023-11-02T03:23:58.011" v="82" actId="14100"/>
        <pc:sldMkLst>
          <pc:docMk/>
          <pc:sldMk cId="4226367333" sldId="328"/>
        </pc:sldMkLst>
        <pc:picChg chg="mod">
          <ac:chgData name="CHIA Dehan" userId="3b1f73d6-217f-4f09-a7aa-c220abe2ed9c" providerId="ADAL" clId="{CA7FA9B1-E2E2-4301-BB88-CDFEA6AE0CA4}" dt="2023-11-02T03:23:58.011" v="82" actId="14100"/>
          <ac:picMkLst>
            <pc:docMk/>
            <pc:sldMk cId="4226367333" sldId="328"/>
            <ac:picMk id="7" creationId="{1E560694-AE89-73DE-51CC-1744E64503CA}"/>
          </ac:picMkLst>
        </pc:picChg>
      </pc:sldChg>
      <pc:sldChg chg="addSp delSp modSp new mod">
        <pc:chgData name="CHIA Dehan" userId="3b1f73d6-217f-4f09-a7aa-c220abe2ed9c" providerId="ADAL" clId="{CA7FA9B1-E2E2-4301-BB88-CDFEA6AE0CA4}" dt="2023-11-02T12:07:22.110" v="1623" actId="313"/>
        <pc:sldMkLst>
          <pc:docMk/>
          <pc:sldMk cId="1066487752" sldId="356"/>
        </pc:sldMkLst>
        <pc:spChg chg="mod">
          <ac:chgData name="CHIA Dehan" userId="3b1f73d6-217f-4f09-a7aa-c220abe2ed9c" providerId="ADAL" clId="{CA7FA9B1-E2E2-4301-BB88-CDFEA6AE0CA4}" dt="2023-11-01T14:55:26.646" v="60" actId="313"/>
          <ac:spMkLst>
            <pc:docMk/>
            <pc:sldMk cId="1066487752" sldId="356"/>
            <ac:spMk id="2" creationId="{455CE24A-C370-993C-3DDA-D870367ABB7C}"/>
          </ac:spMkLst>
        </pc:spChg>
        <pc:spChg chg="add del mod">
          <ac:chgData name="CHIA Dehan" userId="3b1f73d6-217f-4f09-a7aa-c220abe2ed9c" providerId="ADAL" clId="{CA7FA9B1-E2E2-4301-BB88-CDFEA6AE0CA4}" dt="2023-11-02T09:44:48.956" v="675"/>
          <ac:spMkLst>
            <pc:docMk/>
            <pc:sldMk cId="1066487752" sldId="356"/>
            <ac:spMk id="3" creationId="{787B5039-B58B-E9DE-78FE-1D86D46BBEFD}"/>
          </ac:spMkLst>
        </pc:spChg>
        <pc:spChg chg="add mod">
          <ac:chgData name="CHIA Dehan" userId="3b1f73d6-217f-4f09-a7aa-c220abe2ed9c" providerId="ADAL" clId="{CA7FA9B1-E2E2-4301-BB88-CDFEA6AE0CA4}" dt="2023-11-02T12:07:22.110" v="1623" actId="313"/>
          <ac:spMkLst>
            <pc:docMk/>
            <pc:sldMk cId="1066487752" sldId="356"/>
            <ac:spMk id="8" creationId="{FF7D4C1F-17BE-6F14-2803-248FC91A310E}"/>
          </ac:spMkLst>
        </pc:spChg>
        <pc:spChg chg="add mod">
          <ac:chgData name="CHIA Dehan" userId="3b1f73d6-217f-4f09-a7aa-c220abe2ed9c" providerId="ADAL" clId="{CA7FA9B1-E2E2-4301-BB88-CDFEA6AE0CA4}" dt="2023-11-02T10:06:53.897" v="1431" actId="20577"/>
          <ac:spMkLst>
            <pc:docMk/>
            <pc:sldMk cId="1066487752" sldId="356"/>
            <ac:spMk id="10" creationId="{03078C03-6E2D-4EAC-FBEC-DFE33D8BFCD7}"/>
          </ac:spMkLst>
        </pc:spChg>
        <pc:spChg chg="add mod">
          <ac:chgData name="CHIA Dehan" userId="3b1f73d6-217f-4f09-a7aa-c220abe2ed9c" providerId="ADAL" clId="{CA7FA9B1-E2E2-4301-BB88-CDFEA6AE0CA4}" dt="2023-11-02T10:06:34.616" v="1408" actId="20577"/>
          <ac:spMkLst>
            <pc:docMk/>
            <pc:sldMk cId="1066487752" sldId="356"/>
            <ac:spMk id="12" creationId="{A78B4CF4-705A-A8ED-2C65-87EEB5D43D54}"/>
          </ac:spMkLst>
        </pc:spChg>
        <pc:graphicFrameChg chg="add mod modGraphic">
          <ac:chgData name="CHIA Dehan" userId="3b1f73d6-217f-4f09-a7aa-c220abe2ed9c" providerId="ADAL" clId="{CA7FA9B1-E2E2-4301-BB88-CDFEA6AE0CA4}" dt="2023-11-02T09:51:04.384" v="855" actId="207"/>
          <ac:graphicFrameMkLst>
            <pc:docMk/>
            <pc:sldMk cId="1066487752" sldId="356"/>
            <ac:graphicFrameMk id="6" creationId="{43CCF467-9DA0-3EB4-8EEF-FAD308949226}"/>
          </ac:graphicFrameMkLst>
        </pc:graphicFrameChg>
        <pc:picChg chg="add mod">
          <ac:chgData name="CHIA Dehan" userId="3b1f73d6-217f-4f09-a7aa-c220abe2ed9c" providerId="ADAL" clId="{CA7FA9B1-E2E2-4301-BB88-CDFEA6AE0CA4}" dt="2023-11-02T03:24:45.596" v="86" actId="1076"/>
          <ac:picMkLst>
            <pc:docMk/>
            <pc:sldMk cId="1066487752" sldId="356"/>
            <ac:picMk id="4" creationId="{370EF113-E3C8-A393-D045-6BF5A2C02019}"/>
          </ac:picMkLst>
        </pc:picChg>
        <pc:picChg chg="add mod">
          <ac:chgData name="CHIA Dehan" userId="3b1f73d6-217f-4f09-a7aa-c220abe2ed9c" providerId="ADAL" clId="{CA7FA9B1-E2E2-4301-BB88-CDFEA6AE0CA4}" dt="2023-11-02T03:25:11.908" v="90" actId="14100"/>
          <ac:picMkLst>
            <pc:docMk/>
            <pc:sldMk cId="1066487752" sldId="356"/>
            <ac:picMk id="5" creationId="{D3ECD918-07EC-1605-2437-2EF39C6462B5}"/>
          </ac:picMkLst>
        </pc:picChg>
        <pc:picChg chg="add del mod">
          <ac:chgData name="CHIA Dehan" userId="3b1f73d6-217f-4f09-a7aa-c220abe2ed9c" providerId="ADAL" clId="{CA7FA9B1-E2E2-4301-BB88-CDFEA6AE0CA4}" dt="2023-11-02T05:49:32.071" v="614" actId="478"/>
          <ac:picMkLst>
            <pc:docMk/>
            <pc:sldMk cId="1066487752" sldId="356"/>
            <ac:picMk id="7" creationId="{B409BDB1-E16D-BFEA-B655-8C06B473E475}"/>
          </ac:picMkLst>
        </pc:picChg>
        <pc:picChg chg="add mod">
          <ac:chgData name="CHIA Dehan" userId="3b1f73d6-217f-4f09-a7aa-c220abe2ed9c" providerId="ADAL" clId="{CA7FA9B1-E2E2-4301-BB88-CDFEA6AE0CA4}" dt="2023-11-02T05:53:19.729" v="626" actId="14100"/>
          <ac:picMkLst>
            <pc:docMk/>
            <pc:sldMk cId="1066487752" sldId="356"/>
            <ac:picMk id="14" creationId="{17AF3C44-D4D2-0AA5-547C-DB883B966724}"/>
          </ac:picMkLst>
        </pc:picChg>
      </pc:sldChg>
      <pc:sldChg chg="addSp delSp modSp add mod">
        <pc:chgData name="CHIA Dehan" userId="3b1f73d6-217f-4f09-a7aa-c220abe2ed9c" providerId="ADAL" clId="{CA7FA9B1-E2E2-4301-BB88-CDFEA6AE0CA4}" dt="2023-11-02T10:07:05.703" v="1433"/>
        <pc:sldMkLst>
          <pc:docMk/>
          <pc:sldMk cId="3576402041" sldId="357"/>
        </pc:sldMkLst>
        <pc:spChg chg="mod">
          <ac:chgData name="CHIA Dehan" userId="3b1f73d6-217f-4f09-a7aa-c220abe2ed9c" providerId="ADAL" clId="{CA7FA9B1-E2E2-4301-BB88-CDFEA6AE0CA4}" dt="2023-11-02T03:25:55.041" v="101" actId="20577"/>
          <ac:spMkLst>
            <pc:docMk/>
            <pc:sldMk cId="3576402041" sldId="357"/>
            <ac:spMk id="2" creationId="{455CE24A-C370-993C-3DDA-D870367ABB7C}"/>
          </ac:spMkLst>
        </pc:spChg>
        <pc:spChg chg="add del mod">
          <ac:chgData name="CHIA Dehan" userId="3b1f73d6-217f-4f09-a7aa-c220abe2ed9c" providerId="ADAL" clId="{CA7FA9B1-E2E2-4301-BB88-CDFEA6AE0CA4}" dt="2023-11-02T10:03:19.984" v="1226"/>
          <ac:spMkLst>
            <pc:docMk/>
            <pc:sldMk cId="3576402041" sldId="357"/>
            <ac:spMk id="5" creationId="{125E77B8-554F-A3F5-8455-3CD251761584}"/>
          </ac:spMkLst>
        </pc:spChg>
        <pc:spChg chg="add mod">
          <ac:chgData name="CHIA Dehan" userId="3b1f73d6-217f-4f09-a7aa-c220abe2ed9c" providerId="ADAL" clId="{CA7FA9B1-E2E2-4301-BB88-CDFEA6AE0CA4}" dt="2023-11-02T10:03:35.812" v="1234" actId="20577"/>
          <ac:spMkLst>
            <pc:docMk/>
            <pc:sldMk cId="3576402041" sldId="357"/>
            <ac:spMk id="7" creationId="{E68C6E83-4A3A-4978-0E39-466A3E62A65D}"/>
          </ac:spMkLst>
        </pc:spChg>
        <pc:spChg chg="add del mod">
          <ac:chgData name="CHIA Dehan" userId="3b1f73d6-217f-4f09-a7aa-c220abe2ed9c" providerId="ADAL" clId="{CA7FA9B1-E2E2-4301-BB88-CDFEA6AE0CA4}" dt="2023-11-02T10:07:05.538" v="1432" actId="478"/>
          <ac:spMkLst>
            <pc:docMk/>
            <pc:sldMk cId="3576402041" sldId="357"/>
            <ac:spMk id="8" creationId="{44072969-0E4A-76F7-1163-855041E6F5E3}"/>
          </ac:spMkLst>
        </pc:spChg>
        <pc:spChg chg="add del mod">
          <ac:chgData name="CHIA Dehan" userId="3b1f73d6-217f-4f09-a7aa-c220abe2ed9c" providerId="ADAL" clId="{CA7FA9B1-E2E2-4301-BB88-CDFEA6AE0CA4}" dt="2023-11-02T10:07:05.538" v="1432" actId="478"/>
          <ac:spMkLst>
            <pc:docMk/>
            <pc:sldMk cId="3576402041" sldId="357"/>
            <ac:spMk id="9" creationId="{D39140AA-618D-9826-54E7-C29BE2CBA011}"/>
          </ac:spMkLst>
        </pc:spChg>
        <pc:spChg chg="add del mod">
          <ac:chgData name="CHIA Dehan" userId="3b1f73d6-217f-4f09-a7aa-c220abe2ed9c" providerId="ADAL" clId="{CA7FA9B1-E2E2-4301-BB88-CDFEA6AE0CA4}" dt="2023-11-02T10:03:20.540" v="1227" actId="478"/>
          <ac:spMkLst>
            <pc:docMk/>
            <pc:sldMk cId="3576402041" sldId="357"/>
            <ac:spMk id="10" creationId="{DD75A35B-0615-26A8-19B2-2415DA0159EF}"/>
          </ac:spMkLst>
        </pc:spChg>
        <pc:spChg chg="add mod">
          <ac:chgData name="CHIA Dehan" userId="3b1f73d6-217f-4f09-a7aa-c220abe2ed9c" providerId="ADAL" clId="{CA7FA9B1-E2E2-4301-BB88-CDFEA6AE0CA4}" dt="2023-11-02T10:07:05.703" v="1433"/>
          <ac:spMkLst>
            <pc:docMk/>
            <pc:sldMk cId="3576402041" sldId="357"/>
            <ac:spMk id="11" creationId="{16C77EDD-BCBD-794B-DFFE-F8D6EBC94C68}"/>
          </ac:spMkLst>
        </pc:spChg>
        <pc:spChg chg="add mod">
          <ac:chgData name="CHIA Dehan" userId="3b1f73d6-217f-4f09-a7aa-c220abe2ed9c" providerId="ADAL" clId="{CA7FA9B1-E2E2-4301-BB88-CDFEA6AE0CA4}" dt="2023-11-02T10:07:05.703" v="1433"/>
          <ac:spMkLst>
            <pc:docMk/>
            <pc:sldMk cId="3576402041" sldId="357"/>
            <ac:spMk id="13" creationId="{8D804887-4731-1F6F-0E9E-0A25EBFC2E83}"/>
          </ac:spMkLst>
        </pc:spChg>
        <pc:graphicFrameChg chg="add mod modGraphic">
          <ac:chgData name="CHIA Dehan" userId="3b1f73d6-217f-4f09-a7aa-c220abe2ed9c" providerId="ADAL" clId="{CA7FA9B1-E2E2-4301-BB88-CDFEA6AE0CA4}" dt="2023-11-02T09:51:19.931" v="857" actId="1036"/>
          <ac:graphicFrameMkLst>
            <pc:docMk/>
            <pc:sldMk cId="3576402041" sldId="357"/>
            <ac:graphicFrameMk id="3" creationId="{9019B19B-1272-8018-9F55-FE2718B6034E}"/>
          </ac:graphicFrameMkLst>
        </pc:graphicFrameChg>
        <pc:picChg chg="add mod">
          <ac:chgData name="CHIA Dehan" userId="3b1f73d6-217f-4f09-a7aa-c220abe2ed9c" providerId="ADAL" clId="{CA7FA9B1-E2E2-4301-BB88-CDFEA6AE0CA4}" dt="2023-11-02T05:53:38.001" v="646" actId="1035"/>
          <ac:picMkLst>
            <pc:docMk/>
            <pc:sldMk cId="3576402041" sldId="357"/>
            <ac:picMk id="4" creationId="{B5C09C16-8D18-CC12-F547-353BB57AC036}"/>
          </ac:picMkLst>
        </pc:picChg>
        <pc:picChg chg="add del mod">
          <ac:chgData name="CHIA Dehan" userId="3b1f73d6-217f-4f09-a7aa-c220abe2ed9c" providerId="ADAL" clId="{CA7FA9B1-E2E2-4301-BB88-CDFEA6AE0CA4}" dt="2023-11-01T14:56:05.279" v="75" actId="478"/>
          <ac:picMkLst>
            <pc:docMk/>
            <pc:sldMk cId="3576402041" sldId="357"/>
            <ac:picMk id="4" creationId="{C46EDFAB-CE5C-F024-C5A0-A884C3E85088}"/>
          </ac:picMkLst>
        </pc:picChg>
        <pc:picChg chg="add mod">
          <ac:chgData name="CHIA Dehan" userId="3b1f73d6-217f-4f09-a7aa-c220abe2ed9c" providerId="ADAL" clId="{CA7FA9B1-E2E2-4301-BB88-CDFEA6AE0CA4}" dt="2023-11-02T05:53:38.001" v="646" actId="1035"/>
          <ac:picMkLst>
            <pc:docMk/>
            <pc:sldMk cId="3576402041" sldId="357"/>
            <ac:picMk id="6" creationId="{B322C7F0-C4EC-139A-968D-05E004AE80FD}"/>
          </ac:picMkLst>
        </pc:picChg>
        <pc:picChg chg="add del mod">
          <ac:chgData name="CHIA Dehan" userId="3b1f73d6-217f-4f09-a7aa-c220abe2ed9c" providerId="ADAL" clId="{CA7FA9B1-E2E2-4301-BB88-CDFEA6AE0CA4}" dt="2023-11-02T05:49:33.897" v="615" actId="478"/>
          <ac:picMkLst>
            <pc:docMk/>
            <pc:sldMk cId="3576402041" sldId="357"/>
            <ac:picMk id="7" creationId="{0D7FFEAA-6DE9-6EBB-5B70-BA25C5A3B555}"/>
          </ac:picMkLst>
        </pc:picChg>
        <pc:picChg chg="add mod">
          <ac:chgData name="CHIA Dehan" userId="3b1f73d6-217f-4f09-a7aa-c220abe2ed9c" providerId="ADAL" clId="{CA7FA9B1-E2E2-4301-BB88-CDFEA6AE0CA4}" dt="2023-11-02T05:53:38.001" v="646" actId="1035"/>
          <ac:picMkLst>
            <pc:docMk/>
            <pc:sldMk cId="3576402041" sldId="357"/>
            <ac:picMk id="12" creationId="{032FB52F-4AB5-6F3D-2919-6A31C942642F}"/>
          </ac:picMkLst>
        </pc:picChg>
      </pc:sldChg>
      <pc:sldChg chg="add del">
        <pc:chgData name="CHIA Dehan" userId="3b1f73d6-217f-4f09-a7aa-c220abe2ed9c" providerId="ADAL" clId="{CA7FA9B1-E2E2-4301-BB88-CDFEA6AE0CA4}" dt="2023-11-01T14:55:23.798" v="59" actId="2890"/>
        <pc:sldMkLst>
          <pc:docMk/>
          <pc:sldMk cId="3644817453" sldId="357"/>
        </pc:sldMkLst>
      </pc:sldChg>
      <pc:sldChg chg="addSp delSp modSp add mod">
        <pc:chgData name="CHIA Dehan" userId="3b1f73d6-217f-4f09-a7aa-c220abe2ed9c" providerId="ADAL" clId="{CA7FA9B1-E2E2-4301-BB88-CDFEA6AE0CA4}" dt="2023-11-02T10:08:02.885" v="1484" actId="20577"/>
        <pc:sldMkLst>
          <pc:docMk/>
          <pc:sldMk cId="5463619" sldId="358"/>
        </pc:sldMkLst>
        <pc:spChg chg="mod">
          <ac:chgData name="CHIA Dehan" userId="3b1f73d6-217f-4f09-a7aa-c220abe2ed9c" providerId="ADAL" clId="{CA7FA9B1-E2E2-4301-BB88-CDFEA6AE0CA4}" dt="2023-11-02T03:26:05.132" v="103" actId="20577"/>
          <ac:spMkLst>
            <pc:docMk/>
            <pc:sldMk cId="5463619" sldId="358"/>
            <ac:spMk id="2" creationId="{455CE24A-C370-993C-3DDA-D870367ABB7C}"/>
          </ac:spMkLst>
        </pc:spChg>
        <pc:spChg chg="add mod">
          <ac:chgData name="CHIA Dehan" userId="3b1f73d6-217f-4f09-a7aa-c220abe2ed9c" providerId="ADAL" clId="{CA7FA9B1-E2E2-4301-BB88-CDFEA6AE0CA4}" dt="2023-11-02T10:08:02.885" v="1484" actId="20577"/>
          <ac:spMkLst>
            <pc:docMk/>
            <pc:sldMk cId="5463619" sldId="358"/>
            <ac:spMk id="6" creationId="{D3E19A99-8C32-0349-74D8-16B19586E25D}"/>
          </ac:spMkLst>
        </pc:spChg>
        <pc:spChg chg="add mod">
          <ac:chgData name="CHIA Dehan" userId="3b1f73d6-217f-4f09-a7aa-c220abe2ed9c" providerId="ADAL" clId="{CA7FA9B1-E2E2-4301-BB88-CDFEA6AE0CA4}" dt="2023-11-02T10:07:10.341" v="1435"/>
          <ac:spMkLst>
            <pc:docMk/>
            <pc:sldMk cId="5463619" sldId="358"/>
            <ac:spMk id="7" creationId="{60363B89-BD78-DE7C-99AC-BF3D92267886}"/>
          </ac:spMkLst>
        </pc:spChg>
        <pc:spChg chg="add del mod">
          <ac:chgData name="CHIA Dehan" userId="3b1f73d6-217f-4f09-a7aa-c220abe2ed9c" providerId="ADAL" clId="{CA7FA9B1-E2E2-4301-BB88-CDFEA6AE0CA4}" dt="2023-11-02T10:07:10.206" v="1434" actId="478"/>
          <ac:spMkLst>
            <pc:docMk/>
            <pc:sldMk cId="5463619" sldId="358"/>
            <ac:spMk id="8" creationId="{5595466E-375B-E992-0CC7-F14538D63147}"/>
          </ac:spMkLst>
        </pc:spChg>
        <pc:spChg chg="add del mod">
          <ac:chgData name="CHIA Dehan" userId="3b1f73d6-217f-4f09-a7aa-c220abe2ed9c" providerId="ADAL" clId="{CA7FA9B1-E2E2-4301-BB88-CDFEA6AE0CA4}" dt="2023-11-02T10:07:10.206" v="1434" actId="478"/>
          <ac:spMkLst>
            <pc:docMk/>
            <pc:sldMk cId="5463619" sldId="358"/>
            <ac:spMk id="9" creationId="{D57933FD-41B9-BCC2-9C14-5F9593B58DF3}"/>
          </ac:spMkLst>
        </pc:spChg>
        <pc:spChg chg="add del mod">
          <ac:chgData name="CHIA Dehan" userId="3b1f73d6-217f-4f09-a7aa-c220abe2ed9c" providerId="ADAL" clId="{CA7FA9B1-E2E2-4301-BB88-CDFEA6AE0CA4}" dt="2023-11-02T10:03:40.316" v="1235" actId="478"/>
          <ac:spMkLst>
            <pc:docMk/>
            <pc:sldMk cId="5463619" sldId="358"/>
            <ac:spMk id="10" creationId="{F749429F-25E0-E07C-28EE-07C2DE19EDCE}"/>
          </ac:spMkLst>
        </pc:spChg>
        <pc:spChg chg="add mod">
          <ac:chgData name="CHIA Dehan" userId="3b1f73d6-217f-4f09-a7aa-c220abe2ed9c" providerId="ADAL" clId="{CA7FA9B1-E2E2-4301-BB88-CDFEA6AE0CA4}" dt="2023-11-02T10:07:10.341" v="1435"/>
          <ac:spMkLst>
            <pc:docMk/>
            <pc:sldMk cId="5463619" sldId="358"/>
            <ac:spMk id="11" creationId="{E49DB17A-BAA3-6204-8E9C-B259F60A638D}"/>
          </ac:spMkLst>
        </pc:spChg>
        <pc:graphicFrameChg chg="add mod modGraphic">
          <ac:chgData name="CHIA Dehan" userId="3b1f73d6-217f-4f09-a7aa-c220abe2ed9c" providerId="ADAL" clId="{CA7FA9B1-E2E2-4301-BB88-CDFEA6AE0CA4}" dt="2023-11-02T09:51:27.303" v="858" actId="207"/>
          <ac:graphicFrameMkLst>
            <pc:docMk/>
            <pc:sldMk cId="5463619" sldId="358"/>
            <ac:graphicFrameMk id="3" creationId="{2213F4F5-A593-8FF4-FCE6-2021E1C2885B}"/>
          </ac:graphicFrameMkLst>
        </pc:graphicFrameChg>
        <pc:picChg chg="add mod">
          <ac:chgData name="CHIA Dehan" userId="3b1f73d6-217f-4f09-a7aa-c220abe2ed9c" providerId="ADAL" clId="{CA7FA9B1-E2E2-4301-BB88-CDFEA6AE0CA4}" dt="2023-11-02T03:28:36.934" v="153" actId="14100"/>
          <ac:picMkLst>
            <pc:docMk/>
            <pc:sldMk cId="5463619" sldId="358"/>
            <ac:picMk id="4" creationId="{5EF11FF4-C516-5E00-AE2E-02D55EB41B7D}"/>
          </ac:picMkLst>
        </pc:picChg>
        <pc:picChg chg="add mod">
          <ac:chgData name="CHIA Dehan" userId="3b1f73d6-217f-4f09-a7aa-c220abe2ed9c" providerId="ADAL" clId="{CA7FA9B1-E2E2-4301-BB88-CDFEA6AE0CA4}" dt="2023-11-02T03:28:40.335" v="154" actId="1076"/>
          <ac:picMkLst>
            <pc:docMk/>
            <pc:sldMk cId="5463619" sldId="358"/>
            <ac:picMk id="5" creationId="{166E98D6-7B8D-761E-EE1E-3763A5E97945}"/>
          </ac:picMkLst>
        </pc:picChg>
        <pc:picChg chg="add del mod">
          <ac:chgData name="CHIA Dehan" userId="3b1f73d6-217f-4f09-a7aa-c220abe2ed9c" providerId="ADAL" clId="{CA7FA9B1-E2E2-4301-BB88-CDFEA6AE0CA4}" dt="2023-11-02T05:49:35.947" v="616" actId="478"/>
          <ac:picMkLst>
            <pc:docMk/>
            <pc:sldMk cId="5463619" sldId="358"/>
            <ac:picMk id="7" creationId="{F9BC90D8-84E5-E337-F3DD-7DE9AFEC1B79}"/>
          </ac:picMkLst>
        </pc:picChg>
        <pc:picChg chg="add del mod">
          <ac:chgData name="CHIA Dehan" userId="3b1f73d6-217f-4f09-a7aa-c220abe2ed9c" providerId="ADAL" clId="{CA7FA9B1-E2E2-4301-BB88-CDFEA6AE0CA4}" dt="2023-11-02T05:55:12.561" v="651" actId="478"/>
          <ac:picMkLst>
            <pc:docMk/>
            <pc:sldMk cId="5463619" sldId="358"/>
            <ac:picMk id="12" creationId="{D55C05BD-5B6D-3C27-8F96-B55E775B9B52}"/>
          </ac:picMkLst>
        </pc:picChg>
        <pc:picChg chg="add mod">
          <ac:chgData name="CHIA Dehan" userId="3b1f73d6-217f-4f09-a7aa-c220abe2ed9c" providerId="ADAL" clId="{CA7FA9B1-E2E2-4301-BB88-CDFEA6AE0CA4}" dt="2023-11-02T05:55:35.408" v="657" actId="14100"/>
          <ac:picMkLst>
            <pc:docMk/>
            <pc:sldMk cId="5463619" sldId="358"/>
            <ac:picMk id="14" creationId="{45EA5CF5-5B29-947A-F343-AAAA0E9018FF}"/>
          </ac:picMkLst>
        </pc:picChg>
      </pc:sldChg>
      <pc:sldChg chg="add del">
        <pc:chgData name="CHIA Dehan" userId="3b1f73d6-217f-4f09-a7aa-c220abe2ed9c" providerId="ADAL" clId="{CA7FA9B1-E2E2-4301-BB88-CDFEA6AE0CA4}" dt="2023-11-01T14:55:23.062" v="58" actId="2890"/>
        <pc:sldMkLst>
          <pc:docMk/>
          <pc:sldMk cId="4213212340" sldId="358"/>
        </pc:sldMkLst>
      </pc:sldChg>
      <pc:sldChg chg="add del">
        <pc:chgData name="CHIA Dehan" userId="3b1f73d6-217f-4f09-a7aa-c220abe2ed9c" providerId="ADAL" clId="{CA7FA9B1-E2E2-4301-BB88-CDFEA6AE0CA4}" dt="2023-11-01T14:55:22.668" v="57" actId="2890"/>
        <pc:sldMkLst>
          <pc:docMk/>
          <pc:sldMk cId="382185932" sldId="359"/>
        </pc:sldMkLst>
      </pc:sldChg>
      <pc:sldChg chg="addSp delSp modSp add mod modShow">
        <pc:chgData name="CHIA Dehan" userId="3b1f73d6-217f-4f09-a7aa-c220abe2ed9c" providerId="ADAL" clId="{CA7FA9B1-E2E2-4301-BB88-CDFEA6AE0CA4}" dt="2023-11-02T12:34:09.966" v="1626" actId="729"/>
        <pc:sldMkLst>
          <pc:docMk/>
          <pc:sldMk cId="1629207403" sldId="359"/>
        </pc:sldMkLst>
        <pc:spChg chg="mod">
          <ac:chgData name="CHIA Dehan" userId="3b1f73d6-217f-4f09-a7aa-c220abe2ed9c" providerId="ADAL" clId="{CA7FA9B1-E2E2-4301-BB88-CDFEA6AE0CA4}" dt="2023-11-02T03:26:30.985" v="113" actId="20577"/>
          <ac:spMkLst>
            <pc:docMk/>
            <pc:sldMk cId="1629207403" sldId="359"/>
            <ac:spMk id="2" creationId="{455CE24A-C370-993C-3DDA-D870367ABB7C}"/>
          </ac:spMkLst>
        </pc:spChg>
        <pc:spChg chg="add mod">
          <ac:chgData name="CHIA Dehan" userId="3b1f73d6-217f-4f09-a7aa-c220abe2ed9c" providerId="ADAL" clId="{CA7FA9B1-E2E2-4301-BB88-CDFEA6AE0CA4}" dt="2023-11-02T10:07:18.503" v="1439"/>
          <ac:spMkLst>
            <pc:docMk/>
            <pc:sldMk cId="1629207403" sldId="359"/>
            <ac:spMk id="6" creationId="{137074C8-5F2D-8E06-EFC5-F3D726A596DD}"/>
          </ac:spMkLst>
        </pc:spChg>
        <pc:spChg chg="add mod">
          <ac:chgData name="CHIA Dehan" userId="3b1f73d6-217f-4f09-a7aa-c220abe2ed9c" providerId="ADAL" clId="{CA7FA9B1-E2E2-4301-BB88-CDFEA6AE0CA4}" dt="2023-11-02T10:07:18.503" v="1439"/>
          <ac:spMkLst>
            <pc:docMk/>
            <pc:sldMk cId="1629207403" sldId="359"/>
            <ac:spMk id="7" creationId="{C4371378-9B59-85DA-A766-413AD8E4679C}"/>
          </ac:spMkLst>
        </pc:spChg>
        <pc:spChg chg="add del mod">
          <ac:chgData name="CHIA Dehan" userId="3b1f73d6-217f-4f09-a7aa-c220abe2ed9c" providerId="ADAL" clId="{CA7FA9B1-E2E2-4301-BB88-CDFEA6AE0CA4}" dt="2023-11-02T10:07:17.864" v="1438" actId="478"/>
          <ac:spMkLst>
            <pc:docMk/>
            <pc:sldMk cId="1629207403" sldId="359"/>
            <ac:spMk id="8" creationId="{764FE6F4-FFB0-171B-E28B-034300415B68}"/>
          </ac:spMkLst>
        </pc:spChg>
        <pc:spChg chg="add del mod">
          <ac:chgData name="CHIA Dehan" userId="3b1f73d6-217f-4f09-a7aa-c220abe2ed9c" providerId="ADAL" clId="{CA7FA9B1-E2E2-4301-BB88-CDFEA6AE0CA4}" dt="2023-11-02T10:07:15.611" v="1437" actId="478"/>
          <ac:spMkLst>
            <pc:docMk/>
            <pc:sldMk cId="1629207403" sldId="359"/>
            <ac:spMk id="9" creationId="{CAEEE380-EF81-7BE2-43EB-24635BD389C4}"/>
          </ac:spMkLst>
        </pc:spChg>
        <pc:spChg chg="add del mod">
          <ac:chgData name="CHIA Dehan" userId="3b1f73d6-217f-4f09-a7aa-c220abe2ed9c" providerId="ADAL" clId="{CA7FA9B1-E2E2-4301-BB88-CDFEA6AE0CA4}" dt="2023-11-02T10:08:14.253" v="1485" actId="478"/>
          <ac:spMkLst>
            <pc:docMk/>
            <pc:sldMk cId="1629207403" sldId="359"/>
            <ac:spMk id="10" creationId="{014738AD-9E4B-F321-658D-F1AA0CF9C2B7}"/>
          </ac:spMkLst>
        </pc:spChg>
        <pc:spChg chg="add mod">
          <ac:chgData name="CHIA Dehan" userId="3b1f73d6-217f-4f09-a7aa-c220abe2ed9c" providerId="ADAL" clId="{CA7FA9B1-E2E2-4301-BB88-CDFEA6AE0CA4}" dt="2023-11-02T10:09:13.630" v="1621" actId="20577"/>
          <ac:spMkLst>
            <pc:docMk/>
            <pc:sldMk cId="1629207403" sldId="359"/>
            <ac:spMk id="11" creationId="{66E73DF2-9A35-099C-5863-12BE6FC1FF92}"/>
          </ac:spMkLst>
        </pc:spChg>
        <pc:graphicFrameChg chg="add mod modGraphic">
          <ac:chgData name="CHIA Dehan" userId="3b1f73d6-217f-4f09-a7aa-c220abe2ed9c" providerId="ADAL" clId="{CA7FA9B1-E2E2-4301-BB88-CDFEA6AE0CA4}" dt="2023-11-02T09:51:36.876" v="861" actId="207"/>
          <ac:graphicFrameMkLst>
            <pc:docMk/>
            <pc:sldMk cId="1629207403" sldId="359"/>
            <ac:graphicFrameMk id="3" creationId="{6FAD2BE8-70D3-441E-07E6-1382D3C462DC}"/>
          </ac:graphicFrameMkLst>
        </pc:graphicFrameChg>
        <pc:picChg chg="add mod">
          <ac:chgData name="CHIA Dehan" userId="3b1f73d6-217f-4f09-a7aa-c220abe2ed9c" providerId="ADAL" clId="{CA7FA9B1-E2E2-4301-BB88-CDFEA6AE0CA4}" dt="2023-11-02T03:26:40.038" v="116" actId="14100"/>
          <ac:picMkLst>
            <pc:docMk/>
            <pc:sldMk cId="1629207403" sldId="359"/>
            <ac:picMk id="4" creationId="{E88E51C5-19FE-B960-99E3-2FCA3F06B235}"/>
          </ac:picMkLst>
        </pc:picChg>
        <pc:picChg chg="add mod">
          <ac:chgData name="CHIA Dehan" userId="3b1f73d6-217f-4f09-a7aa-c220abe2ed9c" providerId="ADAL" clId="{CA7FA9B1-E2E2-4301-BB88-CDFEA6AE0CA4}" dt="2023-11-02T03:26:48.706" v="119" actId="1076"/>
          <ac:picMkLst>
            <pc:docMk/>
            <pc:sldMk cId="1629207403" sldId="359"/>
            <ac:picMk id="5" creationId="{6DD30CB1-01ED-2640-7ACD-1A728FCE5B5A}"/>
          </ac:picMkLst>
        </pc:picChg>
        <pc:picChg chg="add del mod">
          <ac:chgData name="CHIA Dehan" userId="3b1f73d6-217f-4f09-a7aa-c220abe2ed9c" providerId="ADAL" clId="{CA7FA9B1-E2E2-4301-BB88-CDFEA6AE0CA4}" dt="2023-11-02T05:49:37.759" v="617" actId="478"/>
          <ac:picMkLst>
            <pc:docMk/>
            <pc:sldMk cId="1629207403" sldId="359"/>
            <ac:picMk id="7" creationId="{3DCF837A-577F-0B43-E84F-4CA0FAA8D2F1}"/>
          </ac:picMkLst>
        </pc:picChg>
        <pc:picChg chg="add mod">
          <ac:chgData name="CHIA Dehan" userId="3b1f73d6-217f-4f09-a7aa-c220abe2ed9c" providerId="ADAL" clId="{CA7FA9B1-E2E2-4301-BB88-CDFEA6AE0CA4}" dt="2023-11-02T05:55:50.829" v="661" actId="14100"/>
          <ac:picMkLst>
            <pc:docMk/>
            <pc:sldMk cId="1629207403" sldId="359"/>
            <ac:picMk id="12" creationId="{22FD6EC5-6378-E2D9-51B1-E1C64D9685E1}"/>
          </ac:picMkLst>
        </pc:picChg>
      </pc:sldChg>
      <pc:sldChg chg="add del">
        <pc:chgData name="CHIA Dehan" userId="3b1f73d6-217f-4f09-a7aa-c220abe2ed9c" providerId="ADAL" clId="{CA7FA9B1-E2E2-4301-BB88-CDFEA6AE0CA4}" dt="2023-11-01T14:55:22.214" v="56" actId="2890"/>
        <pc:sldMkLst>
          <pc:docMk/>
          <pc:sldMk cId="2323926621" sldId="360"/>
        </pc:sldMkLst>
      </pc:sldChg>
      <pc:sldChg chg="addSp delSp modSp add mod modShow">
        <pc:chgData name="CHIA Dehan" userId="3b1f73d6-217f-4f09-a7aa-c220abe2ed9c" providerId="ADAL" clId="{CA7FA9B1-E2E2-4301-BB88-CDFEA6AE0CA4}" dt="2023-11-02T09:51:44.839" v="862" actId="207"/>
        <pc:sldMkLst>
          <pc:docMk/>
          <pc:sldMk cId="2941654874" sldId="360"/>
        </pc:sldMkLst>
        <pc:spChg chg="mod">
          <ac:chgData name="CHIA Dehan" userId="3b1f73d6-217f-4f09-a7aa-c220abe2ed9c" providerId="ADAL" clId="{CA7FA9B1-E2E2-4301-BB88-CDFEA6AE0CA4}" dt="2023-11-02T03:27:00.920" v="122" actId="20577"/>
          <ac:spMkLst>
            <pc:docMk/>
            <pc:sldMk cId="2941654874" sldId="360"/>
            <ac:spMk id="2" creationId="{455CE24A-C370-993C-3DDA-D870367ABB7C}"/>
          </ac:spMkLst>
        </pc:spChg>
        <pc:spChg chg="add mod">
          <ac:chgData name="CHIA Dehan" userId="3b1f73d6-217f-4f09-a7aa-c220abe2ed9c" providerId="ADAL" clId="{CA7FA9B1-E2E2-4301-BB88-CDFEA6AE0CA4}" dt="2023-11-02T03:32:49.381" v="248"/>
          <ac:spMkLst>
            <pc:docMk/>
            <pc:sldMk cId="2941654874" sldId="360"/>
            <ac:spMk id="8" creationId="{7CC1062C-4F77-1AFE-40F6-1E1C873E7009}"/>
          </ac:spMkLst>
        </pc:spChg>
        <pc:spChg chg="add mod">
          <ac:chgData name="CHIA Dehan" userId="3b1f73d6-217f-4f09-a7aa-c220abe2ed9c" providerId="ADAL" clId="{CA7FA9B1-E2E2-4301-BB88-CDFEA6AE0CA4}" dt="2023-11-02T03:32:49.381" v="248"/>
          <ac:spMkLst>
            <pc:docMk/>
            <pc:sldMk cId="2941654874" sldId="360"/>
            <ac:spMk id="9" creationId="{501D6EC2-D922-40E2-5429-6B29E1B74594}"/>
          </ac:spMkLst>
        </pc:spChg>
        <pc:spChg chg="add mod">
          <ac:chgData name="CHIA Dehan" userId="3b1f73d6-217f-4f09-a7aa-c220abe2ed9c" providerId="ADAL" clId="{CA7FA9B1-E2E2-4301-BB88-CDFEA6AE0CA4}" dt="2023-11-02T03:37:31.252" v="279"/>
          <ac:spMkLst>
            <pc:docMk/>
            <pc:sldMk cId="2941654874" sldId="360"/>
            <ac:spMk id="10" creationId="{E73E5CB0-71B5-F684-156D-4519D603FBCC}"/>
          </ac:spMkLst>
        </pc:spChg>
        <pc:graphicFrameChg chg="add mod modGraphic">
          <ac:chgData name="CHIA Dehan" userId="3b1f73d6-217f-4f09-a7aa-c220abe2ed9c" providerId="ADAL" clId="{CA7FA9B1-E2E2-4301-BB88-CDFEA6AE0CA4}" dt="2023-11-02T09:51:44.839" v="862" actId="207"/>
          <ac:graphicFrameMkLst>
            <pc:docMk/>
            <pc:sldMk cId="2941654874" sldId="360"/>
            <ac:graphicFrameMk id="3" creationId="{05E64699-C9CD-34D7-FCCE-724AA81AA9C8}"/>
          </ac:graphicFrameMkLst>
        </pc:graphicFrameChg>
        <pc:picChg chg="add mod">
          <ac:chgData name="CHIA Dehan" userId="3b1f73d6-217f-4f09-a7aa-c220abe2ed9c" providerId="ADAL" clId="{CA7FA9B1-E2E2-4301-BB88-CDFEA6AE0CA4}" dt="2023-11-02T03:29:25.400" v="171" actId="14100"/>
          <ac:picMkLst>
            <pc:docMk/>
            <pc:sldMk cId="2941654874" sldId="360"/>
            <ac:picMk id="4" creationId="{E5A8798D-5CD1-224B-259C-10BE6130D236}"/>
          </ac:picMkLst>
        </pc:picChg>
        <pc:picChg chg="add mod">
          <ac:chgData name="CHIA Dehan" userId="3b1f73d6-217f-4f09-a7aa-c220abe2ed9c" providerId="ADAL" clId="{CA7FA9B1-E2E2-4301-BB88-CDFEA6AE0CA4}" dt="2023-11-02T03:29:30.630" v="172" actId="1076"/>
          <ac:picMkLst>
            <pc:docMk/>
            <pc:sldMk cId="2941654874" sldId="360"/>
            <ac:picMk id="5" creationId="{B0EF6BC6-DAC4-26EF-B642-61E8180F2B2F}"/>
          </ac:picMkLst>
        </pc:picChg>
        <pc:picChg chg="add del mod">
          <ac:chgData name="CHIA Dehan" userId="3b1f73d6-217f-4f09-a7aa-c220abe2ed9c" providerId="ADAL" clId="{CA7FA9B1-E2E2-4301-BB88-CDFEA6AE0CA4}" dt="2023-11-02T05:49:39.603" v="618" actId="478"/>
          <ac:picMkLst>
            <pc:docMk/>
            <pc:sldMk cId="2941654874" sldId="360"/>
            <ac:picMk id="7" creationId="{BFC84BBD-1416-5764-5BDD-43D614500606}"/>
          </ac:picMkLst>
        </pc:picChg>
        <pc:picChg chg="add mod">
          <ac:chgData name="CHIA Dehan" userId="3b1f73d6-217f-4f09-a7aa-c220abe2ed9c" providerId="ADAL" clId="{CA7FA9B1-E2E2-4301-BB88-CDFEA6AE0CA4}" dt="2023-11-02T05:56:03.667" v="665" actId="14100"/>
          <ac:picMkLst>
            <pc:docMk/>
            <pc:sldMk cId="2941654874" sldId="360"/>
            <ac:picMk id="12" creationId="{D28168BF-9553-0F31-579A-1590897BD70A}"/>
          </ac:picMkLst>
        </pc:picChg>
      </pc:sldChg>
      <pc:sldChg chg="addSp delSp modSp add mod modShow">
        <pc:chgData name="CHIA Dehan" userId="3b1f73d6-217f-4f09-a7aa-c220abe2ed9c" providerId="ADAL" clId="{CA7FA9B1-E2E2-4301-BB88-CDFEA6AE0CA4}" dt="2023-11-02T09:51:53.577" v="863" actId="207"/>
        <pc:sldMkLst>
          <pc:docMk/>
          <pc:sldMk cId="1354945016" sldId="361"/>
        </pc:sldMkLst>
        <pc:spChg chg="mod">
          <ac:chgData name="CHIA Dehan" userId="3b1f73d6-217f-4f09-a7aa-c220abe2ed9c" providerId="ADAL" clId="{CA7FA9B1-E2E2-4301-BB88-CDFEA6AE0CA4}" dt="2023-11-02T03:27:23.589" v="132" actId="20577"/>
          <ac:spMkLst>
            <pc:docMk/>
            <pc:sldMk cId="1354945016" sldId="361"/>
            <ac:spMk id="2" creationId="{455CE24A-C370-993C-3DDA-D870367ABB7C}"/>
          </ac:spMkLst>
        </pc:spChg>
        <pc:spChg chg="add mod">
          <ac:chgData name="CHIA Dehan" userId="3b1f73d6-217f-4f09-a7aa-c220abe2ed9c" providerId="ADAL" clId="{CA7FA9B1-E2E2-4301-BB88-CDFEA6AE0CA4}" dt="2023-11-02T03:32:50.684" v="249"/>
          <ac:spMkLst>
            <pc:docMk/>
            <pc:sldMk cId="1354945016" sldId="361"/>
            <ac:spMk id="8" creationId="{DD27EB34-E4F5-2054-14B8-8255860E2089}"/>
          </ac:spMkLst>
        </pc:spChg>
        <pc:spChg chg="add mod">
          <ac:chgData name="CHIA Dehan" userId="3b1f73d6-217f-4f09-a7aa-c220abe2ed9c" providerId="ADAL" clId="{CA7FA9B1-E2E2-4301-BB88-CDFEA6AE0CA4}" dt="2023-11-02T03:32:50.684" v="249"/>
          <ac:spMkLst>
            <pc:docMk/>
            <pc:sldMk cId="1354945016" sldId="361"/>
            <ac:spMk id="9" creationId="{71E4024F-EFC6-CFD2-EA38-EF8004742ED4}"/>
          </ac:spMkLst>
        </pc:spChg>
        <pc:spChg chg="add mod">
          <ac:chgData name="CHIA Dehan" userId="3b1f73d6-217f-4f09-a7aa-c220abe2ed9c" providerId="ADAL" clId="{CA7FA9B1-E2E2-4301-BB88-CDFEA6AE0CA4}" dt="2023-11-02T03:40:46.112" v="613" actId="20577"/>
          <ac:spMkLst>
            <pc:docMk/>
            <pc:sldMk cId="1354945016" sldId="361"/>
            <ac:spMk id="10" creationId="{71D2A66E-5366-02F4-303E-9CB5D5F45C7B}"/>
          </ac:spMkLst>
        </pc:spChg>
        <pc:graphicFrameChg chg="add mod modGraphic">
          <ac:chgData name="CHIA Dehan" userId="3b1f73d6-217f-4f09-a7aa-c220abe2ed9c" providerId="ADAL" clId="{CA7FA9B1-E2E2-4301-BB88-CDFEA6AE0CA4}" dt="2023-11-02T09:51:53.577" v="863" actId="207"/>
          <ac:graphicFrameMkLst>
            <pc:docMk/>
            <pc:sldMk cId="1354945016" sldId="361"/>
            <ac:graphicFrameMk id="3" creationId="{CDCDE794-BD42-2B0C-8FA1-A3F0333F27CD}"/>
          </ac:graphicFrameMkLst>
        </pc:graphicFrameChg>
        <pc:picChg chg="add mod">
          <ac:chgData name="CHIA Dehan" userId="3b1f73d6-217f-4f09-a7aa-c220abe2ed9c" providerId="ADAL" clId="{CA7FA9B1-E2E2-4301-BB88-CDFEA6AE0CA4}" dt="2023-11-02T03:27:31.079" v="135" actId="14100"/>
          <ac:picMkLst>
            <pc:docMk/>
            <pc:sldMk cId="1354945016" sldId="361"/>
            <ac:picMk id="4" creationId="{C5698CDC-0C87-0664-DDBF-4A2D108BD127}"/>
          </ac:picMkLst>
        </pc:picChg>
        <pc:picChg chg="add mod">
          <ac:chgData name="CHIA Dehan" userId="3b1f73d6-217f-4f09-a7aa-c220abe2ed9c" providerId="ADAL" clId="{CA7FA9B1-E2E2-4301-BB88-CDFEA6AE0CA4}" dt="2023-11-02T03:27:45.289" v="141" actId="14100"/>
          <ac:picMkLst>
            <pc:docMk/>
            <pc:sldMk cId="1354945016" sldId="361"/>
            <ac:picMk id="5" creationId="{397522F3-4831-5881-1B75-7E73A30A7665}"/>
          </ac:picMkLst>
        </pc:picChg>
        <pc:picChg chg="add del mod">
          <ac:chgData name="CHIA Dehan" userId="3b1f73d6-217f-4f09-a7aa-c220abe2ed9c" providerId="ADAL" clId="{CA7FA9B1-E2E2-4301-BB88-CDFEA6AE0CA4}" dt="2023-11-02T05:49:44.476" v="619" actId="478"/>
          <ac:picMkLst>
            <pc:docMk/>
            <pc:sldMk cId="1354945016" sldId="361"/>
            <ac:picMk id="7" creationId="{7E433B82-BC00-5446-7077-FEA4DC2BB287}"/>
          </ac:picMkLst>
        </pc:picChg>
        <pc:picChg chg="add mod">
          <ac:chgData name="CHIA Dehan" userId="3b1f73d6-217f-4f09-a7aa-c220abe2ed9c" providerId="ADAL" clId="{CA7FA9B1-E2E2-4301-BB88-CDFEA6AE0CA4}" dt="2023-11-02T05:56:49.705" v="668" actId="14100"/>
          <ac:picMkLst>
            <pc:docMk/>
            <pc:sldMk cId="1354945016" sldId="361"/>
            <ac:picMk id="12" creationId="{5F8AE4F1-4A6C-E7B1-6217-D2B88A1E1A3A}"/>
          </ac:picMkLst>
        </pc:picChg>
      </pc:sldChg>
      <pc:sldChg chg="add del">
        <pc:chgData name="CHIA Dehan" userId="3b1f73d6-217f-4f09-a7aa-c220abe2ed9c" providerId="ADAL" clId="{CA7FA9B1-E2E2-4301-BB88-CDFEA6AE0CA4}" dt="2023-11-01T14:55:21.980" v="55" actId="2890"/>
        <pc:sldMkLst>
          <pc:docMk/>
          <pc:sldMk cId="1874080130" sldId="361"/>
        </pc:sldMkLst>
      </pc:sldChg>
    </pc:docChg>
  </pc:docChgLst>
  <pc:docChgLst>
    <pc:chgData name="LIM Wei Jie" userId="740d543c-0c0b-4e56-8240-74906d4e6b0f" providerId="ADAL" clId="{0E2E7445-1399-6F46-9AAF-F54B973C0BC0}"/>
    <pc:docChg chg="undo custSel addSld modSld modMainMaster">
      <pc:chgData name="LIM Wei Jie" userId="740d543c-0c0b-4e56-8240-74906d4e6b0f" providerId="ADAL" clId="{0E2E7445-1399-6F46-9AAF-F54B973C0BC0}" dt="2023-11-02T10:23:09.133" v="649" actId="20577"/>
      <pc:docMkLst>
        <pc:docMk/>
      </pc:docMkLst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56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6"/>
            <ac:spMk id="240" creationId="{00000000-0000-0000-0000-000000000000}"/>
          </ac:spMkLst>
        </pc:spChg>
      </pc:sldChg>
      <pc:sldChg chg="modSp add mod">
        <pc:chgData name="LIM Wei Jie" userId="740d543c-0c0b-4e56-8240-74906d4e6b0f" providerId="ADAL" clId="{0E2E7445-1399-6F46-9AAF-F54B973C0BC0}" dt="2023-10-31T07:17:13.781" v="242" actId="255"/>
        <pc:sldMkLst>
          <pc:docMk/>
          <pc:sldMk cId="3490645355" sldId="257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490645355" sldId="257"/>
            <ac:spMk id="2" creationId="{76551B74-4F8B-E62B-3C24-3AE10E42A69A}"/>
          </ac:spMkLst>
        </pc:spChg>
        <pc:spChg chg="mod">
          <ac:chgData name="LIM Wei Jie" userId="740d543c-0c0b-4e56-8240-74906d4e6b0f" providerId="ADAL" clId="{0E2E7445-1399-6F46-9AAF-F54B973C0BC0}" dt="2023-10-31T07:17:07.417" v="240" actId="255"/>
          <ac:spMkLst>
            <pc:docMk/>
            <pc:sldMk cId="3490645355" sldId="257"/>
            <ac:spMk id="4" creationId="{C5BEF0C9-B9D6-6977-E324-8B37CC9EA008}"/>
          </ac:spMkLst>
        </pc:spChg>
        <pc:spChg chg="mod">
          <ac:chgData name="LIM Wei Jie" userId="740d543c-0c0b-4e56-8240-74906d4e6b0f" providerId="ADAL" clId="{0E2E7445-1399-6F46-9AAF-F54B973C0BC0}" dt="2023-10-31T07:15:20.992" v="139" actId="13822"/>
          <ac:spMkLst>
            <pc:docMk/>
            <pc:sldMk cId="3490645355" sldId="257"/>
            <ac:spMk id="5" creationId="{0B57D789-0621-846D-8B9D-1C36B104B09C}"/>
          </ac:spMkLst>
        </pc:spChg>
        <pc:spChg chg="mod">
          <ac:chgData name="LIM Wei Jie" userId="740d543c-0c0b-4e56-8240-74906d4e6b0f" providerId="ADAL" clId="{0E2E7445-1399-6F46-9AAF-F54B973C0BC0}" dt="2023-10-31T07:17:11.046" v="241" actId="255"/>
          <ac:spMkLst>
            <pc:docMk/>
            <pc:sldMk cId="3490645355" sldId="257"/>
            <ac:spMk id="6" creationId="{A074C9E3-8B86-9B5B-9810-1B58DF5BB5E5}"/>
          </ac:spMkLst>
        </pc:spChg>
        <pc:spChg chg="mod">
          <ac:chgData name="LIM Wei Jie" userId="740d543c-0c0b-4e56-8240-74906d4e6b0f" providerId="ADAL" clId="{0E2E7445-1399-6F46-9AAF-F54B973C0BC0}" dt="2023-10-31T07:15:20.992" v="139" actId="13822"/>
          <ac:spMkLst>
            <pc:docMk/>
            <pc:sldMk cId="3490645355" sldId="257"/>
            <ac:spMk id="7" creationId="{DE87E5B2-F7B5-D4D7-A79F-4A4CD9922723}"/>
          </ac:spMkLst>
        </pc:spChg>
        <pc:spChg chg="mod">
          <ac:chgData name="LIM Wei Jie" userId="740d543c-0c0b-4e56-8240-74906d4e6b0f" providerId="ADAL" clId="{0E2E7445-1399-6F46-9AAF-F54B973C0BC0}" dt="2023-10-31T07:15:43.172" v="143" actId="13822"/>
          <ac:spMkLst>
            <pc:docMk/>
            <pc:sldMk cId="3490645355" sldId="257"/>
            <ac:spMk id="22" creationId="{374BF403-494B-FD20-394B-C5896979AF10}"/>
          </ac:spMkLst>
        </pc:spChg>
        <pc:spChg chg="mod">
          <ac:chgData name="LIM Wei Jie" userId="740d543c-0c0b-4e56-8240-74906d4e6b0f" providerId="ADAL" clId="{0E2E7445-1399-6F46-9AAF-F54B973C0BC0}" dt="2023-10-31T07:15:59.559" v="156" actId="1038"/>
          <ac:spMkLst>
            <pc:docMk/>
            <pc:sldMk cId="3490645355" sldId="257"/>
            <ac:spMk id="23" creationId="{32FF0BF5-82F1-4BB0-A3AB-5B7D742DC0D4}"/>
          </ac:spMkLst>
        </pc:spChg>
        <pc:spChg chg="mod">
          <ac:chgData name="LIM Wei Jie" userId="740d543c-0c0b-4e56-8240-74906d4e6b0f" providerId="ADAL" clId="{0E2E7445-1399-6F46-9AAF-F54B973C0BC0}" dt="2023-10-31T07:16:01.641" v="160" actId="1036"/>
          <ac:spMkLst>
            <pc:docMk/>
            <pc:sldMk cId="3490645355" sldId="257"/>
            <ac:spMk id="24" creationId="{2B8B895B-DC31-7BDB-9EFE-631229D57F44}"/>
          </ac:spMkLst>
        </pc:spChg>
        <pc:spChg chg="mod">
          <ac:chgData name="LIM Wei Jie" userId="740d543c-0c0b-4e56-8240-74906d4e6b0f" providerId="ADAL" clId="{0E2E7445-1399-6F46-9AAF-F54B973C0BC0}" dt="2023-10-31T07:15:51.508" v="147" actId="1076"/>
          <ac:spMkLst>
            <pc:docMk/>
            <pc:sldMk cId="3490645355" sldId="257"/>
            <ac:spMk id="25" creationId="{9AB408EA-4515-DC20-1442-D9757DE25CED}"/>
          </ac:spMkLst>
        </pc:spChg>
        <pc:spChg chg="mod">
          <ac:chgData name="LIM Wei Jie" userId="740d543c-0c0b-4e56-8240-74906d4e6b0f" providerId="ADAL" clId="{0E2E7445-1399-6F46-9AAF-F54B973C0BC0}" dt="2023-10-31T07:15:44.823" v="144" actId="13822"/>
          <ac:spMkLst>
            <pc:docMk/>
            <pc:sldMk cId="3490645355" sldId="257"/>
            <ac:spMk id="26" creationId="{CA0819F0-BE8A-7D8E-DE62-3BD010D1D405}"/>
          </ac:spMkLst>
        </pc:spChg>
        <pc:spChg chg="mod">
          <ac:chgData name="LIM Wei Jie" userId="740d543c-0c0b-4e56-8240-74906d4e6b0f" providerId="ADAL" clId="{0E2E7445-1399-6F46-9AAF-F54B973C0BC0}" dt="2023-10-31T07:17:13.781" v="242" actId="255"/>
          <ac:spMkLst>
            <pc:docMk/>
            <pc:sldMk cId="3490645355" sldId="257"/>
            <ac:spMk id="27" creationId="{ADC3B1C6-52F5-F9DF-9FC9-57C947ECFD34}"/>
          </ac:spMkLst>
        </pc:spChg>
        <pc:spChg chg="mod">
          <ac:chgData name="LIM Wei Jie" userId="740d543c-0c0b-4e56-8240-74906d4e6b0f" providerId="ADAL" clId="{0E2E7445-1399-6F46-9AAF-F54B973C0BC0}" dt="2023-10-31T07:15:20.992" v="139" actId="13822"/>
          <ac:spMkLst>
            <pc:docMk/>
            <pc:sldMk cId="3490645355" sldId="257"/>
            <ac:spMk id="28" creationId="{60F691D3-AF96-B9A3-62E1-1CF3B73BC97C}"/>
          </ac:spMkLst>
        </pc:spChg>
        <pc:spChg chg="mod">
          <ac:chgData name="LIM Wei Jie" userId="740d543c-0c0b-4e56-8240-74906d4e6b0f" providerId="ADAL" clId="{0E2E7445-1399-6F46-9AAF-F54B973C0BC0}" dt="2023-10-31T07:16:06.473" v="161" actId="13822"/>
          <ac:spMkLst>
            <pc:docMk/>
            <pc:sldMk cId="3490645355" sldId="257"/>
            <ac:spMk id="34" creationId="{EDC0F1CE-A76B-E670-6E5F-DD6A879BA446}"/>
          </ac:spMkLst>
        </pc:spChg>
        <pc:spChg chg="mod">
          <ac:chgData name="LIM Wei Jie" userId="740d543c-0c0b-4e56-8240-74906d4e6b0f" providerId="ADAL" clId="{0E2E7445-1399-6F46-9AAF-F54B973C0BC0}" dt="2023-10-31T07:16:55.414" v="238" actId="1037"/>
          <ac:spMkLst>
            <pc:docMk/>
            <pc:sldMk cId="3490645355" sldId="257"/>
            <ac:spMk id="35" creationId="{43C04E34-9E2F-B686-555E-5823AFEC0B26}"/>
          </ac:spMkLst>
        </pc:spChg>
        <pc:spChg chg="mod">
          <ac:chgData name="LIM Wei Jie" userId="740d543c-0c0b-4e56-8240-74906d4e6b0f" providerId="ADAL" clId="{0E2E7445-1399-6F46-9AAF-F54B973C0BC0}" dt="2023-10-31T07:16:48.008" v="225" actId="1038"/>
          <ac:spMkLst>
            <pc:docMk/>
            <pc:sldMk cId="3490645355" sldId="257"/>
            <ac:spMk id="36" creationId="{8EF97912-7489-3A29-91AC-079FC1F88097}"/>
          </ac:spMkLst>
        </pc:spChg>
        <pc:spChg chg="mod">
          <ac:chgData name="LIM Wei Jie" userId="740d543c-0c0b-4e56-8240-74906d4e6b0f" providerId="ADAL" clId="{0E2E7445-1399-6F46-9AAF-F54B973C0BC0}" dt="2023-10-31T07:16:38.846" v="212" actId="1038"/>
          <ac:spMkLst>
            <pc:docMk/>
            <pc:sldMk cId="3490645355" sldId="257"/>
            <ac:spMk id="37" creationId="{AA15FC1E-9BF3-5D72-02DA-1E1571FF07B9}"/>
          </ac:spMkLst>
        </pc:spChg>
        <pc:spChg chg="mod">
          <ac:chgData name="LIM Wei Jie" userId="740d543c-0c0b-4e56-8240-74906d4e6b0f" providerId="ADAL" clId="{0E2E7445-1399-6F46-9AAF-F54B973C0BC0}" dt="2023-10-31T07:16:10.354" v="166" actId="1035"/>
          <ac:spMkLst>
            <pc:docMk/>
            <pc:sldMk cId="3490645355" sldId="257"/>
            <ac:spMk id="38" creationId="{A2B5ECC8-C794-BA13-47D4-8B961ED1F76A}"/>
          </ac:spMkLst>
        </pc:spChg>
        <pc:spChg chg="mod">
          <ac:chgData name="LIM Wei Jie" userId="740d543c-0c0b-4e56-8240-74906d4e6b0f" providerId="ADAL" clId="{0E2E7445-1399-6F46-9AAF-F54B973C0BC0}" dt="2023-10-31T07:16:28.414" v="189" actId="1038"/>
          <ac:spMkLst>
            <pc:docMk/>
            <pc:sldMk cId="3490645355" sldId="257"/>
            <ac:spMk id="41" creationId="{AED5F514-8E6C-5C43-643B-814C49FF6E5E}"/>
          </ac:spMkLst>
        </pc:spChg>
        <pc:spChg chg="mod">
          <ac:chgData name="LIM Wei Jie" userId="740d543c-0c0b-4e56-8240-74906d4e6b0f" providerId="ADAL" clId="{0E2E7445-1399-6F46-9AAF-F54B973C0BC0}" dt="2023-10-31T07:16:33.625" v="202" actId="1038"/>
          <ac:spMkLst>
            <pc:docMk/>
            <pc:sldMk cId="3490645355" sldId="257"/>
            <ac:spMk id="42" creationId="{FB1D0C6D-F492-86FC-AE9F-558C02C43803}"/>
          </ac:spMkLst>
        </pc:spChg>
        <pc:spChg chg="mod">
          <ac:chgData name="LIM Wei Jie" userId="740d543c-0c0b-4e56-8240-74906d4e6b0f" providerId="ADAL" clId="{0E2E7445-1399-6F46-9AAF-F54B973C0BC0}" dt="2023-10-31T07:16:23.510" v="169" actId="13822"/>
          <ac:spMkLst>
            <pc:docMk/>
            <pc:sldMk cId="3490645355" sldId="257"/>
            <ac:spMk id="43" creationId="{98A722FC-AA34-8C10-3F24-F84D7DEB8045}"/>
          </ac:spMkLst>
        </pc:spChg>
        <pc:spChg chg="mod">
          <ac:chgData name="LIM Wei Jie" userId="740d543c-0c0b-4e56-8240-74906d4e6b0f" providerId="ADAL" clId="{0E2E7445-1399-6F46-9AAF-F54B973C0BC0}" dt="2023-10-31T07:16:20.664" v="168" actId="13822"/>
          <ac:spMkLst>
            <pc:docMk/>
            <pc:sldMk cId="3490645355" sldId="257"/>
            <ac:spMk id="44" creationId="{F45CA9D5-680B-7415-F476-E8D44EC87FFE}"/>
          </ac:spMkLst>
        </pc:spChg>
        <pc:spChg chg="mod">
          <ac:chgData name="LIM Wei Jie" userId="740d543c-0c0b-4e56-8240-74906d4e6b0f" providerId="ADAL" clId="{0E2E7445-1399-6F46-9AAF-F54B973C0BC0}" dt="2023-10-31T07:16:17.549" v="167" actId="13822"/>
          <ac:spMkLst>
            <pc:docMk/>
            <pc:sldMk cId="3490645355" sldId="257"/>
            <ac:spMk id="45" creationId="{302DA08F-209A-FBB1-0994-812BB8E5869A}"/>
          </ac:spMkLst>
        </pc:sp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9" creationId="{D4A99129-D0C3-C9EC-D3D0-3B01231E575C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10" creationId="{14347606-A74F-F85A-54BA-B28DF703AD06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13" creationId="{7A37B0F0-EDBD-39E8-250A-AA28CB3DD0C5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18" creationId="{66DCEEC0-9E51-67D8-540D-DB015E8ACAA6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20" creationId="{BE288E52-630E-DBF9-F5AE-5590E274A0D4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29" creationId="{A5AD4049-0A38-8534-DFD0-E706B39B3F84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30" creationId="{7D9D17C0-81A3-E401-1EAB-6EE002084834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31" creationId="{3F2DA766-5FDB-513B-AD9F-301D86FD1E7C}"/>
          </ac:cxnSpMkLst>
        </pc:cxnChg>
        <pc:cxnChg chg="mod">
          <ac:chgData name="LIM Wei Jie" userId="740d543c-0c0b-4e56-8240-74906d4e6b0f" providerId="ADAL" clId="{0E2E7445-1399-6F46-9AAF-F54B973C0BC0}" dt="2023-10-31T07:15:20.992" v="139" actId="13822"/>
          <ac:cxnSpMkLst>
            <pc:docMk/>
            <pc:sldMk cId="3490645355" sldId="257"/>
            <ac:cxnSpMk id="32" creationId="{7300527B-3D73-B419-CAA7-48F8EF6A0DB7}"/>
          </ac:cxnSpMkLst>
        </pc:cxnChg>
        <pc:cxnChg chg="mod">
          <ac:chgData name="LIM Wei Jie" userId="740d543c-0c0b-4e56-8240-74906d4e6b0f" providerId="ADAL" clId="{0E2E7445-1399-6F46-9AAF-F54B973C0BC0}" dt="2023-10-31T07:16:43.592" v="220" actId="1038"/>
          <ac:cxnSpMkLst>
            <pc:docMk/>
            <pc:sldMk cId="3490645355" sldId="257"/>
            <ac:cxnSpMk id="33" creationId="{6CB2FC78-AA48-FE5E-9917-4884EAEE6B5D}"/>
          </ac:cxnSpMkLst>
        </pc:cxn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58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8"/>
            <ac:spMk id="266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5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9"/>
            <ac:spMk id="27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59"/>
            <ac:spMk id="275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0"/>
            <ac:spMk id="28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0"/>
            <ac:spMk id="284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1"/>
            <ac:spMk id="29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1"/>
            <ac:spMk id="29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1"/>
            <ac:spMk id="294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2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2"/>
            <ac:spMk id="29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2"/>
            <ac:spMk id="30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3"/>
            <ac:spMk id="30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3"/>
            <ac:spMk id="31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3"/>
            <ac:spMk id="31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3"/>
            <ac:spMk id="31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3"/>
            <ac:spMk id="313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4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4"/>
            <ac:spMk id="326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5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4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46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47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48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4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5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5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5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5"/>
            <ac:spMk id="353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6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6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7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8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8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9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9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9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6"/>
            <ac:spMk id="393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7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7"/>
            <ac:spMk id="398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8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8"/>
            <ac:spMk id="40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8"/>
            <ac:spMk id="406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6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69"/>
            <ac:spMk id="416" creationId="{00000000-0000-0000-0000-000000000000}"/>
          </ac:spMkLst>
        </pc:spChg>
        <pc:picChg chg="mod">
          <ac:chgData name="LIM Wei Jie" userId="740d543c-0c0b-4e56-8240-74906d4e6b0f" providerId="ADAL" clId="{0E2E7445-1399-6F46-9AAF-F54B973C0BC0}" dt="2023-10-31T07:13:42.523" v="33"/>
          <ac:picMkLst>
            <pc:docMk/>
            <pc:sldMk cId="0" sldId="269"/>
            <ac:picMk id="415" creationId="{00000000-0000-0000-0000-000000000000}"/>
          </ac:picMkLst>
        </pc:pic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0"/>
            <ac:spMk id="42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0"/>
            <ac:spMk id="423" creationId="{00000000-0000-0000-0000-000000000000}"/>
          </ac:spMkLst>
        </pc:spChg>
        <pc:picChg chg="mod">
          <ac:chgData name="LIM Wei Jie" userId="740d543c-0c0b-4e56-8240-74906d4e6b0f" providerId="ADAL" clId="{0E2E7445-1399-6F46-9AAF-F54B973C0BC0}" dt="2023-10-31T07:13:42.523" v="33"/>
          <ac:picMkLst>
            <pc:docMk/>
            <pc:sldMk cId="0" sldId="270"/>
            <ac:picMk id="426" creationId="{00000000-0000-0000-0000-000000000000}"/>
          </ac:picMkLst>
        </pc:pic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1"/>
            <ac:spMk id="43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1"/>
            <ac:spMk id="43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2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2"/>
            <ac:spMk id="44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2"/>
            <ac:spMk id="44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2"/>
            <ac:spMk id="44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2"/>
            <ac:spMk id="44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2"/>
            <ac:spMk id="44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2"/>
            <ac:spMk id="445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3"/>
            <ac:spMk id="45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4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4"/>
            <ac:spMk id="476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4"/>
            <ac:spMk id="477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5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5"/>
            <ac:spMk id="488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5"/>
            <ac:spMk id="489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6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6"/>
            <ac:spMk id="49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6"/>
            <ac:spMk id="50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7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7"/>
            <ac:spMk id="511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8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8"/>
            <ac:spMk id="527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7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79"/>
            <ac:spMk id="57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0"/>
            <ac:spMk id="59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1"/>
            <ac:spMk id="598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2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2"/>
            <ac:spMk id="61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2"/>
            <ac:spMk id="61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2"/>
            <ac:spMk id="61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2"/>
            <ac:spMk id="61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2"/>
            <ac:spMk id="616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3"/>
            <ac:spMk id="62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3"/>
            <ac:spMk id="62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4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6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7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8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3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4"/>
            <ac:spMk id="64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5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5"/>
            <ac:spMk id="646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6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6"/>
            <ac:spMk id="683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7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7"/>
            <ac:spMk id="689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8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8"/>
            <ac:spMk id="695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8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89"/>
            <ac:spMk id="708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9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0"/>
            <ac:spMk id="74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0"/>
            <ac:spMk id="743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9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1"/>
            <ac:spMk id="769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92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2"/>
            <ac:spMk id="101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2"/>
            <ac:spMk id="1011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0" sldId="29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3"/>
            <ac:spMk id="1036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0" sldId="293"/>
            <ac:spMk id="1037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2224333853" sldId="312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224333853" sldId="312"/>
            <ac:spMk id="28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224333853" sldId="312"/>
            <ac:spMk id="284" creationId="{00000000-0000-0000-0000-000000000000}"/>
          </ac:spMkLst>
        </pc:spChg>
      </pc:sldChg>
      <pc:sldChg chg="modSp mod">
        <pc:chgData name="LIM Wei Jie" userId="740d543c-0c0b-4e56-8240-74906d4e6b0f" providerId="ADAL" clId="{0E2E7445-1399-6F46-9AAF-F54B973C0BC0}" dt="2023-11-02T10:23:09.133" v="649" actId="20577"/>
        <pc:sldMkLst>
          <pc:docMk/>
          <pc:sldMk cId="2482746363" sldId="31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482746363" sldId="313"/>
            <ac:spMk id="57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1-02T10:23:09.133" v="649" actId="20577"/>
          <ac:spMkLst>
            <pc:docMk/>
            <pc:sldMk cId="2482746363" sldId="313"/>
            <ac:spMk id="587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3846526579" sldId="314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46526579" sldId="314"/>
            <ac:spMk id="29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46526579" sldId="314"/>
            <ac:spMk id="30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691347160" sldId="315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691347160" sldId="315"/>
            <ac:spMk id="3" creationId="{9F7F4C60-3285-A26B-18A7-ABE1396BF48F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691347160" sldId="315"/>
            <ac:spMk id="32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691347160" sldId="315"/>
            <ac:spMk id="32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691347160" sldId="315"/>
            <ac:spMk id="32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691347160" sldId="315"/>
            <ac:spMk id="325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2454291371" sldId="316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454291371" sldId="316"/>
            <ac:spMk id="29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454291371" sldId="316"/>
            <ac:spMk id="300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3293280546" sldId="317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293280546" sldId="317"/>
            <ac:spMk id="32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293280546" sldId="317"/>
            <ac:spMk id="32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293280546" sldId="317"/>
            <ac:spMk id="324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3815149801" sldId="31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15149801" sldId="319"/>
            <ac:spMk id="30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15149801" sldId="319"/>
            <ac:spMk id="31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15149801" sldId="319"/>
            <ac:spMk id="31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15149801" sldId="319"/>
            <ac:spMk id="31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2042575159" sldId="32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042575159" sldId="320"/>
            <ac:spMk id="30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042575159" sldId="320"/>
            <ac:spMk id="31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042575159" sldId="320"/>
            <ac:spMk id="31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042575159" sldId="320"/>
            <ac:spMk id="31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042575159" sldId="320"/>
            <ac:spMk id="313" creationId="{00000000-0000-0000-0000-000000000000}"/>
          </ac:spMkLst>
        </pc:spChg>
      </pc:sldChg>
      <pc:sldChg chg="modSp mod">
        <pc:chgData name="LIM Wei Jie" userId="740d543c-0c0b-4e56-8240-74906d4e6b0f" providerId="ADAL" clId="{0E2E7445-1399-6F46-9AAF-F54B973C0BC0}" dt="2023-10-31T07:22:08.849" v="401" actId="20577"/>
        <pc:sldMkLst>
          <pc:docMk/>
          <pc:sldMk cId="2774819744" sldId="32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774819744" sldId="321"/>
            <ac:spMk id="29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22:08.849" v="401" actId="20577"/>
          <ac:spMkLst>
            <pc:docMk/>
            <pc:sldMk cId="2774819744" sldId="321"/>
            <ac:spMk id="300" creationId="{00000000-0000-0000-0000-000000000000}"/>
          </ac:spMkLst>
        </pc:spChg>
      </pc:sldChg>
      <pc:sldChg chg="addSp delSp modSp mod">
        <pc:chgData name="LIM Wei Jie" userId="740d543c-0c0b-4e56-8240-74906d4e6b0f" providerId="ADAL" clId="{0E2E7445-1399-6F46-9AAF-F54B973C0BC0}" dt="2023-10-31T07:25:43.083" v="637" actId="20577"/>
        <pc:sldMkLst>
          <pc:docMk/>
          <pc:sldMk cId="235549843" sldId="322"/>
        </pc:sldMkLst>
        <pc:spChg chg="add del mod">
          <ac:chgData name="LIM Wei Jie" userId="740d543c-0c0b-4e56-8240-74906d4e6b0f" providerId="ADAL" clId="{0E2E7445-1399-6F46-9AAF-F54B973C0BC0}" dt="2023-10-31T07:23:45.897" v="403" actId="478"/>
          <ac:spMkLst>
            <pc:docMk/>
            <pc:sldMk cId="235549843" sldId="322"/>
            <ac:spMk id="3" creationId="{D67029E9-B004-89A2-2FB8-DCFB4BCE928A}"/>
          </ac:spMkLst>
        </pc:spChg>
        <pc:spChg chg="del mod">
          <ac:chgData name="LIM Wei Jie" userId="740d543c-0c0b-4e56-8240-74906d4e6b0f" providerId="ADAL" clId="{0E2E7445-1399-6F46-9AAF-F54B973C0BC0}" dt="2023-10-31T07:23:44.634" v="402" actId="478"/>
          <ac:spMkLst>
            <pc:docMk/>
            <pc:sldMk cId="235549843" sldId="322"/>
            <ac:spMk id="5" creationId="{04312EAB-6A99-6144-C783-754F80B73F0F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35549843" sldId="322"/>
            <ac:spMk id="30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25:43.083" v="637" actId="20577"/>
          <ac:spMkLst>
            <pc:docMk/>
            <pc:sldMk cId="235549843" sldId="322"/>
            <ac:spMk id="31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25:01.920" v="550" actId="255"/>
          <ac:spMkLst>
            <pc:docMk/>
            <pc:sldMk cId="235549843" sldId="322"/>
            <ac:spMk id="31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24:33.507" v="490" actId="1037"/>
          <ac:spMkLst>
            <pc:docMk/>
            <pc:sldMk cId="235549843" sldId="322"/>
            <ac:spMk id="315" creationId="{00000000-0000-0000-0000-000000000000}"/>
          </ac:spMkLst>
        </pc:spChg>
        <pc:picChg chg="add mod">
          <ac:chgData name="LIM Wei Jie" userId="740d543c-0c0b-4e56-8240-74906d4e6b0f" providerId="ADAL" clId="{0E2E7445-1399-6F46-9AAF-F54B973C0BC0}" dt="2023-10-31T07:24:39.028" v="492" actId="14100"/>
          <ac:picMkLst>
            <pc:docMk/>
            <pc:sldMk cId="235549843" sldId="322"/>
            <ac:picMk id="1026" creationId="{2D3798EF-998E-C5AF-10B0-0A5576F3352C}"/>
          </ac:picMkLst>
        </pc:pic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2193297198" sldId="32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193297198" sldId="323"/>
            <ac:spMk id="28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193297198" sldId="323"/>
            <ac:spMk id="284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1214381116" sldId="324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214381116" sldId="324"/>
            <ac:spMk id="59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3241082628" sldId="325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241082628" sldId="325"/>
            <ac:spMk id="29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379692481" sldId="326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79692481" sldId="326"/>
            <ac:spMk id="28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79692481" sldId="326"/>
            <ac:spMk id="284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105273134" sldId="327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05273134" sldId="327"/>
            <ac:spMk id="59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4226367333" sldId="328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4226367333" sldId="328"/>
            <ac:spMk id="292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1329056027" sldId="32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3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5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6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7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8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8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90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91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92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329056027" sldId="329"/>
            <ac:spMk id="393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3843116211" sldId="33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43116211" sldId="330"/>
            <ac:spMk id="274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3843116211" sldId="330"/>
            <ac:spMk id="275" creationId="{00000000-0000-0000-0000-000000000000}"/>
          </ac:spMkLst>
        </pc:spChg>
      </pc:sldChg>
      <pc:sldChg chg="modSp">
        <pc:chgData name="LIM Wei Jie" userId="740d543c-0c0b-4e56-8240-74906d4e6b0f" providerId="ADAL" clId="{0E2E7445-1399-6F46-9AAF-F54B973C0BC0}" dt="2023-10-31T07:13:42.523" v="33"/>
        <pc:sldMkLst>
          <pc:docMk/>
          <pc:sldMk cId="2705337131" sldId="33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705337131" sldId="331"/>
            <ac:spMk id="299" creationId="{00000000-0000-0000-0000-000000000000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705337131" sldId="331"/>
            <ac:spMk id="300" creationId="{00000000-0000-0000-0000-000000000000}"/>
          </ac:spMkLst>
        </pc:spChg>
      </pc:sldChg>
      <pc:sldChg chg="modSp add mod">
        <pc:chgData name="LIM Wei Jie" userId="740d543c-0c0b-4e56-8240-74906d4e6b0f" providerId="ADAL" clId="{0E2E7445-1399-6F46-9AAF-F54B973C0BC0}" dt="2023-10-31T07:17:38.857" v="251" actId="1036"/>
        <pc:sldMkLst>
          <pc:docMk/>
          <pc:sldMk cId="1829537773" sldId="332"/>
        </pc:sldMkLst>
        <pc:spChg chg="mod">
          <ac:chgData name="LIM Wei Jie" userId="740d543c-0c0b-4e56-8240-74906d4e6b0f" providerId="ADAL" clId="{0E2E7445-1399-6F46-9AAF-F54B973C0BC0}" dt="2023-10-31T07:17:38.857" v="251" actId="1036"/>
          <ac:spMkLst>
            <pc:docMk/>
            <pc:sldMk cId="1829537773" sldId="332"/>
            <ac:spMk id="5" creationId="{96384611-918C-38DF-2258-A580757B703E}"/>
          </ac:spMkLst>
        </pc:spChg>
        <pc:spChg chg="mod">
          <ac:chgData name="LIM Wei Jie" userId="740d543c-0c0b-4e56-8240-74906d4e6b0f" providerId="ADAL" clId="{0E2E7445-1399-6F46-9AAF-F54B973C0BC0}" dt="2023-10-31T07:17:38.857" v="251" actId="1036"/>
          <ac:spMkLst>
            <pc:docMk/>
            <pc:sldMk cId="1829537773" sldId="332"/>
            <ac:spMk id="6" creationId="{98B5215C-EA9C-0D0F-4B5E-995D3681306C}"/>
          </ac:spMkLst>
        </pc:spChg>
        <pc:spChg chg="mod">
          <ac:chgData name="LIM Wei Jie" userId="740d543c-0c0b-4e56-8240-74906d4e6b0f" providerId="ADAL" clId="{0E2E7445-1399-6F46-9AAF-F54B973C0BC0}" dt="2023-10-31T07:17:38.857" v="251" actId="1036"/>
          <ac:spMkLst>
            <pc:docMk/>
            <pc:sldMk cId="1829537773" sldId="332"/>
            <ac:spMk id="7" creationId="{F8EE1AEB-3315-6762-411D-569984CF55C1}"/>
          </ac:spMkLst>
        </pc:spChg>
        <pc:spChg chg="mod">
          <ac:chgData name="LIM Wei Jie" userId="740d543c-0c0b-4e56-8240-74906d4e6b0f" providerId="ADAL" clId="{0E2E7445-1399-6F46-9AAF-F54B973C0BC0}" dt="2023-10-31T07:17:30.292" v="243" actId="1076"/>
          <ac:spMkLst>
            <pc:docMk/>
            <pc:sldMk cId="1829537773" sldId="332"/>
            <ac:spMk id="15" creationId="{BB47C257-0A82-14E3-4F62-36B3BE97460C}"/>
          </ac:spMkLst>
        </pc:spChg>
        <pc:spChg chg="mod">
          <ac:chgData name="LIM Wei Jie" userId="740d543c-0c0b-4e56-8240-74906d4e6b0f" providerId="ADAL" clId="{0E2E7445-1399-6F46-9AAF-F54B973C0BC0}" dt="2023-10-31T07:17:33.075" v="244" actId="1076"/>
          <ac:spMkLst>
            <pc:docMk/>
            <pc:sldMk cId="1829537773" sldId="332"/>
            <ac:spMk id="16" creationId="{44ABCB3D-257B-99A7-9519-715E1A4D0603}"/>
          </ac:spMkLst>
        </pc:spChg>
      </pc:sldChg>
      <pc:sldChg chg="modSp add mod">
        <pc:chgData name="LIM Wei Jie" userId="740d543c-0c0b-4e56-8240-74906d4e6b0f" providerId="ADAL" clId="{0E2E7445-1399-6F46-9AAF-F54B973C0BC0}" dt="2023-10-31T07:13:42.523" v="33"/>
        <pc:sldMkLst>
          <pc:docMk/>
          <pc:sldMk cId="1771647001" sldId="333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1771647001" sldId="333"/>
            <ac:spMk id="2" creationId="{4E40C7AB-DFD5-C36E-4DA5-3709236DFBBB}"/>
          </ac:spMkLst>
        </pc:spChg>
        <pc:spChg chg="mod">
          <ac:chgData name="LIM Wei Jie" userId="740d543c-0c0b-4e56-8240-74906d4e6b0f" providerId="ADAL" clId="{0E2E7445-1399-6F46-9AAF-F54B973C0BC0}" dt="2023-10-31T07:12:38.509" v="13" actId="14100"/>
          <ac:spMkLst>
            <pc:docMk/>
            <pc:sldMk cId="1771647001" sldId="333"/>
            <ac:spMk id="13" creationId="{80AC5FD9-84A4-6A7D-B6F6-C48687030E2F}"/>
          </ac:spMkLst>
        </pc:spChg>
      </pc:sldChg>
      <pc:sldChg chg="modSp add mod">
        <pc:chgData name="LIM Wei Jie" userId="740d543c-0c0b-4e56-8240-74906d4e6b0f" providerId="ADAL" clId="{0E2E7445-1399-6F46-9AAF-F54B973C0BC0}" dt="2023-10-31T07:13:42.523" v="33"/>
        <pc:sldMkLst>
          <pc:docMk/>
          <pc:sldMk cId="220060564" sldId="334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20060564" sldId="334"/>
            <ac:spMk id="2" creationId="{4E40C7AB-DFD5-C36E-4DA5-3709236DFBBB}"/>
          </ac:spMkLst>
        </pc:spChg>
        <pc:spChg chg="mod">
          <ac:chgData name="LIM Wei Jie" userId="740d543c-0c0b-4e56-8240-74906d4e6b0f" providerId="ADAL" clId="{0E2E7445-1399-6F46-9AAF-F54B973C0BC0}" dt="2023-10-31T07:12:48.002" v="16" actId="1076"/>
          <ac:spMkLst>
            <pc:docMk/>
            <pc:sldMk cId="220060564" sldId="334"/>
            <ac:spMk id="7" creationId="{91F96B83-1672-28A8-5BCC-E6C87E001824}"/>
          </ac:spMkLst>
        </pc:spChg>
      </pc:sldChg>
      <pc:sldChg chg="modSp add mod">
        <pc:chgData name="LIM Wei Jie" userId="740d543c-0c0b-4e56-8240-74906d4e6b0f" providerId="ADAL" clId="{0E2E7445-1399-6F46-9AAF-F54B973C0BC0}" dt="2023-10-31T07:13:42.523" v="33"/>
        <pc:sldMkLst>
          <pc:docMk/>
          <pc:sldMk cId="628888693" sldId="335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628888693" sldId="335"/>
            <ac:spMk id="2" creationId="{4E40C7AB-DFD5-C36E-4DA5-3709236DFBBB}"/>
          </ac:spMkLst>
        </pc:spChg>
      </pc:sldChg>
      <pc:sldChg chg="add">
        <pc:chgData name="LIM Wei Jie" userId="740d543c-0c0b-4e56-8240-74906d4e6b0f" providerId="ADAL" clId="{0E2E7445-1399-6F46-9AAF-F54B973C0BC0}" dt="2023-10-31T07:12:18.385" v="0"/>
        <pc:sldMkLst>
          <pc:docMk/>
          <pc:sldMk cId="3674528130" sldId="336"/>
        </pc:sldMkLst>
      </pc:sldChg>
      <pc:sldChg chg="add">
        <pc:chgData name="LIM Wei Jie" userId="740d543c-0c0b-4e56-8240-74906d4e6b0f" providerId="ADAL" clId="{0E2E7445-1399-6F46-9AAF-F54B973C0BC0}" dt="2023-10-31T07:12:18.385" v="0"/>
        <pc:sldMkLst>
          <pc:docMk/>
          <pc:sldMk cId="2107974982" sldId="337"/>
        </pc:sldMkLst>
      </pc:sldChg>
      <pc:sldChg chg="modSp add mod">
        <pc:chgData name="LIM Wei Jie" userId="740d543c-0c0b-4e56-8240-74906d4e6b0f" providerId="ADAL" clId="{0E2E7445-1399-6F46-9AAF-F54B973C0BC0}" dt="2023-10-31T07:13:42.523" v="33"/>
        <pc:sldMkLst>
          <pc:docMk/>
          <pc:sldMk cId="4225222605" sldId="338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4225222605" sldId="338"/>
            <ac:spMk id="2" creationId="{D1141BB2-2E95-1943-3E2F-23300DDA89F9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4225222605" sldId="338"/>
            <ac:spMk id="3" creationId="{F276DD61-8FC1-DAB9-5AE9-E64AE47FDE52}"/>
          </ac:spMkLst>
        </pc:spChg>
        <pc:spChg chg="mod">
          <ac:chgData name="LIM Wei Jie" userId="740d543c-0c0b-4e56-8240-74906d4e6b0f" providerId="ADAL" clId="{0E2E7445-1399-6F46-9AAF-F54B973C0BC0}" dt="2023-10-31T07:12:18.534" v="1" actId="27636"/>
          <ac:spMkLst>
            <pc:docMk/>
            <pc:sldMk cId="4225222605" sldId="338"/>
            <ac:spMk id="4" creationId="{9ADF804C-C968-58AE-94EA-40369D554197}"/>
          </ac:spMkLst>
        </pc:spChg>
      </pc:sldChg>
      <pc:sldChg chg="modSp add mod">
        <pc:chgData name="LIM Wei Jie" userId="740d543c-0c0b-4e56-8240-74906d4e6b0f" providerId="ADAL" clId="{0E2E7445-1399-6F46-9AAF-F54B973C0BC0}" dt="2023-10-31T07:13:42.523" v="33"/>
        <pc:sldMkLst>
          <pc:docMk/>
          <pc:sldMk cId="2214492231" sldId="339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214492231" sldId="339"/>
            <ac:spMk id="2" creationId="{D1141BB2-2E95-1943-3E2F-23300DDA89F9}"/>
          </ac:spMkLst>
        </pc:spChg>
        <pc:spChg chg="mod">
          <ac:chgData name="LIM Wei Jie" userId="740d543c-0c0b-4e56-8240-74906d4e6b0f" providerId="ADAL" clId="{0E2E7445-1399-6F46-9AAF-F54B973C0BC0}" dt="2023-10-31T07:13:04.072" v="18" actId="1076"/>
          <ac:spMkLst>
            <pc:docMk/>
            <pc:sldMk cId="2214492231" sldId="339"/>
            <ac:spMk id="4" creationId="{9ADF804C-C968-58AE-94EA-40369D554197}"/>
          </ac:spMkLst>
        </pc:spChg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214492231" sldId="339"/>
            <ac:spMk id="8" creationId="{5B1AEE9E-2E5E-9174-BB47-7DB7FB0ED056}"/>
          </ac:spMkLst>
        </pc:spChg>
      </pc:sldChg>
      <pc:sldChg chg="modSp add mod">
        <pc:chgData name="LIM Wei Jie" userId="740d543c-0c0b-4e56-8240-74906d4e6b0f" providerId="ADAL" clId="{0E2E7445-1399-6F46-9AAF-F54B973C0BC0}" dt="2023-10-31T07:13:42.523" v="33"/>
        <pc:sldMkLst>
          <pc:docMk/>
          <pc:sldMk cId="2384572943" sldId="340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384572943" sldId="340"/>
            <ac:spMk id="3" creationId="{4317CE1F-E98C-FFF6-D26C-EC9693D212F5}"/>
          </ac:spMkLst>
        </pc:spChg>
        <pc:spChg chg="mod">
          <ac:chgData name="LIM Wei Jie" userId="740d543c-0c0b-4e56-8240-74906d4e6b0f" providerId="ADAL" clId="{0E2E7445-1399-6F46-9AAF-F54B973C0BC0}" dt="2023-10-31T07:13:08.761" v="19" actId="1076"/>
          <ac:spMkLst>
            <pc:docMk/>
            <pc:sldMk cId="2384572943" sldId="340"/>
            <ac:spMk id="5" creationId="{22D4A7E9-318A-E703-D142-DBEA99C1E9AF}"/>
          </ac:spMkLst>
        </pc:spChg>
        <pc:spChg chg="mod">
          <ac:chgData name="LIM Wei Jie" userId="740d543c-0c0b-4e56-8240-74906d4e6b0f" providerId="ADAL" clId="{0E2E7445-1399-6F46-9AAF-F54B973C0BC0}" dt="2023-10-31T07:13:20.655" v="21" actId="1076"/>
          <ac:spMkLst>
            <pc:docMk/>
            <pc:sldMk cId="2384572943" sldId="340"/>
            <ac:spMk id="7" creationId="{DD2F5CE5-CCE9-4A6C-FBB4-94F497B27530}"/>
          </ac:spMkLst>
        </pc:spChg>
        <pc:spChg chg="mod">
          <ac:chgData name="LIM Wei Jie" userId="740d543c-0c0b-4e56-8240-74906d4e6b0f" providerId="ADAL" clId="{0E2E7445-1399-6F46-9AAF-F54B973C0BC0}" dt="2023-10-31T07:13:12.638" v="20" actId="14100"/>
          <ac:spMkLst>
            <pc:docMk/>
            <pc:sldMk cId="2384572943" sldId="340"/>
            <ac:spMk id="8" creationId="{102255F7-240C-20E7-001A-1B5C37E23C07}"/>
          </ac:spMkLst>
        </pc:spChg>
      </pc:sldChg>
      <pc:sldChg chg="modSp add mod">
        <pc:chgData name="LIM Wei Jie" userId="740d543c-0c0b-4e56-8240-74906d4e6b0f" providerId="ADAL" clId="{0E2E7445-1399-6F46-9AAF-F54B973C0BC0}" dt="2023-10-31T07:15:07.565" v="138" actId="20577"/>
        <pc:sldMkLst>
          <pc:docMk/>
          <pc:sldMk cId="2506379973" sldId="341"/>
        </pc:sldMkLst>
        <pc:spChg chg="mod">
          <ac:chgData name="LIM Wei Jie" userId="740d543c-0c0b-4e56-8240-74906d4e6b0f" providerId="ADAL" clId="{0E2E7445-1399-6F46-9AAF-F54B973C0BC0}" dt="2023-10-31T07:13:42.523" v="33"/>
          <ac:spMkLst>
            <pc:docMk/>
            <pc:sldMk cId="2506379973" sldId="341"/>
            <ac:spMk id="2" creationId="{3EDEC2F4-5C22-C65D-362A-8DAA9B8EA1B7}"/>
          </ac:spMkLst>
        </pc:spChg>
        <pc:spChg chg="mod">
          <ac:chgData name="LIM Wei Jie" userId="740d543c-0c0b-4e56-8240-74906d4e6b0f" providerId="ADAL" clId="{0E2E7445-1399-6F46-9AAF-F54B973C0BC0}" dt="2023-10-31T07:15:07.565" v="138" actId="20577"/>
          <ac:spMkLst>
            <pc:docMk/>
            <pc:sldMk cId="2506379973" sldId="341"/>
            <ac:spMk id="126" creationId="{2AAB69DE-8A1C-9692-0DF5-5F67FA9FC6C9}"/>
          </ac:spMkLst>
        </pc:spChg>
        <pc:graphicFrameChg chg="modGraphic">
          <ac:chgData name="LIM Wei Jie" userId="740d543c-0c0b-4e56-8240-74906d4e6b0f" providerId="ADAL" clId="{0E2E7445-1399-6F46-9AAF-F54B973C0BC0}" dt="2023-10-31T07:14:07.390" v="37" actId="12385"/>
          <ac:graphicFrameMkLst>
            <pc:docMk/>
            <pc:sldMk cId="2506379973" sldId="341"/>
            <ac:graphicFrameMk id="4" creationId="{64405E28-55B7-2B5D-2329-E0F690BF4902}"/>
          </ac:graphicFrameMkLst>
        </pc:graphicFrameChg>
        <pc:graphicFrameChg chg="modGraphic">
          <ac:chgData name="LIM Wei Jie" userId="740d543c-0c0b-4e56-8240-74906d4e6b0f" providerId="ADAL" clId="{0E2E7445-1399-6F46-9AAF-F54B973C0BC0}" dt="2023-10-31T07:14:03.690" v="36" actId="12385"/>
          <ac:graphicFrameMkLst>
            <pc:docMk/>
            <pc:sldMk cId="2506379973" sldId="341"/>
            <ac:graphicFrameMk id="5" creationId="{BDB7CAA3-4FFF-9064-EB56-7B76A34B487D}"/>
          </ac:graphicFrameMkLst>
        </pc:graphicFrameChg>
        <pc:graphicFrameChg chg="modGraphic">
          <ac:chgData name="LIM Wei Jie" userId="740d543c-0c0b-4e56-8240-74906d4e6b0f" providerId="ADAL" clId="{0E2E7445-1399-6F46-9AAF-F54B973C0BC0}" dt="2023-10-31T07:14:11.588" v="38" actId="12385"/>
          <ac:graphicFrameMkLst>
            <pc:docMk/>
            <pc:sldMk cId="2506379973" sldId="341"/>
            <ac:graphicFrameMk id="6" creationId="{3EC9D94A-83BD-B007-EEA2-B96059929984}"/>
          </ac:graphicFrameMkLst>
        </pc:graphicFrame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8" creationId="{3CCAAEB2-092B-7645-361A-9BC5B8B381CF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9" creationId="{D1D80C07-AD77-5F6B-9D1B-CE7232D6E20A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2" creationId="{3F0EF158-93F2-FF39-EFD0-C2F99B3A9D3F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5" creationId="{F90B0699-D694-200A-C94A-D7C2CD83B9CC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8" creationId="{619D9609-F76E-C52E-6002-A942B272E99A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21" creationId="{361F9A0D-26E4-31A0-E346-43E3296C82EE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23" creationId="{54F02FA4-EA3E-FD38-66BC-1B76B0EF401B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25" creationId="{BA96BB31-0ED8-B203-4D29-3B2B01D60F5D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28" creationId="{09870723-4C9F-A9CE-8B23-1949ECB8B42D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31" creationId="{A0E20C00-FDED-601E-5D4A-1ECAC969612D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34" creationId="{28A03C46-78A1-C47A-76B8-3001FDABFCED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37" creationId="{F545DC98-3754-B8BE-CC17-55ADE57FE19F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40" creationId="{29D8973C-8CAC-07C5-B4B7-97CD2E9C0EFB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43" creationId="{C46B5C8F-B90E-0651-2602-FB5AA97BEB98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46" creationId="{EC402EEF-E665-2705-7D06-37DC935EFDE3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48" creationId="{EC1AC835-8CF5-757C-5FBB-B59E0B868096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50" creationId="{D489C2C0-E837-0B35-EC4D-CE1C4E60BEB4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52" creationId="{F0E0F407-68EB-069E-AC28-44CCBEBB2BDC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54" creationId="{10881AA7-8C49-C409-6D59-20B31EE14A85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57" creationId="{26815EBF-F0E2-A5DF-9815-EDAAC8EC9CC7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60" creationId="{BAC6F1ED-0112-77FF-14BE-AD2BC18DBE91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63" creationId="{B32B1417-97C6-91D2-D55F-6147B12F5BE2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65" creationId="{1D593475-51DD-6DE5-4DAA-3ECEC351A8C4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67" creationId="{FE94E85D-F885-0E3B-5537-ABEDB9B65994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69" creationId="{48DCD34B-828C-0B5E-3E13-1B639D5D37BF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71" creationId="{191E5C19-CEFD-5164-F4E7-21F6417AA427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73" creationId="{1A586711-C2E6-FECC-B57F-444748104E77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74" creationId="{539AE212-F76C-8068-E218-82012D2E39AB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77" creationId="{9F45C66E-4B05-AA45-BEA4-079B02F25E2C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80" creationId="{174FBDE6-BF4B-1C5F-82D4-0CF69237FF99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83" creationId="{502D97F0-5EB2-0E37-BD16-2EB00494863B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85" creationId="{EB1BB63B-8E3A-679A-4617-C9C74F852322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87" creationId="{1E8565C5-EE5F-D8BB-E856-9518019223A5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89" creationId="{47ADE6ED-FE9F-5797-A103-A6BABA425EC7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91" creationId="{C1FC64D9-B0B5-7616-20CC-33F41DF6AEEF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93" creationId="{9CEC3E9C-90B0-74CD-8CF6-F2318F49ECAF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95" creationId="{E6711C32-ED18-485A-74EA-2843ED737063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97" creationId="{AF34280F-B846-EDE9-FE94-44E9BE2A1210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98" creationId="{F45DD263-43AB-033B-B1EC-862AC6B5F7B4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00" creationId="{004BDDAC-1F28-6C15-DFA6-F306BC307983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02" creationId="{7AA48967-2402-8FFB-4177-CE7278EA0B00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05" creationId="{B6CB05DF-DFCF-0496-DD3A-2D61AA036EDD}"/>
          </ac:cxnSpMkLst>
        </pc:cxnChg>
        <pc:cxnChg chg="mod">
          <ac:chgData name="LIM Wei Jie" userId="740d543c-0c0b-4e56-8240-74906d4e6b0f" providerId="ADAL" clId="{0E2E7445-1399-6F46-9AAF-F54B973C0BC0}" dt="2023-10-31T07:14:18.406" v="39" actId="13822"/>
          <ac:cxnSpMkLst>
            <pc:docMk/>
            <pc:sldMk cId="2506379973" sldId="341"/>
            <ac:cxnSpMk id="107" creationId="{07733CF0-388D-5B84-C1AB-64F22931D996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09" creationId="{D0068F02-774B-E297-E619-81721BBBAD64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11" creationId="{9C34B292-30FD-57D6-747E-0FE5E528B45D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13" creationId="{D18BFD29-72EE-80C4-2A44-FAB6712C894D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15" creationId="{6BD64517-720A-0712-E0C9-B46FADF3A7CB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17" creationId="{C6D3A7A1-3952-3E68-C1F9-663FFE524B3C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20" creationId="{B3246C66-4911-E1FD-D8A1-1F91FCC68CA5}"/>
          </ac:cxnSpMkLst>
        </pc:cxnChg>
        <pc:cxnChg chg="mod">
          <ac:chgData name="LIM Wei Jie" userId="740d543c-0c0b-4e56-8240-74906d4e6b0f" providerId="ADAL" clId="{0E2E7445-1399-6F46-9AAF-F54B973C0BC0}" dt="2023-10-31T07:14:21.840" v="40" actId="13822"/>
          <ac:cxnSpMkLst>
            <pc:docMk/>
            <pc:sldMk cId="2506379973" sldId="341"/>
            <ac:cxnSpMk id="123" creationId="{50C74F8E-9355-16F3-3CE6-E1A965E2929E}"/>
          </ac:cxnSpMkLst>
        </pc:cxnChg>
      </pc:sldChg>
      <pc:sldChg chg="add">
        <pc:chgData name="LIM Wei Jie" userId="740d543c-0c0b-4e56-8240-74906d4e6b0f" providerId="ADAL" clId="{0E2E7445-1399-6F46-9AAF-F54B973C0BC0}" dt="2023-10-31T07:28:46.632" v="638"/>
        <pc:sldMkLst>
          <pc:docMk/>
          <pc:sldMk cId="3518686911" sldId="342"/>
        </pc:sldMkLst>
      </pc:sldChg>
      <pc:sldChg chg="add">
        <pc:chgData name="LIM Wei Jie" userId="740d543c-0c0b-4e56-8240-74906d4e6b0f" providerId="ADAL" clId="{0E2E7445-1399-6F46-9AAF-F54B973C0BC0}" dt="2023-10-31T07:28:46.632" v="638"/>
        <pc:sldMkLst>
          <pc:docMk/>
          <pc:sldMk cId="1418330557" sldId="343"/>
        </pc:sldMkLst>
      </pc:sldChg>
      <pc:sldChg chg="add">
        <pc:chgData name="LIM Wei Jie" userId="740d543c-0c0b-4e56-8240-74906d4e6b0f" providerId="ADAL" clId="{0E2E7445-1399-6F46-9AAF-F54B973C0BC0}" dt="2023-10-31T07:28:46.632" v="638"/>
        <pc:sldMkLst>
          <pc:docMk/>
          <pc:sldMk cId="2278774431" sldId="344"/>
        </pc:sldMkLst>
      </pc:sldChg>
      <pc:sldMasterChg chg="modSldLayout">
        <pc:chgData name="LIM Wei Jie" userId="740d543c-0c0b-4e56-8240-74906d4e6b0f" providerId="ADAL" clId="{0E2E7445-1399-6F46-9AAF-F54B973C0BC0}" dt="2023-10-31T07:13:42.523" v="33"/>
        <pc:sldMasterMkLst>
          <pc:docMk/>
          <pc:sldMasterMk cId="0" sldId="2147483690"/>
        </pc:sldMasterMkLst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4133742676" sldId="2147483692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4133742676" sldId="2147483692"/>
              <ac:spMk id="11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772350717" sldId="2147483693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772350717" sldId="2147483693"/>
              <ac:spMk id="56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3113054451" sldId="2147483694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113054451" sldId="2147483694"/>
              <ac:spMk id="15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835650919" sldId="2147483695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835650919" sldId="2147483695"/>
              <ac:spMk id="158" creationId="{00000000-0000-0000-0000-000000000000}"/>
            </ac:spMkLst>
          </pc:spChg>
          <pc:grpChg chg="add del">
            <ac:chgData name="LIM Wei Jie" userId="740d543c-0c0b-4e56-8240-74906d4e6b0f" providerId="ADAL" clId="{0E2E7445-1399-6F46-9AAF-F54B973C0BC0}" dt="2023-10-31T07:13:42.523" v="33"/>
            <ac:grpSpMkLst>
              <pc:docMk/>
              <pc:sldMasterMk cId="0" sldId="2147483690"/>
              <pc:sldLayoutMk cId="1835650919" sldId="2147483695"/>
              <ac:grpSpMk id="159" creationId="{00000000-0000-0000-0000-000000000000}"/>
            </ac:grpSpMkLst>
          </pc:gr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548917408" sldId="2147483697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548917408" sldId="2147483697"/>
              <ac:spMk id="105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331651349" sldId="2147483698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331651349" sldId="2147483698"/>
              <ac:spMk id="87" creationId="{00000000-0000-0000-0000-000000000000}"/>
            </ac:spMkLst>
          </pc:spChg>
          <pc:grpChg chg="add del">
            <ac:chgData name="LIM Wei Jie" userId="740d543c-0c0b-4e56-8240-74906d4e6b0f" providerId="ADAL" clId="{0E2E7445-1399-6F46-9AAF-F54B973C0BC0}" dt="2023-10-31T07:13:42.523" v="33"/>
            <ac:grpSpMkLst>
              <pc:docMk/>
              <pc:sldMasterMk cId="0" sldId="2147483690"/>
              <pc:sldLayoutMk cId="1331651349" sldId="2147483698"/>
              <ac:grpSpMk id="88" creationId="{00000000-0000-0000-0000-000000000000}"/>
            </ac:grpSpMkLst>
          </pc:gr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3086177996" sldId="2147483700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086177996" sldId="2147483700"/>
              <ac:spMk id="95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086177996" sldId="2147483700"/>
              <ac:spMk id="96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544628192" sldId="2147483701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544628192" sldId="2147483701"/>
              <ac:spMk id="164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544628192" sldId="2147483701"/>
              <ac:spMk id="165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544628192" sldId="2147483701"/>
              <ac:spMk id="166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42786557" sldId="2147483702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42786557" sldId="2147483702"/>
              <ac:spMk id="39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3611084054" sldId="2147483703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611084054" sldId="2147483703"/>
              <ac:spMk id="146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611084054" sldId="2147483703"/>
              <ac:spMk id="147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555225304" sldId="2147483704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555225304" sldId="2147483704"/>
              <ac:spMk id="116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555225304" sldId="2147483704"/>
              <ac:spMk id="117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575222358" sldId="2147483705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575222358" sldId="2147483705"/>
              <ac:spMk id="35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236657109" sldId="2147483706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236657109" sldId="2147483706"/>
              <ac:spMk id="60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034521822" sldId="2147483708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034521822" sldId="2147483708"/>
              <ac:spMk id="65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834897220" sldId="2147483709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834897220" sldId="2147483709"/>
              <ac:spMk id="46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543157124" sldId="2147483710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543157124" sldId="2147483710"/>
              <ac:spMk id="205" creationId="{00000000-0000-0000-0000-000000000000}"/>
            </ac:spMkLst>
          </pc:spChg>
          <pc:grpChg chg="add del">
            <ac:chgData name="LIM Wei Jie" userId="740d543c-0c0b-4e56-8240-74906d4e6b0f" providerId="ADAL" clId="{0E2E7445-1399-6F46-9AAF-F54B973C0BC0}" dt="2023-10-31T07:13:42.523" v="33"/>
            <ac:grpSpMkLst>
              <pc:docMk/>
              <pc:sldMasterMk cId="0" sldId="2147483690"/>
              <pc:sldLayoutMk cId="1543157124" sldId="2147483710"/>
              <ac:grpSpMk id="206" creationId="{00000000-0000-0000-0000-000000000000}"/>
            </ac:grpSpMkLst>
          </pc:gr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323945347" sldId="2147483711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323945347" sldId="2147483711"/>
              <ac:spMk id="69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621780852" sldId="2147483712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621780852" sldId="2147483712"/>
              <ac:spMk id="73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4207680549" sldId="2147483713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4207680549" sldId="2147483713"/>
              <ac:spMk id="77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968344250" sldId="2147483714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968344250" sldId="2147483714"/>
              <ac:spMk id="150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434195176" sldId="2147483715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434195176" sldId="2147483715"/>
              <ac:spMk id="153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434195176" sldId="2147483715"/>
              <ac:spMk id="154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434195176" sldId="2147483715"/>
              <ac:spMk id="155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369703406" sldId="2147483716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369703406" sldId="2147483716"/>
              <ac:spMk id="169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369703406" sldId="2147483716"/>
              <ac:spMk id="170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900113066" sldId="2147483717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900113066" sldId="2147483717"/>
              <ac:spMk id="25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3817058167" sldId="2147483718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817058167" sldId="2147483718"/>
              <ac:spMk id="213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754677290" sldId="2147483719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754677290" sldId="2147483719"/>
              <ac:spMk id="130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754677290" sldId="2147483719"/>
              <ac:spMk id="131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536888369" sldId="2147483720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536888369" sldId="2147483720"/>
              <ac:spMk id="173" creationId="{00000000-0000-0000-0000-000000000000}"/>
            </ac:spMkLst>
          </pc:spChg>
          <pc:grpChg chg="add del">
            <ac:chgData name="LIM Wei Jie" userId="740d543c-0c0b-4e56-8240-74906d4e6b0f" providerId="ADAL" clId="{0E2E7445-1399-6F46-9AAF-F54B973C0BC0}" dt="2023-10-31T07:13:42.523" v="33"/>
            <ac:grpSpMkLst>
              <pc:docMk/>
              <pc:sldMasterMk cId="0" sldId="2147483690"/>
              <pc:sldLayoutMk cId="536888369" sldId="2147483720"/>
              <ac:grpSpMk id="174" creationId="{00000000-0000-0000-0000-000000000000}"/>
            </ac:grpSpMkLst>
          </pc:gr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3224924875" sldId="2147483721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224924875" sldId="2147483721"/>
              <ac:spMk id="179" creationId="{00000000-0000-0000-0000-000000000000}"/>
            </ac:spMkLst>
          </pc:spChg>
          <pc:grpChg chg="add del">
            <ac:chgData name="LIM Wei Jie" userId="740d543c-0c0b-4e56-8240-74906d4e6b0f" providerId="ADAL" clId="{0E2E7445-1399-6F46-9AAF-F54B973C0BC0}" dt="2023-10-31T07:13:42.523" v="33"/>
            <ac:grpSpMkLst>
              <pc:docMk/>
              <pc:sldMasterMk cId="0" sldId="2147483690"/>
              <pc:sldLayoutMk cId="3224924875" sldId="2147483721"/>
              <ac:grpSpMk id="180" creationId="{00000000-0000-0000-0000-000000000000}"/>
            </ac:grpSpMkLst>
          </pc:gr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927589657" sldId="2147483722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927589657" sldId="2147483722"/>
              <ac:spMk id="185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927589657" sldId="2147483722"/>
              <ac:spMk id="186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927589657" sldId="2147483722"/>
              <ac:spMk id="187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2608723321" sldId="2147483723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2608723321" sldId="2147483723"/>
              <ac:spMk id="190" creationId="{00000000-0000-0000-0000-000000000000}"/>
            </ac:spMkLst>
          </pc:spChg>
          <pc:grpChg chg="add del">
            <ac:chgData name="LIM Wei Jie" userId="740d543c-0c0b-4e56-8240-74906d4e6b0f" providerId="ADAL" clId="{0E2E7445-1399-6F46-9AAF-F54B973C0BC0}" dt="2023-10-31T07:13:42.523" v="33"/>
            <ac:grpSpMkLst>
              <pc:docMk/>
              <pc:sldMasterMk cId="0" sldId="2147483690"/>
              <pc:sldLayoutMk cId="2608723321" sldId="2147483723"/>
              <ac:grpSpMk id="191" creationId="{00000000-0000-0000-0000-000000000000}"/>
            </ac:grpSpMkLst>
          </pc:gr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1771910161" sldId="2147483724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771910161" sldId="2147483724"/>
              <ac:spMk id="196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1771910161" sldId="2147483724"/>
              <ac:spMk id="197" creationId="{00000000-0000-0000-0000-000000000000}"/>
            </ac:spMkLst>
          </pc:spChg>
        </pc:sldLayoutChg>
        <pc:sldLayoutChg chg="addSp delSp">
          <pc:chgData name="LIM Wei Jie" userId="740d543c-0c0b-4e56-8240-74906d4e6b0f" providerId="ADAL" clId="{0E2E7445-1399-6F46-9AAF-F54B973C0BC0}" dt="2023-10-31T07:13:42.523" v="33"/>
          <pc:sldLayoutMkLst>
            <pc:docMk/>
            <pc:sldMasterMk cId="0" sldId="2147483690"/>
            <pc:sldLayoutMk cId="3195983498" sldId="2147483725"/>
          </pc:sldLayoutMkLst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195983498" sldId="2147483725"/>
              <ac:spMk id="215" creationId="{00000000-0000-0000-0000-000000000000}"/>
            </ac:spMkLst>
          </pc:spChg>
          <pc:spChg chg="add del">
            <ac:chgData name="LIM Wei Jie" userId="740d543c-0c0b-4e56-8240-74906d4e6b0f" providerId="ADAL" clId="{0E2E7445-1399-6F46-9AAF-F54B973C0BC0}" dt="2023-10-31T07:13:42.523" v="33"/>
            <ac:spMkLst>
              <pc:docMk/>
              <pc:sldMasterMk cId="0" sldId="2147483690"/>
              <pc:sldLayoutMk cId="3195983498" sldId="2147483725"/>
              <ac:spMk id="216" creationId="{00000000-0000-0000-0000-000000000000}"/>
            </ac:spMkLst>
          </pc:spChg>
        </pc:sldLayoutChg>
      </pc:sldMasterChg>
    </pc:docChg>
  </pc:docChgLst>
  <pc:docChgLst>
    <pc:chgData name="NG Juan Yong" userId="S::juanyong.ng.2022@mitb.smu.edu.sg::c7f46734-6ec5-48d7-a4b7-258c79b1fd58" providerId="AD" clId="Web-{C05A16B7-3D59-4B2D-ADF7-BF80E41F9B08}"/>
    <pc:docChg chg="addSld delSld modSld sldOrd modSection">
      <pc:chgData name="NG Juan Yong" userId="S::juanyong.ng.2022@mitb.smu.edu.sg::c7f46734-6ec5-48d7-a4b7-258c79b1fd58" providerId="AD" clId="Web-{C05A16B7-3D59-4B2D-ADF7-BF80E41F9B08}" dt="2023-10-31T13:08:44.278" v="736" actId="14100"/>
      <pc:docMkLst>
        <pc:docMk/>
      </pc:docMkLst>
      <pc:sldChg chg="addSp delSp modSp">
        <pc:chgData name="NG Juan Yong" userId="S::juanyong.ng.2022@mitb.smu.edu.sg::c7f46734-6ec5-48d7-a4b7-258c79b1fd58" providerId="AD" clId="Web-{C05A16B7-3D59-4B2D-ADF7-BF80E41F9B08}" dt="2023-10-31T11:26:21.984" v="13"/>
        <pc:sldMkLst>
          <pc:docMk/>
          <pc:sldMk cId="1329056027" sldId="329"/>
        </pc:sldMkLst>
        <pc:spChg chg="add del mod">
          <ac:chgData name="NG Juan Yong" userId="S::juanyong.ng.2022@mitb.smu.edu.sg::c7f46734-6ec5-48d7-a4b7-258c79b1fd58" providerId="AD" clId="Web-{C05A16B7-3D59-4B2D-ADF7-BF80E41F9B08}" dt="2023-10-31T11:25:49.014" v="3"/>
          <ac:spMkLst>
            <pc:docMk/>
            <pc:sldMk cId="1329056027" sldId="329"/>
            <ac:spMk id="3" creationId="{FA44F111-181C-8ABF-14CC-B1CC0013F904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6:02.483" v="7"/>
          <ac:spMkLst>
            <pc:docMk/>
            <pc:sldMk cId="1329056027" sldId="329"/>
            <ac:spMk id="5" creationId="{466AC829-24A9-7218-1E10-499D8D28B653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6:11.265" v="10"/>
          <ac:spMkLst>
            <pc:docMk/>
            <pc:sldMk cId="1329056027" sldId="329"/>
            <ac:spMk id="7" creationId="{A319B601-6D4A-059D-6869-CCD94086711D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6:14.921" v="11"/>
          <ac:spMkLst>
            <pc:docMk/>
            <pc:sldMk cId="1329056027" sldId="329"/>
            <ac:spMk id="9" creationId="{C2CFE3EA-4BCA-63BB-B5A1-AFD4312AC789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6:19.250" v="12"/>
          <ac:spMkLst>
            <pc:docMk/>
            <pc:sldMk cId="1329056027" sldId="329"/>
            <ac:spMk id="11" creationId="{6CA0102E-025F-EEB2-E0D3-656D1112AB8D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6:21.984" v="13"/>
          <ac:spMkLst>
            <pc:docMk/>
            <pc:sldMk cId="1329056027" sldId="329"/>
            <ac:spMk id="13" creationId="{828AC734-2F18-9AAF-1489-00A264CCB979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25:46.358" v="2"/>
          <ac:spMkLst>
            <pc:docMk/>
            <pc:sldMk cId="1329056027" sldId="329"/>
            <ac:spMk id="384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5:59.905" v="6"/>
          <ac:spMkLst>
            <pc:docMk/>
            <pc:sldMk cId="1329056027" sldId="329"/>
            <ac:spMk id="385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6:07.921" v="9"/>
          <ac:spMkLst>
            <pc:docMk/>
            <pc:sldMk cId="1329056027" sldId="329"/>
            <ac:spMk id="387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5:41.170" v="0"/>
          <ac:spMkLst>
            <pc:docMk/>
            <pc:sldMk cId="1329056027" sldId="329"/>
            <ac:spMk id="391" creationId="{00000000-0000-0000-0000-0000000000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25:57.030" v="5"/>
          <ac:spMkLst>
            <pc:docMk/>
            <pc:sldMk cId="1329056027" sldId="329"/>
            <ac:spMk id="392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6:05.124" v="8"/>
          <ac:spMkLst>
            <pc:docMk/>
            <pc:sldMk cId="1329056027" sldId="329"/>
            <ac:spMk id="393" creationId="{00000000-0000-0000-0000-000000000000}"/>
          </ac:spMkLst>
        </pc:spChg>
      </pc:sldChg>
      <pc:sldChg chg="addSp delSp modSp add replId">
        <pc:chgData name="NG Juan Yong" userId="S::juanyong.ng.2022@mitb.smu.edu.sg::c7f46734-6ec5-48d7-a4b7-258c79b1fd58" providerId="AD" clId="Web-{C05A16B7-3D59-4B2D-ADF7-BF80E41F9B08}" dt="2023-10-31T12:26:24.590" v="698" actId="1076"/>
        <pc:sldMkLst>
          <pc:docMk/>
          <pc:sldMk cId="3523084774" sldId="345"/>
        </pc:sldMkLst>
        <pc:spChg chg="add del mod">
          <ac:chgData name="NG Juan Yong" userId="S::juanyong.ng.2022@mitb.smu.edu.sg::c7f46734-6ec5-48d7-a4b7-258c79b1fd58" providerId="AD" clId="Web-{C05A16B7-3D59-4B2D-ADF7-BF80E41F9B08}" dt="2023-10-31T11:28:17.550" v="32"/>
          <ac:spMkLst>
            <pc:docMk/>
            <pc:sldMk cId="3523084774" sldId="345"/>
            <ac:spMk id="3" creationId="{5922971F-9CC2-2E86-E46C-97EF11CE0074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8:12.190" v="30"/>
          <ac:spMkLst>
            <pc:docMk/>
            <pc:sldMk cId="3523084774" sldId="345"/>
            <ac:spMk id="5" creationId="{84078B49-9F42-5243-3B1D-ECABDFBFB23E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8:05.565" v="29"/>
          <ac:spMkLst>
            <pc:docMk/>
            <pc:sldMk cId="3523084774" sldId="345"/>
            <ac:spMk id="7" creationId="{193F7D78-5F70-688D-AA80-1EA8C3A6FABD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8:20.050" v="33"/>
          <ac:spMkLst>
            <pc:docMk/>
            <pc:sldMk cId="3523084774" sldId="345"/>
            <ac:spMk id="9" creationId="{2F729625-E7E4-E107-26E2-CC88088069D5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28:14.925" v="31"/>
          <ac:spMkLst>
            <pc:docMk/>
            <pc:sldMk cId="3523084774" sldId="345"/>
            <ac:spMk id="11" creationId="{52CC2BDF-4CC0-B868-E99F-7AEAF605F035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43:06.779" v="37"/>
          <ac:spMkLst>
            <pc:docMk/>
            <pc:sldMk cId="3523084774" sldId="345"/>
            <ac:spMk id="13" creationId="{79B1F448-EE79-F3D3-4BE5-3117B6297F8F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1:26:37.531" v="18" actId="20577"/>
          <ac:spMkLst>
            <pc:docMk/>
            <pc:sldMk cId="3523084774" sldId="345"/>
            <ac:spMk id="381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7:32.470" v="24"/>
          <ac:spMkLst>
            <pc:docMk/>
            <pc:sldMk cId="3523084774" sldId="345"/>
            <ac:spMk id="382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7:32.361" v="23"/>
          <ac:spMkLst>
            <pc:docMk/>
            <pc:sldMk cId="3523084774" sldId="345"/>
            <ac:spMk id="383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7:32.236" v="22"/>
          <ac:spMkLst>
            <pc:docMk/>
            <pc:sldMk cId="3523084774" sldId="345"/>
            <ac:spMk id="386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7:32.111" v="21"/>
          <ac:spMkLst>
            <pc:docMk/>
            <pc:sldMk cId="3523084774" sldId="345"/>
            <ac:spMk id="388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7:31.986" v="20"/>
          <ac:spMkLst>
            <pc:docMk/>
            <pc:sldMk cId="3523084774" sldId="345"/>
            <ac:spMk id="389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27:31.877" v="19"/>
          <ac:spMkLst>
            <pc:docMk/>
            <pc:sldMk cId="3523084774" sldId="345"/>
            <ac:spMk id="390" creationId="{00000000-0000-0000-0000-000000000000}"/>
          </ac:spMkLst>
        </pc:spChg>
        <pc:picChg chg="add mod">
          <ac:chgData name="NG Juan Yong" userId="S::juanyong.ng.2022@mitb.smu.edu.sg::c7f46734-6ec5-48d7-a4b7-258c79b1fd58" providerId="AD" clId="Web-{C05A16B7-3D59-4B2D-ADF7-BF80E41F9B08}" dt="2023-10-31T12:26:24.590" v="698" actId="1076"/>
          <ac:picMkLst>
            <pc:docMk/>
            <pc:sldMk cId="3523084774" sldId="345"/>
            <ac:picMk id="14" creationId="{9FA74CB2-6189-8DB4-C09A-4EC27604655B}"/>
          </ac:picMkLst>
        </pc:picChg>
        <pc:picChg chg="add del mod">
          <ac:chgData name="NG Juan Yong" userId="S::juanyong.ng.2022@mitb.smu.edu.sg::c7f46734-6ec5-48d7-a4b7-258c79b1fd58" providerId="AD" clId="Web-{C05A16B7-3D59-4B2D-ADF7-BF80E41F9B08}" dt="2023-10-31T11:43:29.764" v="43"/>
          <ac:picMkLst>
            <pc:docMk/>
            <pc:sldMk cId="3523084774" sldId="345"/>
            <ac:picMk id="15" creationId="{6BCD7B7A-FFC8-9DBF-6187-5790A803C450}"/>
          </ac:picMkLst>
        </pc:picChg>
      </pc:sldChg>
      <pc:sldChg chg="addSp delSp modSp add replId">
        <pc:chgData name="NG Juan Yong" userId="S::juanyong.ng.2022@mitb.smu.edu.sg::c7f46734-6ec5-48d7-a4b7-258c79b1fd58" providerId="AD" clId="Web-{C05A16B7-3D59-4B2D-ADF7-BF80E41F9B08}" dt="2023-10-31T13:08:44.278" v="736" actId="14100"/>
        <pc:sldMkLst>
          <pc:docMk/>
          <pc:sldMk cId="2901761646" sldId="346"/>
        </pc:sldMkLst>
        <pc:spChg chg="add mod">
          <ac:chgData name="NG Juan Yong" userId="S::juanyong.ng.2022@mitb.smu.edu.sg::c7f46734-6ec5-48d7-a4b7-258c79b1fd58" providerId="AD" clId="Web-{C05A16B7-3D59-4B2D-ADF7-BF80E41F9B08}" dt="2023-10-31T13:07:38.619" v="732" actId="20577"/>
          <ac:spMkLst>
            <pc:docMk/>
            <pc:sldMk cId="2901761646" sldId="346"/>
            <ac:spMk id="4" creationId="{9AEAE2E7-44A2-9895-4A84-C0CCCDFD5A1D}"/>
          </ac:spMkLst>
        </pc:spChg>
        <pc:picChg chg="add del mod">
          <ac:chgData name="NG Juan Yong" userId="S::juanyong.ng.2022@mitb.smu.edu.sg::c7f46734-6ec5-48d7-a4b7-258c79b1fd58" providerId="AD" clId="Web-{C05A16B7-3D59-4B2D-ADF7-BF80E41F9B08}" dt="2023-10-31T11:44:13.953" v="51"/>
          <ac:picMkLst>
            <pc:docMk/>
            <pc:sldMk cId="2901761646" sldId="346"/>
            <ac:picMk id="2" creationId="{30DFC72C-FA95-A3CE-6D17-0008EEAA3204}"/>
          </ac:picMkLst>
        </pc:picChg>
        <pc:picChg chg="add del mod">
          <ac:chgData name="NG Juan Yong" userId="S::juanyong.ng.2022@mitb.smu.edu.sg::c7f46734-6ec5-48d7-a4b7-258c79b1fd58" providerId="AD" clId="Web-{C05A16B7-3D59-4B2D-ADF7-BF80E41F9B08}" dt="2023-10-31T13:07:24.447" v="727"/>
          <ac:picMkLst>
            <pc:docMk/>
            <pc:sldMk cId="2901761646" sldId="346"/>
            <ac:picMk id="2" creationId="{E5644E69-49F3-A4FE-97AD-76914BAC7C1C}"/>
          </ac:picMkLst>
        </pc:picChg>
        <pc:picChg chg="add del mod">
          <ac:chgData name="NG Juan Yong" userId="S::juanyong.ng.2022@mitb.smu.edu.sg::c7f46734-6ec5-48d7-a4b7-258c79b1fd58" providerId="AD" clId="Web-{C05A16B7-3D59-4B2D-ADF7-BF80E41F9B08}" dt="2023-10-31T13:08:35.621" v="733"/>
          <ac:picMkLst>
            <pc:docMk/>
            <pc:sldMk cId="2901761646" sldId="346"/>
            <ac:picMk id="3" creationId="{DC3EBAEE-15F7-3ED7-9DB7-CEA2E4F5497D}"/>
          </ac:picMkLst>
        </pc:picChg>
        <pc:picChg chg="add mod">
          <ac:chgData name="NG Juan Yong" userId="S::juanyong.ng.2022@mitb.smu.edu.sg::c7f46734-6ec5-48d7-a4b7-258c79b1fd58" providerId="AD" clId="Web-{C05A16B7-3D59-4B2D-ADF7-BF80E41F9B08}" dt="2023-10-31T13:08:44.278" v="736" actId="14100"/>
          <ac:picMkLst>
            <pc:docMk/>
            <pc:sldMk cId="2901761646" sldId="346"/>
            <ac:picMk id="5" creationId="{02E5A712-484A-1311-EFBC-0497A3098C7A}"/>
          </ac:picMkLst>
        </pc:picChg>
        <pc:picChg chg="del">
          <ac:chgData name="NG Juan Yong" userId="S::juanyong.ng.2022@mitb.smu.edu.sg::c7f46734-6ec5-48d7-a4b7-258c79b1fd58" providerId="AD" clId="Web-{C05A16B7-3D59-4B2D-ADF7-BF80E41F9B08}" dt="2023-10-31T11:43:16.748" v="40"/>
          <ac:picMkLst>
            <pc:docMk/>
            <pc:sldMk cId="2901761646" sldId="346"/>
            <ac:picMk id="14" creationId="{9FA74CB2-6189-8DB4-C09A-4EC27604655B}"/>
          </ac:picMkLst>
        </pc:picChg>
        <pc:picChg chg="del mod">
          <ac:chgData name="NG Juan Yong" userId="S::juanyong.ng.2022@mitb.smu.edu.sg::c7f46734-6ec5-48d7-a4b7-258c79b1fd58" providerId="AD" clId="Web-{C05A16B7-3D59-4B2D-ADF7-BF80E41F9B08}" dt="2023-10-31T13:07:07.009" v="722"/>
          <ac:picMkLst>
            <pc:docMk/>
            <pc:sldMk cId="2901761646" sldId="346"/>
            <ac:picMk id="15" creationId="{6BCD7B7A-FFC8-9DBF-6187-5790A803C450}"/>
          </ac:picMkLst>
        </pc:picChg>
      </pc:sldChg>
      <pc:sldChg chg="addSp delSp modSp add ord replId">
        <pc:chgData name="NG Juan Yong" userId="S::juanyong.ng.2022@mitb.smu.edu.sg::c7f46734-6ec5-48d7-a4b7-258c79b1fd58" providerId="AD" clId="Web-{C05A16B7-3D59-4B2D-ADF7-BF80E41F9B08}" dt="2023-10-31T12:26:52.622" v="703" actId="20577"/>
        <pc:sldMkLst>
          <pc:docMk/>
          <pc:sldMk cId="1709271844" sldId="347"/>
        </pc:sldMkLst>
        <pc:spChg chg="mod">
          <ac:chgData name="NG Juan Yong" userId="S::juanyong.ng.2022@mitb.smu.edu.sg::c7f46734-6ec5-48d7-a4b7-258c79b1fd58" providerId="AD" clId="Web-{C05A16B7-3D59-4B2D-ADF7-BF80E41F9B08}" dt="2023-10-31T11:52:34.452" v="198" actId="1076"/>
          <ac:spMkLst>
            <pc:docMk/>
            <pc:sldMk cId="1709271844" sldId="347"/>
            <ac:spMk id="572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1:52:23.608" v="196" actId="1076"/>
          <ac:spMkLst>
            <pc:docMk/>
            <pc:sldMk cId="1709271844" sldId="347"/>
            <ac:spMk id="573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1:51:12.731" v="175" actId="20577"/>
          <ac:spMkLst>
            <pc:docMk/>
            <pc:sldMk cId="1709271844" sldId="347"/>
            <ac:spMk id="574" creationId="{00000000-0000-0000-0000-0000000000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48:54.758" v="136"/>
          <ac:spMkLst>
            <pc:docMk/>
            <pc:sldMk cId="1709271844" sldId="347"/>
            <ac:spMk id="578" creationId="{00000000-0000-0000-0000-0000000000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48:54.852" v="137"/>
          <ac:spMkLst>
            <pc:docMk/>
            <pc:sldMk cId="1709271844" sldId="347"/>
            <ac:spMk id="579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1:49:06.665" v="142" actId="20577"/>
          <ac:spMkLst>
            <pc:docMk/>
            <pc:sldMk cId="1709271844" sldId="347"/>
            <ac:spMk id="584" creationId="{00000000-0000-0000-0000-0000000000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49:12.102" v="145"/>
          <ac:spMkLst>
            <pc:docMk/>
            <pc:sldMk cId="1709271844" sldId="347"/>
            <ac:spMk id="585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26:52.622" v="703" actId="20577"/>
          <ac:spMkLst>
            <pc:docMk/>
            <pc:sldMk cId="1709271844" sldId="347"/>
            <ac:spMk id="586" creationId="{00000000-0000-0000-0000-00000000000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1:51:18.809" v="178" actId="20577"/>
          <ac:spMkLst>
            <pc:docMk/>
            <pc:sldMk cId="1709271844" sldId="347"/>
            <ac:spMk id="587" creationId="{00000000-0000-0000-0000-000000000000}"/>
          </ac:spMkLst>
        </pc:spChg>
        <pc:cxnChg chg="mod">
          <ac:chgData name="NG Juan Yong" userId="S::juanyong.ng.2022@mitb.smu.edu.sg::c7f46734-6ec5-48d7-a4b7-258c79b1fd58" providerId="AD" clId="Web-{C05A16B7-3D59-4B2D-ADF7-BF80E41F9B08}" dt="2023-10-31T11:52:34.452" v="198" actId="1076"/>
          <ac:cxnSpMkLst>
            <pc:docMk/>
            <pc:sldMk cId="1709271844" sldId="347"/>
            <ac:cxnSpMk id="575" creationId="{00000000-0000-0000-0000-000000000000}"/>
          </ac:cxnSpMkLst>
        </pc:cxnChg>
        <pc:cxnChg chg="add del mod">
          <ac:chgData name="NG Juan Yong" userId="S::juanyong.ng.2022@mitb.smu.edu.sg::c7f46734-6ec5-48d7-a4b7-258c79b1fd58" providerId="AD" clId="Web-{C05A16B7-3D59-4B2D-ADF7-BF80E41F9B08}" dt="2023-10-31T11:51:43.732" v="187"/>
          <ac:cxnSpMkLst>
            <pc:docMk/>
            <pc:sldMk cId="1709271844" sldId="347"/>
            <ac:cxnSpMk id="576" creationId="{00000000-0000-0000-0000-000000000000}"/>
          </ac:cxnSpMkLst>
        </pc:cxnChg>
        <pc:cxnChg chg="mod">
          <ac:chgData name="NG Juan Yong" userId="S::juanyong.ng.2022@mitb.smu.edu.sg::c7f46734-6ec5-48d7-a4b7-258c79b1fd58" providerId="AD" clId="Web-{C05A16B7-3D59-4B2D-ADF7-BF80E41F9B08}" dt="2023-10-31T11:52:23.608" v="196" actId="1076"/>
          <ac:cxnSpMkLst>
            <pc:docMk/>
            <pc:sldMk cId="1709271844" sldId="347"/>
            <ac:cxnSpMk id="577" creationId="{00000000-0000-0000-0000-000000000000}"/>
          </ac:cxnSpMkLst>
        </pc:cxnChg>
        <pc:cxnChg chg="del mod">
          <ac:chgData name="NG Juan Yong" userId="S::juanyong.ng.2022@mitb.smu.edu.sg::c7f46734-6ec5-48d7-a4b7-258c79b1fd58" providerId="AD" clId="Web-{C05A16B7-3D59-4B2D-ADF7-BF80E41F9B08}" dt="2023-10-31T11:48:51.586" v="135"/>
          <ac:cxnSpMkLst>
            <pc:docMk/>
            <pc:sldMk cId="1709271844" sldId="347"/>
            <ac:cxnSpMk id="581" creationId="{00000000-0000-0000-0000-000000000000}"/>
          </ac:cxnSpMkLst>
        </pc:cxnChg>
        <pc:cxnChg chg="del mod">
          <ac:chgData name="NG Juan Yong" userId="S::juanyong.ng.2022@mitb.smu.edu.sg::c7f46734-6ec5-48d7-a4b7-258c79b1fd58" providerId="AD" clId="Web-{C05A16B7-3D59-4B2D-ADF7-BF80E41F9B08}" dt="2023-10-31T11:48:48.508" v="134"/>
          <ac:cxnSpMkLst>
            <pc:docMk/>
            <pc:sldMk cId="1709271844" sldId="347"/>
            <ac:cxnSpMk id="582" creationId="{00000000-0000-0000-0000-000000000000}"/>
          </ac:cxnSpMkLst>
        </pc:cxnChg>
      </pc:sldChg>
      <pc:sldChg chg="addSp delSp modSp new ord">
        <pc:chgData name="NG Juan Yong" userId="S::juanyong.ng.2022@mitb.smu.edu.sg::c7f46734-6ec5-48d7-a4b7-258c79b1fd58" providerId="AD" clId="Web-{C05A16B7-3D59-4B2D-ADF7-BF80E41F9B08}" dt="2023-10-31T12:14:17.209" v="575" actId="1076"/>
        <pc:sldMkLst>
          <pc:docMk/>
          <pc:sldMk cId="2867455546" sldId="348"/>
        </pc:sldMkLst>
        <pc:spChg chg="mod">
          <ac:chgData name="NG Juan Yong" userId="S::juanyong.ng.2022@mitb.smu.edu.sg::c7f46734-6ec5-48d7-a4b7-258c79b1fd58" providerId="AD" clId="Web-{C05A16B7-3D59-4B2D-ADF7-BF80E41F9B08}" dt="2023-10-31T11:54:12.549" v="216" actId="20577"/>
          <ac:spMkLst>
            <pc:docMk/>
            <pc:sldMk cId="2867455546" sldId="348"/>
            <ac:spMk id="2" creationId="{67FCB4AF-3764-D998-B411-E9A0AC12ACA2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53:17.516" v="209"/>
          <ac:spMkLst>
            <pc:docMk/>
            <pc:sldMk cId="2867455546" sldId="348"/>
            <ac:spMk id="3" creationId="{E0D5440B-699D-AEE2-DADC-989F0292305F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56:19.662" v="261"/>
          <ac:spMkLst>
            <pc:docMk/>
            <pc:sldMk cId="2867455546" sldId="348"/>
            <ac:spMk id="4" creationId="{3D9D7310-5E8A-C9FA-11D5-DE24898C1B28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50:45.996" v="165"/>
          <ac:spMkLst>
            <pc:docMk/>
            <pc:sldMk cId="2867455546" sldId="348"/>
            <ac:spMk id="5" creationId="{DABEE528-98B6-0889-77C1-96C49FF21658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53:14.516" v="208"/>
          <ac:spMkLst>
            <pc:docMk/>
            <pc:sldMk cId="2867455546" sldId="348"/>
            <ac:spMk id="6" creationId="{0B0EFD49-8778-7B3E-B38F-A1BF3437E5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1:57:41.758" v="277"/>
          <ac:spMkLst>
            <pc:docMk/>
            <pc:sldMk cId="2867455546" sldId="348"/>
            <ac:spMk id="7" creationId="{548724BB-ABF9-D335-0925-A31919308DD7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1:50:43.167" v="164"/>
          <ac:spMkLst>
            <pc:docMk/>
            <pc:sldMk cId="2867455546" sldId="348"/>
            <ac:spMk id="8" creationId="{20B278DE-CFBF-CB09-7AC9-DF3A093F3AF5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53:22.672" v="210"/>
          <ac:spMkLst>
            <pc:docMk/>
            <pc:sldMk cId="2867455546" sldId="348"/>
            <ac:spMk id="10" creationId="{9FA5973B-41A7-E6B9-D5B8-20DD6BF3432D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57:38.898" v="276"/>
          <ac:spMkLst>
            <pc:docMk/>
            <pc:sldMk cId="2867455546" sldId="348"/>
            <ac:spMk id="12" creationId="{2E17F0C1-998E-694B-7FD5-CD5B805F76B2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56:25.818" v="263"/>
          <ac:spMkLst>
            <pc:docMk/>
            <pc:sldMk cId="2867455546" sldId="348"/>
            <ac:spMk id="14" creationId="{F14E1E65-13DF-E8F2-842B-AEB99F7E471C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1:58:52.838" v="306" actId="20577"/>
          <ac:spMkLst>
            <pc:docMk/>
            <pc:sldMk cId="2867455546" sldId="348"/>
            <ac:spMk id="16" creationId="{B0A572C3-86C5-0881-47FF-1409F55D3396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1:58:01.571" v="285" actId="20577"/>
          <ac:spMkLst>
            <pc:docMk/>
            <pc:sldMk cId="2867455546" sldId="348"/>
            <ac:spMk id="18" creationId="{3A527B53-3DA1-2C70-7C2E-B02DE69A01AC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57:44.742" v="278"/>
          <ac:spMkLst>
            <pc:docMk/>
            <pc:sldMk cId="2867455546" sldId="348"/>
            <ac:spMk id="20" creationId="{DA995136-7EC3-29DD-4BD1-0D932ECDB8C5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1:57:47.789" v="279"/>
          <ac:spMkLst>
            <pc:docMk/>
            <pc:sldMk cId="2867455546" sldId="348"/>
            <ac:spMk id="22" creationId="{029D51FF-4AAE-128C-6891-CC07BECA4459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7.178" v="569" actId="1076"/>
          <ac:spMkLst>
            <pc:docMk/>
            <pc:sldMk cId="2867455546" sldId="348"/>
            <ac:spMk id="24" creationId="{941B84B5-A332-EFCB-2CBD-470689B1184E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03:09.502" v="366"/>
          <ac:spMkLst>
            <pc:docMk/>
            <pc:sldMk cId="2867455546" sldId="348"/>
            <ac:spMk id="36" creationId="{0E1911B3-3F76-C131-0560-3FB4FC324830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00:08.918" v="338"/>
          <ac:spMkLst>
            <pc:docMk/>
            <pc:sldMk cId="2867455546" sldId="348"/>
            <ac:spMk id="38" creationId="{61969BAE-2F89-1191-6027-33A59D91615B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00:14.122" v="341"/>
          <ac:spMkLst>
            <pc:docMk/>
            <pc:sldMk cId="2867455546" sldId="348"/>
            <ac:spMk id="40" creationId="{DBF9168A-FDEB-3553-41D6-3C2EE3C17B46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03:12.205" v="367"/>
          <ac:spMkLst>
            <pc:docMk/>
            <pc:sldMk cId="2867455546" sldId="348"/>
            <ac:spMk id="42" creationId="{27726FBD-EF92-FDD6-FE92-A0DAF3573EDD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01:18.374" v="347"/>
          <ac:spMkLst>
            <pc:docMk/>
            <pc:sldMk cId="2867455546" sldId="348"/>
            <ac:spMk id="43" creationId="{52AF6471-D034-5DD1-E2E3-EDA6D1F80D9A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7.193" v="572" actId="1076"/>
          <ac:spMkLst>
            <pc:docMk/>
            <pc:sldMk cId="2867455546" sldId="348"/>
            <ac:spMk id="44" creationId="{F80F9374-F774-FFCD-C47E-6FF73CB95284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7.193" v="573" actId="1076"/>
          <ac:spMkLst>
            <pc:docMk/>
            <pc:sldMk cId="2867455546" sldId="348"/>
            <ac:spMk id="45" creationId="{C35DC913-1462-B94B-81D8-E55C61245E8B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7.209" v="574" actId="1076"/>
          <ac:spMkLst>
            <pc:docMk/>
            <pc:sldMk cId="2867455546" sldId="348"/>
            <ac:spMk id="46" creationId="{BBCA7267-5AF8-7EBC-57B6-8E038B19F21A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7.209" v="575" actId="1076"/>
          <ac:spMkLst>
            <pc:docMk/>
            <pc:sldMk cId="2867455546" sldId="348"/>
            <ac:spMk id="47" creationId="{81A8870E-2686-C310-276D-DC09FCAC62C9}"/>
          </ac:spMkLst>
        </pc:spChg>
        <pc:cxnChg chg="add del mod">
          <ac:chgData name="NG Juan Yong" userId="S::juanyong.ng.2022@mitb.smu.edu.sg::c7f46734-6ec5-48d7-a4b7-258c79b1fd58" providerId="AD" clId="Web-{C05A16B7-3D59-4B2D-ADF7-BF80E41F9B08}" dt="2023-10-31T12:00:03.575" v="336"/>
          <ac:cxnSpMkLst>
            <pc:docMk/>
            <pc:sldMk cId="2867455546" sldId="348"/>
            <ac:cxnSpMk id="26" creationId="{8F925EEF-C547-BEDF-793F-6C118682B07C}"/>
          </ac:cxnSpMkLst>
        </pc:cxnChg>
        <pc:cxnChg chg="add del mod">
          <ac:chgData name="NG Juan Yong" userId="S::juanyong.ng.2022@mitb.smu.edu.sg::c7f46734-6ec5-48d7-a4b7-258c79b1fd58" providerId="AD" clId="Web-{C05A16B7-3D59-4B2D-ADF7-BF80E41F9B08}" dt="2023-10-31T12:00:06.418" v="337"/>
          <ac:cxnSpMkLst>
            <pc:docMk/>
            <pc:sldMk cId="2867455546" sldId="348"/>
            <ac:cxnSpMk id="28" creationId="{9D631CDA-6ECE-4E3F-449A-EF18F6E8519D}"/>
          </ac:cxnSpMkLst>
        </pc:cxnChg>
        <pc:cxnChg chg="add mod">
          <ac:chgData name="NG Juan Yong" userId="S::juanyong.ng.2022@mitb.smu.edu.sg::c7f46734-6ec5-48d7-a4b7-258c79b1fd58" providerId="AD" clId="Web-{C05A16B7-3D59-4B2D-ADF7-BF80E41F9B08}" dt="2023-10-31T12:14:17.178" v="570" actId="1076"/>
          <ac:cxnSpMkLst>
            <pc:docMk/>
            <pc:sldMk cId="2867455546" sldId="348"/>
            <ac:cxnSpMk id="30" creationId="{D00F4F81-7098-B353-7C0F-EDDAD68F2619}"/>
          </ac:cxnSpMkLst>
        </pc:cxnChg>
        <pc:cxnChg chg="add del mod">
          <ac:chgData name="NG Juan Yong" userId="S::juanyong.ng.2022@mitb.smu.edu.sg::c7f46734-6ec5-48d7-a4b7-258c79b1fd58" providerId="AD" clId="Web-{C05A16B7-3D59-4B2D-ADF7-BF80E41F9B08}" dt="2023-10-31T12:00:14.090" v="340"/>
          <ac:cxnSpMkLst>
            <pc:docMk/>
            <pc:sldMk cId="2867455546" sldId="348"/>
            <ac:cxnSpMk id="32" creationId="{8AA01426-8120-6074-51BF-1F8AEAD0012F}"/>
          </ac:cxnSpMkLst>
        </pc:cxnChg>
        <pc:cxnChg chg="add del mod">
          <ac:chgData name="NG Juan Yong" userId="S::juanyong.ng.2022@mitb.smu.edu.sg::c7f46734-6ec5-48d7-a4b7-258c79b1fd58" providerId="AD" clId="Web-{C05A16B7-3D59-4B2D-ADF7-BF80E41F9B08}" dt="2023-10-31T12:00:11.419" v="339"/>
          <ac:cxnSpMkLst>
            <pc:docMk/>
            <pc:sldMk cId="2867455546" sldId="348"/>
            <ac:cxnSpMk id="34" creationId="{B5C2DD57-3F1E-87E6-C35A-59A07B1A3D43}"/>
          </ac:cxnSpMkLst>
        </pc:cxnChg>
        <pc:cxnChg chg="add mod">
          <ac:chgData name="NG Juan Yong" userId="S::juanyong.ng.2022@mitb.smu.edu.sg::c7f46734-6ec5-48d7-a4b7-258c79b1fd58" providerId="AD" clId="Web-{C05A16B7-3D59-4B2D-ADF7-BF80E41F9B08}" dt="2023-10-31T12:14:17.178" v="571" actId="1076"/>
          <ac:cxnSpMkLst>
            <pc:docMk/>
            <pc:sldMk cId="2867455546" sldId="348"/>
            <ac:cxnSpMk id="41" creationId="{B6174D03-6E9E-96E8-F06B-065F82D8A8BF}"/>
          </ac:cxnSpMkLst>
        </pc:cxnChg>
      </pc:sldChg>
      <pc:sldChg chg="modSp add del replId">
        <pc:chgData name="NG Juan Yong" userId="S::juanyong.ng.2022@mitb.smu.edu.sg::c7f46734-6ec5-48d7-a4b7-258c79b1fd58" providerId="AD" clId="Web-{C05A16B7-3D59-4B2D-ADF7-BF80E41F9B08}" dt="2023-10-31T12:07:31.838" v="435"/>
        <pc:sldMkLst>
          <pc:docMk/>
          <pc:sldMk cId="3641092725" sldId="349"/>
        </pc:sldMkLst>
        <pc:spChg chg="mod">
          <ac:chgData name="NG Juan Yong" userId="S::juanyong.ng.2022@mitb.smu.edu.sg::c7f46734-6ec5-48d7-a4b7-258c79b1fd58" providerId="AD" clId="Web-{C05A16B7-3D59-4B2D-ADF7-BF80E41F9B08}" dt="2023-10-31T12:06:51.712" v="425" actId="1076"/>
          <ac:spMkLst>
            <pc:docMk/>
            <pc:sldMk cId="3641092725" sldId="349"/>
            <ac:spMk id="3" creationId="{E0D5440B-699D-AEE2-DADC-989F0292305F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06:51.712" v="426" actId="1076"/>
          <ac:spMkLst>
            <pc:docMk/>
            <pc:sldMk cId="3641092725" sldId="349"/>
            <ac:spMk id="6" creationId="{0B0EFD49-8778-7B3E-B38F-A1BF3437E500}"/>
          </ac:spMkLst>
        </pc:spChg>
      </pc:sldChg>
      <pc:sldChg chg="addSp delSp modSp add del replId">
        <pc:chgData name="NG Juan Yong" userId="S::juanyong.ng.2022@mitb.smu.edu.sg::c7f46734-6ec5-48d7-a4b7-258c79b1fd58" providerId="AD" clId="Web-{C05A16B7-3D59-4B2D-ADF7-BF80E41F9B08}" dt="2023-10-31T12:07:31.822" v="434"/>
        <pc:sldMkLst>
          <pc:docMk/>
          <pc:sldMk cId="3337264477" sldId="350"/>
        </pc:sldMkLst>
        <pc:spChg chg="del">
          <ac:chgData name="NG Juan Yong" userId="S::juanyong.ng.2022@mitb.smu.edu.sg::c7f46734-6ec5-48d7-a4b7-258c79b1fd58" providerId="AD" clId="Web-{C05A16B7-3D59-4B2D-ADF7-BF80E41F9B08}" dt="2023-10-31T12:07:02.399" v="428"/>
          <ac:spMkLst>
            <pc:docMk/>
            <pc:sldMk cId="3337264477" sldId="350"/>
            <ac:spMk id="4" creationId="{3D9D7310-5E8A-C9FA-11D5-DE24898C1B28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07:13.712" v="430" actId="20577"/>
          <ac:spMkLst>
            <pc:docMk/>
            <pc:sldMk cId="3337264477" sldId="350"/>
            <ac:spMk id="6" creationId="{0B0EFD49-8778-7B3E-B38F-A1BF3437E5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07:05.603" v="429"/>
          <ac:spMkLst>
            <pc:docMk/>
            <pc:sldMk cId="3337264477" sldId="350"/>
            <ac:spMk id="7" creationId="{548724BB-ABF9-D335-0925-A31919308DD7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07:22.322" v="431"/>
          <ac:spMkLst>
            <pc:docMk/>
            <pc:sldMk cId="3337264477" sldId="350"/>
            <ac:spMk id="8" creationId="{A02B60AB-0A35-15E0-0048-EE791485332F}"/>
          </ac:spMkLst>
        </pc:spChg>
      </pc:sldChg>
      <pc:sldChg chg="addSp delSp modSp add replId">
        <pc:chgData name="NG Juan Yong" userId="S::juanyong.ng.2022@mitb.smu.edu.sg::c7f46734-6ec5-48d7-a4b7-258c79b1fd58" providerId="AD" clId="Web-{C05A16B7-3D59-4B2D-ADF7-BF80E41F9B08}" dt="2023-10-31T12:16:28.197" v="629" actId="14100"/>
        <pc:sldMkLst>
          <pc:docMk/>
          <pc:sldMk cId="17784949" sldId="351"/>
        </pc:sldMkLst>
        <pc:spChg chg="mod">
          <ac:chgData name="NG Juan Yong" userId="S::juanyong.ng.2022@mitb.smu.edu.sg::c7f46734-6ec5-48d7-a4b7-258c79b1fd58" providerId="AD" clId="Web-{C05A16B7-3D59-4B2D-ADF7-BF80E41F9B08}" dt="2023-10-31T12:07:37.228" v="436" actId="20577"/>
          <ac:spMkLst>
            <pc:docMk/>
            <pc:sldMk cId="17784949" sldId="351"/>
            <ac:spMk id="2" creationId="{67FCB4AF-3764-D998-B411-E9A0AC12ACA2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2.224" v="565" actId="1076"/>
          <ac:spMkLst>
            <pc:docMk/>
            <pc:sldMk cId="17784949" sldId="351"/>
            <ac:spMk id="3" creationId="{494A6088-FEF2-8800-3D6A-AFAB4A7725B0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6:28.197" v="629" actId="14100"/>
          <ac:spMkLst>
            <pc:docMk/>
            <pc:sldMk cId="17784949" sldId="351"/>
            <ac:spMk id="4" creationId="{DB043192-DE56-6638-CF9A-2707C2644620}"/>
          </ac:spMkLst>
        </pc:spChg>
        <pc:spChg chg="add del">
          <ac:chgData name="NG Juan Yong" userId="S::juanyong.ng.2022@mitb.smu.edu.sg::c7f46734-6ec5-48d7-a4b7-258c79b1fd58" providerId="AD" clId="Web-{C05A16B7-3D59-4B2D-ADF7-BF80E41F9B08}" dt="2023-10-31T12:13:29.083" v="547"/>
          <ac:spMkLst>
            <pc:docMk/>
            <pc:sldMk cId="17784949" sldId="351"/>
            <ac:spMk id="5" creationId="{21944765-73A7-9CF5-27D5-EEB09B0B2755}"/>
          </ac:spMkLst>
        </pc:spChg>
        <pc:spChg chg="add del">
          <ac:chgData name="NG Juan Yong" userId="S::juanyong.ng.2022@mitb.smu.edu.sg::c7f46734-6ec5-48d7-a4b7-258c79b1fd58" providerId="AD" clId="Web-{C05A16B7-3D59-4B2D-ADF7-BF80E41F9B08}" dt="2023-10-31T12:13:26.161" v="546"/>
          <ac:spMkLst>
            <pc:docMk/>
            <pc:sldMk cId="17784949" sldId="351"/>
            <ac:spMk id="6" creationId="{10D8F18D-6C40-CB43-62F5-30CCE9409E12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2.256" v="567" actId="1076"/>
          <ac:spMkLst>
            <pc:docMk/>
            <pc:sldMk cId="17784949" sldId="351"/>
            <ac:spMk id="7" creationId="{51657FD8-9C91-7EFC-88F6-775315C5C1D2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4:12.256" v="568" actId="1076"/>
          <ac:spMkLst>
            <pc:docMk/>
            <pc:sldMk cId="17784949" sldId="351"/>
            <ac:spMk id="8" creationId="{4E040816-DF12-BB6B-A944-833BE716A5FF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09:42.717" v="487" actId="20577"/>
          <ac:spMkLst>
            <pc:docMk/>
            <pc:sldMk cId="17784949" sldId="351"/>
            <ac:spMk id="16" creationId="{B0A572C3-86C5-0881-47FF-1409F55D3396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08:00.057" v="442" actId="20577"/>
          <ac:spMkLst>
            <pc:docMk/>
            <pc:sldMk cId="17784949" sldId="351"/>
            <ac:spMk id="18" creationId="{3A527B53-3DA1-2C70-7C2E-B02DE69A01AC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14:12.193" v="562" actId="1076"/>
          <ac:spMkLst>
            <pc:docMk/>
            <pc:sldMk cId="17784949" sldId="351"/>
            <ac:spMk id="24" creationId="{941B84B5-A332-EFCB-2CBD-470689B1184E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1:14.547" v="507"/>
          <ac:spMkLst>
            <pc:docMk/>
            <pc:sldMk cId="17784949" sldId="351"/>
            <ac:spMk id="44" creationId="{F80F9374-F774-FFCD-C47E-6FF73CB95284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1:17.454" v="508"/>
          <ac:spMkLst>
            <pc:docMk/>
            <pc:sldMk cId="17784949" sldId="351"/>
            <ac:spMk id="45" creationId="{C35DC913-1462-B94B-81D8-E55C61245E8B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1:11.282" v="505"/>
          <ac:spMkLst>
            <pc:docMk/>
            <pc:sldMk cId="17784949" sldId="351"/>
            <ac:spMk id="46" creationId="{BBCA7267-5AF8-7EBC-57B6-8E038B19F21A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1:14.485" v="506"/>
          <ac:spMkLst>
            <pc:docMk/>
            <pc:sldMk cId="17784949" sldId="351"/>
            <ac:spMk id="47" creationId="{81A8870E-2686-C310-276D-DC09FCAC62C9}"/>
          </ac:spMkLst>
        </pc:spChg>
        <pc:cxnChg chg="mod">
          <ac:chgData name="NG Juan Yong" userId="S::juanyong.ng.2022@mitb.smu.edu.sg::c7f46734-6ec5-48d7-a4b7-258c79b1fd58" providerId="AD" clId="Web-{C05A16B7-3D59-4B2D-ADF7-BF80E41F9B08}" dt="2023-10-31T12:14:12.193" v="563" actId="1076"/>
          <ac:cxnSpMkLst>
            <pc:docMk/>
            <pc:sldMk cId="17784949" sldId="351"/>
            <ac:cxnSpMk id="30" creationId="{D00F4F81-7098-B353-7C0F-EDDAD68F2619}"/>
          </ac:cxnSpMkLst>
        </pc:cxnChg>
        <pc:cxnChg chg="mod">
          <ac:chgData name="NG Juan Yong" userId="S::juanyong.ng.2022@mitb.smu.edu.sg::c7f46734-6ec5-48d7-a4b7-258c79b1fd58" providerId="AD" clId="Web-{C05A16B7-3D59-4B2D-ADF7-BF80E41F9B08}" dt="2023-10-31T12:14:12.209" v="564" actId="1076"/>
          <ac:cxnSpMkLst>
            <pc:docMk/>
            <pc:sldMk cId="17784949" sldId="351"/>
            <ac:cxnSpMk id="41" creationId="{B6174D03-6E9E-96E8-F06B-065F82D8A8BF}"/>
          </ac:cxnSpMkLst>
        </pc:cxnChg>
      </pc:sldChg>
      <pc:sldChg chg="addSp delSp modSp add replId">
        <pc:chgData name="NG Juan Yong" userId="S::juanyong.ng.2022@mitb.smu.edu.sg::c7f46734-6ec5-48d7-a4b7-258c79b1fd58" providerId="AD" clId="Web-{C05A16B7-3D59-4B2D-ADF7-BF80E41F9B08}" dt="2023-10-31T12:19:15.983" v="674" actId="14100"/>
        <pc:sldMkLst>
          <pc:docMk/>
          <pc:sldMk cId="1981375884" sldId="352"/>
        </pc:sldMkLst>
        <pc:spChg chg="mod">
          <ac:chgData name="NG Juan Yong" userId="S::juanyong.ng.2022@mitb.smu.edu.sg::c7f46734-6ec5-48d7-a4b7-258c79b1fd58" providerId="AD" clId="Web-{C05A16B7-3D59-4B2D-ADF7-BF80E41F9B08}" dt="2023-10-31T12:07:45.791" v="438" actId="20577"/>
          <ac:spMkLst>
            <pc:docMk/>
            <pc:sldMk cId="1981375884" sldId="352"/>
            <ac:spMk id="2" creationId="{67FCB4AF-3764-D998-B411-E9A0AC12ACA2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8:31.795" v="665" actId="1076"/>
          <ac:spMkLst>
            <pc:docMk/>
            <pc:sldMk cId="1981375884" sldId="352"/>
            <ac:spMk id="4" creationId="{B939A7AC-1064-4D11-232F-40A5C2B8549E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7:06.948" v="641" actId="1076"/>
          <ac:spMkLst>
            <pc:docMk/>
            <pc:sldMk cId="1981375884" sldId="352"/>
            <ac:spMk id="10" creationId="{0F680A80-C4D9-804F-E624-268D8A0DE86B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9:03.295" v="672" actId="1076"/>
          <ac:spMkLst>
            <pc:docMk/>
            <pc:sldMk cId="1981375884" sldId="352"/>
            <ac:spMk id="12" creationId="{A3D116B3-E040-0FCA-E1D6-670AEEE30B7E}"/>
          </ac:spMkLst>
        </pc:spChg>
        <pc:spChg chg="add mod">
          <ac:chgData name="NG Juan Yong" userId="S::juanyong.ng.2022@mitb.smu.edu.sg::c7f46734-6ec5-48d7-a4b7-258c79b1fd58" providerId="AD" clId="Web-{C05A16B7-3D59-4B2D-ADF7-BF80E41F9B08}" dt="2023-10-31T12:19:06.780" v="673" actId="20577"/>
          <ac:spMkLst>
            <pc:docMk/>
            <pc:sldMk cId="1981375884" sldId="352"/>
            <ac:spMk id="14" creationId="{AF63A56C-3DC0-37FC-8298-4209795E5E3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16:14.041" v="622" actId="14100"/>
          <ac:spMkLst>
            <pc:docMk/>
            <pc:sldMk cId="1981375884" sldId="352"/>
            <ac:spMk id="16" creationId="{B0A572C3-86C5-0881-47FF-1409F55D3396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18:29.091" v="663"/>
          <ac:spMkLst>
            <pc:docMk/>
            <pc:sldMk cId="1981375884" sldId="352"/>
            <ac:spMk id="17" creationId="{97384796-FAE0-F01D-5571-852E45573890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09:52.857" v="490" actId="20577"/>
          <ac:spMkLst>
            <pc:docMk/>
            <pc:sldMk cId="1981375884" sldId="352"/>
            <ac:spMk id="18" creationId="{3A527B53-3DA1-2C70-7C2E-B02DE69A01AC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4:33.819" v="595"/>
          <ac:spMkLst>
            <pc:docMk/>
            <pc:sldMk cId="1981375884" sldId="352"/>
            <ac:spMk id="24" creationId="{941B84B5-A332-EFCB-2CBD-470689B1184E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4:33.819" v="592"/>
          <ac:spMkLst>
            <pc:docMk/>
            <pc:sldMk cId="1981375884" sldId="352"/>
            <ac:spMk id="44" creationId="{F80F9374-F774-FFCD-C47E-6FF73CB95284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4:33.819" v="591"/>
          <ac:spMkLst>
            <pc:docMk/>
            <pc:sldMk cId="1981375884" sldId="352"/>
            <ac:spMk id="45" creationId="{C35DC913-1462-B94B-81D8-E55C61245E8B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14:33.819" v="590"/>
          <ac:spMkLst>
            <pc:docMk/>
            <pc:sldMk cId="1981375884" sldId="352"/>
            <ac:spMk id="46" creationId="{BBCA7267-5AF8-7EBC-57B6-8E038B19F21A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2:14:39.350" v="597"/>
          <ac:spMkLst>
            <pc:docMk/>
            <pc:sldMk cId="1981375884" sldId="352"/>
            <ac:spMk id="47" creationId="{81A8870E-2686-C310-276D-DC09FCAC62C9}"/>
          </ac:spMkLst>
        </pc:spChg>
        <pc:cxnChg chg="add mod">
          <ac:chgData name="NG Juan Yong" userId="S::juanyong.ng.2022@mitb.smu.edu.sg::c7f46734-6ec5-48d7-a4b7-258c79b1fd58" providerId="AD" clId="Web-{C05A16B7-3D59-4B2D-ADF7-BF80E41F9B08}" dt="2023-10-31T12:17:57.231" v="649" actId="14100"/>
          <ac:cxnSpMkLst>
            <pc:docMk/>
            <pc:sldMk cId="1981375884" sldId="352"/>
            <ac:cxnSpMk id="6" creationId="{2219987C-D6FE-9667-2B2B-5DDABBCA3930}"/>
          </ac:cxnSpMkLst>
        </pc:cxnChg>
        <pc:cxnChg chg="add mod">
          <ac:chgData name="NG Juan Yong" userId="S::juanyong.ng.2022@mitb.smu.edu.sg::c7f46734-6ec5-48d7-a4b7-258c79b1fd58" providerId="AD" clId="Web-{C05A16B7-3D59-4B2D-ADF7-BF80E41F9B08}" dt="2023-10-31T12:19:15.983" v="674" actId="14100"/>
          <ac:cxnSpMkLst>
            <pc:docMk/>
            <pc:sldMk cId="1981375884" sldId="352"/>
            <ac:cxnSpMk id="8" creationId="{1C7E58B5-0AA6-C660-1A85-F1F1D8093319}"/>
          </ac:cxnSpMkLst>
        </pc:cxnChg>
        <pc:cxnChg chg="del">
          <ac:chgData name="NG Juan Yong" userId="S::juanyong.ng.2022@mitb.smu.edu.sg::c7f46734-6ec5-48d7-a4b7-258c79b1fd58" providerId="AD" clId="Web-{C05A16B7-3D59-4B2D-ADF7-BF80E41F9B08}" dt="2023-10-31T12:14:33.819" v="594"/>
          <ac:cxnSpMkLst>
            <pc:docMk/>
            <pc:sldMk cId="1981375884" sldId="352"/>
            <ac:cxnSpMk id="30" creationId="{D00F4F81-7098-B353-7C0F-EDDAD68F2619}"/>
          </ac:cxnSpMkLst>
        </pc:cxnChg>
        <pc:cxnChg chg="del">
          <ac:chgData name="NG Juan Yong" userId="S::juanyong.ng.2022@mitb.smu.edu.sg::c7f46734-6ec5-48d7-a4b7-258c79b1fd58" providerId="AD" clId="Web-{C05A16B7-3D59-4B2D-ADF7-BF80E41F9B08}" dt="2023-10-31T12:14:33.819" v="593"/>
          <ac:cxnSpMkLst>
            <pc:docMk/>
            <pc:sldMk cId="1981375884" sldId="352"/>
            <ac:cxnSpMk id="41" creationId="{B6174D03-6E9E-96E8-F06B-065F82D8A8BF}"/>
          </ac:cxnSpMkLst>
        </pc:cxnChg>
      </pc:sldChg>
      <pc:sldChg chg="addSp delSp modSp add replId">
        <pc:chgData name="NG Juan Yong" userId="S::juanyong.ng.2022@mitb.smu.edu.sg::c7f46734-6ec5-48d7-a4b7-258c79b1fd58" providerId="AD" clId="Web-{C05A16B7-3D59-4B2D-ADF7-BF80E41F9B08}" dt="2023-10-31T12:26:08.527" v="697" actId="1076"/>
        <pc:sldMkLst>
          <pc:docMk/>
          <pc:sldMk cId="276521491" sldId="353"/>
        </pc:sldMkLst>
        <pc:spChg chg="add del mod">
          <ac:chgData name="NG Juan Yong" userId="S::juanyong.ng.2022@mitb.smu.edu.sg::c7f46734-6ec5-48d7-a4b7-258c79b1fd58" providerId="AD" clId="Web-{C05A16B7-3D59-4B2D-ADF7-BF80E41F9B08}" dt="2023-10-31T12:25:12.494" v="679"/>
          <ac:spMkLst>
            <pc:docMk/>
            <pc:sldMk cId="276521491" sldId="353"/>
            <ac:spMk id="3" creationId="{FD2A5F5B-60C9-3824-C13A-24703DFE4E39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25:39.448" v="692"/>
          <ac:spMkLst>
            <pc:docMk/>
            <pc:sldMk cId="276521491" sldId="353"/>
            <ac:spMk id="6" creationId="{EFD12E59-D898-0D4D-110B-9E257430DE27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25:51.839" v="694"/>
          <ac:spMkLst>
            <pc:docMk/>
            <pc:sldMk cId="276521491" sldId="353"/>
            <ac:spMk id="8" creationId="{1E1D5376-D03F-D978-9843-A22B35D5E6EE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25:36.557" v="690"/>
          <ac:spMkLst>
            <pc:docMk/>
            <pc:sldMk cId="276521491" sldId="353"/>
            <ac:spMk id="10" creationId="{5E5FD62A-C6C8-5BA7-C17D-E9B80CFA3671}"/>
          </ac:spMkLst>
        </pc:spChg>
        <pc:spChg chg="add del mod">
          <ac:chgData name="NG Juan Yong" userId="S::juanyong.ng.2022@mitb.smu.edu.sg::c7f46734-6ec5-48d7-a4b7-258c79b1fd58" providerId="AD" clId="Web-{C05A16B7-3D59-4B2D-ADF7-BF80E41F9B08}" dt="2023-10-31T12:25:36.510" v="689"/>
          <ac:spMkLst>
            <pc:docMk/>
            <pc:sldMk cId="276521491" sldId="353"/>
            <ac:spMk id="12" creationId="{4095AE2A-9491-5586-E56A-DA325D4629F2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10:27.421" v="499" actId="20577"/>
          <ac:spMkLst>
            <pc:docMk/>
            <pc:sldMk cId="276521491" sldId="353"/>
            <ac:spMk id="381" creationId="{00000000-0000-0000-0000-0000000000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2:25:12.494" v="680"/>
          <ac:spMkLst>
            <pc:docMk/>
            <pc:sldMk cId="276521491" sldId="353"/>
            <ac:spMk id="382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25:21.697" v="684"/>
          <ac:spMkLst>
            <pc:docMk/>
            <pc:sldMk cId="276521491" sldId="353"/>
            <ac:spMk id="383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25:15.463" v="682"/>
          <ac:spMkLst>
            <pc:docMk/>
            <pc:sldMk cId="276521491" sldId="353"/>
            <ac:spMk id="386" creationId="{00000000-0000-0000-0000-000000000000}"/>
          </ac:spMkLst>
        </pc:spChg>
        <pc:spChg chg="del mod">
          <ac:chgData name="NG Juan Yong" userId="S::juanyong.ng.2022@mitb.smu.edu.sg::c7f46734-6ec5-48d7-a4b7-258c79b1fd58" providerId="AD" clId="Web-{C05A16B7-3D59-4B2D-ADF7-BF80E41F9B08}" dt="2023-10-31T12:24:57.884" v="676"/>
          <ac:spMkLst>
            <pc:docMk/>
            <pc:sldMk cId="276521491" sldId="353"/>
            <ac:spMk id="388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25:24.619" v="685"/>
          <ac:spMkLst>
            <pc:docMk/>
            <pc:sldMk cId="276521491" sldId="353"/>
            <ac:spMk id="389" creationId="{00000000-0000-0000-0000-000000000000}"/>
          </ac:spMkLst>
        </pc:spChg>
        <pc:spChg chg="del">
          <ac:chgData name="NG Juan Yong" userId="S::juanyong.ng.2022@mitb.smu.edu.sg::c7f46734-6ec5-48d7-a4b7-258c79b1fd58" providerId="AD" clId="Web-{C05A16B7-3D59-4B2D-ADF7-BF80E41F9B08}" dt="2023-10-31T12:25:15.275" v="681"/>
          <ac:spMkLst>
            <pc:docMk/>
            <pc:sldMk cId="276521491" sldId="353"/>
            <ac:spMk id="390" creationId="{00000000-0000-0000-0000-000000000000}"/>
          </ac:spMkLst>
        </pc:spChg>
        <pc:picChg chg="add mod">
          <ac:chgData name="NG Juan Yong" userId="S::juanyong.ng.2022@mitb.smu.edu.sg::c7f46734-6ec5-48d7-a4b7-258c79b1fd58" providerId="AD" clId="Web-{C05A16B7-3D59-4B2D-ADF7-BF80E41F9B08}" dt="2023-10-31T12:26:08.527" v="697" actId="1076"/>
          <ac:picMkLst>
            <pc:docMk/>
            <pc:sldMk cId="276521491" sldId="353"/>
            <ac:picMk id="4" creationId="{2DA6DD34-DE8B-4868-F994-DA095655D319}"/>
          </ac:picMkLst>
        </pc:picChg>
      </pc:sldChg>
      <pc:sldChg chg="addSp delSp modSp add ord replId">
        <pc:chgData name="NG Juan Yong" userId="S::juanyong.ng.2022@mitb.smu.edu.sg::c7f46734-6ec5-48d7-a4b7-258c79b1fd58" providerId="AD" clId="Web-{C05A16B7-3D59-4B2D-ADF7-BF80E41F9B08}" dt="2023-10-31T12:27:55.561" v="721" actId="1076"/>
        <pc:sldMkLst>
          <pc:docMk/>
          <pc:sldMk cId="1454407711" sldId="354"/>
        </pc:sldMkLst>
        <pc:spChg chg="add mod">
          <ac:chgData name="NG Juan Yong" userId="S::juanyong.ng.2022@mitb.smu.edu.sg::c7f46734-6ec5-48d7-a4b7-258c79b1fd58" providerId="AD" clId="Web-{C05A16B7-3D59-4B2D-ADF7-BF80E41F9B08}" dt="2023-10-31T12:27:55.561" v="721" actId="1076"/>
          <ac:spMkLst>
            <pc:docMk/>
            <pc:sldMk cId="1454407711" sldId="354"/>
            <ac:spMk id="4" creationId="{1553D100-373B-11D5-98BF-9C450ECD9AE2}"/>
          </ac:spMkLst>
        </pc:spChg>
        <pc:spChg chg="mod">
          <ac:chgData name="NG Juan Yong" userId="S::juanyong.ng.2022@mitb.smu.edu.sg::c7f46734-6ec5-48d7-a4b7-258c79b1fd58" providerId="AD" clId="Web-{C05A16B7-3D59-4B2D-ADF7-BF80E41F9B08}" dt="2023-10-31T12:27:25.623" v="707" actId="20577"/>
          <ac:spMkLst>
            <pc:docMk/>
            <pc:sldMk cId="1454407711" sldId="354"/>
            <ac:spMk id="592" creationId="{00000000-0000-0000-0000-000000000000}"/>
          </ac:spMkLst>
        </pc:spChg>
        <pc:graphicFrameChg chg="del mod modGraphic">
          <ac:chgData name="NG Juan Yong" userId="S::juanyong.ng.2022@mitb.smu.edu.sg::c7f46734-6ec5-48d7-a4b7-258c79b1fd58" providerId="AD" clId="Web-{C05A16B7-3D59-4B2D-ADF7-BF80E41F9B08}" dt="2023-10-31T12:27:35.060" v="710"/>
          <ac:graphicFrameMkLst>
            <pc:docMk/>
            <pc:sldMk cId="1454407711" sldId="354"/>
            <ac:graphicFrameMk id="593" creationId="{00000000-0000-0000-0000-000000000000}"/>
          </ac:graphicFrameMkLst>
        </pc:graphicFrameChg>
        <pc:picChg chg="add del mod">
          <ac:chgData name="NG Juan Yong" userId="S::juanyong.ng.2022@mitb.smu.edu.sg::c7f46734-6ec5-48d7-a4b7-258c79b1fd58" providerId="AD" clId="Web-{C05A16B7-3D59-4B2D-ADF7-BF80E41F9B08}" dt="2023-10-31T12:27:41.295" v="712"/>
          <ac:picMkLst>
            <pc:docMk/>
            <pc:sldMk cId="1454407711" sldId="354"/>
            <ac:picMk id="2" creationId="{A8F22B34-6CC7-4EE8-8792-5516D0A106C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  <a:ea typeface="+mn-ea"/>
                <a:cs typeface="+mn-cs"/>
              </a:defRPr>
            </a:pPr>
            <a:r>
              <a:rPr lang="en-SG" b="1">
                <a:latin typeface="DM Sans" pitchFamily="2" charset="0"/>
              </a:rPr>
              <a:t>Normalized Rewards</a:t>
            </a:r>
            <a:r>
              <a:rPr lang="en-SG" b="1" baseline="0">
                <a:latin typeface="DM Sans" pitchFamily="2" charset="0"/>
              </a:rPr>
              <a:t> per Weather Configuration</a:t>
            </a:r>
            <a:endParaRPr lang="en-SG" b="1">
              <a:latin typeface="DM Sans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[compiled_results_final_2.xlsx]Sheet1!$S$1</c:f>
              <c:strCache>
                <c:ptCount val="1"/>
                <c:pt idx="0">
                  <c:v>DQN</c:v>
                </c:pt>
              </c:strCache>
            </c:strRef>
          </c:tx>
          <c:spPr>
            <a:ln w="28575" cap="rnd">
              <a:solidFill>
                <a:schemeClr val="tx1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[compiled_results_final_2.xlsx]Sheet1!$S$2:$S$82</c:f>
              <c:numCache>
                <c:formatCode>General</c:formatCode>
                <c:ptCount val="81"/>
                <c:pt idx="0">
                  <c:v>1.0008990728967204</c:v>
                </c:pt>
                <c:pt idx="1">
                  <c:v>1.0007978150142802</c:v>
                </c:pt>
                <c:pt idx="2">
                  <c:v>0.99972458987599033</c:v>
                </c:pt>
                <c:pt idx="3">
                  <c:v>1.0005327012909344</c:v>
                </c:pt>
                <c:pt idx="4">
                  <c:v>0.99988221623762563</c:v>
                </c:pt>
                <c:pt idx="5">
                  <c:v>0.99980625528575173</c:v>
                </c:pt>
                <c:pt idx="6">
                  <c:v>1.0011723615363928</c:v>
                </c:pt>
                <c:pt idx="7">
                  <c:v>0.99986483529598102</c:v>
                </c:pt>
                <c:pt idx="8">
                  <c:v>0.99980762858882211</c:v>
                </c:pt>
                <c:pt idx="9">
                  <c:v>1.0003940929924835</c:v>
                </c:pt>
                <c:pt idx="10">
                  <c:v>1.0010002482423832</c:v>
                </c:pt>
                <c:pt idx="11">
                  <c:v>1.0008767470499014</c:v>
                </c:pt>
                <c:pt idx="12">
                  <c:v>1.0005326822384386</c:v>
                </c:pt>
                <c:pt idx="13">
                  <c:v>1.000544047566887</c:v>
                </c:pt>
                <c:pt idx="14">
                  <c:v>1.0002079810519162</c:v>
                </c:pt>
                <c:pt idx="15">
                  <c:v>0.99913485478068043</c:v>
                </c:pt>
                <c:pt idx="16">
                  <c:v>0.99937054381716695</c:v>
                </c:pt>
                <c:pt idx="17">
                  <c:v>0.99911823109991305</c:v>
                </c:pt>
                <c:pt idx="18">
                  <c:v>0.99947571231014587</c:v>
                </c:pt>
                <c:pt idx="19">
                  <c:v>0.99942684528088177</c:v>
                </c:pt>
                <c:pt idx="20">
                  <c:v>0.9992261809694899</c:v>
                </c:pt>
                <c:pt idx="21">
                  <c:v>0.99919100286218354</c:v>
                </c:pt>
                <c:pt idx="22">
                  <c:v>0.99921828147068914</c:v>
                </c:pt>
                <c:pt idx="23">
                  <c:v>0.99942215895046804</c:v>
                </c:pt>
                <c:pt idx="24">
                  <c:v>1.0001366373880607</c:v>
                </c:pt>
                <c:pt idx="25">
                  <c:v>0.99992390622778138</c:v>
                </c:pt>
                <c:pt idx="26">
                  <c:v>1.0000794141966749</c:v>
                </c:pt>
                <c:pt idx="27">
                  <c:v>1.0001445954805441</c:v>
                </c:pt>
                <c:pt idx="28">
                  <c:v>1.0004457576717409</c:v>
                </c:pt>
                <c:pt idx="29">
                  <c:v>0.9998836829467439</c:v>
                </c:pt>
                <c:pt idx="30">
                  <c:v>1.0002995163170318</c:v>
                </c:pt>
                <c:pt idx="31">
                  <c:v>1.0003374602906301</c:v>
                </c:pt>
                <c:pt idx="32">
                  <c:v>1.0007464333579252</c:v>
                </c:pt>
                <c:pt idx="33">
                  <c:v>1.001092763120137</c:v>
                </c:pt>
                <c:pt idx="34">
                  <c:v>1.000935417559492</c:v>
                </c:pt>
                <c:pt idx="35">
                  <c:v>1.0011839267857905</c:v>
                </c:pt>
                <c:pt idx="36">
                  <c:v>1.0028962334956353</c:v>
                </c:pt>
                <c:pt idx="37">
                  <c:v>1.0027755153854816</c:v>
                </c:pt>
                <c:pt idx="38">
                  <c:v>1.0027054795487911</c:v>
                </c:pt>
                <c:pt idx="39">
                  <c:v>0.99982213766632733</c:v>
                </c:pt>
                <c:pt idx="40">
                  <c:v>0.99921852646813092</c:v>
                </c:pt>
                <c:pt idx="41">
                  <c:v>0.99820743299334536</c:v>
                </c:pt>
                <c:pt idx="42">
                  <c:v>0.99969147152235349</c:v>
                </c:pt>
                <c:pt idx="43">
                  <c:v>1.0003056358659157</c:v>
                </c:pt>
                <c:pt idx="44">
                  <c:v>1.0014299206659099</c:v>
                </c:pt>
                <c:pt idx="45">
                  <c:v>0.99792633312816137</c:v>
                </c:pt>
                <c:pt idx="46">
                  <c:v>0.99957876924910993</c:v>
                </c:pt>
                <c:pt idx="47">
                  <c:v>0.999754331501996</c:v>
                </c:pt>
                <c:pt idx="48">
                  <c:v>0.998446902960206</c:v>
                </c:pt>
                <c:pt idx="49">
                  <c:v>1.0005247142184641</c:v>
                </c:pt>
                <c:pt idx="50">
                  <c:v>0.9994894131624289</c:v>
                </c:pt>
                <c:pt idx="51">
                  <c:v>0.99714467343137358</c:v>
                </c:pt>
                <c:pt idx="52">
                  <c:v>0.99753068229400998</c:v>
                </c:pt>
                <c:pt idx="53">
                  <c:v>0.99967565700020022</c:v>
                </c:pt>
                <c:pt idx="54">
                  <c:v>0.99829447992214448</c:v>
                </c:pt>
                <c:pt idx="55">
                  <c:v>1.000682480697265</c:v>
                </c:pt>
                <c:pt idx="56">
                  <c:v>1.0000192916511856</c:v>
                </c:pt>
                <c:pt idx="57">
                  <c:v>0.99927538942821348</c:v>
                </c:pt>
                <c:pt idx="58">
                  <c:v>0.99832071215441598</c:v>
                </c:pt>
                <c:pt idx="59">
                  <c:v>1.0005993981916375</c:v>
                </c:pt>
                <c:pt idx="60">
                  <c:v>1.0008716634680865</c:v>
                </c:pt>
                <c:pt idx="61">
                  <c:v>1.0016519744946137</c:v>
                </c:pt>
                <c:pt idx="62">
                  <c:v>1.0013181703728342</c:v>
                </c:pt>
                <c:pt idx="63">
                  <c:v>1.0001987630813658</c:v>
                </c:pt>
                <c:pt idx="64">
                  <c:v>1.0006955818462582</c:v>
                </c:pt>
                <c:pt idx="65">
                  <c:v>1.0016909091974604</c:v>
                </c:pt>
                <c:pt idx="66">
                  <c:v>1.0007182763721407</c:v>
                </c:pt>
                <c:pt idx="67">
                  <c:v>0.99965261294005481</c:v>
                </c:pt>
                <c:pt idx="68">
                  <c:v>0.99999693168285675</c:v>
                </c:pt>
                <c:pt idx="69">
                  <c:v>1.0000224786139591</c:v>
                </c:pt>
                <c:pt idx="70">
                  <c:v>0.99718757056634566</c:v>
                </c:pt>
                <c:pt idx="71">
                  <c:v>0.99750671482836384</c:v>
                </c:pt>
                <c:pt idx="72">
                  <c:v>1.0022531283464804</c:v>
                </c:pt>
                <c:pt idx="73">
                  <c:v>1.0013263973230884</c:v>
                </c:pt>
                <c:pt idx="74">
                  <c:v>1.0006772857746589</c:v>
                </c:pt>
                <c:pt idx="75">
                  <c:v>0.99834249189903723</c:v>
                </c:pt>
                <c:pt idx="76">
                  <c:v>0.99793426909359184</c:v>
                </c:pt>
                <c:pt idx="77">
                  <c:v>1.0026371390790951</c:v>
                </c:pt>
                <c:pt idx="78">
                  <c:v>0.99889729876794486</c:v>
                </c:pt>
                <c:pt idx="79">
                  <c:v>1.0007938695271403</c:v>
                </c:pt>
                <c:pt idx="80">
                  <c:v>1.0000754701803205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45-47A8-9576-404A7A81AE5E}"/>
            </c:ext>
          </c:extLst>
        </c:ser>
        <c:ser>
          <c:idx val="1"/>
          <c:order val="1"/>
          <c:tx>
            <c:strRef>
              <c:f>[compiled_results_final_2.xlsx]Sheet1!$T$1</c:f>
              <c:strCache>
                <c:ptCount val="1"/>
                <c:pt idx="0">
                  <c:v>MCTS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val>
            <c:numRef>
              <c:f>[compiled_results_final_2.xlsx]Sheet1!$T$2:$T$82</c:f>
              <c:numCache>
                <c:formatCode>General</c:formatCode>
                <c:ptCount val="81"/>
                <c:pt idx="0">
                  <c:v>0.99902609436231116</c:v>
                </c:pt>
                <c:pt idx="1">
                  <c:v>0.99911404914618895</c:v>
                </c:pt>
                <c:pt idx="2">
                  <c:v>1.0005805822321205</c:v>
                </c:pt>
                <c:pt idx="3">
                  <c:v>0.99892716260641723</c:v>
                </c:pt>
                <c:pt idx="4">
                  <c:v>1.0001902319562037</c:v>
                </c:pt>
                <c:pt idx="5">
                  <c:v>1.000303647630377</c:v>
                </c:pt>
                <c:pt idx="6">
                  <c:v>0.99798887573023998</c:v>
                </c:pt>
                <c:pt idx="7">
                  <c:v>1.0005493733622586</c:v>
                </c:pt>
                <c:pt idx="8">
                  <c:v>1.0003853378706362</c:v>
                </c:pt>
                <c:pt idx="9">
                  <c:v>0.99938021650169839</c:v>
                </c:pt>
                <c:pt idx="10">
                  <c:v>0.99928477321287823</c:v>
                </c:pt>
                <c:pt idx="11">
                  <c:v>0.99945853172747534</c:v>
                </c:pt>
                <c:pt idx="12">
                  <c:v>1.0005157525139852</c:v>
                </c:pt>
                <c:pt idx="13">
                  <c:v>0.99973424976626557</c:v>
                </c:pt>
                <c:pt idx="14">
                  <c:v>1.0000835450167125</c:v>
                </c:pt>
                <c:pt idx="15">
                  <c:v>1.0015487030918284</c:v>
                </c:pt>
                <c:pt idx="16">
                  <c:v>1.0010387966706196</c:v>
                </c:pt>
                <c:pt idx="17">
                  <c:v>1.0015045249873142</c:v>
                </c:pt>
                <c:pt idx="18">
                  <c:v>1.0007500930829203</c:v>
                </c:pt>
                <c:pt idx="19">
                  <c:v>1.0013400717174528</c:v>
                </c:pt>
                <c:pt idx="20">
                  <c:v>1.0016842710491851</c:v>
                </c:pt>
                <c:pt idx="21">
                  <c:v>1.0017226355685933</c:v>
                </c:pt>
                <c:pt idx="22">
                  <c:v>1.0015835400749036</c:v>
                </c:pt>
                <c:pt idx="23">
                  <c:v>1.0020577744814012</c:v>
                </c:pt>
                <c:pt idx="24">
                  <c:v>1.0005526696048652</c:v>
                </c:pt>
                <c:pt idx="25">
                  <c:v>1.0013218808829873</c:v>
                </c:pt>
                <c:pt idx="26">
                  <c:v>0.99993008561493824</c:v>
                </c:pt>
                <c:pt idx="27">
                  <c:v>0.99978660087989502</c:v>
                </c:pt>
                <c:pt idx="28">
                  <c:v>0.99917069913198842</c:v>
                </c:pt>
                <c:pt idx="29">
                  <c:v>1.0002808288518894</c:v>
                </c:pt>
                <c:pt idx="30">
                  <c:v>0.99943485865777315</c:v>
                </c:pt>
                <c:pt idx="31">
                  <c:v>0.99934436245010994</c:v>
                </c:pt>
                <c:pt idx="32">
                  <c:v>0.99957403760927788</c:v>
                </c:pt>
                <c:pt idx="33">
                  <c:v>0.99883249598459545</c:v>
                </c:pt>
                <c:pt idx="34">
                  <c:v>0.99912241606422725</c:v>
                </c:pt>
                <c:pt idx="35">
                  <c:v>0.99854810210447265</c:v>
                </c:pt>
                <c:pt idx="36">
                  <c:v>0.9983993998827515</c:v>
                </c:pt>
                <c:pt idx="37">
                  <c:v>0.9985440209884785</c:v>
                </c:pt>
                <c:pt idx="38">
                  <c:v>0.9994235980668642</c:v>
                </c:pt>
                <c:pt idx="39">
                  <c:v>1.0026830254384991</c:v>
                </c:pt>
                <c:pt idx="40">
                  <c:v>1.0026782904331548</c:v>
                </c:pt>
                <c:pt idx="41">
                  <c:v>1.0041349922848719</c:v>
                </c:pt>
                <c:pt idx="42">
                  <c:v>1.0006170569553026</c:v>
                </c:pt>
                <c:pt idx="43">
                  <c:v>0.99962086800742478</c:v>
                </c:pt>
                <c:pt idx="44">
                  <c:v>0.99810127061284559</c:v>
                </c:pt>
                <c:pt idx="45">
                  <c:v>1.003958773879875</c:v>
                </c:pt>
                <c:pt idx="46">
                  <c:v>0.99997613642577698</c:v>
                </c:pt>
                <c:pt idx="47">
                  <c:v>1.0004913369959998</c:v>
                </c:pt>
                <c:pt idx="48">
                  <c:v>1.0027674118319241</c:v>
                </c:pt>
                <c:pt idx="49">
                  <c:v>0.99925089411856449</c:v>
                </c:pt>
                <c:pt idx="50">
                  <c:v>1.0010211736751344</c:v>
                </c:pt>
                <c:pt idx="51">
                  <c:v>1.0053271637386678</c:v>
                </c:pt>
                <c:pt idx="52">
                  <c:v>1.0044405892076693</c:v>
                </c:pt>
                <c:pt idx="53">
                  <c:v>1.0003755693521006</c:v>
                </c:pt>
                <c:pt idx="54">
                  <c:v>1.0027766290367255</c:v>
                </c:pt>
                <c:pt idx="55">
                  <c:v>0.99918138427618974</c:v>
                </c:pt>
                <c:pt idx="56">
                  <c:v>1.0003028227435942</c:v>
                </c:pt>
                <c:pt idx="57">
                  <c:v>1.0020710529309875</c:v>
                </c:pt>
                <c:pt idx="58">
                  <c:v>1.0018260826794847</c:v>
                </c:pt>
                <c:pt idx="59">
                  <c:v>0.99976916190189669</c:v>
                </c:pt>
                <c:pt idx="60">
                  <c:v>1.0000793990448924</c:v>
                </c:pt>
                <c:pt idx="61">
                  <c:v>0.99748156750145944</c:v>
                </c:pt>
                <c:pt idx="62">
                  <c:v>0.9986562350917586</c:v>
                </c:pt>
                <c:pt idx="63">
                  <c:v>0.99960687521430691</c:v>
                </c:pt>
                <c:pt idx="64">
                  <c:v>0.9986283907706065</c:v>
                </c:pt>
                <c:pt idx="65">
                  <c:v>0.99926881611626439</c:v>
                </c:pt>
                <c:pt idx="66">
                  <c:v>0.99991178370234224</c:v>
                </c:pt>
                <c:pt idx="67">
                  <c:v>1.0006947741198844</c:v>
                </c:pt>
                <c:pt idx="68">
                  <c:v>1.0000061366342921</c:v>
                </c:pt>
                <c:pt idx="69">
                  <c:v>1.000526528673682</c:v>
                </c:pt>
                <c:pt idx="70">
                  <c:v>1.0048387918878181</c:v>
                </c:pt>
                <c:pt idx="71">
                  <c:v>1.0056267318616323</c:v>
                </c:pt>
                <c:pt idx="72">
                  <c:v>0.9992444783720531</c:v>
                </c:pt>
                <c:pt idx="73">
                  <c:v>0.99829078529656523</c:v>
                </c:pt>
                <c:pt idx="74">
                  <c:v>0.99985948775948419</c:v>
                </c:pt>
                <c:pt idx="75">
                  <c:v>1.0032904850597752</c:v>
                </c:pt>
                <c:pt idx="76">
                  <c:v>1.0039985203768855</c:v>
                </c:pt>
                <c:pt idx="77">
                  <c:v>0.99888520374134027</c:v>
                </c:pt>
                <c:pt idx="78">
                  <c:v>1.0019781690045082</c:v>
                </c:pt>
                <c:pt idx="79">
                  <c:v>0.99924012048032562</c:v>
                </c:pt>
                <c:pt idx="80">
                  <c:v>0.99999125761324692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45-47A8-9576-404A7A81AE5E}"/>
            </c:ext>
          </c:extLst>
        </c:ser>
        <c:ser>
          <c:idx val="2"/>
          <c:order val="2"/>
          <c:tx>
            <c:strRef>
              <c:f>[compiled_results_final_2.xlsx]Sheet1!$U$1</c:f>
              <c:strCache>
                <c:ptCount val="1"/>
                <c:pt idx="0">
                  <c:v>RulesBased_Radius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[compiled_results_final_2.xlsx]Sheet1!$U$2:$U$82</c:f>
              <c:numCache>
                <c:formatCode>General</c:formatCode>
                <c:ptCount val="81"/>
                <c:pt idx="0">
                  <c:v>1.0000748327409681</c:v>
                </c:pt>
                <c:pt idx="1">
                  <c:v>1.0000881358395308</c:v>
                </c:pt>
                <c:pt idx="2">
                  <c:v>0.99969482789188957</c:v>
                </c:pt>
                <c:pt idx="3">
                  <c:v>1.0005401361026482</c:v>
                </c:pt>
                <c:pt idx="4">
                  <c:v>0.99992755180617043</c:v>
                </c:pt>
                <c:pt idx="5">
                  <c:v>0.99989009708387111</c:v>
                </c:pt>
                <c:pt idx="6">
                  <c:v>1.000838762733367</c:v>
                </c:pt>
                <c:pt idx="7">
                  <c:v>0.9995857913417604</c:v>
                </c:pt>
                <c:pt idx="8">
                  <c:v>0.99980703354054168</c:v>
                </c:pt>
                <c:pt idx="9">
                  <c:v>1.0002256905058182</c:v>
                </c:pt>
                <c:pt idx="10">
                  <c:v>0.99971497854473823</c:v>
                </c:pt>
                <c:pt idx="11">
                  <c:v>0.99966472122262351</c:v>
                </c:pt>
                <c:pt idx="12">
                  <c:v>0.99895156524757589</c:v>
                </c:pt>
                <c:pt idx="13">
                  <c:v>0.99972170266684712</c:v>
                </c:pt>
                <c:pt idx="14">
                  <c:v>0.99970847393137141</c:v>
                </c:pt>
                <c:pt idx="15">
                  <c:v>0.99931644212749127</c:v>
                </c:pt>
                <c:pt idx="16">
                  <c:v>0.9995906595122136</c:v>
                </c:pt>
                <c:pt idx="17">
                  <c:v>0.99937724391277261</c:v>
                </c:pt>
                <c:pt idx="18">
                  <c:v>0.99977419460693417</c:v>
                </c:pt>
                <c:pt idx="19">
                  <c:v>0.99923308300166513</c:v>
                </c:pt>
                <c:pt idx="20">
                  <c:v>0.99908954798132521</c:v>
                </c:pt>
                <c:pt idx="21">
                  <c:v>0.99908636156922304</c:v>
                </c:pt>
                <c:pt idx="22">
                  <c:v>0.99919817845440695</c:v>
                </c:pt>
                <c:pt idx="23">
                  <c:v>0.99852006656813097</c:v>
                </c:pt>
                <c:pt idx="24">
                  <c:v>0.99931069300707398</c:v>
                </c:pt>
                <c:pt idx="25">
                  <c:v>0.99875421288923161</c:v>
                </c:pt>
                <c:pt idx="26">
                  <c:v>0.99999050018838709</c:v>
                </c:pt>
                <c:pt idx="27">
                  <c:v>1.0000688036395604</c:v>
                </c:pt>
                <c:pt idx="28">
                  <c:v>1.0003835431962707</c:v>
                </c:pt>
                <c:pt idx="29">
                  <c:v>0.99983548820136658</c:v>
                </c:pt>
                <c:pt idx="30">
                  <c:v>1.0002656250251947</c:v>
                </c:pt>
                <c:pt idx="31">
                  <c:v>1.0003181772592602</c:v>
                </c:pt>
                <c:pt idx="32">
                  <c:v>0.999679529032797</c:v>
                </c:pt>
                <c:pt idx="33">
                  <c:v>1.0000747408952679</c:v>
                </c:pt>
                <c:pt idx="34">
                  <c:v>0.99994216637628075</c:v>
                </c:pt>
                <c:pt idx="35">
                  <c:v>1.0002679711097371</c:v>
                </c:pt>
                <c:pt idx="36">
                  <c:v>0.99870436662161299</c:v>
                </c:pt>
                <c:pt idx="37">
                  <c:v>0.99868046362604013</c:v>
                </c:pt>
                <c:pt idx="38">
                  <c:v>0.99787092238434449</c:v>
                </c:pt>
                <c:pt idx="39">
                  <c:v>0.99749483689517371</c:v>
                </c:pt>
                <c:pt idx="40">
                  <c:v>0.99810318309871393</c:v>
                </c:pt>
                <c:pt idx="41">
                  <c:v>0.99765757472178274</c:v>
                </c:pt>
                <c:pt idx="42">
                  <c:v>0.99969147152234439</c:v>
                </c:pt>
                <c:pt idx="43">
                  <c:v>1.0000734961266595</c:v>
                </c:pt>
                <c:pt idx="44">
                  <c:v>1.0004688087212441</c:v>
                </c:pt>
                <c:pt idx="45">
                  <c:v>0.99811489299196343</c:v>
                </c:pt>
                <c:pt idx="46">
                  <c:v>1.0004450943251135</c:v>
                </c:pt>
                <c:pt idx="47">
                  <c:v>0.99975433150200388</c:v>
                </c:pt>
                <c:pt idx="48">
                  <c:v>0.99878568520787014</c:v>
                </c:pt>
                <c:pt idx="49">
                  <c:v>1.0002243916629712</c:v>
                </c:pt>
                <c:pt idx="50">
                  <c:v>0.99948941316243689</c:v>
                </c:pt>
                <c:pt idx="51">
                  <c:v>0.99752816282995893</c:v>
                </c:pt>
                <c:pt idx="52">
                  <c:v>0.99802872849832047</c:v>
                </c:pt>
                <c:pt idx="53">
                  <c:v>0.99994877364769907</c:v>
                </c:pt>
                <c:pt idx="54">
                  <c:v>0.99892889104112992</c:v>
                </c:pt>
                <c:pt idx="55">
                  <c:v>1.0001361350265454</c:v>
                </c:pt>
                <c:pt idx="56">
                  <c:v>0.99967788560522031</c:v>
                </c:pt>
                <c:pt idx="57">
                  <c:v>0.99865355764079922</c:v>
                </c:pt>
                <c:pt idx="58">
                  <c:v>0.99985320516609966</c:v>
                </c:pt>
                <c:pt idx="59">
                  <c:v>0.99963143990646575</c:v>
                </c:pt>
                <c:pt idx="60">
                  <c:v>0.99904893748702073</c:v>
                </c:pt>
                <c:pt idx="61">
                  <c:v>1.0008664580039268</c:v>
                </c:pt>
                <c:pt idx="62">
                  <c:v>1.0000255945354071</c:v>
                </c:pt>
                <c:pt idx="63">
                  <c:v>1.0001943617043276</c:v>
                </c:pt>
                <c:pt idx="64">
                  <c:v>1.0006760273831357</c:v>
                </c:pt>
                <c:pt idx="65">
                  <c:v>0.99904027468627499</c:v>
                </c:pt>
                <c:pt idx="66">
                  <c:v>0.9993699399255167</c:v>
                </c:pt>
                <c:pt idx="67">
                  <c:v>0.99965261294006069</c:v>
                </c:pt>
                <c:pt idx="68">
                  <c:v>0.99999693168285086</c:v>
                </c:pt>
                <c:pt idx="69">
                  <c:v>0.99945099271235849</c:v>
                </c:pt>
                <c:pt idx="70">
                  <c:v>0.99797363754583679</c:v>
                </c:pt>
                <c:pt idx="71">
                  <c:v>0.99686655331000373</c:v>
                </c:pt>
                <c:pt idx="72">
                  <c:v>0.9985023932814665</c:v>
                </c:pt>
                <c:pt idx="73">
                  <c:v>1.0003828173803471</c:v>
                </c:pt>
                <c:pt idx="74">
                  <c:v>0.99946322646585695</c:v>
                </c:pt>
                <c:pt idx="75">
                  <c:v>0.9983670230411873</c:v>
                </c:pt>
                <c:pt idx="76">
                  <c:v>0.99806721052952285</c:v>
                </c:pt>
                <c:pt idx="77">
                  <c:v>0.9984776571795646</c:v>
                </c:pt>
                <c:pt idx="78">
                  <c:v>0.99912453222754694</c:v>
                </c:pt>
                <c:pt idx="79">
                  <c:v>0.99996600999253449</c:v>
                </c:pt>
                <c:pt idx="80">
                  <c:v>0.99993327220643269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45-47A8-9576-404A7A81A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9770208"/>
        <c:axId val="502253696"/>
      </c:lineChart>
      <c:catAx>
        <c:axId val="5097702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253696"/>
        <c:crosses val="autoZero"/>
        <c:auto val="1"/>
        <c:lblAlgn val="ctr"/>
        <c:lblOffset val="100"/>
        <c:noMultiLvlLbl val="0"/>
      </c:catAx>
      <c:valAx>
        <c:axId val="502253696"/>
        <c:scaling>
          <c:orientation val="minMax"/>
          <c:max val="1.0069999999999999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M Sans" pitchFamily="2" charset="0"/>
                    <a:ea typeface="+mn-ea"/>
                    <a:cs typeface="+mn-cs"/>
                  </a:defRPr>
                </a:pPr>
                <a:r>
                  <a:rPr lang="en-SG" b="1">
                    <a:latin typeface="DM Sans" pitchFamily="2" charset="0"/>
                  </a:rPr>
                  <a:t>Normalized Score</a:t>
                </a:r>
              </a:p>
            </c:rich>
          </c:tx>
          <c:layout>
            <c:manualLayout>
              <c:xMode val="edge"/>
              <c:yMode val="edge"/>
              <c:x val="1.8133437175493251E-2"/>
              <c:y val="0.156632637352231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M San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7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25000"/>
          <a:lumOff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8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73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7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834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0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2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668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220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06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08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0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539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557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667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1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63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404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71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92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72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16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44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48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60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46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64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69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25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13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0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385725"/>
            <a:ext cx="4145700" cy="22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8500" y="539500"/>
            <a:ext cx="2262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54425"/>
            <a:ext cx="2613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720000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2"/>
          </p:nvPr>
        </p:nvSpPr>
        <p:spPr>
          <a:xfrm>
            <a:off x="3579000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3"/>
          </p:nvPr>
        </p:nvSpPr>
        <p:spPr>
          <a:xfrm>
            <a:off x="720000" y="35580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4"/>
          </p:nvPr>
        </p:nvSpPr>
        <p:spPr>
          <a:xfrm>
            <a:off x="3578998" y="35580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5"/>
          </p:nvPr>
        </p:nvSpPr>
        <p:spPr>
          <a:xfrm>
            <a:off x="6437997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6"/>
          </p:nvPr>
        </p:nvSpPr>
        <p:spPr>
          <a:xfrm>
            <a:off x="6437997" y="35580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7"/>
          </p:nvPr>
        </p:nvSpPr>
        <p:spPr>
          <a:xfrm>
            <a:off x="720000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8"/>
          </p:nvPr>
        </p:nvSpPr>
        <p:spPr>
          <a:xfrm>
            <a:off x="3579000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9"/>
          </p:nvPr>
        </p:nvSpPr>
        <p:spPr>
          <a:xfrm>
            <a:off x="6437997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3"/>
          </p:nvPr>
        </p:nvSpPr>
        <p:spPr>
          <a:xfrm>
            <a:off x="720000" y="3117650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4"/>
          </p:nvPr>
        </p:nvSpPr>
        <p:spPr>
          <a:xfrm>
            <a:off x="3579000" y="3117650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15"/>
          </p:nvPr>
        </p:nvSpPr>
        <p:spPr>
          <a:xfrm>
            <a:off x="6437997" y="3117650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0" y="4854425"/>
            <a:ext cx="28740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5927650" y="-154450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0" y="4854425"/>
            <a:ext cx="60090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8805325" y="1338400"/>
            <a:ext cx="4365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8513775" y="3584075"/>
            <a:ext cx="4365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0" y="4854425"/>
            <a:ext cx="62703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-100900" y="-1445150"/>
            <a:ext cx="629025" cy="3388950"/>
            <a:chOff x="-100900" y="-1445150"/>
            <a:chExt cx="629025" cy="3388950"/>
          </a:xfrm>
        </p:grpSpPr>
        <p:sp>
          <p:nvSpPr>
            <p:cNvPr id="160" name="Google Shape;160;p28"/>
            <p:cNvSpPr/>
            <p:nvPr/>
          </p:nvSpPr>
          <p:spPr>
            <a:xfrm>
              <a:off x="-100900" y="-1445150"/>
              <a:ext cx="436500" cy="258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91625" y="-636500"/>
              <a:ext cx="436500" cy="258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0" y="4854425"/>
            <a:ext cx="65313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/>
          <p:nvPr/>
        </p:nvSpPr>
        <p:spPr>
          <a:xfrm rot="5400000">
            <a:off x="7415375" y="-1707375"/>
            <a:ext cx="16101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 rot="5400000">
            <a:off x="-1475500" y="2508800"/>
            <a:ext cx="16101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0" y="4854425"/>
            <a:ext cx="67926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-787850" y="216200"/>
            <a:ext cx="12933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1_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0" y="4854425"/>
            <a:ext cx="80991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32"/>
          <p:cNvGrpSpPr/>
          <p:nvPr/>
        </p:nvGrpSpPr>
        <p:grpSpPr>
          <a:xfrm>
            <a:off x="-183425" y="-1313100"/>
            <a:ext cx="9200900" cy="5831425"/>
            <a:chOff x="-183425" y="-1313100"/>
            <a:chExt cx="9200900" cy="5831425"/>
          </a:xfrm>
        </p:grpSpPr>
        <p:sp>
          <p:nvSpPr>
            <p:cNvPr id="181" name="Google Shape;181;p32"/>
            <p:cNvSpPr/>
            <p:nvPr/>
          </p:nvSpPr>
          <p:spPr>
            <a:xfrm>
              <a:off x="-183425" y="1938025"/>
              <a:ext cx="436500" cy="258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8580975" y="-1313100"/>
              <a:ext cx="436500" cy="258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1_7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0" y="4854425"/>
            <a:ext cx="83601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/>
          <p:nvPr/>
        </p:nvSpPr>
        <p:spPr>
          <a:xfrm rot="5400000">
            <a:off x="4404750" y="-1184454"/>
            <a:ext cx="3345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3"/>
          <p:cNvSpPr/>
          <p:nvPr/>
        </p:nvSpPr>
        <p:spPr>
          <a:xfrm rot="5400000">
            <a:off x="6682200" y="-1062179"/>
            <a:ext cx="3345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1_7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/>
          <p:nvPr/>
        </p:nvSpPr>
        <p:spPr>
          <a:xfrm>
            <a:off x="0" y="4854425"/>
            <a:ext cx="88827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124650" y="-1522150"/>
            <a:ext cx="436500" cy="258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/>
        </p:nvSpPr>
        <p:spPr>
          <a:xfrm>
            <a:off x="5796775" y="3383350"/>
            <a:ext cx="26340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0" y="4854425"/>
            <a:ext cx="91440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713249" y="539500"/>
            <a:ext cx="3112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subTitle" idx="1"/>
          </p:nvPr>
        </p:nvSpPr>
        <p:spPr>
          <a:xfrm>
            <a:off x="713223" y="1445800"/>
            <a:ext cx="311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9"/>
          <p:cNvGrpSpPr/>
          <p:nvPr/>
        </p:nvGrpSpPr>
        <p:grpSpPr>
          <a:xfrm>
            <a:off x="-191050" y="-2020000"/>
            <a:ext cx="11626425" cy="9926500"/>
            <a:chOff x="-191050" y="-2020000"/>
            <a:chExt cx="11626425" cy="9926500"/>
          </a:xfrm>
        </p:grpSpPr>
        <p:sp>
          <p:nvSpPr>
            <p:cNvPr id="221" name="Google Shape;221;p39"/>
            <p:cNvSpPr/>
            <p:nvPr/>
          </p:nvSpPr>
          <p:spPr>
            <a:xfrm>
              <a:off x="-191050" y="-2020000"/>
              <a:ext cx="611400" cy="4810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9"/>
            <p:cNvSpPr/>
            <p:nvPr/>
          </p:nvSpPr>
          <p:spPr>
            <a:xfrm>
              <a:off x="7831025" y="2528350"/>
              <a:ext cx="3291600" cy="4810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9"/>
            <p:cNvSpPr/>
            <p:nvPr/>
          </p:nvSpPr>
          <p:spPr>
            <a:xfrm>
              <a:off x="8143775" y="3096000"/>
              <a:ext cx="3291600" cy="4810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72000" y="3092600"/>
            <a:ext cx="3454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539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0" y="4854425"/>
            <a:ext cx="13062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40"/>
          <p:cNvGrpSpPr/>
          <p:nvPr/>
        </p:nvGrpSpPr>
        <p:grpSpPr>
          <a:xfrm>
            <a:off x="-1751475" y="-1335650"/>
            <a:ext cx="13568450" cy="7679875"/>
            <a:chOff x="-1751475" y="-1335650"/>
            <a:chExt cx="13568450" cy="7679875"/>
          </a:xfrm>
        </p:grpSpPr>
        <p:sp>
          <p:nvSpPr>
            <p:cNvPr id="226" name="Google Shape;226;p40"/>
            <p:cNvSpPr/>
            <p:nvPr/>
          </p:nvSpPr>
          <p:spPr>
            <a:xfrm>
              <a:off x="-1424650" y="4552625"/>
              <a:ext cx="5831700" cy="179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-1751475" y="4734075"/>
              <a:ext cx="4650300" cy="1428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0"/>
            <p:cNvSpPr/>
            <p:nvPr/>
          </p:nvSpPr>
          <p:spPr>
            <a:xfrm flipH="1">
              <a:off x="5658450" y="-1335650"/>
              <a:ext cx="5831700" cy="179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0"/>
            <p:cNvSpPr/>
            <p:nvPr/>
          </p:nvSpPr>
          <p:spPr>
            <a:xfrm flipH="1">
              <a:off x="7166675" y="-1154200"/>
              <a:ext cx="4650300" cy="1428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88FC-E55A-3C5B-C866-5BAD3392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3A34-1FE1-742B-0D7B-1CE89AFF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38D2-6369-DAF2-1F45-E4486CF4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2E5-A41F-FA4A-9B55-EA2798146638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03E9-4565-67AE-F1FB-5141204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2635-CA8D-EE55-EE1D-AE68357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2400-0A73-D448-82FA-34B40A470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1119900"/>
            <a:ext cx="2856600" cy="10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720000" y="2194800"/>
            <a:ext cx="3684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9595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858775" y="3932900"/>
            <a:ext cx="45720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0" y="4854425"/>
            <a:ext cx="10452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8587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96" y="2566962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719999" y="3555337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108898" y="1578587"/>
            <a:ext cx="146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3108896" y="2566962"/>
            <a:ext cx="146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6"/>
          </p:nvPr>
        </p:nvSpPr>
        <p:spPr>
          <a:xfrm>
            <a:off x="3108898" y="3555337"/>
            <a:ext cx="146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854425"/>
            <a:ext cx="7839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5497563" y="2341775"/>
            <a:ext cx="24609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1673738" y="2341775"/>
            <a:ext cx="24609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3"/>
          </p:nvPr>
        </p:nvSpPr>
        <p:spPr>
          <a:xfrm>
            <a:off x="1673738" y="1907200"/>
            <a:ext cx="246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4"/>
          </p:nvPr>
        </p:nvSpPr>
        <p:spPr>
          <a:xfrm>
            <a:off x="5497587" y="1907200"/>
            <a:ext cx="246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/>
          <p:nvPr/>
        </p:nvSpPr>
        <p:spPr>
          <a:xfrm>
            <a:off x="0" y="4854425"/>
            <a:ext cx="20901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20"/>
          <p:cNvGrpSpPr/>
          <p:nvPr/>
        </p:nvGrpSpPr>
        <p:grpSpPr>
          <a:xfrm>
            <a:off x="103225" y="-418250"/>
            <a:ext cx="479400" cy="4248925"/>
            <a:chOff x="103225" y="-418250"/>
            <a:chExt cx="479400" cy="4248925"/>
          </a:xfrm>
        </p:grpSpPr>
        <p:sp>
          <p:nvSpPr>
            <p:cNvPr id="89" name="Google Shape;89;p20"/>
            <p:cNvSpPr/>
            <p:nvPr/>
          </p:nvSpPr>
          <p:spPr>
            <a:xfrm>
              <a:off x="103225" y="-418250"/>
              <a:ext cx="479400" cy="258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215425" y="1250375"/>
              <a:ext cx="255000" cy="25803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4835609" y="1836450"/>
            <a:ext cx="3580800" cy="17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2"/>
          </p:nvPr>
        </p:nvSpPr>
        <p:spPr>
          <a:xfrm>
            <a:off x="727600" y="1836450"/>
            <a:ext cx="3580800" cy="17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0" y="4854425"/>
            <a:ext cx="15675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6065275" y="-165925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937625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2"/>
          </p:nvPr>
        </p:nvSpPr>
        <p:spPr>
          <a:xfrm>
            <a:off x="3484347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6031075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4"/>
          </p:nvPr>
        </p:nvSpPr>
        <p:spPr>
          <a:xfrm>
            <a:off x="937625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3484350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6"/>
          </p:nvPr>
        </p:nvSpPr>
        <p:spPr>
          <a:xfrm>
            <a:off x="6031075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missioner"/>
              <a:buNone/>
              <a:defRPr sz="2200" b="1"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/>
          <p:nvPr/>
        </p:nvSpPr>
        <p:spPr>
          <a:xfrm>
            <a:off x="0" y="4854425"/>
            <a:ext cx="23514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missioner"/>
              <a:buNone/>
              <a:defRPr sz="30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67" r:id="rId8"/>
    <p:sldLayoutId id="2147483668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8" r:id="rId15"/>
    <p:sldLayoutId id="2147483679" r:id="rId16"/>
    <p:sldLayoutId id="2147483681" r:id="rId17"/>
    <p:sldLayoutId id="2147483684" r:id="rId18"/>
    <p:sldLayoutId id="2147483685" r:id="rId19"/>
    <p:sldLayoutId id="2147483686" r:id="rId20"/>
    <p:sldLayoutId id="214748369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a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ctrTitle"/>
          </p:nvPr>
        </p:nvSpPr>
        <p:spPr>
          <a:xfrm>
            <a:off x="713225" y="2385725"/>
            <a:ext cx="4145700" cy="22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RL Project</a:t>
            </a:r>
            <a:endParaRPr sz="6000"/>
          </a:p>
        </p:txBody>
      </p:sp>
      <p:sp>
        <p:nvSpPr>
          <p:cNvPr id="241" name="Google Shape;241;p44"/>
          <p:cNvSpPr txBox="1">
            <a:spLocks noGrp="1"/>
          </p:cNvSpPr>
          <p:nvPr>
            <p:ph type="subTitle" idx="1"/>
          </p:nvPr>
        </p:nvSpPr>
        <p:spPr>
          <a:xfrm>
            <a:off x="6168500" y="539499"/>
            <a:ext cx="2262300" cy="140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Group 8: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Chia Dehan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Jiang Kelin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Wei Jie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 Juan Yong</a:t>
            </a:r>
            <a:endParaRPr/>
          </a:p>
        </p:txBody>
      </p:sp>
      <p:grpSp>
        <p:nvGrpSpPr>
          <p:cNvPr id="242" name="Google Shape;242;p44"/>
          <p:cNvGrpSpPr/>
          <p:nvPr/>
        </p:nvGrpSpPr>
        <p:grpSpPr>
          <a:xfrm>
            <a:off x="5056050" y="2030250"/>
            <a:ext cx="3136625" cy="5974525"/>
            <a:chOff x="5056050" y="2030250"/>
            <a:chExt cx="3136625" cy="5974525"/>
          </a:xfrm>
        </p:grpSpPr>
        <p:sp>
          <p:nvSpPr>
            <p:cNvPr id="243" name="Google Shape;243;p44"/>
            <p:cNvSpPr/>
            <p:nvPr/>
          </p:nvSpPr>
          <p:spPr>
            <a:xfrm>
              <a:off x="6185675" y="3194275"/>
              <a:ext cx="2007000" cy="4810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5056050" y="2030250"/>
              <a:ext cx="2007000" cy="4810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44"/>
          <p:cNvSpPr/>
          <p:nvPr/>
        </p:nvSpPr>
        <p:spPr>
          <a:xfrm>
            <a:off x="-523225" y="321475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>
            <a:off x="937625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Tyre type, Weather Conditions, are one hot encoded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Tuning: Gamma, Learning Rate, Tau, Neurons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Decaying Epsilon for first 1000 episodes</a:t>
            </a:r>
          </a:p>
        </p:txBody>
      </p:sp>
      <p:sp>
        <p:nvSpPr>
          <p:cNvPr id="324" name="Google Shape;324;p52"/>
          <p:cNvSpPr txBox="1">
            <a:spLocks noGrp="1"/>
          </p:cNvSpPr>
          <p:nvPr>
            <p:ph type="subTitle" idx="4"/>
          </p:nvPr>
        </p:nvSpPr>
        <p:spPr>
          <a:xfrm>
            <a:off x="937625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DQN</a:t>
            </a:r>
            <a:endParaRPr/>
          </a:p>
        </p:txBody>
      </p:sp>
      <p:grpSp>
        <p:nvGrpSpPr>
          <p:cNvPr id="327" name="Google Shape;327;p52"/>
          <p:cNvGrpSpPr/>
          <p:nvPr/>
        </p:nvGrpSpPr>
        <p:grpSpPr>
          <a:xfrm>
            <a:off x="1053534" y="1389203"/>
            <a:ext cx="412058" cy="411866"/>
            <a:chOff x="3148182" y="3363967"/>
            <a:chExt cx="412058" cy="411866"/>
          </a:xfrm>
        </p:grpSpPr>
        <p:sp>
          <p:nvSpPr>
            <p:cNvPr id="328" name="Google Shape;328;p52"/>
            <p:cNvSpPr/>
            <p:nvPr/>
          </p:nvSpPr>
          <p:spPr>
            <a:xfrm>
              <a:off x="3334747" y="3590305"/>
              <a:ext cx="38965" cy="19444"/>
            </a:xfrm>
            <a:custGeom>
              <a:avLst/>
              <a:gdLst/>
              <a:ahLst/>
              <a:cxnLst/>
              <a:rect l="l" t="t" r="r" b="b"/>
              <a:pathLst>
                <a:path w="1014" h="506" extrusionOk="0">
                  <a:moveTo>
                    <a:pt x="157" y="1"/>
                  </a:moveTo>
                  <a:cubicBezTo>
                    <a:pt x="70" y="1"/>
                    <a:pt x="1" y="72"/>
                    <a:pt x="1" y="158"/>
                  </a:cubicBezTo>
                  <a:cubicBezTo>
                    <a:pt x="1" y="181"/>
                    <a:pt x="6" y="204"/>
                    <a:pt x="15" y="225"/>
                  </a:cubicBezTo>
                  <a:cubicBezTo>
                    <a:pt x="57" y="329"/>
                    <a:pt x="211" y="506"/>
                    <a:pt x="506" y="506"/>
                  </a:cubicBezTo>
                  <a:cubicBezTo>
                    <a:pt x="803" y="506"/>
                    <a:pt x="954" y="329"/>
                    <a:pt x="997" y="225"/>
                  </a:cubicBezTo>
                  <a:cubicBezTo>
                    <a:pt x="1005" y="204"/>
                    <a:pt x="1011" y="182"/>
                    <a:pt x="1011" y="158"/>
                  </a:cubicBezTo>
                  <a:cubicBezTo>
                    <a:pt x="1014" y="72"/>
                    <a:pt x="944" y="1"/>
                    <a:pt x="856" y="1"/>
                  </a:cubicBezTo>
                  <a:cubicBezTo>
                    <a:pt x="790" y="1"/>
                    <a:pt x="733" y="42"/>
                    <a:pt x="710" y="100"/>
                  </a:cubicBezTo>
                  <a:cubicBezTo>
                    <a:pt x="705" y="109"/>
                    <a:pt x="660" y="191"/>
                    <a:pt x="507" y="191"/>
                  </a:cubicBezTo>
                  <a:cubicBezTo>
                    <a:pt x="355" y="191"/>
                    <a:pt x="309" y="109"/>
                    <a:pt x="304" y="100"/>
                  </a:cubicBezTo>
                  <a:cubicBezTo>
                    <a:pt x="280" y="42"/>
                    <a:pt x="22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3318800" y="3552762"/>
              <a:ext cx="12066" cy="25746"/>
            </a:xfrm>
            <a:custGeom>
              <a:avLst/>
              <a:gdLst/>
              <a:ahLst/>
              <a:cxnLst/>
              <a:rect l="l" t="t" r="r" b="b"/>
              <a:pathLst>
                <a:path w="314" h="670" extrusionOk="0">
                  <a:moveTo>
                    <a:pt x="158" y="1"/>
                  </a:moveTo>
                  <a:cubicBezTo>
                    <a:pt x="70" y="1"/>
                    <a:pt x="0" y="72"/>
                    <a:pt x="0" y="158"/>
                  </a:cubicBezTo>
                  <a:lnTo>
                    <a:pt x="0" y="513"/>
                  </a:lnTo>
                  <a:cubicBezTo>
                    <a:pt x="0" y="600"/>
                    <a:pt x="71" y="669"/>
                    <a:pt x="158" y="669"/>
                  </a:cubicBezTo>
                  <a:cubicBezTo>
                    <a:pt x="245" y="669"/>
                    <a:pt x="314" y="599"/>
                    <a:pt x="314" y="513"/>
                  </a:cubicBezTo>
                  <a:lnTo>
                    <a:pt x="314" y="159"/>
                  </a:lnTo>
                  <a:cubicBezTo>
                    <a:pt x="314" y="72"/>
                    <a:pt x="243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3377633" y="3552838"/>
              <a:ext cx="12143" cy="25746"/>
            </a:xfrm>
            <a:custGeom>
              <a:avLst/>
              <a:gdLst/>
              <a:ahLst/>
              <a:cxnLst/>
              <a:rect l="l" t="t" r="r" b="b"/>
              <a:pathLst>
                <a:path w="316" h="670" extrusionOk="0">
                  <a:moveTo>
                    <a:pt x="159" y="1"/>
                  </a:moveTo>
                  <a:cubicBezTo>
                    <a:pt x="73" y="1"/>
                    <a:pt x="2" y="71"/>
                    <a:pt x="2" y="157"/>
                  </a:cubicBezTo>
                  <a:lnTo>
                    <a:pt x="2" y="512"/>
                  </a:lnTo>
                  <a:cubicBezTo>
                    <a:pt x="1" y="598"/>
                    <a:pt x="72" y="669"/>
                    <a:pt x="159" y="669"/>
                  </a:cubicBezTo>
                  <a:cubicBezTo>
                    <a:pt x="246" y="669"/>
                    <a:pt x="315" y="598"/>
                    <a:pt x="315" y="512"/>
                  </a:cubicBezTo>
                  <a:lnTo>
                    <a:pt x="315" y="157"/>
                  </a:lnTo>
                  <a:cubicBezTo>
                    <a:pt x="315" y="70"/>
                    <a:pt x="24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3148182" y="3363967"/>
              <a:ext cx="412058" cy="411866"/>
            </a:xfrm>
            <a:custGeom>
              <a:avLst/>
              <a:gdLst/>
              <a:ahLst/>
              <a:cxnLst/>
              <a:rect l="l" t="t" r="r" b="b"/>
              <a:pathLst>
                <a:path w="10723" h="10718" extrusionOk="0">
                  <a:moveTo>
                    <a:pt x="5361" y="313"/>
                  </a:moveTo>
                  <a:cubicBezTo>
                    <a:pt x="5374" y="313"/>
                    <a:pt x="5387" y="320"/>
                    <a:pt x="5403" y="334"/>
                  </a:cubicBezTo>
                  <a:lnTo>
                    <a:pt x="6174" y="1307"/>
                  </a:lnTo>
                  <a:cubicBezTo>
                    <a:pt x="6205" y="1346"/>
                    <a:pt x="6251" y="1367"/>
                    <a:pt x="6297" y="1367"/>
                  </a:cubicBezTo>
                  <a:cubicBezTo>
                    <a:pt x="6325" y="1367"/>
                    <a:pt x="6352" y="1360"/>
                    <a:pt x="6378" y="1345"/>
                  </a:cubicBezTo>
                  <a:lnTo>
                    <a:pt x="7043" y="956"/>
                  </a:lnTo>
                  <a:cubicBezTo>
                    <a:pt x="7054" y="951"/>
                    <a:pt x="7064" y="949"/>
                    <a:pt x="7073" y="949"/>
                  </a:cubicBezTo>
                  <a:cubicBezTo>
                    <a:pt x="7105" y="949"/>
                    <a:pt x="7128" y="978"/>
                    <a:pt x="7119" y="1016"/>
                  </a:cubicBezTo>
                  <a:lnTo>
                    <a:pt x="6758" y="2183"/>
                  </a:lnTo>
                  <a:lnTo>
                    <a:pt x="6108" y="2183"/>
                  </a:lnTo>
                  <a:cubicBezTo>
                    <a:pt x="6021" y="2183"/>
                    <a:pt x="5952" y="2254"/>
                    <a:pt x="5952" y="2341"/>
                  </a:cubicBezTo>
                  <a:cubicBezTo>
                    <a:pt x="5952" y="2427"/>
                    <a:pt x="6023" y="2497"/>
                    <a:pt x="6108" y="2497"/>
                  </a:cubicBezTo>
                  <a:lnTo>
                    <a:pt x="6813" y="2497"/>
                  </a:lnTo>
                  <a:cubicBezTo>
                    <a:pt x="7399" y="3046"/>
                    <a:pt x="7592" y="3848"/>
                    <a:pt x="7388" y="4886"/>
                  </a:cubicBezTo>
                  <a:cubicBezTo>
                    <a:pt x="7286" y="4815"/>
                    <a:pt x="7165" y="4772"/>
                    <a:pt x="7032" y="4765"/>
                  </a:cubicBezTo>
                  <a:cubicBezTo>
                    <a:pt x="6945" y="4612"/>
                    <a:pt x="6746" y="4218"/>
                    <a:pt x="6580" y="3594"/>
                  </a:cubicBezTo>
                  <a:cubicBezTo>
                    <a:pt x="6564" y="3524"/>
                    <a:pt x="6495" y="3477"/>
                    <a:pt x="6427" y="3477"/>
                  </a:cubicBezTo>
                  <a:cubicBezTo>
                    <a:pt x="6405" y="3477"/>
                    <a:pt x="6383" y="3482"/>
                    <a:pt x="6363" y="3492"/>
                  </a:cubicBezTo>
                  <a:cubicBezTo>
                    <a:pt x="6358" y="3494"/>
                    <a:pt x="5882" y="3707"/>
                    <a:pt x="5362" y="3707"/>
                  </a:cubicBezTo>
                  <a:cubicBezTo>
                    <a:pt x="4841" y="3707"/>
                    <a:pt x="4365" y="3494"/>
                    <a:pt x="4361" y="3492"/>
                  </a:cubicBezTo>
                  <a:cubicBezTo>
                    <a:pt x="4341" y="3482"/>
                    <a:pt x="4319" y="3477"/>
                    <a:pt x="4297" y="3477"/>
                  </a:cubicBezTo>
                  <a:cubicBezTo>
                    <a:pt x="4228" y="3477"/>
                    <a:pt x="4160" y="3524"/>
                    <a:pt x="4143" y="3594"/>
                  </a:cubicBezTo>
                  <a:cubicBezTo>
                    <a:pt x="3978" y="4213"/>
                    <a:pt x="3778" y="4610"/>
                    <a:pt x="3693" y="4765"/>
                  </a:cubicBezTo>
                  <a:cubicBezTo>
                    <a:pt x="3561" y="4772"/>
                    <a:pt x="3439" y="4815"/>
                    <a:pt x="3336" y="4886"/>
                  </a:cubicBezTo>
                  <a:cubicBezTo>
                    <a:pt x="3133" y="3848"/>
                    <a:pt x="3325" y="3046"/>
                    <a:pt x="3912" y="2497"/>
                  </a:cubicBezTo>
                  <a:lnTo>
                    <a:pt x="5480" y="2497"/>
                  </a:lnTo>
                  <a:cubicBezTo>
                    <a:pt x="5567" y="2497"/>
                    <a:pt x="5637" y="2427"/>
                    <a:pt x="5637" y="2341"/>
                  </a:cubicBezTo>
                  <a:cubicBezTo>
                    <a:pt x="5637" y="2254"/>
                    <a:pt x="5566" y="2183"/>
                    <a:pt x="5480" y="2183"/>
                  </a:cubicBezTo>
                  <a:lnTo>
                    <a:pt x="3966" y="2183"/>
                  </a:lnTo>
                  <a:lnTo>
                    <a:pt x="3604" y="1016"/>
                  </a:lnTo>
                  <a:cubicBezTo>
                    <a:pt x="3595" y="978"/>
                    <a:pt x="3618" y="949"/>
                    <a:pt x="3651" y="949"/>
                  </a:cubicBezTo>
                  <a:cubicBezTo>
                    <a:pt x="3660" y="949"/>
                    <a:pt x="3670" y="951"/>
                    <a:pt x="3680" y="956"/>
                  </a:cubicBezTo>
                  <a:lnTo>
                    <a:pt x="4347" y="1345"/>
                  </a:lnTo>
                  <a:cubicBezTo>
                    <a:pt x="4372" y="1360"/>
                    <a:pt x="4399" y="1367"/>
                    <a:pt x="4426" y="1367"/>
                  </a:cubicBezTo>
                  <a:cubicBezTo>
                    <a:pt x="4473" y="1367"/>
                    <a:pt x="4519" y="1346"/>
                    <a:pt x="4549" y="1307"/>
                  </a:cubicBezTo>
                  <a:lnTo>
                    <a:pt x="5321" y="334"/>
                  </a:lnTo>
                  <a:cubicBezTo>
                    <a:pt x="5335" y="320"/>
                    <a:pt x="5348" y="313"/>
                    <a:pt x="5361" y="313"/>
                  </a:cubicBezTo>
                  <a:close/>
                  <a:moveTo>
                    <a:pt x="3624" y="5093"/>
                  </a:moveTo>
                  <a:lnTo>
                    <a:pt x="3624" y="5559"/>
                  </a:lnTo>
                  <a:cubicBezTo>
                    <a:pt x="3624" y="5643"/>
                    <a:pt x="3631" y="5726"/>
                    <a:pt x="3642" y="5809"/>
                  </a:cubicBezTo>
                  <a:cubicBezTo>
                    <a:pt x="3479" y="5770"/>
                    <a:pt x="3356" y="5623"/>
                    <a:pt x="3356" y="5449"/>
                  </a:cubicBezTo>
                  <a:cubicBezTo>
                    <a:pt x="3356" y="5281"/>
                    <a:pt x="3469" y="5138"/>
                    <a:pt x="3624" y="5093"/>
                  </a:cubicBezTo>
                  <a:close/>
                  <a:moveTo>
                    <a:pt x="7101" y="5093"/>
                  </a:moveTo>
                  <a:cubicBezTo>
                    <a:pt x="7255" y="5138"/>
                    <a:pt x="7369" y="5279"/>
                    <a:pt x="7369" y="5449"/>
                  </a:cubicBezTo>
                  <a:cubicBezTo>
                    <a:pt x="7369" y="5623"/>
                    <a:pt x="7247" y="5770"/>
                    <a:pt x="7083" y="5809"/>
                  </a:cubicBezTo>
                  <a:cubicBezTo>
                    <a:pt x="7095" y="5726"/>
                    <a:pt x="7101" y="5643"/>
                    <a:pt x="7101" y="5559"/>
                  </a:cubicBezTo>
                  <a:lnTo>
                    <a:pt x="7101" y="5093"/>
                  </a:lnTo>
                  <a:close/>
                  <a:moveTo>
                    <a:pt x="6325" y="3844"/>
                  </a:moveTo>
                  <a:cubicBezTo>
                    <a:pt x="6507" y="4470"/>
                    <a:pt x="6714" y="4847"/>
                    <a:pt x="6786" y="4968"/>
                  </a:cubicBezTo>
                  <a:lnTo>
                    <a:pt x="6786" y="5559"/>
                  </a:lnTo>
                  <a:cubicBezTo>
                    <a:pt x="6786" y="6343"/>
                    <a:pt x="6147" y="6984"/>
                    <a:pt x="5362" y="6984"/>
                  </a:cubicBezTo>
                  <a:cubicBezTo>
                    <a:pt x="4578" y="6984"/>
                    <a:pt x="3939" y="6343"/>
                    <a:pt x="3939" y="5559"/>
                  </a:cubicBezTo>
                  <a:lnTo>
                    <a:pt x="3939" y="4968"/>
                  </a:lnTo>
                  <a:cubicBezTo>
                    <a:pt x="4011" y="4847"/>
                    <a:pt x="4218" y="4470"/>
                    <a:pt x="4400" y="3844"/>
                  </a:cubicBezTo>
                  <a:cubicBezTo>
                    <a:pt x="4605" y="3916"/>
                    <a:pt x="4968" y="4022"/>
                    <a:pt x="5364" y="4022"/>
                  </a:cubicBezTo>
                  <a:cubicBezTo>
                    <a:pt x="5758" y="4022"/>
                    <a:pt x="6122" y="3916"/>
                    <a:pt x="6325" y="3844"/>
                  </a:cubicBezTo>
                  <a:close/>
                  <a:moveTo>
                    <a:pt x="5704" y="7299"/>
                  </a:moveTo>
                  <a:lnTo>
                    <a:pt x="5549" y="7701"/>
                  </a:lnTo>
                  <a:lnTo>
                    <a:pt x="5177" y="7701"/>
                  </a:lnTo>
                  <a:lnTo>
                    <a:pt x="5020" y="7299"/>
                  </a:lnTo>
                  <a:close/>
                  <a:moveTo>
                    <a:pt x="5525" y="8017"/>
                  </a:moveTo>
                  <a:lnTo>
                    <a:pt x="5757" y="9288"/>
                  </a:lnTo>
                  <a:lnTo>
                    <a:pt x="5364" y="9686"/>
                  </a:lnTo>
                  <a:lnTo>
                    <a:pt x="4970" y="9288"/>
                  </a:lnTo>
                  <a:lnTo>
                    <a:pt x="5201" y="8017"/>
                  </a:lnTo>
                  <a:close/>
                  <a:moveTo>
                    <a:pt x="8755" y="6132"/>
                  </a:moveTo>
                  <a:cubicBezTo>
                    <a:pt x="9197" y="6132"/>
                    <a:pt x="9556" y="6477"/>
                    <a:pt x="9556" y="6902"/>
                  </a:cubicBezTo>
                  <a:cubicBezTo>
                    <a:pt x="9556" y="7166"/>
                    <a:pt x="9417" y="7410"/>
                    <a:pt x="9182" y="7551"/>
                  </a:cubicBezTo>
                  <a:cubicBezTo>
                    <a:pt x="9133" y="7581"/>
                    <a:pt x="9104" y="7637"/>
                    <a:pt x="9108" y="7695"/>
                  </a:cubicBezTo>
                  <a:cubicBezTo>
                    <a:pt x="9112" y="7752"/>
                    <a:pt x="9146" y="7804"/>
                    <a:pt x="9200" y="7828"/>
                  </a:cubicBezTo>
                  <a:cubicBezTo>
                    <a:pt x="9422" y="7930"/>
                    <a:pt x="9741" y="8147"/>
                    <a:pt x="9995" y="8604"/>
                  </a:cubicBezTo>
                  <a:cubicBezTo>
                    <a:pt x="10251" y="9063"/>
                    <a:pt x="10390" y="9668"/>
                    <a:pt x="10406" y="10403"/>
                  </a:cubicBezTo>
                  <a:lnTo>
                    <a:pt x="8048" y="10403"/>
                  </a:lnTo>
                  <a:lnTo>
                    <a:pt x="8048" y="9689"/>
                  </a:lnTo>
                  <a:cubicBezTo>
                    <a:pt x="8048" y="9601"/>
                    <a:pt x="7977" y="9531"/>
                    <a:pt x="7891" y="9531"/>
                  </a:cubicBezTo>
                  <a:cubicBezTo>
                    <a:pt x="7803" y="9531"/>
                    <a:pt x="7734" y="9602"/>
                    <a:pt x="7734" y="9689"/>
                  </a:cubicBezTo>
                  <a:lnTo>
                    <a:pt x="7734" y="10403"/>
                  </a:lnTo>
                  <a:lnTo>
                    <a:pt x="7050" y="10403"/>
                  </a:lnTo>
                  <a:lnTo>
                    <a:pt x="7050" y="9331"/>
                  </a:lnTo>
                  <a:cubicBezTo>
                    <a:pt x="7050" y="9243"/>
                    <a:pt x="6979" y="9175"/>
                    <a:pt x="6893" y="9175"/>
                  </a:cubicBezTo>
                  <a:cubicBezTo>
                    <a:pt x="6806" y="9175"/>
                    <a:pt x="6737" y="9245"/>
                    <a:pt x="6737" y="9331"/>
                  </a:cubicBezTo>
                  <a:lnTo>
                    <a:pt x="6737" y="10403"/>
                  </a:lnTo>
                  <a:lnTo>
                    <a:pt x="3994" y="10403"/>
                  </a:lnTo>
                  <a:lnTo>
                    <a:pt x="3994" y="9331"/>
                  </a:lnTo>
                  <a:cubicBezTo>
                    <a:pt x="3994" y="9243"/>
                    <a:pt x="3924" y="9175"/>
                    <a:pt x="3838" y="9175"/>
                  </a:cubicBezTo>
                  <a:cubicBezTo>
                    <a:pt x="3751" y="9175"/>
                    <a:pt x="3680" y="9245"/>
                    <a:pt x="3680" y="9331"/>
                  </a:cubicBezTo>
                  <a:lnTo>
                    <a:pt x="3680" y="10403"/>
                  </a:lnTo>
                  <a:lnTo>
                    <a:pt x="2996" y="10403"/>
                  </a:lnTo>
                  <a:lnTo>
                    <a:pt x="2996" y="9089"/>
                  </a:lnTo>
                  <a:cubicBezTo>
                    <a:pt x="2996" y="8136"/>
                    <a:pt x="3746" y="7352"/>
                    <a:pt x="4688" y="7300"/>
                  </a:cubicBezTo>
                  <a:lnTo>
                    <a:pt x="4911" y="7873"/>
                  </a:lnTo>
                  <a:lnTo>
                    <a:pt x="4649" y="9309"/>
                  </a:lnTo>
                  <a:cubicBezTo>
                    <a:pt x="4640" y="9360"/>
                    <a:pt x="4655" y="9412"/>
                    <a:pt x="4691" y="9448"/>
                  </a:cubicBezTo>
                  <a:lnTo>
                    <a:pt x="5254" y="10018"/>
                  </a:lnTo>
                  <a:cubicBezTo>
                    <a:pt x="5284" y="10049"/>
                    <a:pt x="5325" y="10064"/>
                    <a:pt x="5366" y="10064"/>
                  </a:cubicBezTo>
                  <a:cubicBezTo>
                    <a:pt x="5407" y="10064"/>
                    <a:pt x="5448" y="10049"/>
                    <a:pt x="5478" y="10018"/>
                  </a:cubicBezTo>
                  <a:lnTo>
                    <a:pt x="6040" y="9448"/>
                  </a:lnTo>
                  <a:cubicBezTo>
                    <a:pt x="6076" y="9412"/>
                    <a:pt x="6094" y="9360"/>
                    <a:pt x="6084" y="9309"/>
                  </a:cubicBezTo>
                  <a:lnTo>
                    <a:pt x="5821" y="7873"/>
                  </a:lnTo>
                  <a:lnTo>
                    <a:pt x="6044" y="7300"/>
                  </a:lnTo>
                  <a:cubicBezTo>
                    <a:pt x="6985" y="7353"/>
                    <a:pt x="7735" y="8135"/>
                    <a:pt x="7735" y="9089"/>
                  </a:cubicBezTo>
                  <a:cubicBezTo>
                    <a:pt x="7735" y="9177"/>
                    <a:pt x="7806" y="9246"/>
                    <a:pt x="7892" y="9246"/>
                  </a:cubicBezTo>
                  <a:cubicBezTo>
                    <a:pt x="7979" y="9246"/>
                    <a:pt x="8049" y="9176"/>
                    <a:pt x="8049" y="9089"/>
                  </a:cubicBezTo>
                  <a:cubicBezTo>
                    <a:pt x="8049" y="8760"/>
                    <a:pt x="7973" y="8448"/>
                    <a:pt x="7837" y="8169"/>
                  </a:cubicBezTo>
                  <a:cubicBezTo>
                    <a:pt x="7979" y="8023"/>
                    <a:pt x="8140" y="7906"/>
                    <a:pt x="8312" y="7828"/>
                  </a:cubicBezTo>
                  <a:cubicBezTo>
                    <a:pt x="8365" y="7804"/>
                    <a:pt x="8401" y="7752"/>
                    <a:pt x="8404" y="7695"/>
                  </a:cubicBezTo>
                  <a:cubicBezTo>
                    <a:pt x="8408" y="7637"/>
                    <a:pt x="8378" y="7581"/>
                    <a:pt x="8329" y="7551"/>
                  </a:cubicBezTo>
                  <a:cubicBezTo>
                    <a:pt x="8096" y="7410"/>
                    <a:pt x="7956" y="7166"/>
                    <a:pt x="7956" y="6902"/>
                  </a:cubicBezTo>
                  <a:cubicBezTo>
                    <a:pt x="7956" y="6477"/>
                    <a:pt x="8315" y="6132"/>
                    <a:pt x="8755" y="6132"/>
                  </a:cubicBezTo>
                  <a:close/>
                  <a:moveTo>
                    <a:pt x="5361" y="1"/>
                  </a:moveTo>
                  <a:cubicBezTo>
                    <a:pt x="5252" y="1"/>
                    <a:pt x="5143" y="46"/>
                    <a:pt x="5074" y="138"/>
                  </a:cubicBezTo>
                  <a:lnTo>
                    <a:pt x="4388" y="1005"/>
                  </a:lnTo>
                  <a:lnTo>
                    <a:pt x="3839" y="683"/>
                  </a:lnTo>
                  <a:cubicBezTo>
                    <a:pt x="3781" y="649"/>
                    <a:pt x="3718" y="632"/>
                    <a:pt x="3654" y="632"/>
                  </a:cubicBezTo>
                  <a:cubicBezTo>
                    <a:pt x="3573" y="632"/>
                    <a:pt x="3492" y="660"/>
                    <a:pt x="3425" y="713"/>
                  </a:cubicBezTo>
                  <a:cubicBezTo>
                    <a:pt x="3305" y="808"/>
                    <a:pt x="3258" y="964"/>
                    <a:pt x="3303" y="1109"/>
                  </a:cubicBezTo>
                  <a:lnTo>
                    <a:pt x="3669" y="2292"/>
                  </a:lnTo>
                  <a:cubicBezTo>
                    <a:pt x="3390" y="2563"/>
                    <a:pt x="3189" y="2887"/>
                    <a:pt x="3070" y="3258"/>
                  </a:cubicBezTo>
                  <a:cubicBezTo>
                    <a:pt x="2896" y="3807"/>
                    <a:pt x="2901" y="4462"/>
                    <a:pt x="3084" y="5207"/>
                  </a:cubicBezTo>
                  <a:cubicBezTo>
                    <a:pt x="3056" y="5283"/>
                    <a:pt x="3041" y="5364"/>
                    <a:pt x="3041" y="5449"/>
                  </a:cubicBezTo>
                  <a:cubicBezTo>
                    <a:pt x="3041" y="5825"/>
                    <a:pt x="3345" y="6131"/>
                    <a:pt x="3720" y="6133"/>
                  </a:cubicBezTo>
                  <a:cubicBezTo>
                    <a:pt x="3849" y="6499"/>
                    <a:pt x="4095" y="6807"/>
                    <a:pt x="4414" y="7016"/>
                  </a:cubicBezTo>
                  <a:cubicBezTo>
                    <a:pt x="3852" y="7117"/>
                    <a:pt x="3367" y="7439"/>
                    <a:pt x="3053" y="7890"/>
                  </a:cubicBezTo>
                  <a:cubicBezTo>
                    <a:pt x="2961" y="7804"/>
                    <a:pt x="2866" y="7727"/>
                    <a:pt x="2763" y="7663"/>
                  </a:cubicBezTo>
                  <a:cubicBezTo>
                    <a:pt x="2966" y="7462"/>
                    <a:pt x="3083" y="7192"/>
                    <a:pt x="3083" y="6903"/>
                  </a:cubicBezTo>
                  <a:cubicBezTo>
                    <a:pt x="3083" y="6305"/>
                    <a:pt x="2583" y="5821"/>
                    <a:pt x="1968" y="5821"/>
                  </a:cubicBezTo>
                  <a:cubicBezTo>
                    <a:pt x="1354" y="5821"/>
                    <a:pt x="853" y="6306"/>
                    <a:pt x="853" y="6903"/>
                  </a:cubicBezTo>
                  <a:cubicBezTo>
                    <a:pt x="853" y="7192"/>
                    <a:pt x="970" y="7463"/>
                    <a:pt x="1174" y="7663"/>
                  </a:cubicBezTo>
                  <a:cubicBezTo>
                    <a:pt x="961" y="7798"/>
                    <a:pt x="769" y="7983"/>
                    <a:pt x="609" y="8205"/>
                  </a:cubicBezTo>
                  <a:cubicBezTo>
                    <a:pt x="559" y="8276"/>
                    <a:pt x="574" y="8373"/>
                    <a:pt x="645" y="8425"/>
                  </a:cubicBezTo>
                  <a:cubicBezTo>
                    <a:pt x="673" y="8445"/>
                    <a:pt x="705" y="8454"/>
                    <a:pt x="737" y="8454"/>
                  </a:cubicBezTo>
                  <a:cubicBezTo>
                    <a:pt x="786" y="8454"/>
                    <a:pt x="834" y="8432"/>
                    <a:pt x="865" y="8389"/>
                  </a:cubicBezTo>
                  <a:cubicBezTo>
                    <a:pt x="1046" y="8137"/>
                    <a:pt x="1274" y="7942"/>
                    <a:pt x="1525" y="7828"/>
                  </a:cubicBezTo>
                  <a:cubicBezTo>
                    <a:pt x="1577" y="7804"/>
                    <a:pt x="1613" y="7752"/>
                    <a:pt x="1616" y="7695"/>
                  </a:cubicBezTo>
                  <a:cubicBezTo>
                    <a:pt x="1620" y="7637"/>
                    <a:pt x="1591" y="7581"/>
                    <a:pt x="1541" y="7551"/>
                  </a:cubicBezTo>
                  <a:cubicBezTo>
                    <a:pt x="1309" y="7410"/>
                    <a:pt x="1169" y="7166"/>
                    <a:pt x="1169" y="6902"/>
                  </a:cubicBezTo>
                  <a:cubicBezTo>
                    <a:pt x="1169" y="6477"/>
                    <a:pt x="1528" y="6132"/>
                    <a:pt x="1968" y="6132"/>
                  </a:cubicBezTo>
                  <a:cubicBezTo>
                    <a:pt x="2409" y="6132"/>
                    <a:pt x="2768" y="6477"/>
                    <a:pt x="2768" y="6902"/>
                  </a:cubicBezTo>
                  <a:cubicBezTo>
                    <a:pt x="2768" y="7166"/>
                    <a:pt x="2629" y="7410"/>
                    <a:pt x="2395" y="7551"/>
                  </a:cubicBezTo>
                  <a:cubicBezTo>
                    <a:pt x="2345" y="7581"/>
                    <a:pt x="2317" y="7637"/>
                    <a:pt x="2321" y="7695"/>
                  </a:cubicBezTo>
                  <a:cubicBezTo>
                    <a:pt x="2325" y="7752"/>
                    <a:pt x="2359" y="7804"/>
                    <a:pt x="2412" y="7828"/>
                  </a:cubicBezTo>
                  <a:cubicBezTo>
                    <a:pt x="2585" y="7908"/>
                    <a:pt x="2744" y="8023"/>
                    <a:pt x="2887" y="8169"/>
                  </a:cubicBezTo>
                  <a:cubicBezTo>
                    <a:pt x="2753" y="8446"/>
                    <a:pt x="2675" y="8759"/>
                    <a:pt x="2675" y="9089"/>
                  </a:cubicBezTo>
                  <a:lnTo>
                    <a:pt x="2675" y="10403"/>
                  </a:lnTo>
                  <a:lnTo>
                    <a:pt x="316" y="10403"/>
                  </a:lnTo>
                  <a:cubicBezTo>
                    <a:pt x="331" y="9822"/>
                    <a:pt x="420" y="9321"/>
                    <a:pt x="584" y="8908"/>
                  </a:cubicBezTo>
                  <a:cubicBezTo>
                    <a:pt x="616" y="8827"/>
                    <a:pt x="577" y="8736"/>
                    <a:pt x="496" y="8703"/>
                  </a:cubicBezTo>
                  <a:cubicBezTo>
                    <a:pt x="477" y="8696"/>
                    <a:pt x="458" y="8693"/>
                    <a:pt x="439" y="8693"/>
                  </a:cubicBezTo>
                  <a:cubicBezTo>
                    <a:pt x="376" y="8693"/>
                    <a:pt x="317" y="8730"/>
                    <a:pt x="292" y="8791"/>
                  </a:cubicBezTo>
                  <a:cubicBezTo>
                    <a:pt x="98" y="9277"/>
                    <a:pt x="1" y="9873"/>
                    <a:pt x="1" y="10560"/>
                  </a:cubicBezTo>
                  <a:cubicBezTo>
                    <a:pt x="1" y="10647"/>
                    <a:pt x="71" y="10717"/>
                    <a:pt x="157" y="10717"/>
                  </a:cubicBezTo>
                  <a:lnTo>
                    <a:pt x="10562" y="10717"/>
                  </a:lnTo>
                  <a:cubicBezTo>
                    <a:pt x="10650" y="10717"/>
                    <a:pt x="10719" y="10646"/>
                    <a:pt x="10719" y="10560"/>
                  </a:cubicBezTo>
                  <a:cubicBezTo>
                    <a:pt x="10723" y="8760"/>
                    <a:pt x="10064" y="7989"/>
                    <a:pt x="9549" y="7663"/>
                  </a:cubicBezTo>
                  <a:cubicBezTo>
                    <a:pt x="9752" y="7462"/>
                    <a:pt x="9869" y="7192"/>
                    <a:pt x="9869" y="6903"/>
                  </a:cubicBezTo>
                  <a:cubicBezTo>
                    <a:pt x="9869" y="6305"/>
                    <a:pt x="9369" y="5821"/>
                    <a:pt x="8754" y="5821"/>
                  </a:cubicBezTo>
                  <a:cubicBezTo>
                    <a:pt x="8140" y="5821"/>
                    <a:pt x="7640" y="6306"/>
                    <a:pt x="7640" y="6903"/>
                  </a:cubicBezTo>
                  <a:cubicBezTo>
                    <a:pt x="7640" y="7192"/>
                    <a:pt x="7757" y="7463"/>
                    <a:pt x="7960" y="7663"/>
                  </a:cubicBezTo>
                  <a:cubicBezTo>
                    <a:pt x="7859" y="7729"/>
                    <a:pt x="7761" y="7804"/>
                    <a:pt x="7669" y="7890"/>
                  </a:cubicBezTo>
                  <a:cubicBezTo>
                    <a:pt x="7356" y="7439"/>
                    <a:pt x="6871" y="7117"/>
                    <a:pt x="6309" y="7016"/>
                  </a:cubicBezTo>
                  <a:cubicBezTo>
                    <a:pt x="6628" y="6808"/>
                    <a:pt x="6873" y="6500"/>
                    <a:pt x="7002" y="6133"/>
                  </a:cubicBezTo>
                  <a:cubicBezTo>
                    <a:pt x="7377" y="6131"/>
                    <a:pt x="7682" y="5825"/>
                    <a:pt x="7682" y="5449"/>
                  </a:cubicBezTo>
                  <a:cubicBezTo>
                    <a:pt x="7682" y="5364"/>
                    <a:pt x="7666" y="5282"/>
                    <a:pt x="7639" y="5207"/>
                  </a:cubicBezTo>
                  <a:cubicBezTo>
                    <a:pt x="7823" y="4462"/>
                    <a:pt x="7828" y="3807"/>
                    <a:pt x="7653" y="3258"/>
                  </a:cubicBezTo>
                  <a:cubicBezTo>
                    <a:pt x="7535" y="2887"/>
                    <a:pt x="7332" y="2562"/>
                    <a:pt x="7053" y="2292"/>
                  </a:cubicBezTo>
                  <a:lnTo>
                    <a:pt x="7420" y="1109"/>
                  </a:lnTo>
                  <a:cubicBezTo>
                    <a:pt x="7465" y="964"/>
                    <a:pt x="7417" y="808"/>
                    <a:pt x="7298" y="713"/>
                  </a:cubicBezTo>
                  <a:cubicBezTo>
                    <a:pt x="7231" y="660"/>
                    <a:pt x="7150" y="632"/>
                    <a:pt x="7069" y="632"/>
                  </a:cubicBezTo>
                  <a:cubicBezTo>
                    <a:pt x="7006" y="632"/>
                    <a:pt x="6942" y="649"/>
                    <a:pt x="6884" y="683"/>
                  </a:cubicBezTo>
                  <a:lnTo>
                    <a:pt x="6335" y="1005"/>
                  </a:lnTo>
                  <a:lnTo>
                    <a:pt x="5649" y="138"/>
                  </a:lnTo>
                  <a:cubicBezTo>
                    <a:pt x="5580" y="46"/>
                    <a:pt x="5470" y="1"/>
                    <a:pt x="5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52"/>
          <p:cNvSpPr/>
          <p:nvPr/>
        </p:nvSpPr>
        <p:spPr>
          <a:xfrm>
            <a:off x="6357925" y="4317350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DDD20-D5CC-A9FE-DD6A-F2E1B38EC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96"/>
          <a:stretch/>
        </p:blipFill>
        <p:spPr>
          <a:xfrm>
            <a:off x="5419671" y="353119"/>
            <a:ext cx="3190894" cy="1671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8FE0F-D102-9606-1060-64E7DAA12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71" y="2289044"/>
            <a:ext cx="3190894" cy="1555413"/>
          </a:xfrm>
          <a:prstGeom prst="rect">
            <a:avLst/>
          </a:prstGeom>
        </p:spPr>
      </p:pic>
      <p:sp>
        <p:nvSpPr>
          <p:cNvPr id="13" name="Google Shape;321;p52">
            <a:extLst>
              <a:ext uri="{FF2B5EF4-FFF2-40B4-BE49-F238E27FC236}">
                <a16:creationId xmlns:a16="http://schemas.microsoft.com/office/drawing/2014/main" id="{E6ECC393-EA77-F842-AC9E-F6474AAEE6BC}"/>
              </a:ext>
            </a:extLst>
          </p:cNvPr>
          <p:cNvSpPr txBox="1">
            <a:spLocks/>
          </p:cNvSpPr>
          <p:nvPr/>
        </p:nvSpPr>
        <p:spPr>
          <a:xfrm>
            <a:off x="3244371" y="353119"/>
            <a:ext cx="2175300" cy="167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/>
            <a:r>
              <a:rPr lang="en" sz="1000">
                <a:solidFill>
                  <a:schemeClr val="bg2"/>
                </a:solidFill>
              </a:rPr>
              <a:t>Hyper Parameter Tuning to find optimal gamma and learning rate</a:t>
            </a:r>
          </a:p>
          <a:p>
            <a:pPr marL="0" indent="0" algn="r"/>
            <a:endParaRPr lang="en" sz="1000">
              <a:solidFill>
                <a:schemeClr val="bg2"/>
              </a:solidFill>
            </a:endParaRPr>
          </a:p>
          <a:p>
            <a:pPr marL="0" indent="0" algn="r"/>
            <a:r>
              <a:rPr lang="en" sz="1000">
                <a:solidFill>
                  <a:schemeClr val="bg2"/>
                </a:solidFill>
              </a:rPr>
              <a:t>Evaluated using Cumulative Reward per Radius</a:t>
            </a:r>
          </a:p>
        </p:txBody>
      </p:sp>
      <p:sp>
        <p:nvSpPr>
          <p:cNvPr id="14" name="Google Shape;321;p52">
            <a:extLst>
              <a:ext uri="{FF2B5EF4-FFF2-40B4-BE49-F238E27FC236}">
                <a16:creationId xmlns:a16="http://schemas.microsoft.com/office/drawing/2014/main" id="{37E0D1F4-5257-AD1F-8D0D-E646D82F1277}"/>
              </a:ext>
            </a:extLst>
          </p:cNvPr>
          <p:cNvSpPr txBox="1">
            <a:spLocks/>
          </p:cNvSpPr>
          <p:nvPr/>
        </p:nvSpPr>
        <p:spPr>
          <a:xfrm>
            <a:off x="3244371" y="2289043"/>
            <a:ext cx="2175300" cy="155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/>
            <a:r>
              <a:rPr lang="en" sz="1000">
                <a:solidFill>
                  <a:schemeClr val="bg2"/>
                </a:solidFill>
              </a:rPr>
              <a:t>Cumulative Reward per Radius continues to climb at 3000 episodes</a:t>
            </a:r>
          </a:p>
          <a:p>
            <a:pPr marL="0" indent="0" algn="r"/>
            <a:endParaRPr lang="en" sz="1000">
              <a:solidFill>
                <a:schemeClr val="bg2"/>
              </a:solidFill>
            </a:endParaRPr>
          </a:p>
          <a:p>
            <a:pPr marL="0" indent="0" algn="r"/>
            <a:r>
              <a:rPr lang="en" sz="1000">
                <a:solidFill>
                  <a:schemeClr val="bg2"/>
                </a:solidFill>
              </a:rPr>
              <a:t>However, evaluation results showed no signs of improvements after 2000 episodes</a:t>
            </a:r>
          </a:p>
        </p:txBody>
      </p:sp>
    </p:spTree>
    <p:extLst>
      <p:ext uri="{BB962C8B-B14F-4D97-AF65-F5344CB8AC3E}">
        <p14:creationId xmlns:p14="http://schemas.microsoft.com/office/powerpoint/2010/main" val="329328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0000" y="1119900"/>
            <a:ext cx="2856600" cy="10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SB3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subTitle" idx="1"/>
          </p:nvPr>
        </p:nvSpPr>
        <p:spPr>
          <a:xfrm>
            <a:off x="720000" y="2194800"/>
            <a:ext cx="3684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These models utilizes Stable Baseline 3 environment wrappers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They are all using </a:t>
            </a:r>
            <a:r>
              <a:rPr lang="en-SG">
                <a:solidFill>
                  <a:schemeClr val="bg2"/>
                </a:solidFill>
              </a:rPr>
              <a:t>continuous</a:t>
            </a:r>
            <a:r>
              <a:rPr lang="en-SG"/>
              <a:t> state spaces and </a:t>
            </a: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discrete</a:t>
            </a:r>
            <a:r>
              <a:rPr lang="en-SG"/>
              <a:t> action space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bg2"/>
                </a:solidFill>
              </a:rPr>
              <a:t>TRPO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bg2"/>
                </a:solidFill>
              </a:rPr>
              <a:t>ARS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bg2"/>
                </a:solidFill>
              </a:rPr>
              <a:t>Recurrent PPO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bg2"/>
                </a:solidFill>
              </a:rPr>
              <a:t>QRDQN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0" y="4854425"/>
            <a:ext cx="18288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50"/>
          <p:cNvGrpSpPr/>
          <p:nvPr/>
        </p:nvGrpSpPr>
        <p:grpSpPr>
          <a:xfrm>
            <a:off x="5196650" y="-1226700"/>
            <a:ext cx="3234125" cy="5708400"/>
            <a:chOff x="5196650" y="-1226700"/>
            <a:chExt cx="3234125" cy="5708400"/>
          </a:xfrm>
        </p:grpSpPr>
        <p:sp>
          <p:nvSpPr>
            <p:cNvPr id="303" name="Google Shape;303;p50"/>
            <p:cNvSpPr/>
            <p:nvPr/>
          </p:nvSpPr>
          <p:spPr>
            <a:xfrm>
              <a:off x="5196650" y="-1073830"/>
              <a:ext cx="2195700" cy="428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6119275" y="-1226700"/>
              <a:ext cx="2311500" cy="5708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652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SB3</a:t>
            </a:r>
            <a:endParaRPr/>
          </a:p>
        </p:txBody>
      </p:sp>
      <p:sp>
        <p:nvSpPr>
          <p:cNvPr id="310" name="Google Shape;310;p51"/>
          <p:cNvSpPr txBox="1">
            <a:spLocks noGrp="1"/>
          </p:cNvSpPr>
          <p:nvPr>
            <p:ph type="subTitle" idx="1"/>
          </p:nvPr>
        </p:nvSpPr>
        <p:spPr>
          <a:xfrm>
            <a:off x="5497563" y="2341775"/>
            <a:ext cx="24609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Tyre type, Weather Conditions, are one hot encoded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Radius, Tyre Conditions, Laps Cleared are Floats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11" name="Google Shape;311;p51"/>
          <p:cNvSpPr txBox="1">
            <a:spLocks noGrp="1"/>
          </p:cNvSpPr>
          <p:nvPr>
            <p:ph type="subTitle" idx="2"/>
          </p:nvPr>
        </p:nvSpPr>
        <p:spPr>
          <a:xfrm>
            <a:off x="1673738" y="2341775"/>
            <a:ext cx="24609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Tyres</a:t>
            </a:r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subTitle" idx="3"/>
          </p:nvPr>
        </p:nvSpPr>
        <p:spPr>
          <a:xfrm>
            <a:off x="1673738" y="1907200"/>
            <a:ext cx="246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Actions</a:t>
            </a:r>
            <a:endParaRPr/>
          </a:p>
        </p:txBody>
      </p:sp>
      <p:sp>
        <p:nvSpPr>
          <p:cNvPr id="313" name="Google Shape;313;p51"/>
          <p:cNvSpPr txBox="1">
            <a:spLocks noGrp="1"/>
          </p:cNvSpPr>
          <p:nvPr>
            <p:ph type="subTitle" idx="4"/>
          </p:nvPr>
        </p:nvSpPr>
        <p:spPr>
          <a:xfrm>
            <a:off x="5497587" y="1907200"/>
            <a:ext cx="266966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States</a:t>
            </a: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5092268" y="1834146"/>
            <a:ext cx="329093" cy="411943"/>
          </a:xfrm>
          <a:custGeom>
            <a:avLst/>
            <a:gdLst/>
            <a:ahLst/>
            <a:cxnLst/>
            <a:rect l="l" t="t" r="r" b="b"/>
            <a:pathLst>
              <a:path w="8564" h="10720" extrusionOk="0">
                <a:moveTo>
                  <a:pt x="4411" y="314"/>
                </a:moveTo>
                <a:cubicBezTo>
                  <a:pt x="5225" y="314"/>
                  <a:pt x="5885" y="976"/>
                  <a:pt x="5885" y="1789"/>
                </a:cubicBezTo>
                <a:cubicBezTo>
                  <a:pt x="5885" y="2202"/>
                  <a:pt x="5712" y="2595"/>
                  <a:pt x="5409" y="2874"/>
                </a:cubicBezTo>
                <a:lnTo>
                  <a:pt x="4958" y="2874"/>
                </a:lnTo>
                <a:cubicBezTo>
                  <a:pt x="4871" y="2874"/>
                  <a:pt x="4802" y="2945"/>
                  <a:pt x="4802" y="3030"/>
                </a:cubicBezTo>
                <a:cubicBezTo>
                  <a:pt x="4802" y="3118"/>
                  <a:pt x="4872" y="3188"/>
                  <a:pt x="4958" y="3188"/>
                </a:cubicBezTo>
                <a:lnTo>
                  <a:pt x="5582" y="3188"/>
                </a:lnTo>
                <a:cubicBezTo>
                  <a:pt x="5695" y="3188"/>
                  <a:pt x="5787" y="3280"/>
                  <a:pt x="5787" y="3393"/>
                </a:cubicBezTo>
                <a:cubicBezTo>
                  <a:pt x="5787" y="3506"/>
                  <a:pt x="5695" y="3599"/>
                  <a:pt x="5582" y="3599"/>
                </a:cubicBezTo>
                <a:lnTo>
                  <a:pt x="3241" y="3599"/>
                </a:lnTo>
                <a:cubicBezTo>
                  <a:pt x="3126" y="3599"/>
                  <a:pt x="3033" y="3506"/>
                  <a:pt x="3033" y="3393"/>
                </a:cubicBezTo>
                <a:cubicBezTo>
                  <a:pt x="3033" y="3280"/>
                  <a:pt x="3126" y="3188"/>
                  <a:pt x="3239" y="3188"/>
                </a:cubicBezTo>
                <a:lnTo>
                  <a:pt x="4327" y="3188"/>
                </a:lnTo>
                <a:cubicBezTo>
                  <a:pt x="4414" y="3188"/>
                  <a:pt x="4484" y="3117"/>
                  <a:pt x="4484" y="3030"/>
                </a:cubicBezTo>
                <a:cubicBezTo>
                  <a:pt x="4484" y="2944"/>
                  <a:pt x="4413" y="2874"/>
                  <a:pt x="4327" y="2874"/>
                </a:cubicBezTo>
                <a:lnTo>
                  <a:pt x="3414" y="2874"/>
                </a:lnTo>
                <a:cubicBezTo>
                  <a:pt x="3110" y="2595"/>
                  <a:pt x="2936" y="2202"/>
                  <a:pt x="2936" y="1789"/>
                </a:cubicBezTo>
                <a:cubicBezTo>
                  <a:pt x="2936" y="977"/>
                  <a:pt x="3597" y="314"/>
                  <a:pt x="4411" y="314"/>
                </a:cubicBezTo>
                <a:close/>
                <a:moveTo>
                  <a:pt x="5288" y="3913"/>
                </a:moveTo>
                <a:lnTo>
                  <a:pt x="5288" y="4268"/>
                </a:lnTo>
                <a:lnTo>
                  <a:pt x="3530" y="4268"/>
                </a:lnTo>
                <a:lnTo>
                  <a:pt x="3530" y="3913"/>
                </a:lnTo>
                <a:close/>
                <a:moveTo>
                  <a:pt x="5287" y="4585"/>
                </a:moveTo>
                <a:lnTo>
                  <a:pt x="5287" y="5865"/>
                </a:lnTo>
                <a:cubicBezTo>
                  <a:pt x="5287" y="5888"/>
                  <a:pt x="5287" y="5914"/>
                  <a:pt x="5288" y="5939"/>
                </a:cubicBezTo>
                <a:lnTo>
                  <a:pt x="4862" y="6365"/>
                </a:lnTo>
                <a:lnTo>
                  <a:pt x="3529" y="5033"/>
                </a:lnTo>
                <a:lnTo>
                  <a:pt x="3529" y="4585"/>
                </a:lnTo>
                <a:close/>
                <a:moveTo>
                  <a:pt x="3422" y="6778"/>
                </a:moveTo>
                <a:lnTo>
                  <a:pt x="4752" y="8108"/>
                </a:lnTo>
                <a:cubicBezTo>
                  <a:pt x="4781" y="8138"/>
                  <a:pt x="4822" y="8153"/>
                  <a:pt x="4863" y="8153"/>
                </a:cubicBezTo>
                <a:cubicBezTo>
                  <a:pt x="4904" y="8153"/>
                  <a:pt x="4945" y="8138"/>
                  <a:pt x="4974" y="8108"/>
                </a:cubicBezTo>
                <a:lnTo>
                  <a:pt x="5623" y="7459"/>
                </a:lnTo>
                <a:cubicBezTo>
                  <a:pt x="5734" y="7713"/>
                  <a:pt x="5872" y="7954"/>
                  <a:pt x="6033" y="8181"/>
                </a:cubicBezTo>
                <a:cubicBezTo>
                  <a:pt x="6095" y="8267"/>
                  <a:pt x="6127" y="8369"/>
                  <a:pt x="6127" y="8475"/>
                </a:cubicBezTo>
                <a:lnTo>
                  <a:pt x="6127" y="8825"/>
                </a:lnTo>
                <a:lnTo>
                  <a:pt x="2691" y="8825"/>
                </a:lnTo>
                <a:lnTo>
                  <a:pt x="2691" y="8475"/>
                </a:lnTo>
                <a:cubicBezTo>
                  <a:pt x="2691" y="8369"/>
                  <a:pt x="2723" y="8267"/>
                  <a:pt x="2784" y="8181"/>
                </a:cubicBezTo>
                <a:cubicBezTo>
                  <a:pt x="3084" y="7762"/>
                  <a:pt x="3303" y="7281"/>
                  <a:pt x="3422" y="6778"/>
                </a:cubicBezTo>
                <a:close/>
                <a:moveTo>
                  <a:pt x="6355" y="9140"/>
                </a:moveTo>
                <a:cubicBezTo>
                  <a:pt x="6466" y="9140"/>
                  <a:pt x="6558" y="9233"/>
                  <a:pt x="6558" y="9346"/>
                </a:cubicBezTo>
                <a:cubicBezTo>
                  <a:pt x="6558" y="9459"/>
                  <a:pt x="6466" y="9551"/>
                  <a:pt x="6353" y="9551"/>
                </a:cubicBezTo>
                <a:lnTo>
                  <a:pt x="4152" y="9551"/>
                </a:lnTo>
                <a:cubicBezTo>
                  <a:pt x="4065" y="9551"/>
                  <a:pt x="3996" y="9621"/>
                  <a:pt x="3996" y="9708"/>
                </a:cubicBezTo>
                <a:cubicBezTo>
                  <a:pt x="3996" y="9795"/>
                  <a:pt x="4067" y="9865"/>
                  <a:pt x="4152" y="9865"/>
                </a:cubicBezTo>
                <a:lnTo>
                  <a:pt x="6717" y="9865"/>
                </a:lnTo>
                <a:cubicBezTo>
                  <a:pt x="6861" y="9865"/>
                  <a:pt x="6979" y="9981"/>
                  <a:pt x="6979" y="10127"/>
                </a:cubicBezTo>
                <a:lnTo>
                  <a:pt x="6979" y="10405"/>
                </a:lnTo>
                <a:lnTo>
                  <a:pt x="1840" y="10405"/>
                </a:lnTo>
                <a:lnTo>
                  <a:pt x="1840" y="10127"/>
                </a:lnTo>
                <a:cubicBezTo>
                  <a:pt x="1840" y="9983"/>
                  <a:pt x="1958" y="9865"/>
                  <a:pt x="2102" y="9865"/>
                </a:cubicBezTo>
                <a:lnTo>
                  <a:pt x="3524" y="9865"/>
                </a:lnTo>
                <a:cubicBezTo>
                  <a:pt x="3611" y="9865"/>
                  <a:pt x="3681" y="9794"/>
                  <a:pt x="3681" y="9708"/>
                </a:cubicBezTo>
                <a:cubicBezTo>
                  <a:pt x="3681" y="9620"/>
                  <a:pt x="3610" y="9551"/>
                  <a:pt x="3524" y="9551"/>
                </a:cubicBezTo>
                <a:lnTo>
                  <a:pt x="2465" y="9551"/>
                </a:lnTo>
                <a:cubicBezTo>
                  <a:pt x="2352" y="9551"/>
                  <a:pt x="2260" y="9459"/>
                  <a:pt x="2260" y="9346"/>
                </a:cubicBezTo>
                <a:cubicBezTo>
                  <a:pt x="2260" y="9233"/>
                  <a:pt x="2352" y="9140"/>
                  <a:pt x="2465" y="9140"/>
                </a:cubicBezTo>
                <a:close/>
                <a:moveTo>
                  <a:pt x="4408" y="1"/>
                </a:moveTo>
                <a:cubicBezTo>
                  <a:pt x="3421" y="1"/>
                  <a:pt x="2619" y="803"/>
                  <a:pt x="2619" y="1790"/>
                </a:cubicBezTo>
                <a:cubicBezTo>
                  <a:pt x="2619" y="2207"/>
                  <a:pt x="2763" y="2606"/>
                  <a:pt x="3022" y="2921"/>
                </a:cubicBezTo>
                <a:cubicBezTo>
                  <a:pt x="2842" y="3004"/>
                  <a:pt x="2716" y="3185"/>
                  <a:pt x="2716" y="3394"/>
                </a:cubicBezTo>
                <a:cubicBezTo>
                  <a:pt x="2716" y="3673"/>
                  <a:pt x="2937" y="3901"/>
                  <a:pt x="3213" y="3914"/>
                </a:cubicBezTo>
                <a:lnTo>
                  <a:pt x="3213" y="4272"/>
                </a:lnTo>
                <a:lnTo>
                  <a:pt x="3054" y="4272"/>
                </a:lnTo>
                <a:cubicBezTo>
                  <a:pt x="2966" y="4272"/>
                  <a:pt x="2896" y="4341"/>
                  <a:pt x="2896" y="4428"/>
                </a:cubicBezTo>
                <a:cubicBezTo>
                  <a:pt x="2896" y="4515"/>
                  <a:pt x="2967" y="4585"/>
                  <a:pt x="3054" y="4585"/>
                </a:cubicBezTo>
                <a:lnTo>
                  <a:pt x="3213" y="4585"/>
                </a:lnTo>
                <a:lnTo>
                  <a:pt x="3213" y="5033"/>
                </a:lnTo>
                <a:lnTo>
                  <a:pt x="1679" y="6566"/>
                </a:lnTo>
                <a:cubicBezTo>
                  <a:pt x="1617" y="6628"/>
                  <a:pt x="1617" y="6726"/>
                  <a:pt x="1679" y="6788"/>
                </a:cubicBezTo>
                <a:cubicBezTo>
                  <a:pt x="1710" y="6819"/>
                  <a:pt x="1750" y="6834"/>
                  <a:pt x="1790" y="6834"/>
                </a:cubicBezTo>
                <a:cubicBezTo>
                  <a:pt x="1831" y="6834"/>
                  <a:pt x="1871" y="6819"/>
                  <a:pt x="1902" y="6788"/>
                </a:cubicBezTo>
                <a:lnTo>
                  <a:pt x="3369" y="5321"/>
                </a:lnTo>
                <a:lnTo>
                  <a:pt x="4748" y="6700"/>
                </a:lnTo>
                <a:cubicBezTo>
                  <a:pt x="4778" y="6730"/>
                  <a:pt x="4819" y="6745"/>
                  <a:pt x="4860" y="6745"/>
                </a:cubicBezTo>
                <a:cubicBezTo>
                  <a:pt x="4901" y="6745"/>
                  <a:pt x="4942" y="6730"/>
                  <a:pt x="4972" y="6700"/>
                </a:cubicBezTo>
                <a:lnTo>
                  <a:pt x="7493" y="4177"/>
                </a:lnTo>
                <a:cubicBezTo>
                  <a:pt x="7548" y="4124"/>
                  <a:pt x="7555" y="4033"/>
                  <a:pt x="7510" y="3974"/>
                </a:cubicBezTo>
                <a:lnTo>
                  <a:pt x="8232" y="3922"/>
                </a:lnTo>
                <a:lnTo>
                  <a:pt x="8178" y="4643"/>
                </a:lnTo>
                <a:cubicBezTo>
                  <a:pt x="8151" y="4623"/>
                  <a:pt x="8118" y="4612"/>
                  <a:pt x="8086" y="4612"/>
                </a:cubicBezTo>
                <a:cubicBezTo>
                  <a:pt x="8046" y="4612"/>
                  <a:pt x="8006" y="4628"/>
                  <a:pt x="7976" y="4659"/>
                </a:cubicBezTo>
                <a:lnTo>
                  <a:pt x="4861" y="7774"/>
                </a:lnTo>
                <a:lnTo>
                  <a:pt x="3481" y="6395"/>
                </a:lnTo>
                <a:cubicBezTo>
                  <a:pt x="3452" y="6365"/>
                  <a:pt x="3411" y="6350"/>
                  <a:pt x="3370" y="6350"/>
                </a:cubicBezTo>
                <a:cubicBezTo>
                  <a:pt x="3329" y="6350"/>
                  <a:pt x="3288" y="6365"/>
                  <a:pt x="3259" y="6395"/>
                </a:cubicBezTo>
                <a:lnTo>
                  <a:pt x="877" y="8777"/>
                </a:lnTo>
                <a:lnTo>
                  <a:pt x="395" y="8295"/>
                </a:lnTo>
                <a:lnTo>
                  <a:pt x="1458" y="7231"/>
                </a:lnTo>
                <a:cubicBezTo>
                  <a:pt x="1519" y="7170"/>
                  <a:pt x="1519" y="7071"/>
                  <a:pt x="1458" y="7009"/>
                </a:cubicBezTo>
                <a:cubicBezTo>
                  <a:pt x="1427" y="6978"/>
                  <a:pt x="1387" y="6963"/>
                  <a:pt x="1347" y="6963"/>
                </a:cubicBezTo>
                <a:cubicBezTo>
                  <a:pt x="1306" y="6963"/>
                  <a:pt x="1266" y="6978"/>
                  <a:pt x="1235" y="7009"/>
                </a:cubicBezTo>
                <a:lnTo>
                  <a:pt x="62" y="8183"/>
                </a:lnTo>
                <a:cubicBezTo>
                  <a:pt x="0" y="8244"/>
                  <a:pt x="0" y="8344"/>
                  <a:pt x="62" y="8406"/>
                </a:cubicBezTo>
                <a:lnTo>
                  <a:pt x="766" y="9110"/>
                </a:lnTo>
                <a:cubicBezTo>
                  <a:pt x="796" y="9140"/>
                  <a:pt x="837" y="9155"/>
                  <a:pt x="878" y="9155"/>
                </a:cubicBezTo>
                <a:cubicBezTo>
                  <a:pt x="919" y="9155"/>
                  <a:pt x="960" y="9140"/>
                  <a:pt x="989" y="9110"/>
                </a:cubicBezTo>
                <a:lnTo>
                  <a:pt x="2998" y="7101"/>
                </a:lnTo>
                <a:lnTo>
                  <a:pt x="2998" y="7101"/>
                </a:lnTo>
                <a:cubicBezTo>
                  <a:pt x="2884" y="7420"/>
                  <a:pt x="2726" y="7723"/>
                  <a:pt x="2529" y="7996"/>
                </a:cubicBezTo>
                <a:cubicBezTo>
                  <a:pt x="2428" y="8136"/>
                  <a:pt x="2376" y="8301"/>
                  <a:pt x="2376" y="8474"/>
                </a:cubicBezTo>
                <a:lnTo>
                  <a:pt x="2376" y="8833"/>
                </a:lnTo>
                <a:cubicBezTo>
                  <a:pt x="2131" y="8875"/>
                  <a:pt x="1945" y="9088"/>
                  <a:pt x="1945" y="9345"/>
                </a:cubicBezTo>
                <a:cubicBezTo>
                  <a:pt x="1945" y="9422"/>
                  <a:pt x="1962" y="9496"/>
                  <a:pt x="1992" y="9561"/>
                </a:cubicBezTo>
                <a:cubicBezTo>
                  <a:pt x="1727" y="9612"/>
                  <a:pt x="1524" y="9847"/>
                  <a:pt x="1524" y="10128"/>
                </a:cubicBezTo>
                <a:lnTo>
                  <a:pt x="1524" y="10562"/>
                </a:lnTo>
                <a:cubicBezTo>
                  <a:pt x="1524" y="10650"/>
                  <a:pt x="1595" y="10720"/>
                  <a:pt x="1682" y="10720"/>
                </a:cubicBezTo>
                <a:lnTo>
                  <a:pt x="7136" y="10720"/>
                </a:lnTo>
                <a:cubicBezTo>
                  <a:pt x="7224" y="10720"/>
                  <a:pt x="7293" y="10649"/>
                  <a:pt x="7293" y="10562"/>
                </a:cubicBezTo>
                <a:lnTo>
                  <a:pt x="7293" y="10128"/>
                </a:lnTo>
                <a:cubicBezTo>
                  <a:pt x="7293" y="9848"/>
                  <a:pt x="7091" y="9612"/>
                  <a:pt x="6825" y="9561"/>
                </a:cubicBezTo>
                <a:cubicBezTo>
                  <a:pt x="6855" y="9496"/>
                  <a:pt x="6872" y="9422"/>
                  <a:pt x="6872" y="9345"/>
                </a:cubicBezTo>
                <a:cubicBezTo>
                  <a:pt x="6872" y="9088"/>
                  <a:pt x="6686" y="8875"/>
                  <a:pt x="6442" y="8833"/>
                </a:cubicBezTo>
                <a:lnTo>
                  <a:pt x="6442" y="8474"/>
                </a:lnTo>
                <a:cubicBezTo>
                  <a:pt x="6442" y="8301"/>
                  <a:pt x="6389" y="8136"/>
                  <a:pt x="6289" y="7996"/>
                </a:cubicBezTo>
                <a:cubicBezTo>
                  <a:pt x="6115" y="7755"/>
                  <a:pt x="5972" y="7493"/>
                  <a:pt x="5863" y="7218"/>
                </a:cubicBezTo>
                <a:lnTo>
                  <a:pt x="8089" y="4992"/>
                </a:lnTo>
                <a:lnTo>
                  <a:pt x="8202" y="5106"/>
                </a:lnTo>
                <a:cubicBezTo>
                  <a:pt x="8231" y="5137"/>
                  <a:pt x="8270" y="5151"/>
                  <a:pt x="8308" y="5151"/>
                </a:cubicBezTo>
                <a:cubicBezTo>
                  <a:pt x="8387" y="5151"/>
                  <a:pt x="8467" y="5093"/>
                  <a:pt x="8470" y="5005"/>
                </a:cubicBezTo>
                <a:lnTo>
                  <a:pt x="8562" y="3762"/>
                </a:lnTo>
                <a:cubicBezTo>
                  <a:pt x="8564" y="3716"/>
                  <a:pt x="8547" y="3671"/>
                  <a:pt x="8516" y="3639"/>
                </a:cubicBezTo>
                <a:cubicBezTo>
                  <a:pt x="8486" y="3610"/>
                  <a:pt x="8445" y="3592"/>
                  <a:pt x="8403" y="3592"/>
                </a:cubicBezTo>
                <a:cubicBezTo>
                  <a:pt x="8400" y="3592"/>
                  <a:pt x="8397" y="3593"/>
                  <a:pt x="8393" y="3593"/>
                </a:cubicBezTo>
                <a:lnTo>
                  <a:pt x="7150" y="3684"/>
                </a:lnTo>
                <a:cubicBezTo>
                  <a:pt x="7019" y="3689"/>
                  <a:pt x="6954" y="3862"/>
                  <a:pt x="7050" y="3953"/>
                </a:cubicBezTo>
                <a:lnTo>
                  <a:pt x="7163" y="4066"/>
                </a:lnTo>
                <a:lnTo>
                  <a:pt x="5604" y="5625"/>
                </a:lnTo>
                <a:lnTo>
                  <a:pt x="5604" y="4585"/>
                </a:lnTo>
                <a:lnTo>
                  <a:pt x="5764" y="4585"/>
                </a:lnTo>
                <a:cubicBezTo>
                  <a:pt x="5850" y="4585"/>
                  <a:pt x="5920" y="4514"/>
                  <a:pt x="5920" y="4428"/>
                </a:cubicBezTo>
                <a:cubicBezTo>
                  <a:pt x="5920" y="4340"/>
                  <a:pt x="5849" y="4272"/>
                  <a:pt x="5764" y="4272"/>
                </a:cubicBezTo>
                <a:lnTo>
                  <a:pt x="5604" y="4272"/>
                </a:lnTo>
                <a:lnTo>
                  <a:pt x="5604" y="3914"/>
                </a:lnTo>
                <a:cubicBezTo>
                  <a:pt x="5880" y="3901"/>
                  <a:pt x="6100" y="3673"/>
                  <a:pt x="6100" y="3394"/>
                </a:cubicBezTo>
                <a:cubicBezTo>
                  <a:pt x="6100" y="3184"/>
                  <a:pt x="5974" y="3003"/>
                  <a:pt x="5794" y="2921"/>
                </a:cubicBezTo>
                <a:cubicBezTo>
                  <a:pt x="6054" y="2605"/>
                  <a:pt x="6198" y="2207"/>
                  <a:pt x="6198" y="1790"/>
                </a:cubicBezTo>
                <a:cubicBezTo>
                  <a:pt x="6198" y="805"/>
                  <a:pt x="5395" y="1"/>
                  <a:pt x="44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1"/>
          <p:cNvSpPr/>
          <p:nvPr/>
        </p:nvSpPr>
        <p:spPr>
          <a:xfrm>
            <a:off x="1185511" y="1834114"/>
            <a:ext cx="412020" cy="412020"/>
          </a:xfrm>
          <a:custGeom>
            <a:avLst/>
            <a:gdLst/>
            <a:ahLst/>
            <a:cxnLst/>
            <a:rect l="l" t="t" r="r" b="b"/>
            <a:pathLst>
              <a:path w="10722" h="10722" extrusionOk="0">
                <a:moveTo>
                  <a:pt x="10082" y="5890"/>
                </a:moveTo>
                <a:cubicBezTo>
                  <a:pt x="10260" y="5890"/>
                  <a:pt x="10405" y="6036"/>
                  <a:pt x="10405" y="6214"/>
                </a:cubicBezTo>
                <a:cubicBezTo>
                  <a:pt x="10405" y="6394"/>
                  <a:pt x="10261" y="6538"/>
                  <a:pt x="10082" y="6538"/>
                </a:cubicBezTo>
                <a:cubicBezTo>
                  <a:pt x="9905" y="6538"/>
                  <a:pt x="9760" y="6393"/>
                  <a:pt x="9760" y="6214"/>
                </a:cubicBezTo>
                <a:cubicBezTo>
                  <a:pt x="9760" y="6036"/>
                  <a:pt x="9905" y="5890"/>
                  <a:pt x="10082" y="5890"/>
                </a:cubicBezTo>
                <a:close/>
                <a:moveTo>
                  <a:pt x="2105" y="6036"/>
                </a:moveTo>
                <a:cubicBezTo>
                  <a:pt x="2282" y="6036"/>
                  <a:pt x="2428" y="6181"/>
                  <a:pt x="2428" y="6360"/>
                </a:cubicBezTo>
                <a:cubicBezTo>
                  <a:pt x="2428" y="6540"/>
                  <a:pt x="2282" y="6684"/>
                  <a:pt x="2105" y="6684"/>
                </a:cubicBezTo>
                <a:cubicBezTo>
                  <a:pt x="1928" y="6684"/>
                  <a:pt x="1782" y="6538"/>
                  <a:pt x="1782" y="6360"/>
                </a:cubicBezTo>
                <a:cubicBezTo>
                  <a:pt x="1782" y="6181"/>
                  <a:pt x="1927" y="6036"/>
                  <a:pt x="2105" y="6036"/>
                </a:cubicBezTo>
                <a:close/>
                <a:moveTo>
                  <a:pt x="638" y="7739"/>
                </a:moveTo>
                <a:cubicBezTo>
                  <a:pt x="815" y="7739"/>
                  <a:pt x="960" y="7884"/>
                  <a:pt x="960" y="8063"/>
                </a:cubicBezTo>
                <a:cubicBezTo>
                  <a:pt x="960" y="8242"/>
                  <a:pt x="815" y="8387"/>
                  <a:pt x="638" y="8387"/>
                </a:cubicBezTo>
                <a:cubicBezTo>
                  <a:pt x="460" y="8387"/>
                  <a:pt x="315" y="8242"/>
                  <a:pt x="315" y="8063"/>
                </a:cubicBezTo>
                <a:cubicBezTo>
                  <a:pt x="315" y="7884"/>
                  <a:pt x="460" y="7739"/>
                  <a:pt x="638" y="7739"/>
                </a:cubicBezTo>
                <a:close/>
                <a:moveTo>
                  <a:pt x="9123" y="7858"/>
                </a:moveTo>
                <a:cubicBezTo>
                  <a:pt x="9300" y="7858"/>
                  <a:pt x="9446" y="8003"/>
                  <a:pt x="9446" y="8182"/>
                </a:cubicBezTo>
                <a:cubicBezTo>
                  <a:pt x="9446" y="8361"/>
                  <a:pt x="9300" y="8506"/>
                  <a:pt x="9123" y="8506"/>
                </a:cubicBezTo>
                <a:cubicBezTo>
                  <a:pt x="8945" y="8506"/>
                  <a:pt x="8800" y="8361"/>
                  <a:pt x="8800" y="8182"/>
                </a:cubicBezTo>
                <a:cubicBezTo>
                  <a:pt x="8800" y="8003"/>
                  <a:pt x="8945" y="7858"/>
                  <a:pt x="9123" y="7858"/>
                </a:cubicBezTo>
                <a:close/>
                <a:moveTo>
                  <a:pt x="7340" y="9145"/>
                </a:moveTo>
                <a:cubicBezTo>
                  <a:pt x="7453" y="9145"/>
                  <a:pt x="7545" y="9237"/>
                  <a:pt x="7545" y="9350"/>
                </a:cubicBezTo>
                <a:cubicBezTo>
                  <a:pt x="7545" y="9463"/>
                  <a:pt x="7453" y="9556"/>
                  <a:pt x="7340" y="9556"/>
                </a:cubicBezTo>
                <a:lnTo>
                  <a:pt x="4602" y="9556"/>
                </a:lnTo>
                <a:cubicBezTo>
                  <a:pt x="4515" y="9556"/>
                  <a:pt x="4445" y="9627"/>
                  <a:pt x="4445" y="9713"/>
                </a:cubicBezTo>
                <a:cubicBezTo>
                  <a:pt x="4445" y="9800"/>
                  <a:pt x="4516" y="9870"/>
                  <a:pt x="4602" y="9870"/>
                </a:cubicBezTo>
                <a:lnTo>
                  <a:pt x="7695" y="9870"/>
                </a:lnTo>
                <a:cubicBezTo>
                  <a:pt x="7844" y="9870"/>
                  <a:pt x="7965" y="9990"/>
                  <a:pt x="7965" y="10139"/>
                </a:cubicBezTo>
                <a:lnTo>
                  <a:pt x="7965" y="10408"/>
                </a:lnTo>
                <a:lnTo>
                  <a:pt x="2032" y="10408"/>
                </a:lnTo>
                <a:lnTo>
                  <a:pt x="2032" y="10139"/>
                </a:lnTo>
                <a:cubicBezTo>
                  <a:pt x="2032" y="9991"/>
                  <a:pt x="2153" y="9870"/>
                  <a:pt x="2301" y="9870"/>
                </a:cubicBezTo>
                <a:lnTo>
                  <a:pt x="3973" y="9870"/>
                </a:lnTo>
                <a:cubicBezTo>
                  <a:pt x="4060" y="9870"/>
                  <a:pt x="4130" y="9800"/>
                  <a:pt x="4130" y="9713"/>
                </a:cubicBezTo>
                <a:cubicBezTo>
                  <a:pt x="4130" y="9627"/>
                  <a:pt x="4059" y="9556"/>
                  <a:pt x="3973" y="9556"/>
                </a:cubicBezTo>
                <a:lnTo>
                  <a:pt x="2655" y="9556"/>
                </a:lnTo>
                <a:cubicBezTo>
                  <a:pt x="2542" y="9556"/>
                  <a:pt x="2451" y="9463"/>
                  <a:pt x="2451" y="9350"/>
                </a:cubicBezTo>
                <a:cubicBezTo>
                  <a:pt x="2451" y="9237"/>
                  <a:pt x="2542" y="9145"/>
                  <a:pt x="2655" y="9145"/>
                </a:cubicBezTo>
                <a:close/>
                <a:moveTo>
                  <a:pt x="4643" y="1"/>
                </a:moveTo>
                <a:cubicBezTo>
                  <a:pt x="4496" y="1"/>
                  <a:pt x="4401" y="9"/>
                  <a:pt x="4376" y="11"/>
                </a:cubicBezTo>
                <a:cubicBezTo>
                  <a:pt x="4296" y="15"/>
                  <a:pt x="4228" y="87"/>
                  <a:pt x="4229" y="169"/>
                </a:cubicBezTo>
                <a:lnTo>
                  <a:pt x="4229" y="1278"/>
                </a:lnTo>
                <a:cubicBezTo>
                  <a:pt x="3477" y="1600"/>
                  <a:pt x="3073" y="2380"/>
                  <a:pt x="2828" y="2852"/>
                </a:cubicBezTo>
                <a:cubicBezTo>
                  <a:pt x="2804" y="2900"/>
                  <a:pt x="2780" y="2943"/>
                  <a:pt x="2758" y="2985"/>
                </a:cubicBezTo>
                <a:cubicBezTo>
                  <a:pt x="2659" y="3175"/>
                  <a:pt x="2501" y="3306"/>
                  <a:pt x="2337" y="3445"/>
                </a:cubicBezTo>
                <a:cubicBezTo>
                  <a:pt x="2124" y="3623"/>
                  <a:pt x="1883" y="3827"/>
                  <a:pt x="1746" y="4177"/>
                </a:cubicBezTo>
                <a:cubicBezTo>
                  <a:pt x="1647" y="4435"/>
                  <a:pt x="1683" y="4718"/>
                  <a:pt x="1849" y="4972"/>
                </a:cubicBezTo>
                <a:cubicBezTo>
                  <a:pt x="2036" y="5255"/>
                  <a:pt x="2367" y="5476"/>
                  <a:pt x="2619" y="5487"/>
                </a:cubicBezTo>
                <a:cubicBezTo>
                  <a:pt x="2626" y="5487"/>
                  <a:pt x="2633" y="5487"/>
                  <a:pt x="2640" y="5487"/>
                </a:cubicBezTo>
                <a:cubicBezTo>
                  <a:pt x="2877" y="5487"/>
                  <a:pt x="3097" y="5320"/>
                  <a:pt x="3292" y="5174"/>
                </a:cubicBezTo>
                <a:cubicBezTo>
                  <a:pt x="3394" y="5097"/>
                  <a:pt x="3509" y="5010"/>
                  <a:pt x="3571" y="4998"/>
                </a:cubicBezTo>
                <a:cubicBezTo>
                  <a:pt x="3576" y="4997"/>
                  <a:pt x="3581" y="4996"/>
                  <a:pt x="3587" y="4996"/>
                </a:cubicBezTo>
                <a:cubicBezTo>
                  <a:pt x="3641" y="4996"/>
                  <a:pt x="3738" y="5047"/>
                  <a:pt x="3824" y="5092"/>
                </a:cubicBezTo>
                <a:cubicBezTo>
                  <a:pt x="3978" y="5170"/>
                  <a:pt x="4165" y="5267"/>
                  <a:pt x="4387" y="5267"/>
                </a:cubicBezTo>
                <a:cubicBezTo>
                  <a:pt x="4415" y="5267"/>
                  <a:pt x="4443" y="5265"/>
                  <a:pt x="4472" y="5262"/>
                </a:cubicBezTo>
                <a:cubicBezTo>
                  <a:pt x="4626" y="5246"/>
                  <a:pt x="4774" y="5191"/>
                  <a:pt x="4902" y="5128"/>
                </a:cubicBezTo>
                <a:lnTo>
                  <a:pt x="4902" y="5128"/>
                </a:lnTo>
                <a:cubicBezTo>
                  <a:pt x="4700" y="5638"/>
                  <a:pt x="4256" y="6512"/>
                  <a:pt x="3406" y="7216"/>
                </a:cubicBezTo>
                <a:lnTo>
                  <a:pt x="2670" y="6656"/>
                </a:lnTo>
                <a:cubicBezTo>
                  <a:pt x="2716" y="6567"/>
                  <a:pt x="2743" y="6466"/>
                  <a:pt x="2743" y="6359"/>
                </a:cubicBezTo>
                <a:cubicBezTo>
                  <a:pt x="2743" y="6007"/>
                  <a:pt x="2458" y="5721"/>
                  <a:pt x="2105" y="5721"/>
                </a:cubicBezTo>
                <a:cubicBezTo>
                  <a:pt x="1755" y="5721"/>
                  <a:pt x="1468" y="6008"/>
                  <a:pt x="1468" y="6359"/>
                </a:cubicBezTo>
                <a:cubicBezTo>
                  <a:pt x="1468" y="6477"/>
                  <a:pt x="1500" y="6588"/>
                  <a:pt x="1556" y="6683"/>
                </a:cubicBezTo>
                <a:lnTo>
                  <a:pt x="960" y="7512"/>
                </a:lnTo>
                <a:cubicBezTo>
                  <a:pt x="865" y="7456"/>
                  <a:pt x="754" y="7423"/>
                  <a:pt x="638" y="7423"/>
                </a:cubicBezTo>
                <a:cubicBezTo>
                  <a:pt x="286" y="7423"/>
                  <a:pt x="0" y="7710"/>
                  <a:pt x="0" y="8061"/>
                </a:cubicBezTo>
                <a:cubicBezTo>
                  <a:pt x="0" y="8412"/>
                  <a:pt x="285" y="8698"/>
                  <a:pt x="638" y="8698"/>
                </a:cubicBezTo>
                <a:cubicBezTo>
                  <a:pt x="988" y="8698"/>
                  <a:pt x="1275" y="8412"/>
                  <a:pt x="1275" y="8061"/>
                </a:cubicBezTo>
                <a:cubicBezTo>
                  <a:pt x="1275" y="7942"/>
                  <a:pt x="1242" y="7832"/>
                  <a:pt x="1186" y="7737"/>
                </a:cubicBezTo>
                <a:lnTo>
                  <a:pt x="1782" y="6908"/>
                </a:lnTo>
                <a:cubicBezTo>
                  <a:pt x="1878" y="6964"/>
                  <a:pt x="1988" y="6996"/>
                  <a:pt x="2105" y="6996"/>
                </a:cubicBezTo>
                <a:cubicBezTo>
                  <a:pt x="2235" y="6996"/>
                  <a:pt x="2357" y="6957"/>
                  <a:pt x="2458" y="6890"/>
                </a:cubicBezTo>
                <a:lnTo>
                  <a:pt x="3158" y="7423"/>
                </a:lnTo>
                <a:cubicBezTo>
                  <a:pt x="2612" y="7939"/>
                  <a:pt x="2528" y="8559"/>
                  <a:pt x="2522" y="8845"/>
                </a:cubicBezTo>
                <a:cubicBezTo>
                  <a:pt x="2300" y="8904"/>
                  <a:pt x="2136" y="9108"/>
                  <a:pt x="2136" y="9348"/>
                </a:cubicBezTo>
                <a:cubicBezTo>
                  <a:pt x="2136" y="9425"/>
                  <a:pt x="2153" y="9498"/>
                  <a:pt x="2183" y="9565"/>
                </a:cubicBezTo>
                <a:cubicBezTo>
                  <a:pt x="1918" y="9619"/>
                  <a:pt x="1718" y="9855"/>
                  <a:pt x="1718" y="10137"/>
                </a:cubicBezTo>
                <a:lnTo>
                  <a:pt x="1718" y="10564"/>
                </a:lnTo>
                <a:cubicBezTo>
                  <a:pt x="1718" y="10651"/>
                  <a:pt x="1788" y="10721"/>
                  <a:pt x="1874" y="10721"/>
                </a:cubicBezTo>
                <a:lnTo>
                  <a:pt x="8121" y="10721"/>
                </a:lnTo>
                <a:cubicBezTo>
                  <a:pt x="8209" y="10721"/>
                  <a:pt x="8279" y="10650"/>
                  <a:pt x="8279" y="10564"/>
                </a:cubicBezTo>
                <a:lnTo>
                  <a:pt x="8279" y="10137"/>
                </a:lnTo>
                <a:cubicBezTo>
                  <a:pt x="8279" y="9855"/>
                  <a:pt x="8078" y="9619"/>
                  <a:pt x="7811" y="9565"/>
                </a:cubicBezTo>
                <a:cubicBezTo>
                  <a:pt x="7842" y="9499"/>
                  <a:pt x="7858" y="9425"/>
                  <a:pt x="7858" y="9348"/>
                </a:cubicBezTo>
                <a:cubicBezTo>
                  <a:pt x="7858" y="9150"/>
                  <a:pt x="7747" y="8978"/>
                  <a:pt x="7585" y="8891"/>
                </a:cubicBezTo>
                <a:cubicBezTo>
                  <a:pt x="7740" y="8644"/>
                  <a:pt x="8023" y="8168"/>
                  <a:pt x="8299" y="7548"/>
                </a:cubicBezTo>
                <a:lnTo>
                  <a:pt x="8598" y="7821"/>
                </a:lnTo>
                <a:cubicBezTo>
                  <a:pt x="8527" y="7924"/>
                  <a:pt x="8486" y="8048"/>
                  <a:pt x="8486" y="8182"/>
                </a:cubicBezTo>
                <a:cubicBezTo>
                  <a:pt x="8486" y="8534"/>
                  <a:pt x="8770" y="8820"/>
                  <a:pt x="9123" y="8820"/>
                </a:cubicBezTo>
                <a:cubicBezTo>
                  <a:pt x="9474" y="8820"/>
                  <a:pt x="9761" y="8533"/>
                  <a:pt x="9761" y="8182"/>
                </a:cubicBezTo>
                <a:cubicBezTo>
                  <a:pt x="9761" y="7987"/>
                  <a:pt x="9672" y="7811"/>
                  <a:pt x="9533" y="7693"/>
                </a:cubicBezTo>
                <a:lnTo>
                  <a:pt x="9994" y="6845"/>
                </a:lnTo>
                <a:cubicBezTo>
                  <a:pt x="10024" y="6849"/>
                  <a:pt x="10054" y="6851"/>
                  <a:pt x="10084" y="6851"/>
                </a:cubicBezTo>
                <a:cubicBezTo>
                  <a:pt x="10434" y="6851"/>
                  <a:pt x="10721" y="6564"/>
                  <a:pt x="10721" y="6214"/>
                </a:cubicBezTo>
                <a:cubicBezTo>
                  <a:pt x="10719" y="5863"/>
                  <a:pt x="10434" y="5576"/>
                  <a:pt x="10082" y="5576"/>
                </a:cubicBezTo>
                <a:cubicBezTo>
                  <a:pt x="9731" y="5576"/>
                  <a:pt x="9444" y="5863"/>
                  <a:pt x="9444" y="6214"/>
                </a:cubicBezTo>
                <a:cubicBezTo>
                  <a:pt x="9444" y="6422"/>
                  <a:pt x="9545" y="6609"/>
                  <a:pt x="9700" y="6725"/>
                </a:cubicBezTo>
                <a:lnTo>
                  <a:pt x="9248" y="7556"/>
                </a:lnTo>
                <a:cubicBezTo>
                  <a:pt x="9206" y="7548"/>
                  <a:pt x="9165" y="7543"/>
                  <a:pt x="9122" y="7543"/>
                </a:cubicBezTo>
                <a:cubicBezTo>
                  <a:pt x="9019" y="7543"/>
                  <a:pt x="8922" y="7567"/>
                  <a:pt x="8835" y="7611"/>
                </a:cubicBezTo>
                <a:lnTo>
                  <a:pt x="8430" y="7240"/>
                </a:lnTo>
                <a:cubicBezTo>
                  <a:pt x="8475" y="7129"/>
                  <a:pt x="8521" y="7015"/>
                  <a:pt x="8563" y="6897"/>
                </a:cubicBezTo>
                <a:cubicBezTo>
                  <a:pt x="8834" y="6159"/>
                  <a:pt x="8994" y="5446"/>
                  <a:pt x="9037" y="4782"/>
                </a:cubicBezTo>
                <a:cubicBezTo>
                  <a:pt x="9092" y="3942"/>
                  <a:pt x="8961" y="3175"/>
                  <a:pt x="8649" y="2501"/>
                </a:cubicBezTo>
                <a:cubicBezTo>
                  <a:pt x="8408" y="1983"/>
                  <a:pt x="8091" y="1535"/>
                  <a:pt x="7705" y="1171"/>
                </a:cubicBezTo>
                <a:cubicBezTo>
                  <a:pt x="7675" y="1143"/>
                  <a:pt x="7636" y="1128"/>
                  <a:pt x="7597" y="1128"/>
                </a:cubicBezTo>
                <a:cubicBezTo>
                  <a:pt x="7555" y="1128"/>
                  <a:pt x="7513" y="1145"/>
                  <a:pt x="7483" y="1177"/>
                </a:cubicBezTo>
                <a:cubicBezTo>
                  <a:pt x="7423" y="1240"/>
                  <a:pt x="7426" y="1340"/>
                  <a:pt x="7489" y="1400"/>
                </a:cubicBezTo>
                <a:cubicBezTo>
                  <a:pt x="7845" y="1738"/>
                  <a:pt x="8140" y="2153"/>
                  <a:pt x="8363" y="2635"/>
                </a:cubicBezTo>
                <a:cubicBezTo>
                  <a:pt x="8652" y="3259"/>
                  <a:pt x="8775" y="3974"/>
                  <a:pt x="8723" y="4758"/>
                </a:cubicBezTo>
                <a:cubicBezTo>
                  <a:pt x="8682" y="5393"/>
                  <a:pt x="8531" y="6075"/>
                  <a:pt x="8271" y="6784"/>
                </a:cubicBezTo>
                <a:cubicBezTo>
                  <a:pt x="7970" y="7607"/>
                  <a:pt x="7592" y="8279"/>
                  <a:pt x="7377" y="8630"/>
                </a:cubicBezTo>
                <a:cubicBezTo>
                  <a:pt x="7158" y="7869"/>
                  <a:pt x="7297" y="7139"/>
                  <a:pt x="7475" y="6398"/>
                </a:cubicBezTo>
                <a:cubicBezTo>
                  <a:pt x="7495" y="6313"/>
                  <a:pt x="7443" y="6228"/>
                  <a:pt x="7359" y="6207"/>
                </a:cubicBezTo>
                <a:cubicBezTo>
                  <a:pt x="7347" y="6204"/>
                  <a:pt x="7334" y="6203"/>
                  <a:pt x="7322" y="6203"/>
                </a:cubicBezTo>
                <a:cubicBezTo>
                  <a:pt x="7251" y="6203"/>
                  <a:pt x="7187" y="6252"/>
                  <a:pt x="7169" y="6324"/>
                </a:cubicBezTo>
                <a:cubicBezTo>
                  <a:pt x="6979" y="7112"/>
                  <a:pt x="6821" y="7954"/>
                  <a:pt x="7110" y="8829"/>
                </a:cubicBezTo>
                <a:lnTo>
                  <a:pt x="2836" y="8829"/>
                </a:lnTo>
                <a:cubicBezTo>
                  <a:pt x="2847" y="8566"/>
                  <a:pt x="2937" y="7987"/>
                  <a:pt x="3505" y="7540"/>
                </a:cubicBezTo>
                <a:cubicBezTo>
                  <a:pt x="4950" y="6407"/>
                  <a:pt x="5334" y="4841"/>
                  <a:pt x="5350" y="4774"/>
                </a:cubicBezTo>
                <a:cubicBezTo>
                  <a:pt x="5379" y="4669"/>
                  <a:pt x="5285" y="4581"/>
                  <a:pt x="5191" y="4581"/>
                </a:cubicBezTo>
                <a:cubicBezTo>
                  <a:pt x="5156" y="4581"/>
                  <a:pt x="5120" y="4594"/>
                  <a:pt x="5091" y="4623"/>
                </a:cubicBezTo>
                <a:cubicBezTo>
                  <a:pt x="5088" y="4625"/>
                  <a:pt x="4770" y="4915"/>
                  <a:pt x="4438" y="4951"/>
                </a:cubicBezTo>
                <a:cubicBezTo>
                  <a:pt x="4422" y="4952"/>
                  <a:pt x="4406" y="4953"/>
                  <a:pt x="4391" y="4953"/>
                </a:cubicBezTo>
                <a:cubicBezTo>
                  <a:pt x="4242" y="4953"/>
                  <a:pt x="4103" y="4882"/>
                  <a:pt x="3968" y="4812"/>
                </a:cubicBezTo>
                <a:cubicBezTo>
                  <a:pt x="3843" y="4748"/>
                  <a:pt x="3715" y="4681"/>
                  <a:pt x="3583" y="4681"/>
                </a:cubicBezTo>
                <a:cubicBezTo>
                  <a:pt x="3557" y="4681"/>
                  <a:pt x="3531" y="4684"/>
                  <a:pt x="3504" y="4689"/>
                </a:cubicBezTo>
                <a:cubicBezTo>
                  <a:pt x="3374" y="4717"/>
                  <a:pt x="3242" y="4817"/>
                  <a:pt x="3103" y="4922"/>
                </a:cubicBezTo>
                <a:cubicBezTo>
                  <a:pt x="2947" y="5039"/>
                  <a:pt x="2771" y="5172"/>
                  <a:pt x="2639" y="5172"/>
                </a:cubicBezTo>
                <a:cubicBezTo>
                  <a:pt x="2637" y="5172"/>
                  <a:pt x="2634" y="5172"/>
                  <a:pt x="2632" y="5172"/>
                </a:cubicBezTo>
                <a:cubicBezTo>
                  <a:pt x="2517" y="5167"/>
                  <a:pt x="2266" y="5031"/>
                  <a:pt x="2112" y="4799"/>
                </a:cubicBezTo>
                <a:cubicBezTo>
                  <a:pt x="2001" y="4628"/>
                  <a:pt x="1977" y="4457"/>
                  <a:pt x="2041" y="4290"/>
                </a:cubicBezTo>
                <a:cubicBezTo>
                  <a:pt x="2147" y="4016"/>
                  <a:pt x="2338" y="3855"/>
                  <a:pt x="2539" y="3684"/>
                </a:cubicBezTo>
                <a:cubicBezTo>
                  <a:pt x="2721" y="3533"/>
                  <a:pt x="2907" y="3374"/>
                  <a:pt x="3036" y="3131"/>
                </a:cubicBezTo>
                <a:cubicBezTo>
                  <a:pt x="3058" y="3089"/>
                  <a:pt x="3082" y="3044"/>
                  <a:pt x="3107" y="2995"/>
                </a:cubicBezTo>
                <a:cubicBezTo>
                  <a:pt x="3357" y="2511"/>
                  <a:pt x="3736" y="1783"/>
                  <a:pt x="4440" y="1532"/>
                </a:cubicBezTo>
                <a:cubicBezTo>
                  <a:pt x="4503" y="1511"/>
                  <a:pt x="4544" y="1450"/>
                  <a:pt x="4544" y="1384"/>
                </a:cubicBezTo>
                <a:lnTo>
                  <a:pt x="4544" y="345"/>
                </a:lnTo>
                <a:cubicBezTo>
                  <a:pt x="4644" y="365"/>
                  <a:pt x="4779" y="402"/>
                  <a:pt x="4913" y="473"/>
                </a:cubicBezTo>
                <a:cubicBezTo>
                  <a:pt x="5255" y="653"/>
                  <a:pt x="5428" y="959"/>
                  <a:pt x="5428" y="1388"/>
                </a:cubicBezTo>
                <a:cubicBezTo>
                  <a:pt x="5428" y="1454"/>
                  <a:pt x="5469" y="1513"/>
                  <a:pt x="5531" y="1535"/>
                </a:cubicBezTo>
                <a:cubicBezTo>
                  <a:pt x="5536" y="1537"/>
                  <a:pt x="6001" y="1711"/>
                  <a:pt x="6477" y="2094"/>
                </a:cubicBezTo>
                <a:cubicBezTo>
                  <a:pt x="7103" y="2598"/>
                  <a:pt x="7453" y="3207"/>
                  <a:pt x="7516" y="3908"/>
                </a:cubicBezTo>
                <a:cubicBezTo>
                  <a:pt x="7575" y="4556"/>
                  <a:pt x="7444" y="5178"/>
                  <a:pt x="7317" y="5709"/>
                </a:cubicBezTo>
                <a:cubicBezTo>
                  <a:pt x="7297" y="5794"/>
                  <a:pt x="7349" y="5878"/>
                  <a:pt x="7433" y="5899"/>
                </a:cubicBezTo>
                <a:cubicBezTo>
                  <a:pt x="7446" y="5902"/>
                  <a:pt x="7459" y="5903"/>
                  <a:pt x="7471" y="5903"/>
                </a:cubicBezTo>
                <a:cubicBezTo>
                  <a:pt x="7542" y="5903"/>
                  <a:pt x="7606" y="5854"/>
                  <a:pt x="7624" y="5782"/>
                </a:cubicBezTo>
                <a:cubicBezTo>
                  <a:pt x="7757" y="5226"/>
                  <a:pt x="7894" y="4575"/>
                  <a:pt x="7831" y="3879"/>
                </a:cubicBezTo>
                <a:cubicBezTo>
                  <a:pt x="7761" y="3100"/>
                  <a:pt x="7358" y="2394"/>
                  <a:pt x="6667" y="1843"/>
                </a:cubicBezTo>
                <a:cubicBezTo>
                  <a:pt x="6284" y="1536"/>
                  <a:pt x="5915" y="1357"/>
                  <a:pt x="5741" y="1281"/>
                </a:cubicBezTo>
                <a:cubicBezTo>
                  <a:pt x="5715" y="840"/>
                  <a:pt x="5530" y="555"/>
                  <a:pt x="5319" y="371"/>
                </a:cubicBezTo>
                <a:lnTo>
                  <a:pt x="5319" y="371"/>
                </a:lnTo>
                <a:cubicBezTo>
                  <a:pt x="5811" y="447"/>
                  <a:pt x="6431" y="624"/>
                  <a:pt x="7017" y="1020"/>
                </a:cubicBezTo>
                <a:cubicBezTo>
                  <a:pt x="7044" y="1039"/>
                  <a:pt x="7075" y="1048"/>
                  <a:pt x="7105" y="1048"/>
                </a:cubicBezTo>
                <a:cubicBezTo>
                  <a:pt x="7155" y="1048"/>
                  <a:pt x="7205" y="1023"/>
                  <a:pt x="7236" y="978"/>
                </a:cubicBezTo>
                <a:cubicBezTo>
                  <a:pt x="7284" y="906"/>
                  <a:pt x="7266" y="808"/>
                  <a:pt x="7194" y="760"/>
                </a:cubicBezTo>
                <a:cubicBezTo>
                  <a:pt x="6202" y="89"/>
                  <a:pt x="5133" y="1"/>
                  <a:pt x="46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14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0000" y="1119900"/>
            <a:ext cx="2856600" cy="10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subTitle" idx="1"/>
          </p:nvPr>
        </p:nvSpPr>
        <p:spPr>
          <a:xfrm>
            <a:off x="720000" y="2194800"/>
            <a:ext cx="4847402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These models are adapted from research papers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Q-Learning Open Loop Planning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SG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Reference: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 err="1">
                <a:effectLst/>
              </a:rPr>
              <a:t>Piccinotti</a:t>
            </a:r>
            <a:r>
              <a:rPr lang="en-SG">
                <a:effectLst/>
              </a:rPr>
              <a:t>, D., </a:t>
            </a:r>
            <a:r>
              <a:rPr lang="en-SG" err="1">
                <a:effectLst/>
              </a:rPr>
              <a:t>Likmeta</a:t>
            </a:r>
            <a:r>
              <a:rPr lang="en-SG">
                <a:effectLst/>
              </a:rPr>
              <a:t>, A., Brunello, N., &amp; </a:t>
            </a:r>
            <a:r>
              <a:rPr lang="en-SG" err="1">
                <a:effectLst/>
              </a:rPr>
              <a:t>Restelli</a:t>
            </a:r>
            <a:r>
              <a:rPr lang="en-SG">
                <a:effectLst/>
              </a:rPr>
              <a:t>, M. (2021). </a:t>
            </a:r>
            <a:r>
              <a:rPr lang="en-SG" i="1">
                <a:effectLst/>
              </a:rPr>
              <a:t>Online planning for F1 race strategy identiﬁcation - </a:t>
            </a:r>
            <a:r>
              <a:rPr lang="en-SG" i="1" err="1">
                <a:effectLst/>
              </a:rPr>
              <a:t>github</a:t>
            </a:r>
            <a:r>
              <a:rPr lang="en-SG" i="1">
                <a:effectLst/>
              </a:rPr>
              <a:t> pages</a:t>
            </a:r>
            <a:r>
              <a:rPr lang="en-SG">
                <a:effectLst/>
              </a:rPr>
              <a:t>. Online Planning for F1 Race Strategy Identification. https://</a:t>
            </a:r>
            <a:r>
              <a:rPr lang="en-SG" err="1">
                <a:effectLst/>
              </a:rPr>
              <a:t>prl-theworkshop.github.io</a:t>
            </a:r>
            <a:r>
              <a:rPr lang="en-SG">
                <a:effectLst/>
              </a:rPr>
              <a:t>/prl2021/papers/PRL2021_paper_1.pdf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/>
              <a:t>Journal: Association for the Advancement of Artificial Intelligence (AAAI), </a:t>
            </a:r>
            <a:r>
              <a:rPr lang="en-SG">
                <a:hlinkClick r:id="rId3"/>
              </a:rPr>
              <a:t>www.aaai.org</a:t>
            </a:r>
            <a:r>
              <a:rPr lang="en-SG"/>
              <a:t> </a:t>
            </a:r>
            <a:endParaRPr lang="en-SG">
              <a:effectLst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0" y="4854425"/>
            <a:ext cx="18288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50"/>
          <p:cNvGrpSpPr/>
          <p:nvPr/>
        </p:nvGrpSpPr>
        <p:grpSpPr>
          <a:xfrm>
            <a:off x="5196650" y="-1226700"/>
            <a:ext cx="3234125" cy="5708400"/>
            <a:chOff x="5196650" y="-1226700"/>
            <a:chExt cx="3234125" cy="5708400"/>
          </a:xfrm>
        </p:grpSpPr>
        <p:sp>
          <p:nvSpPr>
            <p:cNvPr id="303" name="Google Shape;303;p50"/>
            <p:cNvSpPr/>
            <p:nvPr/>
          </p:nvSpPr>
          <p:spPr>
            <a:xfrm>
              <a:off x="5196650" y="-1073830"/>
              <a:ext cx="2195700" cy="428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6119275" y="-1226700"/>
              <a:ext cx="2311500" cy="5708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481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311" name="Google Shape;311;p51"/>
          <p:cNvSpPr txBox="1">
            <a:spLocks noGrp="1"/>
          </p:cNvSpPr>
          <p:nvPr>
            <p:ph type="subTitle" idx="2"/>
          </p:nvPr>
        </p:nvSpPr>
        <p:spPr>
          <a:xfrm>
            <a:off x="1303870" y="2341775"/>
            <a:ext cx="24609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loop refers to doing MCTS at every lap.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backpropagation step, we update the Q-function.</a:t>
            </a:r>
          </a:p>
        </p:txBody>
      </p:sp>
      <p:sp>
        <p:nvSpPr>
          <p:cNvPr id="312" name="Google Shape;312;p51"/>
          <p:cNvSpPr txBox="1">
            <a:spLocks noGrp="1"/>
          </p:cNvSpPr>
          <p:nvPr>
            <p:ph type="subTitle" idx="3"/>
          </p:nvPr>
        </p:nvSpPr>
        <p:spPr>
          <a:xfrm>
            <a:off x="1303870" y="1907200"/>
            <a:ext cx="246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Q-Learning Open-Loop Planning (Monte Carlo Tree Search)</a:t>
            </a:r>
            <a:endParaRPr sz="2000"/>
          </a:p>
        </p:txBody>
      </p:sp>
      <p:sp>
        <p:nvSpPr>
          <p:cNvPr id="315" name="Google Shape;315;p51"/>
          <p:cNvSpPr/>
          <p:nvPr/>
        </p:nvSpPr>
        <p:spPr>
          <a:xfrm>
            <a:off x="815643" y="1834114"/>
            <a:ext cx="412020" cy="412020"/>
          </a:xfrm>
          <a:custGeom>
            <a:avLst/>
            <a:gdLst/>
            <a:ahLst/>
            <a:cxnLst/>
            <a:rect l="l" t="t" r="r" b="b"/>
            <a:pathLst>
              <a:path w="10722" h="10722" extrusionOk="0">
                <a:moveTo>
                  <a:pt x="10082" y="5890"/>
                </a:moveTo>
                <a:cubicBezTo>
                  <a:pt x="10260" y="5890"/>
                  <a:pt x="10405" y="6036"/>
                  <a:pt x="10405" y="6214"/>
                </a:cubicBezTo>
                <a:cubicBezTo>
                  <a:pt x="10405" y="6394"/>
                  <a:pt x="10261" y="6538"/>
                  <a:pt x="10082" y="6538"/>
                </a:cubicBezTo>
                <a:cubicBezTo>
                  <a:pt x="9905" y="6538"/>
                  <a:pt x="9760" y="6393"/>
                  <a:pt x="9760" y="6214"/>
                </a:cubicBezTo>
                <a:cubicBezTo>
                  <a:pt x="9760" y="6036"/>
                  <a:pt x="9905" y="5890"/>
                  <a:pt x="10082" y="5890"/>
                </a:cubicBezTo>
                <a:close/>
                <a:moveTo>
                  <a:pt x="2105" y="6036"/>
                </a:moveTo>
                <a:cubicBezTo>
                  <a:pt x="2282" y="6036"/>
                  <a:pt x="2428" y="6181"/>
                  <a:pt x="2428" y="6360"/>
                </a:cubicBezTo>
                <a:cubicBezTo>
                  <a:pt x="2428" y="6540"/>
                  <a:pt x="2282" y="6684"/>
                  <a:pt x="2105" y="6684"/>
                </a:cubicBezTo>
                <a:cubicBezTo>
                  <a:pt x="1928" y="6684"/>
                  <a:pt x="1782" y="6538"/>
                  <a:pt x="1782" y="6360"/>
                </a:cubicBezTo>
                <a:cubicBezTo>
                  <a:pt x="1782" y="6181"/>
                  <a:pt x="1927" y="6036"/>
                  <a:pt x="2105" y="6036"/>
                </a:cubicBezTo>
                <a:close/>
                <a:moveTo>
                  <a:pt x="638" y="7739"/>
                </a:moveTo>
                <a:cubicBezTo>
                  <a:pt x="815" y="7739"/>
                  <a:pt x="960" y="7884"/>
                  <a:pt x="960" y="8063"/>
                </a:cubicBezTo>
                <a:cubicBezTo>
                  <a:pt x="960" y="8242"/>
                  <a:pt x="815" y="8387"/>
                  <a:pt x="638" y="8387"/>
                </a:cubicBezTo>
                <a:cubicBezTo>
                  <a:pt x="460" y="8387"/>
                  <a:pt x="315" y="8242"/>
                  <a:pt x="315" y="8063"/>
                </a:cubicBezTo>
                <a:cubicBezTo>
                  <a:pt x="315" y="7884"/>
                  <a:pt x="460" y="7739"/>
                  <a:pt x="638" y="7739"/>
                </a:cubicBezTo>
                <a:close/>
                <a:moveTo>
                  <a:pt x="9123" y="7858"/>
                </a:moveTo>
                <a:cubicBezTo>
                  <a:pt x="9300" y="7858"/>
                  <a:pt x="9446" y="8003"/>
                  <a:pt x="9446" y="8182"/>
                </a:cubicBezTo>
                <a:cubicBezTo>
                  <a:pt x="9446" y="8361"/>
                  <a:pt x="9300" y="8506"/>
                  <a:pt x="9123" y="8506"/>
                </a:cubicBezTo>
                <a:cubicBezTo>
                  <a:pt x="8945" y="8506"/>
                  <a:pt x="8800" y="8361"/>
                  <a:pt x="8800" y="8182"/>
                </a:cubicBezTo>
                <a:cubicBezTo>
                  <a:pt x="8800" y="8003"/>
                  <a:pt x="8945" y="7858"/>
                  <a:pt x="9123" y="7858"/>
                </a:cubicBezTo>
                <a:close/>
                <a:moveTo>
                  <a:pt x="7340" y="9145"/>
                </a:moveTo>
                <a:cubicBezTo>
                  <a:pt x="7453" y="9145"/>
                  <a:pt x="7545" y="9237"/>
                  <a:pt x="7545" y="9350"/>
                </a:cubicBezTo>
                <a:cubicBezTo>
                  <a:pt x="7545" y="9463"/>
                  <a:pt x="7453" y="9556"/>
                  <a:pt x="7340" y="9556"/>
                </a:cubicBezTo>
                <a:lnTo>
                  <a:pt x="4602" y="9556"/>
                </a:lnTo>
                <a:cubicBezTo>
                  <a:pt x="4515" y="9556"/>
                  <a:pt x="4445" y="9627"/>
                  <a:pt x="4445" y="9713"/>
                </a:cubicBezTo>
                <a:cubicBezTo>
                  <a:pt x="4445" y="9800"/>
                  <a:pt x="4516" y="9870"/>
                  <a:pt x="4602" y="9870"/>
                </a:cubicBezTo>
                <a:lnTo>
                  <a:pt x="7695" y="9870"/>
                </a:lnTo>
                <a:cubicBezTo>
                  <a:pt x="7844" y="9870"/>
                  <a:pt x="7965" y="9990"/>
                  <a:pt x="7965" y="10139"/>
                </a:cubicBezTo>
                <a:lnTo>
                  <a:pt x="7965" y="10408"/>
                </a:lnTo>
                <a:lnTo>
                  <a:pt x="2032" y="10408"/>
                </a:lnTo>
                <a:lnTo>
                  <a:pt x="2032" y="10139"/>
                </a:lnTo>
                <a:cubicBezTo>
                  <a:pt x="2032" y="9991"/>
                  <a:pt x="2153" y="9870"/>
                  <a:pt x="2301" y="9870"/>
                </a:cubicBezTo>
                <a:lnTo>
                  <a:pt x="3973" y="9870"/>
                </a:lnTo>
                <a:cubicBezTo>
                  <a:pt x="4060" y="9870"/>
                  <a:pt x="4130" y="9800"/>
                  <a:pt x="4130" y="9713"/>
                </a:cubicBezTo>
                <a:cubicBezTo>
                  <a:pt x="4130" y="9627"/>
                  <a:pt x="4059" y="9556"/>
                  <a:pt x="3973" y="9556"/>
                </a:cubicBezTo>
                <a:lnTo>
                  <a:pt x="2655" y="9556"/>
                </a:lnTo>
                <a:cubicBezTo>
                  <a:pt x="2542" y="9556"/>
                  <a:pt x="2451" y="9463"/>
                  <a:pt x="2451" y="9350"/>
                </a:cubicBezTo>
                <a:cubicBezTo>
                  <a:pt x="2451" y="9237"/>
                  <a:pt x="2542" y="9145"/>
                  <a:pt x="2655" y="9145"/>
                </a:cubicBezTo>
                <a:close/>
                <a:moveTo>
                  <a:pt x="4643" y="1"/>
                </a:moveTo>
                <a:cubicBezTo>
                  <a:pt x="4496" y="1"/>
                  <a:pt x="4401" y="9"/>
                  <a:pt x="4376" y="11"/>
                </a:cubicBezTo>
                <a:cubicBezTo>
                  <a:pt x="4296" y="15"/>
                  <a:pt x="4228" y="87"/>
                  <a:pt x="4229" y="169"/>
                </a:cubicBezTo>
                <a:lnTo>
                  <a:pt x="4229" y="1278"/>
                </a:lnTo>
                <a:cubicBezTo>
                  <a:pt x="3477" y="1600"/>
                  <a:pt x="3073" y="2380"/>
                  <a:pt x="2828" y="2852"/>
                </a:cubicBezTo>
                <a:cubicBezTo>
                  <a:pt x="2804" y="2900"/>
                  <a:pt x="2780" y="2943"/>
                  <a:pt x="2758" y="2985"/>
                </a:cubicBezTo>
                <a:cubicBezTo>
                  <a:pt x="2659" y="3175"/>
                  <a:pt x="2501" y="3306"/>
                  <a:pt x="2337" y="3445"/>
                </a:cubicBezTo>
                <a:cubicBezTo>
                  <a:pt x="2124" y="3623"/>
                  <a:pt x="1883" y="3827"/>
                  <a:pt x="1746" y="4177"/>
                </a:cubicBezTo>
                <a:cubicBezTo>
                  <a:pt x="1647" y="4435"/>
                  <a:pt x="1683" y="4718"/>
                  <a:pt x="1849" y="4972"/>
                </a:cubicBezTo>
                <a:cubicBezTo>
                  <a:pt x="2036" y="5255"/>
                  <a:pt x="2367" y="5476"/>
                  <a:pt x="2619" y="5487"/>
                </a:cubicBezTo>
                <a:cubicBezTo>
                  <a:pt x="2626" y="5487"/>
                  <a:pt x="2633" y="5487"/>
                  <a:pt x="2640" y="5487"/>
                </a:cubicBezTo>
                <a:cubicBezTo>
                  <a:pt x="2877" y="5487"/>
                  <a:pt x="3097" y="5320"/>
                  <a:pt x="3292" y="5174"/>
                </a:cubicBezTo>
                <a:cubicBezTo>
                  <a:pt x="3394" y="5097"/>
                  <a:pt x="3509" y="5010"/>
                  <a:pt x="3571" y="4998"/>
                </a:cubicBezTo>
                <a:cubicBezTo>
                  <a:pt x="3576" y="4997"/>
                  <a:pt x="3581" y="4996"/>
                  <a:pt x="3587" y="4996"/>
                </a:cubicBezTo>
                <a:cubicBezTo>
                  <a:pt x="3641" y="4996"/>
                  <a:pt x="3738" y="5047"/>
                  <a:pt x="3824" y="5092"/>
                </a:cubicBezTo>
                <a:cubicBezTo>
                  <a:pt x="3978" y="5170"/>
                  <a:pt x="4165" y="5267"/>
                  <a:pt x="4387" y="5267"/>
                </a:cubicBezTo>
                <a:cubicBezTo>
                  <a:pt x="4415" y="5267"/>
                  <a:pt x="4443" y="5265"/>
                  <a:pt x="4472" y="5262"/>
                </a:cubicBezTo>
                <a:cubicBezTo>
                  <a:pt x="4626" y="5246"/>
                  <a:pt x="4774" y="5191"/>
                  <a:pt x="4902" y="5128"/>
                </a:cubicBezTo>
                <a:lnTo>
                  <a:pt x="4902" y="5128"/>
                </a:lnTo>
                <a:cubicBezTo>
                  <a:pt x="4700" y="5638"/>
                  <a:pt x="4256" y="6512"/>
                  <a:pt x="3406" y="7216"/>
                </a:cubicBezTo>
                <a:lnTo>
                  <a:pt x="2670" y="6656"/>
                </a:lnTo>
                <a:cubicBezTo>
                  <a:pt x="2716" y="6567"/>
                  <a:pt x="2743" y="6466"/>
                  <a:pt x="2743" y="6359"/>
                </a:cubicBezTo>
                <a:cubicBezTo>
                  <a:pt x="2743" y="6007"/>
                  <a:pt x="2458" y="5721"/>
                  <a:pt x="2105" y="5721"/>
                </a:cubicBezTo>
                <a:cubicBezTo>
                  <a:pt x="1755" y="5721"/>
                  <a:pt x="1468" y="6008"/>
                  <a:pt x="1468" y="6359"/>
                </a:cubicBezTo>
                <a:cubicBezTo>
                  <a:pt x="1468" y="6477"/>
                  <a:pt x="1500" y="6588"/>
                  <a:pt x="1556" y="6683"/>
                </a:cubicBezTo>
                <a:lnTo>
                  <a:pt x="960" y="7512"/>
                </a:lnTo>
                <a:cubicBezTo>
                  <a:pt x="865" y="7456"/>
                  <a:pt x="754" y="7423"/>
                  <a:pt x="638" y="7423"/>
                </a:cubicBezTo>
                <a:cubicBezTo>
                  <a:pt x="286" y="7423"/>
                  <a:pt x="0" y="7710"/>
                  <a:pt x="0" y="8061"/>
                </a:cubicBezTo>
                <a:cubicBezTo>
                  <a:pt x="0" y="8412"/>
                  <a:pt x="285" y="8698"/>
                  <a:pt x="638" y="8698"/>
                </a:cubicBezTo>
                <a:cubicBezTo>
                  <a:pt x="988" y="8698"/>
                  <a:pt x="1275" y="8412"/>
                  <a:pt x="1275" y="8061"/>
                </a:cubicBezTo>
                <a:cubicBezTo>
                  <a:pt x="1275" y="7942"/>
                  <a:pt x="1242" y="7832"/>
                  <a:pt x="1186" y="7737"/>
                </a:cubicBezTo>
                <a:lnTo>
                  <a:pt x="1782" y="6908"/>
                </a:lnTo>
                <a:cubicBezTo>
                  <a:pt x="1878" y="6964"/>
                  <a:pt x="1988" y="6996"/>
                  <a:pt x="2105" y="6996"/>
                </a:cubicBezTo>
                <a:cubicBezTo>
                  <a:pt x="2235" y="6996"/>
                  <a:pt x="2357" y="6957"/>
                  <a:pt x="2458" y="6890"/>
                </a:cubicBezTo>
                <a:lnTo>
                  <a:pt x="3158" y="7423"/>
                </a:lnTo>
                <a:cubicBezTo>
                  <a:pt x="2612" y="7939"/>
                  <a:pt x="2528" y="8559"/>
                  <a:pt x="2522" y="8845"/>
                </a:cubicBezTo>
                <a:cubicBezTo>
                  <a:pt x="2300" y="8904"/>
                  <a:pt x="2136" y="9108"/>
                  <a:pt x="2136" y="9348"/>
                </a:cubicBezTo>
                <a:cubicBezTo>
                  <a:pt x="2136" y="9425"/>
                  <a:pt x="2153" y="9498"/>
                  <a:pt x="2183" y="9565"/>
                </a:cubicBezTo>
                <a:cubicBezTo>
                  <a:pt x="1918" y="9619"/>
                  <a:pt x="1718" y="9855"/>
                  <a:pt x="1718" y="10137"/>
                </a:cubicBezTo>
                <a:lnTo>
                  <a:pt x="1718" y="10564"/>
                </a:lnTo>
                <a:cubicBezTo>
                  <a:pt x="1718" y="10651"/>
                  <a:pt x="1788" y="10721"/>
                  <a:pt x="1874" y="10721"/>
                </a:cubicBezTo>
                <a:lnTo>
                  <a:pt x="8121" y="10721"/>
                </a:lnTo>
                <a:cubicBezTo>
                  <a:pt x="8209" y="10721"/>
                  <a:pt x="8279" y="10650"/>
                  <a:pt x="8279" y="10564"/>
                </a:cubicBezTo>
                <a:lnTo>
                  <a:pt x="8279" y="10137"/>
                </a:lnTo>
                <a:cubicBezTo>
                  <a:pt x="8279" y="9855"/>
                  <a:pt x="8078" y="9619"/>
                  <a:pt x="7811" y="9565"/>
                </a:cubicBezTo>
                <a:cubicBezTo>
                  <a:pt x="7842" y="9499"/>
                  <a:pt x="7858" y="9425"/>
                  <a:pt x="7858" y="9348"/>
                </a:cubicBezTo>
                <a:cubicBezTo>
                  <a:pt x="7858" y="9150"/>
                  <a:pt x="7747" y="8978"/>
                  <a:pt x="7585" y="8891"/>
                </a:cubicBezTo>
                <a:cubicBezTo>
                  <a:pt x="7740" y="8644"/>
                  <a:pt x="8023" y="8168"/>
                  <a:pt x="8299" y="7548"/>
                </a:cubicBezTo>
                <a:lnTo>
                  <a:pt x="8598" y="7821"/>
                </a:lnTo>
                <a:cubicBezTo>
                  <a:pt x="8527" y="7924"/>
                  <a:pt x="8486" y="8048"/>
                  <a:pt x="8486" y="8182"/>
                </a:cubicBezTo>
                <a:cubicBezTo>
                  <a:pt x="8486" y="8534"/>
                  <a:pt x="8770" y="8820"/>
                  <a:pt x="9123" y="8820"/>
                </a:cubicBezTo>
                <a:cubicBezTo>
                  <a:pt x="9474" y="8820"/>
                  <a:pt x="9761" y="8533"/>
                  <a:pt x="9761" y="8182"/>
                </a:cubicBezTo>
                <a:cubicBezTo>
                  <a:pt x="9761" y="7987"/>
                  <a:pt x="9672" y="7811"/>
                  <a:pt x="9533" y="7693"/>
                </a:cubicBezTo>
                <a:lnTo>
                  <a:pt x="9994" y="6845"/>
                </a:lnTo>
                <a:cubicBezTo>
                  <a:pt x="10024" y="6849"/>
                  <a:pt x="10054" y="6851"/>
                  <a:pt x="10084" y="6851"/>
                </a:cubicBezTo>
                <a:cubicBezTo>
                  <a:pt x="10434" y="6851"/>
                  <a:pt x="10721" y="6564"/>
                  <a:pt x="10721" y="6214"/>
                </a:cubicBezTo>
                <a:cubicBezTo>
                  <a:pt x="10719" y="5863"/>
                  <a:pt x="10434" y="5576"/>
                  <a:pt x="10082" y="5576"/>
                </a:cubicBezTo>
                <a:cubicBezTo>
                  <a:pt x="9731" y="5576"/>
                  <a:pt x="9444" y="5863"/>
                  <a:pt x="9444" y="6214"/>
                </a:cubicBezTo>
                <a:cubicBezTo>
                  <a:pt x="9444" y="6422"/>
                  <a:pt x="9545" y="6609"/>
                  <a:pt x="9700" y="6725"/>
                </a:cubicBezTo>
                <a:lnTo>
                  <a:pt x="9248" y="7556"/>
                </a:lnTo>
                <a:cubicBezTo>
                  <a:pt x="9206" y="7548"/>
                  <a:pt x="9165" y="7543"/>
                  <a:pt x="9122" y="7543"/>
                </a:cubicBezTo>
                <a:cubicBezTo>
                  <a:pt x="9019" y="7543"/>
                  <a:pt x="8922" y="7567"/>
                  <a:pt x="8835" y="7611"/>
                </a:cubicBezTo>
                <a:lnTo>
                  <a:pt x="8430" y="7240"/>
                </a:lnTo>
                <a:cubicBezTo>
                  <a:pt x="8475" y="7129"/>
                  <a:pt x="8521" y="7015"/>
                  <a:pt x="8563" y="6897"/>
                </a:cubicBezTo>
                <a:cubicBezTo>
                  <a:pt x="8834" y="6159"/>
                  <a:pt x="8994" y="5446"/>
                  <a:pt x="9037" y="4782"/>
                </a:cubicBezTo>
                <a:cubicBezTo>
                  <a:pt x="9092" y="3942"/>
                  <a:pt x="8961" y="3175"/>
                  <a:pt x="8649" y="2501"/>
                </a:cubicBezTo>
                <a:cubicBezTo>
                  <a:pt x="8408" y="1983"/>
                  <a:pt x="8091" y="1535"/>
                  <a:pt x="7705" y="1171"/>
                </a:cubicBezTo>
                <a:cubicBezTo>
                  <a:pt x="7675" y="1143"/>
                  <a:pt x="7636" y="1128"/>
                  <a:pt x="7597" y="1128"/>
                </a:cubicBezTo>
                <a:cubicBezTo>
                  <a:pt x="7555" y="1128"/>
                  <a:pt x="7513" y="1145"/>
                  <a:pt x="7483" y="1177"/>
                </a:cubicBezTo>
                <a:cubicBezTo>
                  <a:pt x="7423" y="1240"/>
                  <a:pt x="7426" y="1340"/>
                  <a:pt x="7489" y="1400"/>
                </a:cubicBezTo>
                <a:cubicBezTo>
                  <a:pt x="7845" y="1738"/>
                  <a:pt x="8140" y="2153"/>
                  <a:pt x="8363" y="2635"/>
                </a:cubicBezTo>
                <a:cubicBezTo>
                  <a:pt x="8652" y="3259"/>
                  <a:pt x="8775" y="3974"/>
                  <a:pt x="8723" y="4758"/>
                </a:cubicBezTo>
                <a:cubicBezTo>
                  <a:pt x="8682" y="5393"/>
                  <a:pt x="8531" y="6075"/>
                  <a:pt x="8271" y="6784"/>
                </a:cubicBezTo>
                <a:cubicBezTo>
                  <a:pt x="7970" y="7607"/>
                  <a:pt x="7592" y="8279"/>
                  <a:pt x="7377" y="8630"/>
                </a:cubicBezTo>
                <a:cubicBezTo>
                  <a:pt x="7158" y="7869"/>
                  <a:pt x="7297" y="7139"/>
                  <a:pt x="7475" y="6398"/>
                </a:cubicBezTo>
                <a:cubicBezTo>
                  <a:pt x="7495" y="6313"/>
                  <a:pt x="7443" y="6228"/>
                  <a:pt x="7359" y="6207"/>
                </a:cubicBezTo>
                <a:cubicBezTo>
                  <a:pt x="7347" y="6204"/>
                  <a:pt x="7334" y="6203"/>
                  <a:pt x="7322" y="6203"/>
                </a:cubicBezTo>
                <a:cubicBezTo>
                  <a:pt x="7251" y="6203"/>
                  <a:pt x="7187" y="6252"/>
                  <a:pt x="7169" y="6324"/>
                </a:cubicBezTo>
                <a:cubicBezTo>
                  <a:pt x="6979" y="7112"/>
                  <a:pt x="6821" y="7954"/>
                  <a:pt x="7110" y="8829"/>
                </a:cubicBezTo>
                <a:lnTo>
                  <a:pt x="2836" y="8829"/>
                </a:lnTo>
                <a:cubicBezTo>
                  <a:pt x="2847" y="8566"/>
                  <a:pt x="2937" y="7987"/>
                  <a:pt x="3505" y="7540"/>
                </a:cubicBezTo>
                <a:cubicBezTo>
                  <a:pt x="4950" y="6407"/>
                  <a:pt x="5334" y="4841"/>
                  <a:pt x="5350" y="4774"/>
                </a:cubicBezTo>
                <a:cubicBezTo>
                  <a:pt x="5379" y="4669"/>
                  <a:pt x="5285" y="4581"/>
                  <a:pt x="5191" y="4581"/>
                </a:cubicBezTo>
                <a:cubicBezTo>
                  <a:pt x="5156" y="4581"/>
                  <a:pt x="5120" y="4594"/>
                  <a:pt x="5091" y="4623"/>
                </a:cubicBezTo>
                <a:cubicBezTo>
                  <a:pt x="5088" y="4625"/>
                  <a:pt x="4770" y="4915"/>
                  <a:pt x="4438" y="4951"/>
                </a:cubicBezTo>
                <a:cubicBezTo>
                  <a:pt x="4422" y="4952"/>
                  <a:pt x="4406" y="4953"/>
                  <a:pt x="4391" y="4953"/>
                </a:cubicBezTo>
                <a:cubicBezTo>
                  <a:pt x="4242" y="4953"/>
                  <a:pt x="4103" y="4882"/>
                  <a:pt x="3968" y="4812"/>
                </a:cubicBezTo>
                <a:cubicBezTo>
                  <a:pt x="3843" y="4748"/>
                  <a:pt x="3715" y="4681"/>
                  <a:pt x="3583" y="4681"/>
                </a:cubicBezTo>
                <a:cubicBezTo>
                  <a:pt x="3557" y="4681"/>
                  <a:pt x="3531" y="4684"/>
                  <a:pt x="3504" y="4689"/>
                </a:cubicBezTo>
                <a:cubicBezTo>
                  <a:pt x="3374" y="4717"/>
                  <a:pt x="3242" y="4817"/>
                  <a:pt x="3103" y="4922"/>
                </a:cubicBezTo>
                <a:cubicBezTo>
                  <a:pt x="2947" y="5039"/>
                  <a:pt x="2771" y="5172"/>
                  <a:pt x="2639" y="5172"/>
                </a:cubicBezTo>
                <a:cubicBezTo>
                  <a:pt x="2637" y="5172"/>
                  <a:pt x="2634" y="5172"/>
                  <a:pt x="2632" y="5172"/>
                </a:cubicBezTo>
                <a:cubicBezTo>
                  <a:pt x="2517" y="5167"/>
                  <a:pt x="2266" y="5031"/>
                  <a:pt x="2112" y="4799"/>
                </a:cubicBezTo>
                <a:cubicBezTo>
                  <a:pt x="2001" y="4628"/>
                  <a:pt x="1977" y="4457"/>
                  <a:pt x="2041" y="4290"/>
                </a:cubicBezTo>
                <a:cubicBezTo>
                  <a:pt x="2147" y="4016"/>
                  <a:pt x="2338" y="3855"/>
                  <a:pt x="2539" y="3684"/>
                </a:cubicBezTo>
                <a:cubicBezTo>
                  <a:pt x="2721" y="3533"/>
                  <a:pt x="2907" y="3374"/>
                  <a:pt x="3036" y="3131"/>
                </a:cubicBezTo>
                <a:cubicBezTo>
                  <a:pt x="3058" y="3089"/>
                  <a:pt x="3082" y="3044"/>
                  <a:pt x="3107" y="2995"/>
                </a:cubicBezTo>
                <a:cubicBezTo>
                  <a:pt x="3357" y="2511"/>
                  <a:pt x="3736" y="1783"/>
                  <a:pt x="4440" y="1532"/>
                </a:cubicBezTo>
                <a:cubicBezTo>
                  <a:pt x="4503" y="1511"/>
                  <a:pt x="4544" y="1450"/>
                  <a:pt x="4544" y="1384"/>
                </a:cubicBezTo>
                <a:lnTo>
                  <a:pt x="4544" y="345"/>
                </a:lnTo>
                <a:cubicBezTo>
                  <a:pt x="4644" y="365"/>
                  <a:pt x="4779" y="402"/>
                  <a:pt x="4913" y="473"/>
                </a:cubicBezTo>
                <a:cubicBezTo>
                  <a:pt x="5255" y="653"/>
                  <a:pt x="5428" y="959"/>
                  <a:pt x="5428" y="1388"/>
                </a:cubicBezTo>
                <a:cubicBezTo>
                  <a:pt x="5428" y="1454"/>
                  <a:pt x="5469" y="1513"/>
                  <a:pt x="5531" y="1535"/>
                </a:cubicBezTo>
                <a:cubicBezTo>
                  <a:pt x="5536" y="1537"/>
                  <a:pt x="6001" y="1711"/>
                  <a:pt x="6477" y="2094"/>
                </a:cubicBezTo>
                <a:cubicBezTo>
                  <a:pt x="7103" y="2598"/>
                  <a:pt x="7453" y="3207"/>
                  <a:pt x="7516" y="3908"/>
                </a:cubicBezTo>
                <a:cubicBezTo>
                  <a:pt x="7575" y="4556"/>
                  <a:pt x="7444" y="5178"/>
                  <a:pt x="7317" y="5709"/>
                </a:cubicBezTo>
                <a:cubicBezTo>
                  <a:pt x="7297" y="5794"/>
                  <a:pt x="7349" y="5878"/>
                  <a:pt x="7433" y="5899"/>
                </a:cubicBezTo>
                <a:cubicBezTo>
                  <a:pt x="7446" y="5902"/>
                  <a:pt x="7459" y="5903"/>
                  <a:pt x="7471" y="5903"/>
                </a:cubicBezTo>
                <a:cubicBezTo>
                  <a:pt x="7542" y="5903"/>
                  <a:pt x="7606" y="5854"/>
                  <a:pt x="7624" y="5782"/>
                </a:cubicBezTo>
                <a:cubicBezTo>
                  <a:pt x="7757" y="5226"/>
                  <a:pt x="7894" y="4575"/>
                  <a:pt x="7831" y="3879"/>
                </a:cubicBezTo>
                <a:cubicBezTo>
                  <a:pt x="7761" y="3100"/>
                  <a:pt x="7358" y="2394"/>
                  <a:pt x="6667" y="1843"/>
                </a:cubicBezTo>
                <a:cubicBezTo>
                  <a:pt x="6284" y="1536"/>
                  <a:pt x="5915" y="1357"/>
                  <a:pt x="5741" y="1281"/>
                </a:cubicBezTo>
                <a:cubicBezTo>
                  <a:pt x="5715" y="840"/>
                  <a:pt x="5530" y="555"/>
                  <a:pt x="5319" y="371"/>
                </a:cubicBezTo>
                <a:lnTo>
                  <a:pt x="5319" y="371"/>
                </a:lnTo>
                <a:cubicBezTo>
                  <a:pt x="5811" y="447"/>
                  <a:pt x="6431" y="624"/>
                  <a:pt x="7017" y="1020"/>
                </a:cubicBezTo>
                <a:cubicBezTo>
                  <a:pt x="7044" y="1039"/>
                  <a:pt x="7075" y="1048"/>
                  <a:pt x="7105" y="1048"/>
                </a:cubicBezTo>
                <a:cubicBezTo>
                  <a:pt x="7155" y="1048"/>
                  <a:pt x="7205" y="1023"/>
                  <a:pt x="7236" y="978"/>
                </a:cubicBezTo>
                <a:cubicBezTo>
                  <a:pt x="7284" y="906"/>
                  <a:pt x="7266" y="808"/>
                  <a:pt x="7194" y="760"/>
                </a:cubicBezTo>
                <a:cubicBezTo>
                  <a:pt x="6202" y="89"/>
                  <a:pt x="5133" y="1"/>
                  <a:pt x="46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Monte-Carlo Tree Search Explained | Papers With Code">
            <a:extLst>
              <a:ext uri="{FF2B5EF4-FFF2-40B4-BE49-F238E27FC236}">
                <a16:creationId xmlns:a16="http://schemas.microsoft.com/office/drawing/2014/main" id="{2D3798EF-998E-C5AF-10B0-0A5576F33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70" y="953884"/>
            <a:ext cx="5239239" cy="282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1B74-4F8B-E62B-3C24-3AE10E4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Monte Carlo Tree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EF0C9-B9D6-6977-E324-8B37CC9EA008}"/>
              </a:ext>
            </a:extLst>
          </p:cNvPr>
          <p:cNvSpPr txBox="1"/>
          <p:nvPr/>
        </p:nvSpPr>
        <p:spPr>
          <a:xfrm>
            <a:off x="720000" y="1458036"/>
            <a:ext cx="205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DM Sans" pitchFamily="2" charset="0"/>
              </a:rPr>
              <a:t>Step 1: At the ¾ mark of each lap: create root 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7D789-0621-846D-8B9D-1C36B104B09C}"/>
              </a:ext>
            </a:extLst>
          </p:cNvPr>
          <p:cNvSpPr/>
          <p:nvPr/>
        </p:nvSpPr>
        <p:spPr>
          <a:xfrm>
            <a:off x="1361591" y="2418011"/>
            <a:ext cx="763361" cy="379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Root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4C9E3-8B86-9B5B-9810-1B58DF5BB5E5}"/>
              </a:ext>
            </a:extLst>
          </p:cNvPr>
          <p:cNvSpPr txBox="1"/>
          <p:nvPr/>
        </p:nvSpPr>
        <p:spPr>
          <a:xfrm>
            <a:off x="2845924" y="1458036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DM Sans" pitchFamily="2" charset="0"/>
              </a:rPr>
              <a:t>Step 2: Expand root node to all 5 unexplored children (i.e. 5 actions)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29F2C0-D7EA-91E0-3157-714DAF0A1766}"/>
              </a:ext>
            </a:extLst>
          </p:cNvPr>
          <p:cNvGrpSpPr/>
          <p:nvPr/>
        </p:nvGrpSpPr>
        <p:grpSpPr>
          <a:xfrm>
            <a:off x="3346017" y="2314940"/>
            <a:ext cx="1600137" cy="932499"/>
            <a:chOff x="3175920" y="2318195"/>
            <a:chExt cx="1600137" cy="9324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87E5B2-F7B5-D4D7-A79F-4A4CD9922723}"/>
                </a:ext>
              </a:extLst>
            </p:cNvPr>
            <p:cNvSpPr/>
            <p:nvPr/>
          </p:nvSpPr>
          <p:spPr>
            <a:xfrm>
              <a:off x="3594339" y="2423118"/>
              <a:ext cx="763361" cy="3796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Root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A99129-D0C3-C9EC-D3D0-3B01231E5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920" y="2626539"/>
              <a:ext cx="402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347606-A74F-F85A-54BA-B28DF703AD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0212" y="2767270"/>
              <a:ext cx="248543" cy="36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37B0F0-EDBD-39E8-250A-AA28CB3DD0C5}"/>
                </a:ext>
              </a:extLst>
            </p:cNvPr>
            <p:cNvCxnSpPr>
              <a:cxnSpLocks/>
            </p:cNvCxnSpPr>
            <p:nvPr/>
          </p:nvCxnSpPr>
          <p:spPr>
            <a:xfrm>
              <a:off x="4357700" y="2603698"/>
              <a:ext cx="418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DCEEC0-9E51-67D8-540D-DB015E8ACAA6}"/>
                </a:ext>
              </a:extLst>
            </p:cNvPr>
            <p:cNvCxnSpPr>
              <a:cxnSpLocks/>
            </p:cNvCxnSpPr>
            <p:nvPr/>
          </p:nvCxnSpPr>
          <p:spPr>
            <a:xfrm>
              <a:off x="4236308" y="2767270"/>
              <a:ext cx="225519" cy="36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288E52-630E-DBF9-F5AE-5590E274A0D4}"/>
                </a:ext>
              </a:extLst>
            </p:cNvPr>
            <p:cNvCxnSpPr>
              <a:cxnSpLocks/>
            </p:cNvCxnSpPr>
            <p:nvPr/>
          </p:nvCxnSpPr>
          <p:spPr>
            <a:xfrm>
              <a:off x="3976019" y="2810759"/>
              <a:ext cx="0" cy="42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74BF403-494B-FD20-394B-C5896979AF10}"/>
                    </a:ext>
                  </a:extLst>
                </p:cNvPr>
                <p:cNvSpPr txBox="1"/>
                <p:nvPr/>
              </p:nvSpPr>
              <p:spPr>
                <a:xfrm>
                  <a:off x="3196297" y="2318195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74BF403-494B-FD20-394B-C5896979A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297" y="2318195"/>
                  <a:ext cx="314292" cy="2539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FF0BF5-82F1-4BB0-A3AB-5B7D742DC0D4}"/>
                    </a:ext>
                  </a:extLst>
                </p:cNvPr>
                <p:cNvSpPr txBox="1"/>
                <p:nvPr/>
              </p:nvSpPr>
              <p:spPr>
                <a:xfrm>
                  <a:off x="3195183" y="2695145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FF0BF5-82F1-4BB0-A3AB-5B7D742DC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183" y="2695145"/>
                  <a:ext cx="314292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8B895B-DC31-7BDB-9EFE-631229D57F44}"/>
                    </a:ext>
                  </a:extLst>
                </p:cNvPr>
                <p:cNvSpPr txBox="1"/>
                <p:nvPr/>
              </p:nvSpPr>
              <p:spPr>
                <a:xfrm>
                  <a:off x="3609665" y="2996778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8B895B-DC31-7BDB-9EFE-631229D57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665" y="2996778"/>
                  <a:ext cx="314292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B408EA-4515-DC20-1442-D9757DE25CED}"/>
                    </a:ext>
                  </a:extLst>
                </p:cNvPr>
                <p:cNvSpPr txBox="1"/>
                <p:nvPr/>
              </p:nvSpPr>
              <p:spPr>
                <a:xfrm>
                  <a:off x="4449330" y="2739418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B408EA-4515-DC20-1442-D9757DE25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330" y="2739418"/>
                  <a:ext cx="314292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A0819F0-BE8A-7D8E-DE62-3BD010D1D405}"/>
                    </a:ext>
                  </a:extLst>
                </p:cNvPr>
                <p:cNvSpPr txBox="1"/>
                <p:nvPr/>
              </p:nvSpPr>
              <p:spPr>
                <a:xfrm>
                  <a:off x="4374091" y="2328871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A0819F0-BE8A-7D8E-DE62-3BD010D1D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91" y="2328871"/>
                  <a:ext cx="314292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DC3B1C6-52F5-F9DF-9FC9-57C947ECFD34}"/>
              </a:ext>
            </a:extLst>
          </p:cNvPr>
          <p:cNvSpPr txBox="1"/>
          <p:nvPr/>
        </p:nvSpPr>
        <p:spPr>
          <a:xfrm>
            <a:off x="5518855" y="1458036"/>
            <a:ext cx="286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DM Sans" pitchFamily="2" charset="0"/>
              </a:rPr>
              <a:t>Step 3: For each child node, we rollout to the terminal state (i.e. 162 laps)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C7BA2D-D288-F888-9D3D-BE718BE320F4}"/>
              </a:ext>
            </a:extLst>
          </p:cNvPr>
          <p:cNvGrpSpPr/>
          <p:nvPr/>
        </p:nvGrpSpPr>
        <p:grpSpPr>
          <a:xfrm>
            <a:off x="5670863" y="2314940"/>
            <a:ext cx="2560490" cy="1174740"/>
            <a:chOff x="5697295" y="1991554"/>
            <a:chExt cx="2560490" cy="11747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F691D3-AF96-B9A3-62E1-1CF3B73BC97C}"/>
                </a:ext>
              </a:extLst>
            </p:cNvPr>
            <p:cNvSpPr/>
            <p:nvPr/>
          </p:nvSpPr>
          <p:spPr>
            <a:xfrm>
              <a:off x="6711926" y="2126898"/>
              <a:ext cx="763361" cy="3796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Root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AD4049-0A38-8534-DFD0-E706B39B3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3507" y="2330318"/>
              <a:ext cx="4020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9D17C0-81A3-E401-1EAB-6EE002084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7799" y="2471050"/>
              <a:ext cx="248543" cy="36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2DA766-5FDB-513B-AD9F-301D86FD1E7C}"/>
                </a:ext>
              </a:extLst>
            </p:cNvPr>
            <p:cNvCxnSpPr>
              <a:cxnSpLocks/>
            </p:cNvCxnSpPr>
            <p:nvPr/>
          </p:nvCxnSpPr>
          <p:spPr>
            <a:xfrm>
              <a:off x="7475287" y="2307478"/>
              <a:ext cx="418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00527B-3D73-B419-CAA7-48F8EF6A0DB7}"/>
                </a:ext>
              </a:extLst>
            </p:cNvPr>
            <p:cNvCxnSpPr>
              <a:cxnSpLocks/>
            </p:cNvCxnSpPr>
            <p:nvPr/>
          </p:nvCxnSpPr>
          <p:spPr>
            <a:xfrm>
              <a:off x="7353895" y="2471050"/>
              <a:ext cx="225519" cy="366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CB2FC78-AA48-FE5E-9917-4884EAEE6B5D}"/>
                </a:ext>
              </a:extLst>
            </p:cNvPr>
            <p:cNvCxnSpPr>
              <a:cxnSpLocks/>
            </p:cNvCxnSpPr>
            <p:nvPr/>
          </p:nvCxnSpPr>
          <p:spPr>
            <a:xfrm>
              <a:off x="7155250" y="2535086"/>
              <a:ext cx="0" cy="42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DC0F1CE-A76B-E670-6E5F-DD6A879BA446}"/>
                    </a:ext>
                  </a:extLst>
                </p:cNvPr>
                <p:cNvSpPr txBox="1"/>
                <p:nvPr/>
              </p:nvSpPr>
              <p:spPr>
                <a:xfrm>
                  <a:off x="6313884" y="2021975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DC0F1CE-A76B-E670-6E5F-DD6A879BA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884" y="2021975"/>
                  <a:ext cx="314292" cy="2539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C04E34-9E2F-B686-555E-5823AFEC0B26}"/>
                    </a:ext>
                  </a:extLst>
                </p:cNvPr>
                <p:cNvSpPr txBox="1"/>
                <p:nvPr/>
              </p:nvSpPr>
              <p:spPr>
                <a:xfrm>
                  <a:off x="6371371" y="2411370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C04E34-9E2F-B686-555E-5823AFEC0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371" y="2411370"/>
                  <a:ext cx="314292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F97912-7489-3A29-91AC-079FC1F88097}"/>
                    </a:ext>
                  </a:extLst>
                </p:cNvPr>
                <p:cNvSpPr txBox="1"/>
                <p:nvPr/>
              </p:nvSpPr>
              <p:spPr>
                <a:xfrm>
                  <a:off x="6788403" y="2670889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F97912-7489-3A29-91AC-079FC1F88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403" y="2670889"/>
                  <a:ext cx="314292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15FC1E-9BF3-5D72-02DA-1E1571FF07B9}"/>
                    </a:ext>
                  </a:extLst>
                </p:cNvPr>
                <p:cNvSpPr txBox="1"/>
                <p:nvPr/>
              </p:nvSpPr>
              <p:spPr>
                <a:xfrm>
                  <a:off x="7516383" y="2444850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15FC1E-9BF3-5D72-02DA-1E1571FF0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383" y="2444850"/>
                  <a:ext cx="314292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B5ECC8-C794-BA13-47D4-8B961ED1F76A}"/>
                    </a:ext>
                  </a:extLst>
                </p:cNvPr>
                <p:cNvSpPr txBox="1"/>
                <p:nvPr/>
              </p:nvSpPr>
              <p:spPr>
                <a:xfrm>
                  <a:off x="7491678" y="1991554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B5ECC8-C794-BA13-47D4-8B961ED1F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678" y="1991554"/>
                  <a:ext cx="314292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ED5F514-8E6C-5C43-643B-814C49FF6E5E}"/>
                    </a:ext>
                  </a:extLst>
                </p:cNvPr>
                <p:cNvSpPr txBox="1"/>
                <p:nvPr/>
              </p:nvSpPr>
              <p:spPr>
                <a:xfrm>
                  <a:off x="6014361" y="2724599"/>
                  <a:ext cx="34572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𝑡𝑒𝑟𝑚𝑖𝑛𝑎𝑙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ED5F514-8E6C-5C43-643B-814C49FF6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361" y="2724599"/>
                  <a:ext cx="345722" cy="253916"/>
                </a:xfrm>
                <a:prstGeom prst="rect">
                  <a:avLst/>
                </a:prstGeom>
                <a:blipFill>
                  <a:blip r:embed="rId10"/>
                  <a:stretch>
                    <a:fillRect r="-721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B1D0C6D-F492-86FC-AE9F-558C02C43803}"/>
                    </a:ext>
                  </a:extLst>
                </p:cNvPr>
                <p:cNvSpPr txBox="1"/>
                <p:nvPr/>
              </p:nvSpPr>
              <p:spPr>
                <a:xfrm>
                  <a:off x="5697295" y="2225787"/>
                  <a:ext cx="31429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𝑡𝑒𝑟𝑚𝑖𝑛𝑎𝑙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B1D0C6D-F492-86FC-AE9F-558C02C43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295" y="2225787"/>
                  <a:ext cx="314292" cy="253916"/>
                </a:xfrm>
                <a:prstGeom prst="rect">
                  <a:avLst/>
                </a:prstGeom>
                <a:blipFill>
                  <a:blip r:embed="rId11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A722FC-AA34-8C10-3F24-F84D7DEB8045}"/>
                    </a:ext>
                  </a:extLst>
                </p:cNvPr>
                <p:cNvSpPr txBox="1"/>
                <p:nvPr/>
              </p:nvSpPr>
              <p:spPr>
                <a:xfrm>
                  <a:off x="6691498" y="2912378"/>
                  <a:ext cx="34572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𝑡𝑒𝑟𝑚𝑖𝑛𝑎𝑙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A722FC-AA34-8C10-3F24-F84D7DEB8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498" y="2912378"/>
                  <a:ext cx="345722" cy="253916"/>
                </a:xfrm>
                <a:prstGeom prst="rect">
                  <a:avLst/>
                </a:prstGeom>
                <a:blipFill>
                  <a:blip r:embed="rId12"/>
                  <a:stretch>
                    <a:fillRect r="-721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5CA9D5-680B-7415-F476-E8D44EC87FFE}"/>
                    </a:ext>
                  </a:extLst>
                </p:cNvPr>
                <p:cNvSpPr txBox="1"/>
                <p:nvPr/>
              </p:nvSpPr>
              <p:spPr>
                <a:xfrm>
                  <a:off x="7516093" y="2781746"/>
                  <a:ext cx="34572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𝑡𝑒𝑟𝑚𝑖𝑛𝑎𝑙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5CA9D5-680B-7415-F476-E8D44EC87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093" y="2781746"/>
                  <a:ext cx="345722" cy="253916"/>
                </a:xfrm>
                <a:prstGeom prst="rect">
                  <a:avLst/>
                </a:prstGeom>
                <a:blipFill>
                  <a:blip r:embed="rId13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02DA08F-209A-FBB1-0994-812BB8E5869A}"/>
                    </a:ext>
                  </a:extLst>
                </p:cNvPr>
                <p:cNvSpPr txBox="1"/>
                <p:nvPr/>
              </p:nvSpPr>
              <p:spPr>
                <a:xfrm>
                  <a:off x="7912063" y="2173505"/>
                  <a:ext cx="345722" cy="253916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𝑡𝑒𝑟𝑚𝑖𝑛𝑎𝑙</m:t>
                            </m:r>
                          </m:sub>
                        </m:sSub>
                      </m:oMath>
                    </m:oMathPara>
                  </a14:m>
                  <a:endParaRPr lang="en-US" sz="105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02DA08F-209A-FBB1-0994-812BB8E5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063" y="2173505"/>
                  <a:ext cx="345722" cy="253916"/>
                </a:xfrm>
                <a:prstGeom prst="rect">
                  <a:avLst/>
                </a:prstGeom>
                <a:blipFill>
                  <a:blip r:embed="rId14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064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8B5215C-EA9C-0D0F-4B5E-995D3681306C}"/>
              </a:ext>
            </a:extLst>
          </p:cNvPr>
          <p:cNvSpPr/>
          <p:nvPr/>
        </p:nvSpPr>
        <p:spPr>
          <a:xfrm>
            <a:off x="734784" y="1674361"/>
            <a:ext cx="1489983" cy="142875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33189-1D86-656D-5B86-45460D4D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Rollout Policy – Determine Pitting Threshold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384611-918C-38DF-2258-A580757B703E}"/>
              </a:ext>
            </a:extLst>
          </p:cNvPr>
          <p:cNvSpPr/>
          <p:nvPr/>
        </p:nvSpPr>
        <p:spPr>
          <a:xfrm>
            <a:off x="938892" y="1853975"/>
            <a:ext cx="1089932" cy="106544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Race</a:t>
            </a:r>
          </a:p>
          <a:p>
            <a:pPr algn="ctr"/>
            <a:r>
              <a:rPr lang="en-US" sz="1050"/>
              <a:t>Track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E1AEB-3315-6762-411D-569984CF55C1}"/>
              </a:ext>
            </a:extLst>
          </p:cNvPr>
          <p:cNvSpPr txBox="1"/>
          <p:nvPr/>
        </p:nvSpPr>
        <p:spPr>
          <a:xfrm>
            <a:off x="481691" y="1430748"/>
            <a:ext cx="1996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DM Sans" pitchFamily="2" charset="0"/>
              </a:rPr>
              <a:t>Pitstop Time = 23 seconds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47C257-0A82-14E3-4F62-36B3BE97460C}"/>
                  </a:ext>
                </a:extLst>
              </p:cNvPr>
              <p:cNvSpPr txBox="1"/>
              <p:nvPr/>
            </p:nvSpPr>
            <p:spPr>
              <a:xfrm>
                <a:off x="2510518" y="1497329"/>
                <a:ext cx="6327319" cy="282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>
                    <a:latin typeface="DM Sans" pitchFamily="2" charset="0"/>
                  </a:rPr>
                  <a:t>Setting a certain threshold to start considering pitstops</a:t>
                </a:r>
              </a:p>
              <a:p>
                <a:pPr marL="557213" indent="-214313"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DM Sans" pitchFamily="2" charset="0"/>
                  </a:rPr>
                  <a:t>Considerations:</a:t>
                </a:r>
              </a:p>
              <a:p>
                <a:pPr marL="900113" lvl="1" indent="-214313"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DM Sans" pitchFamily="2" charset="0"/>
                  </a:rPr>
                  <a:t>For tracks with smaller radiuses, we do not want pitstops to occur too fast or too frequently</a:t>
                </a:r>
              </a:p>
              <a:p>
                <a:pPr marL="900113" lvl="1" indent="-214313"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DM Sans" pitchFamily="2" charset="0"/>
                  </a:rPr>
                  <a:t>For tracks with larger radiuses, we do not want pitstops to be missed too frequently as the tyre degrades faster every lap.</a:t>
                </a:r>
              </a:p>
              <a:p>
                <a:pPr marL="557213" indent="-214313"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DM Sans" pitchFamily="2" charset="0"/>
                  </a:rPr>
                  <a:t>After several empirical testing, we find that if a car’s lap time for any track hits approximately 9 times of pitstop time, it is time to consider stopping for a change of tyres.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𝐿𝑎𝑝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𝑅𝑎𝑑𝑖𝑢𝑠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𝑉𝑒𝑙𝑜𝑐𝑖𝑡𝑦</m:t>
                          </m:r>
                        </m:den>
                      </m:f>
                      <m:r>
                        <a:rPr lang="en-US" sz="1100" i="1">
                          <a:latin typeface="Cambria Math" panose="02040503050406030204" pitchFamily="18" charset="0"/>
                        </a:rPr>
                        <m:t>&gt;9∗23</m:t>
                      </m:r>
                    </m:oMath>
                  </m:oMathPara>
                </a14:m>
                <a:endParaRPr lang="en-US" sz="1100">
                  <a:latin typeface="DM Sans" pitchFamily="2" charset="0"/>
                </a:endParaRPr>
              </a:p>
              <a:p>
                <a:endParaRPr lang="en-US" sz="1100">
                  <a:latin typeface="DM Sans" pitchFamily="2" charset="0"/>
                </a:endParaRPr>
              </a:p>
              <a:p>
                <a:pPr marL="557213" indent="-214313"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DM Sans" pitchFamily="2" charset="0"/>
                  </a:rPr>
                  <a:t>For simplicity, we reduce the number of calculations by using the radius as lap time proxy and reducing the RHS to 1.5 times of pitstop 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𝐿𝑎𝑝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𝑇h𝑟𝑒𝑠h𝑜𝑙𝑑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𝑃𝑟𝑜𝑥𝑦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𝑅𝑎𝑑𝑖𝑢𝑠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𝑉𝑒𝑙𝑜𝑐𝑖𝑡𝑦</m:t>
                          </m:r>
                        </m:den>
                      </m:f>
                      <m:r>
                        <a:rPr lang="en-US" sz="1100" i="1">
                          <a:latin typeface="Cambria Math" panose="02040503050406030204" pitchFamily="18" charset="0"/>
                        </a:rPr>
                        <m:t>&gt;1.5∗23</m:t>
                      </m:r>
                    </m:oMath>
                  </m:oMathPara>
                </a14:m>
                <a:endParaRPr lang="en-US" sz="1100">
                  <a:latin typeface="DM Sans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47C257-0A82-14E3-4F62-36B3BE97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18" y="1497329"/>
                <a:ext cx="6327319" cy="2824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BCB3D-257B-99A7-9519-715E1A4D0603}"/>
                  </a:ext>
                </a:extLst>
              </p:cNvPr>
              <p:cNvSpPr txBox="1"/>
              <p:nvPr/>
            </p:nvSpPr>
            <p:spPr>
              <a:xfrm>
                <a:off x="452827" y="3208913"/>
                <a:ext cx="102694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¾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𝑙𝑎𝑝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000">
                  <a:latin typeface="DM Sans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ABCB3D-257B-99A7-9519-715E1A4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7" y="3208913"/>
                <a:ext cx="1026948" cy="153888"/>
              </a:xfrm>
              <a:prstGeom prst="rect">
                <a:avLst/>
              </a:prstGeom>
              <a:blipFill>
                <a:blip r:embed="rId3"/>
                <a:stretch>
                  <a:fillRect l="-2367" t="-3846" r="-118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C0A17B-8DF1-3FD9-5097-8844316F10D3}"/>
                  </a:ext>
                </a:extLst>
              </p:cNvPr>
              <p:cNvSpPr txBox="1"/>
              <p:nvPr/>
            </p:nvSpPr>
            <p:spPr>
              <a:xfrm>
                <a:off x="481692" y="3453046"/>
                <a:ext cx="2028826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>
                    <a:latin typeface="DM Sans" pitchFamily="2" charset="0"/>
                  </a:rPr>
                  <a:t>Step 1: 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𝐿𝑎𝑝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𝑅𝑎𝑑𝑖𝑢𝑠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𝑉𝑒𝑙𝑜𝑐𝑖𝑡𝑦</m:t>
                          </m:r>
                        </m:den>
                      </m:f>
                    </m:oMath>
                  </m:oMathPara>
                </a14:m>
                <a:endParaRPr lang="en-US" sz="1000">
                  <a:latin typeface="DM Sans" pitchFamily="2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C0A17B-8DF1-3FD9-5097-8844316F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2" y="3453046"/>
                <a:ext cx="2028826" cy="472373"/>
              </a:xfrm>
              <a:prstGeom prst="rect">
                <a:avLst/>
              </a:prstGeom>
              <a:blipFill>
                <a:blip r:embed="rId4"/>
                <a:stretch>
                  <a:fillRect l="-3904" t="-769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CBEEB-3C14-41F3-149A-3FAA44E3376D}"/>
                  </a:ext>
                </a:extLst>
              </p:cNvPr>
              <p:cNvSpPr txBox="1"/>
              <p:nvPr/>
            </p:nvSpPr>
            <p:spPr>
              <a:xfrm>
                <a:off x="481691" y="4122673"/>
                <a:ext cx="2642526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>
                    <a:latin typeface="DM Sans" pitchFamily="2" charset="0"/>
                  </a:rPr>
                  <a:t>Step 2: Tune threshold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𝐿𝑎𝑝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𝑅𝑎𝑑𝑖𝑢𝑠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𝑉𝑒𝑙𝑜𝑐𝑖𝑡𝑦</m:t>
                          </m:r>
                        </m:den>
                      </m:f>
                      <m:r>
                        <a:rPr lang="en-US" sz="1000" i="1">
                          <a:latin typeface="Cambria Math" panose="02040503050406030204" pitchFamily="18" charset="0"/>
                        </a:rPr>
                        <m:t>&gt;1.5∗23</m:t>
                      </m:r>
                    </m:oMath>
                  </m:oMathPara>
                </a14:m>
                <a:endParaRPr lang="en-US" sz="1000">
                  <a:latin typeface="DM Sans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CBEEB-3C14-41F3-149A-3FAA44E33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1" y="4122673"/>
                <a:ext cx="2642526" cy="472373"/>
              </a:xfrm>
              <a:prstGeom prst="rect">
                <a:avLst/>
              </a:prstGeom>
              <a:blipFill>
                <a:blip r:embed="rId5"/>
                <a:stretch>
                  <a:fillRect l="-2995" t="-7692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3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C7AB-DFD5-C36E-4DA5-3709236D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Rollout Policy – Greedy Epsilon Strategy to Account for Tyre-to-Weather Durability and Track Radius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61317-C2D3-BD17-72BB-498013F2985B}"/>
              </a:ext>
            </a:extLst>
          </p:cNvPr>
          <p:cNvSpPr txBox="1"/>
          <p:nvPr/>
        </p:nvSpPr>
        <p:spPr>
          <a:xfrm>
            <a:off x="4354740" y="2403519"/>
            <a:ext cx="4069260" cy="1384995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#favourable weather for specific tyre</a:t>
            </a:r>
          </a:p>
          <a:p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fav_weather_tyre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{</a:t>
            </a:r>
          </a:p>
          <a:p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"Ultrasoft"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[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"Dry"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"20%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</a:p>
          <a:p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"Soft"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[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"20%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</a:p>
          <a:p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"Intermediate"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[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"40%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"60%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"80%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],</a:t>
            </a:r>
          </a:p>
          <a:p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"Fullwet"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[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"80%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"100%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72760-02B8-F1D0-4050-5F8A6B0DCDEA}"/>
              </a:ext>
            </a:extLst>
          </p:cNvPr>
          <p:cNvSpPr txBox="1"/>
          <p:nvPr/>
        </p:nvSpPr>
        <p:spPr>
          <a:xfrm>
            <a:off x="4354740" y="1787562"/>
            <a:ext cx="412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latin typeface="DM Sans" pitchFamily="2" charset="0"/>
              </a:rPr>
              <a:t>Step 1: Fix Specific Weather conditions that favors specific tyre types and set initial epsilon 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FA905B-BC1B-431B-A4A7-E6DAD39D4700}"/>
                  </a:ext>
                </a:extLst>
              </p:cNvPr>
              <p:cNvSpPr txBox="1"/>
              <p:nvPr/>
            </p:nvSpPr>
            <p:spPr>
              <a:xfrm>
                <a:off x="4354740" y="3942394"/>
                <a:ext cx="40692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𝐼𝑛𝑖𝑡𝑖𝑎𝑙𝐸𝑝𝑠𝑖𝑙𝑜𝑛𝑇h𝑟𝑒𝑠h𝑜𝑙𝑑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𝑐𝑢𝑟𝑟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>
                  <a:latin typeface="DM Sans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FA905B-BC1B-431B-A4A7-E6DAD39D4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40" y="3942394"/>
                <a:ext cx="4069260" cy="184666"/>
              </a:xfrm>
              <a:prstGeom prst="rect">
                <a:avLst/>
              </a:prstGeom>
              <a:blipFill>
                <a:blip r:embed="rId2"/>
                <a:stretch>
                  <a:fillRect l="-1796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AC5FD9-84A4-6A7D-B6F6-C48687030E2F}"/>
              </a:ext>
            </a:extLst>
          </p:cNvPr>
          <p:cNvSpPr txBox="1"/>
          <p:nvPr/>
        </p:nvSpPr>
        <p:spPr>
          <a:xfrm>
            <a:off x="720000" y="2111568"/>
            <a:ext cx="32562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DM Sans" pitchFamily="2" charset="0"/>
              </a:rPr>
              <a:t>Next, we set a threshold for which tyres we should change to.</a:t>
            </a:r>
          </a:p>
          <a:p>
            <a:endParaRPr lang="en-US">
              <a:latin typeface="DM Sans" pitchFamily="2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latin typeface="DM Sans" pitchFamily="2" charset="0"/>
              </a:rPr>
              <a:t>Based on intuition and empirical testing, these tyres are most suited to the following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17716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C7AB-DFD5-C36E-4DA5-3709236D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Rollout Policy – Greedy Epsilon Strategy to Account for Tyre-to-Weather Durability and Track Radius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96B83-1672-28A8-5BCC-E6C87E001824}"/>
              </a:ext>
            </a:extLst>
          </p:cNvPr>
          <p:cNvSpPr txBox="1"/>
          <p:nvPr/>
        </p:nvSpPr>
        <p:spPr>
          <a:xfrm>
            <a:off x="4354740" y="1631324"/>
            <a:ext cx="4069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latin typeface="DM Sans" pitchFamily="2" charset="0"/>
              </a:rPr>
              <a:t>Step 2: Account for Track Radius by Adjusting linearly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84726-8EB1-5FD0-2087-C58536E2025F}"/>
              </a:ext>
            </a:extLst>
          </p:cNvPr>
          <p:cNvSpPr txBox="1"/>
          <p:nvPr/>
        </p:nvSpPr>
        <p:spPr>
          <a:xfrm>
            <a:off x="4354741" y="2228890"/>
            <a:ext cx="406926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DM Sans" pitchFamily="2" charset="0"/>
              </a:rPr>
              <a:t>If weather is favorable to current tyre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DM Sans" pitchFamily="2" charset="0"/>
              </a:rPr>
              <a:t>Decrease epsilon threshold linearly by factoring in track radius.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curr_threshold 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-= (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0.45</a:t>
            </a:r>
            <a:r>
              <a:rPr lang="en-SG" sz="11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 (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-(</a:t>
            </a:r>
            <a:r>
              <a:rPr lang="en-SG" sz="11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curr_state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]-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600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)/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600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endParaRPr lang="en-US" sz="1100">
              <a:latin typeface="DM Sans" pitchFamily="2" charset="0"/>
            </a:endParaRPr>
          </a:p>
          <a:p>
            <a:r>
              <a:rPr lang="en-US" sz="1100">
                <a:latin typeface="DM Sans" pitchFamily="2" charset="0"/>
              </a:rPr>
              <a:t>If weather is unfavorable to current tyre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DM Sans" pitchFamily="2" charset="0"/>
              </a:rPr>
              <a:t>Increase epsilon threshold linearly by factoring in track radius.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curr_threshold 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+= (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0.45</a:t>
            </a:r>
            <a:r>
              <a:rPr lang="en-SG" sz="11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 (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-(</a:t>
            </a:r>
            <a:r>
              <a:rPr lang="en-SG" sz="11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curr_state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]/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600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)-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endParaRPr lang="en-US" sz="1100">
              <a:latin typeface="DM Sans" pitchFamily="2" charset="0"/>
            </a:endParaRPr>
          </a:p>
          <a:p>
            <a:r>
              <a:rPr lang="en-US" sz="1100">
                <a:latin typeface="DM Sans" pitchFamily="2" charset="0"/>
              </a:rPr>
              <a:t>Note here that radius = </a:t>
            </a:r>
            <a:r>
              <a:rPr lang="en-SG" sz="11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curr_state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</a:t>
            </a:r>
            <a:r>
              <a:rPr lang="en-SG" sz="11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SG" sz="11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>
              <a:solidFill>
                <a:schemeClr val="accent2">
                  <a:lumMod val="6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44A1B-0FFE-BE80-1CCD-4EAD8DFFD880}"/>
              </a:ext>
            </a:extLst>
          </p:cNvPr>
          <p:cNvSpPr txBox="1"/>
          <p:nvPr/>
        </p:nvSpPr>
        <p:spPr>
          <a:xfrm>
            <a:off x="720000" y="1908323"/>
            <a:ext cx="29013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>
                <a:latin typeface="DM Sans" pitchFamily="2" charset="0"/>
              </a:rPr>
              <a:t>The intuition here is  that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longer tracks will require more  immediate changing of tyres as the next time to pit might be a lot longer later.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Shorter tracks will have a lower probability to change tyres even if weather is unfavorable as the next time to change tyres is only a short while later.</a:t>
            </a:r>
          </a:p>
        </p:txBody>
      </p:sp>
    </p:spTree>
    <p:extLst>
      <p:ext uri="{BB962C8B-B14F-4D97-AF65-F5344CB8AC3E}">
        <p14:creationId xmlns:p14="http://schemas.microsoft.com/office/powerpoint/2010/main" val="22006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C7AB-DFD5-C36E-4DA5-3709236D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Rollout Policy – Greedy Epsilon Strategy to Account for Tyre-to-Weather Durability and Track Radius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96B83-1672-28A8-5BCC-E6C87E001824}"/>
              </a:ext>
            </a:extLst>
          </p:cNvPr>
          <p:cNvSpPr txBox="1"/>
          <p:nvPr/>
        </p:nvSpPr>
        <p:spPr>
          <a:xfrm>
            <a:off x="4354740" y="1833729"/>
            <a:ext cx="40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/>
              <a:t>Step 3: </a:t>
            </a:r>
            <a:r>
              <a:rPr lang="en-US" sz="1200" b="1" u="sng">
                <a:latin typeface="DM Sans" pitchFamily="2" charset="0"/>
              </a:rPr>
              <a:t>Determine</a:t>
            </a:r>
            <a:r>
              <a:rPr lang="en-US" sz="1800" b="1" u="sng"/>
              <a:t> Tyres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84726-8EB1-5FD0-2087-C58536E2025F}"/>
              </a:ext>
            </a:extLst>
          </p:cNvPr>
          <p:cNvSpPr txBox="1"/>
          <p:nvPr/>
        </p:nvSpPr>
        <p:spPr>
          <a:xfrm>
            <a:off x="4354740" y="2309972"/>
            <a:ext cx="4069260" cy="1015663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epsilon_for_change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random.random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</a:t>
            </a:r>
          </a:p>
          <a:p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SG" sz="120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epsilon_for_change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&lt;=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curr_threshold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doTyreSelection()</a:t>
            </a:r>
          </a:p>
          <a:p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Else:</a:t>
            </a:r>
          </a:p>
          <a:p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doNothing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B9E26-E8A2-001D-D466-E9E8F4F68D16}"/>
              </a:ext>
            </a:extLst>
          </p:cNvPr>
          <p:cNvSpPr txBox="1"/>
          <p:nvPr/>
        </p:nvSpPr>
        <p:spPr>
          <a:xfrm>
            <a:off x="720000" y="1908323"/>
            <a:ext cx="29013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>
                <a:latin typeface="DM Sans" pitchFamily="2" charset="0"/>
              </a:rPr>
              <a:t>The intuition here is  that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longer tracks will require more  immediate changing of tyres as the next time to pit might be a lot longer later.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Shorter tracks will have a lower probability to change tyres even if weather is unfavorable as the next time to change tyres is only a short while later.</a:t>
            </a:r>
          </a:p>
        </p:txBody>
      </p:sp>
    </p:spTree>
    <p:extLst>
      <p:ext uri="{BB962C8B-B14F-4D97-AF65-F5344CB8AC3E}">
        <p14:creationId xmlns:p14="http://schemas.microsoft.com/office/powerpoint/2010/main" val="62888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title" idx="2"/>
          </p:nvPr>
        </p:nvSpPr>
        <p:spPr>
          <a:xfrm>
            <a:off x="720000" y="1578587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title" idx="3"/>
          </p:nvPr>
        </p:nvSpPr>
        <p:spPr>
          <a:xfrm>
            <a:off x="719996" y="2566962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 idx="4"/>
          </p:nvPr>
        </p:nvSpPr>
        <p:spPr>
          <a:xfrm>
            <a:off x="719999" y="3555337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ubTitle" idx="1"/>
          </p:nvPr>
        </p:nvSpPr>
        <p:spPr>
          <a:xfrm>
            <a:off x="3108898" y="1578587"/>
            <a:ext cx="146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Approach</a:t>
            </a:r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subTitle" idx="5"/>
          </p:nvPr>
        </p:nvSpPr>
        <p:spPr>
          <a:xfrm>
            <a:off x="3108896" y="2566962"/>
            <a:ext cx="146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Results</a:t>
            </a:r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subTitle" idx="6"/>
          </p:nvPr>
        </p:nvSpPr>
        <p:spPr>
          <a:xfrm>
            <a:off x="3108898" y="3555337"/>
            <a:ext cx="1463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grpSp>
        <p:nvGrpSpPr>
          <p:cNvPr id="267" name="Google Shape;267;p46"/>
          <p:cNvGrpSpPr/>
          <p:nvPr/>
        </p:nvGrpSpPr>
        <p:grpSpPr>
          <a:xfrm>
            <a:off x="5308400" y="1118000"/>
            <a:ext cx="2947200" cy="7064400"/>
            <a:chOff x="5308400" y="1118000"/>
            <a:chExt cx="2947200" cy="7064400"/>
          </a:xfrm>
        </p:grpSpPr>
        <p:sp>
          <p:nvSpPr>
            <p:cNvPr id="268" name="Google Shape;268;p46"/>
            <p:cNvSpPr/>
            <p:nvPr/>
          </p:nvSpPr>
          <p:spPr>
            <a:xfrm>
              <a:off x="5308400" y="1118000"/>
              <a:ext cx="2947200" cy="7064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6"/>
            <p:cNvSpPr/>
            <p:nvPr/>
          </p:nvSpPr>
          <p:spPr>
            <a:xfrm>
              <a:off x="5778550" y="2537950"/>
              <a:ext cx="2007000" cy="4810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E74AD1-9FF8-D724-4045-E74D731E265F}"/>
              </a:ext>
            </a:extLst>
          </p:cNvPr>
          <p:cNvSpPr/>
          <p:nvPr/>
        </p:nvSpPr>
        <p:spPr>
          <a:xfrm>
            <a:off x="720000" y="1406236"/>
            <a:ext cx="7704000" cy="1004455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64422-5DA7-5D16-C2F4-C81DF03D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Rollout Policy – Tyre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D9BA4-1909-1E1D-1EAA-F9BDC66AD0DF}"/>
              </a:ext>
            </a:extLst>
          </p:cNvPr>
          <p:cNvSpPr txBox="1"/>
          <p:nvPr/>
        </p:nvSpPr>
        <p:spPr>
          <a:xfrm>
            <a:off x="720000" y="1031225"/>
            <a:ext cx="7704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To choose which tyres to fit on, we focus on the durability factor of the tyre in all race conditions.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1200">
              <a:latin typeface="DM Sans" pitchFamily="2" charset="0"/>
            </a:endParaRPr>
          </a:p>
          <a:p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possible_tyres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[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"Ultrasoft"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"Soft"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"Intermediate"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"Fullwet"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possible_weather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[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"Dry"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"20%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"40%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"60%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"80%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rgbClr val="CE917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"100% Wet"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radius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range(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600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1250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r>
              <a:rPr lang="en-SG" sz="1200">
                <a:solidFill>
                  <a:srgbClr val="C586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weather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possible_weather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SG" sz="1200">
                <a:solidFill>
                  <a:srgbClr val="CCCC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doMeasurement()</a:t>
            </a:r>
            <a:endParaRPr lang="en-US" sz="1200">
              <a:solidFill>
                <a:schemeClr val="accent2">
                  <a:lumMod val="6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sz="1200">
                <a:latin typeface="DM Sans" pitchFamily="2" charset="0"/>
              </a:rPr>
              <a:t>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The durability factor is measured by: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Lap at which tyres reach close to 0 for a specific constant weather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Linear rate of deceleration across time:</a:t>
            </a:r>
            <a:r>
              <a:rPr lang="en-SG" sz="1200">
                <a:solidFill>
                  <a:srgbClr val="CCCCCC"/>
                </a:solidFill>
                <a:latin typeface="DM Sans" pitchFamily="2" charset="0"/>
              </a:rPr>
              <a:t>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velocities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]-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velocities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])/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lap_count</a:t>
            </a:r>
            <a:endParaRPr lang="en-US" sz="120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We weigh the 2 subfactors equally to get the most durable tyre compound for a specific radius and specific weather condition.	</a:t>
            </a:r>
            <a:endParaRPr lang="en-SG" sz="1200">
              <a:solidFill>
                <a:srgbClr val="9CDCFE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2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4422-5DA7-5D16-C2F4-C81DF03D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Rollout Policy – Tyre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D9BA4-1909-1E1D-1EAA-F9BDC66AD0DF}"/>
              </a:ext>
            </a:extLst>
          </p:cNvPr>
          <p:cNvSpPr txBox="1"/>
          <p:nvPr/>
        </p:nvSpPr>
        <p:spPr>
          <a:xfrm>
            <a:off x="720000" y="1567782"/>
            <a:ext cx="4492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The durability factor is measured by: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Lap at which tyres reach close to 0 for a specific constant weather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Linear rate of deceleration across time:</a:t>
            </a:r>
            <a:r>
              <a:rPr lang="en-SG" sz="1200">
                <a:solidFill>
                  <a:srgbClr val="CCCCCC"/>
                </a:solidFill>
                <a:latin typeface="DM Sans" pitchFamily="2" charset="0"/>
              </a:rPr>
              <a:t> 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velocities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]-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velocities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</a:t>
            </a:r>
            <a:r>
              <a:rPr lang="en-SG" sz="120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SG" sz="1200">
                <a:solidFill>
                  <a:schemeClr val="accent2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])/</a:t>
            </a:r>
            <a:r>
              <a:rPr lang="en-SG" sz="120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lap_count</a:t>
            </a:r>
            <a:endParaRPr lang="en-US" sz="1200">
              <a:solidFill>
                <a:schemeClr val="bg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We weigh the 2 subfactors equally to get the most durable tyre compound for a specific radius and specific weather condition.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Top 25 most durable tyre compounds across various radius and weather conditions.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6A829-E506-0992-2372-9132590B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36" y="747878"/>
            <a:ext cx="3107644" cy="36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1BB2-2E95-1943-3E2F-23300DDA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Pseudo Code of our Rigorously Flexible </a:t>
            </a:r>
            <a:br>
              <a:rPr lang="en-US" sz="2400"/>
            </a:br>
            <a:r>
              <a:rPr lang="en-US" sz="2400"/>
              <a:t>Q-Learning Open Loop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6DD61-8FC1-DAB9-5AE9-E64AE47FDE5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55182" y="1498457"/>
                <a:ext cx="2943091" cy="3115107"/>
              </a:xfrm>
              <a:solidFill>
                <a:schemeClr val="accent2">
                  <a:lumMod val="95000"/>
                </a:schemeClr>
              </a:solidFill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Procedure OLSEARCH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Create root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while within computational budget do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𝑇𝑅𝐸𝐸𝑃𝑂𝐿𝐼𝐶𝑌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𝑅𝑂𝐿𝐿𝑂𝑈𝑇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BACKUP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end while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End procedure</a:t>
                </a:r>
              </a:p>
              <a:p>
                <a:pPr marL="0" indent="0">
                  <a:buNone/>
                </a:pP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Procedure TREEPOLICY(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while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not terminal do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not fully expanded then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&gt; return EXPANDED(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end if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end while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End procedure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6DD61-8FC1-DAB9-5AE9-E64AE47FD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55182" y="1498457"/>
                <a:ext cx="2943091" cy="3115107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DF804C-C968-58AE-94EA-40369D554197}"/>
              </a:ext>
            </a:extLst>
          </p:cNvPr>
          <p:cNvSpPr txBox="1">
            <a:spLocks/>
          </p:cNvSpPr>
          <p:nvPr/>
        </p:nvSpPr>
        <p:spPr>
          <a:xfrm>
            <a:off x="3753132" y="1498457"/>
            <a:ext cx="4670868" cy="2345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>
                <a:latin typeface="DM Sans" pitchFamily="2" charset="0"/>
              </a:rPr>
              <a:t>At each lap, we create a root node.</a:t>
            </a:r>
          </a:p>
          <a:p>
            <a:pPr>
              <a:spcBef>
                <a:spcPts val="0"/>
              </a:spcBef>
            </a:pPr>
            <a:endParaRPr lang="en-US" sz="1200">
              <a:latin typeface="DM Sans" pitchFamily="2" charset="0"/>
            </a:endParaRPr>
          </a:p>
          <a:p>
            <a:pPr>
              <a:spcBef>
                <a:spcPts val="0"/>
              </a:spcBef>
            </a:pPr>
            <a:r>
              <a:rPr lang="en-US" sz="1200">
                <a:latin typeface="DM Sans" pitchFamily="2" charset="0"/>
              </a:rPr>
              <a:t>We then expand the root node to its unexplored actions and subsequent states.</a:t>
            </a:r>
          </a:p>
          <a:p>
            <a:pPr>
              <a:spcBef>
                <a:spcPts val="0"/>
              </a:spcBef>
            </a:pPr>
            <a:endParaRPr lang="en-US" sz="1200">
              <a:latin typeface="DM Sans" pitchFamily="2" charset="0"/>
            </a:endParaRPr>
          </a:p>
          <a:p>
            <a:pPr>
              <a:spcBef>
                <a:spcPts val="0"/>
              </a:spcBef>
            </a:pPr>
            <a:r>
              <a:rPr lang="en-US" sz="1200">
                <a:latin typeface="DM Sans" pitchFamily="2" charset="0"/>
              </a:rPr>
              <a:t>Thereafter, we do a rollout to terminal state based on the previously discussed rollout policy.</a:t>
            </a:r>
          </a:p>
          <a:p>
            <a:pPr>
              <a:spcBef>
                <a:spcPts val="0"/>
              </a:spcBef>
            </a:pPr>
            <a:endParaRPr lang="en-US" sz="1200">
              <a:latin typeface="DM Sans" pitchFamily="2" charset="0"/>
            </a:endParaRPr>
          </a:p>
          <a:p>
            <a:pPr>
              <a:spcBef>
                <a:spcPts val="0"/>
              </a:spcBef>
            </a:pPr>
            <a:r>
              <a:rPr lang="en-US" sz="1200">
                <a:latin typeface="DM Sans" pitchFamily="2" charset="0"/>
              </a:rPr>
              <a:t>The backup function computes the Q value which represents the expected returns based on the rollout strategy.</a:t>
            </a:r>
          </a:p>
        </p:txBody>
      </p:sp>
    </p:spTree>
    <p:extLst>
      <p:ext uri="{BB962C8B-B14F-4D97-AF65-F5344CB8AC3E}">
        <p14:creationId xmlns:p14="http://schemas.microsoft.com/office/powerpoint/2010/main" val="422522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1BB2-2E95-1943-3E2F-23300DDA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Pseudo Code of our Rigorously Flexible </a:t>
            </a:r>
            <a:br>
              <a:rPr lang="en-US" sz="2400"/>
            </a:br>
            <a:r>
              <a:rPr lang="en-US" sz="2400"/>
              <a:t>Q-Learning Open Loop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1AEE9E-2E5E-9174-BB47-7DB7FB0ED056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0" y="1411285"/>
                <a:ext cx="3852000" cy="3368532"/>
              </a:xfrm>
              <a:solidFill>
                <a:schemeClr val="accent2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Procedure BACKUP(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denotes explored children nodes of N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N’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𝑤h𝑖𝑙𝑒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𝑛𝑢𝑙𝑙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if N is leaf then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else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end if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end while</a:t>
                </a:r>
              </a:p>
              <a:p>
                <a:pPr marL="0" indent="0">
                  <a:buNone/>
                </a:pP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End procedure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1AEE9E-2E5E-9174-BB47-7DB7FB0ED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0" y="1411285"/>
                <a:ext cx="3852000" cy="3368532"/>
              </a:xfrm>
              <a:blipFill>
                <a:blip r:embed="rId2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ADF804C-C968-58AE-94EA-40369D554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411285"/>
                <a:ext cx="3616473" cy="3368533"/>
              </a:xfrm>
              <a:prstGeom prst="rect">
                <a:avLst/>
              </a:prstGeom>
              <a:solidFill>
                <a:schemeClr val="accent2">
                  <a:lumMod val="95000"/>
                </a:schemeClr>
              </a:solidFill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Procedure ROLLOUT(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,s)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∆←0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while s is non-terminal do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𝐶h𝑜𝑜𝑠𝑒</m:t>
                    </m:r>
                    <m: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according to rollout strategy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Generate next state s’ and reward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∆+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end while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return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End procedure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Procedure EXPAND(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Choose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𝑢𝑛𝑡𝑟𝑖𝑒𝑑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𝑎𝑐𝑡𝑖𝑜𝑛𝑠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Expand one node down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Execute a in s generating s’ and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Add a new child N’ to 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store the reward obtained in first visit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&gt;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2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End procedure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ADF804C-C968-58AE-94EA-40369D55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11285"/>
                <a:ext cx="3616473" cy="3368533"/>
              </a:xfrm>
              <a:prstGeom prst="rect">
                <a:avLst/>
              </a:prstGeom>
              <a:blipFill>
                <a:blip r:embed="rId3"/>
                <a:stretch>
                  <a:fillRect l="-675" t="-1087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49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17A-5A34-420C-6273-101C9EA9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Selection – Combined Returns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4A7E9-318A-E703-D142-DBEA99C1E9AF}"/>
              </a:ext>
            </a:extLst>
          </p:cNvPr>
          <p:cNvSpPr txBox="1"/>
          <p:nvPr/>
        </p:nvSpPr>
        <p:spPr>
          <a:xfrm>
            <a:off x="719999" y="1178298"/>
            <a:ext cx="7704000" cy="415498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#for shorter races, we want fewer pitstops, so we look more at future rewards</a:t>
            </a:r>
          </a:p>
          <a:p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self.weight_future_q 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((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-(</a:t>
            </a:r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state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[-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]-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600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)/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600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F5CE5-CCE9-4A6C-FBB4-94F497B27530}"/>
              </a:ext>
            </a:extLst>
          </p:cNvPr>
          <p:cNvSpPr txBox="1"/>
          <p:nvPr/>
        </p:nvSpPr>
        <p:spPr>
          <a:xfrm>
            <a:off x="719997" y="2800809"/>
            <a:ext cx="7704000" cy="73866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self.weight_future_q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self.weight_future_q 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0.15</a:t>
            </a:r>
          </a:p>
          <a:p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elif </a:t>
            </a:r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self.weight_future_q 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self.weight_future_q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&lt;= 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0.75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SG" sz="105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self.weight_future_q </a:t>
            </a:r>
            <a:r>
              <a:rPr lang="en-SG" sz="1050">
                <a:solidFill>
                  <a:schemeClr val="accent3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SG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0.35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2255F7-240C-20E7-001A-1B5C37E23C07}"/>
              </a:ext>
            </a:extLst>
          </p:cNvPr>
          <p:cNvSpPr txBox="1">
            <a:spLocks/>
          </p:cNvSpPr>
          <p:nvPr/>
        </p:nvSpPr>
        <p:spPr>
          <a:xfrm>
            <a:off x="719998" y="3661852"/>
            <a:ext cx="7704002" cy="11930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>
                <a:latin typeface="DM Sans" pitchFamily="2" charset="0"/>
              </a:rPr>
              <a:t>We do a further clipping of the weightage of future q-values.</a:t>
            </a:r>
          </a:p>
          <a:p>
            <a:pPr>
              <a:spcBef>
                <a:spcPts val="0"/>
              </a:spcBef>
            </a:pPr>
            <a:r>
              <a:rPr lang="en-US" sz="1200">
                <a:latin typeface="DM Sans" pitchFamily="2" charset="0"/>
              </a:rPr>
              <a:t>We find that as track radius get larger, the decay in the importance of future q-values is exponential but smooths eventually to an asymptote. Thus, we try to replicate the exponential decay to an asymptote with a clipping function as shown above.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C7533-709E-D918-686C-6F5B0E60C512}"/>
              </a:ext>
            </a:extLst>
          </p:cNvPr>
          <p:cNvSpPr txBox="1"/>
          <p:nvPr/>
        </p:nvSpPr>
        <p:spPr>
          <a:xfrm>
            <a:off x="719999" y="1593796"/>
            <a:ext cx="77040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We take the maximum of long-term Q-value and the short-term immediate reward of taking the next action.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DM Sans" pitchFamily="2" charset="0"/>
              </a:rPr>
              <a:t>The weightage again takes into consideration of track radius. A smaller track radius would want fewer pitstops taken, thus we weigh Q-values, a longer-term view, more than immediate rewards.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7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4572000" y="3092600"/>
            <a:ext cx="3454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Task 1 Results</a:t>
            </a:r>
            <a:endParaRPr/>
          </a:p>
        </p:txBody>
      </p:sp>
      <p:sp>
        <p:nvSpPr>
          <p:cNvPr id="284" name="Google Shape;284;p48"/>
          <p:cNvSpPr txBox="1">
            <a:spLocks noGrp="1"/>
          </p:cNvSpPr>
          <p:nvPr>
            <p:ph type="title" idx="2"/>
          </p:nvPr>
        </p:nvSpPr>
        <p:spPr>
          <a:xfrm>
            <a:off x="4572000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5" name="Google Shape;285;p48"/>
          <p:cNvGrpSpPr/>
          <p:nvPr/>
        </p:nvGrpSpPr>
        <p:grpSpPr>
          <a:xfrm>
            <a:off x="713225" y="-1851750"/>
            <a:ext cx="3532200" cy="6179700"/>
            <a:chOff x="713225" y="-1851750"/>
            <a:chExt cx="3532200" cy="6179700"/>
          </a:xfrm>
        </p:grpSpPr>
        <p:sp>
          <p:nvSpPr>
            <p:cNvPr id="286" name="Google Shape;286;p48"/>
            <p:cNvSpPr/>
            <p:nvPr/>
          </p:nvSpPr>
          <p:spPr>
            <a:xfrm>
              <a:off x="713225" y="-1851750"/>
              <a:ext cx="3532200" cy="617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1323525" y="-1851750"/>
              <a:ext cx="2311500" cy="5112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329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subTitle" idx="2"/>
          </p:nvPr>
        </p:nvSpPr>
        <p:spPr>
          <a:xfrm>
            <a:off x="655424" y="969644"/>
            <a:ext cx="6352204" cy="1310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fixed weather trajectories over 13 radius for evaluation: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Linear upwards  2. Linear downwards  3. Flat oscillating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42 test trajectories with more frequent and random weather changes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(20+ changes per race)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9095C6-E4EF-F397-4C0F-FD2B9BB7AA2A}"/>
              </a:ext>
            </a:extLst>
          </p:cNvPr>
          <p:cNvCxnSpPr>
            <a:cxnSpLocks/>
          </p:cNvCxnSpPr>
          <p:nvPr/>
        </p:nvCxnSpPr>
        <p:spPr>
          <a:xfrm>
            <a:off x="1676400" y="2559627"/>
            <a:ext cx="52855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24A0EF-657A-75C5-1993-B5AC3B05FE7D}"/>
              </a:ext>
            </a:extLst>
          </p:cNvPr>
          <p:cNvSpPr txBox="1"/>
          <p:nvPr/>
        </p:nvSpPr>
        <p:spPr>
          <a:xfrm rot="16200000">
            <a:off x="330211" y="2826700"/>
            <a:ext cx="179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DM Sans" pitchFamily="2" charset="0"/>
              </a:rPr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FCFE9-B289-A39C-F033-13C7A7332F02}"/>
              </a:ext>
            </a:extLst>
          </p:cNvPr>
          <p:cNvSpPr txBox="1"/>
          <p:nvPr/>
        </p:nvSpPr>
        <p:spPr>
          <a:xfrm>
            <a:off x="457028" y="3970724"/>
            <a:ext cx="95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>
                <a:latin typeface="DM Sans" pitchFamily="2" charset="0"/>
              </a:rPr>
              <a:t>Laps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DB019-CB12-C6EF-4430-C1DF794454FB}"/>
              </a:ext>
            </a:extLst>
          </p:cNvPr>
          <p:cNvSpPr txBox="1"/>
          <p:nvPr/>
        </p:nvSpPr>
        <p:spPr>
          <a:xfrm rot="16200000">
            <a:off x="6528362" y="2826700"/>
            <a:ext cx="179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DM Sans" pitchFamily="2" charset="0"/>
              </a:rPr>
              <a:t>END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B46F321-0858-72EB-A6DD-1DC2878FC29E}"/>
              </a:ext>
            </a:extLst>
          </p:cNvPr>
          <p:cNvSpPr/>
          <p:nvPr/>
        </p:nvSpPr>
        <p:spPr>
          <a:xfrm rot="5400000">
            <a:off x="2562494" y="2497939"/>
            <a:ext cx="1440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2AD7-5A71-56C8-127B-EB2A3666E848}"/>
              </a:ext>
            </a:extLst>
          </p:cNvPr>
          <p:cNvSpPr/>
          <p:nvPr/>
        </p:nvSpPr>
        <p:spPr>
          <a:xfrm>
            <a:off x="1676400" y="2487627"/>
            <a:ext cx="45719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C6F3B-94B2-3984-15BE-4AF0BB792E29}"/>
              </a:ext>
            </a:extLst>
          </p:cNvPr>
          <p:cNvSpPr/>
          <p:nvPr/>
        </p:nvSpPr>
        <p:spPr>
          <a:xfrm>
            <a:off x="6961909" y="2487627"/>
            <a:ext cx="45719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952841E-1420-A9D5-6E8B-C996D89DC828}"/>
              </a:ext>
            </a:extLst>
          </p:cNvPr>
          <p:cNvSpPr/>
          <p:nvPr/>
        </p:nvSpPr>
        <p:spPr>
          <a:xfrm rot="5400000">
            <a:off x="3452056" y="2488247"/>
            <a:ext cx="144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6C4F39-FF7A-FECA-C6C9-7E692B01665A}"/>
              </a:ext>
            </a:extLst>
          </p:cNvPr>
          <p:cNvCxnSpPr>
            <a:cxnSpLocks/>
          </p:cNvCxnSpPr>
          <p:nvPr/>
        </p:nvCxnSpPr>
        <p:spPr>
          <a:xfrm>
            <a:off x="1676400" y="3003747"/>
            <a:ext cx="52855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8612A36-E726-052B-EF3A-35DF1DB49E1B}"/>
              </a:ext>
            </a:extLst>
          </p:cNvPr>
          <p:cNvSpPr/>
          <p:nvPr/>
        </p:nvSpPr>
        <p:spPr>
          <a:xfrm rot="5400000">
            <a:off x="2572602" y="2914880"/>
            <a:ext cx="144000" cy="1440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623C5B-0B1E-74E6-8946-943C0E8041EB}"/>
              </a:ext>
            </a:extLst>
          </p:cNvPr>
          <p:cNvSpPr/>
          <p:nvPr/>
        </p:nvSpPr>
        <p:spPr>
          <a:xfrm>
            <a:off x="1676400" y="2931747"/>
            <a:ext cx="45719" cy="144000"/>
          </a:xfrm>
          <a:prstGeom prst="rect">
            <a:avLst/>
          </a:prstGeom>
          <a:solidFill>
            <a:srgbClr val="0038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C2D3A8-C08C-65B3-5C69-485517B1E971}"/>
              </a:ext>
            </a:extLst>
          </p:cNvPr>
          <p:cNvSpPr/>
          <p:nvPr/>
        </p:nvSpPr>
        <p:spPr>
          <a:xfrm>
            <a:off x="6961909" y="2931747"/>
            <a:ext cx="45719" cy="14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FB0894-46F9-6555-D6B7-94002C1A8390}"/>
              </a:ext>
            </a:extLst>
          </p:cNvPr>
          <p:cNvSpPr/>
          <p:nvPr/>
        </p:nvSpPr>
        <p:spPr>
          <a:xfrm rot="5400000">
            <a:off x="3452056" y="2933930"/>
            <a:ext cx="144000" cy="1440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353736-4A34-66DA-DFA6-79C4033FE229}"/>
              </a:ext>
            </a:extLst>
          </p:cNvPr>
          <p:cNvCxnSpPr>
            <a:cxnSpLocks/>
          </p:cNvCxnSpPr>
          <p:nvPr/>
        </p:nvCxnSpPr>
        <p:spPr>
          <a:xfrm>
            <a:off x="1676400" y="3496526"/>
            <a:ext cx="52855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DDD2FF9-2F22-F38D-4D16-F97C669B730F}"/>
              </a:ext>
            </a:extLst>
          </p:cNvPr>
          <p:cNvSpPr/>
          <p:nvPr/>
        </p:nvSpPr>
        <p:spPr>
          <a:xfrm rot="5400000">
            <a:off x="2567068" y="3447867"/>
            <a:ext cx="144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2EA30C-5677-C298-7D09-45D8CA069F69}"/>
              </a:ext>
            </a:extLst>
          </p:cNvPr>
          <p:cNvSpPr/>
          <p:nvPr/>
        </p:nvSpPr>
        <p:spPr>
          <a:xfrm>
            <a:off x="1676400" y="3424526"/>
            <a:ext cx="45719" cy="14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96586C-8A7C-3E0A-6546-769BC4EA6B64}"/>
              </a:ext>
            </a:extLst>
          </p:cNvPr>
          <p:cNvSpPr/>
          <p:nvPr/>
        </p:nvSpPr>
        <p:spPr>
          <a:xfrm>
            <a:off x="6961909" y="3424526"/>
            <a:ext cx="45719" cy="1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2319DD8-E15F-3609-44B6-D59C6F6514CB}"/>
              </a:ext>
            </a:extLst>
          </p:cNvPr>
          <p:cNvSpPr/>
          <p:nvPr/>
        </p:nvSpPr>
        <p:spPr>
          <a:xfrm rot="5400000">
            <a:off x="3452056" y="3430876"/>
            <a:ext cx="144000" cy="144000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F21942-8AE4-AB23-4F6A-59757BF243C5}"/>
              </a:ext>
            </a:extLst>
          </p:cNvPr>
          <p:cNvGrpSpPr/>
          <p:nvPr/>
        </p:nvGrpSpPr>
        <p:grpSpPr>
          <a:xfrm>
            <a:off x="7299047" y="600306"/>
            <a:ext cx="1271522" cy="1481119"/>
            <a:chOff x="4436552" y="526473"/>
            <a:chExt cx="1271522" cy="148111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922844-D0A6-9344-2DC7-450C5B88D347}"/>
                </a:ext>
              </a:extLst>
            </p:cNvPr>
            <p:cNvSpPr/>
            <p:nvPr/>
          </p:nvSpPr>
          <p:spPr>
            <a:xfrm>
              <a:off x="4802074" y="628099"/>
              <a:ext cx="144000" cy="14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3BD354-D971-CF4A-2413-65B790718B6C}"/>
                </a:ext>
              </a:extLst>
            </p:cNvPr>
            <p:cNvSpPr/>
            <p:nvPr/>
          </p:nvSpPr>
          <p:spPr>
            <a:xfrm>
              <a:off x="4802074" y="838488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3F7815C-7B08-ADCC-F7C7-A22166900134}"/>
                </a:ext>
              </a:extLst>
            </p:cNvPr>
            <p:cNvSpPr/>
            <p:nvPr/>
          </p:nvSpPr>
          <p:spPr>
            <a:xfrm>
              <a:off x="4802074" y="1048900"/>
              <a:ext cx="144000" cy="14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31CC28-0719-1259-A082-71194900C4AE}"/>
                </a:ext>
              </a:extLst>
            </p:cNvPr>
            <p:cNvSpPr/>
            <p:nvPr/>
          </p:nvSpPr>
          <p:spPr>
            <a:xfrm>
              <a:off x="4802074" y="1270960"/>
              <a:ext cx="144000" cy="14400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37DE06-808C-079B-A42B-EC4F8CCE001C}"/>
                </a:ext>
              </a:extLst>
            </p:cNvPr>
            <p:cNvSpPr/>
            <p:nvPr/>
          </p:nvSpPr>
          <p:spPr>
            <a:xfrm>
              <a:off x="4802074" y="1481349"/>
              <a:ext cx="144000" cy="144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B7CBCD7-ADE1-1BBB-0A15-965F998CA3A2}"/>
                </a:ext>
              </a:extLst>
            </p:cNvPr>
            <p:cNvSpPr/>
            <p:nvPr/>
          </p:nvSpPr>
          <p:spPr>
            <a:xfrm>
              <a:off x="4802074" y="1703598"/>
              <a:ext cx="144000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BF5CAA-B428-078C-CEE5-D2C51569A136}"/>
                </a:ext>
              </a:extLst>
            </p:cNvPr>
            <p:cNvSpPr txBox="1"/>
            <p:nvPr/>
          </p:nvSpPr>
          <p:spPr>
            <a:xfrm>
              <a:off x="5015345" y="591821"/>
              <a:ext cx="6927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>
                  <a:latin typeface="DM Sans" pitchFamily="2" charset="0"/>
                </a:rPr>
                <a:t>Dry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CBAF0F-1E9E-E488-A611-D7AD25F9B0A7}"/>
                </a:ext>
              </a:extLst>
            </p:cNvPr>
            <p:cNvSpPr txBox="1"/>
            <p:nvPr/>
          </p:nvSpPr>
          <p:spPr>
            <a:xfrm>
              <a:off x="5015346" y="807918"/>
              <a:ext cx="6927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>
                  <a:latin typeface="DM Sans" pitchFamily="2" charset="0"/>
                </a:rPr>
                <a:t>20% Wet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1327D3-E003-0056-F1F1-618F2151800E}"/>
                </a:ext>
              </a:extLst>
            </p:cNvPr>
            <p:cNvSpPr txBox="1"/>
            <p:nvPr/>
          </p:nvSpPr>
          <p:spPr>
            <a:xfrm>
              <a:off x="5015345" y="1024015"/>
              <a:ext cx="6927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>
                  <a:latin typeface="DM Sans" pitchFamily="2" charset="0"/>
                </a:rPr>
                <a:t>40% Wet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4AF80C-15E3-2C7C-5B80-DDB66DD62325}"/>
                </a:ext>
              </a:extLst>
            </p:cNvPr>
            <p:cNvSpPr txBox="1"/>
            <p:nvPr/>
          </p:nvSpPr>
          <p:spPr>
            <a:xfrm>
              <a:off x="5015345" y="1240112"/>
              <a:ext cx="6927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>
                  <a:latin typeface="DM Sans" pitchFamily="2" charset="0"/>
                </a:rPr>
                <a:t>60% Wet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BCDB756-AA63-F367-EB30-36F6CC2B2BF5}"/>
                </a:ext>
              </a:extLst>
            </p:cNvPr>
            <p:cNvSpPr txBox="1"/>
            <p:nvPr/>
          </p:nvSpPr>
          <p:spPr>
            <a:xfrm>
              <a:off x="5015345" y="1456209"/>
              <a:ext cx="6927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>
                  <a:latin typeface="DM Sans" pitchFamily="2" charset="0"/>
                </a:rPr>
                <a:t>80% Wet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DE22C7-676C-9A04-92CD-F41BFA517520}"/>
                </a:ext>
              </a:extLst>
            </p:cNvPr>
            <p:cNvSpPr txBox="1"/>
            <p:nvPr/>
          </p:nvSpPr>
          <p:spPr>
            <a:xfrm>
              <a:off x="5015345" y="1672304"/>
              <a:ext cx="6927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800">
                  <a:latin typeface="DM Sans" pitchFamily="2" charset="0"/>
                </a:rPr>
                <a:t>100% Wet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E57210-CF8E-C136-7A88-6523C2C772D3}"/>
                </a:ext>
              </a:extLst>
            </p:cNvPr>
            <p:cNvSpPr/>
            <p:nvPr/>
          </p:nvSpPr>
          <p:spPr>
            <a:xfrm>
              <a:off x="4698163" y="526473"/>
              <a:ext cx="1009910" cy="1468371"/>
            </a:xfrm>
            <a:prstGeom prst="rect">
              <a:avLst/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F4BAA7-6D45-0446-930A-968D9F6F47DB}"/>
                </a:ext>
              </a:extLst>
            </p:cNvPr>
            <p:cNvSpPr txBox="1"/>
            <p:nvPr/>
          </p:nvSpPr>
          <p:spPr>
            <a:xfrm rot="16200000">
              <a:off x="4062402" y="1371832"/>
              <a:ext cx="1009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50">
                  <a:solidFill>
                    <a:schemeClr val="bg1">
                      <a:lumMod val="75000"/>
                    </a:schemeClr>
                  </a:solidFill>
                  <a:latin typeface="DM Sans" pitchFamily="2" charset="0"/>
                </a:rPr>
                <a:t>Legend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0DD68CA-EF3F-6408-C545-6DA3731599FB}"/>
              </a:ext>
            </a:extLst>
          </p:cNvPr>
          <p:cNvSpPr txBox="1"/>
          <p:nvPr/>
        </p:nvSpPr>
        <p:spPr>
          <a:xfrm>
            <a:off x="1905452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309560-FD3A-6437-8C2E-B28CB038CB41}"/>
              </a:ext>
            </a:extLst>
          </p:cNvPr>
          <p:cNvSpPr txBox="1"/>
          <p:nvPr/>
        </p:nvSpPr>
        <p:spPr>
          <a:xfrm>
            <a:off x="2562754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40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ACA6C0-34F1-9720-C73B-18C0AB758412}"/>
              </a:ext>
            </a:extLst>
          </p:cNvPr>
          <p:cNvSpPr txBox="1"/>
          <p:nvPr/>
        </p:nvSpPr>
        <p:spPr>
          <a:xfrm>
            <a:off x="4534660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6A9789-501D-13C3-7B5E-81F80CD4A240}"/>
              </a:ext>
            </a:extLst>
          </p:cNvPr>
          <p:cNvSpPr txBox="1"/>
          <p:nvPr/>
        </p:nvSpPr>
        <p:spPr>
          <a:xfrm>
            <a:off x="5191962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120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73AD3F-E1BE-95DA-BDB6-2F0A8628E79A}"/>
              </a:ext>
            </a:extLst>
          </p:cNvPr>
          <p:cNvSpPr txBox="1"/>
          <p:nvPr/>
        </p:nvSpPr>
        <p:spPr>
          <a:xfrm>
            <a:off x="5849264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140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378B46-B6BE-6384-53DD-0C9773C247A7}"/>
              </a:ext>
            </a:extLst>
          </p:cNvPr>
          <p:cNvSpPr txBox="1"/>
          <p:nvPr/>
        </p:nvSpPr>
        <p:spPr>
          <a:xfrm>
            <a:off x="6506568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162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4DE15D-2F0E-9E30-9F57-7FEDEE8D3F19}"/>
              </a:ext>
            </a:extLst>
          </p:cNvPr>
          <p:cNvSpPr txBox="1"/>
          <p:nvPr/>
        </p:nvSpPr>
        <p:spPr>
          <a:xfrm>
            <a:off x="3220056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60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02D2E1-B106-6884-A2C5-6E95E0BA9791}"/>
              </a:ext>
            </a:extLst>
          </p:cNvPr>
          <p:cNvSpPr txBox="1"/>
          <p:nvPr/>
        </p:nvSpPr>
        <p:spPr>
          <a:xfrm>
            <a:off x="3877358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80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B7CE78-92EF-29DE-C414-AE19F9C21B00}"/>
              </a:ext>
            </a:extLst>
          </p:cNvPr>
          <p:cNvSpPr txBox="1"/>
          <p:nvPr/>
        </p:nvSpPr>
        <p:spPr>
          <a:xfrm>
            <a:off x="1248150" y="3996750"/>
            <a:ext cx="95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>
                <a:latin typeface="DM Sans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5B46E2-92EE-E674-D82E-F52E5B5DAB41}"/>
              </a:ext>
            </a:extLst>
          </p:cNvPr>
          <p:cNvSpPr txBox="1"/>
          <p:nvPr/>
        </p:nvSpPr>
        <p:spPr>
          <a:xfrm>
            <a:off x="6145636" y="2341715"/>
            <a:ext cx="786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>
                <a:solidFill>
                  <a:schemeClr val="bg1">
                    <a:lumMod val="75000"/>
                  </a:schemeClr>
                </a:solidFill>
                <a:latin typeface="DM Sans" pitchFamily="2" charset="0"/>
              </a:rPr>
              <a:t>Radius: xxx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A932BD-29A7-0246-B382-CDB093D27EA4}"/>
              </a:ext>
            </a:extLst>
          </p:cNvPr>
          <p:cNvSpPr txBox="1"/>
          <p:nvPr/>
        </p:nvSpPr>
        <p:spPr>
          <a:xfrm>
            <a:off x="6145636" y="2794588"/>
            <a:ext cx="786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>
                <a:solidFill>
                  <a:schemeClr val="bg1">
                    <a:lumMod val="75000"/>
                  </a:schemeClr>
                </a:solidFill>
                <a:latin typeface="DM Sans" pitchFamily="2" charset="0"/>
              </a:rPr>
              <a:t>Radius: xxx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4C5045-2D8C-5691-E780-7F6C0690738D}"/>
              </a:ext>
            </a:extLst>
          </p:cNvPr>
          <p:cNvSpPr txBox="1"/>
          <p:nvPr/>
        </p:nvSpPr>
        <p:spPr>
          <a:xfrm>
            <a:off x="6142625" y="3283239"/>
            <a:ext cx="786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>
                <a:solidFill>
                  <a:schemeClr val="bg1">
                    <a:lumMod val="75000"/>
                  </a:schemeClr>
                </a:solidFill>
                <a:latin typeface="DM Sans" pitchFamily="2" charset="0"/>
              </a:rPr>
              <a:t>Radius: xxx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D033648-6FA4-78DA-C059-964CCC8FE4BD}"/>
              </a:ext>
            </a:extLst>
          </p:cNvPr>
          <p:cNvSpPr/>
          <p:nvPr/>
        </p:nvSpPr>
        <p:spPr>
          <a:xfrm rot="5400000">
            <a:off x="4360903" y="2481897"/>
            <a:ext cx="144000" cy="144000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B435150-8FA7-B967-237D-D40E90E49766}"/>
              </a:ext>
            </a:extLst>
          </p:cNvPr>
          <p:cNvSpPr/>
          <p:nvPr/>
        </p:nvSpPr>
        <p:spPr>
          <a:xfrm rot="5400000">
            <a:off x="4360903" y="2933930"/>
            <a:ext cx="144000" cy="144000"/>
          </a:xfrm>
          <a:prstGeom prst="triangl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F20157-C442-127D-6AC5-6245F66FE6AF}"/>
              </a:ext>
            </a:extLst>
          </p:cNvPr>
          <p:cNvSpPr/>
          <p:nvPr/>
        </p:nvSpPr>
        <p:spPr>
          <a:xfrm rot="5400000">
            <a:off x="4360903" y="3443576"/>
            <a:ext cx="144000" cy="1440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A0DEBB1-E250-2492-92B5-220D6206EA7F}"/>
              </a:ext>
            </a:extLst>
          </p:cNvPr>
          <p:cNvSpPr/>
          <p:nvPr/>
        </p:nvSpPr>
        <p:spPr>
          <a:xfrm rot="5400000">
            <a:off x="5125657" y="2491589"/>
            <a:ext cx="144000" cy="144000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8CFCDB-74E0-88DA-455A-992D8490E0CB}"/>
              </a:ext>
            </a:extLst>
          </p:cNvPr>
          <p:cNvSpPr/>
          <p:nvPr/>
        </p:nvSpPr>
        <p:spPr>
          <a:xfrm rot="5400000">
            <a:off x="5125657" y="2930922"/>
            <a:ext cx="144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F43079B-3F26-5EEA-1C82-324C1A798763}"/>
              </a:ext>
            </a:extLst>
          </p:cNvPr>
          <p:cNvSpPr/>
          <p:nvPr/>
        </p:nvSpPr>
        <p:spPr>
          <a:xfrm rot="5400000">
            <a:off x="5125657" y="3427868"/>
            <a:ext cx="144000" cy="144000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7A05126-D2D7-FA30-CF6E-39972B021E69}"/>
              </a:ext>
            </a:extLst>
          </p:cNvPr>
          <p:cNvSpPr/>
          <p:nvPr/>
        </p:nvSpPr>
        <p:spPr>
          <a:xfrm rot="5400000">
            <a:off x="6065762" y="2487627"/>
            <a:ext cx="144000" cy="144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6A31878-5226-E6A9-10E6-001DF8350E91}"/>
              </a:ext>
            </a:extLst>
          </p:cNvPr>
          <p:cNvSpPr/>
          <p:nvPr/>
        </p:nvSpPr>
        <p:spPr>
          <a:xfrm rot="5400000">
            <a:off x="6065762" y="2926960"/>
            <a:ext cx="144000" cy="144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27F27BE-E941-89F9-BDD2-5A2F77D8B44C}"/>
              </a:ext>
            </a:extLst>
          </p:cNvPr>
          <p:cNvSpPr/>
          <p:nvPr/>
        </p:nvSpPr>
        <p:spPr>
          <a:xfrm rot="5400000">
            <a:off x="6065762" y="3423906"/>
            <a:ext cx="144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07A32-CC67-A2D4-CE17-6C11B3E18EF9}"/>
              </a:ext>
            </a:extLst>
          </p:cNvPr>
          <p:cNvSpPr txBox="1"/>
          <p:nvPr/>
        </p:nvSpPr>
        <p:spPr>
          <a:xfrm>
            <a:off x="5950066" y="1049034"/>
            <a:ext cx="1073728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>
                <a:solidFill>
                  <a:schemeClr val="bg2"/>
                </a:solidFill>
                <a:latin typeface="DM Sans" pitchFamily="2" charset="0"/>
              </a:rPr>
              <a:t>(3 * 13)</a:t>
            </a:r>
          </a:p>
          <a:p>
            <a:r>
              <a:rPr lang="en-SG" sz="1000">
                <a:solidFill>
                  <a:schemeClr val="bg2"/>
                </a:solidFill>
                <a:latin typeface="DM Sans" pitchFamily="2" charset="0"/>
              </a:rPr>
              <a:t>+</a:t>
            </a:r>
          </a:p>
          <a:p>
            <a:r>
              <a:rPr lang="en-SG" sz="1000">
                <a:solidFill>
                  <a:schemeClr val="bg2"/>
                </a:solidFill>
                <a:latin typeface="DM Sans" pitchFamily="2" charset="0"/>
              </a:rPr>
              <a:t>42</a:t>
            </a:r>
          </a:p>
          <a:p>
            <a:r>
              <a:rPr lang="en-SG" sz="1000">
                <a:solidFill>
                  <a:schemeClr val="bg2"/>
                </a:solidFill>
                <a:latin typeface="DM Sans" pitchFamily="2" charset="0"/>
              </a:rPr>
              <a:t>=</a:t>
            </a:r>
          </a:p>
          <a:p>
            <a:r>
              <a:rPr lang="en-SG" sz="1000">
                <a:solidFill>
                  <a:schemeClr val="bg2"/>
                </a:solidFill>
                <a:latin typeface="DM Sans" pitchFamily="2" charset="0"/>
              </a:rPr>
              <a:t>81 weather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241082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60694-AE89-73DE-51CC-1744E645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660393"/>
            <a:ext cx="4905193" cy="3171561"/>
          </a:xfrm>
          <a:prstGeom prst="rect">
            <a:avLst/>
          </a:prstGeom>
        </p:spPr>
      </p:pic>
      <p:sp>
        <p:nvSpPr>
          <p:cNvPr id="2" name="Google Shape;294;p49">
            <a:extLst>
              <a:ext uri="{FF2B5EF4-FFF2-40B4-BE49-F238E27FC236}">
                <a16:creationId xmlns:a16="http://schemas.microsoft.com/office/drawing/2014/main" id="{F67D5C91-FEDC-D54F-F7CA-C852D8BA7B60}"/>
              </a:ext>
            </a:extLst>
          </p:cNvPr>
          <p:cNvSpPr txBox="1">
            <a:spLocks/>
          </p:cNvSpPr>
          <p:nvPr/>
        </p:nvSpPr>
        <p:spPr>
          <a:xfrm>
            <a:off x="720000" y="1212118"/>
            <a:ext cx="3100148" cy="25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400" b="1"/>
              <a:t>3 fixed weather trajectories</a:t>
            </a:r>
          </a:p>
        </p:txBody>
      </p:sp>
    </p:spTree>
    <p:extLst>
      <p:ext uri="{BB962C8B-B14F-4D97-AF65-F5344CB8AC3E}">
        <p14:creationId xmlns:p14="http://schemas.microsoft.com/office/powerpoint/2010/main" val="4226367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Top Models</a:t>
            </a:r>
            <a:endParaRPr/>
          </a:p>
        </p:txBody>
      </p:sp>
      <p:graphicFrame>
        <p:nvGraphicFramePr>
          <p:cNvPr id="593" name="Google Shape;593;p68"/>
          <p:cNvGraphicFramePr/>
          <p:nvPr>
            <p:extLst>
              <p:ext uri="{D42A27DB-BD31-4B8C-83A1-F6EECF244321}">
                <p14:modId xmlns:p14="http://schemas.microsoft.com/office/powerpoint/2010/main" val="2913881460"/>
              </p:ext>
            </p:extLst>
          </p:nvPr>
        </p:nvGraphicFramePr>
        <p:xfrm>
          <a:off x="719963" y="1314010"/>
          <a:ext cx="4360475" cy="3440020"/>
        </p:xfrm>
        <a:graphic>
          <a:graphicData uri="http://schemas.openxmlformats.org/drawingml/2006/table">
            <a:tbl>
              <a:tblPr>
                <a:noFill/>
                <a:tableStyleId>{CFF46086-27BB-4792-B37E-9887B82F9603}</a:tableStyleId>
              </a:tblPr>
              <a:tblGrid>
                <a:gridCol w="10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1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5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Weather Sequence</a:t>
                      </a:r>
                      <a:endParaRPr sz="105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MCTS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DQN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Rules Based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0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-11100.7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-11092.2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1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-11831.2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-11815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2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-12522.1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-12548.8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3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-13259.2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-13228.3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…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…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78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-15340.1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-15384.9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79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-15994.8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-16008.6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77954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80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-16697.5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-16696.3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074224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81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-17380.9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-17409.4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…</a:t>
                      </a:r>
                      <a:endParaRPr sz="8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268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7678BE-5290-F6CA-9AC7-7833A6F95387}"/>
              </a:ext>
            </a:extLst>
          </p:cNvPr>
          <p:cNvSpPr txBox="1"/>
          <p:nvPr/>
        </p:nvSpPr>
        <p:spPr>
          <a:xfrm>
            <a:off x="5259572" y="1314010"/>
            <a:ext cx="3164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>
                <a:latin typeface="DM Sans" pitchFamily="2" charset="0"/>
              </a:rPr>
              <a:t>We find our top model by summing the count of weather sequence which the model scored highest in</a:t>
            </a:r>
          </a:p>
          <a:p>
            <a:endParaRPr lang="en-SG" sz="1200">
              <a:latin typeface="DM Sans" pitchFamily="2" charset="0"/>
            </a:endParaRPr>
          </a:p>
          <a:p>
            <a:r>
              <a:rPr lang="en-SG" sz="1200">
                <a:latin typeface="DM Sans" pitchFamily="2" charset="0"/>
              </a:rPr>
              <a:t>The top 3 models are:</a:t>
            </a:r>
          </a:p>
          <a:p>
            <a:r>
              <a:rPr lang="en-SG" sz="1200">
                <a:latin typeface="DM Sans" pitchFamily="2" charset="0"/>
              </a:rPr>
              <a:t>Open loop (monte carlo tree search)</a:t>
            </a:r>
          </a:p>
          <a:p>
            <a:r>
              <a:rPr lang="en-SG" sz="1200">
                <a:latin typeface="DM Sans" pitchFamily="2" charset="0"/>
              </a:rPr>
              <a:t>DQN (vanilla)</a:t>
            </a:r>
          </a:p>
          <a:p>
            <a:r>
              <a:rPr lang="en-SG" sz="1200">
                <a:latin typeface="DM Sans" pitchFamily="2" charset="0"/>
              </a:rPr>
              <a:t>Rules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EA841-413A-72D9-FCF8-64F5735852AF}"/>
              </a:ext>
            </a:extLst>
          </p:cNvPr>
          <p:cNvSpPr txBox="1"/>
          <p:nvPr/>
        </p:nvSpPr>
        <p:spPr>
          <a:xfrm>
            <a:off x="719963" y="1105655"/>
            <a:ext cx="316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>
                <a:solidFill>
                  <a:schemeClr val="bg2"/>
                </a:solidFill>
                <a:latin typeface="DM Sans" pitchFamily="2" charset="0"/>
              </a:rPr>
              <a:t>*Not real results – For illustration only</a:t>
            </a:r>
          </a:p>
        </p:txBody>
      </p:sp>
    </p:spTree>
    <p:extLst>
      <p:ext uri="{BB962C8B-B14F-4D97-AF65-F5344CB8AC3E}">
        <p14:creationId xmlns:p14="http://schemas.microsoft.com/office/powerpoint/2010/main" val="121438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– Top Models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678BE-5290-F6CA-9AC7-7833A6F95387}"/>
              </a:ext>
            </a:extLst>
          </p:cNvPr>
          <p:cNvSpPr txBox="1"/>
          <p:nvPr/>
        </p:nvSpPr>
        <p:spPr>
          <a:xfrm>
            <a:off x="5259572" y="1314010"/>
            <a:ext cx="316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outperforms other 2 models</a:t>
            </a:r>
          </a:p>
          <a:p>
            <a:endParaRPr lang="en-SG" sz="1200">
              <a:latin typeface="DM Sans" pitchFamily="2" charset="0"/>
            </a:endParaRPr>
          </a:p>
          <a:p>
            <a:r>
              <a:rPr lang="en-SG" sz="1200">
                <a:latin typeface="DM Sans" pitchFamily="2" charset="0"/>
              </a:rPr>
              <a:t>Also shows more consistent results</a:t>
            </a:r>
          </a:p>
        </p:txBody>
      </p:sp>
      <p:graphicFrame>
        <p:nvGraphicFramePr>
          <p:cNvPr id="4" name="Google Shape;593;p68">
            <a:extLst>
              <a:ext uri="{FF2B5EF4-FFF2-40B4-BE49-F238E27FC236}">
                <a16:creationId xmlns:a16="http://schemas.microsoft.com/office/drawing/2014/main" id="{60EE8679-752C-799C-2065-BA474164C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528933"/>
              </p:ext>
            </p:extLst>
          </p:nvPr>
        </p:nvGraphicFramePr>
        <p:xfrm>
          <a:off x="719963" y="1314010"/>
          <a:ext cx="4029246" cy="1226715"/>
        </p:xfrm>
        <a:graphic>
          <a:graphicData uri="http://schemas.openxmlformats.org/drawingml/2006/table">
            <a:tbl>
              <a:tblPr>
                <a:noFill/>
                <a:tableStyleId>{CFF46086-27BB-4792-B37E-9887B82F9603}</a:tableStyleId>
              </a:tblPr>
              <a:tblGrid>
                <a:gridCol w="125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5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Models</a:t>
                      </a:r>
                      <a:endParaRPr sz="105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N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umber of wins out of 81 weather configs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DQN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11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Rulesbased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11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Open loop MCTS</a:t>
                      </a:r>
                      <a:endParaRPr sz="1000" b="1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SG" sz="1100" b="0" i="0" u="none" strike="noStrike" cap="none">
                          <a:solidFill>
                            <a:schemeClr val="dk1"/>
                          </a:solidFill>
                          <a:latin typeface="DM San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154078-9C14-3CD4-AF8A-F16B4F3B1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463481"/>
              </p:ext>
            </p:extLst>
          </p:nvPr>
        </p:nvGraphicFramePr>
        <p:xfrm>
          <a:off x="719963" y="2977116"/>
          <a:ext cx="7704000" cy="172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9128F9-53D3-7BCC-DA35-CBCEB42D59D7}"/>
              </a:ext>
            </a:extLst>
          </p:cNvPr>
          <p:cNvSpPr txBox="1"/>
          <p:nvPr/>
        </p:nvSpPr>
        <p:spPr>
          <a:xfrm>
            <a:off x="4954772" y="2638562"/>
            <a:ext cx="3469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800">
                <a:solidFill>
                  <a:schemeClr val="bg2"/>
                </a:solidFill>
                <a:latin typeface="DM Sans" pitchFamily="2" charset="0"/>
              </a:rPr>
              <a:t>This chart demonstrates the consistency of RulesBased approach. Lower Normalized Score = Higher Rewards</a:t>
            </a:r>
          </a:p>
        </p:txBody>
      </p:sp>
    </p:spTree>
    <p:extLst>
      <p:ext uri="{BB962C8B-B14F-4D97-AF65-F5344CB8AC3E}">
        <p14:creationId xmlns:p14="http://schemas.microsoft.com/office/powerpoint/2010/main" val="428373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4572000" y="3092600"/>
            <a:ext cx="3454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Task 1 Approach</a:t>
            </a:r>
            <a:endParaRPr/>
          </a:p>
        </p:txBody>
      </p:sp>
      <p:sp>
        <p:nvSpPr>
          <p:cNvPr id="284" name="Google Shape;284;p48"/>
          <p:cNvSpPr txBox="1">
            <a:spLocks noGrp="1"/>
          </p:cNvSpPr>
          <p:nvPr>
            <p:ph type="title" idx="2"/>
          </p:nvPr>
        </p:nvSpPr>
        <p:spPr>
          <a:xfrm>
            <a:off x="4572000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5" name="Google Shape;285;p48"/>
          <p:cNvGrpSpPr/>
          <p:nvPr/>
        </p:nvGrpSpPr>
        <p:grpSpPr>
          <a:xfrm>
            <a:off x="713225" y="-1851750"/>
            <a:ext cx="3532200" cy="6179700"/>
            <a:chOff x="713225" y="-1851750"/>
            <a:chExt cx="3532200" cy="6179700"/>
          </a:xfrm>
        </p:grpSpPr>
        <p:sp>
          <p:nvSpPr>
            <p:cNvPr id="286" name="Google Shape;286;p48"/>
            <p:cNvSpPr/>
            <p:nvPr/>
          </p:nvSpPr>
          <p:spPr>
            <a:xfrm>
              <a:off x="713225" y="-1851750"/>
              <a:ext cx="3532200" cy="617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1323525" y="-1851750"/>
              <a:ext cx="2311500" cy="5112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433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24A-C370-993C-3DDA-D870367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Model Behaviour: WC=0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EF113-E3C8-A393-D045-6BF5A2C0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56" y="1221355"/>
            <a:ext cx="2850716" cy="212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CD918-07EC-1605-2437-2EF39C64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089" y="1221356"/>
            <a:ext cx="2850717" cy="212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D4C1F-17BE-6F14-2803-248FC91A310E}"/>
              </a:ext>
            </a:extLst>
          </p:cNvPr>
          <p:cNvSpPr txBox="1"/>
          <p:nvPr/>
        </p:nvSpPr>
        <p:spPr>
          <a:xfrm>
            <a:off x="720000" y="3453493"/>
            <a:ext cx="4954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>
                <a:latin typeface="DM Sans" pitchFamily="2" charset="0"/>
              </a:rPr>
              <a:t>Notable behavior</a:t>
            </a:r>
          </a:p>
          <a:p>
            <a:pPr marL="228600" indent="-228600">
              <a:buAutoNum type="arabicPeriod"/>
            </a:pP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will act immediately after valid weather changes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DQN shows heavy oscillation but is similar to </a:t>
            </a: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behaviour. 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MCTS behaviour erratic but seems to react appropriately to weather changes</a:t>
            </a:r>
          </a:p>
          <a:p>
            <a:pPr marL="228600" indent="-228600">
              <a:buAutoNum type="arabicPeriod"/>
            </a:pPr>
            <a:endParaRPr lang="en-SG" sz="1200">
              <a:latin typeface="DM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78C03-6E2D-4EAC-FBEC-DFE33D8BFCD7}"/>
              </a:ext>
            </a:extLst>
          </p:cNvPr>
          <p:cNvSpPr txBox="1"/>
          <p:nvPr/>
        </p:nvSpPr>
        <p:spPr>
          <a:xfrm>
            <a:off x="5027800" y="267248"/>
            <a:ext cx="2132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six weather states:</a:t>
            </a:r>
          </a:p>
          <a:p>
            <a:r>
              <a:rPr lang="en-US" sz="800">
                <a:latin typeface="DM Sans" pitchFamily="2" charset="0"/>
              </a:rPr>
              <a:t>0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Dry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sunny day) </a:t>
            </a:r>
          </a:p>
          <a:p>
            <a:r>
              <a:rPr lang="en-US" sz="800">
                <a:latin typeface="DM Sans" pitchFamily="2" charset="0"/>
              </a:rPr>
              <a:t>1.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20% Wet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drizzle which just started) </a:t>
            </a:r>
          </a:p>
          <a:p>
            <a:r>
              <a:rPr lang="en-SG" sz="800">
                <a:latin typeface="DM Sans" pitchFamily="2" charset="0"/>
              </a:rPr>
              <a:t>2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40% Wet </a:t>
            </a:r>
          </a:p>
          <a:p>
            <a:r>
              <a:rPr lang="en-SG" sz="800">
                <a:latin typeface="DM Sans" pitchFamily="2" charset="0"/>
              </a:rPr>
              <a:t>3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60% Wet </a:t>
            </a:r>
          </a:p>
          <a:p>
            <a:r>
              <a:rPr lang="en-SG" sz="800">
                <a:latin typeface="DM Sans" pitchFamily="2" charset="0"/>
              </a:rPr>
              <a:t>4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80% Wet </a:t>
            </a:r>
          </a:p>
          <a:p>
            <a:r>
              <a:rPr lang="en-SG" sz="800">
                <a:latin typeface="DM Sans" pitchFamily="2" charset="0"/>
              </a:rPr>
              <a:t>5`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100% Wet (</a:t>
            </a:r>
            <a:r>
              <a:rPr lang="en-SG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heavy rain)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B4CF4-705A-A8ED-2C65-87EEB5D43D54}"/>
              </a:ext>
            </a:extLst>
          </p:cNvPr>
          <p:cNvSpPr txBox="1"/>
          <p:nvPr/>
        </p:nvSpPr>
        <p:spPr>
          <a:xfrm>
            <a:off x="7160538" y="436525"/>
            <a:ext cx="1803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four possible 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tyre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 choices: </a:t>
            </a:r>
          </a:p>
          <a:p>
            <a:r>
              <a:rPr lang="en-SG" sz="900">
                <a:solidFill>
                  <a:srgbClr val="FF0000"/>
                </a:solidFill>
                <a:latin typeface="DM Sans" pitchFamily="2" charset="0"/>
              </a:rPr>
              <a:t>0</a:t>
            </a:r>
            <a:r>
              <a:rPr lang="en-SG" sz="900" b="0" i="0" u="none" strike="noStrike" baseline="0">
                <a:solidFill>
                  <a:srgbClr val="FF0000"/>
                </a:solidFill>
                <a:latin typeface="DM Sans" pitchFamily="2" charset="0"/>
              </a:rPr>
              <a:t>. Ultrasoft </a:t>
            </a:r>
          </a:p>
          <a:p>
            <a:r>
              <a:rPr lang="en-SG" sz="900">
                <a:solidFill>
                  <a:srgbClr val="EC7C30"/>
                </a:solidFill>
                <a:latin typeface="DM Sans" pitchFamily="2" charset="0"/>
              </a:rPr>
              <a:t>1</a:t>
            </a:r>
            <a:r>
              <a:rPr lang="en-SG" sz="900" b="0" i="0" u="none" strike="noStrike" baseline="0">
                <a:solidFill>
                  <a:srgbClr val="EC7C30"/>
                </a:solidFill>
                <a:latin typeface="DM Sans" pitchFamily="2" charset="0"/>
              </a:rPr>
              <a:t>. Soft </a:t>
            </a:r>
          </a:p>
          <a:p>
            <a:r>
              <a:rPr lang="en-SG" sz="900" b="0" i="0" u="none" strike="noStrike" baseline="0">
                <a:solidFill>
                  <a:srgbClr val="006FC0"/>
                </a:solidFill>
                <a:latin typeface="DM Sans" pitchFamily="2" charset="0"/>
              </a:rPr>
              <a:t>2. Intermediate </a:t>
            </a:r>
          </a:p>
          <a:p>
            <a:r>
              <a:rPr lang="en-SG" sz="900">
                <a:solidFill>
                  <a:srgbClr val="6F2F9F"/>
                </a:solidFill>
                <a:latin typeface="DM Sans" pitchFamily="2" charset="0"/>
              </a:rPr>
              <a:t>3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. </a:t>
            </a:r>
            <a:r>
              <a:rPr lang="en-SG" sz="900" b="0" i="0" u="none" strike="noStrike" baseline="0" err="1">
                <a:solidFill>
                  <a:srgbClr val="6F2F9F"/>
                </a:solidFill>
                <a:latin typeface="DM Sans" pitchFamily="2" charset="0"/>
              </a:rPr>
              <a:t>Fullwet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AF3C44-D4D2-0AA5-547C-DB883B966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223" y="1221354"/>
            <a:ext cx="2850716" cy="21267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CCF467-9DA0-3EB4-8EEF-FAD308949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23744"/>
              </p:ext>
            </p:extLst>
          </p:nvPr>
        </p:nvGraphicFramePr>
        <p:xfrm>
          <a:off x="5799511" y="3453493"/>
          <a:ext cx="3164428" cy="1238538"/>
        </p:xfrm>
        <a:graphic>
          <a:graphicData uri="http://schemas.openxmlformats.org/drawingml/2006/table">
            <a:tbl>
              <a:tblPr firstRow="1" bandRow="1">
                <a:tableStyleId>{994A8E7E-7C2D-461E-B8EF-37DA7361FBF3}</a:tableStyleId>
              </a:tblPr>
              <a:tblGrid>
                <a:gridCol w="1582214">
                  <a:extLst>
                    <a:ext uri="{9D8B030D-6E8A-4147-A177-3AD203B41FA5}">
                      <a16:colId xmlns:a16="http://schemas.microsoft.com/office/drawing/2014/main" val="4045912485"/>
                    </a:ext>
                  </a:extLst>
                </a:gridCol>
                <a:gridCol w="1582214">
                  <a:extLst>
                    <a:ext uri="{9D8B030D-6E8A-4147-A177-3AD203B41FA5}">
                      <a16:colId xmlns:a16="http://schemas.microsoft.com/office/drawing/2014/main" val="3981166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9915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DQN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-11102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8764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Rules-based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-11093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4736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-11087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8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24A-C370-993C-3DDA-D870367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Model Behaviour: WC=20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2C7F0-C4EC-139A-968D-05E004AE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0" y="1218686"/>
            <a:ext cx="2851200" cy="2127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09C16-8D18-CC12-F547-353BB57A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089" y="1218685"/>
            <a:ext cx="2851200" cy="2127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FB52F-4AB5-6F3D-2919-6A31C942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98" y="1218685"/>
            <a:ext cx="2851200" cy="212708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19B19B-1272-8018-9F55-FE2718B60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12613"/>
              </p:ext>
            </p:extLst>
          </p:nvPr>
        </p:nvGraphicFramePr>
        <p:xfrm>
          <a:off x="5799511" y="3461657"/>
          <a:ext cx="3164428" cy="1244984"/>
        </p:xfrm>
        <a:graphic>
          <a:graphicData uri="http://schemas.openxmlformats.org/drawingml/2006/table">
            <a:tbl>
              <a:tblPr firstRow="1" bandRow="1">
                <a:tableStyleId>{994A8E7E-7C2D-461E-B8EF-37DA7361FBF3}</a:tableStyleId>
              </a:tblPr>
              <a:tblGrid>
                <a:gridCol w="1582214">
                  <a:extLst>
                    <a:ext uri="{9D8B030D-6E8A-4147-A177-3AD203B41FA5}">
                      <a16:colId xmlns:a16="http://schemas.microsoft.com/office/drawing/2014/main" val="4045912485"/>
                    </a:ext>
                  </a:extLst>
                </a:gridCol>
                <a:gridCol w="1582214">
                  <a:extLst>
                    <a:ext uri="{9D8B030D-6E8A-4147-A177-3AD203B41FA5}">
                      <a16:colId xmlns:a16="http://schemas.microsoft.com/office/drawing/2014/main" val="3981166002"/>
                    </a:ext>
                  </a:extLst>
                </a:gridCol>
              </a:tblGrid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9915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-16009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8764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Rules-based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-16007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4736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-16014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46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8C6E83-4A3A-4978-0E39-466A3E62A65D}"/>
              </a:ext>
            </a:extLst>
          </p:cNvPr>
          <p:cNvSpPr txBox="1"/>
          <p:nvPr/>
        </p:nvSpPr>
        <p:spPr>
          <a:xfrm>
            <a:off x="720000" y="3461657"/>
            <a:ext cx="4954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>
                <a:latin typeface="DM Sans" pitchFamily="2" charset="0"/>
              </a:rPr>
              <a:t>Notable </a:t>
            </a:r>
            <a:r>
              <a:rPr lang="en-SG" sz="1200" u="sng" err="1">
                <a:latin typeface="DM Sans" pitchFamily="2" charset="0"/>
              </a:rPr>
              <a:t>behavior</a:t>
            </a:r>
            <a:endParaRPr lang="en-SG" sz="1200" u="sng">
              <a:latin typeface="DM Sans" pitchFamily="2" charset="0"/>
            </a:endParaRPr>
          </a:p>
          <a:p>
            <a:pPr marL="228600" indent="-228600">
              <a:buAutoNum type="arabicPeriod"/>
            </a:pP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will act immediately after valid weather changes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DQN shows heavy oscillation but is similar to </a:t>
            </a: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behaviour. 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MCTS behaviour erratic but seems to react appropriately to weather changes</a:t>
            </a:r>
          </a:p>
          <a:p>
            <a:pPr marL="228600" indent="-228600">
              <a:buAutoNum type="arabicPeriod"/>
            </a:pPr>
            <a:endParaRPr lang="en-SG" sz="1200">
              <a:latin typeface="DM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77EDD-BCBD-794B-DFFE-F8D6EBC94C68}"/>
              </a:ext>
            </a:extLst>
          </p:cNvPr>
          <p:cNvSpPr txBox="1"/>
          <p:nvPr/>
        </p:nvSpPr>
        <p:spPr>
          <a:xfrm>
            <a:off x="5025041" y="264578"/>
            <a:ext cx="2132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six weather states:</a:t>
            </a:r>
          </a:p>
          <a:p>
            <a:r>
              <a:rPr lang="en-US" sz="800">
                <a:latin typeface="DM Sans" pitchFamily="2" charset="0"/>
              </a:rPr>
              <a:t>0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Dry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sunny day) </a:t>
            </a:r>
          </a:p>
          <a:p>
            <a:r>
              <a:rPr lang="en-US" sz="800">
                <a:latin typeface="DM Sans" pitchFamily="2" charset="0"/>
              </a:rPr>
              <a:t>1.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20% Wet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drizzle which just started) </a:t>
            </a:r>
          </a:p>
          <a:p>
            <a:r>
              <a:rPr lang="en-SG" sz="800">
                <a:latin typeface="DM Sans" pitchFamily="2" charset="0"/>
              </a:rPr>
              <a:t>2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40% Wet </a:t>
            </a:r>
          </a:p>
          <a:p>
            <a:r>
              <a:rPr lang="en-SG" sz="800">
                <a:latin typeface="DM Sans" pitchFamily="2" charset="0"/>
              </a:rPr>
              <a:t>3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60% Wet </a:t>
            </a:r>
          </a:p>
          <a:p>
            <a:r>
              <a:rPr lang="en-SG" sz="800">
                <a:latin typeface="DM Sans" pitchFamily="2" charset="0"/>
              </a:rPr>
              <a:t>4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80% Wet </a:t>
            </a:r>
          </a:p>
          <a:p>
            <a:r>
              <a:rPr lang="en-SG" sz="800">
                <a:latin typeface="DM Sans" pitchFamily="2" charset="0"/>
              </a:rPr>
              <a:t>5`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100% Wet (</a:t>
            </a:r>
            <a:r>
              <a:rPr lang="en-SG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heavy rain)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04887-4731-1F6F-0E9E-0A25EBFC2E83}"/>
              </a:ext>
            </a:extLst>
          </p:cNvPr>
          <p:cNvSpPr txBox="1"/>
          <p:nvPr/>
        </p:nvSpPr>
        <p:spPr>
          <a:xfrm>
            <a:off x="7160538" y="436859"/>
            <a:ext cx="1803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four possible 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tyre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 choices: </a:t>
            </a:r>
          </a:p>
          <a:p>
            <a:r>
              <a:rPr lang="en-SG" sz="900">
                <a:solidFill>
                  <a:srgbClr val="FF0000"/>
                </a:solidFill>
                <a:latin typeface="DM Sans" pitchFamily="2" charset="0"/>
              </a:rPr>
              <a:t>0</a:t>
            </a:r>
            <a:r>
              <a:rPr lang="en-SG" sz="900" b="0" i="0" u="none" strike="noStrike" baseline="0">
                <a:solidFill>
                  <a:srgbClr val="FF0000"/>
                </a:solidFill>
                <a:latin typeface="DM Sans" pitchFamily="2" charset="0"/>
              </a:rPr>
              <a:t>. Ultrasoft </a:t>
            </a:r>
          </a:p>
          <a:p>
            <a:r>
              <a:rPr lang="en-SG" sz="900">
                <a:solidFill>
                  <a:srgbClr val="EC7C30"/>
                </a:solidFill>
                <a:latin typeface="DM Sans" pitchFamily="2" charset="0"/>
              </a:rPr>
              <a:t>1</a:t>
            </a:r>
            <a:r>
              <a:rPr lang="en-SG" sz="900" b="0" i="0" u="none" strike="noStrike" baseline="0">
                <a:solidFill>
                  <a:srgbClr val="EC7C30"/>
                </a:solidFill>
                <a:latin typeface="DM Sans" pitchFamily="2" charset="0"/>
              </a:rPr>
              <a:t>. Soft </a:t>
            </a:r>
          </a:p>
          <a:p>
            <a:r>
              <a:rPr lang="en-SG" sz="900" b="0" i="0" u="none" strike="noStrike" baseline="0">
                <a:solidFill>
                  <a:srgbClr val="006FC0"/>
                </a:solidFill>
                <a:latin typeface="DM Sans" pitchFamily="2" charset="0"/>
              </a:rPr>
              <a:t>2. Intermediate </a:t>
            </a:r>
          </a:p>
          <a:p>
            <a:r>
              <a:rPr lang="en-SG" sz="900">
                <a:solidFill>
                  <a:srgbClr val="6F2F9F"/>
                </a:solidFill>
                <a:latin typeface="DM Sans" pitchFamily="2" charset="0"/>
              </a:rPr>
              <a:t>3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. </a:t>
            </a:r>
            <a:r>
              <a:rPr lang="en-SG" sz="900" b="0" i="0" u="none" strike="noStrike" baseline="0" err="1">
                <a:solidFill>
                  <a:srgbClr val="6F2F9F"/>
                </a:solidFill>
                <a:latin typeface="DM Sans" pitchFamily="2" charset="0"/>
              </a:rPr>
              <a:t>Fullwet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40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24A-C370-993C-3DDA-D870367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Model Behaviour: WC=37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11FF4-C516-5E00-AE2E-02D55EB4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1" y="1221680"/>
            <a:ext cx="2851200" cy="2127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E98D6-7B8D-761E-EE1E-3763A5E9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05" y="1218686"/>
            <a:ext cx="2851200" cy="2127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EA5CF5-5B29-947A-F343-AAAA0E90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39" y="1218686"/>
            <a:ext cx="2851200" cy="212708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13F4F5-A593-8FF4-FCE6-2021E1C2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81235"/>
              </p:ext>
            </p:extLst>
          </p:nvPr>
        </p:nvGraphicFramePr>
        <p:xfrm>
          <a:off x="5799511" y="3453493"/>
          <a:ext cx="3164428" cy="1244984"/>
        </p:xfrm>
        <a:graphic>
          <a:graphicData uri="http://schemas.openxmlformats.org/drawingml/2006/table">
            <a:tbl>
              <a:tblPr firstRow="1" bandRow="1">
                <a:tableStyleId>{994A8E7E-7C2D-461E-B8EF-37DA7361FBF3}</a:tableStyleId>
              </a:tblPr>
              <a:tblGrid>
                <a:gridCol w="1582214">
                  <a:extLst>
                    <a:ext uri="{9D8B030D-6E8A-4147-A177-3AD203B41FA5}">
                      <a16:colId xmlns:a16="http://schemas.microsoft.com/office/drawing/2014/main" val="4045912485"/>
                    </a:ext>
                  </a:extLst>
                </a:gridCol>
                <a:gridCol w="1582214">
                  <a:extLst>
                    <a:ext uri="{9D8B030D-6E8A-4147-A177-3AD203B41FA5}">
                      <a16:colId xmlns:a16="http://schemas.microsoft.com/office/drawing/2014/main" val="3981166002"/>
                    </a:ext>
                  </a:extLst>
                </a:gridCol>
              </a:tblGrid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9915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-18770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8764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Rules-based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-18694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4736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-18588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24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E19A99-8C32-0349-74D8-16B19586E25D}"/>
              </a:ext>
            </a:extLst>
          </p:cNvPr>
          <p:cNvSpPr txBox="1"/>
          <p:nvPr/>
        </p:nvSpPr>
        <p:spPr>
          <a:xfrm>
            <a:off x="845332" y="3453493"/>
            <a:ext cx="495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>
                <a:latin typeface="DM Sans" pitchFamily="2" charset="0"/>
              </a:rPr>
              <a:t>Notable </a:t>
            </a:r>
            <a:r>
              <a:rPr lang="en-SG" sz="1200" u="sng" err="1">
                <a:latin typeface="DM Sans" pitchFamily="2" charset="0"/>
              </a:rPr>
              <a:t>behavior</a:t>
            </a:r>
            <a:endParaRPr lang="en-SG" sz="1200" u="sng">
              <a:latin typeface="DM Sans" pitchFamily="2" charset="0"/>
            </a:endParaRPr>
          </a:p>
          <a:p>
            <a:pPr marL="228600" indent="-228600">
              <a:buAutoNum type="arabicPeriod"/>
            </a:pP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responds to 60% Wet weather condition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DQN shows heavy oscillation in tyres, which is hard to interpret. 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MCTS takes a different tyre trajectory compared to </a:t>
            </a: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, using all 4 tyre types.</a:t>
            </a:r>
          </a:p>
          <a:p>
            <a:pPr marL="228600" indent="-228600">
              <a:buAutoNum type="arabicPeriod"/>
            </a:pPr>
            <a:endParaRPr lang="en-SG" sz="1200">
              <a:latin typeface="DM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63B89-BD78-DE7C-99AC-BF3D92267886}"/>
              </a:ext>
            </a:extLst>
          </p:cNvPr>
          <p:cNvSpPr txBox="1"/>
          <p:nvPr/>
        </p:nvSpPr>
        <p:spPr>
          <a:xfrm>
            <a:off x="5046370" y="264579"/>
            <a:ext cx="2132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six weather states:</a:t>
            </a:r>
          </a:p>
          <a:p>
            <a:r>
              <a:rPr lang="en-US" sz="800">
                <a:latin typeface="DM Sans" pitchFamily="2" charset="0"/>
              </a:rPr>
              <a:t>0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Dry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sunny day) </a:t>
            </a:r>
          </a:p>
          <a:p>
            <a:r>
              <a:rPr lang="en-US" sz="800">
                <a:latin typeface="DM Sans" pitchFamily="2" charset="0"/>
              </a:rPr>
              <a:t>1.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20% Wet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drizzle which just started) </a:t>
            </a:r>
          </a:p>
          <a:p>
            <a:r>
              <a:rPr lang="en-SG" sz="800">
                <a:latin typeface="DM Sans" pitchFamily="2" charset="0"/>
              </a:rPr>
              <a:t>2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40% Wet </a:t>
            </a:r>
          </a:p>
          <a:p>
            <a:r>
              <a:rPr lang="en-SG" sz="800">
                <a:latin typeface="DM Sans" pitchFamily="2" charset="0"/>
              </a:rPr>
              <a:t>3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60% Wet </a:t>
            </a:r>
          </a:p>
          <a:p>
            <a:r>
              <a:rPr lang="en-SG" sz="800">
                <a:latin typeface="DM Sans" pitchFamily="2" charset="0"/>
              </a:rPr>
              <a:t>4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80% Wet </a:t>
            </a:r>
          </a:p>
          <a:p>
            <a:r>
              <a:rPr lang="en-SG" sz="800">
                <a:latin typeface="DM Sans" pitchFamily="2" charset="0"/>
              </a:rPr>
              <a:t>5`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100% Wet (</a:t>
            </a:r>
            <a:r>
              <a:rPr lang="en-SG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heavy rain)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DB17A-BAA3-6204-8E9C-B259F60A638D}"/>
              </a:ext>
            </a:extLst>
          </p:cNvPr>
          <p:cNvSpPr txBox="1"/>
          <p:nvPr/>
        </p:nvSpPr>
        <p:spPr>
          <a:xfrm>
            <a:off x="7160538" y="433856"/>
            <a:ext cx="1803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four possible 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tyre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 choices: </a:t>
            </a:r>
          </a:p>
          <a:p>
            <a:r>
              <a:rPr lang="en-SG" sz="900">
                <a:solidFill>
                  <a:srgbClr val="FF0000"/>
                </a:solidFill>
                <a:latin typeface="DM Sans" pitchFamily="2" charset="0"/>
              </a:rPr>
              <a:t>0</a:t>
            </a:r>
            <a:r>
              <a:rPr lang="en-SG" sz="900" b="0" i="0" u="none" strike="noStrike" baseline="0">
                <a:solidFill>
                  <a:srgbClr val="FF0000"/>
                </a:solidFill>
                <a:latin typeface="DM Sans" pitchFamily="2" charset="0"/>
              </a:rPr>
              <a:t>. Ultrasoft </a:t>
            </a:r>
          </a:p>
          <a:p>
            <a:r>
              <a:rPr lang="en-SG" sz="900">
                <a:solidFill>
                  <a:srgbClr val="EC7C30"/>
                </a:solidFill>
                <a:latin typeface="DM Sans" pitchFamily="2" charset="0"/>
              </a:rPr>
              <a:t>1</a:t>
            </a:r>
            <a:r>
              <a:rPr lang="en-SG" sz="900" b="0" i="0" u="none" strike="noStrike" baseline="0">
                <a:solidFill>
                  <a:srgbClr val="EC7C30"/>
                </a:solidFill>
                <a:latin typeface="DM Sans" pitchFamily="2" charset="0"/>
              </a:rPr>
              <a:t>. Soft </a:t>
            </a:r>
          </a:p>
          <a:p>
            <a:r>
              <a:rPr lang="en-SG" sz="900" b="0" i="0" u="none" strike="noStrike" baseline="0">
                <a:solidFill>
                  <a:srgbClr val="006FC0"/>
                </a:solidFill>
                <a:latin typeface="DM Sans" pitchFamily="2" charset="0"/>
              </a:rPr>
              <a:t>2. Intermediate </a:t>
            </a:r>
          </a:p>
          <a:p>
            <a:r>
              <a:rPr lang="en-SG" sz="900">
                <a:solidFill>
                  <a:srgbClr val="6F2F9F"/>
                </a:solidFill>
                <a:latin typeface="DM Sans" pitchFamily="2" charset="0"/>
              </a:rPr>
              <a:t>3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. </a:t>
            </a:r>
            <a:r>
              <a:rPr lang="en-SG" sz="900" b="0" i="0" u="none" strike="noStrike" baseline="0" err="1">
                <a:solidFill>
                  <a:srgbClr val="6F2F9F"/>
                </a:solidFill>
                <a:latin typeface="DM Sans" pitchFamily="2" charset="0"/>
              </a:rPr>
              <a:t>Fullwet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3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24A-C370-993C-3DDA-D870367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Model Behaviour: WC=44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E51C5-19FE-B960-99E3-2FCA3F06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3" y="1221176"/>
            <a:ext cx="2851200" cy="2127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30CB1-01ED-2640-7ACD-1A728FCE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971" y="1221176"/>
            <a:ext cx="2851200" cy="2127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FD6EC5-6378-E2D9-51B1-E1C64D968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39" y="1221176"/>
            <a:ext cx="2851200" cy="212708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AD2BE8-70D3-441E-07E6-1382D3C46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94220"/>
              </p:ext>
            </p:extLst>
          </p:nvPr>
        </p:nvGraphicFramePr>
        <p:xfrm>
          <a:off x="5799511" y="3453493"/>
          <a:ext cx="3164428" cy="1244984"/>
        </p:xfrm>
        <a:graphic>
          <a:graphicData uri="http://schemas.openxmlformats.org/drawingml/2006/table">
            <a:tbl>
              <a:tblPr firstRow="1" bandRow="1">
                <a:tableStyleId>{994A8E7E-7C2D-461E-B8EF-37DA7361FBF3}</a:tableStyleId>
              </a:tblPr>
              <a:tblGrid>
                <a:gridCol w="1582214">
                  <a:extLst>
                    <a:ext uri="{9D8B030D-6E8A-4147-A177-3AD203B41FA5}">
                      <a16:colId xmlns:a16="http://schemas.microsoft.com/office/drawing/2014/main" val="4045912485"/>
                    </a:ext>
                  </a:extLst>
                </a:gridCol>
                <a:gridCol w="1582214">
                  <a:extLst>
                    <a:ext uri="{9D8B030D-6E8A-4147-A177-3AD203B41FA5}">
                      <a16:colId xmlns:a16="http://schemas.microsoft.com/office/drawing/2014/main" val="3981166002"/>
                    </a:ext>
                  </a:extLst>
                </a:gridCol>
              </a:tblGrid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9915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-11139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8764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Rules-based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-11128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4736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-11078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24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7074C8-5F2D-8E06-EFC5-F3D726A596DD}"/>
              </a:ext>
            </a:extLst>
          </p:cNvPr>
          <p:cNvSpPr txBox="1"/>
          <p:nvPr/>
        </p:nvSpPr>
        <p:spPr>
          <a:xfrm>
            <a:off x="5046370" y="267069"/>
            <a:ext cx="21327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six weather states:</a:t>
            </a:r>
          </a:p>
          <a:p>
            <a:r>
              <a:rPr lang="en-US" sz="800">
                <a:latin typeface="DM Sans" pitchFamily="2" charset="0"/>
              </a:rPr>
              <a:t>0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Dry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sunny day) </a:t>
            </a:r>
          </a:p>
          <a:p>
            <a:r>
              <a:rPr lang="en-US" sz="800">
                <a:latin typeface="DM Sans" pitchFamily="2" charset="0"/>
              </a:rPr>
              <a:t>1.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20% Wet (</a:t>
            </a:r>
            <a:r>
              <a:rPr lang="en-US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US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drizzle which just started) </a:t>
            </a:r>
          </a:p>
          <a:p>
            <a:r>
              <a:rPr lang="en-SG" sz="800">
                <a:latin typeface="DM Sans" pitchFamily="2" charset="0"/>
              </a:rPr>
              <a:t>2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40% Wet </a:t>
            </a:r>
          </a:p>
          <a:p>
            <a:r>
              <a:rPr lang="en-SG" sz="800">
                <a:latin typeface="DM Sans" pitchFamily="2" charset="0"/>
              </a:rPr>
              <a:t>3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60% Wet </a:t>
            </a:r>
          </a:p>
          <a:p>
            <a:r>
              <a:rPr lang="en-SG" sz="800">
                <a:latin typeface="DM Sans" pitchFamily="2" charset="0"/>
              </a:rPr>
              <a:t>4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80% Wet </a:t>
            </a:r>
          </a:p>
          <a:p>
            <a:r>
              <a:rPr lang="en-SG" sz="800">
                <a:latin typeface="DM Sans" pitchFamily="2" charset="0"/>
              </a:rPr>
              <a:t>5`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. 100% Wet (</a:t>
            </a:r>
            <a:r>
              <a:rPr lang="en-SG" sz="8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eg.</a:t>
            </a:r>
            <a:r>
              <a:rPr lang="en-SG" sz="800" b="0" i="0" u="none" strike="noStrike" baseline="0">
                <a:solidFill>
                  <a:srgbClr val="000000"/>
                </a:solidFill>
                <a:latin typeface="DM Sans" pitchFamily="2" charset="0"/>
              </a:rPr>
              <a:t> heavy rain)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71378-9B59-85DA-A766-413AD8E4679C}"/>
              </a:ext>
            </a:extLst>
          </p:cNvPr>
          <p:cNvSpPr txBox="1"/>
          <p:nvPr/>
        </p:nvSpPr>
        <p:spPr>
          <a:xfrm>
            <a:off x="7160538" y="438514"/>
            <a:ext cx="1803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The four possible 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DM Sans" pitchFamily="2" charset="0"/>
              </a:rPr>
              <a:t>tyre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DM Sans" pitchFamily="2" charset="0"/>
              </a:rPr>
              <a:t> choices: </a:t>
            </a:r>
          </a:p>
          <a:p>
            <a:r>
              <a:rPr lang="en-SG" sz="900">
                <a:solidFill>
                  <a:srgbClr val="FF0000"/>
                </a:solidFill>
                <a:latin typeface="DM Sans" pitchFamily="2" charset="0"/>
              </a:rPr>
              <a:t>0</a:t>
            </a:r>
            <a:r>
              <a:rPr lang="en-SG" sz="900" b="0" i="0" u="none" strike="noStrike" baseline="0">
                <a:solidFill>
                  <a:srgbClr val="FF0000"/>
                </a:solidFill>
                <a:latin typeface="DM Sans" pitchFamily="2" charset="0"/>
              </a:rPr>
              <a:t>. Ultrasoft </a:t>
            </a:r>
          </a:p>
          <a:p>
            <a:r>
              <a:rPr lang="en-SG" sz="900">
                <a:solidFill>
                  <a:srgbClr val="EC7C30"/>
                </a:solidFill>
                <a:latin typeface="DM Sans" pitchFamily="2" charset="0"/>
              </a:rPr>
              <a:t>1</a:t>
            </a:r>
            <a:r>
              <a:rPr lang="en-SG" sz="900" b="0" i="0" u="none" strike="noStrike" baseline="0">
                <a:solidFill>
                  <a:srgbClr val="EC7C30"/>
                </a:solidFill>
                <a:latin typeface="DM Sans" pitchFamily="2" charset="0"/>
              </a:rPr>
              <a:t>. Soft </a:t>
            </a:r>
          </a:p>
          <a:p>
            <a:r>
              <a:rPr lang="en-SG" sz="900" b="0" i="0" u="none" strike="noStrike" baseline="0">
                <a:solidFill>
                  <a:srgbClr val="006FC0"/>
                </a:solidFill>
                <a:latin typeface="DM Sans" pitchFamily="2" charset="0"/>
              </a:rPr>
              <a:t>2. Intermediate </a:t>
            </a:r>
          </a:p>
          <a:p>
            <a:r>
              <a:rPr lang="en-SG" sz="900">
                <a:solidFill>
                  <a:srgbClr val="6F2F9F"/>
                </a:solidFill>
                <a:latin typeface="DM Sans" pitchFamily="2" charset="0"/>
              </a:rPr>
              <a:t>3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. </a:t>
            </a:r>
            <a:r>
              <a:rPr lang="en-SG" sz="900" b="0" i="0" u="none" strike="noStrike" baseline="0" err="1">
                <a:solidFill>
                  <a:srgbClr val="6F2F9F"/>
                </a:solidFill>
                <a:latin typeface="DM Sans" pitchFamily="2" charset="0"/>
              </a:rPr>
              <a:t>Fullwet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DM Sans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73DF2-9A35-099C-5863-12BE6FC1FF92}"/>
              </a:ext>
            </a:extLst>
          </p:cNvPr>
          <p:cNvSpPr txBox="1"/>
          <p:nvPr/>
        </p:nvSpPr>
        <p:spPr>
          <a:xfrm>
            <a:off x="845332" y="3453493"/>
            <a:ext cx="4954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>
                <a:latin typeface="DM Sans" pitchFamily="2" charset="0"/>
              </a:rPr>
              <a:t>Notable </a:t>
            </a:r>
            <a:r>
              <a:rPr lang="en-SG" sz="1200" u="sng" err="1">
                <a:latin typeface="DM Sans" pitchFamily="2" charset="0"/>
              </a:rPr>
              <a:t>behavior</a:t>
            </a:r>
            <a:endParaRPr lang="en-SG" sz="1200" u="sng">
              <a:latin typeface="DM Sans" pitchFamily="2" charset="0"/>
            </a:endParaRPr>
          </a:p>
          <a:p>
            <a:pPr marL="228600" indent="-228600">
              <a:buAutoNum type="arabicPeriod"/>
            </a:pP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chooses a constant tyre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DQN similar to </a:t>
            </a: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, but changes tyre to Intermediate upon weather change.</a:t>
            </a: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MCTS takes a different tyre trajectory compared to </a:t>
            </a: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, using all 4 tyre types.</a:t>
            </a:r>
          </a:p>
          <a:p>
            <a:pPr marL="228600" indent="-228600">
              <a:buAutoNum type="arabicPeriod"/>
            </a:pPr>
            <a:endParaRPr lang="en-SG" sz="120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07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4572000" y="3092600"/>
            <a:ext cx="34548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Task 2</a:t>
            </a:r>
            <a:endParaRPr/>
          </a:p>
        </p:txBody>
      </p:sp>
      <p:sp>
        <p:nvSpPr>
          <p:cNvPr id="284" name="Google Shape;284;p48"/>
          <p:cNvSpPr txBox="1">
            <a:spLocks noGrp="1"/>
          </p:cNvSpPr>
          <p:nvPr>
            <p:ph type="title" idx="2"/>
          </p:nvPr>
        </p:nvSpPr>
        <p:spPr>
          <a:xfrm>
            <a:off x="4572000" y="539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85" name="Google Shape;285;p48"/>
          <p:cNvGrpSpPr/>
          <p:nvPr/>
        </p:nvGrpSpPr>
        <p:grpSpPr>
          <a:xfrm>
            <a:off x="713225" y="-1851750"/>
            <a:ext cx="3532200" cy="6179700"/>
            <a:chOff x="713225" y="-1851750"/>
            <a:chExt cx="3532200" cy="6179700"/>
          </a:xfrm>
        </p:grpSpPr>
        <p:sp>
          <p:nvSpPr>
            <p:cNvPr id="286" name="Google Shape;286;p48"/>
            <p:cNvSpPr/>
            <p:nvPr/>
          </p:nvSpPr>
          <p:spPr>
            <a:xfrm>
              <a:off x="713225" y="-1851750"/>
              <a:ext cx="3532200" cy="617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1323525" y="-1851750"/>
              <a:ext cx="2311500" cy="5112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69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0000" y="1119900"/>
            <a:ext cx="2856600" cy="10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Addition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subTitle" idx="1"/>
          </p:nvPr>
        </p:nvSpPr>
        <p:spPr>
          <a:xfrm>
            <a:off x="720000" y="2194800"/>
            <a:ext cx="3684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Multiple Racers – each aiming for best race ranking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US"/>
              <a:t>Rewards based on lap position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DM Sans Light"/>
              <a:buChar char="●"/>
            </a:pPr>
            <a:r>
              <a:rPr lang="en-US"/>
              <a:t>Option to drive recklessly or conservatively, but risk getting into an accident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"/>
              <a:t>Each Racer follows different behaviors</a:t>
            </a:r>
            <a:endParaRPr lang="en-GB" err="1"/>
          </a:p>
        </p:txBody>
      </p:sp>
      <p:sp>
        <p:nvSpPr>
          <p:cNvPr id="301" name="Google Shape;301;p50"/>
          <p:cNvSpPr/>
          <p:nvPr/>
        </p:nvSpPr>
        <p:spPr>
          <a:xfrm>
            <a:off x="0" y="4854425"/>
            <a:ext cx="18288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50"/>
          <p:cNvGrpSpPr/>
          <p:nvPr/>
        </p:nvGrpSpPr>
        <p:grpSpPr>
          <a:xfrm>
            <a:off x="5196650" y="-1226700"/>
            <a:ext cx="3234125" cy="5708400"/>
            <a:chOff x="5196650" y="-1226700"/>
            <a:chExt cx="3234125" cy="5708400"/>
          </a:xfrm>
        </p:grpSpPr>
        <p:sp>
          <p:nvSpPr>
            <p:cNvPr id="303" name="Google Shape;303;p50"/>
            <p:cNvSpPr/>
            <p:nvPr/>
          </p:nvSpPr>
          <p:spPr>
            <a:xfrm>
              <a:off x="5196650" y="-1073830"/>
              <a:ext cx="2195700" cy="428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6119275" y="-1226700"/>
              <a:ext cx="2311500" cy="5708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533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959500" cy="9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Multi-Agent?</a:t>
            </a:r>
            <a:endParaRPr sz="4400"/>
          </a:p>
        </p:txBody>
      </p:sp>
      <p:sp>
        <p:nvSpPr>
          <p:cNvPr id="275" name="Google Shape;275;p47"/>
          <p:cNvSpPr txBox="1">
            <a:spLocks noGrp="1"/>
          </p:cNvSpPr>
          <p:nvPr>
            <p:ph type="subTitle" idx="1"/>
          </p:nvPr>
        </p:nvSpPr>
        <p:spPr>
          <a:xfrm>
            <a:off x="3858775" y="3932900"/>
            <a:ext cx="45720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Not Really</a:t>
            </a:r>
            <a:r>
              <a:rPr lang="en"/>
              <a:t>. Racers take action based on Lap ranking, but not on other Racers’ actions</a:t>
            </a:r>
            <a:endParaRPr/>
          </a:p>
        </p:txBody>
      </p:sp>
      <p:grpSp>
        <p:nvGrpSpPr>
          <p:cNvPr id="276" name="Google Shape;276;p47"/>
          <p:cNvGrpSpPr/>
          <p:nvPr/>
        </p:nvGrpSpPr>
        <p:grpSpPr>
          <a:xfrm>
            <a:off x="-611700" y="1290550"/>
            <a:ext cx="10367400" cy="2327975"/>
            <a:chOff x="-611700" y="1290550"/>
            <a:chExt cx="10367400" cy="2327975"/>
          </a:xfrm>
        </p:grpSpPr>
        <p:sp>
          <p:nvSpPr>
            <p:cNvPr id="277" name="Google Shape;277;p47"/>
            <p:cNvSpPr/>
            <p:nvPr/>
          </p:nvSpPr>
          <p:spPr>
            <a:xfrm>
              <a:off x="-611700" y="2093325"/>
              <a:ext cx="5625300" cy="1525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7"/>
            <p:cNvSpPr/>
            <p:nvPr/>
          </p:nvSpPr>
          <p:spPr>
            <a:xfrm>
              <a:off x="4130400" y="1290550"/>
              <a:ext cx="5625300" cy="1525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3116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Additonal Elements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subTitle" idx="1"/>
          </p:nvPr>
        </p:nvSpPr>
        <p:spPr>
          <a:xfrm>
            <a:off x="720000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Reckless or Conservative </a:t>
            </a:r>
            <a:r>
              <a:rPr lang="en"/>
              <a:t>driving styles.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recklessly increases chances of accidents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subTitle" idx="2"/>
          </p:nvPr>
        </p:nvSpPr>
        <p:spPr>
          <a:xfrm>
            <a:off x="3579000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complexity.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complexity increases probability of accidents</a:t>
            </a:r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subTitle" idx="5"/>
          </p:nvPr>
        </p:nvSpPr>
        <p:spPr>
          <a:xfrm>
            <a:off x="6437997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</a:t>
            </a:r>
            <a:r>
              <a:rPr lang="en"/>
              <a:t>ccident = Game Over</a:t>
            </a:r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ubTitle" idx="7"/>
          </p:nvPr>
        </p:nvSpPr>
        <p:spPr>
          <a:xfrm>
            <a:off x="720000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style</a:t>
            </a:r>
            <a:endParaRPr/>
          </a:p>
        </p:txBody>
      </p:sp>
      <p:sp>
        <p:nvSpPr>
          <p:cNvPr id="389" name="Google Shape;389;p54"/>
          <p:cNvSpPr txBox="1">
            <a:spLocks noGrp="1"/>
          </p:cNvSpPr>
          <p:nvPr>
            <p:ph type="subTitle" idx="8"/>
          </p:nvPr>
        </p:nvSpPr>
        <p:spPr>
          <a:xfrm>
            <a:off x="3579000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390" name="Google Shape;390;p54"/>
          <p:cNvSpPr txBox="1">
            <a:spLocks noGrp="1"/>
          </p:cNvSpPr>
          <p:nvPr>
            <p:ph type="subTitle" idx="9"/>
          </p:nvPr>
        </p:nvSpPr>
        <p:spPr>
          <a:xfrm>
            <a:off x="6437997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9056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Action Space</a:t>
            </a:r>
            <a:endParaRPr lang="en-US"/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2DA6DD34-DE8B-4868-F994-DA095655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21" y="1058493"/>
            <a:ext cx="3106124" cy="36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  <p:pic>
        <p:nvPicPr>
          <p:cNvPr id="14" name="Picture 13" descr="Hungarian GP F1 2001 podium Photo Ferrari – MAXF1">
            <a:extLst>
              <a:ext uri="{FF2B5EF4-FFF2-40B4-BE49-F238E27FC236}">
                <a16:creationId xmlns:a16="http://schemas.microsoft.com/office/drawing/2014/main" id="{9FA74CB2-6189-8DB4-C09A-4EC27604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33" y="1131452"/>
            <a:ext cx="5296178" cy="34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8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571" name="Google Shape;571;p67"/>
          <p:cNvSpPr txBox="1"/>
          <p:nvPr/>
        </p:nvSpPr>
        <p:spPr>
          <a:xfrm>
            <a:off x="744900" y="1275650"/>
            <a:ext cx="2023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Models</a:t>
            </a:r>
            <a:endParaRPr sz="2200" b="1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72" name="Google Shape;572;p67"/>
          <p:cNvSpPr/>
          <p:nvPr/>
        </p:nvSpPr>
        <p:spPr>
          <a:xfrm>
            <a:off x="2495550" y="2163100"/>
            <a:ext cx="1491600" cy="572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Vanilla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3" name="Google Shape;573;p67"/>
          <p:cNvSpPr/>
          <p:nvPr/>
        </p:nvSpPr>
        <p:spPr>
          <a:xfrm>
            <a:off x="4938919" y="2163100"/>
            <a:ext cx="1491600" cy="572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SB3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4" name="Google Shape;574;p67"/>
          <p:cNvSpPr/>
          <p:nvPr/>
        </p:nvSpPr>
        <p:spPr>
          <a:xfrm>
            <a:off x="6939150" y="2163100"/>
            <a:ext cx="1491600" cy="572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Literature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575" name="Google Shape;575;p67"/>
          <p:cNvCxnSpPr>
            <a:stCxn id="571" idx="3"/>
            <a:endCxn id="572" idx="0"/>
          </p:cNvCxnSpPr>
          <p:nvPr/>
        </p:nvCxnSpPr>
        <p:spPr>
          <a:xfrm>
            <a:off x="2768100" y="1527050"/>
            <a:ext cx="473400" cy="636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67"/>
          <p:cNvCxnSpPr>
            <a:stCxn id="571" idx="3"/>
            <a:endCxn id="574" idx="0"/>
          </p:cNvCxnSpPr>
          <p:nvPr/>
        </p:nvCxnSpPr>
        <p:spPr>
          <a:xfrm>
            <a:off x="2768100" y="1527050"/>
            <a:ext cx="4917000" cy="636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67"/>
          <p:cNvCxnSpPr>
            <a:stCxn id="571" idx="3"/>
            <a:endCxn id="573" idx="0"/>
          </p:cNvCxnSpPr>
          <p:nvPr/>
        </p:nvCxnSpPr>
        <p:spPr>
          <a:xfrm>
            <a:off x="2768100" y="1527050"/>
            <a:ext cx="2916600" cy="636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8" name="Google Shape;578;p67"/>
          <p:cNvSpPr/>
          <p:nvPr/>
        </p:nvSpPr>
        <p:spPr>
          <a:xfrm>
            <a:off x="1688188" y="3103475"/>
            <a:ext cx="1491600" cy="572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Discrete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579" name="Google Shape;579;p67"/>
          <p:cNvSpPr/>
          <p:nvPr/>
        </p:nvSpPr>
        <p:spPr>
          <a:xfrm>
            <a:off x="3302913" y="3103475"/>
            <a:ext cx="1491600" cy="572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Continuous</a:t>
            </a:r>
            <a:endParaRPr sz="1050">
              <a:solidFill>
                <a:schemeClr val="dk1"/>
              </a:solidFill>
            </a:endParaRPr>
          </a:p>
        </p:txBody>
      </p:sp>
      <p:cxnSp>
        <p:nvCxnSpPr>
          <p:cNvPr id="581" name="Google Shape;581;p67"/>
          <p:cNvCxnSpPr>
            <a:stCxn id="572" idx="2"/>
            <a:endCxn id="578" idx="0"/>
          </p:cNvCxnSpPr>
          <p:nvPr/>
        </p:nvCxnSpPr>
        <p:spPr>
          <a:xfrm rot="5400000">
            <a:off x="2653800" y="2516050"/>
            <a:ext cx="367800" cy="807300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67"/>
          <p:cNvCxnSpPr>
            <a:stCxn id="572" idx="2"/>
            <a:endCxn id="579" idx="0"/>
          </p:cNvCxnSpPr>
          <p:nvPr/>
        </p:nvCxnSpPr>
        <p:spPr>
          <a:xfrm rot="-5400000" flipH="1">
            <a:off x="3461100" y="2516050"/>
            <a:ext cx="367800" cy="807300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4" name="Google Shape;584;p67"/>
          <p:cNvSpPr txBox="1"/>
          <p:nvPr/>
        </p:nvSpPr>
        <p:spPr>
          <a:xfrm>
            <a:off x="1688800" y="3752375"/>
            <a:ext cx="1490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TD Lambda</a:t>
            </a:r>
          </a:p>
        </p:txBody>
      </p:sp>
      <p:sp>
        <p:nvSpPr>
          <p:cNvPr id="585" name="Google Shape;585;p67"/>
          <p:cNvSpPr txBox="1"/>
          <p:nvPr/>
        </p:nvSpPr>
        <p:spPr>
          <a:xfrm>
            <a:off x="3333850" y="3752375"/>
            <a:ext cx="1490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Rules Based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DQN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6" name="Google Shape;586;p67"/>
          <p:cNvSpPr txBox="1"/>
          <p:nvPr/>
        </p:nvSpPr>
        <p:spPr>
          <a:xfrm>
            <a:off x="4954750" y="2812000"/>
            <a:ext cx="1490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QRDQN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TRPO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Recurrent PPO</a:t>
            </a:r>
          </a:p>
        </p:txBody>
      </p:sp>
      <p:sp>
        <p:nvSpPr>
          <p:cNvPr id="587" name="Google Shape;587;p67"/>
          <p:cNvSpPr txBox="1"/>
          <p:nvPr/>
        </p:nvSpPr>
        <p:spPr>
          <a:xfrm>
            <a:off x="6939750" y="2812000"/>
            <a:ext cx="1490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Q-Learning Open Loop Monte Carlo Tree Search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82746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  <p:sp>
        <p:nvSpPr>
          <p:cNvPr id="4" name="Google Shape;383;p54">
            <a:extLst>
              <a:ext uri="{FF2B5EF4-FFF2-40B4-BE49-F238E27FC236}">
                <a16:creationId xmlns:a16="http://schemas.microsoft.com/office/drawing/2014/main" id="{9AEAE2E7-44A2-9895-4A84-C0CCCDFD5A1D}"/>
              </a:ext>
            </a:extLst>
          </p:cNvPr>
          <p:cNvSpPr txBox="1">
            <a:spLocks/>
          </p:cNvSpPr>
          <p:nvPr/>
        </p:nvSpPr>
        <p:spPr>
          <a:xfrm>
            <a:off x="6882854" y="1065097"/>
            <a:ext cx="1794110" cy="203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/>
              <a:t>Decreasing reward for lower placing.</a:t>
            </a:r>
          </a:p>
          <a:p>
            <a:pPr marL="0" indent="0"/>
            <a:endParaRPr lang="en-GB"/>
          </a:p>
          <a:p>
            <a:pPr marL="0" indent="0"/>
            <a:r>
              <a:rPr lang="en-GB"/>
              <a:t>Same rewards for placing fourth and below.</a:t>
            </a:r>
          </a:p>
          <a:p>
            <a:pPr marL="0" indent="0"/>
            <a:endParaRPr lang="en-GB"/>
          </a:p>
          <a:p>
            <a:pPr marL="0" indent="0"/>
            <a:r>
              <a:rPr lang="en-GB"/>
              <a:t>Zero reward for not completing the race.</a:t>
            </a:r>
          </a:p>
        </p:txBody>
      </p:sp>
      <p:pic>
        <p:nvPicPr>
          <p:cNvPr id="5" name="Picture 4" descr="A graph with green rectangles&#10;&#10;Description automatically generated">
            <a:extLst>
              <a:ext uri="{FF2B5EF4-FFF2-40B4-BE49-F238E27FC236}">
                <a16:creationId xmlns:a16="http://schemas.microsoft.com/office/drawing/2014/main" id="{02E5A712-484A-1311-EFBC-0497A309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8" y="1063414"/>
            <a:ext cx="6130484" cy="35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1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571" name="Google Shape;571;p67"/>
          <p:cNvSpPr txBox="1"/>
          <p:nvPr/>
        </p:nvSpPr>
        <p:spPr>
          <a:xfrm>
            <a:off x="744900" y="1275650"/>
            <a:ext cx="2023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Models</a:t>
            </a:r>
            <a:endParaRPr sz="2200" b="1">
              <a:solidFill>
                <a:schemeClr val="dk1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572" name="Google Shape;572;p67"/>
          <p:cNvSpPr/>
          <p:nvPr/>
        </p:nvSpPr>
        <p:spPr>
          <a:xfrm>
            <a:off x="2286973" y="2167272"/>
            <a:ext cx="1908753" cy="56852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800" b="1">
                <a:solidFill>
                  <a:schemeClr val="dk1"/>
                </a:solidFill>
                <a:latin typeface="Commissioner"/>
                <a:sym typeface="Commissioner"/>
              </a:rPr>
              <a:t>Multiple Models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73" name="Google Shape;573;p67"/>
          <p:cNvSpPr/>
          <p:nvPr/>
        </p:nvSpPr>
        <p:spPr>
          <a:xfrm>
            <a:off x="4772058" y="2171443"/>
            <a:ext cx="1850352" cy="576871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>
                <a:solidFill>
                  <a:schemeClr val="dk1"/>
                </a:solidFill>
                <a:sym typeface="Commissioner"/>
              </a:rPr>
              <a:t>Probabilistic</a:t>
            </a:r>
            <a:endParaRPr lang="en" sz="1800" b="1">
              <a:solidFill>
                <a:schemeClr val="dk1"/>
              </a:solidFill>
            </a:endParaRPr>
          </a:p>
        </p:txBody>
      </p:sp>
      <p:sp>
        <p:nvSpPr>
          <p:cNvPr id="574" name="Google Shape;574;p67"/>
          <p:cNvSpPr/>
          <p:nvPr/>
        </p:nvSpPr>
        <p:spPr>
          <a:xfrm>
            <a:off x="6939150" y="2163100"/>
            <a:ext cx="1491600" cy="572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800" b="1">
                <a:solidFill>
                  <a:schemeClr val="dk1"/>
                </a:solidFill>
                <a:latin typeface="Commissioner"/>
              </a:rPr>
              <a:t>SB3</a:t>
            </a:r>
          </a:p>
        </p:txBody>
      </p:sp>
      <p:cxnSp>
        <p:nvCxnSpPr>
          <p:cNvPr id="575" name="Google Shape;575;p67"/>
          <p:cNvCxnSpPr>
            <a:stCxn id="571" idx="3"/>
            <a:endCxn id="572" idx="0"/>
          </p:cNvCxnSpPr>
          <p:nvPr/>
        </p:nvCxnSpPr>
        <p:spPr>
          <a:xfrm>
            <a:off x="2768100" y="1527050"/>
            <a:ext cx="473250" cy="64022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67"/>
          <p:cNvCxnSpPr>
            <a:cxnSpLocks/>
            <a:stCxn id="571" idx="3"/>
            <a:endCxn id="574" idx="0"/>
          </p:cNvCxnSpPr>
          <p:nvPr/>
        </p:nvCxnSpPr>
        <p:spPr>
          <a:xfrm>
            <a:off x="2768100" y="1527050"/>
            <a:ext cx="4917000" cy="636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67"/>
          <p:cNvCxnSpPr>
            <a:stCxn id="571" idx="3"/>
            <a:endCxn id="573" idx="0"/>
          </p:cNvCxnSpPr>
          <p:nvPr/>
        </p:nvCxnSpPr>
        <p:spPr>
          <a:xfrm>
            <a:off x="2768100" y="1527050"/>
            <a:ext cx="2929134" cy="64439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4" name="Google Shape;584;p67"/>
          <p:cNvSpPr txBox="1"/>
          <p:nvPr/>
        </p:nvSpPr>
        <p:spPr>
          <a:xfrm>
            <a:off x="2498077" y="2813780"/>
            <a:ext cx="1490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DM Sans"/>
                <a:sym typeface="DM Sans"/>
              </a:rPr>
              <a:t>Split models</a:t>
            </a:r>
            <a:endParaRPr lang="en-US">
              <a:solidFill>
                <a:schemeClr val="dk1"/>
              </a:solidFill>
              <a:sym typeface="DM Sans"/>
            </a:endParaRPr>
          </a:p>
          <a:p>
            <a:pPr algn="ctr"/>
            <a:r>
              <a:rPr lang="en">
                <a:solidFill>
                  <a:schemeClr val="dk1"/>
                </a:solidFill>
                <a:latin typeface="DM Sans"/>
              </a:rPr>
              <a:t>Stack models</a:t>
            </a:r>
          </a:p>
        </p:txBody>
      </p:sp>
      <p:sp>
        <p:nvSpPr>
          <p:cNvPr id="586" name="Google Shape;586;p67"/>
          <p:cNvSpPr txBox="1"/>
          <p:nvPr/>
        </p:nvSpPr>
        <p:spPr>
          <a:xfrm>
            <a:off x="4888005" y="2812000"/>
            <a:ext cx="1623889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DM Sans"/>
              </a:rPr>
              <a:t>DQN from Task 1</a:t>
            </a:r>
          </a:p>
        </p:txBody>
      </p:sp>
      <p:sp>
        <p:nvSpPr>
          <p:cNvPr id="587" name="Google Shape;587;p67"/>
          <p:cNvSpPr txBox="1"/>
          <p:nvPr/>
        </p:nvSpPr>
        <p:spPr>
          <a:xfrm>
            <a:off x="6939750" y="2812000"/>
            <a:ext cx="1490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DM Sans"/>
                <a:sym typeface="DM Sans"/>
              </a:rPr>
              <a:t>DQN</a:t>
            </a:r>
            <a:br>
              <a:rPr lang="en">
                <a:ea typeface="DM Sans"/>
              </a:rPr>
            </a:br>
            <a:endParaRPr lang="en">
              <a:solidFill>
                <a:schemeClr val="dk1"/>
              </a:solidFill>
              <a:ea typeface="DM Sans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DM Sans"/>
              <a:ea typeface="DM Sans"/>
              <a:cs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271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4AF-3764-D998-B411-E9A0AC12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Probabilistic Models</a:t>
            </a:r>
            <a:endParaRPr lang="en-US"/>
          </a:p>
        </p:txBody>
      </p:sp>
      <p:sp>
        <p:nvSpPr>
          <p:cNvPr id="16" name="Google Shape;382;p54">
            <a:extLst>
              <a:ext uri="{FF2B5EF4-FFF2-40B4-BE49-F238E27FC236}">
                <a16:creationId xmlns:a16="http://schemas.microsoft.com/office/drawing/2014/main" id="{B0A572C3-86C5-0881-47FF-1409F55D3396}"/>
              </a:ext>
            </a:extLst>
          </p:cNvPr>
          <p:cNvSpPr txBox="1">
            <a:spLocks/>
          </p:cNvSpPr>
          <p:nvPr/>
        </p:nvSpPr>
        <p:spPr>
          <a:xfrm>
            <a:off x="820117" y="1995349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/>
              <a:t>Agents with higher risk level has a higher probability to adopt a reckless driving style for a specific lap.</a:t>
            </a:r>
          </a:p>
        </p:txBody>
      </p:sp>
      <p:sp>
        <p:nvSpPr>
          <p:cNvPr id="18" name="Google Shape;388;p54">
            <a:extLst>
              <a:ext uri="{FF2B5EF4-FFF2-40B4-BE49-F238E27FC236}">
                <a16:creationId xmlns:a16="http://schemas.microsoft.com/office/drawing/2014/main" id="{3A527B53-3DA1-2C70-7C2E-B02DE69A01AC}"/>
              </a:ext>
            </a:extLst>
          </p:cNvPr>
          <p:cNvSpPr txBox="1">
            <a:spLocks/>
          </p:cNvSpPr>
          <p:nvPr/>
        </p:nvSpPr>
        <p:spPr>
          <a:xfrm>
            <a:off x="820117" y="1558199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b="1">
                <a:latin typeface="Commissioner"/>
              </a:rPr>
              <a:t>Risk Level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1B84B5-A332-EFCB-2CBD-470689B1184E}"/>
              </a:ext>
            </a:extLst>
          </p:cNvPr>
          <p:cNvSpPr/>
          <p:nvPr/>
        </p:nvSpPr>
        <p:spPr>
          <a:xfrm>
            <a:off x="3900164" y="2093866"/>
            <a:ext cx="763361" cy="3796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Agent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0F4F81-7098-B353-7C0F-EDDAD68F2619}"/>
              </a:ext>
            </a:extLst>
          </p:cNvPr>
          <p:cNvCxnSpPr>
            <a:cxnSpLocks/>
          </p:cNvCxnSpPr>
          <p:nvPr/>
        </p:nvCxnSpPr>
        <p:spPr>
          <a:xfrm flipV="1">
            <a:off x="4671867" y="1894837"/>
            <a:ext cx="572704" cy="35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174D03-6E9E-96E8-F06B-065F82D8A8BF}"/>
              </a:ext>
            </a:extLst>
          </p:cNvPr>
          <p:cNvCxnSpPr>
            <a:cxnSpLocks/>
          </p:cNvCxnSpPr>
          <p:nvPr/>
        </p:nvCxnSpPr>
        <p:spPr>
          <a:xfrm>
            <a:off x="4663523" y="2286961"/>
            <a:ext cx="581048" cy="392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0F9374-F774-FFCD-C47E-6FF73CB95284}"/>
              </a:ext>
            </a:extLst>
          </p:cNvPr>
          <p:cNvSpPr txBox="1"/>
          <p:nvPr/>
        </p:nvSpPr>
        <p:spPr>
          <a:xfrm>
            <a:off x="4776403" y="1818788"/>
            <a:ext cx="250292" cy="2622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050">
                <a:solidFill>
                  <a:schemeClr val="tx1"/>
                </a:solidFill>
              </a:rPr>
              <a:t>α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5DC913-1462-B94B-81D8-E55C61245E8B}"/>
              </a:ext>
            </a:extLst>
          </p:cNvPr>
          <p:cNvSpPr txBox="1"/>
          <p:nvPr/>
        </p:nvSpPr>
        <p:spPr>
          <a:xfrm>
            <a:off x="4655428" y="2469548"/>
            <a:ext cx="471384" cy="258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>
                <a:solidFill>
                  <a:schemeClr val="tx1"/>
                </a:solidFill>
              </a:rPr>
              <a:t>1 - α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CA7267-5AF8-7EBC-57B6-8E038B19F21A}"/>
              </a:ext>
            </a:extLst>
          </p:cNvPr>
          <p:cNvSpPr txBox="1"/>
          <p:nvPr/>
        </p:nvSpPr>
        <p:spPr>
          <a:xfrm>
            <a:off x="5256131" y="1772900"/>
            <a:ext cx="32371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050"/>
              <a:t>A</a:t>
            </a:r>
            <a:r>
              <a:rPr lang="en-GB" sz="60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A8870E-2686-C310-276D-DC09FCAC62C9}"/>
              </a:ext>
            </a:extLst>
          </p:cNvPr>
          <p:cNvSpPr txBox="1"/>
          <p:nvPr/>
        </p:nvSpPr>
        <p:spPr>
          <a:xfrm>
            <a:off x="5256966" y="2555899"/>
            <a:ext cx="1825463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/>
              <a:t>Reckless counterpart of A</a:t>
            </a:r>
            <a:r>
              <a:rPr lang="en-GB" sz="600"/>
              <a:t>1​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55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4AF-3764-D998-B411-E9A0AC12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Models</a:t>
            </a:r>
            <a:endParaRPr lang="en-US"/>
          </a:p>
        </p:txBody>
      </p:sp>
      <p:sp>
        <p:nvSpPr>
          <p:cNvPr id="16" name="Google Shape;382;p54">
            <a:extLst>
              <a:ext uri="{FF2B5EF4-FFF2-40B4-BE49-F238E27FC236}">
                <a16:creationId xmlns:a16="http://schemas.microsoft.com/office/drawing/2014/main" id="{B0A572C3-86C5-0881-47FF-1409F55D3396}"/>
              </a:ext>
            </a:extLst>
          </p:cNvPr>
          <p:cNvSpPr txBox="1">
            <a:spLocks/>
          </p:cNvSpPr>
          <p:nvPr/>
        </p:nvSpPr>
        <p:spPr>
          <a:xfrm>
            <a:off x="820117" y="1995349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/>
              <a:t>One model determines the pitstop action, while the other determines the driving style to be adopted.</a:t>
            </a:r>
          </a:p>
        </p:txBody>
      </p:sp>
      <p:sp>
        <p:nvSpPr>
          <p:cNvPr id="18" name="Google Shape;388;p54">
            <a:extLst>
              <a:ext uri="{FF2B5EF4-FFF2-40B4-BE49-F238E27FC236}">
                <a16:creationId xmlns:a16="http://schemas.microsoft.com/office/drawing/2014/main" id="{3A527B53-3DA1-2C70-7C2E-B02DE69A01AC}"/>
              </a:ext>
            </a:extLst>
          </p:cNvPr>
          <p:cNvSpPr txBox="1">
            <a:spLocks/>
          </p:cNvSpPr>
          <p:nvPr/>
        </p:nvSpPr>
        <p:spPr>
          <a:xfrm>
            <a:off x="820117" y="1558199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b="1">
                <a:latin typeface="Commissioner"/>
              </a:rPr>
              <a:t>Split Models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1B84B5-A332-EFCB-2CBD-470689B1184E}"/>
              </a:ext>
            </a:extLst>
          </p:cNvPr>
          <p:cNvSpPr/>
          <p:nvPr/>
        </p:nvSpPr>
        <p:spPr>
          <a:xfrm>
            <a:off x="4025310" y="1530709"/>
            <a:ext cx="880163" cy="5214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Model 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0F4F81-7098-B353-7C0F-EDDAD68F2619}"/>
              </a:ext>
            </a:extLst>
          </p:cNvPr>
          <p:cNvCxnSpPr>
            <a:cxnSpLocks/>
          </p:cNvCxnSpPr>
          <p:nvPr/>
        </p:nvCxnSpPr>
        <p:spPr>
          <a:xfrm flipV="1">
            <a:off x="4847071" y="2724973"/>
            <a:ext cx="651963" cy="321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174D03-6E9E-96E8-F06B-065F82D8A8BF}"/>
              </a:ext>
            </a:extLst>
          </p:cNvPr>
          <p:cNvCxnSpPr>
            <a:cxnSpLocks/>
          </p:cNvCxnSpPr>
          <p:nvPr/>
        </p:nvCxnSpPr>
        <p:spPr>
          <a:xfrm>
            <a:off x="4851242" y="1936551"/>
            <a:ext cx="647792" cy="27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94A6088-FEF2-8800-3D6A-AFAB4A7725B0}"/>
              </a:ext>
            </a:extLst>
          </p:cNvPr>
          <p:cNvSpPr/>
          <p:nvPr/>
        </p:nvSpPr>
        <p:spPr>
          <a:xfrm>
            <a:off x="4025310" y="2932344"/>
            <a:ext cx="880163" cy="5214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Model B</a:t>
            </a:r>
            <a:endParaRPr lang="en-US" sz="105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43192-DE56-6638-CF9A-2707C2644620}"/>
              </a:ext>
            </a:extLst>
          </p:cNvPr>
          <p:cNvSpPr txBox="1"/>
          <p:nvPr/>
        </p:nvSpPr>
        <p:spPr>
          <a:xfrm>
            <a:off x="4955782" y="1743701"/>
            <a:ext cx="104121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/>
              <a:t>Pitstop action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57FD8-9C91-7EFC-88F6-775315C5C1D2}"/>
              </a:ext>
            </a:extLst>
          </p:cNvPr>
          <p:cNvSpPr txBox="1"/>
          <p:nvPr/>
        </p:nvSpPr>
        <p:spPr>
          <a:xfrm>
            <a:off x="5047555" y="2936758"/>
            <a:ext cx="91606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/>
              <a:t>Driving style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40816-DF12-BB6B-A944-833BE716A5FF}"/>
              </a:ext>
            </a:extLst>
          </p:cNvPr>
          <p:cNvSpPr txBox="1"/>
          <p:nvPr/>
        </p:nvSpPr>
        <p:spPr>
          <a:xfrm>
            <a:off x="5044379" y="2348145"/>
            <a:ext cx="114133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50"/>
              <a:t>Resulting 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B4AF-3764-D998-B411-E9A0AC12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Models</a:t>
            </a:r>
            <a:endParaRPr lang="en-US"/>
          </a:p>
        </p:txBody>
      </p:sp>
      <p:sp>
        <p:nvSpPr>
          <p:cNvPr id="16" name="Google Shape;382;p54">
            <a:extLst>
              <a:ext uri="{FF2B5EF4-FFF2-40B4-BE49-F238E27FC236}">
                <a16:creationId xmlns:a16="http://schemas.microsoft.com/office/drawing/2014/main" id="{B0A572C3-86C5-0881-47FF-1409F55D3396}"/>
              </a:ext>
            </a:extLst>
          </p:cNvPr>
          <p:cNvSpPr txBox="1">
            <a:spLocks/>
          </p:cNvSpPr>
          <p:nvPr/>
        </p:nvSpPr>
        <p:spPr>
          <a:xfrm>
            <a:off x="820117" y="2003692"/>
            <a:ext cx="1986000" cy="144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/>
            <a:r>
              <a:rPr lang="en-US"/>
              <a:t>One model determines the pitstop action and the other determines resulting action by taking the model's output into account.</a:t>
            </a:r>
          </a:p>
          <a:p>
            <a:pPr marL="114300" indent="0"/>
            <a:endParaRPr lang="en-US"/>
          </a:p>
        </p:txBody>
      </p:sp>
      <p:sp>
        <p:nvSpPr>
          <p:cNvPr id="18" name="Google Shape;388;p54">
            <a:extLst>
              <a:ext uri="{FF2B5EF4-FFF2-40B4-BE49-F238E27FC236}">
                <a16:creationId xmlns:a16="http://schemas.microsoft.com/office/drawing/2014/main" id="{3A527B53-3DA1-2C70-7C2E-B02DE69A01AC}"/>
              </a:ext>
            </a:extLst>
          </p:cNvPr>
          <p:cNvSpPr txBox="1">
            <a:spLocks/>
          </p:cNvSpPr>
          <p:nvPr/>
        </p:nvSpPr>
        <p:spPr>
          <a:xfrm>
            <a:off x="820117" y="1558199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b="1">
                <a:latin typeface="Commissioner"/>
              </a:rPr>
              <a:t>Stack Models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939A7AC-1064-4D11-232F-40A5C2B8549E}"/>
              </a:ext>
            </a:extLst>
          </p:cNvPr>
          <p:cNvSpPr/>
          <p:nvPr/>
        </p:nvSpPr>
        <p:spPr>
          <a:xfrm>
            <a:off x="3733303" y="2285757"/>
            <a:ext cx="880163" cy="5214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Model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19987C-D6FE-9667-2B2B-5DDABBCA3930}"/>
              </a:ext>
            </a:extLst>
          </p:cNvPr>
          <p:cNvCxnSpPr>
            <a:cxnSpLocks/>
          </p:cNvCxnSpPr>
          <p:nvPr/>
        </p:nvCxnSpPr>
        <p:spPr>
          <a:xfrm>
            <a:off x="5914984" y="2566455"/>
            <a:ext cx="1544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7E58B5-0AA6-C660-1A85-F1F1D8093319}"/>
              </a:ext>
            </a:extLst>
          </p:cNvPr>
          <p:cNvCxnSpPr>
            <a:cxnSpLocks/>
          </p:cNvCxnSpPr>
          <p:nvPr/>
        </p:nvCxnSpPr>
        <p:spPr>
          <a:xfrm flipV="1">
            <a:off x="4617636" y="2562280"/>
            <a:ext cx="969001" cy="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F680A80-C4D9-804F-E624-268D8A0DE86B}"/>
              </a:ext>
            </a:extLst>
          </p:cNvPr>
          <p:cNvSpPr/>
          <p:nvPr/>
        </p:nvSpPr>
        <p:spPr>
          <a:xfrm>
            <a:off x="5614665" y="2281585"/>
            <a:ext cx="880163" cy="5214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/>
              <a:t>Model B</a:t>
            </a:r>
            <a:endParaRPr lang="en-US" sz="105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116B3-E040-0FCA-E1D6-670AEEE30B7E}"/>
              </a:ext>
            </a:extLst>
          </p:cNvPr>
          <p:cNvSpPr txBox="1"/>
          <p:nvPr/>
        </p:nvSpPr>
        <p:spPr>
          <a:xfrm>
            <a:off x="4647090" y="2073252"/>
            <a:ext cx="92858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50"/>
              <a:t>Pitstop action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3A56C-3DC0-37FC-8298-4209795E5E30}"/>
              </a:ext>
            </a:extLst>
          </p:cNvPr>
          <p:cNvSpPr txBox="1"/>
          <p:nvPr/>
        </p:nvSpPr>
        <p:spPr>
          <a:xfrm>
            <a:off x="7458701" y="2361087"/>
            <a:ext cx="1233105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050"/>
              <a:t>Driving style + pitstop 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5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</a:t>
            </a:r>
            <a:endParaRPr/>
          </a:p>
        </p:txBody>
      </p:sp>
      <p:sp>
        <p:nvSpPr>
          <p:cNvPr id="4" name="Google Shape;382;p54">
            <a:extLst>
              <a:ext uri="{FF2B5EF4-FFF2-40B4-BE49-F238E27FC236}">
                <a16:creationId xmlns:a16="http://schemas.microsoft.com/office/drawing/2014/main" id="{5E445767-AD31-AFC6-ABE7-44DC2AB8A4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10 participants – probabilistic models (p = [0, 0.5]), DQN, split models and stack models.</a:t>
            </a:r>
          </a:p>
        </p:txBody>
      </p:sp>
      <p:sp>
        <p:nvSpPr>
          <p:cNvPr id="6" name="Google Shape;383;p54">
            <a:extLst>
              <a:ext uri="{FF2B5EF4-FFF2-40B4-BE49-F238E27FC236}">
                <a16:creationId xmlns:a16="http://schemas.microsoft.com/office/drawing/2014/main" id="{B3CFB565-C7AC-542F-0511-D22D0BF4E9C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79000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50 races for each complexity level of 0, 0.5 and 1.0.</a:t>
            </a:r>
            <a:endParaRPr lang="en-US"/>
          </a:p>
        </p:txBody>
      </p:sp>
      <p:sp>
        <p:nvSpPr>
          <p:cNvPr id="9" name="Google Shape;386;p54">
            <a:extLst>
              <a:ext uri="{FF2B5EF4-FFF2-40B4-BE49-F238E27FC236}">
                <a16:creationId xmlns:a16="http://schemas.microsoft.com/office/drawing/2014/main" id="{62A99E0D-59CC-9666-06ED-4C233479A614}"/>
              </a:ext>
            </a:extLst>
          </p:cNvPr>
          <p:cNvSpPr txBox="1">
            <a:spLocks/>
          </p:cNvSpPr>
          <p:nvPr/>
        </p:nvSpPr>
        <p:spPr>
          <a:xfrm>
            <a:off x="6437997" y="189523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sz="1200"/>
              <a:t>Conservative - </a:t>
            </a:r>
            <a:r>
              <a:rPr lang="en-SG" sz="1200">
                <a:latin typeface="DM Sans"/>
              </a:rPr>
              <a:t>0% </a:t>
            </a:r>
            <a:endParaRPr lang="en-US"/>
          </a:p>
          <a:p>
            <a:r>
              <a:rPr lang="en-SG" sz="1200">
                <a:latin typeface="DM Sans"/>
              </a:rPr>
              <a:t>Reckless - 1.5% to 3.0%</a:t>
            </a:r>
          </a:p>
        </p:txBody>
      </p:sp>
      <p:sp>
        <p:nvSpPr>
          <p:cNvPr id="11" name="Google Shape;388;p54">
            <a:extLst>
              <a:ext uri="{FF2B5EF4-FFF2-40B4-BE49-F238E27FC236}">
                <a16:creationId xmlns:a16="http://schemas.microsoft.com/office/drawing/2014/main" id="{715FD5C4-65E8-3405-CE4D-5EB6FBB2DC6B}"/>
              </a:ext>
            </a:extLst>
          </p:cNvPr>
          <p:cNvSpPr txBox="1">
            <a:spLocks/>
          </p:cNvSpPr>
          <p:nvPr/>
        </p:nvSpPr>
        <p:spPr>
          <a:xfrm>
            <a:off x="720000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b="1">
                <a:latin typeface="Commissioner"/>
              </a:rPr>
              <a:t>Participants</a:t>
            </a:r>
          </a:p>
        </p:txBody>
      </p:sp>
      <p:sp>
        <p:nvSpPr>
          <p:cNvPr id="13" name="Google Shape;389;p54">
            <a:extLst>
              <a:ext uri="{FF2B5EF4-FFF2-40B4-BE49-F238E27FC236}">
                <a16:creationId xmlns:a16="http://schemas.microsoft.com/office/drawing/2014/main" id="{D83CC72D-86B3-064A-58F6-2A250FBB0190}"/>
              </a:ext>
            </a:extLst>
          </p:cNvPr>
          <p:cNvSpPr txBox="1">
            <a:spLocks/>
          </p:cNvSpPr>
          <p:nvPr/>
        </p:nvSpPr>
        <p:spPr>
          <a:xfrm>
            <a:off x="3579000" y="1458082"/>
            <a:ext cx="1986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b="1"/>
              <a:t>Rounds</a:t>
            </a:r>
            <a:endParaRPr lang="en-US"/>
          </a:p>
        </p:txBody>
      </p:sp>
      <p:sp>
        <p:nvSpPr>
          <p:cNvPr id="15" name="Google Shape;390;p54">
            <a:extLst>
              <a:ext uri="{FF2B5EF4-FFF2-40B4-BE49-F238E27FC236}">
                <a16:creationId xmlns:a16="http://schemas.microsoft.com/office/drawing/2014/main" id="{C58B4FFA-62EF-8F32-699F-CF0E374EE9D0}"/>
              </a:ext>
            </a:extLst>
          </p:cNvPr>
          <p:cNvSpPr txBox="1">
            <a:spLocks/>
          </p:cNvSpPr>
          <p:nvPr/>
        </p:nvSpPr>
        <p:spPr>
          <a:xfrm>
            <a:off x="6437997" y="1458082"/>
            <a:ext cx="2177889" cy="453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200" b="1">
                <a:latin typeface="Commissioner"/>
              </a:rPr>
              <a:t>Accident Rates</a:t>
            </a:r>
          </a:p>
        </p:txBody>
      </p:sp>
    </p:spTree>
    <p:extLst>
      <p:ext uri="{BB962C8B-B14F-4D97-AF65-F5344CB8AC3E}">
        <p14:creationId xmlns:p14="http://schemas.microsoft.com/office/powerpoint/2010/main" val="1722884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Results</a:t>
            </a:r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B9066-D5F4-1902-34C3-8D52C664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2" y="1014483"/>
            <a:ext cx="5884364" cy="36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07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Results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78E8F-D16C-F32E-B2D5-03D137E5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31" y="1052027"/>
            <a:ext cx="5938593" cy="36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1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Results</a:t>
            </a:r>
            <a:endParaRPr/>
          </a:p>
        </p:txBody>
      </p:sp>
      <p:pic>
        <p:nvPicPr>
          <p:cNvPr id="2" name="Picture 1" descr="A graph of rewards for complexity&#10;&#10;Description automatically generated">
            <a:extLst>
              <a:ext uri="{FF2B5EF4-FFF2-40B4-BE49-F238E27FC236}">
                <a16:creationId xmlns:a16="http://schemas.microsoft.com/office/drawing/2014/main" id="{7A2ACDDE-A5C4-71C4-418F-253C8AC2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31" y="1068713"/>
            <a:ext cx="5946936" cy="36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67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8"/>
          <p:cNvSpPr txBox="1">
            <a:spLocks noGrp="1"/>
          </p:cNvSpPr>
          <p:nvPr>
            <p:ph type="title"/>
          </p:nvPr>
        </p:nvSpPr>
        <p:spPr>
          <a:xfrm>
            <a:off x="713249" y="539500"/>
            <a:ext cx="3112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43" name="Google Shape;743;p78"/>
          <p:cNvSpPr txBox="1">
            <a:spLocks noGrp="1"/>
          </p:cNvSpPr>
          <p:nvPr>
            <p:ph type="subTitle" idx="1"/>
          </p:nvPr>
        </p:nvSpPr>
        <p:spPr>
          <a:xfrm>
            <a:off x="713223" y="1445800"/>
            <a:ext cx="3112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</p:txBody>
      </p:sp>
      <p:sp>
        <p:nvSpPr>
          <p:cNvPr id="744" name="Google Shape;744;p78"/>
          <p:cNvSpPr txBox="1"/>
          <p:nvPr/>
        </p:nvSpPr>
        <p:spPr>
          <a:xfrm>
            <a:off x="5797375" y="4125850"/>
            <a:ext cx="2633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45" name="Google Shape;745;p78"/>
          <p:cNvGrpSpPr/>
          <p:nvPr/>
        </p:nvGrpSpPr>
        <p:grpSpPr>
          <a:xfrm>
            <a:off x="-1211351" y="2643775"/>
            <a:ext cx="5728660" cy="1791600"/>
            <a:chOff x="-1641450" y="2643775"/>
            <a:chExt cx="6158525" cy="1791600"/>
          </a:xfrm>
        </p:grpSpPr>
        <p:sp>
          <p:nvSpPr>
            <p:cNvPr id="746" name="Google Shape;746;p78"/>
            <p:cNvSpPr/>
            <p:nvPr/>
          </p:nvSpPr>
          <p:spPr>
            <a:xfrm>
              <a:off x="-1314625" y="2643775"/>
              <a:ext cx="5831700" cy="179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8"/>
            <p:cNvSpPr/>
            <p:nvPr/>
          </p:nvSpPr>
          <p:spPr>
            <a:xfrm>
              <a:off x="-1641450" y="2825225"/>
              <a:ext cx="4650300" cy="1428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78"/>
          <p:cNvSpPr/>
          <p:nvPr/>
        </p:nvSpPr>
        <p:spPr>
          <a:xfrm>
            <a:off x="5096175" y="-1662525"/>
            <a:ext cx="3291600" cy="3594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78"/>
          <p:cNvSpPr/>
          <p:nvPr/>
        </p:nvSpPr>
        <p:spPr>
          <a:xfrm>
            <a:off x="5883664" y="2998618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78"/>
          <p:cNvGrpSpPr/>
          <p:nvPr/>
        </p:nvGrpSpPr>
        <p:grpSpPr>
          <a:xfrm>
            <a:off x="6333136" y="2998809"/>
            <a:ext cx="346056" cy="345674"/>
            <a:chOff x="3303268" y="3817349"/>
            <a:chExt cx="346056" cy="345674"/>
          </a:xfrm>
        </p:grpSpPr>
        <p:sp>
          <p:nvSpPr>
            <p:cNvPr id="751" name="Google Shape;751;p7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78"/>
          <p:cNvGrpSpPr/>
          <p:nvPr/>
        </p:nvGrpSpPr>
        <p:grpSpPr>
          <a:xfrm>
            <a:off x="6782225" y="2998809"/>
            <a:ext cx="346056" cy="345674"/>
            <a:chOff x="3752358" y="3817349"/>
            <a:chExt cx="346056" cy="345674"/>
          </a:xfrm>
        </p:grpSpPr>
        <p:sp>
          <p:nvSpPr>
            <p:cNvPr id="756" name="Google Shape;756;p7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78"/>
          <p:cNvGrpSpPr/>
          <p:nvPr/>
        </p:nvGrpSpPr>
        <p:grpSpPr>
          <a:xfrm>
            <a:off x="7231298" y="2998809"/>
            <a:ext cx="346056" cy="345674"/>
            <a:chOff x="2238181" y="4120624"/>
            <a:chExt cx="346056" cy="345674"/>
          </a:xfrm>
        </p:grpSpPr>
        <p:grpSp>
          <p:nvGrpSpPr>
            <p:cNvPr id="761" name="Google Shape;761;p78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762" name="Google Shape;762;p78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78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78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561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0000" y="1119900"/>
            <a:ext cx="2856600" cy="10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subTitle" idx="1"/>
          </p:nvPr>
        </p:nvSpPr>
        <p:spPr>
          <a:xfrm>
            <a:off x="720000" y="2194800"/>
            <a:ext cx="36843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These models are built from James’ templates/by ourselves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They can be further categorized into </a:t>
            </a: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discrete</a:t>
            </a:r>
            <a:r>
              <a:rPr lang="en-SG"/>
              <a:t> and </a:t>
            </a:r>
            <a:r>
              <a:rPr lang="en-SG">
                <a:solidFill>
                  <a:schemeClr val="bg2"/>
                </a:solidFill>
              </a:rPr>
              <a:t>continuous</a:t>
            </a:r>
            <a:r>
              <a:rPr lang="en-SG"/>
              <a:t> state spaces with </a:t>
            </a: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discrete</a:t>
            </a:r>
            <a:r>
              <a:rPr lang="en-SG"/>
              <a:t> action spaces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SG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Rules Based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accent1">
                    <a:lumMod val="50000"/>
                  </a:schemeClr>
                </a:solidFill>
              </a:rPr>
              <a:t>TD Lambda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SG">
                <a:solidFill>
                  <a:schemeClr val="bg2"/>
                </a:solidFill>
              </a:rPr>
              <a:t>DQN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301" name="Google Shape;301;p50"/>
          <p:cNvSpPr/>
          <p:nvPr/>
        </p:nvSpPr>
        <p:spPr>
          <a:xfrm>
            <a:off x="0" y="4854425"/>
            <a:ext cx="1828800" cy="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50"/>
          <p:cNvGrpSpPr/>
          <p:nvPr/>
        </p:nvGrpSpPr>
        <p:grpSpPr>
          <a:xfrm>
            <a:off x="5196650" y="-1226700"/>
            <a:ext cx="3234125" cy="5708400"/>
            <a:chOff x="5196650" y="-1226700"/>
            <a:chExt cx="3234125" cy="5708400"/>
          </a:xfrm>
        </p:grpSpPr>
        <p:sp>
          <p:nvSpPr>
            <p:cNvPr id="303" name="Google Shape;303;p50"/>
            <p:cNvSpPr/>
            <p:nvPr/>
          </p:nvSpPr>
          <p:spPr>
            <a:xfrm>
              <a:off x="5196650" y="-1073830"/>
              <a:ext cx="2195700" cy="428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0"/>
            <p:cNvSpPr/>
            <p:nvPr/>
          </p:nvSpPr>
          <p:spPr>
            <a:xfrm>
              <a:off x="6119275" y="-1226700"/>
              <a:ext cx="2311500" cy="5708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4291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2F4-5C22-C65D-362A-8DAA9B8E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Test Set Curation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405E28-55B7-2B5D-2329-E0F690BF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55786"/>
              </p:ext>
            </p:extLst>
          </p:nvPr>
        </p:nvGraphicFramePr>
        <p:xfrm>
          <a:off x="2607564" y="2133219"/>
          <a:ext cx="1562100" cy="1946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36644201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Weather Condition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0627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Dry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97857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20% Wet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7544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40% Wet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8922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60% Wet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85924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80% Wet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8837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100% Wet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46759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B7CAA3-4FFF-9064-EB56-7B76A34B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36765"/>
              </p:ext>
            </p:extLst>
          </p:nvPr>
        </p:nvGraphicFramePr>
        <p:xfrm>
          <a:off x="417576" y="2828544"/>
          <a:ext cx="1324356" cy="55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4356">
                  <a:extLst>
                    <a:ext uri="{9D8B030D-6E8A-4147-A177-3AD203B41FA5}">
                      <a16:colId xmlns:a16="http://schemas.microsoft.com/office/drawing/2014/main" val="36644201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Tyre Type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0627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Intermediate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97857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C9D94A-83BD-B007-EEA2-B96059929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74205"/>
              </p:ext>
            </p:extLst>
          </p:nvPr>
        </p:nvGraphicFramePr>
        <p:xfrm>
          <a:off x="5073015" y="1903476"/>
          <a:ext cx="108089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897">
                  <a:extLst>
                    <a:ext uri="{9D8B030D-6E8A-4147-A177-3AD203B41FA5}">
                      <a16:colId xmlns:a16="http://schemas.microsoft.com/office/drawing/2014/main" val="36644201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Radius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0627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600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97857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7544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800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89229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900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085924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883757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1100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746759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/>
                        <a:t>1200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085280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CAAEB2-092B-7645-361A-9BC5B8B381CF}"/>
              </a:ext>
            </a:extLst>
          </p:cNvPr>
          <p:cNvCxnSpPr/>
          <p:nvPr/>
        </p:nvCxnSpPr>
        <p:spPr>
          <a:xfrm flipV="1">
            <a:off x="1741932" y="2578608"/>
            <a:ext cx="865632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D80C07-AD77-5F6B-9D1B-CE7232D6E20A}"/>
              </a:ext>
            </a:extLst>
          </p:cNvPr>
          <p:cNvCxnSpPr>
            <a:cxnSpLocks/>
          </p:cNvCxnSpPr>
          <p:nvPr/>
        </p:nvCxnSpPr>
        <p:spPr>
          <a:xfrm flipV="1">
            <a:off x="1741932" y="2828544"/>
            <a:ext cx="865632" cy="500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EF158-93F2-FF39-EFD0-C2F99B3A9D3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741932" y="3106674"/>
            <a:ext cx="865632" cy="222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0B0699-D694-200A-C94A-D7C2CD83B9CC}"/>
              </a:ext>
            </a:extLst>
          </p:cNvPr>
          <p:cNvCxnSpPr>
            <a:cxnSpLocks/>
          </p:cNvCxnSpPr>
          <p:nvPr/>
        </p:nvCxnSpPr>
        <p:spPr>
          <a:xfrm>
            <a:off x="1741932" y="3329368"/>
            <a:ext cx="865632" cy="55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9D9609-F76E-C52E-6002-A942B272E99A}"/>
              </a:ext>
            </a:extLst>
          </p:cNvPr>
          <p:cNvCxnSpPr>
            <a:cxnSpLocks/>
          </p:cNvCxnSpPr>
          <p:nvPr/>
        </p:nvCxnSpPr>
        <p:spPr>
          <a:xfrm>
            <a:off x="1741932" y="3329368"/>
            <a:ext cx="865632" cy="30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1F9A0D-26E4-31A0-E346-43E3296C82EE}"/>
              </a:ext>
            </a:extLst>
          </p:cNvPr>
          <p:cNvCxnSpPr>
            <a:cxnSpLocks/>
          </p:cNvCxnSpPr>
          <p:nvPr/>
        </p:nvCxnSpPr>
        <p:spPr>
          <a:xfrm>
            <a:off x="1741932" y="3328797"/>
            <a:ext cx="865632" cy="525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02FA4-EA3E-FD38-66BC-1B76B0EF401B}"/>
              </a:ext>
            </a:extLst>
          </p:cNvPr>
          <p:cNvCxnSpPr>
            <a:cxnSpLocks/>
          </p:cNvCxnSpPr>
          <p:nvPr/>
        </p:nvCxnSpPr>
        <p:spPr>
          <a:xfrm flipV="1">
            <a:off x="4169664" y="2331720"/>
            <a:ext cx="865632" cy="1634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96BB31-0ED8-B203-4D29-3B2B01D60F5D}"/>
              </a:ext>
            </a:extLst>
          </p:cNvPr>
          <p:cNvCxnSpPr>
            <a:cxnSpLocks/>
          </p:cNvCxnSpPr>
          <p:nvPr/>
        </p:nvCxnSpPr>
        <p:spPr>
          <a:xfrm flipV="1">
            <a:off x="4169664" y="2578608"/>
            <a:ext cx="865632" cy="1387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870723-4C9F-A9CE-8B23-1949ECB8B42D}"/>
              </a:ext>
            </a:extLst>
          </p:cNvPr>
          <p:cNvCxnSpPr>
            <a:cxnSpLocks/>
          </p:cNvCxnSpPr>
          <p:nvPr/>
        </p:nvCxnSpPr>
        <p:spPr>
          <a:xfrm flipV="1">
            <a:off x="4169664" y="2828544"/>
            <a:ext cx="865632" cy="1137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E20C00-FDED-601E-5D4A-1ECAC969612D}"/>
              </a:ext>
            </a:extLst>
          </p:cNvPr>
          <p:cNvCxnSpPr>
            <a:cxnSpLocks/>
          </p:cNvCxnSpPr>
          <p:nvPr/>
        </p:nvCxnSpPr>
        <p:spPr>
          <a:xfrm flipV="1">
            <a:off x="4169664" y="3149037"/>
            <a:ext cx="865632" cy="817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A03C46-78A1-C47A-76B8-3001FDABFCED}"/>
              </a:ext>
            </a:extLst>
          </p:cNvPr>
          <p:cNvCxnSpPr>
            <a:cxnSpLocks/>
          </p:cNvCxnSpPr>
          <p:nvPr/>
        </p:nvCxnSpPr>
        <p:spPr>
          <a:xfrm flipV="1">
            <a:off x="4169664" y="3482055"/>
            <a:ext cx="865632" cy="484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45DC98-3754-B8BE-CC17-55ADE57FE19F}"/>
              </a:ext>
            </a:extLst>
          </p:cNvPr>
          <p:cNvCxnSpPr>
            <a:cxnSpLocks/>
          </p:cNvCxnSpPr>
          <p:nvPr/>
        </p:nvCxnSpPr>
        <p:spPr>
          <a:xfrm flipV="1">
            <a:off x="4169664" y="3724203"/>
            <a:ext cx="865632" cy="242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D8973C-8CAC-07C5-B4B7-97CD2E9C0EFB}"/>
              </a:ext>
            </a:extLst>
          </p:cNvPr>
          <p:cNvCxnSpPr>
            <a:cxnSpLocks/>
          </p:cNvCxnSpPr>
          <p:nvPr/>
        </p:nvCxnSpPr>
        <p:spPr>
          <a:xfrm>
            <a:off x="4169664" y="3966353"/>
            <a:ext cx="865632" cy="17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6B5C8F-B90E-0651-2602-FB5AA97BEB98}"/>
              </a:ext>
            </a:extLst>
          </p:cNvPr>
          <p:cNvCxnSpPr>
            <a:cxnSpLocks/>
          </p:cNvCxnSpPr>
          <p:nvPr/>
        </p:nvCxnSpPr>
        <p:spPr>
          <a:xfrm>
            <a:off x="4169664" y="3724203"/>
            <a:ext cx="865632" cy="25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402EEF-E665-2705-7D06-37DC935EFDE3}"/>
              </a:ext>
            </a:extLst>
          </p:cNvPr>
          <p:cNvCxnSpPr>
            <a:cxnSpLocks/>
          </p:cNvCxnSpPr>
          <p:nvPr/>
        </p:nvCxnSpPr>
        <p:spPr>
          <a:xfrm>
            <a:off x="4169664" y="3715625"/>
            <a:ext cx="865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AC835-8CF5-757C-5FBB-B59E0B868096}"/>
              </a:ext>
            </a:extLst>
          </p:cNvPr>
          <p:cNvCxnSpPr>
            <a:cxnSpLocks/>
          </p:cNvCxnSpPr>
          <p:nvPr/>
        </p:nvCxnSpPr>
        <p:spPr>
          <a:xfrm flipV="1">
            <a:off x="4137660" y="3482055"/>
            <a:ext cx="897636" cy="242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89C2C0-E837-0B35-EC4D-CE1C4E60BEB4}"/>
              </a:ext>
            </a:extLst>
          </p:cNvPr>
          <p:cNvCxnSpPr>
            <a:cxnSpLocks/>
          </p:cNvCxnSpPr>
          <p:nvPr/>
        </p:nvCxnSpPr>
        <p:spPr>
          <a:xfrm flipV="1">
            <a:off x="4153662" y="3151776"/>
            <a:ext cx="881634" cy="56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E0F407-68EB-069E-AC28-44CCBEBB2BDC}"/>
              </a:ext>
            </a:extLst>
          </p:cNvPr>
          <p:cNvCxnSpPr>
            <a:cxnSpLocks/>
          </p:cNvCxnSpPr>
          <p:nvPr/>
        </p:nvCxnSpPr>
        <p:spPr>
          <a:xfrm flipV="1">
            <a:off x="4158234" y="2906887"/>
            <a:ext cx="893064" cy="81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881AA7-8C49-C409-6D59-20B31EE14A85}"/>
              </a:ext>
            </a:extLst>
          </p:cNvPr>
          <p:cNvCxnSpPr>
            <a:cxnSpLocks/>
          </p:cNvCxnSpPr>
          <p:nvPr/>
        </p:nvCxnSpPr>
        <p:spPr>
          <a:xfrm flipV="1">
            <a:off x="4169664" y="2575876"/>
            <a:ext cx="913638" cy="11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815EBF-F0E2-A5DF-9815-EDAAC8EC9CC7}"/>
              </a:ext>
            </a:extLst>
          </p:cNvPr>
          <p:cNvCxnSpPr>
            <a:cxnSpLocks/>
          </p:cNvCxnSpPr>
          <p:nvPr/>
        </p:nvCxnSpPr>
        <p:spPr>
          <a:xfrm>
            <a:off x="4169664" y="2430870"/>
            <a:ext cx="877062" cy="1518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C6F1ED-0112-77FF-14BE-AD2BC18DBE91}"/>
              </a:ext>
            </a:extLst>
          </p:cNvPr>
          <p:cNvCxnSpPr>
            <a:cxnSpLocks/>
          </p:cNvCxnSpPr>
          <p:nvPr/>
        </p:nvCxnSpPr>
        <p:spPr>
          <a:xfrm>
            <a:off x="4142232" y="2513541"/>
            <a:ext cx="893064" cy="1202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2B1417-97C6-91D2-D55F-6147B12F5BE2}"/>
              </a:ext>
            </a:extLst>
          </p:cNvPr>
          <p:cNvCxnSpPr>
            <a:cxnSpLocks/>
          </p:cNvCxnSpPr>
          <p:nvPr/>
        </p:nvCxnSpPr>
        <p:spPr>
          <a:xfrm>
            <a:off x="4161282" y="2477914"/>
            <a:ext cx="901446" cy="101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593475-51DD-6DE5-4DAA-3ECEC351A8C4}"/>
              </a:ext>
            </a:extLst>
          </p:cNvPr>
          <p:cNvCxnSpPr>
            <a:cxnSpLocks/>
          </p:cNvCxnSpPr>
          <p:nvPr/>
        </p:nvCxnSpPr>
        <p:spPr>
          <a:xfrm>
            <a:off x="4164330" y="2575876"/>
            <a:ext cx="870966" cy="631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94E85D-F885-0E3B-5537-ABEDB9B65994}"/>
              </a:ext>
            </a:extLst>
          </p:cNvPr>
          <p:cNvCxnSpPr>
            <a:cxnSpLocks/>
          </p:cNvCxnSpPr>
          <p:nvPr/>
        </p:nvCxnSpPr>
        <p:spPr>
          <a:xfrm>
            <a:off x="4196334" y="2608681"/>
            <a:ext cx="838962" cy="263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DCD34B-828C-0B5E-3E13-1B639D5D37BF}"/>
              </a:ext>
            </a:extLst>
          </p:cNvPr>
          <p:cNvCxnSpPr>
            <a:cxnSpLocks/>
          </p:cNvCxnSpPr>
          <p:nvPr/>
        </p:nvCxnSpPr>
        <p:spPr>
          <a:xfrm>
            <a:off x="4201668" y="2546376"/>
            <a:ext cx="856488" cy="99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1E5C19-CEFD-5164-F4E7-21F6417AA427}"/>
              </a:ext>
            </a:extLst>
          </p:cNvPr>
          <p:cNvCxnSpPr>
            <a:cxnSpLocks/>
          </p:cNvCxnSpPr>
          <p:nvPr/>
        </p:nvCxnSpPr>
        <p:spPr>
          <a:xfrm flipV="1">
            <a:off x="4190238" y="2401369"/>
            <a:ext cx="856488" cy="163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586711-C2E6-FECC-B57F-444748104E77}"/>
              </a:ext>
            </a:extLst>
          </p:cNvPr>
          <p:cNvCxnSpPr>
            <a:cxnSpLocks/>
          </p:cNvCxnSpPr>
          <p:nvPr/>
        </p:nvCxnSpPr>
        <p:spPr>
          <a:xfrm flipV="1">
            <a:off x="4139946" y="2653002"/>
            <a:ext cx="856488" cy="163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9AE212-F76C-8068-E218-82012D2E39AB}"/>
              </a:ext>
            </a:extLst>
          </p:cNvPr>
          <p:cNvCxnSpPr>
            <a:cxnSpLocks/>
          </p:cNvCxnSpPr>
          <p:nvPr/>
        </p:nvCxnSpPr>
        <p:spPr>
          <a:xfrm flipV="1">
            <a:off x="4206621" y="2347396"/>
            <a:ext cx="871347" cy="49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45C66E-4B05-AA45-BEA4-079B02F25E2C}"/>
              </a:ext>
            </a:extLst>
          </p:cNvPr>
          <p:cNvCxnSpPr>
            <a:cxnSpLocks/>
          </p:cNvCxnSpPr>
          <p:nvPr/>
        </p:nvCxnSpPr>
        <p:spPr>
          <a:xfrm flipV="1">
            <a:off x="4115562" y="2879073"/>
            <a:ext cx="931164" cy="3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4FBDE6-BF4B-1C5F-82D4-0CF69237FF99}"/>
              </a:ext>
            </a:extLst>
          </p:cNvPr>
          <p:cNvCxnSpPr>
            <a:cxnSpLocks/>
          </p:cNvCxnSpPr>
          <p:nvPr/>
        </p:nvCxnSpPr>
        <p:spPr>
          <a:xfrm>
            <a:off x="4213860" y="2881151"/>
            <a:ext cx="832866" cy="317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02D97F0-5EB2-0E37-BD16-2EB00494863B}"/>
              </a:ext>
            </a:extLst>
          </p:cNvPr>
          <p:cNvCxnSpPr>
            <a:cxnSpLocks/>
          </p:cNvCxnSpPr>
          <p:nvPr/>
        </p:nvCxnSpPr>
        <p:spPr>
          <a:xfrm>
            <a:off x="4137660" y="2898899"/>
            <a:ext cx="922020" cy="527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1BB63B-8E3A-679A-4617-C9C74F852322}"/>
              </a:ext>
            </a:extLst>
          </p:cNvPr>
          <p:cNvCxnSpPr>
            <a:cxnSpLocks/>
          </p:cNvCxnSpPr>
          <p:nvPr/>
        </p:nvCxnSpPr>
        <p:spPr>
          <a:xfrm>
            <a:off x="4197477" y="2862553"/>
            <a:ext cx="863727" cy="840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E8565C5-EE5F-D8BB-E856-9518019223A5}"/>
              </a:ext>
            </a:extLst>
          </p:cNvPr>
          <p:cNvCxnSpPr>
            <a:cxnSpLocks/>
          </p:cNvCxnSpPr>
          <p:nvPr/>
        </p:nvCxnSpPr>
        <p:spPr>
          <a:xfrm>
            <a:off x="4127373" y="2855248"/>
            <a:ext cx="909066" cy="112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ADE6ED-FE9F-5797-A103-A6BABA425EC7}"/>
              </a:ext>
            </a:extLst>
          </p:cNvPr>
          <p:cNvCxnSpPr>
            <a:cxnSpLocks/>
          </p:cNvCxnSpPr>
          <p:nvPr/>
        </p:nvCxnSpPr>
        <p:spPr>
          <a:xfrm>
            <a:off x="4186428" y="3064678"/>
            <a:ext cx="875538" cy="901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FC64D9-B0B5-7616-20CC-33F41DF6AEEF}"/>
              </a:ext>
            </a:extLst>
          </p:cNvPr>
          <p:cNvCxnSpPr>
            <a:cxnSpLocks/>
          </p:cNvCxnSpPr>
          <p:nvPr/>
        </p:nvCxnSpPr>
        <p:spPr>
          <a:xfrm>
            <a:off x="4206621" y="3096276"/>
            <a:ext cx="784479" cy="580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EC3E9C-90B0-74CD-8CF6-F2318F49ECAF}"/>
              </a:ext>
            </a:extLst>
          </p:cNvPr>
          <p:cNvCxnSpPr>
            <a:cxnSpLocks/>
          </p:cNvCxnSpPr>
          <p:nvPr/>
        </p:nvCxnSpPr>
        <p:spPr>
          <a:xfrm>
            <a:off x="4185285" y="3127959"/>
            <a:ext cx="860298" cy="329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6711C32-ED18-485A-74EA-2843ED737063}"/>
              </a:ext>
            </a:extLst>
          </p:cNvPr>
          <p:cNvCxnSpPr>
            <a:cxnSpLocks/>
          </p:cNvCxnSpPr>
          <p:nvPr/>
        </p:nvCxnSpPr>
        <p:spPr>
          <a:xfrm>
            <a:off x="4190619" y="3104921"/>
            <a:ext cx="854964" cy="7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F34280F-B846-EDE9-FE94-44E9BE2A1210}"/>
              </a:ext>
            </a:extLst>
          </p:cNvPr>
          <p:cNvCxnSpPr>
            <a:cxnSpLocks/>
          </p:cNvCxnSpPr>
          <p:nvPr/>
        </p:nvCxnSpPr>
        <p:spPr>
          <a:xfrm>
            <a:off x="4181475" y="3328797"/>
            <a:ext cx="854964" cy="76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5DD263-43AB-033B-B1EC-862AC6B5F7B4}"/>
              </a:ext>
            </a:extLst>
          </p:cNvPr>
          <p:cNvCxnSpPr>
            <a:cxnSpLocks/>
          </p:cNvCxnSpPr>
          <p:nvPr/>
        </p:nvCxnSpPr>
        <p:spPr>
          <a:xfrm flipV="1">
            <a:off x="4173855" y="3208144"/>
            <a:ext cx="888111" cy="219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4BDDAC-1F28-6C15-DFA6-F306BC307983}"/>
              </a:ext>
            </a:extLst>
          </p:cNvPr>
          <p:cNvCxnSpPr>
            <a:cxnSpLocks/>
          </p:cNvCxnSpPr>
          <p:nvPr/>
        </p:nvCxnSpPr>
        <p:spPr>
          <a:xfrm flipV="1">
            <a:off x="4151376" y="2898900"/>
            <a:ext cx="896874" cy="492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AA48967-2402-8FFB-4177-CE7278EA0B00}"/>
              </a:ext>
            </a:extLst>
          </p:cNvPr>
          <p:cNvCxnSpPr>
            <a:cxnSpLocks/>
          </p:cNvCxnSpPr>
          <p:nvPr/>
        </p:nvCxnSpPr>
        <p:spPr>
          <a:xfrm>
            <a:off x="4182999" y="3384804"/>
            <a:ext cx="942594" cy="598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6CB05DF-DFCF-0496-DD3A-2D61AA036EDD}"/>
              </a:ext>
            </a:extLst>
          </p:cNvPr>
          <p:cNvCxnSpPr>
            <a:cxnSpLocks/>
          </p:cNvCxnSpPr>
          <p:nvPr/>
        </p:nvCxnSpPr>
        <p:spPr>
          <a:xfrm>
            <a:off x="4159948" y="3375375"/>
            <a:ext cx="913067" cy="3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7733CF0-388D-5B84-C1AB-64F22931D996}"/>
              </a:ext>
            </a:extLst>
          </p:cNvPr>
          <p:cNvCxnSpPr>
            <a:cxnSpLocks/>
          </p:cNvCxnSpPr>
          <p:nvPr/>
        </p:nvCxnSpPr>
        <p:spPr>
          <a:xfrm flipV="1">
            <a:off x="4191381" y="2659930"/>
            <a:ext cx="910971" cy="719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068F02-774B-E297-E619-81721BBBAD64}"/>
              </a:ext>
            </a:extLst>
          </p:cNvPr>
          <p:cNvCxnSpPr>
            <a:cxnSpLocks/>
          </p:cNvCxnSpPr>
          <p:nvPr/>
        </p:nvCxnSpPr>
        <p:spPr>
          <a:xfrm>
            <a:off x="6153912" y="2281326"/>
            <a:ext cx="1019556" cy="734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C34B292-30FD-57D6-747E-0FE5E528B45D}"/>
              </a:ext>
            </a:extLst>
          </p:cNvPr>
          <p:cNvCxnSpPr>
            <a:cxnSpLocks/>
          </p:cNvCxnSpPr>
          <p:nvPr/>
        </p:nvCxnSpPr>
        <p:spPr>
          <a:xfrm>
            <a:off x="6144006" y="2607776"/>
            <a:ext cx="1029462" cy="43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18BFD29-72EE-80C4-2A44-FAB6712C894D}"/>
              </a:ext>
            </a:extLst>
          </p:cNvPr>
          <p:cNvCxnSpPr>
            <a:cxnSpLocks/>
          </p:cNvCxnSpPr>
          <p:nvPr/>
        </p:nvCxnSpPr>
        <p:spPr>
          <a:xfrm>
            <a:off x="6148959" y="2845141"/>
            <a:ext cx="1024509" cy="219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D64517-720A-0712-E0C9-B46FADF3A7CB}"/>
              </a:ext>
            </a:extLst>
          </p:cNvPr>
          <p:cNvCxnSpPr>
            <a:cxnSpLocks/>
          </p:cNvCxnSpPr>
          <p:nvPr/>
        </p:nvCxnSpPr>
        <p:spPr>
          <a:xfrm>
            <a:off x="6124956" y="3124090"/>
            <a:ext cx="982980" cy="16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6D3A7A1-3952-3E68-C1F9-663FFE524B3C}"/>
              </a:ext>
            </a:extLst>
          </p:cNvPr>
          <p:cNvCxnSpPr>
            <a:cxnSpLocks/>
          </p:cNvCxnSpPr>
          <p:nvPr/>
        </p:nvCxnSpPr>
        <p:spPr>
          <a:xfrm flipV="1">
            <a:off x="6153912" y="3124090"/>
            <a:ext cx="1019556" cy="301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3246C66-4911-E1FD-D8A1-1F91FCC68CA5}"/>
              </a:ext>
            </a:extLst>
          </p:cNvPr>
          <p:cNvCxnSpPr>
            <a:cxnSpLocks/>
          </p:cNvCxnSpPr>
          <p:nvPr/>
        </p:nvCxnSpPr>
        <p:spPr>
          <a:xfrm flipV="1">
            <a:off x="6143625" y="3114583"/>
            <a:ext cx="1029843" cy="629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0C74F8E-9355-16F3-3CE6-E1A965E2929E}"/>
              </a:ext>
            </a:extLst>
          </p:cNvPr>
          <p:cNvCxnSpPr>
            <a:cxnSpLocks/>
          </p:cNvCxnSpPr>
          <p:nvPr/>
        </p:nvCxnSpPr>
        <p:spPr>
          <a:xfrm flipV="1">
            <a:off x="6133338" y="3089259"/>
            <a:ext cx="1058799" cy="917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6FD2F2A-01BD-390E-9C12-2331D55D2798}"/>
              </a:ext>
            </a:extLst>
          </p:cNvPr>
          <p:cNvSpPr txBox="1"/>
          <p:nvPr/>
        </p:nvSpPr>
        <p:spPr>
          <a:xfrm>
            <a:off x="7173468" y="2822303"/>
            <a:ext cx="1451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Random Weather Sequence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AB69DE-8A1C-9692-0DF5-5F67FA9FC6C9}"/>
              </a:ext>
            </a:extLst>
          </p:cNvPr>
          <p:cNvSpPr txBox="1"/>
          <p:nvPr/>
        </p:nvSpPr>
        <p:spPr>
          <a:xfrm>
            <a:off x="490147" y="1241324"/>
            <a:ext cx="669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/>
              <a:t>42 Test Trajectories with more frequent weather changes: (approx. 20 or more weather changes per race)</a:t>
            </a:r>
          </a:p>
        </p:txBody>
      </p:sp>
    </p:spTree>
    <p:extLst>
      <p:ext uri="{BB962C8B-B14F-4D97-AF65-F5344CB8AC3E}">
        <p14:creationId xmlns:p14="http://schemas.microsoft.com/office/powerpoint/2010/main" val="2506379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2BD-41D3-D25E-90DE-E01E9672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6" name="Picture 5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EA5D068C-D110-CAD1-F0E0-313479C8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12" y="266748"/>
            <a:ext cx="3541360" cy="2812256"/>
          </a:xfrm>
          <a:prstGeom prst="rect">
            <a:avLst/>
          </a:prstGeom>
        </p:spPr>
      </p:pic>
      <p:pic>
        <p:nvPicPr>
          <p:cNvPr id="7" name="Picture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61E03C9-017B-BB07-9F2B-A485C548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214306"/>
            <a:ext cx="1295085" cy="1717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779A2A-5E44-D8EB-2358-F74185085AC8}"/>
              </a:ext>
            </a:extLst>
          </p:cNvPr>
          <p:cNvSpPr txBox="1"/>
          <p:nvPr/>
        </p:nvSpPr>
        <p:spPr>
          <a:xfrm>
            <a:off x="0" y="1693739"/>
            <a:ext cx="4965192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SG" sz="1350">
                <a:latin typeface="Arial" panose="020B0604020202020204" pitchFamily="34" charset="0"/>
                <a:ea typeface="Times New Roman" panose="02020603050405020304" pitchFamily="18" charset="0"/>
              </a:rPr>
              <a:t>From the above histogram plot, generally, we can visualize what is the distribution of improvement that RF-QLOP Planning achieves over the single-action agent.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SG" sz="1350">
                <a:latin typeface="Arial" panose="020B0604020202020204" pitchFamily="34" charset="0"/>
                <a:ea typeface="Times New Roman" panose="02020603050405020304" pitchFamily="18" charset="0"/>
              </a:rPr>
              <a:t>Our model is able to reduce the race time with a median of 825 seconds across all types of conditions with a constraint of radius from 600m to 1200m.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SG" sz="1350">
                <a:latin typeface="Arial" panose="020B0604020202020204" pitchFamily="34" charset="0"/>
                <a:ea typeface="Times New Roman" panose="02020603050405020304" pitchFamily="18" charset="0"/>
              </a:rPr>
              <a:t>We can see that distribution is slightly skewed to the right and has the most occurrences of race time reduction by 750 seconds to 775 seconds.</a:t>
            </a:r>
            <a:endParaRPr lang="en-SG" sz="21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86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BD11-B9AB-3D74-4E5F-5ECAD3AA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478000"/>
            <a:ext cx="2347722" cy="576548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4AB31C-8D66-1F47-4813-E955D3FF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50" y="116586"/>
            <a:ext cx="5073120" cy="2322260"/>
          </a:xfrm>
          <a:prstGeom prst="rect">
            <a:avLst/>
          </a:prstGeom>
        </p:spPr>
      </p:pic>
      <p:pic>
        <p:nvPicPr>
          <p:cNvPr id="5" name="Picture 4" descr="A table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2ABE176F-3E13-AF9D-39B2-D73ECB37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50" y="2550528"/>
            <a:ext cx="5073120" cy="2322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9737E-4D84-F854-A2BB-2F0FD7807EF4}"/>
              </a:ext>
            </a:extLst>
          </p:cNvPr>
          <p:cNvSpPr txBox="1"/>
          <p:nvPr/>
        </p:nvSpPr>
        <p:spPr>
          <a:xfrm>
            <a:off x="148590" y="1432952"/>
            <a:ext cx="33901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sz="1800">
                <a:latin typeface="Arial" panose="020B0604020202020204" pitchFamily="34" charset="0"/>
                <a:ea typeface="Times New Roman" panose="02020603050405020304" pitchFamily="18" charset="0"/>
              </a:rPr>
              <a:t>From the breakdown in the above diagram, we can see that the model is generalizable across all types of weathers.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sz="1800">
                <a:latin typeface="Arial" panose="020B0604020202020204" pitchFamily="34" charset="0"/>
                <a:ea typeface="Times New Roman" panose="02020603050405020304" pitchFamily="18" charset="0"/>
              </a:rPr>
              <a:t>Does better in more distinct weather types, such as Dry or 100% Wet conditions.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sz="1800">
                <a:latin typeface="Arial" panose="020B0604020202020204" pitchFamily="34" charset="0"/>
              </a:rPr>
              <a:t>As radius increases, performance drops.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18330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BD11-B9AB-3D74-4E5F-5ECAD3AA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478000"/>
            <a:ext cx="2347722" cy="576548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9737E-4D84-F854-A2BB-2F0FD7807EF4}"/>
              </a:ext>
            </a:extLst>
          </p:cNvPr>
          <p:cNvSpPr txBox="1"/>
          <p:nvPr/>
        </p:nvSpPr>
        <p:spPr>
          <a:xfrm>
            <a:off x="148590" y="1432952"/>
            <a:ext cx="3033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sz="1800">
                <a:latin typeface="Arial" panose="020B0604020202020204" pitchFamily="34" charset="0"/>
                <a:ea typeface="Times New Roman" panose="02020603050405020304" pitchFamily="18" charset="0"/>
              </a:rPr>
              <a:t>In less distinct weather condition, we also see more variance in model performance.</a:t>
            </a:r>
            <a:endParaRPr lang="en-US" sz="1800"/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AA1B5E9-9754-1835-B683-E250C911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98" y="80260"/>
            <a:ext cx="5681161" cy="990672"/>
          </a:xfrm>
          <a:prstGeom prst="rect">
            <a:avLst/>
          </a:prstGeom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62F912B-E1F5-9C6F-F0B9-B93046FA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97" y="1129416"/>
            <a:ext cx="5681160" cy="2600596"/>
          </a:xfrm>
          <a:prstGeom prst="rect">
            <a:avLst/>
          </a:prstGeom>
        </p:spPr>
      </p:pic>
      <p:pic>
        <p:nvPicPr>
          <p:cNvPr id="8" name="Picture 7" descr="A screenshot of a table&#10;&#10;Description automatically generated">
            <a:extLst>
              <a:ext uri="{FF2B5EF4-FFF2-40B4-BE49-F238E27FC236}">
                <a16:creationId xmlns:a16="http://schemas.microsoft.com/office/drawing/2014/main" id="{C415ADB6-3C15-33B7-7551-6EFFB2CAC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697" y="3859065"/>
            <a:ext cx="5681161" cy="9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24A-C370-993C-3DDA-D870367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Model Behaviour: WC=55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8798D-5CD1-224B-259C-10BE6130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3067980" cy="2288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F6BC6-DAC4-26EF-B642-61E8180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80" y="1034054"/>
            <a:ext cx="3067980" cy="2288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1062C-4F77-1AFE-40F6-1E1C873E7009}"/>
              </a:ext>
            </a:extLst>
          </p:cNvPr>
          <p:cNvSpPr txBox="1"/>
          <p:nvPr/>
        </p:nvSpPr>
        <p:spPr>
          <a:xfrm>
            <a:off x="5106263" y="54116"/>
            <a:ext cx="21327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six weather states:</a:t>
            </a:r>
          </a:p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1. Dry (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eg.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sunny day) </a:t>
            </a:r>
          </a:p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2. 20% Wet (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eg.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drizzle which just started)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3. 40% Wet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4. 60% Wet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5. 80% Wet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6. 100% Wet (</a:t>
            </a:r>
            <a:r>
              <a:rPr lang="en-SG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eg.</a:t>
            </a:r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heavy rain)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D6EC2-D922-40E2-5429-6B29E1B74594}"/>
              </a:ext>
            </a:extLst>
          </p:cNvPr>
          <p:cNvSpPr txBox="1"/>
          <p:nvPr/>
        </p:nvSpPr>
        <p:spPr>
          <a:xfrm>
            <a:off x="7232992" y="331115"/>
            <a:ext cx="1803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four possible 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tyre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choices: </a:t>
            </a:r>
          </a:p>
          <a:p>
            <a:r>
              <a:rPr lang="en-SG" sz="900" b="0" i="0" u="none" strike="noStrike" baseline="0">
                <a:solidFill>
                  <a:srgbClr val="FF0000"/>
                </a:solidFill>
                <a:latin typeface="Calibri" panose="020F0502020204030204" pitchFamily="34" charset="0"/>
              </a:rPr>
              <a:t>1. Ultrasoft </a:t>
            </a:r>
          </a:p>
          <a:p>
            <a:r>
              <a:rPr lang="en-SG" sz="900" b="0" i="0" u="none" strike="noStrike" baseline="0">
                <a:solidFill>
                  <a:srgbClr val="EC7C30"/>
                </a:solidFill>
                <a:latin typeface="Calibri" panose="020F0502020204030204" pitchFamily="34" charset="0"/>
              </a:rPr>
              <a:t>2. Soft </a:t>
            </a:r>
          </a:p>
          <a:p>
            <a:r>
              <a:rPr lang="en-SG" sz="900" b="0" i="0" u="none" strike="noStrike" baseline="0">
                <a:solidFill>
                  <a:srgbClr val="006FC0"/>
                </a:solidFill>
                <a:latin typeface="Calibri" panose="020F0502020204030204" pitchFamily="34" charset="0"/>
              </a:rPr>
              <a:t>3. Intermediate </a:t>
            </a:r>
          </a:p>
          <a:p>
            <a:r>
              <a:rPr lang="en-SG" sz="900" b="0" i="0" u="none" strike="noStrike" baseline="0">
                <a:solidFill>
                  <a:srgbClr val="6F2F9F"/>
                </a:solidFill>
                <a:latin typeface="Calibri" panose="020F0502020204030204" pitchFamily="34" charset="0"/>
              </a:rPr>
              <a:t>4. </a:t>
            </a:r>
            <a:r>
              <a:rPr lang="en-SG" sz="900" b="0" i="0" u="none" strike="noStrike" baseline="0" err="1">
                <a:solidFill>
                  <a:srgbClr val="6F2F9F"/>
                </a:solidFill>
                <a:latin typeface="Calibri" panose="020F0502020204030204" pitchFamily="34" charset="0"/>
              </a:rPr>
              <a:t>Fullwet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E5CB0-71B5-F684-156D-4519D603FBCC}"/>
              </a:ext>
            </a:extLst>
          </p:cNvPr>
          <p:cNvSpPr txBox="1"/>
          <p:nvPr/>
        </p:nvSpPr>
        <p:spPr>
          <a:xfrm>
            <a:off x="720000" y="3393984"/>
            <a:ext cx="316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>
                <a:latin typeface="DM Sans" pitchFamily="2" charset="0"/>
              </a:rPr>
              <a:t>Notable </a:t>
            </a:r>
            <a:r>
              <a:rPr lang="en-SG" sz="1200" u="sng" err="1">
                <a:latin typeface="DM Sans" pitchFamily="2" charset="0"/>
              </a:rPr>
              <a:t>behavior</a:t>
            </a:r>
            <a:endParaRPr lang="en-SG" sz="1200" u="sng">
              <a:latin typeface="DM Sans" pitchFamily="2" charset="0"/>
            </a:endParaRPr>
          </a:p>
          <a:p>
            <a:r>
              <a:rPr lang="en-SG" sz="1200">
                <a:latin typeface="DM Sans" pitchFamily="2" charset="0"/>
              </a:rPr>
              <a:t>1.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8168BF-9553-0F31-579A-1590897BD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960" y="1017726"/>
            <a:ext cx="3089868" cy="230514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E64699-C9CD-34D7-FCCE-724AA81AA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93349"/>
              </p:ext>
            </p:extLst>
          </p:nvPr>
        </p:nvGraphicFramePr>
        <p:xfrm>
          <a:off x="5799511" y="3453493"/>
          <a:ext cx="3164428" cy="1244984"/>
        </p:xfrm>
        <a:graphic>
          <a:graphicData uri="http://schemas.openxmlformats.org/drawingml/2006/table">
            <a:tbl>
              <a:tblPr firstRow="1" bandRow="1">
                <a:tableStyleId>{994A8E7E-7C2D-461E-B8EF-37DA7361FBF3}</a:tableStyleId>
              </a:tblPr>
              <a:tblGrid>
                <a:gridCol w="1582214">
                  <a:extLst>
                    <a:ext uri="{9D8B030D-6E8A-4147-A177-3AD203B41FA5}">
                      <a16:colId xmlns:a16="http://schemas.microsoft.com/office/drawing/2014/main" val="4045912485"/>
                    </a:ext>
                  </a:extLst>
                </a:gridCol>
                <a:gridCol w="1582214">
                  <a:extLst>
                    <a:ext uri="{9D8B030D-6E8A-4147-A177-3AD203B41FA5}">
                      <a16:colId xmlns:a16="http://schemas.microsoft.com/office/drawing/2014/main" val="3981166002"/>
                    </a:ext>
                  </a:extLst>
                </a:gridCol>
              </a:tblGrid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9915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-13984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8764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Rules-based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-13976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4736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-13950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2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548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E24A-C370-993C-3DDA-D870367A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Model Behaviour: WC=66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98CDC-0C87-0664-DDBF-4A2D108B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3035149" cy="226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522F3-4831-5881-1B75-7E73A30A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49" y="1053059"/>
            <a:ext cx="2987788" cy="2228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7EB34-E4F5-2054-14B8-8255860E2089}"/>
              </a:ext>
            </a:extLst>
          </p:cNvPr>
          <p:cNvSpPr txBox="1"/>
          <p:nvPr/>
        </p:nvSpPr>
        <p:spPr>
          <a:xfrm>
            <a:off x="5106263" y="54116"/>
            <a:ext cx="21327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six weather states:</a:t>
            </a:r>
          </a:p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1. Dry (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eg.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sunny day) </a:t>
            </a:r>
          </a:p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2. 20% Wet (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eg.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drizzle which just started)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3. 40% Wet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4. 60% Wet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5. 80% Wet </a:t>
            </a:r>
          </a:p>
          <a:p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6. 100% Wet (</a:t>
            </a:r>
            <a:r>
              <a:rPr lang="en-SG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eg.</a:t>
            </a:r>
            <a:r>
              <a:rPr lang="en-SG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heavy rain)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024F-EFC6-CFD2-EA38-EF8004742ED4}"/>
              </a:ext>
            </a:extLst>
          </p:cNvPr>
          <p:cNvSpPr txBox="1"/>
          <p:nvPr/>
        </p:nvSpPr>
        <p:spPr>
          <a:xfrm>
            <a:off x="7232992" y="331115"/>
            <a:ext cx="18034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four possible </a:t>
            </a:r>
            <a:r>
              <a:rPr lang="en-US" sz="900" b="0" i="0" u="none" strike="noStrike" baseline="0" err="1">
                <a:solidFill>
                  <a:srgbClr val="000000"/>
                </a:solidFill>
                <a:latin typeface="Calibri" panose="020F0502020204030204" pitchFamily="34" charset="0"/>
              </a:rPr>
              <a:t>tyre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 choices: </a:t>
            </a:r>
          </a:p>
          <a:p>
            <a:r>
              <a:rPr lang="en-SG" sz="900" b="0" i="0" u="none" strike="noStrike" baseline="0">
                <a:solidFill>
                  <a:srgbClr val="FF0000"/>
                </a:solidFill>
                <a:latin typeface="Calibri" panose="020F0502020204030204" pitchFamily="34" charset="0"/>
              </a:rPr>
              <a:t>1. Ultrasoft </a:t>
            </a:r>
          </a:p>
          <a:p>
            <a:r>
              <a:rPr lang="en-SG" sz="900" b="0" i="0" u="none" strike="noStrike" baseline="0">
                <a:solidFill>
                  <a:srgbClr val="EC7C30"/>
                </a:solidFill>
                <a:latin typeface="Calibri" panose="020F0502020204030204" pitchFamily="34" charset="0"/>
              </a:rPr>
              <a:t>2. Soft </a:t>
            </a:r>
          </a:p>
          <a:p>
            <a:r>
              <a:rPr lang="en-SG" sz="900" b="0" i="0" u="none" strike="noStrike" baseline="0">
                <a:solidFill>
                  <a:srgbClr val="006FC0"/>
                </a:solidFill>
                <a:latin typeface="Calibri" panose="020F0502020204030204" pitchFamily="34" charset="0"/>
              </a:rPr>
              <a:t>3. Intermediate </a:t>
            </a:r>
          </a:p>
          <a:p>
            <a:r>
              <a:rPr lang="en-SG" sz="900" b="0" i="0" u="none" strike="noStrike" baseline="0">
                <a:solidFill>
                  <a:srgbClr val="6F2F9F"/>
                </a:solidFill>
                <a:latin typeface="Calibri" panose="020F0502020204030204" pitchFamily="34" charset="0"/>
              </a:rPr>
              <a:t>4. </a:t>
            </a:r>
            <a:r>
              <a:rPr lang="en-SG" sz="900" b="0" i="0" u="none" strike="noStrike" baseline="0" err="1">
                <a:solidFill>
                  <a:srgbClr val="6F2F9F"/>
                </a:solidFill>
                <a:latin typeface="Calibri" panose="020F0502020204030204" pitchFamily="34" charset="0"/>
              </a:rPr>
              <a:t>Fullwet</a:t>
            </a:r>
            <a:r>
              <a:rPr lang="en-SG" sz="900" b="0" i="0" u="none" strike="noStrike" baseline="0">
                <a:solidFill>
                  <a:srgbClr val="6F2F9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2A66E-5366-02F4-303E-9CB5D5F45C7B}"/>
              </a:ext>
            </a:extLst>
          </p:cNvPr>
          <p:cNvSpPr txBox="1"/>
          <p:nvPr/>
        </p:nvSpPr>
        <p:spPr>
          <a:xfrm>
            <a:off x="720000" y="3393984"/>
            <a:ext cx="316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u="sng">
                <a:latin typeface="DM Sans" pitchFamily="2" charset="0"/>
              </a:rPr>
              <a:t>Notable </a:t>
            </a:r>
            <a:r>
              <a:rPr lang="en-SG" sz="1200" u="sng" err="1">
                <a:latin typeface="DM Sans" pitchFamily="2" charset="0"/>
              </a:rPr>
              <a:t>behavior</a:t>
            </a:r>
            <a:endParaRPr lang="en-SG" sz="1200" u="sng">
              <a:latin typeface="DM Sans" pitchFamily="2" charset="0"/>
            </a:endParaRPr>
          </a:p>
          <a:p>
            <a:pPr marL="228600" indent="-228600">
              <a:buAutoNum type="arabicPeriod"/>
            </a:pPr>
            <a:r>
              <a:rPr lang="en-SG" sz="1200">
                <a:latin typeface="DM Sans" pitchFamily="2" charset="0"/>
              </a:rPr>
              <a:t>DQN shows heavy </a:t>
            </a:r>
            <a:r>
              <a:rPr lang="en-SG" sz="1200" err="1">
                <a:latin typeface="DM Sans" pitchFamily="2" charset="0"/>
              </a:rPr>
              <a:t>oscilation</a:t>
            </a:r>
            <a:r>
              <a:rPr lang="en-SG" sz="1200">
                <a:latin typeface="DM Sans" pitchFamily="2" charset="0"/>
              </a:rPr>
              <a:t> when weather is 20% wet, faces uncertainty of a weather transition</a:t>
            </a:r>
          </a:p>
          <a:p>
            <a:pPr marL="228600" indent="-228600">
              <a:buAutoNum type="arabicPeriod"/>
            </a:pPr>
            <a:r>
              <a:rPr lang="en-SG" sz="1200" err="1">
                <a:latin typeface="DM Sans" pitchFamily="2" charset="0"/>
              </a:rPr>
              <a:t>Rulesbased</a:t>
            </a:r>
            <a:r>
              <a:rPr lang="en-SG" sz="1200">
                <a:latin typeface="DM Sans" pitchFamily="2" charset="0"/>
              </a:rPr>
              <a:t> constant tyre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AE4F1-4A6C-E7B1-6217-D2B88A1E1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37" y="1058546"/>
            <a:ext cx="2980432" cy="222349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CDE794-BD42-2B0C-8FA1-A3F0333F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15477"/>
              </p:ext>
            </p:extLst>
          </p:nvPr>
        </p:nvGraphicFramePr>
        <p:xfrm>
          <a:off x="5799511" y="3453493"/>
          <a:ext cx="3164428" cy="1244984"/>
        </p:xfrm>
        <a:graphic>
          <a:graphicData uri="http://schemas.openxmlformats.org/drawingml/2006/table">
            <a:tbl>
              <a:tblPr firstRow="1" bandRow="1">
                <a:tableStyleId>{994A8E7E-7C2D-461E-B8EF-37DA7361FBF3}</a:tableStyleId>
              </a:tblPr>
              <a:tblGrid>
                <a:gridCol w="1582214">
                  <a:extLst>
                    <a:ext uri="{9D8B030D-6E8A-4147-A177-3AD203B41FA5}">
                      <a16:colId xmlns:a16="http://schemas.microsoft.com/office/drawing/2014/main" val="4045912485"/>
                    </a:ext>
                  </a:extLst>
                </a:gridCol>
                <a:gridCol w="1582214">
                  <a:extLst>
                    <a:ext uri="{9D8B030D-6E8A-4147-A177-3AD203B41FA5}">
                      <a16:colId xmlns:a16="http://schemas.microsoft.com/office/drawing/2014/main" val="3981166002"/>
                    </a:ext>
                  </a:extLst>
                </a:gridCol>
              </a:tblGrid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9915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DQN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-16715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8764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Rules-based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-16692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547369"/>
                  </a:ext>
                </a:extLst>
              </a:tr>
              <a:tr h="311246"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MCTS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>
                          <a:latin typeface="DM Sans" pitchFamily="2" charset="0"/>
                        </a:rPr>
                        <a:t>-16618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2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94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>
            <a:off x="937625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are created to manage pit stop and tyre changing decisions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/>
          </a:p>
        </p:txBody>
      </p:sp>
      <p:sp>
        <p:nvSpPr>
          <p:cNvPr id="322" name="Google Shape;322;p52"/>
          <p:cNvSpPr txBox="1">
            <a:spLocks noGrp="1"/>
          </p:cNvSpPr>
          <p:nvPr>
            <p:ph type="subTitle" idx="2"/>
          </p:nvPr>
        </p:nvSpPr>
        <p:spPr>
          <a:xfrm>
            <a:off x="3484345" y="878110"/>
            <a:ext cx="2175300" cy="241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/>
              <a:t>If Tyre Condition &lt; </a:t>
            </a:r>
            <a:r>
              <a:rPr lang="en" sz="1000">
                <a:solidFill>
                  <a:schemeClr val="tx1"/>
                </a:solidFill>
              </a:rPr>
              <a:t>A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pit stop = True</a:t>
            </a:r>
          </a:p>
          <a:p>
            <a:pPr marL="457200" lvl="1" indent="0" algn="l"/>
            <a:endParaRPr lang="en" sz="10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/>
              <a:t>If Weather is Dry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elif Wet% &lt; B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elif Wet% &lt; C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else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If Laps Cleared &gt; D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4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" sz="1000"/>
          </a:p>
          <a:p>
            <a:pPr marL="457200" lvl="1" indent="0"/>
            <a:endParaRPr lang="en" sz="1000"/>
          </a:p>
          <a:p>
            <a:pPr marL="457200" lvl="1" indent="0" algn="l"/>
            <a:endParaRPr lang="en" sz="10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" sz="10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1000"/>
          </a:p>
        </p:txBody>
      </p:sp>
      <p:sp>
        <p:nvSpPr>
          <p:cNvPr id="324" name="Google Shape;324;p52"/>
          <p:cNvSpPr txBox="1">
            <a:spLocks noGrp="1"/>
          </p:cNvSpPr>
          <p:nvPr>
            <p:ph type="subTitle" idx="4"/>
          </p:nvPr>
        </p:nvSpPr>
        <p:spPr>
          <a:xfrm>
            <a:off x="937625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Based</a:t>
            </a:r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subTitle" idx="5"/>
          </p:nvPr>
        </p:nvSpPr>
        <p:spPr>
          <a:xfrm>
            <a:off x="3484348" y="44502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</a:t>
            </a:r>
            <a:endParaRPr/>
          </a:p>
        </p:txBody>
      </p:sp>
      <p:grpSp>
        <p:nvGrpSpPr>
          <p:cNvPr id="327" name="Google Shape;327;p52"/>
          <p:cNvGrpSpPr/>
          <p:nvPr/>
        </p:nvGrpSpPr>
        <p:grpSpPr>
          <a:xfrm>
            <a:off x="1053534" y="1389203"/>
            <a:ext cx="412058" cy="411866"/>
            <a:chOff x="3148182" y="3363967"/>
            <a:chExt cx="412058" cy="411866"/>
          </a:xfrm>
        </p:grpSpPr>
        <p:sp>
          <p:nvSpPr>
            <p:cNvPr id="328" name="Google Shape;328;p52"/>
            <p:cNvSpPr/>
            <p:nvPr/>
          </p:nvSpPr>
          <p:spPr>
            <a:xfrm>
              <a:off x="3334747" y="3590305"/>
              <a:ext cx="38965" cy="19444"/>
            </a:xfrm>
            <a:custGeom>
              <a:avLst/>
              <a:gdLst/>
              <a:ahLst/>
              <a:cxnLst/>
              <a:rect l="l" t="t" r="r" b="b"/>
              <a:pathLst>
                <a:path w="1014" h="506" extrusionOk="0">
                  <a:moveTo>
                    <a:pt x="157" y="1"/>
                  </a:moveTo>
                  <a:cubicBezTo>
                    <a:pt x="70" y="1"/>
                    <a:pt x="1" y="72"/>
                    <a:pt x="1" y="158"/>
                  </a:cubicBezTo>
                  <a:cubicBezTo>
                    <a:pt x="1" y="181"/>
                    <a:pt x="6" y="204"/>
                    <a:pt x="15" y="225"/>
                  </a:cubicBezTo>
                  <a:cubicBezTo>
                    <a:pt x="57" y="329"/>
                    <a:pt x="211" y="506"/>
                    <a:pt x="506" y="506"/>
                  </a:cubicBezTo>
                  <a:cubicBezTo>
                    <a:pt x="803" y="506"/>
                    <a:pt x="954" y="329"/>
                    <a:pt x="997" y="225"/>
                  </a:cubicBezTo>
                  <a:cubicBezTo>
                    <a:pt x="1005" y="204"/>
                    <a:pt x="1011" y="182"/>
                    <a:pt x="1011" y="158"/>
                  </a:cubicBezTo>
                  <a:cubicBezTo>
                    <a:pt x="1014" y="72"/>
                    <a:pt x="944" y="1"/>
                    <a:pt x="856" y="1"/>
                  </a:cubicBezTo>
                  <a:cubicBezTo>
                    <a:pt x="790" y="1"/>
                    <a:pt x="733" y="42"/>
                    <a:pt x="710" y="100"/>
                  </a:cubicBezTo>
                  <a:cubicBezTo>
                    <a:pt x="705" y="109"/>
                    <a:pt x="660" y="191"/>
                    <a:pt x="507" y="191"/>
                  </a:cubicBezTo>
                  <a:cubicBezTo>
                    <a:pt x="355" y="191"/>
                    <a:pt x="309" y="109"/>
                    <a:pt x="304" y="100"/>
                  </a:cubicBezTo>
                  <a:cubicBezTo>
                    <a:pt x="280" y="42"/>
                    <a:pt x="22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3318800" y="3552762"/>
              <a:ext cx="12066" cy="25746"/>
            </a:xfrm>
            <a:custGeom>
              <a:avLst/>
              <a:gdLst/>
              <a:ahLst/>
              <a:cxnLst/>
              <a:rect l="l" t="t" r="r" b="b"/>
              <a:pathLst>
                <a:path w="314" h="670" extrusionOk="0">
                  <a:moveTo>
                    <a:pt x="158" y="1"/>
                  </a:moveTo>
                  <a:cubicBezTo>
                    <a:pt x="70" y="1"/>
                    <a:pt x="0" y="72"/>
                    <a:pt x="0" y="158"/>
                  </a:cubicBezTo>
                  <a:lnTo>
                    <a:pt x="0" y="513"/>
                  </a:lnTo>
                  <a:cubicBezTo>
                    <a:pt x="0" y="600"/>
                    <a:pt x="71" y="669"/>
                    <a:pt x="158" y="669"/>
                  </a:cubicBezTo>
                  <a:cubicBezTo>
                    <a:pt x="245" y="669"/>
                    <a:pt x="314" y="599"/>
                    <a:pt x="314" y="513"/>
                  </a:cubicBezTo>
                  <a:lnTo>
                    <a:pt x="314" y="159"/>
                  </a:lnTo>
                  <a:cubicBezTo>
                    <a:pt x="314" y="72"/>
                    <a:pt x="243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3377633" y="3552838"/>
              <a:ext cx="12143" cy="25746"/>
            </a:xfrm>
            <a:custGeom>
              <a:avLst/>
              <a:gdLst/>
              <a:ahLst/>
              <a:cxnLst/>
              <a:rect l="l" t="t" r="r" b="b"/>
              <a:pathLst>
                <a:path w="316" h="670" extrusionOk="0">
                  <a:moveTo>
                    <a:pt x="159" y="1"/>
                  </a:moveTo>
                  <a:cubicBezTo>
                    <a:pt x="73" y="1"/>
                    <a:pt x="2" y="71"/>
                    <a:pt x="2" y="157"/>
                  </a:cubicBezTo>
                  <a:lnTo>
                    <a:pt x="2" y="512"/>
                  </a:lnTo>
                  <a:cubicBezTo>
                    <a:pt x="1" y="598"/>
                    <a:pt x="72" y="669"/>
                    <a:pt x="159" y="669"/>
                  </a:cubicBezTo>
                  <a:cubicBezTo>
                    <a:pt x="246" y="669"/>
                    <a:pt x="315" y="598"/>
                    <a:pt x="315" y="512"/>
                  </a:cubicBezTo>
                  <a:lnTo>
                    <a:pt x="315" y="157"/>
                  </a:lnTo>
                  <a:cubicBezTo>
                    <a:pt x="315" y="70"/>
                    <a:pt x="24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3148182" y="3363967"/>
              <a:ext cx="412058" cy="411866"/>
            </a:xfrm>
            <a:custGeom>
              <a:avLst/>
              <a:gdLst/>
              <a:ahLst/>
              <a:cxnLst/>
              <a:rect l="l" t="t" r="r" b="b"/>
              <a:pathLst>
                <a:path w="10723" h="10718" extrusionOk="0">
                  <a:moveTo>
                    <a:pt x="5361" y="313"/>
                  </a:moveTo>
                  <a:cubicBezTo>
                    <a:pt x="5374" y="313"/>
                    <a:pt x="5387" y="320"/>
                    <a:pt x="5403" y="334"/>
                  </a:cubicBezTo>
                  <a:lnTo>
                    <a:pt x="6174" y="1307"/>
                  </a:lnTo>
                  <a:cubicBezTo>
                    <a:pt x="6205" y="1346"/>
                    <a:pt x="6251" y="1367"/>
                    <a:pt x="6297" y="1367"/>
                  </a:cubicBezTo>
                  <a:cubicBezTo>
                    <a:pt x="6325" y="1367"/>
                    <a:pt x="6352" y="1360"/>
                    <a:pt x="6378" y="1345"/>
                  </a:cubicBezTo>
                  <a:lnTo>
                    <a:pt x="7043" y="956"/>
                  </a:lnTo>
                  <a:cubicBezTo>
                    <a:pt x="7054" y="951"/>
                    <a:pt x="7064" y="949"/>
                    <a:pt x="7073" y="949"/>
                  </a:cubicBezTo>
                  <a:cubicBezTo>
                    <a:pt x="7105" y="949"/>
                    <a:pt x="7128" y="978"/>
                    <a:pt x="7119" y="1016"/>
                  </a:cubicBezTo>
                  <a:lnTo>
                    <a:pt x="6758" y="2183"/>
                  </a:lnTo>
                  <a:lnTo>
                    <a:pt x="6108" y="2183"/>
                  </a:lnTo>
                  <a:cubicBezTo>
                    <a:pt x="6021" y="2183"/>
                    <a:pt x="5952" y="2254"/>
                    <a:pt x="5952" y="2341"/>
                  </a:cubicBezTo>
                  <a:cubicBezTo>
                    <a:pt x="5952" y="2427"/>
                    <a:pt x="6023" y="2497"/>
                    <a:pt x="6108" y="2497"/>
                  </a:cubicBezTo>
                  <a:lnTo>
                    <a:pt x="6813" y="2497"/>
                  </a:lnTo>
                  <a:cubicBezTo>
                    <a:pt x="7399" y="3046"/>
                    <a:pt x="7592" y="3848"/>
                    <a:pt x="7388" y="4886"/>
                  </a:cubicBezTo>
                  <a:cubicBezTo>
                    <a:pt x="7286" y="4815"/>
                    <a:pt x="7165" y="4772"/>
                    <a:pt x="7032" y="4765"/>
                  </a:cubicBezTo>
                  <a:cubicBezTo>
                    <a:pt x="6945" y="4612"/>
                    <a:pt x="6746" y="4218"/>
                    <a:pt x="6580" y="3594"/>
                  </a:cubicBezTo>
                  <a:cubicBezTo>
                    <a:pt x="6564" y="3524"/>
                    <a:pt x="6495" y="3477"/>
                    <a:pt x="6427" y="3477"/>
                  </a:cubicBezTo>
                  <a:cubicBezTo>
                    <a:pt x="6405" y="3477"/>
                    <a:pt x="6383" y="3482"/>
                    <a:pt x="6363" y="3492"/>
                  </a:cubicBezTo>
                  <a:cubicBezTo>
                    <a:pt x="6358" y="3494"/>
                    <a:pt x="5882" y="3707"/>
                    <a:pt x="5362" y="3707"/>
                  </a:cubicBezTo>
                  <a:cubicBezTo>
                    <a:pt x="4841" y="3707"/>
                    <a:pt x="4365" y="3494"/>
                    <a:pt x="4361" y="3492"/>
                  </a:cubicBezTo>
                  <a:cubicBezTo>
                    <a:pt x="4341" y="3482"/>
                    <a:pt x="4319" y="3477"/>
                    <a:pt x="4297" y="3477"/>
                  </a:cubicBezTo>
                  <a:cubicBezTo>
                    <a:pt x="4228" y="3477"/>
                    <a:pt x="4160" y="3524"/>
                    <a:pt x="4143" y="3594"/>
                  </a:cubicBezTo>
                  <a:cubicBezTo>
                    <a:pt x="3978" y="4213"/>
                    <a:pt x="3778" y="4610"/>
                    <a:pt x="3693" y="4765"/>
                  </a:cubicBezTo>
                  <a:cubicBezTo>
                    <a:pt x="3561" y="4772"/>
                    <a:pt x="3439" y="4815"/>
                    <a:pt x="3336" y="4886"/>
                  </a:cubicBezTo>
                  <a:cubicBezTo>
                    <a:pt x="3133" y="3848"/>
                    <a:pt x="3325" y="3046"/>
                    <a:pt x="3912" y="2497"/>
                  </a:cubicBezTo>
                  <a:lnTo>
                    <a:pt x="5480" y="2497"/>
                  </a:lnTo>
                  <a:cubicBezTo>
                    <a:pt x="5567" y="2497"/>
                    <a:pt x="5637" y="2427"/>
                    <a:pt x="5637" y="2341"/>
                  </a:cubicBezTo>
                  <a:cubicBezTo>
                    <a:pt x="5637" y="2254"/>
                    <a:pt x="5566" y="2183"/>
                    <a:pt x="5480" y="2183"/>
                  </a:cubicBezTo>
                  <a:lnTo>
                    <a:pt x="3966" y="2183"/>
                  </a:lnTo>
                  <a:lnTo>
                    <a:pt x="3604" y="1016"/>
                  </a:lnTo>
                  <a:cubicBezTo>
                    <a:pt x="3595" y="978"/>
                    <a:pt x="3618" y="949"/>
                    <a:pt x="3651" y="949"/>
                  </a:cubicBezTo>
                  <a:cubicBezTo>
                    <a:pt x="3660" y="949"/>
                    <a:pt x="3670" y="951"/>
                    <a:pt x="3680" y="956"/>
                  </a:cubicBezTo>
                  <a:lnTo>
                    <a:pt x="4347" y="1345"/>
                  </a:lnTo>
                  <a:cubicBezTo>
                    <a:pt x="4372" y="1360"/>
                    <a:pt x="4399" y="1367"/>
                    <a:pt x="4426" y="1367"/>
                  </a:cubicBezTo>
                  <a:cubicBezTo>
                    <a:pt x="4473" y="1367"/>
                    <a:pt x="4519" y="1346"/>
                    <a:pt x="4549" y="1307"/>
                  </a:cubicBezTo>
                  <a:lnTo>
                    <a:pt x="5321" y="334"/>
                  </a:lnTo>
                  <a:cubicBezTo>
                    <a:pt x="5335" y="320"/>
                    <a:pt x="5348" y="313"/>
                    <a:pt x="5361" y="313"/>
                  </a:cubicBezTo>
                  <a:close/>
                  <a:moveTo>
                    <a:pt x="3624" y="5093"/>
                  </a:moveTo>
                  <a:lnTo>
                    <a:pt x="3624" y="5559"/>
                  </a:lnTo>
                  <a:cubicBezTo>
                    <a:pt x="3624" y="5643"/>
                    <a:pt x="3631" y="5726"/>
                    <a:pt x="3642" y="5809"/>
                  </a:cubicBezTo>
                  <a:cubicBezTo>
                    <a:pt x="3479" y="5770"/>
                    <a:pt x="3356" y="5623"/>
                    <a:pt x="3356" y="5449"/>
                  </a:cubicBezTo>
                  <a:cubicBezTo>
                    <a:pt x="3356" y="5281"/>
                    <a:pt x="3469" y="5138"/>
                    <a:pt x="3624" y="5093"/>
                  </a:cubicBezTo>
                  <a:close/>
                  <a:moveTo>
                    <a:pt x="7101" y="5093"/>
                  </a:moveTo>
                  <a:cubicBezTo>
                    <a:pt x="7255" y="5138"/>
                    <a:pt x="7369" y="5279"/>
                    <a:pt x="7369" y="5449"/>
                  </a:cubicBezTo>
                  <a:cubicBezTo>
                    <a:pt x="7369" y="5623"/>
                    <a:pt x="7247" y="5770"/>
                    <a:pt x="7083" y="5809"/>
                  </a:cubicBezTo>
                  <a:cubicBezTo>
                    <a:pt x="7095" y="5726"/>
                    <a:pt x="7101" y="5643"/>
                    <a:pt x="7101" y="5559"/>
                  </a:cubicBezTo>
                  <a:lnTo>
                    <a:pt x="7101" y="5093"/>
                  </a:lnTo>
                  <a:close/>
                  <a:moveTo>
                    <a:pt x="6325" y="3844"/>
                  </a:moveTo>
                  <a:cubicBezTo>
                    <a:pt x="6507" y="4470"/>
                    <a:pt x="6714" y="4847"/>
                    <a:pt x="6786" y="4968"/>
                  </a:cubicBezTo>
                  <a:lnTo>
                    <a:pt x="6786" y="5559"/>
                  </a:lnTo>
                  <a:cubicBezTo>
                    <a:pt x="6786" y="6343"/>
                    <a:pt x="6147" y="6984"/>
                    <a:pt x="5362" y="6984"/>
                  </a:cubicBezTo>
                  <a:cubicBezTo>
                    <a:pt x="4578" y="6984"/>
                    <a:pt x="3939" y="6343"/>
                    <a:pt x="3939" y="5559"/>
                  </a:cubicBezTo>
                  <a:lnTo>
                    <a:pt x="3939" y="4968"/>
                  </a:lnTo>
                  <a:cubicBezTo>
                    <a:pt x="4011" y="4847"/>
                    <a:pt x="4218" y="4470"/>
                    <a:pt x="4400" y="3844"/>
                  </a:cubicBezTo>
                  <a:cubicBezTo>
                    <a:pt x="4605" y="3916"/>
                    <a:pt x="4968" y="4022"/>
                    <a:pt x="5364" y="4022"/>
                  </a:cubicBezTo>
                  <a:cubicBezTo>
                    <a:pt x="5758" y="4022"/>
                    <a:pt x="6122" y="3916"/>
                    <a:pt x="6325" y="3844"/>
                  </a:cubicBezTo>
                  <a:close/>
                  <a:moveTo>
                    <a:pt x="5704" y="7299"/>
                  </a:moveTo>
                  <a:lnTo>
                    <a:pt x="5549" y="7701"/>
                  </a:lnTo>
                  <a:lnTo>
                    <a:pt x="5177" y="7701"/>
                  </a:lnTo>
                  <a:lnTo>
                    <a:pt x="5020" y="7299"/>
                  </a:lnTo>
                  <a:close/>
                  <a:moveTo>
                    <a:pt x="5525" y="8017"/>
                  </a:moveTo>
                  <a:lnTo>
                    <a:pt x="5757" y="9288"/>
                  </a:lnTo>
                  <a:lnTo>
                    <a:pt x="5364" y="9686"/>
                  </a:lnTo>
                  <a:lnTo>
                    <a:pt x="4970" y="9288"/>
                  </a:lnTo>
                  <a:lnTo>
                    <a:pt x="5201" y="8017"/>
                  </a:lnTo>
                  <a:close/>
                  <a:moveTo>
                    <a:pt x="8755" y="6132"/>
                  </a:moveTo>
                  <a:cubicBezTo>
                    <a:pt x="9197" y="6132"/>
                    <a:pt x="9556" y="6477"/>
                    <a:pt x="9556" y="6902"/>
                  </a:cubicBezTo>
                  <a:cubicBezTo>
                    <a:pt x="9556" y="7166"/>
                    <a:pt x="9417" y="7410"/>
                    <a:pt x="9182" y="7551"/>
                  </a:cubicBezTo>
                  <a:cubicBezTo>
                    <a:pt x="9133" y="7581"/>
                    <a:pt x="9104" y="7637"/>
                    <a:pt x="9108" y="7695"/>
                  </a:cubicBezTo>
                  <a:cubicBezTo>
                    <a:pt x="9112" y="7752"/>
                    <a:pt x="9146" y="7804"/>
                    <a:pt x="9200" y="7828"/>
                  </a:cubicBezTo>
                  <a:cubicBezTo>
                    <a:pt x="9422" y="7930"/>
                    <a:pt x="9741" y="8147"/>
                    <a:pt x="9995" y="8604"/>
                  </a:cubicBezTo>
                  <a:cubicBezTo>
                    <a:pt x="10251" y="9063"/>
                    <a:pt x="10390" y="9668"/>
                    <a:pt x="10406" y="10403"/>
                  </a:cubicBezTo>
                  <a:lnTo>
                    <a:pt x="8048" y="10403"/>
                  </a:lnTo>
                  <a:lnTo>
                    <a:pt x="8048" y="9689"/>
                  </a:lnTo>
                  <a:cubicBezTo>
                    <a:pt x="8048" y="9601"/>
                    <a:pt x="7977" y="9531"/>
                    <a:pt x="7891" y="9531"/>
                  </a:cubicBezTo>
                  <a:cubicBezTo>
                    <a:pt x="7803" y="9531"/>
                    <a:pt x="7734" y="9602"/>
                    <a:pt x="7734" y="9689"/>
                  </a:cubicBezTo>
                  <a:lnTo>
                    <a:pt x="7734" y="10403"/>
                  </a:lnTo>
                  <a:lnTo>
                    <a:pt x="7050" y="10403"/>
                  </a:lnTo>
                  <a:lnTo>
                    <a:pt x="7050" y="9331"/>
                  </a:lnTo>
                  <a:cubicBezTo>
                    <a:pt x="7050" y="9243"/>
                    <a:pt x="6979" y="9175"/>
                    <a:pt x="6893" y="9175"/>
                  </a:cubicBezTo>
                  <a:cubicBezTo>
                    <a:pt x="6806" y="9175"/>
                    <a:pt x="6737" y="9245"/>
                    <a:pt x="6737" y="9331"/>
                  </a:cubicBezTo>
                  <a:lnTo>
                    <a:pt x="6737" y="10403"/>
                  </a:lnTo>
                  <a:lnTo>
                    <a:pt x="3994" y="10403"/>
                  </a:lnTo>
                  <a:lnTo>
                    <a:pt x="3994" y="9331"/>
                  </a:lnTo>
                  <a:cubicBezTo>
                    <a:pt x="3994" y="9243"/>
                    <a:pt x="3924" y="9175"/>
                    <a:pt x="3838" y="9175"/>
                  </a:cubicBezTo>
                  <a:cubicBezTo>
                    <a:pt x="3751" y="9175"/>
                    <a:pt x="3680" y="9245"/>
                    <a:pt x="3680" y="9331"/>
                  </a:cubicBezTo>
                  <a:lnTo>
                    <a:pt x="3680" y="10403"/>
                  </a:lnTo>
                  <a:lnTo>
                    <a:pt x="2996" y="10403"/>
                  </a:lnTo>
                  <a:lnTo>
                    <a:pt x="2996" y="9089"/>
                  </a:lnTo>
                  <a:cubicBezTo>
                    <a:pt x="2996" y="8136"/>
                    <a:pt x="3746" y="7352"/>
                    <a:pt x="4688" y="7300"/>
                  </a:cubicBezTo>
                  <a:lnTo>
                    <a:pt x="4911" y="7873"/>
                  </a:lnTo>
                  <a:lnTo>
                    <a:pt x="4649" y="9309"/>
                  </a:lnTo>
                  <a:cubicBezTo>
                    <a:pt x="4640" y="9360"/>
                    <a:pt x="4655" y="9412"/>
                    <a:pt x="4691" y="9448"/>
                  </a:cubicBezTo>
                  <a:lnTo>
                    <a:pt x="5254" y="10018"/>
                  </a:lnTo>
                  <a:cubicBezTo>
                    <a:pt x="5284" y="10049"/>
                    <a:pt x="5325" y="10064"/>
                    <a:pt x="5366" y="10064"/>
                  </a:cubicBezTo>
                  <a:cubicBezTo>
                    <a:pt x="5407" y="10064"/>
                    <a:pt x="5448" y="10049"/>
                    <a:pt x="5478" y="10018"/>
                  </a:cubicBezTo>
                  <a:lnTo>
                    <a:pt x="6040" y="9448"/>
                  </a:lnTo>
                  <a:cubicBezTo>
                    <a:pt x="6076" y="9412"/>
                    <a:pt x="6094" y="9360"/>
                    <a:pt x="6084" y="9309"/>
                  </a:cubicBezTo>
                  <a:lnTo>
                    <a:pt x="5821" y="7873"/>
                  </a:lnTo>
                  <a:lnTo>
                    <a:pt x="6044" y="7300"/>
                  </a:lnTo>
                  <a:cubicBezTo>
                    <a:pt x="6985" y="7353"/>
                    <a:pt x="7735" y="8135"/>
                    <a:pt x="7735" y="9089"/>
                  </a:cubicBezTo>
                  <a:cubicBezTo>
                    <a:pt x="7735" y="9177"/>
                    <a:pt x="7806" y="9246"/>
                    <a:pt x="7892" y="9246"/>
                  </a:cubicBezTo>
                  <a:cubicBezTo>
                    <a:pt x="7979" y="9246"/>
                    <a:pt x="8049" y="9176"/>
                    <a:pt x="8049" y="9089"/>
                  </a:cubicBezTo>
                  <a:cubicBezTo>
                    <a:pt x="8049" y="8760"/>
                    <a:pt x="7973" y="8448"/>
                    <a:pt x="7837" y="8169"/>
                  </a:cubicBezTo>
                  <a:cubicBezTo>
                    <a:pt x="7979" y="8023"/>
                    <a:pt x="8140" y="7906"/>
                    <a:pt x="8312" y="7828"/>
                  </a:cubicBezTo>
                  <a:cubicBezTo>
                    <a:pt x="8365" y="7804"/>
                    <a:pt x="8401" y="7752"/>
                    <a:pt x="8404" y="7695"/>
                  </a:cubicBezTo>
                  <a:cubicBezTo>
                    <a:pt x="8408" y="7637"/>
                    <a:pt x="8378" y="7581"/>
                    <a:pt x="8329" y="7551"/>
                  </a:cubicBezTo>
                  <a:cubicBezTo>
                    <a:pt x="8096" y="7410"/>
                    <a:pt x="7956" y="7166"/>
                    <a:pt x="7956" y="6902"/>
                  </a:cubicBezTo>
                  <a:cubicBezTo>
                    <a:pt x="7956" y="6477"/>
                    <a:pt x="8315" y="6132"/>
                    <a:pt x="8755" y="6132"/>
                  </a:cubicBezTo>
                  <a:close/>
                  <a:moveTo>
                    <a:pt x="5361" y="1"/>
                  </a:moveTo>
                  <a:cubicBezTo>
                    <a:pt x="5252" y="1"/>
                    <a:pt x="5143" y="46"/>
                    <a:pt x="5074" y="138"/>
                  </a:cubicBezTo>
                  <a:lnTo>
                    <a:pt x="4388" y="1005"/>
                  </a:lnTo>
                  <a:lnTo>
                    <a:pt x="3839" y="683"/>
                  </a:lnTo>
                  <a:cubicBezTo>
                    <a:pt x="3781" y="649"/>
                    <a:pt x="3718" y="632"/>
                    <a:pt x="3654" y="632"/>
                  </a:cubicBezTo>
                  <a:cubicBezTo>
                    <a:pt x="3573" y="632"/>
                    <a:pt x="3492" y="660"/>
                    <a:pt x="3425" y="713"/>
                  </a:cubicBezTo>
                  <a:cubicBezTo>
                    <a:pt x="3305" y="808"/>
                    <a:pt x="3258" y="964"/>
                    <a:pt x="3303" y="1109"/>
                  </a:cubicBezTo>
                  <a:lnTo>
                    <a:pt x="3669" y="2292"/>
                  </a:lnTo>
                  <a:cubicBezTo>
                    <a:pt x="3390" y="2563"/>
                    <a:pt x="3189" y="2887"/>
                    <a:pt x="3070" y="3258"/>
                  </a:cubicBezTo>
                  <a:cubicBezTo>
                    <a:pt x="2896" y="3807"/>
                    <a:pt x="2901" y="4462"/>
                    <a:pt x="3084" y="5207"/>
                  </a:cubicBezTo>
                  <a:cubicBezTo>
                    <a:pt x="3056" y="5283"/>
                    <a:pt x="3041" y="5364"/>
                    <a:pt x="3041" y="5449"/>
                  </a:cubicBezTo>
                  <a:cubicBezTo>
                    <a:pt x="3041" y="5825"/>
                    <a:pt x="3345" y="6131"/>
                    <a:pt x="3720" y="6133"/>
                  </a:cubicBezTo>
                  <a:cubicBezTo>
                    <a:pt x="3849" y="6499"/>
                    <a:pt x="4095" y="6807"/>
                    <a:pt x="4414" y="7016"/>
                  </a:cubicBezTo>
                  <a:cubicBezTo>
                    <a:pt x="3852" y="7117"/>
                    <a:pt x="3367" y="7439"/>
                    <a:pt x="3053" y="7890"/>
                  </a:cubicBezTo>
                  <a:cubicBezTo>
                    <a:pt x="2961" y="7804"/>
                    <a:pt x="2866" y="7727"/>
                    <a:pt x="2763" y="7663"/>
                  </a:cubicBezTo>
                  <a:cubicBezTo>
                    <a:pt x="2966" y="7462"/>
                    <a:pt x="3083" y="7192"/>
                    <a:pt x="3083" y="6903"/>
                  </a:cubicBezTo>
                  <a:cubicBezTo>
                    <a:pt x="3083" y="6305"/>
                    <a:pt x="2583" y="5821"/>
                    <a:pt x="1968" y="5821"/>
                  </a:cubicBezTo>
                  <a:cubicBezTo>
                    <a:pt x="1354" y="5821"/>
                    <a:pt x="853" y="6306"/>
                    <a:pt x="853" y="6903"/>
                  </a:cubicBezTo>
                  <a:cubicBezTo>
                    <a:pt x="853" y="7192"/>
                    <a:pt x="970" y="7463"/>
                    <a:pt x="1174" y="7663"/>
                  </a:cubicBezTo>
                  <a:cubicBezTo>
                    <a:pt x="961" y="7798"/>
                    <a:pt x="769" y="7983"/>
                    <a:pt x="609" y="8205"/>
                  </a:cubicBezTo>
                  <a:cubicBezTo>
                    <a:pt x="559" y="8276"/>
                    <a:pt x="574" y="8373"/>
                    <a:pt x="645" y="8425"/>
                  </a:cubicBezTo>
                  <a:cubicBezTo>
                    <a:pt x="673" y="8445"/>
                    <a:pt x="705" y="8454"/>
                    <a:pt x="737" y="8454"/>
                  </a:cubicBezTo>
                  <a:cubicBezTo>
                    <a:pt x="786" y="8454"/>
                    <a:pt x="834" y="8432"/>
                    <a:pt x="865" y="8389"/>
                  </a:cubicBezTo>
                  <a:cubicBezTo>
                    <a:pt x="1046" y="8137"/>
                    <a:pt x="1274" y="7942"/>
                    <a:pt x="1525" y="7828"/>
                  </a:cubicBezTo>
                  <a:cubicBezTo>
                    <a:pt x="1577" y="7804"/>
                    <a:pt x="1613" y="7752"/>
                    <a:pt x="1616" y="7695"/>
                  </a:cubicBezTo>
                  <a:cubicBezTo>
                    <a:pt x="1620" y="7637"/>
                    <a:pt x="1591" y="7581"/>
                    <a:pt x="1541" y="7551"/>
                  </a:cubicBezTo>
                  <a:cubicBezTo>
                    <a:pt x="1309" y="7410"/>
                    <a:pt x="1169" y="7166"/>
                    <a:pt x="1169" y="6902"/>
                  </a:cubicBezTo>
                  <a:cubicBezTo>
                    <a:pt x="1169" y="6477"/>
                    <a:pt x="1528" y="6132"/>
                    <a:pt x="1968" y="6132"/>
                  </a:cubicBezTo>
                  <a:cubicBezTo>
                    <a:pt x="2409" y="6132"/>
                    <a:pt x="2768" y="6477"/>
                    <a:pt x="2768" y="6902"/>
                  </a:cubicBezTo>
                  <a:cubicBezTo>
                    <a:pt x="2768" y="7166"/>
                    <a:pt x="2629" y="7410"/>
                    <a:pt x="2395" y="7551"/>
                  </a:cubicBezTo>
                  <a:cubicBezTo>
                    <a:pt x="2345" y="7581"/>
                    <a:pt x="2317" y="7637"/>
                    <a:pt x="2321" y="7695"/>
                  </a:cubicBezTo>
                  <a:cubicBezTo>
                    <a:pt x="2325" y="7752"/>
                    <a:pt x="2359" y="7804"/>
                    <a:pt x="2412" y="7828"/>
                  </a:cubicBezTo>
                  <a:cubicBezTo>
                    <a:pt x="2585" y="7908"/>
                    <a:pt x="2744" y="8023"/>
                    <a:pt x="2887" y="8169"/>
                  </a:cubicBezTo>
                  <a:cubicBezTo>
                    <a:pt x="2753" y="8446"/>
                    <a:pt x="2675" y="8759"/>
                    <a:pt x="2675" y="9089"/>
                  </a:cubicBezTo>
                  <a:lnTo>
                    <a:pt x="2675" y="10403"/>
                  </a:lnTo>
                  <a:lnTo>
                    <a:pt x="316" y="10403"/>
                  </a:lnTo>
                  <a:cubicBezTo>
                    <a:pt x="331" y="9822"/>
                    <a:pt x="420" y="9321"/>
                    <a:pt x="584" y="8908"/>
                  </a:cubicBezTo>
                  <a:cubicBezTo>
                    <a:pt x="616" y="8827"/>
                    <a:pt x="577" y="8736"/>
                    <a:pt x="496" y="8703"/>
                  </a:cubicBezTo>
                  <a:cubicBezTo>
                    <a:pt x="477" y="8696"/>
                    <a:pt x="458" y="8693"/>
                    <a:pt x="439" y="8693"/>
                  </a:cubicBezTo>
                  <a:cubicBezTo>
                    <a:pt x="376" y="8693"/>
                    <a:pt x="317" y="8730"/>
                    <a:pt x="292" y="8791"/>
                  </a:cubicBezTo>
                  <a:cubicBezTo>
                    <a:pt x="98" y="9277"/>
                    <a:pt x="1" y="9873"/>
                    <a:pt x="1" y="10560"/>
                  </a:cubicBezTo>
                  <a:cubicBezTo>
                    <a:pt x="1" y="10647"/>
                    <a:pt x="71" y="10717"/>
                    <a:pt x="157" y="10717"/>
                  </a:cubicBezTo>
                  <a:lnTo>
                    <a:pt x="10562" y="10717"/>
                  </a:lnTo>
                  <a:cubicBezTo>
                    <a:pt x="10650" y="10717"/>
                    <a:pt x="10719" y="10646"/>
                    <a:pt x="10719" y="10560"/>
                  </a:cubicBezTo>
                  <a:cubicBezTo>
                    <a:pt x="10723" y="8760"/>
                    <a:pt x="10064" y="7989"/>
                    <a:pt x="9549" y="7663"/>
                  </a:cubicBezTo>
                  <a:cubicBezTo>
                    <a:pt x="9752" y="7462"/>
                    <a:pt x="9869" y="7192"/>
                    <a:pt x="9869" y="6903"/>
                  </a:cubicBezTo>
                  <a:cubicBezTo>
                    <a:pt x="9869" y="6305"/>
                    <a:pt x="9369" y="5821"/>
                    <a:pt x="8754" y="5821"/>
                  </a:cubicBezTo>
                  <a:cubicBezTo>
                    <a:pt x="8140" y="5821"/>
                    <a:pt x="7640" y="6306"/>
                    <a:pt x="7640" y="6903"/>
                  </a:cubicBezTo>
                  <a:cubicBezTo>
                    <a:pt x="7640" y="7192"/>
                    <a:pt x="7757" y="7463"/>
                    <a:pt x="7960" y="7663"/>
                  </a:cubicBezTo>
                  <a:cubicBezTo>
                    <a:pt x="7859" y="7729"/>
                    <a:pt x="7761" y="7804"/>
                    <a:pt x="7669" y="7890"/>
                  </a:cubicBezTo>
                  <a:cubicBezTo>
                    <a:pt x="7356" y="7439"/>
                    <a:pt x="6871" y="7117"/>
                    <a:pt x="6309" y="7016"/>
                  </a:cubicBezTo>
                  <a:cubicBezTo>
                    <a:pt x="6628" y="6808"/>
                    <a:pt x="6873" y="6500"/>
                    <a:pt x="7002" y="6133"/>
                  </a:cubicBezTo>
                  <a:cubicBezTo>
                    <a:pt x="7377" y="6131"/>
                    <a:pt x="7682" y="5825"/>
                    <a:pt x="7682" y="5449"/>
                  </a:cubicBezTo>
                  <a:cubicBezTo>
                    <a:pt x="7682" y="5364"/>
                    <a:pt x="7666" y="5282"/>
                    <a:pt x="7639" y="5207"/>
                  </a:cubicBezTo>
                  <a:cubicBezTo>
                    <a:pt x="7823" y="4462"/>
                    <a:pt x="7828" y="3807"/>
                    <a:pt x="7653" y="3258"/>
                  </a:cubicBezTo>
                  <a:cubicBezTo>
                    <a:pt x="7535" y="2887"/>
                    <a:pt x="7332" y="2562"/>
                    <a:pt x="7053" y="2292"/>
                  </a:cubicBezTo>
                  <a:lnTo>
                    <a:pt x="7420" y="1109"/>
                  </a:lnTo>
                  <a:cubicBezTo>
                    <a:pt x="7465" y="964"/>
                    <a:pt x="7417" y="808"/>
                    <a:pt x="7298" y="713"/>
                  </a:cubicBezTo>
                  <a:cubicBezTo>
                    <a:pt x="7231" y="660"/>
                    <a:pt x="7150" y="632"/>
                    <a:pt x="7069" y="632"/>
                  </a:cubicBezTo>
                  <a:cubicBezTo>
                    <a:pt x="7006" y="632"/>
                    <a:pt x="6942" y="649"/>
                    <a:pt x="6884" y="683"/>
                  </a:cubicBezTo>
                  <a:lnTo>
                    <a:pt x="6335" y="1005"/>
                  </a:lnTo>
                  <a:lnTo>
                    <a:pt x="5649" y="138"/>
                  </a:lnTo>
                  <a:cubicBezTo>
                    <a:pt x="5580" y="46"/>
                    <a:pt x="5470" y="1"/>
                    <a:pt x="5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52"/>
          <p:cNvSpPr/>
          <p:nvPr/>
        </p:nvSpPr>
        <p:spPr>
          <a:xfrm>
            <a:off x="6357925" y="4317350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4C60-3285-A26B-18A7-ABE1396BF48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484345" y="3518871"/>
            <a:ext cx="2175300" cy="1371600"/>
          </a:xfrm>
        </p:spPr>
        <p:txBody>
          <a:bodyPr/>
          <a:lstStyle/>
          <a:p>
            <a:pPr marL="152400" indent="0"/>
            <a:r>
              <a:rPr lang="en-SG">
                <a:solidFill>
                  <a:schemeClr val="bg2"/>
                </a:solidFill>
              </a:rPr>
              <a:t>Thresholds A,B,C,D are tuned based on GridSearch</a:t>
            </a:r>
          </a:p>
        </p:txBody>
      </p:sp>
      <p:sp>
        <p:nvSpPr>
          <p:cNvPr id="2" name="Google Shape;321;p52">
            <a:extLst>
              <a:ext uri="{FF2B5EF4-FFF2-40B4-BE49-F238E27FC236}">
                <a16:creationId xmlns:a16="http://schemas.microsoft.com/office/drawing/2014/main" id="{18AEB054-231A-FFCA-C910-6DAFC288480C}"/>
              </a:ext>
            </a:extLst>
          </p:cNvPr>
          <p:cNvSpPr txBox="1">
            <a:spLocks/>
          </p:cNvSpPr>
          <p:nvPr/>
        </p:nvSpPr>
        <p:spPr>
          <a:xfrm>
            <a:off x="6031074" y="892197"/>
            <a:ext cx="2622377" cy="2890093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Fixed weather sequence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rewards = []</a:t>
            </a:r>
          </a:p>
          <a:p>
            <a:pPr marL="0" indent="0"/>
            <a:endParaRPr lang="en-US" sz="10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For A in range(0,100):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For B in [20,40,60,80,100]: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For C in [20,40,60,80,100]: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For D in range(0,162):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g = 0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while not done: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…racing…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g += r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rewards.append(((A,B,C,D),g))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9134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>
            <a:off x="937625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are created to manage pit stop and tyre changing decisions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Different thresholds for different radius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Bin radius into intervals of 50; each interval will have its own thresholds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subTitle" idx="2"/>
          </p:nvPr>
        </p:nvSpPr>
        <p:spPr>
          <a:xfrm>
            <a:off x="3484345" y="878110"/>
            <a:ext cx="2175300" cy="241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/>
              <a:t>If Tyre Condition &lt; </a:t>
            </a:r>
            <a:r>
              <a:rPr lang="en" sz="1000">
                <a:solidFill>
                  <a:schemeClr val="tx1"/>
                </a:solidFill>
              </a:rPr>
              <a:t>A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pit stop = True</a:t>
            </a:r>
          </a:p>
          <a:p>
            <a:pPr marL="457200" lvl="1" indent="0" algn="l"/>
            <a:endParaRPr lang="en" sz="10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/>
              <a:t>If Weather is Dry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elif Wet% &lt; B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elif Wet% &lt; C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else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00"/>
              <a:t>If Laps Cleared &gt; D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000"/>
              <a:t>Choose 4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" sz="1000"/>
          </a:p>
          <a:p>
            <a:pPr marL="457200" lvl="1" indent="0"/>
            <a:endParaRPr lang="en" sz="1000"/>
          </a:p>
          <a:p>
            <a:pPr marL="457200" lvl="1" indent="0" algn="l"/>
            <a:endParaRPr lang="en" sz="10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" sz="10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sz="1000"/>
          </a:p>
        </p:txBody>
      </p:sp>
      <p:sp>
        <p:nvSpPr>
          <p:cNvPr id="324" name="Google Shape;324;p52"/>
          <p:cNvSpPr txBox="1">
            <a:spLocks noGrp="1"/>
          </p:cNvSpPr>
          <p:nvPr>
            <p:ph type="subTitle" idx="4"/>
          </p:nvPr>
        </p:nvSpPr>
        <p:spPr>
          <a:xfrm>
            <a:off x="937625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Based</a:t>
            </a:r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subTitle" idx="5"/>
          </p:nvPr>
        </p:nvSpPr>
        <p:spPr>
          <a:xfrm>
            <a:off x="3484348" y="44502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</a:t>
            </a:r>
            <a:endParaRPr/>
          </a:p>
        </p:txBody>
      </p:sp>
      <p:grpSp>
        <p:nvGrpSpPr>
          <p:cNvPr id="327" name="Google Shape;327;p52"/>
          <p:cNvGrpSpPr/>
          <p:nvPr/>
        </p:nvGrpSpPr>
        <p:grpSpPr>
          <a:xfrm>
            <a:off x="1053534" y="1389203"/>
            <a:ext cx="412058" cy="411866"/>
            <a:chOff x="3148182" y="3363967"/>
            <a:chExt cx="412058" cy="411866"/>
          </a:xfrm>
        </p:grpSpPr>
        <p:sp>
          <p:nvSpPr>
            <p:cNvPr id="328" name="Google Shape;328;p52"/>
            <p:cNvSpPr/>
            <p:nvPr/>
          </p:nvSpPr>
          <p:spPr>
            <a:xfrm>
              <a:off x="3334747" y="3590305"/>
              <a:ext cx="38965" cy="19444"/>
            </a:xfrm>
            <a:custGeom>
              <a:avLst/>
              <a:gdLst/>
              <a:ahLst/>
              <a:cxnLst/>
              <a:rect l="l" t="t" r="r" b="b"/>
              <a:pathLst>
                <a:path w="1014" h="506" extrusionOk="0">
                  <a:moveTo>
                    <a:pt x="157" y="1"/>
                  </a:moveTo>
                  <a:cubicBezTo>
                    <a:pt x="70" y="1"/>
                    <a:pt x="1" y="72"/>
                    <a:pt x="1" y="158"/>
                  </a:cubicBezTo>
                  <a:cubicBezTo>
                    <a:pt x="1" y="181"/>
                    <a:pt x="6" y="204"/>
                    <a:pt x="15" y="225"/>
                  </a:cubicBezTo>
                  <a:cubicBezTo>
                    <a:pt x="57" y="329"/>
                    <a:pt x="211" y="506"/>
                    <a:pt x="506" y="506"/>
                  </a:cubicBezTo>
                  <a:cubicBezTo>
                    <a:pt x="803" y="506"/>
                    <a:pt x="954" y="329"/>
                    <a:pt x="997" y="225"/>
                  </a:cubicBezTo>
                  <a:cubicBezTo>
                    <a:pt x="1005" y="204"/>
                    <a:pt x="1011" y="182"/>
                    <a:pt x="1011" y="158"/>
                  </a:cubicBezTo>
                  <a:cubicBezTo>
                    <a:pt x="1014" y="72"/>
                    <a:pt x="944" y="1"/>
                    <a:pt x="856" y="1"/>
                  </a:cubicBezTo>
                  <a:cubicBezTo>
                    <a:pt x="790" y="1"/>
                    <a:pt x="733" y="42"/>
                    <a:pt x="710" y="100"/>
                  </a:cubicBezTo>
                  <a:cubicBezTo>
                    <a:pt x="705" y="109"/>
                    <a:pt x="660" y="191"/>
                    <a:pt x="507" y="191"/>
                  </a:cubicBezTo>
                  <a:cubicBezTo>
                    <a:pt x="355" y="191"/>
                    <a:pt x="309" y="109"/>
                    <a:pt x="304" y="100"/>
                  </a:cubicBezTo>
                  <a:cubicBezTo>
                    <a:pt x="280" y="42"/>
                    <a:pt x="22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3318800" y="3552762"/>
              <a:ext cx="12066" cy="25746"/>
            </a:xfrm>
            <a:custGeom>
              <a:avLst/>
              <a:gdLst/>
              <a:ahLst/>
              <a:cxnLst/>
              <a:rect l="l" t="t" r="r" b="b"/>
              <a:pathLst>
                <a:path w="314" h="670" extrusionOk="0">
                  <a:moveTo>
                    <a:pt x="158" y="1"/>
                  </a:moveTo>
                  <a:cubicBezTo>
                    <a:pt x="70" y="1"/>
                    <a:pt x="0" y="72"/>
                    <a:pt x="0" y="158"/>
                  </a:cubicBezTo>
                  <a:lnTo>
                    <a:pt x="0" y="513"/>
                  </a:lnTo>
                  <a:cubicBezTo>
                    <a:pt x="0" y="600"/>
                    <a:pt x="71" y="669"/>
                    <a:pt x="158" y="669"/>
                  </a:cubicBezTo>
                  <a:cubicBezTo>
                    <a:pt x="245" y="669"/>
                    <a:pt x="314" y="599"/>
                    <a:pt x="314" y="513"/>
                  </a:cubicBezTo>
                  <a:lnTo>
                    <a:pt x="314" y="159"/>
                  </a:lnTo>
                  <a:cubicBezTo>
                    <a:pt x="314" y="72"/>
                    <a:pt x="243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3377633" y="3552838"/>
              <a:ext cx="12143" cy="25746"/>
            </a:xfrm>
            <a:custGeom>
              <a:avLst/>
              <a:gdLst/>
              <a:ahLst/>
              <a:cxnLst/>
              <a:rect l="l" t="t" r="r" b="b"/>
              <a:pathLst>
                <a:path w="316" h="670" extrusionOk="0">
                  <a:moveTo>
                    <a:pt x="159" y="1"/>
                  </a:moveTo>
                  <a:cubicBezTo>
                    <a:pt x="73" y="1"/>
                    <a:pt x="2" y="71"/>
                    <a:pt x="2" y="157"/>
                  </a:cubicBezTo>
                  <a:lnTo>
                    <a:pt x="2" y="512"/>
                  </a:lnTo>
                  <a:cubicBezTo>
                    <a:pt x="1" y="598"/>
                    <a:pt x="72" y="669"/>
                    <a:pt x="159" y="669"/>
                  </a:cubicBezTo>
                  <a:cubicBezTo>
                    <a:pt x="246" y="669"/>
                    <a:pt x="315" y="598"/>
                    <a:pt x="315" y="512"/>
                  </a:cubicBezTo>
                  <a:lnTo>
                    <a:pt x="315" y="157"/>
                  </a:lnTo>
                  <a:cubicBezTo>
                    <a:pt x="315" y="70"/>
                    <a:pt x="24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3148182" y="3363967"/>
              <a:ext cx="412058" cy="411866"/>
            </a:xfrm>
            <a:custGeom>
              <a:avLst/>
              <a:gdLst/>
              <a:ahLst/>
              <a:cxnLst/>
              <a:rect l="l" t="t" r="r" b="b"/>
              <a:pathLst>
                <a:path w="10723" h="10718" extrusionOk="0">
                  <a:moveTo>
                    <a:pt x="5361" y="313"/>
                  </a:moveTo>
                  <a:cubicBezTo>
                    <a:pt x="5374" y="313"/>
                    <a:pt x="5387" y="320"/>
                    <a:pt x="5403" y="334"/>
                  </a:cubicBezTo>
                  <a:lnTo>
                    <a:pt x="6174" y="1307"/>
                  </a:lnTo>
                  <a:cubicBezTo>
                    <a:pt x="6205" y="1346"/>
                    <a:pt x="6251" y="1367"/>
                    <a:pt x="6297" y="1367"/>
                  </a:cubicBezTo>
                  <a:cubicBezTo>
                    <a:pt x="6325" y="1367"/>
                    <a:pt x="6352" y="1360"/>
                    <a:pt x="6378" y="1345"/>
                  </a:cubicBezTo>
                  <a:lnTo>
                    <a:pt x="7043" y="956"/>
                  </a:lnTo>
                  <a:cubicBezTo>
                    <a:pt x="7054" y="951"/>
                    <a:pt x="7064" y="949"/>
                    <a:pt x="7073" y="949"/>
                  </a:cubicBezTo>
                  <a:cubicBezTo>
                    <a:pt x="7105" y="949"/>
                    <a:pt x="7128" y="978"/>
                    <a:pt x="7119" y="1016"/>
                  </a:cubicBezTo>
                  <a:lnTo>
                    <a:pt x="6758" y="2183"/>
                  </a:lnTo>
                  <a:lnTo>
                    <a:pt x="6108" y="2183"/>
                  </a:lnTo>
                  <a:cubicBezTo>
                    <a:pt x="6021" y="2183"/>
                    <a:pt x="5952" y="2254"/>
                    <a:pt x="5952" y="2341"/>
                  </a:cubicBezTo>
                  <a:cubicBezTo>
                    <a:pt x="5952" y="2427"/>
                    <a:pt x="6023" y="2497"/>
                    <a:pt x="6108" y="2497"/>
                  </a:cubicBezTo>
                  <a:lnTo>
                    <a:pt x="6813" y="2497"/>
                  </a:lnTo>
                  <a:cubicBezTo>
                    <a:pt x="7399" y="3046"/>
                    <a:pt x="7592" y="3848"/>
                    <a:pt x="7388" y="4886"/>
                  </a:cubicBezTo>
                  <a:cubicBezTo>
                    <a:pt x="7286" y="4815"/>
                    <a:pt x="7165" y="4772"/>
                    <a:pt x="7032" y="4765"/>
                  </a:cubicBezTo>
                  <a:cubicBezTo>
                    <a:pt x="6945" y="4612"/>
                    <a:pt x="6746" y="4218"/>
                    <a:pt x="6580" y="3594"/>
                  </a:cubicBezTo>
                  <a:cubicBezTo>
                    <a:pt x="6564" y="3524"/>
                    <a:pt x="6495" y="3477"/>
                    <a:pt x="6427" y="3477"/>
                  </a:cubicBezTo>
                  <a:cubicBezTo>
                    <a:pt x="6405" y="3477"/>
                    <a:pt x="6383" y="3482"/>
                    <a:pt x="6363" y="3492"/>
                  </a:cubicBezTo>
                  <a:cubicBezTo>
                    <a:pt x="6358" y="3494"/>
                    <a:pt x="5882" y="3707"/>
                    <a:pt x="5362" y="3707"/>
                  </a:cubicBezTo>
                  <a:cubicBezTo>
                    <a:pt x="4841" y="3707"/>
                    <a:pt x="4365" y="3494"/>
                    <a:pt x="4361" y="3492"/>
                  </a:cubicBezTo>
                  <a:cubicBezTo>
                    <a:pt x="4341" y="3482"/>
                    <a:pt x="4319" y="3477"/>
                    <a:pt x="4297" y="3477"/>
                  </a:cubicBezTo>
                  <a:cubicBezTo>
                    <a:pt x="4228" y="3477"/>
                    <a:pt x="4160" y="3524"/>
                    <a:pt x="4143" y="3594"/>
                  </a:cubicBezTo>
                  <a:cubicBezTo>
                    <a:pt x="3978" y="4213"/>
                    <a:pt x="3778" y="4610"/>
                    <a:pt x="3693" y="4765"/>
                  </a:cubicBezTo>
                  <a:cubicBezTo>
                    <a:pt x="3561" y="4772"/>
                    <a:pt x="3439" y="4815"/>
                    <a:pt x="3336" y="4886"/>
                  </a:cubicBezTo>
                  <a:cubicBezTo>
                    <a:pt x="3133" y="3848"/>
                    <a:pt x="3325" y="3046"/>
                    <a:pt x="3912" y="2497"/>
                  </a:cubicBezTo>
                  <a:lnTo>
                    <a:pt x="5480" y="2497"/>
                  </a:lnTo>
                  <a:cubicBezTo>
                    <a:pt x="5567" y="2497"/>
                    <a:pt x="5637" y="2427"/>
                    <a:pt x="5637" y="2341"/>
                  </a:cubicBezTo>
                  <a:cubicBezTo>
                    <a:pt x="5637" y="2254"/>
                    <a:pt x="5566" y="2183"/>
                    <a:pt x="5480" y="2183"/>
                  </a:cubicBezTo>
                  <a:lnTo>
                    <a:pt x="3966" y="2183"/>
                  </a:lnTo>
                  <a:lnTo>
                    <a:pt x="3604" y="1016"/>
                  </a:lnTo>
                  <a:cubicBezTo>
                    <a:pt x="3595" y="978"/>
                    <a:pt x="3618" y="949"/>
                    <a:pt x="3651" y="949"/>
                  </a:cubicBezTo>
                  <a:cubicBezTo>
                    <a:pt x="3660" y="949"/>
                    <a:pt x="3670" y="951"/>
                    <a:pt x="3680" y="956"/>
                  </a:cubicBezTo>
                  <a:lnTo>
                    <a:pt x="4347" y="1345"/>
                  </a:lnTo>
                  <a:cubicBezTo>
                    <a:pt x="4372" y="1360"/>
                    <a:pt x="4399" y="1367"/>
                    <a:pt x="4426" y="1367"/>
                  </a:cubicBezTo>
                  <a:cubicBezTo>
                    <a:pt x="4473" y="1367"/>
                    <a:pt x="4519" y="1346"/>
                    <a:pt x="4549" y="1307"/>
                  </a:cubicBezTo>
                  <a:lnTo>
                    <a:pt x="5321" y="334"/>
                  </a:lnTo>
                  <a:cubicBezTo>
                    <a:pt x="5335" y="320"/>
                    <a:pt x="5348" y="313"/>
                    <a:pt x="5361" y="313"/>
                  </a:cubicBezTo>
                  <a:close/>
                  <a:moveTo>
                    <a:pt x="3624" y="5093"/>
                  </a:moveTo>
                  <a:lnTo>
                    <a:pt x="3624" y="5559"/>
                  </a:lnTo>
                  <a:cubicBezTo>
                    <a:pt x="3624" y="5643"/>
                    <a:pt x="3631" y="5726"/>
                    <a:pt x="3642" y="5809"/>
                  </a:cubicBezTo>
                  <a:cubicBezTo>
                    <a:pt x="3479" y="5770"/>
                    <a:pt x="3356" y="5623"/>
                    <a:pt x="3356" y="5449"/>
                  </a:cubicBezTo>
                  <a:cubicBezTo>
                    <a:pt x="3356" y="5281"/>
                    <a:pt x="3469" y="5138"/>
                    <a:pt x="3624" y="5093"/>
                  </a:cubicBezTo>
                  <a:close/>
                  <a:moveTo>
                    <a:pt x="7101" y="5093"/>
                  </a:moveTo>
                  <a:cubicBezTo>
                    <a:pt x="7255" y="5138"/>
                    <a:pt x="7369" y="5279"/>
                    <a:pt x="7369" y="5449"/>
                  </a:cubicBezTo>
                  <a:cubicBezTo>
                    <a:pt x="7369" y="5623"/>
                    <a:pt x="7247" y="5770"/>
                    <a:pt x="7083" y="5809"/>
                  </a:cubicBezTo>
                  <a:cubicBezTo>
                    <a:pt x="7095" y="5726"/>
                    <a:pt x="7101" y="5643"/>
                    <a:pt x="7101" y="5559"/>
                  </a:cubicBezTo>
                  <a:lnTo>
                    <a:pt x="7101" y="5093"/>
                  </a:lnTo>
                  <a:close/>
                  <a:moveTo>
                    <a:pt x="6325" y="3844"/>
                  </a:moveTo>
                  <a:cubicBezTo>
                    <a:pt x="6507" y="4470"/>
                    <a:pt x="6714" y="4847"/>
                    <a:pt x="6786" y="4968"/>
                  </a:cubicBezTo>
                  <a:lnTo>
                    <a:pt x="6786" y="5559"/>
                  </a:lnTo>
                  <a:cubicBezTo>
                    <a:pt x="6786" y="6343"/>
                    <a:pt x="6147" y="6984"/>
                    <a:pt x="5362" y="6984"/>
                  </a:cubicBezTo>
                  <a:cubicBezTo>
                    <a:pt x="4578" y="6984"/>
                    <a:pt x="3939" y="6343"/>
                    <a:pt x="3939" y="5559"/>
                  </a:cubicBezTo>
                  <a:lnTo>
                    <a:pt x="3939" y="4968"/>
                  </a:lnTo>
                  <a:cubicBezTo>
                    <a:pt x="4011" y="4847"/>
                    <a:pt x="4218" y="4470"/>
                    <a:pt x="4400" y="3844"/>
                  </a:cubicBezTo>
                  <a:cubicBezTo>
                    <a:pt x="4605" y="3916"/>
                    <a:pt x="4968" y="4022"/>
                    <a:pt x="5364" y="4022"/>
                  </a:cubicBezTo>
                  <a:cubicBezTo>
                    <a:pt x="5758" y="4022"/>
                    <a:pt x="6122" y="3916"/>
                    <a:pt x="6325" y="3844"/>
                  </a:cubicBezTo>
                  <a:close/>
                  <a:moveTo>
                    <a:pt x="5704" y="7299"/>
                  </a:moveTo>
                  <a:lnTo>
                    <a:pt x="5549" y="7701"/>
                  </a:lnTo>
                  <a:lnTo>
                    <a:pt x="5177" y="7701"/>
                  </a:lnTo>
                  <a:lnTo>
                    <a:pt x="5020" y="7299"/>
                  </a:lnTo>
                  <a:close/>
                  <a:moveTo>
                    <a:pt x="5525" y="8017"/>
                  </a:moveTo>
                  <a:lnTo>
                    <a:pt x="5757" y="9288"/>
                  </a:lnTo>
                  <a:lnTo>
                    <a:pt x="5364" y="9686"/>
                  </a:lnTo>
                  <a:lnTo>
                    <a:pt x="4970" y="9288"/>
                  </a:lnTo>
                  <a:lnTo>
                    <a:pt x="5201" y="8017"/>
                  </a:lnTo>
                  <a:close/>
                  <a:moveTo>
                    <a:pt x="8755" y="6132"/>
                  </a:moveTo>
                  <a:cubicBezTo>
                    <a:pt x="9197" y="6132"/>
                    <a:pt x="9556" y="6477"/>
                    <a:pt x="9556" y="6902"/>
                  </a:cubicBezTo>
                  <a:cubicBezTo>
                    <a:pt x="9556" y="7166"/>
                    <a:pt x="9417" y="7410"/>
                    <a:pt x="9182" y="7551"/>
                  </a:cubicBezTo>
                  <a:cubicBezTo>
                    <a:pt x="9133" y="7581"/>
                    <a:pt x="9104" y="7637"/>
                    <a:pt x="9108" y="7695"/>
                  </a:cubicBezTo>
                  <a:cubicBezTo>
                    <a:pt x="9112" y="7752"/>
                    <a:pt x="9146" y="7804"/>
                    <a:pt x="9200" y="7828"/>
                  </a:cubicBezTo>
                  <a:cubicBezTo>
                    <a:pt x="9422" y="7930"/>
                    <a:pt x="9741" y="8147"/>
                    <a:pt x="9995" y="8604"/>
                  </a:cubicBezTo>
                  <a:cubicBezTo>
                    <a:pt x="10251" y="9063"/>
                    <a:pt x="10390" y="9668"/>
                    <a:pt x="10406" y="10403"/>
                  </a:cubicBezTo>
                  <a:lnTo>
                    <a:pt x="8048" y="10403"/>
                  </a:lnTo>
                  <a:lnTo>
                    <a:pt x="8048" y="9689"/>
                  </a:lnTo>
                  <a:cubicBezTo>
                    <a:pt x="8048" y="9601"/>
                    <a:pt x="7977" y="9531"/>
                    <a:pt x="7891" y="9531"/>
                  </a:cubicBezTo>
                  <a:cubicBezTo>
                    <a:pt x="7803" y="9531"/>
                    <a:pt x="7734" y="9602"/>
                    <a:pt x="7734" y="9689"/>
                  </a:cubicBezTo>
                  <a:lnTo>
                    <a:pt x="7734" y="10403"/>
                  </a:lnTo>
                  <a:lnTo>
                    <a:pt x="7050" y="10403"/>
                  </a:lnTo>
                  <a:lnTo>
                    <a:pt x="7050" y="9331"/>
                  </a:lnTo>
                  <a:cubicBezTo>
                    <a:pt x="7050" y="9243"/>
                    <a:pt x="6979" y="9175"/>
                    <a:pt x="6893" y="9175"/>
                  </a:cubicBezTo>
                  <a:cubicBezTo>
                    <a:pt x="6806" y="9175"/>
                    <a:pt x="6737" y="9245"/>
                    <a:pt x="6737" y="9331"/>
                  </a:cubicBezTo>
                  <a:lnTo>
                    <a:pt x="6737" y="10403"/>
                  </a:lnTo>
                  <a:lnTo>
                    <a:pt x="3994" y="10403"/>
                  </a:lnTo>
                  <a:lnTo>
                    <a:pt x="3994" y="9331"/>
                  </a:lnTo>
                  <a:cubicBezTo>
                    <a:pt x="3994" y="9243"/>
                    <a:pt x="3924" y="9175"/>
                    <a:pt x="3838" y="9175"/>
                  </a:cubicBezTo>
                  <a:cubicBezTo>
                    <a:pt x="3751" y="9175"/>
                    <a:pt x="3680" y="9245"/>
                    <a:pt x="3680" y="9331"/>
                  </a:cubicBezTo>
                  <a:lnTo>
                    <a:pt x="3680" y="10403"/>
                  </a:lnTo>
                  <a:lnTo>
                    <a:pt x="2996" y="10403"/>
                  </a:lnTo>
                  <a:lnTo>
                    <a:pt x="2996" y="9089"/>
                  </a:lnTo>
                  <a:cubicBezTo>
                    <a:pt x="2996" y="8136"/>
                    <a:pt x="3746" y="7352"/>
                    <a:pt x="4688" y="7300"/>
                  </a:cubicBezTo>
                  <a:lnTo>
                    <a:pt x="4911" y="7873"/>
                  </a:lnTo>
                  <a:lnTo>
                    <a:pt x="4649" y="9309"/>
                  </a:lnTo>
                  <a:cubicBezTo>
                    <a:pt x="4640" y="9360"/>
                    <a:pt x="4655" y="9412"/>
                    <a:pt x="4691" y="9448"/>
                  </a:cubicBezTo>
                  <a:lnTo>
                    <a:pt x="5254" y="10018"/>
                  </a:lnTo>
                  <a:cubicBezTo>
                    <a:pt x="5284" y="10049"/>
                    <a:pt x="5325" y="10064"/>
                    <a:pt x="5366" y="10064"/>
                  </a:cubicBezTo>
                  <a:cubicBezTo>
                    <a:pt x="5407" y="10064"/>
                    <a:pt x="5448" y="10049"/>
                    <a:pt x="5478" y="10018"/>
                  </a:cubicBezTo>
                  <a:lnTo>
                    <a:pt x="6040" y="9448"/>
                  </a:lnTo>
                  <a:cubicBezTo>
                    <a:pt x="6076" y="9412"/>
                    <a:pt x="6094" y="9360"/>
                    <a:pt x="6084" y="9309"/>
                  </a:cubicBezTo>
                  <a:lnTo>
                    <a:pt x="5821" y="7873"/>
                  </a:lnTo>
                  <a:lnTo>
                    <a:pt x="6044" y="7300"/>
                  </a:lnTo>
                  <a:cubicBezTo>
                    <a:pt x="6985" y="7353"/>
                    <a:pt x="7735" y="8135"/>
                    <a:pt x="7735" y="9089"/>
                  </a:cubicBezTo>
                  <a:cubicBezTo>
                    <a:pt x="7735" y="9177"/>
                    <a:pt x="7806" y="9246"/>
                    <a:pt x="7892" y="9246"/>
                  </a:cubicBezTo>
                  <a:cubicBezTo>
                    <a:pt x="7979" y="9246"/>
                    <a:pt x="8049" y="9176"/>
                    <a:pt x="8049" y="9089"/>
                  </a:cubicBezTo>
                  <a:cubicBezTo>
                    <a:pt x="8049" y="8760"/>
                    <a:pt x="7973" y="8448"/>
                    <a:pt x="7837" y="8169"/>
                  </a:cubicBezTo>
                  <a:cubicBezTo>
                    <a:pt x="7979" y="8023"/>
                    <a:pt x="8140" y="7906"/>
                    <a:pt x="8312" y="7828"/>
                  </a:cubicBezTo>
                  <a:cubicBezTo>
                    <a:pt x="8365" y="7804"/>
                    <a:pt x="8401" y="7752"/>
                    <a:pt x="8404" y="7695"/>
                  </a:cubicBezTo>
                  <a:cubicBezTo>
                    <a:pt x="8408" y="7637"/>
                    <a:pt x="8378" y="7581"/>
                    <a:pt x="8329" y="7551"/>
                  </a:cubicBezTo>
                  <a:cubicBezTo>
                    <a:pt x="8096" y="7410"/>
                    <a:pt x="7956" y="7166"/>
                    <a:pt x="7956" y="6902"/>
                  </a:cubicBezTo>
                  <a:cubicBezTo>
                    <a:pt x="7956" y="6477"/>
                    <a:pt x="8315" y="6132"/>
                    <a:pt x="8755" y="6132"/>
                  </a:cubicBezTo>
                  <a:close/>
                  <a:moveTo>
                    <a:pt x="5361" y="1"/>
                  </a:moveTo>
                  <a:cubicBezTo>
                    <a:pt x="5252" y="1"/>
                    <a:pt x="5143" y="46"/>
                    <a:pt x="5074" y="138"/>
                  </a:cubicBezTo>
                  <a:lnTo>
                    <a:pt x="4388" y="1005"/>
                  </a:lnTo>
                  <a:lnTo>
                    <a:pt x="3839" y="683"/>
                  </a:lnTo>
                  <a:cubicBezTo>
                    <a:pt x="3781" y="649"/>
                    <a:pt x="3718" y="632"/>
                    <a:pt x="3654" y="632"/>
                  </a:cubicBezTo>
                  <a:cubicBezTo>
                    <a:pt x="3573" y="632"/>
                    <a:pt x="3492" y="660"/>
                    <a:pt x="3425" y="713"/>
                  </a:cubicBezTo>
                  <a:cubicBezTo>
                    <a:pt x="3305" y="808"/>
                    <a:pt x="3258" y="964"/>
                    <a:pt x="3303" y="1109"/>
                  </a:cubicBezTo>
                  <a:lnTo>
                    <a:pt x="3669" y="2292"/>
                  </a:lnTo>
                  <a:cubicBezTo>
                    <a:pt x="3390" y="2563"/>
                    <a:pt x="3189" y="2887"/>
                    <a:pt x="3070" y="3258"/>
                  </a:cubicBezTo>
                  <a:cubicBezTo>
                    <a:pt x="2896" y="3807"/>
                    <a:pt x="2901" y="4462"/>
                    <a:pt x="3084" y="5207"/>
                  </a:cubicBezTo>
                  <a:cubicBezTo>
                    <a:pt x="3056" y="5283"/>
                    <a:pt x="3041" y="5364"/>
                    <a:pt x="3041" y="5449"/>
                  </a:cubicBezTo>
                  <a:cubicBezTo>
                    <a:pt x="3041" y="5825"/>
                    <a:pt x="3345" y="6131"/>
                    <a:pt x="3720" y="6133"/>
                  </a:cubicBezTo>
                  <a:cubicBezTo>
                    <a:pt x="3849" y="6499"/>
                    <a:pt x="4095" y="6807"/>
                    <a:pt x="4414" y="7016"/>
                  </a:cubicBezTo>
                  <a:cubicBezTo>
                    <a:pt x="3852" y="7117"/>
                    <a:pt x="3367" y="7439"/>
                    <a:pt x="3053" y="7890"/>
                  </a:cubicBezTo>
                  <a:cubicBezTo>
                    <a:pt x="2961" y="7804"/>
                    <a:pt x="2866" y="7727"/>
                    <a:pt x="2763" y="7663"/>
                  </a:cubicBezTo>
                  <a:cubicBezTo>
                    <a:pt x="2966" y="7462"/>
                    <a:pt x="3083" y="7192"/>
                    <a:pt x="3083" y="6903"/>
                  </a:cubicBezTo>
                  <a:cubicBezTo>
                    <a:pt x="3083" y="6305"/>
                    <a:pt x="2583" y="5821"/>
                    <a:pt x="1968" y="5821"/>
                  </a:cubicBezTo>
                  <a:cubicBezTo>
                    <a:pt x="1354" y="5821"/>
                    <a:pt x="853" y="6306"/>
                    <a:pt x="853" y="6903"/>
                  </a:cubicBezTo>
                  <a:cubicBezTo>
                    <a:pt x="853" y="7192"/>
                    <a:pt x="970" y="7463"/>
                    <a:pt x="1174" y="7663"/>
                  </a:cubicBezTo>
                  <a:cubicBezTo>
                    <a:pt x="961" y="7798"/>
                    <a:pt x="769" y="7983"/>
                    <a:pt x="609" y="8205"/>
                  </a:cubicBezTo>
                  <a:cubicBezTo>
                    <a:pt x="559" y="8276"/>
                    <a:pt x="574" y="8373"/>
                    <a:pt x="645" y="8425"/>
                  </a:cubicBezTo>
                  <a:cubicBezTo>
                    <a:pt x="673" y="8445"/>
                    <a:pt x="705" y="8454"/>
                    <a:pt x="737" y="8454"/>
                  </a:cubicBezTo>
                  <a:cubicBezTo>
                    <a:pt x="786" y="8454"/>
                    <a:pt x="834" y="8432"/>
                    <a:pt x="865" y="8389"/>
                  </a:cubicBezTo>
                  <a:cubicBezTo>
                    <a:pt x="1046" y="8137"/>
                    <a:pt x="1274" y="7942"/>
                    <a:pt x="1525" y="7828"/>
                  </a:cubicBezTo>
                  <a:cubicBezTo>
                    <a:pt x="1577" y="7804"/>
                    <a:pt x="1613" y="7752"/>
                    <a:pt x="1616" y="7695"/>
                  </a:cubicBezTo>
                  <a:cubicBezTo>
                    <a:pt x="1620" y="7637"/>
                    <a:pt x="1591" y="7581"/>
                    <a:pt x="1541" y="7551"/>
                  </a:cubicBezTo>
                  <a:cubicBezTo>
                    <a:pt x="1309" y="7410"/>
                    <a:pt x="1169" y="7166"/>
                    <a:pt x="1169" y="6902"/>
                  </a:cubicBezTo>
                  <a:cubicBezTo>
                    <a:pt x="1169" y="6477"/>
                    <a:pt x="1528" y="6132"/>
                    <a:pt x="1968" y="6132"/>
                  </a:cubicBezTo>
                  <a:cubicBezTo>
                    <a:pt x="2409" y="6132"/>
                    <a:pt x="2768" y="6477"/>
                    <a:pt x="2768" y="6902"/>
                  </a:cubicBezTo>
                  <a:cubicBezTo>
                    <a:pt x="2768" y="7166"/>
                    <a:pt x="2629" y="7410"/>
                    <a:pt x="2395" y="7551"/>
                  </a:cubicBezTo>
                  <a:cubicBezTo>
                    <a:pt x="2345" y="7581"/>
                    <a:pt x="2317" y="7637"/>
                    <a:pt x="2321" y="7695"/>
                  </a:cubicBezTo>
                  <a:cubicBezTo>
                    <a:pt x="2325" y="7752"/>
                    <a:pt x="2359" y="7804"/>
                    <a:pt x="2412" y="7828"/>
                  </a:cubicBezTo>
                  <a:cubicBezTo>
                    <a:pt x="2585" y="7908"/>
                    <a:pt x="2744" y="8023"/>
                    <a:pt x="2887" y="8169"/>
                  </a:cubicBezTo>
                  <a:cubicBezTo>
                    <a:pt x="2753" y="8446"/>
                    <a:pt x="2675" y="8759"/>
                    <a:pt x="2675" y="9089"/>
                  </a:cubicBezTo>
                  <a:lnTo>
                    <a:pt x="2675" y="10403"/>
                  </a:lnTo>
                  <a:lnTo>
                    <a:pt x="316" y="10403"/>
                  </a:lnTo>
                  <a:cubicBezTo>
                    <a:pt x="331" y="9822"/>
                    <a:pt x="420" y="9321"/>
                    <a:pt x="584" y="8908"/>
                  </a:cubicBezTo>
                  <a:cubicBezTo>
                    <a:pt x="616" y="8827"/>
                    <a:pt x="577" y="8736"/>
                    <a:pt x="496" y="8703"/>
                  </a:cubicBezTo>
                  <a:cubicBezTo>
                    <a:pt x="477" y="8696"/>
                    <a:pt x="458" y="8693"/>
                    <a:pt x="439" y="8693"/>
                  </a:cubicBezTo>
                  <a:cubicBezTo>
                    <a:pt x="376" y="8693"/>
                    <a:pt x="317" y="8730"/>
                    <a:pt x="292" y="8791"/>
                  </a:cubicBezTo>
                  <a:cubicBezTo>
                    <a:pt x="98" y="9277"/>
                    <a:pt x="1" y="9873"/>
                    <a:pt x="1" y="10560"/>
                  </a:cubicBezTo>
                  <a:cubicBezTo>
                    <a:pt x="1" y="10647"/>
                    <a:pt x="71" y="10717"/>
                    <a:pt x="157" y="10717"/>
                  </a:cubicBezTo>
                  <a:lnTo>
                    <a:pt x="10562" y="10717"/>
                  </a:lnTo>
                  <a:cubicBezTo>
                    <a:pt x="10650" y="10717"/>
                    <a:pt x="10719" y="10646"/>
                    <a:pt x="10719" y="10560"/>
                  </a:cubicBezTo>
                  <a:cubicBezTo>
                    <a:pt x="10723" y="8760"/>
                    <a:pt x="10064" y="7989"/>
                    <a:pt x="9549" y="7663"/>
                  </a:cubicBezTo>
                  <a:cubicBezTo>
                    <a:pt x="9752" y="7462"/>
                    <a:pt x="9869" y="7192"/>
                    <a:pt x="9869" y="6903"/>
                  </a:cubicBezTo>
                  <a:cubicBezTo>
                    <a:pt x="9869" y="6305"/>
                    <a:pt x="9369" y="5821"/>
                    <a:pt x="8754" y="5821"/>
                  </a:cubicBezTo>
                  <a:cubicBezTo>
                    <a:pt x="8140" y="5821"/>
                    <a:pt x="7640" y="6306"/>
                    <a:pt x="7640" y="6903"/>
                  </a:cubicBezTo>
                  <a:cubicBezTo>
                    <a:pt x="7640" y="7192"/>
                    <a:pt x="7757" y="7463"/>
                    <a:pt x="7960" y="7663"/>
                  </a:cubicBezTo>
                  <a:cubicBezTo>
                    <a:pt x="7859" y="7729"/>
                    <a:pt x="7761" y="7804"/>
                    <a:pt x="7669" y="7890"/>
                  </a:cubicBezTo>
                  <a:cubicBezTo>
                    <a:pt x="7356" y="7439"/>
                    <a:pt x="6871" y="7117"/>
                    <a:pt x="6309" y="7016"/>
                  </a:cubicBezTo>
                  <a:cubicBezTo>
                    <a:pt x="6628" y="6808"/>
                    <a:pt x="6873" y="6500"/>
                    <a:pt x="7002" y="6133"/>
                  </a:cubicBezTo>
                  <a:cubicBezTo>
                    <a:pt x="7377" y="6131"/>
                    <a:pt x="7682" y="5825"/>
                    <a:pt x="7682" y="5449"/>
                  </a:cubicBezTo>
                  <a:cubicBezTo>
                    <a:pt x="7682" y="5364"/>
                    <a:pt x="7666" y="5282"/>
                    <a:pt x="7639" y="5207"/>
                  </a:cubicBezTo>
                  <a:cubicBezTo>
                    <a:pt x="7823" y="4462"/>
                    <a:pt x="7828" y="3807"/>
                    <a:pt x="7653" y="3258"/>
                  </a:cubicBezTo>
                  <a:cubicBezTo>
                    <a:pt x="7535" y="2887"/>
                    <a:pt x="7332" y="2562"/>
                    <a:pt x="7053" y="2292"/>
                  </a:cubicBezTo>
                  <a:lnTo>
                    <a:pt x="7420" y="1109"/>
                  </a:lnTo>
                  <a:cubicBezTo>
                    <a:pt x="7465" y="964"/>
                    <a:pt x="7417" y="808"/>
                    <a:pt x="7298" y="713"/>
                  </a:cubicBezTo>
                  <a:cubicBezTo>
                    <a:pt x="7231" y="660"/>
                    <a:pt x="7150" y="632"/>
                    <a:pt x="7069" y="632"/>
                  </a:cubicBezTo>
                  <a:cubicBezTo>
                    <a:pt x="7006" y="632"/>
                    <a:pt x="6942" y="649"/>
                    <a:pt x="6884" y="683"/>
                  </a:cubicBezTo>
                  <a:lnTo>
                    <a:pt x="6335" y="1005"/>
                  </a:lnTo>
                  <a:lnTo>
                    <a:pt x="5649" y="138"/>
                  </a:lnTo>
                  <a:cubicBezTo>
                    <a:pt x="5580" y="46"/>
                    <a:pt x="5470" y="1"/>
                    <a:pt x="5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52"/>
          <p:cNvSpPr/>
          <p:nvPr/>
        </p:nvSpPr>
        <p:spPr>
          <a:xfrm>
            <a:off x="6357925" y="4317350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F4C60-3285-A26B-18A7-ABE1396BF48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484342" y="3295904"/>
            <a:ext cx="2175300" cy="1371600"/>
          </a:xfrm>
        </p:spPr>
        <p:txBody>
          <a:bodyPr/>
          <a:lstStyle/>
          <a:p>
            <a:pPr marL="152400" indent="0"/>
            <a:r>
              <a:rPr lang="en-SG">
                <a:solidFill>
                  <a:schemeClr val="bg2"/>
                </a:solidFill>
              </a:rPr>
              <a:t>Thresholds A,B,C,D are tuned based on GridSearch</a:t>
            </a:r>
          </a:p>
          <a:p>
            <a:pPr marL="152400" indent="0"/>
            <a:endParaRPr lang="en-SG">
              <a:solidFill>
                <a:schemeClr val="bg2"/>
              </a:solidFill>
            </a:endParaRPr>
          </a:p>
          <a:p>
            <a:pPr marL="152400" indent="0"/>
            <a:r>
              <a:rPr lang="en-SG">
                <a:solidFill>
                  <a:schemeClr val="bg2"/>
                </a:solidFill>
              </a:rPr>
              <a:t>Evaluation via bootstrapping over 100 episodes for each radius bin</a:t>
            </a:r>
          </a:p>
        </p:txBody>
      </p:sp>
      <p:sp>
        <p:nvSpPr>
          <p:cNvPr id="4" name="Google Shape;321;p52">
            <a:extLst>
              <a:ext uri="{FF2B5EF4-FFF2-40B4-BE49-F238E27FC236}">
                <a16:creationId xmlns:a16="http://schemas.microsoft.com/office/drawing/2014/main" id="{442F6B1D-9CD7-947D-BC6C-DD59B0C09D03}"/>
              </a:ext>
            </a:extLst>
          </p:cNvPr>
          <p:cNvSpPr txBox="1">
            <a:spLocks/>
          </p:cNvSpPr>
          <p:nvPr/>
        </p:nvSpPr>
        <p:spPr>
          <a:xfrm>
            <a:off x="5555673" y="892197"/>
            <a:ext cx="3491345" cy="2890093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050" strike="sngStrike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Fixed weather sequence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num_episodes = 100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rewards = {}</a:t>
            </a:r>
          </a:p>
          <a:p>
            <a:pPr marL="0" indent="0"/>
            <a:endParaRPr lang="en-US" sz="10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For radius in range(625,1200,25):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radius_bin = radius // 50 - 12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For A in range(0,100):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For B in [20,40,60,80,100]: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For C in [20,40,60,80,100]: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For D in range(0,162):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For _ in num_episodes: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</a:t>
            </a:r>
            <a:r>
              <a:rPr lang="en-US" sz="1050">
                <a:solidFill>
                  <a:schemeClr val="accent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iteration_radius = radius + randint(0,49) - 25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g = 0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while not done: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…racing…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g += r</a:t>
            </a:r>
          </a:p>
          <a:p>
            <a:pPr marL="0" indent="0"/>
            <a:r>
              <a:rPr lang="en-US" sz="105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rewards[radius_bin].append(((A,B,C,D),g))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49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>
            <a:off x="937625" y="2472857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are created to manage pit stop and tyre changing decisions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Different thresholds for different radius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Bin radius into intervals of 50; each interval will have its own thresholds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2"/>
          <p:cNvSpPr txBox="1">
            <a:spLocks noGrp="1"/>
          </p:cNvSpPr>
          <p:nvPr>
            <p:ph type="subTitle" idx="4"/>
          </p:nvPr>
        </p:nvSpPr>
        <p:spPr>
          <a:xfrm>
            <a:off x="937625" y="2039771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Based</a:t>
            </a:r>
            <a:endParaRPr/>
          </a:p>
        </p:txBody>
      </p:sp>
      <p:grpSp>
        <p:nvGrpSpPr>
          <p:cNvPr id="327" name="Google Shape;327;p52"/>
          <p:cNvGrpSpPr/>
          <p:nvPr/>
        </p:nvGrpSpPr>
        <p:grpSpPr>
          <a:xfrm>
            <a:off x="1053534" y="1389203"/>
            <a:ext cx="412058" cy="411866"/>
            <a:chOff x="3148182" y="3363967"/>
            <a:chExt cx="412058" cy="411866"/>
          </a:xfrm>
        </p:grpSpPr>
        <p:sp>
          <p:nvSpPr>
            <p:cNvPr id="328" name="Google Shape;328;p52"/>
            <p:cNvSpPr/>
            <p:nvPr/>
          </p:nvSpPr>
          <p:spPr>
            <a:xfrm>
              <a:off x="3334747" y="3590305"/>
              <a:ext cx="38965" cy="19444"/>
            </a:xfrm>
            <a:custGeom>
              <a:avLst/>
              <a:gdLst/>
              <a:ahLst/>
              <a:cxnLst/>
              <a:rect l="l" t="t" r="r" b="b"/>
              <a:pathLst>
                <a:path w="1014" h="506" extrusionOk="0">
                  <a:moveTo>
                    <a:pt x="157" y="1"/>
                  </a:moveTo>
                  <a:cubicBezTo>
                    <a:pt x="70" y="1"/>
                    <a:pt x="1" y="72"/>
                    <a:pt x="1" y="158"/>
                  </a:cubicBezTo>
                  <a:cubicBezTo>
                    <a:pt x="1" y="181"/>
                    <a:pt x="6" y="204"/>
                    <a:pt x="15" y="225"/>
                  </a:cubicBezTo>
                  <a:cubicBezTo>
                    <a:pt x="57" y="329"/>
                    <a:pt x="211" y="506"/>
                    <a:pt x="506" y="506"/>
                  </a:cubicBezTo>
                  <a:cubicBezTo>
                    <a:pt x="803" y="506"/>
                    <a:pt x="954" y="329"/>
                    <a:pt x="997" y="225"/>
                  </a:cubicBezTo>
                  <a:cubicBezTo>
                    <a:pt x="1005" y="204"/>
                    <a:pt x="1011" y="182"/>
                    <a:pt x="1011" y="158"/>
                  </a:cubicBezTo>
                  <a:cubicBezTo>
                    <a:pt x="1014" y="72"/>
                    <a:pt x="944" y="1"/>
                    <a:pt x="856" y="1"/>
                  </a:cubicBezTo>
                  <a:cubicBezTo>
                    <a:pt x="790" y="1"/>
                    <a:pt x="733" y="42"/>
                    <a:pt x="710" y="100"/>
                  </a:cubicBezTo>
                  <a:cubicBezTo>
                    <a:pt x="705" y="109"/>
                    <a:pt x="660" y="191"/>
                    <a:pt x="507" y="191"/>
                  </a:cubicBezTo>
                  <a:cubicBezTo>
                    <a:pt x="355" y="191"/>
                    <a:pt x="309" y="109"/>
                    <a:pt x="304" y="100"/>
                  </a:cubicBezTo>
                  <a:cubicBezTo>
                    <a:pt x="280" y="42"/>
                    <a:pt x="224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3318800" y="3552762"/>
              <a:ext cx="12066" cy="25746"/>
            </a:xfrm>
            <a:custGeom>
              <a:avLst/>
              <a:gdLst/>
              <a:ahLst/>
              <a:cxnLst/>
              <a:rect l="l" t="t" r="r" b="b"/>
              <a:pathLst>
                <a:path w="314" h="670" extrusionOk="0">
                  <a:moveTo>
                    <a:pt x="158" y="1"/>
                  </a:moveTo>
                  <a:cubicBezTo>
                    <a:pt x="70" y="1"/>
                    <a:pt x="0" y="72"/>
                    <a:pt x="0" y="158"/>
                  </a:cubicBezTo>
                  <a:lnTo>
                    <a:pt x="0" y="513"/>
                  </a:lnTo>
                  <a:cubicBezTo>
                    <a:pt x="0" y="600"/>
                    <a:pt x="71" y="669"/>
                    <a:pt x="158" y="669"/>
                  </a:cubicBezTo>
                  <a:cubicBezTo>
                    <a:pt x="245" y="669"/>
                    <a:pt x="314" y="599"/>
                    <a:pt x="314" y="513"/>
                  </a:cubicBezTo>
                  <a:lnTo>
                    <a:pt x="314" y="159"/>
                  </a:lnTo>
                  <a:cubicBezTo>
                    <a:pt x="314" y="72"/>
                    <a:pt x="243" y="1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3377633" y="3552838"/>
              <a:ext cx="12143" cy="25746"/>
            </a:xfrm>
            <a:custGeom>
              <a:avLst/>
              <a:gdLst/>
              <a:ahLst/>
              <a:cxnLst/>
              <a:rect l="l" t="t" r="r" b="b"/>
              <a:pathLst>
                <a:path w="316" h="670" extrusionOk="0">
                  <a:moveTo>
                    <a:pt x="159" y="1"/>
                  </a:moveTo>
                  <a:cubicBezTo>
                    <a:pt x="73" y="1"/>
                    <a:pt x="2" y="71"/>
                    <a:pt x="2" y="157"/>
                  </a:cubicBezTo>
                  <a:lnTo>
                    <a:pt x="2" y="512"/>
                  </a:lnTo>
                  <a:cubicBezTo>
                    <a:pt x="1" y="598"/>
                    <a:pt x="72" y="669"/>
                    <a:pt x="159" y="669"/>
                  </a:cubicBezTo>
                  <a:cubicBezTo>
                    <a:pt x="246" y="669"/>
                    <a:pt x="315" y="598"/>
                    <a:pt x="315" y="512"/>
                  </a:cubicBezTo>
                  <a:lnTo>
                    <a:pt x="315" y="157"/>
                  </a:lnTo>
                  <a:cubicBezTo>
                    <a:pt x="315" y="70"/>
                    <a:pt x="244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3148182" y="3363967"/>
              <a:ext cx="412058" cy="411866"/>
            </a:xfrm>
            <a:custGeom>
              <a:avLst/>
              <a:gdLst/>
              <a:ahLst/>
              <a:cxnLst/>
              <a:rect l="l" t="t" r="r" b="b"/>
              <a:pathLst>
                <a:path w="10723" h="10718" extrusionOk="0">
                  <a:moveTo>
                    <a:pt x="5361" y="313"/>
                  </a:moveTo>
                  <a:cubicBezTo>
                    <a:pt x="5374" y="313"/>
                    <a:pt x="5387" y="320"/>
                    <a:pt x="5403" y="334"/>
                  </a:cubicBezTo>
                  <a:lnTo>
                    <a:pt x="6174" y="1307"/>
                  </a:lnTo>
                  <a:cubicBezTo>
                    <a:pt x="6205" y="1346"/>
                    <a:pt x="6251" y="1367"/>
                    <a:pt x="6297" y="1367"/>
                  </a:cubicBezTo>
                  <a:cubicBezTo>
                    <a:pt x="6325" y="1367"/>
                    <a:pt x="6352" y="1360"/>
                    <a:pt x="6378" y="1345"/>
                  </a:cubicBezTo>
                  <a:lnTo>
                    <a:pt x="7043" y="956"/>
                  </a:lnTo>
                  <a:cubicBezTo>
                    <a:pt x="7054" y="951"/>
                    <a:pt x="7064" y="949"/>
                    <a:pt x="7073" y="949"/>
                  </a:cubicBezTo>
                  <a:cubicBezTo>
                    <a:pt x="7105" y="949"/>
                    <a:pt x="7128" y="978"/>
                    <a:pt x="7119" y="1016"/>
                  </a:cubicBezTo>
                  <a:lnTo>
                    <a:pt x="6758" y="2183"/>
                  </a:lnTo>
                  <a:lnTo>
                    <a:pt x="6108" y="2183"/>
                  </a:lnTo>
                  <a:cubicBezTo>
                    <a:pt x="6021" y="2183"/>
                    <a:pt x="5952" y="2254"/>
                    <a:pt x="5952" y="2341"/>
                  </a:cubicBezTo>
                  <a:cubicBezTo>
                    <a:pt x="5952" y="2427"/>
                    <a:pt x="6023" y="2497"/>
                    <a:pt x="6108" y="2497"/>
                  </a:cubicBezTo>
                  <a:lnTo>
                    <a:pt x="6813" y="2497"/>
                  </a:lnTo>
                  <a:cubicBezTo>
                    <a:pt x="7399" y="3046"/>
                    <a:pt x="7592" y="3848"/>
                    <a:pt x="7388" y="4886"/>
                  </a:cubicBezTo>
                  <a:cubicBezTo>
                    <a:pt x="7286" y="4815"/>
                    <a:pt x="7165" y="4772"/>
                    <a:pt x="7032" y="4765"/>
                  </a:cubicBezTo>
                  <a:cubicBezTo>
                    <a:pt x="6945" y="4612"/>
                    <a:pt x="6746" y="4218"/>
                    <a:pt x="6580" y="3594"/>
                  </a:cubicBezTo>
                  <a:cubicBezTo>
                    <a:pt x="6564" y="3524"/>
                    <a:pt x="6495" y="3477"/>
                    <a:pt x="6427" y="3477"/>
                  </a:cubicBezTo>
                  <a:cubicBezTo>
                    <a:pt x="6405" y="3477"/>
                    <a:pt x="6383" y="3482"/>
                    <a:pt x="6363" y="3492"/>
                  </a:cubicBezTo>
                  <a:cubicBezTo>
                    <a:pt x="6358" y="3494"/>
                    <a:pt x="5882" y="3707"/>
                    <a:pt x="5362" y="3707"/>
                  </a:cubicBezTo>
                  <a:cubicBezTo>
                    <a:pt x="4841" y="3707"/>
                    <a:pt x="4365" y="3494"/>
                    <a:pt x="4361" y="3492"/>
                  </a:cubicBezTo>
                  <a:cubicBezTo>
                    <a:pt x="4341" y="3482"/>
                    <a:pt x="4319" y="3477"/>
                    <a:pt x="4297" y="3477"/>
                  </a:cubicBezTo>
                  <a:cubicBezTo>
                    <a:pt x="4228" y="3477"/>
                    <a:pt x="4160" y="3524"/>
                    <a:pt x="4143" y="3594"/>
                  </a:cubicBezTo>
                  <a:cubicBezTo>
                    <a:pt x="3978" y="4213"/>
                    <a:pt x="3778" y="4610"/>
                    <a:pt x="3693" y="4765"/>
                  </a:cubicBezTo>
                  <a:cubicBezTo>
                    <a:pt x="3561" y="4772"/>
                    <a:pt x="3439" y="4815"/>
                    <a:pt x="3336" y="4886"/>
                  </a:cubicBezTo>
                  <a:cubicBezTo>
                    <a:pt x="3133" y="3848"/>
                    <a:pt x="3325" y="3046"/>
                    <a:pt x="3912" y="2497"/>
                  </a:cubicBezTo>
                  <a:lnTo>
                    <a:pt x="5480" y="2497"/>
                  </a:lnTo>
                  <a:cubicBezTo>
                    <a:pt x="5567" y="2497"/>
                    <a:pt x="5637" y="2427"/>
                    <a:pt x="5637" y="2341"/>
                  </a:cubicBezTo>
                  <a:cubicBezTo>
                    <a:pt x="5637" y="2254"/>
                    <a:pt x="5566" y="2183"/>
                    <a:pt x="5480" y="2183"/>
                  </a:cubicBezTo>
                  <a:lnTo>
                    <a:pt x="3966" y="2183"/>
                  </a:lnTo>
                  <a:lnTo>
                    <a:pt x="3604" y="1016"/>
                  </a:lnTo>
                  <a:cubicBezTo>
                    <a:pt x="3595" y="978"/>
                    <a:pt x="3618" y="949"/>
                    <a:pt x="3651" y="949"/>
                  </a:cubicBezTo>
                  <a:cubicBezTo>
                    <a:pt x="3660" y="949"/>
                    <a:pt x="3670" y="951"/>
                    <a:pt x="3680" y="956"/>
                  </a:cubicBezTo>
                  <a:lnTo>
                    <a:pt x="4347" y="1345"/>
                  </a:lnTo>
                  <a:cubicBezTo>
                    <a:pt x="4372" y="1360"/>
                    <a:pt x="4399" y="1367"/>
                    <a:pt x="4426" y="1367"/>
                  </a:cubicBezTo>
                  <a:cubicBezTo>
                    <a:pt x="4473" y="1367"/>
                    <a:pt x="4519" y="1346"/>
                    <a:pt x="4549" y="1307"/>
                  </a:cubicBezTo>
                  <a:lnTo>
                    <a:pt x="5321" y="334"/>
                  </a:lnTo>
                  <a:cubicBezTo>
                    <a:pt x="5335" y="320"/>
                    <a:pt x="5348" y="313"/>
                    <a:pt x="5361" y="313"/>
                  </a:cubicBezTo>
                  <a:close/>
                  <a:moveTo>
                    <a:pt x="3624" y="5093"/>
                  </a:moveTo>
                  <a:lnTo>
                    <a:pt x="3624" y="5559"/>
                  </a:lnTo>
                  <a:cubicBezTo>
                    <a:pt x="3624" y="5643"/>
                    <a:pt x="3631" y="5726"/>
                    <a:pt x="3642" y="5809"/>
                  </a:cubicBezTo>
                  <a:cubicBezTo>
                    <a:pt x="3479" y="5770"/>
                    <a:pt x="3356" y="5623"/>
                    <a:pt x="3356" y="5449"/>
                  </a:cubicBezTo>
                  <a:cubicBezTo>
                    <a:pt x="3356" y="5281"/>
                    <a:pt x="3469" y="5138"/>
                    <a:pt x="3624" y="5093"/>
                  </a:cubicBezTo>
                  <a:close/>
                  <a:moveTo>
                    <a:pt x="7101" y="5093"/>
                  </a:moveTo>
                  <a:cubicBezTo>
                    <a:pt x="7255" y="5138"/>
                    <a:pt x="7369" y="5279"/>
                    <a:pt x="7369" y="5449"/>
                  </a:cubicBezTo>
                  <a:cubicBezTo>
                    <a:pt x="7369" y="5623"/>
                    <a:pt x="7247" y="5770"/>
                    <a:pt x="7083" y="5809"/>
                  </a:cubicBezTo>
                  <a:cubicBezTo>
                    <a:pt x="7095" y="5726"/>
                    <a:pt x="7101" y="5643"/>
                    <a:pt x="7101" y="5559"/>
                  </a:cubicBezTo>
                  <a:lnTo>
                    <a:pt x="7101" y="5093"/>
                  </a:lnTo>
                  <a:close/>
                  <a:moveTo>
                    <a:pt x="6325" y="3844"/>
                  </a:moveTo>
                  <a:cubicBezTo>
                    <a:pt x="6507" y="4470"/>
                    <a:pt x="6714" y="4847"/>
                    <a:pt x="6786" y="4968"/>
                  </a:cubicBezTo>
                  <a:lnTo>
                    <a:pt x="6786" y="5559"/>
                  </a:lnTo>
                  <a:cubicBezTo>
                    <a:pt x="6786" y="6343"/>
                    <a:pt x="6147" y="6984"/>
                    <a:pt x="5362" y="6984"/>
                  </a:cubicBezTo>
                  <a:cubicBezTo>
                    <a:pt x="4578" y="6984"/>
                    <a:pt x="3939" y="6343"/>
                    <a:pt x="3939" y="5559"/>
                  </a:cubicBezTo>
                  <a:lnTo>
                    <a:pt x="3939" y="4968"/>
                  </a:lnTo>
                  <a:cubicBezTo>
                    <a:pt x="4011" y="4847"/>
                    <a:pt x="4218" y="4470"/>
                    <a:pt x="4400" y="3844"/>
                  </a:cubicBezTo>
                  <a:cubicBezTo>
                    <a:pt x="4605" y="3916"/>
                    <a:pt x="4968" y="4022"/>
                    <a:pt x="5364" y="4022"/>
                  </a:cubicBezTo>
                  <a:cubicBezTo>
                    <a:pt x="5758" y="4022"/>
                    <a:pt x="6122" y="3916"/>
                    <a:pt x="6325" y="3844"/>
                  </a:cubicBezTo>
                  <a:close/>
                  <a:moveTo>
                    <a:pt x="5704" y="7299"/>
                  </a:moveTo>
                  <a:lnTo>
                    <a:pt x="5549" y="7701"/>
                  </a:lnTo>
                  <a:lnTo>
                    <a:pt x="5177" y="7701"/>
                  </a:lnTo>
                  <a:lnTo>
                    <a:pt x="5020" y="7299"/>
                  </a:lnTo>
                  <a:close/>
                  <a:moveTo>
                    <a:pt x="5525" y="8017"/>
                  </a:moveTo>
                  <a:lnTo>
                    <a:pt x="5757" y="9288"/>
                  </a:lnTo>
                  <a:lnTo>
                    <a:pt x="5364" y="9686"/>
                  </a:lnTo>
                  <a:lnTo>
                    <a:pt x="4970" y="9288"/>
                  </a:lnTo>
                  <a:lnTo>
                    <a:pt x="5201" y="8017"/>
                  </a:lnTo>
                  <a:close/>
                  <a:moveTo>
                    <a:pt x="8755" y="6132"/>
                  </a:moveTo>
                  <a:cubicBezTo>
                    <a:pt x="9197" y="6132"/>
                    <a:pt x="9556" y="6477"/>
                    <a:pt x="9556" y="6902"/>
                  </a:cubicBezTo>
                  <a:cubicBezTo>
                    <a:pt x="9556" y="7166"/>
                    <a:pt x="9417" y="7410"/>
                    <a:pt x="9182" y="7551"/>
                  </a:cubicBezTo>
                  <a:cubicBezTo>
                    <a:pt x="9133" y="7581"/>
                    <a:pt x="9104" y="7637"/>
                    <a:pt x="9108" y="7695"/>
                  </a:cubicBezTo>
                  <a:cubicBezTo>
                    <a:pt x="9112" y="7752"/>
                    <a:pt x="9146" y="7804"/>
                    <a:pt x="9200" y="7828"/>
                  </a:cubicBezTo>
                  <a:cubicBezTo>
                    <a:pt x="9422" y="7930"/>
                    <a:pt x="9741" y="8147"/>
                    <a:pt x="9995" y="8604"/>
                  </a:cubicBezTo>
                  <a:cubicBezTo>
                    <a:pt x="10251" y="9063"/>
                    <a:pt x="10390" y="9668"/>
                    <a:pt x="10406" y="10403"/>
                  </a:cubicBezTo>
                  <a:lnTo>
                    <a:pt x="8048" y="10403"/>
                  </a:lnTo>
                  <a:lnTo>
                    <a:pt x="8048" y="9689"/>
                  </a:lnTo>
                  <a:cubicBezTo>
                    <a:pt x="8048" y="9601"/>
                    <a:pt x="7977" y="9531"/>
                    <a:pt x="7891" y="9531"/>
                  </a:cubicBezTo>
                  <a:cubicBezTo>
                    <a:pt x="7803" y="9531"/>
                    <a:pt x="7734" y="9602"/>
                    <a:pt x="7734" y="9689"/>
                  </a:cubicBezTo>
                  <a:lnTo>
                    <a:pt x="7734" y="10403"/>
                  </a:lnTo>
                  <a:lnTo>
                    <a:pt x="7050" y="10403"/>
                  </a:lnTo>
                  <a:lnTo>
                    <a:pt x="7050" y="9331"/>
                  </a:lnTo>
                  <a:cubicBezTo>
                    <a:pt x="7050" y="9243"/>
                    <a:pt x="6979" y="9175"/>
                    <a:pt x="6893" y="9175"/>
                  </a:cubicBezTo>
                  <a:cubicBezTo>
                    <a:pt x="6806" y="9175"/>
                    <a:pt x="6737" y="9245"/>
                    <a:pt x="6737" y="9331"/>
                  </a:cubicBezTo>
                  <a:lnTo>
                    <a:pt x="6737" y="10403"/>
                  </a:lnTo>
                  <a:lnTo>
                    <a:pt x="3994" y="10403"/>
                  </a:lnTo>
                  <a:lnTo>
                    <a:pt x="3994" y="9331"/>
                  </a:lnTo>
                  <a:cubicBezTo>
                    <a:pt x="3994" y="9243"/>
                    <a:pt x="3924" y="9175"/>
                    <a:pt x="3838" y="9175"/>
                  </a:cubicBezTo>
                  <a:cubicBezTo>
                    <a:pt x="3751" y="9175"/>
                    <a:pt x="3680" y="9245"/>
                    <a:pt x="3680" y="9331"/>
                  </a:cubicBezTo>
                  <a:lnTo>
                    <a:pt x="3680" y="10403"/>
                  </a:lnTo>
                  <a:lnTo>
                    <a:pt x="2996" y="10403"/>
                  </a:lnTo>
                  <a:lnTo>
                    <a:pt x="2996" y="9089"/>
                  </a:lnTo>
                  <a:cubicBezTo>
                    <a:pt x="2996" y="8136"/>
                    <a:pt x="3746" y="7352"/>
                    <a:pt x="4688" y="7300"/>
                  </a:cubicBezTo>
                  <a:lnTo>
                    <a:pt x="4911" y="7873"/>
                  </a:lnTo>
                  <a:lnTo>
                    <a:pt x="4649" y="9309"/>
                  </a:lnTo>
                  <a:cubicBezTo>
                    <a:pt x="4640" y="9360"/>
                    <a:pt x="4655" y="9412"/>
                    <a:pt x="4691" y="9448"/>
                  </a:cubicBezTo>
                  <a:lnTo>
                    <a:pt x="5254" y="10018"/>
                  </a:lnTo>
                  <a:cubicBezTo>
                    <a:pt x="5284" y="10049"/>
                    <a:pt x="5325" y="10064"/>
                    <a:pt x="5366" y="10064"/>
                  </a:cubicBezTo>
                  <a:cubicBezTo>
                    <a:pt x="5407" y="10064"/>
                    <a:pt x="5448" y="10049"/>
                    <a:pt x="5478" y="10018"/>
                  </a:cubicBezTo>
                  <a:lnTo>
                    <a:pt x="6040" y="9448"/>
                  </a:lnTo>
                  <a:cubicBezTo>
                    <a:pt x="6076" y="9412"/>
                    <a:pt x="6094" y="9360"/>
                    <a:pt x="6084" y="9309"/>
                  </a:cubicBezTo>
                  <a:lnTo>
                    <a:pt x="5821" y="7873"/>
                  </a:lnTo>
                  <a:lnTo>
                    <a:pt x="6044" y="7300"/>
                  </a:lnTo>
                  <a:cubicBezTo>
                    <a:pt x="6985" y="7353"/>
                    <a:pt x="7735" y="8135"/>
                    <a:pt x="7735" y="9089"/>
                  </a:cubicBezTo>
                  <a:cubicBezTo>
                    <a:pt x="7735" y="9177"/>
                    <a:pt x="7806" y="9246"/>
                    <a:pt x="7892" y="9246"/>
                  </a:cubicBezTo>
                  <a:cubicBezTo>
                    <a:pt x="7979" y="9246"/>
                    <a:pt x="8049" y="9176"/>
                    <a:pt x="8049" y="9089"/>
                  </a:cubicBezTo>
                  <a:cubicBezTo>
                    <a:pt x="8049" y="8760"/>
                    <a:pt x="7973" y="8448"/>
                    <a:pt x="7837" y="8169"/>
                  </a:cubicBezTo>
                  <a:cubicBezTo>
                    <a:pt x="7979" y="8023"/>
                    <a:pt x="8140" y="7906"/>
                    <a:pt x="8312" y="7828"/>
                  </a:cubicBezTo>
                  <a:cubicBezTo>
                    <a:pt x="8365" y="7804"/>
                    <a:pt x="8401" y="7752"/>
                    <a:pt x="8404" y="7695"/>
                  </a:cubicBezTo>
                  <a:cubicBezTo>
                    <a:pt x="8408" y="7637"/>
                    <a:pt x="8378" y="7581"/>
                    <a:pt x="8329" y="7551"/>
                  </a:cubicBezTo>
                  <a:cubicBezTo>
                    <a:pt x="8096" y="7410"/>
                    <a:pt x="7956" y="7166"/>
                    <a:pt x="7956" y="6902"/>
                  </a:cubicBezTo>
                  <a:cubicBezTo>
                    <a:pt x="7956" y="6477"/>
                    <a:pt x="8315" y="6132"/>
                    <a:pt x="8755" y="6132"/>
                  </a:cubicBezTo>
                  <a:close/>
                  <a:moveTo>
                    <a:pt x="5361" y="1"/>
                  </a:moveTo>
                  <a:cubicBezTo>
                    <a:pt x="5252" y="1"/>
                    <a:pt x="5143" y="46"/>
                    <a:pt x="5074" y="138"/>
                  </a:cubicBezTo>
                  <a:lnTo>
                    <a:pt x="4388" y="1005"/>
                  </a:lnTo>
                  <a:lnTo>
                    <a:pt x="3839" y="683"/>
                  </a:lnTo>
                  <a:cubicBezTo>
                    <a:pt x="3781" y="649"/>
                    <a:pt x="3718" y="632"/>
                    <a:pt x="3654" y="632"/>
                  </a:cubicBezTo>
                  <a:cubicBezTo>
                    <a:pt x="3573" y="632"/>
                    <a:pt x="3492" y="660"/>
                    <a:pt x="3425" y="713"/>
                  </a:cubicBezTo>
                  <a:cubicBezTo>
                    <a:pt x="3305" y="808"/>
                    <a:pt x="3258" y="964"/>
                    <a:pt x="3303" y="1109"/>
                  </a:cubicBezTo>
                  <a:lnTo>
                    <a:pt x="3669" y="2292"/>
                  </a:lnTo>
                  <a:cubicBezTo>
                    <a:pt x="3390" y="2563"/>
                    <a:pt x="3189" y="2887"/>
                    <a:pt x="3070" y="3258"/>
                  </a:cubicBezTo>
                  <a:cubicBezTo>
                    <a:pt x="2896" y="3807"/>
                    <a:pt x="2901" y="4462"/>
                    <a:pt x="3084" y="5207"/>
                  </a:cubicBezTo>
                  <a:cubicBezTo>
                    <a:pt x="3056" y="5283"/>
                    <a:pt x="3041" y="5364"/>
                    <a:pt x="3041" y="5449"/>
                  </a:cubicBezTo>
                  <a:cubicBezTo>
                    <a:pt x="3041" y="5825"/>
                    <a:pt x="3345" y="6131"/>
                    <a:pt x="3720" y="6133"/>
                  </a:cubicBezTo>
                  <a:cubicBezTo>
                    <a:pt x="3849" y="6499"/>
                    <a:pt x="4095" y="6807"/>
                    <a:pt x="4414" y="7016"/>
                  </a:cubicBezTo>
                  <a:cubicBezTo>
                    <a:pt x="3852" y="7117"/>
                    <a:pt x="3367" y="7439"/>
                    <a:pt x="3053" y="7890"/>
                  </a:cubicBezTo>
                  <a:cubicBezTo>
                    <a:pt x="2961" y="7804"/>
                    <a:pt x="2866" y="7727"/>
                    <a:pt x="2763" y="7663"/>
                  </a:cubicBezTo>
                  <a:cubicBezTo>
                    <a:pt x="2966" y="7462"/>
                    <a:pt x="3083" y="7192"/>
                    <a:pt x="3083" y="6903"/>
                  </a:cubicBezTo>
                  <a:cubicBezTo>
                    <a:pt x="3083" y="6305"/>
                    <a:pt x="2583" y="5821"/>
                    <a:pt x="1968" y="5821"/>
                  </a:cubicBezTo>
                  <a:cubicBezTo>
                    <a:pt x="1354" y="5821"/>
                    <a:pt x="853" y="6306"/>
                    <a:pt x="853" y="6903"/>
                  </a:cubicBezTo>
                  <a:cubicBezTo>
                    <a:pt x="853" y="7192"/>
                    <a:pt x="970" y="7463"/>
                    <a:pt x="1174" y="7663"/>
                  </a:cubicBezTo>
                  <a:cubicBezTo>
                    <a:pt x="961" y="7798"/>
                    <a:pt x="769" y="7983"/>
                    <a:pt x="609" y="8205"/>
                  </a:cubicBezTo>
                  <a:cubicBezTo>
                    <a:pt x="559" y="8276"/>
                    <a:pt x="574" y="8373"/>
                    <a:pt x="645" y="8425"/>
                  </a:cubicBezTo>
                  <a:cubicBezTo>
                    <a:pt x="673" y="8445"/>
                    <a:pt x="705" y="8454"/>
                    <a:pt x="737" y="8454"/>
                  </a:cubicBezTo>
                  <a:cubicBezTo>
                    <a:pt x="786" y="8454"/>
                    <a:pt x="834" y="8432"/>
                    <a:pt x="865" y="8389"/>
                  </a:cubicBezTo>
                  <a:cubicBezTo>
                    <a:pt x="1046" y="8137"/>
                    <a:pt x="1274" y="7942"/>
                    <a:pt x="1525" y="7828"/>
                  </a:cubicBezTo>
                  <a:cubicBezTo>
                    <a:pt x="1577" y="7804"/>
                    <a:pt x="1613" y="7752"/>
                    <a:pt x="1616" y="7695"/>
                  </a:cubicBezTo>
                  <a:cubicBezTo>
                    <a:pt x="1620" y="7637"/>
                    <a:pt x="1591" y="7581"/>
                    <a:pt x="1541" y="7551"/>
                  </a:cubicBezTo>
                  <a:cubicBezTo>
                    <a:pt x="1309" y="7410"/>
                    <a:pt x="1169" y="7166"/>
                    <a:pt x="1169" y="6902"/>
                  </a:cubicBezTo>
                  <a:cubicBezTo>
                    <a:pt x="1169" y="6477"/>
                    <a:pt x="1528" y="6132"/>
                    <a:pt x="1968" y="6132"/>
                  </a:cubicBezTo>
                  <a:cubicBezTo>
                    <a:pt x="2409" y="6132"/>
                    <a:pt x="2768" y="6477"/>
                    <a:pt x="2768" y="6902"/>
                  </a:cubicBezTo>
                  <a:cubicBezTo>
                    <a:pt x="2768" y="7166"/>
                    <a:pt x="2629" y="7410"/>
                    <a:pt x="2395" y="7551"/>
                  </a:cubicBezTo>
                  <a:cubicBezTo>
                    <a:pt x="2345" y="7581"/>
                    <a:pt x="2317" y="7637"/>
                    <a:pt x="2321" y="7695"/>
                  </a:cubicBezTo>
                  <a:cubicBezTo>
                    <a:pt x="2325" y="7752"/>
                    <a:pt x="2359" y="7804"/>
                    <a:pt x="2412" y="7828"/>
                  </a:cubicBezTo>
                  <a:cubicBezTo>
                    <a:pt x="2585" y="7908"/>
                    <a:pt x="2744" y="8023"/>
                    <a:pt x="2887" y="8169"/>
                  </a:cubicBezTo>
                  <a:cubicBezTo>
                    <a:pt x="2753" y="8446"/>
                    <a:pt x="2675" y="8759"/>
                    <a:pt x="2675" y="9089"/>
                  </a:cubicBezTo>
                  <a:lnTo>
                    <a:pt x="2675" y="10403"/>
                  </a:lnTo>
                  <a:lnTo>
                    <a:pt x="316" y="10403"/>
                  </a:lnTo>
                  <a:cubicBezTo>
                    <a:pt x="331" y="9822"/>
                    <a:pt x="420" y="9321"/>
                    <a:pt x="584" y="8908"/>
                  </a:cubicBezTo>
                  <a:cubicBezTo>
                    <a:pt x="616" y="8827"/>
                    <a:pt x="577" y="8736"/>
                    <a:pt x="496" y="8703"/>
                  </a:cubicBezTo>
                  <a:cubicBezTo>
                    <a:pt x="477" y="8696"/>
                    <a:pt x="458" y="8693"/>
                    <a:pt x="439" y="8693"/>
                  </a:cubicBezTo>
                  <a:cubicBezTo>
                    <a:pt x="376" y="8693"/>
                    <a:pt x="317" y="8730"/>
                    <a:pt x="292" y="8791"/>
                  </a:cubicBezTo>
                  <a:cubicBezTo>
                    <a:pt x="98" y="9277"/>
                    <a:pt x="1" y="9873"/>
                    <a:pt x="1" y="10560"/>
                  </a:cubicBezTo>
                  <a:cubicBezTo>
                    <a:pt x="1" y="10647"/>
                    <a:pt x="71" y="10717"/>
                    <a:pt x="157" y="10717"/>
                  </a:cubicBezTo>
                  <a:lnTo>
                    <a:pt x="10562" y="10717"/>
                  </a:lnTo>
                  <a:cubicBezTo>
                    <a:pt x="10650" y="10717"/>
                    <a:pt x="10719" y="10646"/>
                    <a:pt x="10719" y="10560"/>
                  </a:cubicBezTo>
                  <a:cubicBezTo>
                    <a:pt x="10723" y="8760"/>
                    <a:pt x="10064" y="7989"/>
                    <a:pt x="9549" y="7663"/>
                  </a:cubicBezTo>
                  <a:cubicBezTo>
                    <a:pt x="9752" y="7462"/>
                    <a:pt x="9869" y="7192"/>
                    <a:pt x="9869" y="6903"/>
                  </a:cubicBezTo>
                  <a:cubicBezTo>
                    <a:pt x="9869" y="6305"/>
                    <a:pt x="9369" y="5821"/>
                    <a:pt x="8754" y="5821"/>
                  </a:cubicBezTo>
                  <a:cubicBezTo>
                    <a:pt x="8140" y="5821"/>
                    <a:pt x="7640" y="6306"/>
                    <a:pt x="7640" y="6903"/>
                  </a:cubicBezTo>
                  <a:cubicBezTo>
                    <a:pt x="7640" y="7192"/>
                    <a:pt x="7757" y="7463"/>
                    <a:pt x="7960" y="7663"/>
                  </a:cubicBezTo>
                  <a:cubicBezTo>
                    <a:pt x="7859" y="7729"/>
                    <a:pt x="7761" y="7804"/>
                    <a:pt x="7669" y="7890"/>
                  </a:cubicBezTo>
                  <a:cubicBezTo>
                    <a:pt x="7356" y="7439"/>
                    <a:pt x="6871" y="7117"/>
                    <a:pt x="6309" y="7016"/>
                  </a:cubicBezTo>
                  <a:cubicBezTo>
                    <a:pt x="6628" y="6808"/>
                    <a:pt x="6873" y="6500"/>
                    <a:pt x="7002" y="6133"/>
                  </a:cubicBezTo>
                  <a:cubicBezTo>
                    <a:pt x="7377" y="6131"/>
                    <a:pt x="7682" y="5825"/>
                    <a:pt x="7682" y="5449"/>
                  </a:cubicBezTo>
                  <a:cubicBezTo>
                    <a:pt x="7682" y="5364"/>
                    <a:pt x="7666" y="5282"/>
                    <a:pt x="7639" y="5207"/>
                  </a:cubicBezTo>
                  <a:cubicBezTo>
                    <a:pt x="7823" y="4462"/>
                    <a:pt x="7828" y="3807"/>
                    <a:pt x="7653" y="3258"/>
                  </a:cubicBezTo>
                  <a:cubicBezTo>
                    <a:pt x="7535" y="2887"/>
                    <a:pt x="7332" y="2562"/>
                    <a:pt x="7053" y="2292"/>
                  </a:cubicBezTo>
                  <a:lnTo>
                    <a:pt x="7420" y="1109"/>
                  </a:lnTo>
                  <a:cubicBezTo>
                    <a:pt x="7465" y="964"/>
                    <a:pt x="7417" y="808"/>
                    <a:pt x="7298" y="713"/>
                  </a:cubicBezTo>
                  <a:cubicBezTo>
                    <a:pt x="7231" y="660"/>
                    <a:pt x="7150" y="632"/>
                    <a:pt x="7069" y="632"/>
                  </a:cubicBezTo>
                  <a:cubicBezTo>
                    <a:pt x="7006" y="632"/>
                    <a:pt x="6942" y="649"/>
                    <a:pt x="6884" y="683"/>
                  </a:cubicBezTo>
                  <a:lnTo>
                    <a:pt x="6335" y="1005"/>
                  </a:lnTo>
                  <a:lnTo>
                    <a:pt x="5649" y="138"/>
                  </a:lnTo>
                  <a:cubicBezTo>
                    <a:pt x="5580" y="46"/>
                    <a:pt x="5470" y="1"/>
                    <a:pt x="5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52"/>
          <p:cNvSpPr/>
          <p:nvPr/>
        </p:nvSpPr>
        <p:spPr>
          <a:xfrm>
            <a:off x="6357925" y="4317350"/>
            <a:ext cx="4145700" cy="573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95DC3-EBDC-919C-D4D7-42A6258AC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94"/>
          <a:stretch/>
        </p:blipFill>
        <p:spPr>
          <a:xfrm>
            <a:off x="3614201" y="986241"/>
            <a:ext cx="1915597" cy="34879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04279-B328-D709-6F69-31696A1F9BEF}"/>
              </a:ext>
            </a:extLst>
          </p:cNvPr>
          <p:cNvSpPr txBox="1"/>
          <p:nvPr/>
        </p:nvSpPr>
        <p:spPr>
          <a:xfrm>
            <a:off x="6275390" y="977053"/>
            <a:ext cx="2148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>
                <a:solidFill>
                  <a:schemeClr val="tx1"/>
                </a:solidFill>
                <a:latin typeface="DM Sans" pitchFamily="2" charset="0"/>
              </a:rPr>
              <a:t>Each key-value pair corresponds to a radius-bin to best rules pair</a:t>
            </a:r>
          </a:p>
          <a:p>
            <a:endParaRPr lang="en-SG" sz="1000">
              <a:solidFill>
                <a:schemeClr val="tx1"/>
              </a:solidFill>
              <a:latin typeface="DM Sans" pitchFamily="2" charset="0"/>
            </a:endParaRPr>
          </a:p>
          <a:p>
            <a:r>
              <a:rPr lang="en-SG" sz="1000">
                <a:solidFill>
                  <a:schemeClr val="tx1"/>
                </a:solidFill>
                <a:latin typeface="DM Sans" pitchFamily="2" charset="0"/>
              </a:rPr>
              <a:t>For example:</a:t>
            </a:r>
          </a:p>
          <a:p>
            <a:r>
              <a:rPr lang="en-US" sz="1000">
                <a:solidFill>
                  <a:schemeClr val="tx1"/>
                </a:solidFill>
                <a:latin typeface="DM Sans" pitchFamily="2" charset="0"/>
              </a:rPr>
              <a:t>0 : {</a:t>
            </a:r>
          </a:p>
          <a:p>
            <a:r>
              <a:rPr lang="en-US" sz="1000">
                <a:solidFill>
                  <a:schemeClr val="tx1"/>
                </a:solidFill>
                <a:latin typeface="DM Sans" pitchFamily="2" charset="0"/>
              </a:rPr>
              <a:t>'condThreshold': 0.79,        'weatherThreshold1': 20, 'weatherThreshold2': 60, 'no_change_after_lap': 160</a:t>
            </a:r>
          </a:p>
          <a:p>
            <a:r>
              <a:rPr lang="en-US" sz="1000">
                <a:solidFill>
                  <a:schemeClr val="tx1"/>
                </a:solidFill>
                <a:latin typeface="DM Sans" pitchFamily="2" charset="0"/>
              </a:rPr>
              <a:t>}</a:t>
            </a:r>
          </a:p>
          <a:p>
            <a:endParaRPr lang="en-US" sz="1000">
              <a:solidFill>
                <a:schemeClr val="tx1"/>
              </a:solidFill>
              <a:latin typeface="DM Sans" pitchFamily="2" charset="0"/>
            </a:endParaRPr>
          </a:p>
          <a:p>
            <a:r>
              <a:rPr lang="en-US" sz="1000">
                <a:solidFill>
                  <a:schemeClr val="tx1"/>
                </a:solidFill>
                <a:latin typeface="DM Sans" pitchFamily="2" charset="0"/>
              </a:rPr>
              <a:t>The key 0 refers to the first radius bin, which is radius in range of 600-649</a:t>
            </a:r>
          </a:p>
          <a:p>
            <a:endParaRPr lang="en-US" sz="1000">
              <a:solidFill>
                <a:schemeClr val="tx1"/>
              </a:solidFill>
              <a:latin typeface="DM Sans" pitchFamily="2" charset="0"/>
            </a:endParaRPr>
          </a:p>
          <a:p>
            <a:r>
              <a:rPr lang="en-US" sz="1000">
                <a:solidFill>
                  <a:schemeClr val="tx1"/>
                </a:solidFill>
                <a:latin typeface="DM Sans" pitchFamily="2" charset="0"/>
              </a:rPr>
              <a:t>The values is the rules the agent will follow corresponding to the radius </a:t>
            </a:r>
            <a:endParaRPr lang="en-SG" sz="100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DD2F2-EB71-91A0-8D56-69D87BF95799}"/>
              </a:ext>
            </a:extLst>
          </p:cNvPr>
          <p:cNvSpPr txBox="1"/>
          <p:nvPr/>
        </p:nvSpPr>
        <p:spPr>
          <a:xfrm>
            <a:off x="3614201" y="700054"/>
            <a:ext cx="191559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SG" sz="1200">
                <a:solidFill>
                  <a:schemeClr val="bg2"/>
                </a:solidFill>
                <a:latin typeface="DM Sans" pitchFamily="2" charset="0"/>
              </a:rPr>
              <a:t>Best Rules </a:t>
            </a:r>
          </a:p>
        </p:txBody>
      </p:sp>
    </p:spTree>
    <p:extLst>
      <p:ext uri="{BB962C8B-B14F-4D97-AF65-F5344CB8AC3E}">
        <p14:creationId xmlns:p14="http://schemas.microsoft.com/office/powerpoint/2010/main" val="378331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</a:t>
            </a:r>
            <a:endParaRPr/>
          </a:p>
        </p:txBody>
      </p:sp>
      <p:sp>
        <p:nvSpPr>
          <p:cNvPr id="311" name="Google Shape;311;p51"/>
          <p:cNvSpPr txBox="1">
            <a:spLocks noGrp="1"/>
          </p:cNvSpPr>
          <p:nvPr>
            <p:ph type="subTitle" idx="2"/>
          </p:nvPr>
        </p:nvSpPr>
        <p:spPr>
          <a:xfrm>
            <a:off x="1673738" y="2341775"/>
            <a:ext cx="24609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Tyre Condition, Radius, Laps Cleared, are discretized into bins</a:t>
            </a:r>
          </a:p>
          <a:p>
            <a:pPr marL="0" indent="0"/>
            <a:endParaRPr lang="en"/>
          </a:p>
          <a:p>
            <a:pPr marL="0" indent="0"/>
            <a:r>
              <a:rPr lang="en"/>
              <a:t>Models created for lambdas: </a:t>
            </a:r>
          </a:p>
          <a:p>
            <a:pPr marL="0" indent="0"/>
            <a:r>
              <a:rPr lang="en"/>
              <a:t>{0, 0.2, 0.4, 0.6, 0.8, 1.0}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/>
          </a:p>
        </p:txBody>
      </p:sp>
      <p:sp>
        <p:nvSpPr>
          <p:cNvPr id="312" name="Google Shape;312;p51"/>
          <p:cNvSpPr txBox="1">
            <a:spLocks noGrp="1"/>
          </p:cNvSpPr>
          <p:nvPr>
            <p:ph type="subTitle" idx="3"/>
          </p:nvPr>
        </p:nvSpPr>
        <p:spPr>
          <a:xfrm>
            <a:off x="1673738" y="1907200"/>
            <a:ext cx="2460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TD-Lambda</a:t>
            </a:r>
            <a:endParaRPr/>
          </a:p>
        </p:txBody>
      </p:sp>
      <p:sp>
        <p:nvSpPr>
          <p:cNvPr id="315" name="Google Shape;315;p51"/>
          <p:cNvSpPr/>
          <p:nvPr/>
        </p:nvSpPr>
        <p:spPr>
          <a:xfrm>
            <a:off x="1185511" y="1834114"/>
            <a:ext cx="412020" cy="412020"/>
          </a:xfrm>
          <a:custGeom>
            <a:avLst/>
            <a:gdLst/>
            <a:ahLst/>
            <a:cxnLst/>
            <a:rect l="l" t="t" r="r" b="b"/>
            <a:pathLst>
              <a:path w="10722" h="10722" extrusionOk="0">
                <a:moveTo>
                  <a:pt x="10082" y="5890"/>
                </a:moveTo>
                <a:cubicBezTo>
                  <a:pt x="10260" y="5890"/>
                  <a:pt x="10405" y="6036"/>
                  <a:pt x="10405" y="6214"/>
                </a:cubicBezTo>
                <a:cubicBezTo>
                  <a:pt x="10405" y="6394"/>
                  <a:pt x="10261" y="6538"/>
                  <a:pt x="10082" y="6538"/>
                </a:cubicBezTo>
                <a:cubicBezTo>
                  <a:pt x="9905" y="6538"/>
                  <a:pt x="9760" y="6393"/>
                  <a:pt x="9760" y="6214"/>
                </a:cubicBezTo>
                <a:cubicBezTo>
                  <a:pt x="9760" y="6036"/>
                  <a:pt x="9905" y="5890"/>
                  <a:pt x="10082" y="5890"/>
                </a:cubicBezTo>
                <a:close/>
                <a:moveTo>
                  <a:pt x="2105" y="6036"/>
                </a:moveTo>
                <a:cubicBezTo>
                  <a:pt x="2282" y="6036"/>
                  <a:pt x="2428" y="6181"/>
                  <a:pt x="2428" y="6360"/>
                </a:cubicBezTo>
                <a:cubicBezTo>
                  <a:pt x="2428" y="6540"/>
                  <a:pt x="2282" y="6684"/>
                  <a:pt x="2105" y="6684"/>
                </a:cubicBezTo>
                <a:cubicBezTo>
                  <a:pt x="1928" y="6684"/>
                  <a:pt x="1782" y="6538"/>
                  <a:pt x="1782" y="6360"/>
                </a:cubicBezTo>
                <a:cubicBezTo>
                  <a:pt x="1782" y="6181"/>
                  <a:pt x="1927" y="6036"/>
                  <a:pt x="2105" y="6036"/>
                </a:cubicBezTo>
                <a:close/>
                <a:moveTo>
                  <a:pt x="638" y="7739"/>
                </a:moveTo>
                <a:cubicBezTo>
                  <a:pt x="815" y="7739"/>
                  <a:pt x="960" y="7884"/>
                  <a:pt x="960" y="8063"/>
                </a:cubicBezTo>
                <a:cubicBezTo>
                  <a:pt x="960" y="8242"/>
                  <a:pt x="815" y="8387"/>
                  <a:pt x="638" y="8387"/>
                </a:cubicBezTo>
                <a:cubicBezTo>
                  <a:pt x="460" y="8387"/>
                  <a:pt x="315" y="8242"/>
                  <a:pt x="315" y="8063"/>
                </a:cubicBezTo>
                <a:cubicBezTo>
                  <a:pt x="315" y="7884"/>
                  <a:pt x="460" y="7739"/>
                  <a:pt x="638" y="7739"/>
                </a:cubicBezTo>
                <a:close/>
                <a:moveTo>
                  <a:pt x="9123" y="7858"/>
                </a:moveTo>
                <a:cubicBezTo>
                  <a:pt x="9300" y="7858"/>
                  <a:pt x="9446" y="8003"/>
                  <a:pt x="9446" y="8182"/>
                </a:cubicBezTo>
                <a:cubicBezTo>
                  <a:pt x="9446" y="8361"/>
                  <a:pt x="9300" y="8506"/>
                  <a:pt x="9123" y="8506"/>
                </a:cubicBezTo>
                <a:cubicBezTo>
                  <a:pt x="8945" y="8506"/>
                  <a:pt x="8800" y="8361"/>
                  <a:pt x="8800" y="8182"/>
                </a:cubicBezTo>
                <a:cubicBezTo>
                  <a:pt x="8800" y="8003"/>
                  <a:pt x="8945" y="7858"/>
                  <a:pt x="9123" y="7858"/>
                </a:cubicBezTo>
                <a:close/>
                <a:moveTo>
                  <a:pt x="7340" y="9145"/>
                </a:moveTo>
                <a:cubicBezTo>
                  <a:pt x="7453" y="9145"/>
                  <a:pt x="7545" y="9237"/>
                  <a:pt x="7545" y="9350"/>
                </a:cubicBezTo>
                <a:cubicBezTo>
                  <a:pt x="7545" y="9463"/>
                  <a:pt x="7453" y="9556"/>
                  <a:pt x="7340" y="9556"/>
                </a:cubicBezTo>
                <a:lnTo>
                  <a:pt x="4602" y="9556"/>
                </a:lnTo>
                <a:cubicBezTo>
                  <a:pt x="4515" y="9556"/>
                  <a:pt x="4445" y="9627"/>
                  <a:pt x="4445" y="9713"/>
                </a:cubicBezTo>
                <a:cubicBezTo>
                  <a:pt x="4445" y="9800"/>
                  <a:pt x="4516" y="9870"/>
                  <a:pt x="4602" y="9870"/>
                </a:cubicBezTo>
                <a:lnTo>
                  <a:pt x="7695" y="9870"/>
                </a:lnTo>
                <a:cubicBezTo>
                  <a:pt x="7844" y="9870"/>
                  <a:pt x="7965" y="9990"/>
                  <a:pt x="7965" y="10139"/>
                </a:cubicBezTo>
                <a:lnTo>
                  <a:pt x="7965" y="10408"/>
                </a:lnTo>
                <a:lnTo>
                  <a:pt x="2032" y="10408"/>
                </a:lnTo>
                <a:lnTo>
                  <a:pt x="2032" y="10139"/>
                </a:lnTo>
                <a:cubicBezTo>
                  <a:pt x="2032" y="9991"/>
                  <a:pt x="2153" y="9870"/>
                  <a:pt x="2301" y="9870"/>
                </a:cubicBezTo>
                <a:lnTo>
                  <a:pt x="3973" y="9870"/>
                </a:lnTo>
                <a:cubicBezTo>
                  <a:pt x="4060" y="9870"/>
                  <a:pt x="4130" y="9800"/>
                  <a:pt x="4130" y="9713"/>
                </a:cubicBezTo>
                <a:cubicBezTo>
                  <a:pt x="4130" y="9627"/>
                  <a:pt x="4059" y="9556"/>
                  <a:pt x="3973" y="9556"/>
                </a:cubicBezTo>
                <a:lnTo>
                  <a:pt x="2655" y="9556"/>
                </a:lnTo>
                <a:cubicBezTo>
                  <a:pt x="2542" y="9556"/>
                  <a:pt x="2451" y="9463"/>
                  <a:pt x="2451" y="9350"/>
                </a:cubicBezTo>
                <a:cubicBezTo>
                  <a:pt x="2451" y="9237"/>
                  <a:pt x="2542" y="9145"/>
                  <a:pt x="2655" y="9145"/>
                </a:cubicBezTo>
                <a:close/>
                <a:moveTo>
                  <a:pt x="4643" y="1"/>
                </a:moveTo>
                <a:cubicBezTo>
                  <a:pt x="4496" y="1"/>
                  <a:pt x="4401" y="9"/>
                  <a:pt x="4376" y="11"/>
                </a:cubicBezTo>
                <a:cubicBezTo>
                  <a:pt x="4296" y="15"/>
                  <a:pt x="4228" y="87"/>
                  <a:pt x="4229" y="169"/>
                </a:cubicBezTo>
                <a:lnTo>
                  <a:pt x="4229" y="1278"/>
                </a:lnTo>
                <a:cubicBezTo>
                  <a:pt x="3477" y="1600"/>
                  <a:pt x="3073" y="2380"/>
                  <a:pt x="2828" y="2852"/>
                </a:cubicBezTo>
                <a:cubicBezTo>
                  <a:pt x="2804" y="2900"/>
                  <a:pt x="2780" y="2943"/>
                  <a:pt x="2758" y="2985"/>
                </a:cubicBezTo>
                <a:cubicBezTo>
                  <a:pt x="2659" y="3175"/>
                  <a:pt x="2501" y="3306"/>
                  <a:pt x="2337" y="3445"/>
                </a:cubicBezTo>
                <a:cubicBezTo>
                  <a:pt x="2124" y="3623"/>
                  <a:pt x="1883" y="3827"/>
                  <a:pt x="1746" y="4177"/>
                </a:cubicBezTo>
                <a:cubicBezTo>
                  <a:pt x="1647" y="4435"/>
                  <a:pt x="1683" y="4718"/>
                  <a:pt x="1849" y="4972"/>
                </a:cubicBezTo>
                <a:cubicBezTo>
                  <a:pt x="2036" y="5255"/>
                  <a:pt x="2367" y="5476"/>
                  <a:pt x="2619" y="5487"/>
                </a:cubicBezTo>
                <a:cubicBezTo>
                  <a:pt x="2626" y="5487"/>
                  <a:pt x="2633" y="5487"/>
                  <a:pt x="2640" y="5487"/>
                </a:cubicBezTo>
                <a:cubicBezTo>
                  <a:pt x="2877" y="5487"/>
                  <a:pt x="3097" y="5320"/>
                  <a:pt x="3292" y="5174"/>
                </a:cubicBezTo>
                <a:cubicBezTo>
                  <a:pt x="3394" y="5097"/>
                  <a:pt x="3509" y="5010"/>
                  <a:pt x="3571" y="4998"/>
                </a:cubicBezTo>
                <a:cubicBezTo>
                  <a:pt x="3576" y="4997"/>
                  <a:pt x="3581" y="4996"/>
                  <a:pt x="3587" y="4996"/>
                </a:cubicBezTo>
                <a:cubicBezTo>
                  <a:pt x="3641" y="4996"/>
                  <a:pt x="3738" y="5047"/>
                  <a:pt x="3824" y="5092"/>
                </a:cubicBezTo>
                <a:cubicBezTo>
                  <a:pt x="3978" y="5170"/>
                  <a:pt x="4165" y="5267"/>
                  <a:pt x="4387" y="5267"/>
                </a:cubicBezTo>
                <a:cubicBezTo>
                  <a:pt x="4415" y="5267"/>
                  <a:pt x="4443" y="5265"/>
                  <a:pt x="4472" y="5262"/>
                </a:cubicBezTo>
                <a:cubicBezTo>
                  <a:pt x="4626" y="5246"/>
                  <a:pt x="4774" y="5191"/>
                  <a:pt x="4902" y="5128"/>
                </a:cubicBezTo>
                <a:lnTo>
                  <a:pt x="4902" y="5128"/>
                </a:lnTo>
                <a:cubicBezTo>
                  <a:pt x="4700" y="5638"/>
                  <a:pt x="4256" y="6512"/>
                  <a:pt x="3406" y="7216"/>
                </a:cubicBezTo>
                <a:lnTo>
                  <a:pt x="2670" y="6656"/>
                </a:lnTo>
                <a:cubicBezTo>
                  <a:pt x="2716" y="6567"/>
                  <a:pt x="2743" y="6466"/>
                  <a:pt x="2743" y="6359"/>
                </a:cubicBezTo>
                <a:cubicBezTo>
                  <a:pt x="2743" y="6007"/>
                  <a:pt x="2458" y="5721"/>
                  <a:pt x="2105" y="5721"/>
                </a:cubicBezTo>
                <a:cubicBezTo>
                  <a:pt x="1755" y="5721"/>
                  <a:pt x="1468" y="6008"/>
                  <a:pt x="1468" y="6359"/>
                </a:cubicBezTo>
                <a:cubicBezTo>
                  <a:pt x="1468" y="6477"/>
                  <a:pt x="1500" y="6588"/>
                  <a:pt x="1556" y="6683"/>
                </a:cubicBezTo>
                <a:lnTo>
                  <a:pt x="960" y="7512"/>
                </a:lnTo>
                <a:cubicBezTo>
                  <a:pt x="865" y="7456"/>
                  <a:pt x="754" y="7423"/>
                  <a:pt x="638" y="7423"/>
                </a:cubicBezTo>
                <a:cubicBezTo>
                  <a:pt x="286" y="7423"/>
                  <a:pt x="0" y="7710"/>
                  <a:pt x="0" y="8061"/>
                </a:cubicBezTo>
                <a:cubicBezTo>
                  <a:pt x="0" y="8412"/>
                  <a:pt x="285" y="8698"/>
                  <a:pt x="638" y="8698"/>
                </a:cubicBezTo>
                <a:cubicBezTo>
                  <a:pt x="988" y="8698"/>
                  <a:pt x="1275" y="8412"/>
                  <a:pt x="1275" y="8061"/>
                </a:cubicBezTo>
                <a:cubicBezTo>
                  <a:pt x="1275" y="7942"/>
                  <a:pt x="1242" y="7832"/>
                  <a:pt x="1186" y="7737"/>
                </a:cubicBezTo>
                <a:lnTo>
                  <a:pt x="1782" y="6908"/>
                </a:lnTo>
                <a:cubicBezTo>
                  <a:pt x="1878" y="6964"/>
                  <a:pt x="1988" y="6996"/>
                  <a:pt x="2105" y="6996"/>
                </a:cubicBezTo>
                <a:cubicBezTo>
                  <a:pt x="2235" y="6996"/>
                  <a:pt x="2357" y="6957"/>
                  <a:pt x="2458" y="6890"/>
                </a:cubicBezTo>
                <a:lnTo>
                  <a:pt x="3158" y="7423"/>
                </a:lnTo>
                <a:cubicBezTo>
                  <a:pt x="2612" y="7939"/>
                  <a:pt x="2528" y="8559"/>
                  <a:pt x="2522" y="8845"/>
                </a:cubicBezTo>
                <a:cubicBezTo>
                  <a:pt x="2300" y="8904"/>
                  <a:pt x="2136" y="9108"/>
                  <a:pt x="2136" y="9348"/>
                </a:cubicBezTo>
                <a:cubicBezTo>
                  <a:pt x="2136" y="9425"/>
                  <a:pt x="2153" y="9498"/>
                  <a:pt x="2183" y="9565"/>
                </a:cubicBezTo>
                <a:cubicBezTo>
                  <a:pt x="1918" y="9619"/>
                  <a:pt x="1718" y="9855"/>
                  <a:pt x="1718" y="10137"/>
                </a:cubicBezTo>
                <a:lnTo>
                  <a:pt x="1718" y="10564"/>
                </a:lnTo>
                <a:cubicBezTo>
                  <a:pt x="1718" y="10651"/>
                  <a:pt x="1788" y="10721"/>
                  <a:pt x="1874" y="10721"/>
                </a:cubicBezTo>
                <a:lnTo>
                  <a:pt x="8121" y="10721"/>
                </a:lnTo>
                <a:cubicBezTo>
                  <a:pt x="8209" y="10721"/>
                  <a:pt x="8279" y="10650"/>
                  <a:pt x="8279" y="10564"/>
                </a:cubicBezTo>
                <a:lnTo>
                  <a:pt x="8279" y="10137"/>
                </a:lnTo>
                <a:cubicBezTo>
                  <a:pt x="8279" y="9855"/>
                  <a:pt x="8078" y="9619"/>
                  <a:pt x="7811" y="9565"/>
                </a:cubicBezTo>
                <a:cubicBezTo>
                  <a:pt x="7842" y="9499"/>
                  <a:pt x="7858" y="9425"/>
                  <a:pt x="7858" y="9348"/>
                </a:cubicBezTo>
                <a:cubicBezTo>
                  <a:pt x="7858" y="9150"/>
                  <a:pt x="7747" y="8978"/>
                  <a:pt x="7585" y="8891"/>
                </a:cubicBezTo>
                <a:cubicBezTo>
                  <a:pt x="7740" y="8644"/>
                  <a:pt x="8023" y="8168"/>
                  <a:pt x="8299" y="7548"/>
                </a:cubicBezTo>
                <a:lnTo>
                  <a:pt x="8598" y="7821"/>
                </a:lnTo>
                <a:cubicBezTo>
                  <a:pt x="8527" y="7924"/>
                  <a:pt x="8486" y="8048"/>
                  <a:pt x="8486" y="8182"/>
                </a:cubicBezTo>
                <a:cubicBezTo>
                  <a:pt x="8486" y="8534"/>
                  <a:pt x="8770" y="8820"/>
                  <a:pt x="9123" y="8820"/>
                </a:cubicBezTo>
                <a:cubicBezTo>
                  <a:pt x="9474" y="8820"/>
                  <a:pt x="9761" y="8533"/>
                  <a:pt x="9761" y="8182"/>
                </a:cubicBezTo>
                <a:cubicBezTo>
                  <a:pt x="9761" y="7987"/>
                  <a:pt x="9672" y="7811"/>
                  <a:pt x="9533" y="7693"/>
                </a:cubicBezTo>
                <a:lnTo>
                  <a:pt x="9994" y="6845"/>
                </a:lnTo>
                <a:cubicBezTo>
                  <a:pt x="10024" y="6849"/>
                  <a:pt x="10054" y="6851"/>
                  <a:pt x="10084" y="6851"/>
                </a:cubicBezTo>
                <a:cubicBezTo>
                  <a:pt x="10434" y="6851"/>
                  <a:pt x="10721" y="6564"/>
                  <a:pt x="10721" y="6214"/>
                </a:cubicBezTo>
                <a:cubicBezTo>
                  <a:pt x="10719" y="5863"/>
                  <a:pt x="10434" y="5576"/>
                  <a:pt x="10082" y="5576"/>
                </a:cubicBezTo>
                <a:cubicBezTo>
                  <a:pt x="9731" y="5576"/>
                  <a:pt x="9444" y="5863"/>
                  <a:pt x="9444" y="6214"/>
                </a:cubicBezTo>
                <a:cubicBezTo>
                  <a:pt x="9444" y="6422"/>
                  <a:pt x="9545" y="6609"/>
                  <a:pt x="9700" y="6725"/>
                </a:cubicBezTo>
                <a:lnTo>
                  <a:pt x="9248" y="7556"/>
                </a:lnTo>
                <a:cubicBezTo>
                  <a:pt x="9206" y="7548"/>
                  <a:pt x="9165" y="7543"/>
                  <a:pt x="9122" y="7543"/>
                </a:cubicBezTo>
                <a:cubicBezTo>
                  <a:pt x="9019" y="7543"/>
                  <a:pt x="8922" y="7567"/>
                  <a:pt x="8835" y="7611"/>
                </a:cubicBezTo>
                <a:lnTo>
                  <a:pt x="8430" y="7240"/>
                </a:lnTo>
                <a:cubicBezTo>
                  <a:pt x="8475" y="7129"/>
                  <a:pt x="8521" y="7015"/>
                  <a:pt x="8563" y="6897"/>
                </a:cubicBezTo>
                <a:cubicBezTo>
                  <a:pt x="8834" y="6159"/>
                  <a:pt x="8994" y="5446"/>
                  <a:pt x="9037" y="4782"/>
                </a:cubicBezTo>
                <a:cubicBezTo>
                  <a:pt x="9092" y="3942"/>
                  <a:pt x="8961" y="3175"/>
                  <a:pt x="8649" y="2501"/>
                </a:cubicBezTo>
                <a:cubicBezTo>
                  <a:pt x="8408" y="1983"/>
                  <a:pt x="8091" y="1535"/>
                  <a:pt x="7705" y="1171"/>
                </a:cubicBezTo>
                <a:cubicBezTo>
                  <a:pt x="7675" y="1143"/>
                  <a:pt x="7636" y="1128"/>
                  <a:pt x="7597" y="1128"/>
                </a:cubicBezTo>
                <a:cubicBezTo>
                  <a:pt x="7555" y="1128"/>
                  <a:pt x="7513" y="1145"/>
                  <a:pt x="7483" y="1177"/>
                </a:cubicBezTo>
                <a:cubicBezTo>
                  <a:pt x="7423" y="1240"/>
                  <a:pt x="7426" y="1340"/>
                  <a:pt x="7489" y="1400"/>
                </a:cubicBezTo>
                <a:cubicBezTo>
                  <a:pt x="7845" y="1738"/>
                  <a:pt x="8140" y="2153"/>
                  <a:pt x="8363" y="2635"/>
                </a:cubicBezTo>
                <a:cubicBezTo>
                  <a:pt x="8652" y="3259"/>
                  <a:pt x="8775" y="3974"/>
                  <a:pt x="8723" y="4758"/>
                </a:cubicBezTo>
                <a:cubicBezTo>
                  <a:pt x="8682" y="5393"/>
                  <a:pt x="8531" y="6075"/>
                  <a:pt x="8271" y="6784"/>
                </a:cubicBezTo>
                <a:cubicBezTo>
                  <a:pt x="7970" y="7607"/>
                  <a:pt x="7592" y="8279"/>
                  <a:pt x="7377" y="8630"/>
                </a:cubicBezTo>
                <a:cubicBezTo>
                  <a:pt x="7158" y="7869"/>
                  <a:pt x="7297" y="7139"/>
                  <a:pt x="7475" y="6398"/>
                </a:cubicBezTo>
                <a:cubicBezTo>
                  <a:pt x="7495" y="6313"/>
                  <a:pt x="7443" y="6228"/>
                  <a:pt x="7359" y="6207"/>
                </a:cubicBezTo>
                <a:cubicBezTo>
                  <a:pt x="7347" y="6204"/>
                  <a:pt x="7334" y="6203"/>
                  <a:pt x="7322" y="6203"/>
                </a:cubicBezTo>
                <a:cubicBezTo>
                  <a:pt x="7251" y="6203"/>
                  <a:pt x="7187" y="6252"/>
                  <a:pt x="7169" y="6324"/>
                </a:cubicBezTo>
                <a:cubicBezTo>
                  <a:pt x="6979" y="7112"/>
                  <a:pt x="6821" y="7954"/>
                  <a:pt x="7110" y="8829"/>
                </a:cubicBezTo>
                <a:lnTo>
                  <a:pt x="2836" y="8829"/>
                </a:lnTo>
                <a:cubicBezTo>
                  <a:pt x="2847" y="8566"/>
                  <a:pt x="2937" y="7987"/>
                  <a:pt x="3505" y="7540"/>
                </a:cubicBezTo>
                <a:cubicBezTo>
                  <a:pt x="4950" y="6407"/>
                  <a:pt x="5334" y="4841"/>
                  <a:pt x="5350" y="4774"/>
                </a:cubicBezTo>
                <a:cubicBezTo>
                  <a:pt x="5379" y="4669"/>
                  <a:pt x="5285" y="4581"/>
                  <a:pt x="5191" y="4581"/>
                </a:cubicBezTo>
                <a:cubicBezTo>
                  <a:pt x="5156" y="4581"/>
                  <a:pt x="5120" y="4594"/>
                  <a:pt x="5091" y="4623"/>
                </a:cubicBezTo>
                <a:cubicBezTo>
                  <a:pt x="5088" y="4625"/>
                  <a:pt x="4770" y="4915"/>
                  <a:pt x="4438" y="4951"/>
                </a:cubicBezTo>
                <a:cubicBezTo>
                  <a:pt x="4422" y="4952"/>
                  <a:pt x="4406" y="4953"/>
                  <a:pt x="4391" y="4953"/>
                </a:cubicBezTo>
                <a:cubicBezTo>
                  <a:pt x="4242" y="4953"/>
                  <a:pt x="4103" y="4882"/>
                  <a:pt x="3968" y="4812"/>
                </a:cubicBezTo>
                <a:cubicBezTo>
                  <a:pt x="3843" y="4748"/>
                  <a:pt x="3715" y="4681"/>
                  <a:pt x="3583" y="4681"/>
                </a:cubicBezTo>
                <a:cubicBezTo>
                  <a:pt x="3557" y="4681"/>
                  <a:pt x="3531" y="4684"/>
                  <a:pt x="3504" y="4689"/>
                </a:cubicBezTo>
                <a:cubicBezTo>
                  <a:pt x="3374" y="4717"/>
                  <a:pt x="3242" y="4817"/>
                  <a:pt x="3103" y="4922"/>
                </a:cubicBezTo>
                <a:cubicBezTo>
                  <a:pt x="2947" y="5039"/>
                  <a:pt x="2771" y="5172"/>
                  <a:pt x="2639" y="5172"/>
                </a:cubicBezTo>
                <a:cubicBezTo>
                  <a:pt x="2637" y="5172"/>
                  <a:pt x="2634" y="5172"/>
                  <a:pt x="2632" y="5172"/>
                </a:cubicBezTo>
                <a:cubicBezTo>
                  <a:pt x="2517" y="5167"/>
                  <a:pt x="2266" y="5031"/>
                  <a:pt x="2112" y="4799"/>
                </a:cubicBezTo>
                <a:cubicBezTo>
                  <a:pt x="2001" y="4628"/>
                  <a:pt x="1977" y="4457"/>
                  <a:pt x="2041" y="4290"/>
                </a:cubicBezTo>
                <a:cubicBezTo>
                  <a:pt x="2147" y="4016"/>
                  <a:pt x="2338" y="3855"/>
                  <a:pt x="2539" y="3684"/>
                </a:cubicBezTo>
                <a:cubicBezTo>
                  <a:pt x="2721" y="3533"/>
                  <a:pt x="2907" y="3374"/>
                  <a:pt x="3036" y="3131"/>
                </a:cubicBezTo>
                <a:cubicBezTo>
                  <a:pt x="3058" y="3089"/>
                  <a:pt x="3082" y="3044"/>
                  <a:pt x="3107" y="2995"/>
                </a:cubicBezTo>
                <a:cubicBezTo>
                  <a:pt x="3357" y="2511"/>
                  <a:pt x="3736" y="1783"/>
                  <a:pt x="4440" y="1532"/>
                </a:cubicBezTo>
                <a:cubicBezTo>
                  <a:pt x="4503" y="1511"/>
                  <a:pt x="4544" y="1450"/>
                  <a:pt x="4544" y="1384"/>
                </a:cubicBezTo>
                <a:lnTo>
                  <a:pt x="4544" y="345"/>
                </a:lnTo>
                <a:cubicBezTo>
                  <a:pt x="4644" y="365"/>
                  <a:pt x="4779" y="402"/>
                  <a:pt x="4913" y="473"/>
                </a:cubicBezTo>
                <a:cubicBezTo>
                  <a:pt x="5255" y="653"/>
                  <a:pt x="5428" y="959"/>
                  <a:pt x="5428" y="1388"/>
                </a:cubicBezTo>
                <a:cubicBezTo>
                  <a:pt x="5428" y="1454"/>
                  <a:pt x="5469" y="1513"/>
                  <a:pt x="5531" y="1535"/>
                </a:cubicBezTo>
                <a:cubicBezTo>
                  <a:pt x="5536" y="1537"/>
                  <a:pt x="6001" y="1711"/>
                  <a:pt x="6477" y="2094"/>
                </a:cubicBezTo>
                <a:cubicBezTo>
                  <a:pt x="7103" y="2598"/>
                  <a:pt x="7453" y="3207"/>
                  <a:pt x="7516" y="3908"/>
                </a:cubicBezTo>
                <a:cubicBezTo>
                  <a:pt x="7575" y="4556"/>
                  <a:pt x="7444" y="5178"/>
                  <a:pt x="7317" y="5709"/>
                </a:cubicBezTo>
                <a:cubicBezTo>
                  <a:pt x="7297" y="5794"/>
                  <a:pt x="7349" y="5878"/>
                  <a:pt x="7433" y="5899"/>
                </a:cubicBezTo>
                <a:cubicBezTo>
                  <a:pt x="7446" y="5902"/>
                  <a:pt x="7459" y="5903"/>
                  <a:pt x="7471" y="5903"/>
                </a:cubicBezTo>
                <a:cubicBezTo>
                  <a:pt x="7542" y="5903"/>
                  <a:pt x="7606" y="5854"/>
                  <a:pt x="7624" y="5782"/>
                </a:cubicBezTo>
                <a:cubicBezTo>
                  <a:pt x="7757" y="5226"/>
                  <a:pt x="7894" y="4575"/>
                  <a:pt x="7831" y="3879"/>
                </a:cubicBezTo>
                <a:cubicBezTo>
                  <a:pt x="7761" y="3100"/>
                  <a:pt x="7358" y="2394"/>
                  <a:pt x="6667" y="1843"/>
                </a:cubicBezTo>
                <a:cubicBezTo>
                  <a:pt x="6284" y="1536"/>
                  <a:pt x="5915" y="1357"/>
                  <a:pt x="5741" y="1281"/>
                </a:cubicBezTo>
                <a:cubicBezTo>
                  <a:pt x="5715" y="840"/>
                  <a:pt x="5530" y="555"/>
                  <a:pt x="5319" y="371"/>
                </a:cubicBezTo>
                <a:lnTo>
                  <a:pt x="5319" y="371"/>
                </a:lnTo>
                <a:cubicBezTo>
                  <a:pt x="5811" y="447"/>
                  <a:pt x="6431" y="624"/>
                  <a:pt x="7017" y="1020"/>
                </a:cubicBezTo>
                <a:cubicBezTo>
                  <a:pt x="7044" y="1039"/>
                  <a:pt x="7075" y="1048"/>
                  <a:pt x="7105" y="1048"/>
                </a:cubicBezTo>
                <a:cubicBezTo>
                  <a:pt x="7155" y="1048"/>
                  <a:pt x="7205" y="1023"/>
                  <a:pt x="7236" y="978"/>
                </a:cubicBezTo>
                <a:cubicBezTo>
                  <a:pt x="7284" y="906"/>
                  <a:pt x="7266" y="808"/>
                  <a:pt x="7194" y="760"/>
                </a:cubicBezTo>
                <a:cubicBezTo>
                  <a:pt x="6202" y="89"/>
                  <a:pt x="5133" y="1"/>
                  <a:pt x="46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575159"/>
      </p:ext>
    </p:extLst>
  </p:cSld>
  <p:clrMapOvr>
    <a:masterClrMapping/>
  </p:clrMapOvr>
</p:sld>
</file>

<file path=ppt/theme/theme1.xml><?xml version="1.0" encoding="utf-8"?>
<a:theme xmlns:a="http://schemas.openxmlformats.org/drawingml/2006/main" name="90 Day Plan by Slidesgo">
  <a:themeElements>
    <a:clrScheme name="Simple Light">
      <a:dk1>
        <a:srgbClr val="111111"/>
      </a:dk1>
      <a:lt1>
        <a:srgbClr val="F8F8F8"/>
      </a:lt1>
      <a:dk2>
        <a:srgbClr val="004BFF"/>
      </a:dk2>
      <a:lt2>
        <a:srgbClr val="DFF3E0"/>
      </a:lt2>
      <a:accent1>
        <a:srgbClr val="78FF7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d7fdb8-c84a-4d6f-8b09-05961b1517cf">
      <Terms xmlns="http://schemas.microsoft.com/office/infopath/2007/PartnerControls"/>
    </lcf76f155ced4ddcb4097134ff3c332f>
    <TaxCatchAll xmlns="cf9f93bc-6139-42ad-a3d2-a274c1d089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C1FE4597E8E14F8E5F7BB169694B82" ma:contentTypeVersion="9" ma:contentTypeDescription="Create a new document." ma:contentTypeScope="" ma:versionID="803c29026720257b43dc5420109971c5">
  <xsd:schema xmlns:xsd="http://www.w3.org/2001/XMLSchema" xmlns:xs="http://www.w3.org/2001/XMLSchema" xmlns:p="http://schemas.microsoft.com/office/2006/metadata/properties" xmlns:ns2="66d7fdb8-c84a-4d6f-8b09-05961b1517cf" xmlns:ns3="cf9f93bc-6139-42ad-a3d2-a274c1d089c2" targetNamespace="http://schemas.microsoft.com/office/2006/metadata/properties" ma:root="true" ma:fieldsID="0562f536c075992fc32ef3df409582e1" ns2:_="" ns3:_="">
    <xsd:import namespace="66d7fdb8-c84a-4d6f-8b09-05961b1517cf"/>
    <xsd:import namespace="cf9f93bc-6139-42ad-a3d2-a274c1d089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7fdb8-c84a-4d6f-8b09-05961b151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93bc-6139-42ad-a3d2-a274c1d089c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6ae22cb-aeb5-4062-ba38-4cf43580e51f}" ma:internalName="TaxCatchAll" ma:showField="CatchAllData" ma:web="cf9f93bc-6139-42ad-a3d2-a274c1d089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98DA22-04F4-4539-8B21-D6215615E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FD3874-F91B-44C9-BE80-A94DBA7FAD01}">
  <ds:schemaRefs>
    <ds:schemaRef ds:uri="66d7fdb8-c84a-4d6f-8b09-05961b1517cf"/>
    <ds:schemaRef ds:uri="cf9f93bc-6139-42ad-a3d2-a274c1d089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A49147-2304-40A0-BD3C-E798FE42260A}">
  <ds:schemaRefs>
    <ds:schemaRef ds:uri="66d7fdb8-c84a-4d6f-8b09-05961b1517cf"/>
    <ds:schemaRef ds:uri="cf9f93bc-6139-42ad-a3d2-a274c1d089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55</Slides>
  <Notes>32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90 Day Plan by Slidesgo</vt:lpstr>
      <vt:lpstr>RL Project</vt:lpstr>
      <vt:lpstr>Table of contents</vt:lpstr>
      <vt:lpstr>Task 1 Approach</vt:lpstr>
      <vt:lpstr>Algorithms</vt:lpstr>
      <vt:lpstr>Vanilla</vt:lpstr>
      <vt:lpstr>Vanilla</vt:lpstr>
      <vt:lpstr>Vanilla</vt:lpstr>
      <vt:lpstr>Vanilla</vt:lpstr>
      <vt:lpstr>Vanilla</vt:lpstr>
      <vt:lpstr>Vanilla</vt:lpstr>
      <vt:lpstr>SB3</vt:lpstr>
      <vt:lpstr>SB3</vt:lpstr>
      <vt:lpstr>Literature</vt:lpstr>
      <vt:lpstr>Literature</vt:lpstr>
      <vt:lpstr>Monte Carlo Tree Search</vt:lpstr>
      <vt:lpstr>Rollout Policy – Determine Pitting Threshold</vt:lpstr>
      <vt:lpstr>Rollout Policy – Greedy Epsilon Strategy to Account for Tyre-to-Weather Durability and Track Radius Factors</vt:lpstr>
      <vt:lpstr>Rollout Policy – Greedy Epsilon Strategy to Account for Tyre-to-Weather Durability and Track Radius Factors</vt:lpstr>
      <vt:lpstr>Rollout Policy – Greedy Epsilon Strategy to Account for Tyre-to-Weather Durability and Track Radius Factors</vt:lpstr>
      <vt:lpstr>Rollout Policy – Tyre Selection</vt:lpstr>
      <vt:lpstr>Rollout Policy – Tyre Selection</vt:lpstr>
      <vt:lpstr>Pseudo Code of our Rigorously Flexible  Q-Learning Open Loop Planning</vt:lpstr>
      <vt:lpstr>Pseudo Code of our Rigorously Flexible  Q-Learning Open Loop Planning</vt:lpstr>
      <vt:lpstr>Final Selection – Combined Returns</vt:lpstr>
      <vt:lpstr>Task 1 Results</vt:lpstr>
      <vt:lpstr>Evaluation method</vt:lpstr>
      <vt:lpstr>Evaluation method</vt:lpstr>
      <vt:lpstr>Results – Top Models</vt:lpstr>
      <vt:lpstr>Results – Top Models</vt:lpstr>
      <vt:lpstr>Model Behaviour: WC=0</vt:lpstr>
      <vt:lpstr>Model Behaviour: WC=20</vt:lpstr>
      <vt:lpstr>Model Behaviour: WC=37</vt:lpstr>
      <vt:lpstr>Model Behaviour: WC=44</vt:lpstr>
      <vt:lpstr>Task 2</vt:lpstr>
      <vt:lpstr>Key Addition</vt:lpstr>
      <vt:lpstr>Multi-Agent?</vt:lpstr>
      <vt:lpstr>Additonal Elements</vt:lpstr>
      <vt:lpstr>Action Space</vt:lpstr>
      <vt:lpstr>Rewards</vt:lpstr>
      <vt:lpstr>Rewards</vt:lpstr>
      <vt:lpstr>Algorithms</vt:lpstr>
      <vt:lpstr>Probabilistic Models</vt:lpstr>
      <vt:lpstr>Multiple Models</vt:lpstr>
      <vt:lpstr>Multiple Models</vt:lpstr>
      <vt:lpstr>Evaluation method</vt:lpstr>
      <vt:lpstr>Results</vt:lpstr>
      <vt:lpstr>Results</vt:lpstr>
      <vt:lpstr>Results</vt:lpstr>
      <vt:lpstr>Thanks!</vt:lpstr>
      <vt:lpstr>Evaluation Test Set Curation</vt:lpstr>
      <vt:lpstr>Results</vt:lpstr>
      <vt:lpstr>Results</vt:lpstr>
      <vt:lpstr>Results</vt:lpstr>
      <vt:lpstr>Model Behaviour: WC=55</vt:lpstr>
      <vt:lpstr>Model Behaviour: WC=66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Project</dc:title>
  <cp:revision>1</cp:revision>
  <dcterms:modified xsi:type="dcterms:W3CDTF">2023-11-02T12:35:05Z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0x01010077C1FE4597E8E14F8E5F7BB169694B82</vt:lpwstr>
  </property>
  <property fmtid="{D5CDD505-2E9C-101B-9397-08002B2CF9AE}" pid="3" name="MediaServiceImageTags">
    <vt:lpwstr/>
  </property>
</Properties>
</file>