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2" r:id="rId1"/>
  </p:sldMasterIdLst>
  <p:sldIdLst>
    <p:sldId id="256" r:id="rId2"/>
    <p:sldId id="27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0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9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41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55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009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64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6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8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1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8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6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5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2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1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4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9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4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52fffb97.ngrok.io/~weiZ/crt/public/logi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52fffb97.ngrok.io/~weiZ/crt/public/document/crview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0B6E-3FE2-4F32-8F51-FB73EFFF0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Change Request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E495F-27A1-4707-8E82-59D31DB47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81653"/>
            <a:ext cx="7766936" cy="1096899"/>
          </a:xfrm>
        </p:spPr>
        <p:txBody>
          <a:bodyPr/>
          <a:lstStyle/>
          <a:p>
            <a:r>
              <a:rPr lang="en-US" dirty="0"/>
              <a:t>Presented by Wei Zheng</a:t>
            </a:r>
          </a:p>
        </p:txBody>
      </p:sp>
    </p:spTree>
    <p:extLst>
      <p:ext uri="{BB962C8B-B14F-4D97-AF65-F5344CB8AC3E}">
        <p14:creationId xmlns:p14="http://schemas.microsoft.com/office/powerpoint/2010/main" val="49630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17011-A95B-452E-9356-F7AD78CD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Front-End Layer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4EDC-C80D-49EB-8B67-1D8773AF8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9" y="1436456"/>
            <a:ext cx="4828240" cy="491577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>
                <a:solidFill>
                  <a:schemeClr val="bg1"/>
                </a:solidFill>
              </a:rPr>
              <a:t>Responsive Single Page Web Application</a:t>
            </a:r>
          </a:p>
          <a:p>
            <a:pPr lvl="1">
              <a:lnSpc>
                <a:spcPct val="90000"/>
              </a:lnSpc>
            </a:pPr>
            <a:r>
              <a:rPr lang="en-US" sz="2100" dirty="0">
                <a:solidFill>
                  <a:schemeClr val="bg1"/>
                </a:solidFill>
              </a:rPr>
              <a:t>Responsive </a:t>
            </a:r>
          </a:p>
          <a:p>
            <a:pPr lvl="2">
              <a:lnSpc>
                <a:spcPct val="90000"/>
              </a:lnSpc>
            </a:pPr>
            <a:r>
              <a:rPr lang="en-US" sz="2100" dirty="0">
                <a:solidFill>
                  <a:schemeClr val="bg1"/>
                </a:solidFill>
              </a:rPr>
              <a:t>page render on a variety of screen sizes</a:t>
            </a:r>
          </a:p>
          <a:p>
            <a:pPr lvl="2">
              <a:lnSpc>
                <a:spcPct val="90000"/>
              </a:lnSpc>
            </a:pPr>
            <a:endParaRPr lang="en-US" sz="21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100" dirty="0">
                <a:solidFill>
                  <a:schemeClr val="bg1"/>
                </a:solidFill>
              </a:rPr>
              <a:t>Single Page Application (SPA) </a:t>
            </a:r>
          </a:p>
          <a:p>
            <a:pPr lvl="2">
              <a:lnSpc>
                <a:spcPct val="90000"/>
              </a:lnSpc>
            </a:pPr>
            <a:r>
              <a:rPr lang="en-US" sz="2100" dirty="0">
                <a:solidFill>
                  <a:schemeClr val="bg1"/>
                </a:solidFill>
              </a:rPr>
              <a:t>Load content by dynamically rewriting the current page rather than loading entire new pages from a server. This allows smooth transition between views to views, thus, making the application behave more like a native app.</a:t>
            </a:r>
          </a:p>
          <a:p>
            <a:pPr lvl="2">
              <a:lnSpc>
                <a:spcPct val="90000"/>
              </a:lnSpc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4098" name="Picture 2" descr="Image result for responsive web application">
            <a:extLst>
              <a:ext uri="{FF2B5EF4-FFF2-40B4-BE49-F238E27FC236}">
                <a16:creationId xmlns:a16="http://schemas.microsoft.com/office/drawing/2014/main" id="{1B7EBFC1-446B-48B6-B708-D1B879B61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3244" y="1902234"/>
            <a:ext cx="6106080" cy="398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0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6F5D-E8D7-403B-93ED-C124F72E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17" y="338434"/>
            <a:ext cx="8596668" cy="1320800"/>
          </a:xfrm>
        </p:spPr>
        <p:txBody>
          <a:bodyPr/>
          <a:lstStyle/>
          <a:p>
            <a:r>
              <a:rPr lang="en-US" dirty="0"/>
              <a:t>Front-End Techniques</a:t>
            </a:r>
          </a:p>
        </p:txBody>
      </p:sp>
      <p:pic>
        <p:nvPicPr>
          <p:cNvPr id="6146" name="Picture 2" descr="Image result for css3">
            <a:extLst>
              <a:ext uri="{FF2B5EF4-FFF2-40B4-BE49-F238E27FC236}">
                <a16:creationId xmlns:a16="http://schemas.microsoft.com/office/drawing/2014/main" id="{C741BF19-BB6C-4B04-8DA1-512BAB641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43" y="2203912"/>
            <a:ext cx="1393613" cy="144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html5">
            <a:extLst>
              <a:ext uri="{FF2B5EF4-FFF2-40B4-BE49-F238E27FC236}">
                <a16:creationId xmlns:a16="http://schemas.microsoft.com/office/drawing/2014/main" id="{DC8AB0C3-A9CC-46CB-9149-65C299F54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141" y="2226015"/>
            <a:ext cx="1447910" cy="144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javascript logo">
            <a:extLst>
              <a:ext uri="{FF2B5EF4-FFF2-40B4-BE49-F238E27FC236}">
                <a16:creationId xmlns:a16="http://schemas.microsoft.com/office/drawing/2014/main" id="{4A968972-ECF7-4F58-A719-15F40C0CC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49" y="2226014"/>
            <a:ext cx="1339318" cy="144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vuejs">
            <a:extLst>
              <a:ext uri="{FF2B5EF4-FFF2-40B4-BE49-F238E27FC236}">
                <a16:creationId xmlns:a16="http://schemas.microsoft.com/office/drawing/2014/main" id="{83721E34-8D31-46CD-8876-DF0B56AF5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313" y="2621696"/>
            <a:ext cx="2581275" cy="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bootstrap 3">
            <a:extLst>
              <a:ext uri="{FF2B5EF4-FFF2-40B4-BE49-F238E27FC236}">
                <a16:creationId xmlns:a16="http://schemas.microsoft.com/office/drawing/2014/main" id="{C290FC2D-07A6-4E1A-BC78-58A740394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48" y="2226014"/>
            <a:ext cx="1866865" cy="156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B60537-A271-4E7B-8E51-B0A3819F83EC}"/>
              </a:ext>
            </a:extLst>
          </p:cNvPr>
          <p:cNvSpPr txBox="1"/>
          <p:nvPr/>
        </p:nvSpPr>
        <p:spPr>
          <a:xfrm>
            <a:off x="1615124" y="1465739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Languages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50662-A87A-4DA4-A757-41705295BCED}"/>
              </a:ext>
            </a:extLst>
          </p:cNvPr>
          <p:cNvSpPr txBox="1"/>
          <p:nvPr/>
        </p:nvSpPr>
        <p:spPr>
          <a:xfrm>
            <a:off x="7217358" y="1455024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014A1-024A-48F4-B0C2-72CCE23D2C94}"/>
              </a:ext>
            </a:extLst>
          </p:cNvPr>
          <p:cNvSpPr txBox="1"/>
          <p:nvPr/>
        </p:nvSpPr>
        <p:spPr>
          <a:xfrm>
            <a:off x="4681266" y="4357186"/>
            <a:ext cx="1907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227860-48D8-40FE-A264-F66913F09298}"/>
              </a:ext>
            </a:extLst>
          </p:cNvPr>
          <p:cNvSpPr/>
          <p:nvPr/>
        </p:nvSpPr>
        <p:spPr>
          <a:xfrm>
            <a:off x="2938824" y="4183045"/>
            <a:ext cx="5025053" cy="23365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Axios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JQuery</a:t>
            </a:r>
            <a:r>
              <a:rPr lang="en-US" sz="1600" dirty="0">
                <a:solidFill>
                  <a:schemeClr val="tx1"/>
                </a:solidFill>
              </a:rPr>
              <a:t>, CKEditor5, </a:t>
            </a:r>
            <a:r>
              <a:rPr lang="en-US" sz="1600" dirty="0" err="1">
                <a:solidFill>
                  <a:schemeClr val="tx1"/>
                </a:solidFill>
              </a:rPr>
              <a:t>vue</a:t>
            </a:r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dirty="0" err="1">
                <a:solidFill>
                  <a:schemeClr val="tx1"/>
                </a:solidFill>
              </a:rPr>
              <a:t>js</a:t>
            </a:r>
            <a:r>
              <a:rPr lang="en-US" sz="1600" dirty="0">
                <a:solidFill>
                  <a:schemeClr val="tx1"/>
                </a:solidFill>
              </a:rPr>
              <a:t>-modal, </a:t>
            </a:r>
            <a:r>
              <a:rPr lang="en-US" sz="1600" dirty="0" err="1">
                <a:solidFill>
                  <a:schemeClr val="tx1"/>
                </a:solidFill>
              </a:rPr>
              <a:t>Datatable</a:t>
            </a:r>
            <a:r>
              <a:rPr lang="en-US" sz="1600" dirty="0">
                <a:solidFill>
                  <a:schemeClr val="tx1"/>
                </a:solidFill>
              </a:rPr>
              <a:t>, Select2, </a:t>
            </a:r>
            <a:r>
              <a:rPr lang="en-US" sz="1600" dirty="0" err="1">
                <a:solidFill>
                  <a:schemeClr val="tx1"/>
                </a:solidFill>
              </a:rPr>
              <a:t>ChartJS</a:t>
            </a:r>
            <a:r>
              <a:rPr lang="en-US" sz="1600" dirty="0">
                <a:solidFill>
                  <a:schemeClr val="tx1"/>
                </a:solidFill>
              </a:rPr>
              <a:t>, Bootstrap-Datetime, </a:t>
            </a:r>
            <a:r>
              <a:rPr lang="en-US" sz="1600" dirty="0" err="1">
                <a:solidFill>
                  <a:schemeClr val="tx1"/>
                </a:solidFill>
              </a:rPr>
              <a:t>DateRangePicker</a:t>
            </a:r>
            <a:r>
              <a:rPr lang="en-US" sz="1600" dirty="0">
                <a:solidFill>
                  <a:schemeClr val="tx1"/>
                </a:solidFill>
              </a:rPr>
              <a:t>, Pace, and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A2165-55CD-4387-A986-5576B0B22B27}"/>
              </a:ext>
            </a:extLst>
          </p:cNvPr>
          <p:cNvSpPr/>
          <p:nvPr/>
        </p:nvSpPr>
        <p:spPr>
          <a:xfrm>
            <a:off x="147458" y="1519868"/>
            <a:ext cx="5025053" cy="23365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9A64EF-03F7-4E70-BC90-0CDF412FB884}"/>
              </a:ext>
            </a:extLst>
          </p:cNvPr>
          <p:cNvSpPr/>
          <p:nvPr/>
        </p:nvSpPr>
        <p:spPr>
          <a:xfrm>
            <a:off x="5877906" y="1428401"/>
            <a:ext cx="5025053" cy="23365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4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F3C9-CF30-4177-BBA0-EB06A395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E340-70F3-4564-B48C-07874CC28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User Account</a:t>
            </a:r>
          </a:p>
          <a:p>
            <a:r>
              <a:rPr lang="en-US" dirty="0"/>
              <a:t>Generate Registration Code</a:t>
            </a:r>
          </a:p>
          <a:p>
            <a:r>
              <a:rPr lang="en-US" dirty="0"/>
              <a:t>Register User Account</a:t>
            </a:r>
          </a:p>
          <a:p>
            <a:r>
              <a:rPr lang="en-US" dirty="0"/>
              <a:t>Submit Change Request</a:t>
            </a:r>
          </a:p>
          <a:p>
            <a:r>
              <a:rPr lang="en-US" dirty="0"/>
              <a:t>Track Change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</a:p>
          <a:p>
            <a:r>
              <a:rPr lang="en-US" dirty="0"/>
              <a:t>Modify Change Request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http://52fffb97.ngrok.io/~weiZ/crt/public/login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2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8420-39FE-46B5-AC70-A7765491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2954"/>
            <a:ext cx="8596668" cy="1320800"/>
          </a:xfrm>
        </p:spPr>
        <p:txBody>
          <a:bodyPr/>
          <a:lstStyle/>
          <a:p>
            <a:r>
              <a:rPr lang="en-US" dirty="0"/>
              <a:t>Project Map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BDD206-395A-451B-8BDF-46BE14F4FD76}"/>
              </a:ext>
            </a:extLst>
          </p:cNvPr>
          <p:cNvSpPr/>
          <p:nvPr/>
        </p:nvSpPr>
        <p:spPr>
          <a:xfrm>
            <a:off x="323230" y="1346738"/>
            <a:ext cx="2810663" cy="2732893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Back-End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(API Server)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BC82E5E-DD20-4D5D-8749-0815EBDA336D}"/>
              </a:ext>
            </a:extLst>
          </p:cNvPr>
          <p:cNvSpPr/>
          <p:nvPr/>
        </p:nvSpPr>
        <p:spPr>
          <a:xfrm>
            <a:off x="6173182" y="560887"/>
            <a:ext cx="3215653" cy="324821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Front-End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(Applications)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733C472-54A3-4FD4-8CEF-2E5B3B04E5A7}"/>
              </a:ext>
            </a:extLst>
          </p:cNvPr>
          <p:cNvSpPr/>
          <p:nvPr/>
        </p:nvSpPr>
        <p:spPr>
          <a:xfrm>
            <a:off x="2780355" y="4624231"/>
            <a:ext cx="2238450" cy="21131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Third-Party Email Service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7137FD-1E77-4DB3-AAFA-026065E6772B}"/>
              </a:ext>
            </a:extLst>
          </p:cNvPr>
          <p:cNvSpPr/>
          <p:nvPr/>
        </p:nvSpPr>
        <p:spPr>
          <a:xfrm>
            <a:off x="7154286" y="4840782"/>
            <a:ext cx="1873188" cy="189587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Users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2102CAF6-B2EA-4B5A-A938-D1F4512FDC13}"/>
              </a:ext>
            </a:extLst>
          </p:cNvPr>
          <p:cNvSpPr/>
          <p:nvPr/>
        </p:nvSpPr>
        <p:spPr>
          <a:xfrm>
            <a:off x="7974348" y="3786417"/>
            <a:ext cx="405751" cy="10543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2FC1CB96-38E2-422E-A78D-9BC18318BA87}"/>
              </a:ext>
            </a:extLst>
          </p:cNvPr>
          <p:cNvSpPr/>
          <p:nvPr/>
        </p:nvSpPr>
        <p:spPr>
          <a:xfrm rot="16200000">
            <a:off x="4578449" y="1014094"/>
            <a:ext cx="365046" cy="26700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3618B29E-9B68-4F86-90DB-B66591292EEB}"/>
              </a:ext>
            </a:extLst>
          </p:cNvPr>
          <p:cNvSpPr/>
          <p:nvPr/>
        </p:nvSpPr>
        <p:spPr>
          <a:xfrm rot="16200000">
            <a:off x="5973056" y="4790012"/>
            <a:ext cx="365046" cy="19974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BC5216C6-DD2D-4308-9C4E-95596D210604}"/>
              </a:ext>
            </a:extLst>
          </p:cNvPr>
          <p:cNvSpPr/>
          <p:nvPr/>
        </p:nvSpPr>
        <p:spPr>
          <a:xfrm rot="18961489">
            <a:off x="2739613" y="3681877"/>
            <a:ext cx="365046" cy="12004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0B7B1C-3396-4144-B556-E7DEA386ECC6}"/>
              </a:ext>
            </a:extLst>
          </p:cNvPr>
          <p:cNvSpPr txBox="1"/>
          <p:nvPr/>
        </p:nvSpPr>
        <p:spPr>
          <a:xfrm>
            <a:off x="4114449" y="1941317"/>
            <a:ext cx="129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 Request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381979-57F1-4259-AA7D-4E9E17FEDBF6}"/>
              </a:ext>
            </a:extLst>
          </p:cNvPr>
          <p:cNvSpPr txBox="1"/>
          <p:nvPr/>
        </p:nvSpPr>
        <p:spPr>
          <a:xfrm>
            <a:off x="4114449" y="2453805"/>
            <a:ext cx="1320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 Respond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9420B3-D8D4-4975-9E5E-941FA4B58894}"/>
              </a:ext>
            </a:extLst>
          </p:cNvPr>
          <p:cNvSpPr txBox="1"/>
          <p:nvPr/>
        </p:nvSpPr>
        <p:spPr>
          <a:xfrm rot="5400000">
            <a:off x="8005929" y="416660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Interaction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6EDB34-6892-4704-96EE-1CC318B11D4A}"/>
              </a:ext>
            </a:extLst>
          </p:cNvPr>
          <p:cNvSpPr txBox="1"/>
          <p:nvPr/>
        </p:nvSpPr>
        <p:spPr>
          <a:xfrm rot="16200000">
            <a:off x="7436889" y="4166608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Display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7A71F7-888E-45D5-85AA-2B9016004A79}"/>
              </a:ext>
            </a:extLst>
          </p:cNvPr>
          <p:cNvSpPr txBox="1"/>
          <p:nvPr/>
        </p:nvSpPr>
        <p:spPr>
          <a:xfrm>
            <a:off x="5561109" y="5376258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Email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3963F0-383D-4E6E-84C2-2FC7AD3F964F}"/>
              </a:ext>
            </a:extLst>
          </p:cNvPr>
          <p:cNvSpPr txBox="1"/>
          <p:nvPr/>
        </p:nvSpPr>
        <p:spPr>
          <a:xfrm rot="3078467">
            <a:off x="2953610" y="3906387"/>
            <a:ext cx="514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7094AD-B450-49C7-A4AA-2F6B10A949F7}"/>
              </a:ext>
            </a:extLst>
          </p:cNvPr>
          <p:cNvSpPr txBox="1"/>
          <p:nvPr/>
        </p:nvSpPr>
        <p:spPr>
          <a:xfrm rot="2893386">
            <a:off x="2419531" y="432525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</a:t>
            </a:r>
          </a:p>
        </p:txBody>
      </p:sp>
      <p:grpSp>
        <p:nvGrpSpPr>
          <p:cNvPr id="65" name="Graphic 42" descr="Users">
            <a:extLst>
              <a:ext uri="{FF2B5EF4-FFF2-40B4-BE49-F238E27FC236}">
                <a16:creationId xmlns:a16="http://schemas.microsoft.com/office/drawing/2014/main" id="{DB8DEB2C-9C3E-4DD3-B258-FB21B59EA842}"/>
              </a:ext>
            </a:extLst>
          </p:cNvPr>
          <p:cNvGrpSpPr/>
          <p:nvPr/>
        </p:nvGrpSpPr>
        <p:grpSpPr>
          <a:xfrm>
            <a:off x="7634299" y="5514042"/>
            <a:ext cx="914400" cy="914400"/>
            <a:chOff x="5938800" y="3271800"/>
            <a:chExt cx="914400" cy="914400"/>
          </a:xfrm>
          <a:solidFill>
            <a:schemeClr val="bg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50E6100-1CB8-46E3-9411-BA5A5DC0B380}"/>
                </a:ext>
              </a:extLst>
            </p:cNvPr>
            <p:cNvSpPr/>
            <p:nvPr/>
          </p:nvSpPr>
          <p:spPr>
            <a:xfrm>
              <a:off x="6081675" y="3479445"/>
              <a:ext cx="171450" cy="161925"/>
            </a:xfrm>
            <a:custGeom>
              <a:avLst/>
              <a:gdLst>
                <a:gd name="connsiteX0" fmla="*/ 171450 w 171450"/>
                <a:gd name="connsiteY0" fmla="*/ 85725 h 161925"/>
                <a:gd name="connsiteX1" fmla="*/ 85725 w 171450"/>
                <a:gd name="connsiteY1" fmla="*/ 171450 h 161925"/>
                <a:gd name="connsiteX2" fmla="*/ 0 w 171450"/>
                <a:gd name="connsiteY2" fmla="*/ 85725 h 161925"/>
                <a:gd name="connsiteX3" fmla="*/ 85725 w 171450"/>
                <a:gd name="connsiteY3" fmla="*/ 0 h 161925"/>
                <a:gd name="connsiteX4" fmla="*/ 171450 w 171450"/>
                <a:gd name="connsiteY4" fmla="*/ 857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61925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CA7CC16-C1DD-47A0-A62F-47135D634337}"/>
                </a:ext>
              </a:extLst>
            </p:cNvPr>
            <p:cNvSpPr/>
            <p:nvPr/>
          </p:nvSpPr>
          <p:spPr>
            <a:xfrm>
              <a:off x="6538875" y="3479445"/>
              <a:ext cx="171450" cy="161925"/>
            </a:xfrm>
            <a:custGeom>
              <a:avLst/>
              <a:gdLst>
                <a:gd name="connsiteX0" fmla="*/ 171450 w 171450"/>
                <a:gd name="connsiteY0" fmla="*/ 85725 h 161925"/>
                <a:gd name="connsiteX1" fmla="*/ 85725 w 171450"/>
                <a:gd name="connsiteY1" fmla="*/ 171450 h 161925"/>
                <a:gd name="connsiteX2" fmla="*/ 0 w 171450"/>
                <a:gd name="connsiteY2" fmla="*/ 85725 h 161925"/>
                <a:gd name="connsiteX3" fmla="*/ 85725 w 171450"/>
                <a:gd name="connsiteY3" fmla="*/ 0 h 161925"/>
                <a:gd name="connsiteX4" fmla="*/ 171450 w 171450"/>
                <a:gd name="connsiteY4" fmla="*/ 857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61925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9F34478-F0E5-46B5-AA22-405152E47B2A}"/>
                </a:ext>
              </a:extLst>
            </p:cNvPr>
            <p:cNvSpPr/>
            <p:nvPr/>
          </p:nvSpPr>
          <p:spPr>
            <a:xfrm>
              <a:off x="6224550" y="3807105"/>
              <a:ext cx="342900" cy="161925"/>
            </a:xfrm>
            <a:custGeom>
              <a:avLst/>
              <a:gdLst>
                <a:gd name="connsiteX0" fmla="*/ 342900 w 342900"/>
                <a:gd name="connsiteY0" fmla="*/ 171450 h 161925"/>
                <a:gd name="connsiteX1" fmla="*/ 342900 w 342900"/>
                <a:gd name="connsiteY1" fmla="*/ 85725 h 161925"/>
                <a:gd name="connsiteX2" fmla="*/ 325755 w 342900"/>
                <a:gd name="connsiteY2" fmla="*/ 51435 h 161925"/>
                <a:gd name="connsiteX3" fmla="*/ 241935 w 342900"/>
                <a:gd name="connsiteY3" fmla="*/ 11430 h 161925"/>
                <a:gd name="connsiteX4" fmla="*/ 171450 w 342900"/>
                <a:gd name="connsiteY4" fmla="*/ 0 h 161925"/>
                <a:gd name="connsiteX5" fmla="*/ 100965 w 342900"/>
                <a:gd name="connsiteY5" fmla="*/ 11430 h 161925"/>
                <a:gd name="connsiteX6" fmla="*/ 17145 w 342900"/>
                <a:gd name="connsiteY6" fmla="*/ 51435 h 161925"/>
                <a:gd name="connsiteX7" fmla="*/ 0 w 342900"/>
                <a:gd name="connsiteY7" fmla="*/ 85725 h 161925"/>
                <a:gd name="connsiteX8" fmla="*/ 0 w 342900"/>
                <a:gd name="connsiteY8" fmla="*/ 171450 h 161925"/>
                <a:gd name="connsiteX9" fmla="*/ 342900 w 342900"/>
                <a:gd name="connsiteY9" fmla="*/ 17145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61925">
                  <a:moveTo>
                    <a:pt x="342900" y="171450"/>
                  </a:moveTo>
                  <a:lnTo>
                    <a:pt x="342900" y="85725"/>
                  </a:lnTo>
                  <a:cubicBezTo>
                    <a:pt x="342900" y="72390"/>
                    <a:pt x="337185" y="59055"/>
                    <a:pt x="325755" y="51435"/>
                  </a:cubicBezTo>
                  <a:cubicBezTo>
                    <a:pt x="302895" y="32385"/>
                    <a:pt x="272415" y="19050"/>
                    <a:pt x="241935" y="11430"/>
                  </a:cubicBezTo>
                  <a:cubicBezTo>
                    <a:pt x="220980" y="5715"/>
                    <a:pt x="196215" y="0"/>
                    <a:pt x="171450" y="0"/>
                  </a:cubicBezTo>
                  <a:cubicBezTo>
                    <a:pt x="148590" y="0"/>
                    <a:pt x="123825" y="3810"/>
                    <a:pt x="100965" y="11430"/>
                  </a:cubicBezTo>
                  <a:cubicBezTo>
                    <a:pt x="70485" y="19050"/>
                    <a:pt x="41910" y="34290"/>
                    <a:pt x="17145" y="51435"/>
                  </a:cubicBezTo>
                  <a:cubicBezTo>
                    <a:pt x="5715" y="60960"/>
                    <a:pt x="0" y="72390"/>
                    <a:pt x="0" y="85725"/>
                  </a:cubicBezTo>
                  <a:lnTo>
                    <a:pt x="0" y="171450"/>
                  </a:lnTo>
                  <a:lnTo>
                    <a:pt x="34290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9C3E461-9358-4953-9372-64E14DDF139C}"/>
                </a:ext>
              </a:extLst>
            </p:cNvPr>
            <p:cNvSpPr/>
            <p:nvPr/>
          </p:nvSpPr>
          <p:spPr>
            <a:xfrm>
              <a:off x="6310275" y="3612795"/>
              <a:ext cx="171450" cy="171450"/>
            </a:xfrm>
            <a:custGeom>
              <a:avLst/>
              <a:gdLst>
                <a:gd name="connsiteX0" fmla="*/ 171450 w 171450"/>
                <a:gd name="connsiteY0" fmla="*/ 85725 h 171450"/>
                <a:gd name="connsiteX1" fmla="*/ 85725 w 171450"/>
                <a:gd name="connsiteY1" fmla="*/ 171450 h 171450"/>
                <a:gd name="connsiteX2" fmla="*/ 0 w 171450"/>
                <a:gd name="connsiteY2" fmla="*/ 85725 h 171450"/>
                <a:gd name="connsiteX3" fmla="*/ 85725 w 171450"/>
                <a:gd name="connsiteY3" fmla="*/ 0 h 171450"/>
                <a:gd name="connsiteX4" fmla="*/ 171450 w 171450"/>
                <a:gd name="connsiteY4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5E71893-6FB3-4333-B347-FAD7BD3FF9EE}"/>
                </a:ext>
              </a:extLst>
            </p:cNvPr>
            <p:cNvSpPr/>
            <p:nvPr/>
          </p:nvSpPr>
          <p:spPr>
            <a:xfrm>
              <a:off x="6485535" y="3673755"/>
              <a:ext cx="304800" cy="171450"/>
            </a:xfrm>
            <a:custGeom>
              <a:avLst/>
              <a:gdLst>
                <a:gd name="connsiteX0" fmla="*/ 293370 w 304800"/>
                <a:gd name="connsiteY0" fmla="*/ 51435 h 171450"/>
                <a:gd name="connsiteX1" fmla="*/ 209550 w 304800"/>
                <a:gd name="connsiteY1" fmla="*/ 11430 h 171450"/>
                <a:gd name="connsiteX2" fmla="*/ 139065 w 304800"/>
                <a:gd name="connsiteY2" fmla="*/ 0 h 171450"/>
                <a:gd name="connsiteX3" fmla="*/ 68580 w 304800"/>
                <a:gd name="connsiteY3" fmla="*/ 11430 h 171450"/>
                <a:gd name="connsiteX4" fmla="*/ 34290 w 304800"/>
                <a:gd name="connsiteY4" fmla="*/ 24765 h 171450"/>
                <a:gd name="connsiteX5" fmla="*/ 34290 w 304800"/>
                <a:gd name="connsiteY5" fmla="*/ 26670 h 171450"/>
                <a:gd name="connsiteX6" fmla="*/ 0 w 304800"/>
                <a:gd name="connsiteY6" fmla="*/ 110490 h 171450"/>
                <a:gd name="connsiteX7" fmla="*/ 87630 w 304800"/>
                <a:gd name="connsiteY7" fmla="*/ 154305 h 171450"/>
                <a:gd name="connsiteX8" fmla="*/ 102870 w 304800"/>
                <a:gd name="connsiteY8" fmla="*/ 171450 h 171450"/>
                <a:gd name="connsiteX9" fmla="*/ 310515 w 304800"/>
                <a:gd name="connsiteY9" fmla="*/ 171450 h 171450"/>
                <a:gd name="connsiteX10" fmla="*/ 310515 w 304800"/>
                <a:gd name="connsiteY10" fmla="*/ 85725 h 171450"/>
                <a:gd name="connsiteX11" fmla="*/ 293370 w 304800"/>
                <a:gd name="connsiteY11" fmla="*/ 5143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00" h="171450">
                  <a:moveTo>
                    <a:pt x="293370" y="51435"/>
                  </a:moveTo>
                  <a:cubicBezTo>
                    <a:pt x="270510" y="32385"/>
                    <a:pt x="240030" y="19050"/>
                    <a:pt x="209550" y="11430"/>
                  </a:cubicBezTo>
                  <a:cubicBezTo>
                    <a:pt x="188595" y="5715"/>
                    <a:pt x="163830" y="0"/>
                    <a:pt x="139065" y="0"/>
                  </a:cubicBezTo>
                  <a:cubicBezTo>
                    <a:pt x="116205" y="0"/>
                    <a:pt x="91440" y="3810"/>
                    <a:pt x="68580" y="11430"/>
                  </a:cubicBezTo>
                  <a:cubicBezTo>
                    <a:pt x="57150" y="15240"/>
                    <a:pt x="45720" y="19050"/>
                    <a:pt x="34290" y="24765"/>
                  </a:cubicBezTo>
                  <a:lnTo>
                    <a:pt x="34290" y="26670"/>
                  </a:lnTo>
                  <a:cubicBezTo>
                    <a:pt x="34290" y="59055"/>
                    <a:pt x="20955" y="89535"/>
                    <a:pt x="0" y="110490"/>
                  </a:cubicBezTo>
                  <a:cubicBezTo>
                    <a:pt x="36195" y="121920"/>
                    <a:pt x="64770" y="137160"/>
                    <a:pt x="87630" y="154305"/>
                  </a:cubicBezTo>
                  <a:cubicBezTo>
                    <a:pt x="93345" y="160020"/>
                    <a:pt x="99060" y="163830"/>
                    <a:pt x="102870" y="171450"/>
                  </a:cubicBezTo>
                  <a:lnTo>
                    <a:pt x="310515" y="171450"/>
                  </a:lnTo>
                  <a:lnTo>
                    <a:pt x="310515" y="85725"/>
                  </a:lnTo>
                  <a:cubicBezTo>
                    <a:pt x="310515" y="72390"/>
                    <a:pt x="304800" y="59055"/>
                    <a:pt x="2933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8FA90FA-6BE3-46B7-8C83-E5EB4CC3180B}"/>
                </a:ext>
              </a:extLst>
            </p:cNvPr>
            <p:cNvSpPr/>
            <p:nvPr/>
          </p:nvSpPr>
          <p:spPr>
            <a:xfrm>
              <a:off x="5995950" y="3673755"/>
              <a:ext cx="304800" cy="171450"/>
            </a:xfrm>
            <a:custGeom>
              <a:avLst/>
              <a:gdLst>
                <a:gd name="connsiteX0" fmla="*/ 222885 w 304800"/>
                <a:gd name="connsiteY0" fmla="*/ 154305 h 171450"/>
                <a:gd name="connsiteX1" fmla="*/ 222885 w 304800"/>
                <a:gd name="connsiteY1" fmla="*/ 154305 h 171450"/>
                <a:gd name="connsiteX2" fmla="*/ 310515 w 304800"/>
                <a:gd name="connsiteY2" fmla="*/ 110490 h 171450"/>
                <a:gd name="connsiteX3" fmla="*/ 276225 w 304800"/>
                <a:gd name="connsiteY3" fmla="*/ 26670 h 171450"/>
                <a:gd name="connsiteX4" fmla="*/ 276225 w 304800"/>
                <a:gd name="connsiteY4" fmla="*/ 22860 h 171450"/>
                <a:gd name="connsiteX5" fmla="*/ 241935 w 304800"/>
                <a:gd name="connsiteY5" fmla="*/ 11430 h 171450"/>
                <a:gd name="connsiteX6" fmla="*/ 171450 w 304800"/>
                <a:gd name="connsiteY6" fmla="*/ 0 h 171450"/>
                <a:gd name="connsiteX7" fmla="*/ 100965 w 304800"/>
                <a:gd name="connsiteY7" fmla="*/ 11430 h 171450"/>
                <a:gd name="connsiteX8" fmla="*/ 17145 w 304800"/>
                <a:gd name="connsiteY8" fmla="*/ 51435 h 171450"/>
                <a:gd name="connsiteX9" fmla="*/ 0 w 304800"/>
                <a:gd name="connsiteY9" fmla="*/ 85725 h 171450"/>
                <a:gd name="connsiteX10" fmla="*/ 0 w 304800"/>
                <a:gd name="connsiteY10" fmla="*/ 171450 h 171450"/>
                <a:gd name="connsiteX11" fmla="*/ 205740 w 304800"/>
                <a:gd name="connsiteY11" fmla="*/ 171450 h 171450"/>
                <a:gd name="connsiteX12" fmla="*/ 222885 w 304800"/>
                <a:gd name="connsiteY12" fmla="*/ 15430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4800" h="171450">
                  <a:moveTo>
                    <a:pt x="222885" y="154305"/>
                  </a:moveTo>
                  <a:lnTo>
                    <a:pt x="222885" y="154305"/>
                  </a:lnTo>
                  <a:cubicBezTo>
                    <a:pt x="249555" y="135255"/>
                    <a:pt x="280035" y="120015"/>
                    <a:pt x="310515" y="110490"/>
                  </a:cubicBezTo>
                  <a:cubicBezTo>
                    <a:pt x="289560" y="87630"/>
                    <a:pt x="276225" y="59055"/>
                    <a:pt x="276225" y="26670"/>
                  </a:cubicBezTo>
                  <a:cubicBezTo>
                    <a:pt x="276225" y="24765"/>
                    <a:pt x="276225" y="24765"/>
                    <a:pt x="276225" y="22860"/>
                  </a:cubicBezTo>
                  <a:cubicBezTo>
                    <a:pt x="264795" y="19050"/>
                    <a:pt x="253365" y="13335"/>
                    <a:pt x="241935" y="11430"/>
                  </a:cubicBezTo>
                  <a:cubicBezTo>
                    <a:pt x="220980" y="5715"/>
                    <a:pt x="196215" y="0"/>
                    <a:pt x="171450" y="0"/>
                  </a:cubicBezTo>
                  <a:cubicBezTo>
                    <a:pt x="148590" y="0"/>
                    <a:pt x="123825" y="3810"/>
                    <a:pt x="100965" y="11430"/>
                  </a:cubicBezTo>
                  <a:cubicBezTo>
                    <a:pt x="70485" y="20955"/>
                    <a:pt x="41910" y="34290"/>
                    <a:pt x="17145" y="51435"/>
                  </a:cubicBezTo>
                  <a:cubicBezTo>
                    <a:pt x="5715" y="59055"/>
                    <a:pt x="0" y="72390"/>
                    <a:pt x="0" y="85725"/>
                  </a:cubicBezTo>
                  <a:lnTo>
                    <a:pt x="0" y="171450"/>
                  </a:lnTo>
                  <a:lnTo>
                    <a:pt x="205740" y="171450"/>
                  </a:lnTo>
                  <a:cubicBezTo>
                    <a:pt x="211455" y="163830"/>
                    <a:pt x="215265" y="160020"/>
                    <a:pt x="222885" y="154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3" name="Picture 6" descr="Image result for adonis js logo">
            <a:extLst>
              <a:ext uri="{FF2B5EF4-FFF2-40B4-BE49-F238E27FC236}">
                <a16:creationId xmlns:a16="http://schemas.microsoft.com/office/drawing/2014/main" id="{AE155C32-4F8C-4BF4-ADD0-ABC8731A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68" y="2713184"/>
            <a:ext cx="1873188" cy="61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java">
            <a:extLst>
              <a:ext uri="{FF2B5EF4-FFF2-40B4-BE49-F238E27FC236}">
                <a16:creationId xmlns:a16="http://schemas.microsoft.com/office/drawing/2014/main" id="{0E2C3EBD-878F-4BB7-B1D4-5343C1401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943" y="1854318"/>
            <a:ext cx="740669" cy="135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Image result for vuejs">
            <a:extLst>
              <a:ext uri="{FF2B5EF4-FFF2-40B4-BE49-F238E27FC236}">
                <a16:creationId xmlns:a16="http://schemas.microsoft.com/office/drawing/2014/main" id="{5444069A-9AF7-4D18-B74D-8979C4AB4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72" b="-5376"/>
          <a:stretch/>
        </p:blipFill>
        <p:spPr bwMode="auto">
          <a:xfrm>
            <a:off x="7821952" y="2069526"/>
            <a:ext cx="1288322" cy="108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mailgun">
            <a:extLst>
              <a:ext uri="{FF2B5EF4-FFF2-40B4-BE49-F238E27FC236}">
                <a16:creationId xmlns:a16="http://schemas.microsoft.com/office/drawing/2014/main" id="{51B70E69-01D8-4159-A8E3-2B18BFF7C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269" y="5660348"/>
            <a:ext cx="652621" cy="65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33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797162EA-D162-4E6F-8E25-F9897E74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133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5F66-A1EB-409F-80AF-3FB383E34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0" y="420077"/>
            <a:ext cx="9654605" cy="6017846"/>
          </a:xfrm>
        </p:spPr>
        <p:txBody>
          <a:bodyPr>
            <a:normAutofit lnSpcReduction="10000"/>
          </a:bodyPr>
          <a:lstStyle/>
          <a:p>
            <a:pPr lvl="0"/>
            <a:endParaRPr lang="en-US" sz="2400" dirty="0"/>
          </a:p>
          <a:p>
            <a:pPr lvl="0"/>
            <a:r>
              <a:rPr lang="en-US" sz="2400" dirty="0"/>
              <a:t>The purpose of this project is to provide multiple methods for users to submit and track change request through provided applications or email.</a:t>
            </a:r>
          </a:p>
          <a:p>
            <a:pPr lvl="0"/>
            <a:endParaRPr lang="en-US" sz="2400" dirty="0"/>
          </a:p>
          <a:p>
            <a:r>
              <a:rPr lang="en-US" sz="2400" dirty="0"/>
              <a:t>A full stack web project. 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Features:</a:t>
            </a:r>
          </a:p>
          <a:p>
            <a:pPr lvl="1"/>
            <a:r>
              <a:rPr lang="en-US" sz="2400" dirty="0"/>
              <a:t>Three User Role Types Authentication </a:t>
            </a:r>
          </a:p>
          <a:p>
            <a:pPr lvl="1"/>
            <a:r>
              <a:rPr lang="en-US" sz="2400" dirty="0"/>
              <a:t>Change Request Process Control</a:t>
            </a:r>
          </a:p>
          <a:p>
            <a:pPr lvl="1"/>
            <a:r>
              <a:rPr lang="en-US" sz="2400" dirty="0"/>
              <a:t>Notification Service</a:t>
            </a:r>
          </a:p>
          <a:p>
            <a:pPr lvl="1"/>
            <a:r>
              <a:rPr lang="en-US" sz="2400" dirty="0"/>
              <a:t>Internal Message Service</a:t>
            </a:r>
          </a:p>
          <a:p>
            <a:pPr lvl="1"/>
            <a:r>
              <a:rPr lang="en-US" sz="2400" dirty="0"/>
              <a:t>Third-Party Email Service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4D1D-6C17-4AE9-8FC5-C87B61CC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212324"/>
            <a:ext cx="8596668" cy="1320800"/>
          </a:xfrm>
        </p:spPr>
        <p:txBody>
          <a:bodyPr/>
          <a:lstStyle/>
          <a:p>
            <a:r>
              <a:rPr lang="en-US" dirty="0"/>
              <a:t>Project Map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135D9D-612B-44DD-8A92-1F12CDD6B1DC}"/>
              </a:ext>
            </a:extLst>
          </p:cNvPr>
          <p:cNvSpPr/>
          <p:nvPr/>
        </p:nvSpPr>
        <p:spPr>
          <a:xfrm>
            <a:off x="2584938" y="1000868"/>
            <a:ext cx="2719323" cy="26305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Back-End</a:t>
            </a:r>
          </a:p>
          <a:p>
            <a:pPr algn="ctr"/>
            <a:r>
              <a:rPr lang="en-US" sz="2000" dirty="0"/>
              <a:t>(API Server)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6CB50B-5B43-4E83-9481-F0947A748881}"/>
              </a:ext>
            </a:extLst>
          </p:cNvPr>
          <p:cNvSpPr/>
          <p:nvPr/>
        </p:nvSpPr>
        <p:spPr>
          <a:xfrm>
            <a:off x="7992441" y="794219"/>
            <a:ext cx="2514504" cy="240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Front-End</a:t>
            </a:r>
          </a:p>
          <a:p>
            <a:pPr algn="ctr"/>
            <a:r>
              <a:rPr lang="en-US" sz="2000" dirty="0"/>
              <a:t>(Applications)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195C8E-7E2A-4660-8D0C-88367E7C8000}"/>
              </a:ext>
            </a:extLst>
          </p:cNvPr>
          <p:cNvSpPr/>
          <p:nvPr/>
        </p:nvSpPr>
        <p:spPr>
          <a:xfrm>
            <a:off x="4032447" y="4673008"/>
            <a:ext cx="2238450" cy="21131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Third-Party Email 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68FE82-7E79-4BC4-BCEA-C75BEA915DF1}"/>
              </a:ext>
            </a:extLst>
          </p:cNvPr>
          <p:cNvSpPr/>
          <p:nvPr/>
        </p:nvSpPr>
        <p:spPr>
          <a:xfrm>
            <a:off x="8268311" y="4660094"/>
            <a:ext cx="1873188" cy="189587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Users</a:t>
            </a: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5D100C37-1B57-4A1E-A100-2138895962C8}"/>
              </a:ext>
            </a:extLst>
          </p:cNvPr>
          <p:cNvSpPr/>
          <p:nvPr/>
        </p:nvSpPr>
        <p:spPr>
          <a:xfrm>
            <a:off x="9058108" y="3224932"/>
            <a:ext cx="365046" cy="14351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03245D10-45E5-40D0-8AB8-B37494D6B385}"/>
              </a:ext>
            </a:extLst>
          </p:cNvPr>
          <p:cNvSpPr/>
          <p:nvPr/>
        </p:nvSpPr>
        <p:spPr>
          <a:xfrm rot="16200000">
            <a:off x="6465828" y="789042"/>
            <a:ext cx="365046" cy="26700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CE37718E-1E51-4579-B427-82B670A11F0F}"/>
              </a:ext>
            </a:extLst>
          </p:cNvPr>
          <p:cNvSpPr/>
          <p:nvPr/>
        </p:nvSpPr>
        <p:spPr>
          <a:xfrm rot="16200000">
            <a:off x="7087081" y="4609324"/>
            <a:ext cx="365046" cy="19974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50C9C30A-99F3-4E20-82FA-4A8DF9AEE703}"/>
              </a:ext>
            </a:extLst>
          </p:cNvPr>
          <p:cNvSpPr/>
          <p:nvPr/>
        </p:nvSpPr>
        <p:spPr>
          <a:xfrm rot="20219120">
            <a:off x="4487718" y="3496124"/>
            <a:ext cx="365046" cy="12004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F186C6-A710-4CC5-9EC0-8A1A02DECFFC}"/>
              </a:ext>
            </a:extLst>
          </p:cNvPr>
          <p:cNvSpPr txBox="1"/>
          <p:nvPr/>
        </p:nvSpPr>
        <p:spPr>
          <a:xfrm>
            <a:off x="6001828" y="1716265"/>
            <a:ext cx="129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 Request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9280F5-98DA-41EB-9702-80BE511021A8}"/>
              </a:ext>
            </a:extLst>
          </p:cNvPr>
          <p:cNvSpPr txBox="1"/>
          <p:nvPr/>
        </p:nvSpPr>
        <p:spPr>
          <a:xfrm>
            <a:off x="6001828" y="2228753"/>
            <a:ext cx="1390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 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3E1A20-BD3C-40A5-A9C0-32C858AE7E68}"/>
              </a:ext>
            </a:extLst>
          </p:cNvPr>
          <p:cNvSpPr txBox="1"/>
          <p:nvPr/>
        </p:nvSpPr>
        <p:spPr>
          <a:xfrm rot="5400000">
            <a:off x="9042280" y="3788625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Interaction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B01682-07D8-4787-87F7-72BC70CF71F5}"/>
              </a:ext>
            </a:extLst>
          </p:cNvPr>
          <p:cNvSpPr txBox="1"/>
          <p:nvPr/>
        </p:nvSpPr>
        <p:spPr>
          <a:xfrm rot="16200000">
            <a:off x="8511573" y="375979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Display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EFAE70-A792-45BD-9991-2E4F48EE82DF}"/>
              </a:ext>
            </a:extLst>
          </p:cNvPr>
          <p:cNvSpPr txBox="1"/>
          <p:nvPr/>
        </p:nvSpPr>
        <p:spPr>
          <a:xfrm>
            <a:off x="6675134" y="519557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Email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A1676B-C2A8-4626-A965-8CFA568CBDC1}"/>
              </a:ext>
            </a:extLst>
          </p:cNvPr>
          <p:cNvSpPr txBox="1"/>
          <p:nvPr/>
        </p:nvSpPr>
        <p:spPr>
          <a:xfrm rot="4166834">
            <a:off x="4709257" y="3788624"/>
            <a:ext cx="514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197DC9-B34F-411A-8C0C-D8C3207D3B51}"/>
              </a:ext>
            </a:extLst>
          </p:cNvPr>
          <p:cNvSpPr txBox="1"/>
          <p:nvPr/>
        </p:nvSpPr>
        <p:spPr>
          <a:xfrm rot="3981753">
            <a:off x="4100908" y="400234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</a:t>
            </a:r>
          </a:p>
        </p:txBody>
      </p:sp>
      <p:grpSp>
        <p:nvGrpSpPr>
          <p:cNvPr id="46" name="Graphic 38" descr="Server">
            <a:extLst>
              <a:ext uri="{FF2B5EF4-FFF2-40B4-BE49-F238E27FC236}">
                <a16:creationId xmlns:a16="http://schemas.microsoft.com/office/drawing/2014/main" id="{22C486B6-B2E4-496E-9C34-5AB6CD9F16CD}"/>
              </a:ext>
            </a:extLst>
          </p:cNvPr>
          <p:cNvGrpSpPr/>
          <p:nvPr/>
        </p:nvGrpSpPr>
        <p:grpSpPr>
          <a:xfrm>
            <a:off x="3531763" y="2223769"/>
            <a:ext cx="926806" cy="842657"/>
            <a:chOff x="5638800" y="2971800"/>
            <a:chExt cx="914400" cy="914400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357ED7A-984B-45EE-9DE1-520340B5B29C}"/>
                </a:ext>
              </a:extLst>
            </p:cNvPr>
            <p:cNvSpPr/>
            <p:nvPr/>
          </p:nvSpPr>
          <p:spPr>
            <a:xfrm>
              <a:off x="6067425" y="3609975"/>
              <a:ext cx="57150" cy="76200"/>
            </a:xfrm>
            <a:custGeom>
              <a:avLst/>
              <a:gdLst>
                <a:gd name="connsiteX0" fmla="*/ 0 w 57150"/>
                <a:gd name="connsiteY0" fmla="*/ 0 h 76200"/>
                <a:gd name="connsiteX1" fmla="*/ 57150 w 57150"/>
                <a:gd name="connsiteY1" fmla="*/ 0 h 76200"/>
                <a:gd name="connsiteX2" fmla="*/ 57150 w 57150"/>
                <a:gd name="connsiteY2" fmla="*/ 76200 h 76200"/>
                <a:gd name="connsiteX3" fmla="*/ 0 w 571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76200">
                  <a:moveTo>
                    <a:pt x="0" y="0"/>
                  </a:moveTo>
                  <a:lnTo>
                    <a:pt x="57150" y="0"/>
                  </a:lnTo>
                  <a:lnTo>
                    <a:pt x="571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14BF903-BB5A-4763-A4E0-D20A55ACC99A}"/>
                </a:ext>
              </a:extLst>
            </p:cNvPr>
            <p:cNvSpPr/>
            <p:nvPr/>
          </p:nvSpPr>
          <p:spPr>
            <a:xfrm>
              <a:off x="6067425" y="3724275"/>
              <a:ext cx="57150" cy="57150"/>
            </a:xfrm>
            <a:custGeom>
              <a:avLst/>
              <a:gdLst>
                <a:gd name="connsiteX0" fmla="*/ 0 w 57150"/>
                <a:gd name="connsiteY0" fmla="*/ 0 h 57150"/>
                <a:gd name="connsiteX1" fmla="*/ 57150 w 57150"/>
                <a:gd name="connsiteY1" fmla="*/ 0 h 57150"/>
                <a:gd name="connsiteX2" fmla="*/ 57150 w 57150"/>
                <a:gd name="connsiteY2" fmla="*/ 57150 h 57150"/>
                <a:gd name="connsiteX3" fmla="*/ 0 w 57150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  <a:lnTo>
                    <a:pt x="0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37C1F8F-8FAC-4A60-A117-A6A5DEEDECA7}"/>
                </a:ext>
              </a:extLst>
            </p:cNvPr>
            <p:cNvSpPr/>
            <p:nvPr/>
          </p:nvSpPr>
          <p:spPr>
            <a:xfrm>
              <a:off x="6162675" y="3724275"/>
              <a:ext cx="276225" cy="57150"/>
            </a:xfrm>
            <a:custGeom>
              <a:avLst/>
              <a:gdLst>
                <a:gd name="connsiteX0" fmla="*/ 0 w 276225"/>
                <a:gd name="connsiteY0" fmla="*/ 0 h 57150"/>
                <a:gd name="connsiteX1" fmla="*/ 276225 w 276225"/>
                <a:gd name="connsiteY1" fmla="*/ 0 h 57150"/>
                <a:gd name="connsiteX2" fmla="*/ 276225 w 276225"/>
                <a:gd name="connsiteY2" fmla="*/ 57150 h 57150"/>
                <a:gd name="connsiteX3" fmla="*/ 0 w 276225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57150">
                  <a:moveTo>
                    <a:pt x="0" y="0"/>
                  </a:moveTo>
                  <a:lnTo>
                    <a:pt x="276225" y="0"/>
                  </a:lnTo>
                  <a:lnTo>
                    <a:pt x="276225" y="57150"/>
                  </a:lnTo>
                  <a:lnTo>
                    <a:pt x="0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F13F7BB-255B-42AF-A2CE-E5262ED115E5}"/>
                </a:ext>
              </a:extLst>
            </p:cNvPr>
            <p:cNvSpPr/>
            <p:nvPr/>
          </p:nvSpPr>
          <p:spPr>
            <a:xfrm>
              <a:off x="5753100" y="3724275"/>
              <a:ext cx="276225" cy="57150"/>
            </a:xfrm>
            <a:custGeom>
              <a:avLst/>
              <a:gdLst>
                <a:gd name="connsiteX0" fmla="*/ 0 w 276225"/>
                <a:gd name="connsiteY0" fmla="*/ 0 h 57150"/>
                <a:gd name="connsiteX1" fmla="*/ 276225 w 276225"/>
                <a:gd name="connsiteY1" fmla="*/ 0 h 57150"/>
                <a:gd name="connsiteX2" fmla="*/ 276225 w 276225"/>
                <a:gd name="connsiteY2" fmla="*/ 57150 h 57150"/>
                <a:gd name="connsiteX3" fmla="*/ 0 w 276225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57150">
                  <a:moveTo>
                    <a:pt x="0" y="0"/>
                  </a:moveTo>
                  <a:lnTo>
                    <a:pt x="276225" y="0"/>
                  </a:lnTo>
                  <a:lnTo>
                    <a:pt x="276225" y="57150"/>
                  </a:lnTo>
                  <a:lnTo>
                    <a:pt x="0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9C91B9B-7197-4A2E-A973-6DE472E8C16E}"/>
                </a:ext>
              </a:extLst>
            </p:cNvPr>
            <p:cNvSpPr/>
            <p:nvPr/>
          </p:nvSpPr>
          <p:spPr>
            <a:xfrm>
              <a:off x="5791200" y="3457575"/>
              <a:ext cx="609600" cy="152400"/>
            </a:xfrm>
            <a:custGeom>
              <a:avLst/>
              <a:gdLst>
                <a:gd name="connsiteX0" fmla="*/ 575501 w 609600"/>
                <a:gd name="connsiteY0" fmla="*/ 0 h 152400"/>
                <a:gd name="connsiteX1" fmla="*/ 34100 w 609600"/>
                <a:gd name="connsiteY1" fmla="*/ 0 h 152400"/>
                <a:gd name="connsiteX2" fmla="*/ 0 w 609600"/>
                <a:gd name="connsiteY2" fmla="*/ 34100 h 152400"/>
                <a:gd name="connsiteX3" fmla="*/ 0 w 609600"/>
                <a:gd name="connsiteY3" fmla="*/ 118300 h 152400"/>
                <a:gd name="connsiteX4" fmla="*/ 34100 w 609600"/>
                <a:gd name="connsiteY4" fmla="*/ 152400 h 152400"/>
                <a:gd name="connsiteX5" fmla="*/ 575501 w 609600"/>
                <a:gd name="connsiteY5" fmla="*/ 152400 h 152400"/>
                <a:gd name="connsiteX6" fmla="*/ 609600 w 609600"/>
                <a:gd name="connsiteY6" fmla="*/ 118300 h 152400"/>
                <a:gd name="connsiteX7" fmla="*/ 609600 w 609600"/>
                <a:gd name="connsiteY7" fmla="*/ 34100 h 152400"/>
                <a:gd name="connsiteX8" fmla="*/ 575501 w 609600"/>
                <a:gd name="connsiteY8" fmla="*/ 0 h 152400"/>
                <a:gd name="connsiteX9" fmla="*/ 95250 w 609600"/>
                <a:gd name="connsiteY9" fmla="*/ 95250 h 152400"/>
                <a:gd name="connsiteX10" fmla="*/ 76200 w 609600"/>
                <a:gd name="connsiteY10" fmla="*/ 76200 h 152400"/>
                <a:gd name="connsiteX11" fmla="*/ 95250 w 609600"/>
                <a:gd name="connsiteY11" fmla="*/ 57150 h 152400"/>
                <a:gd name="connsiteX12" fmla="*/ 114300 w 609600"/>
                <a:gd name="connsiteY12" fmla="*/ 76200 h 152400"/>
                <a:gd name="connsiteX13" fmla="*/ 95250 w 609600"/>
                <a:gd name="connsiteY13" fmla="*/ 95250 h 152400"/>
                <a:gd name="connsiteX14" fmla="*/ 190500 w 609600"/>
                <a:gd name="connsiteY14" fmla="*/ 95250 h 152400"/>
                <a:gd name="connsiteX15" fmla="*/ 171450 w 609600"/>
                <a:gd name="connsiteY15" fmla="*/ 76200 h 152400"/>
                <a:gd name="connsiteX16" fmla="*/ 190500 w 609600"/>
                <a:gd name="connsiteY16" fmla="*/ 57150 h 152400"/>
                <a:gd name="connsiteX17" fmla="*/ 209550 w 609600"/>
                <a:gd name="connsiteY17" fmla="*/ 76200 h 152400"/>
                <a:gd name="connsiteX18" fmla="*/ 190500 w 609600"/>
                <a:gd name="connsiteY18" fmla="*/ 95250 h 152400"/>
                <a:gd name="connsiteX19" fmla="*/ 285750 w 609600"/>
                <a:gd name="connsiteY19" fmla="*/ 95250 h 152400"/>
                <a:gd name="connsiteX20" fmla="*/ 266700 w 609600"/>
                <a:gd name="connsiteY20" fmla="*/ 76200 h 152400"/>
                <a:gd name="connsiteX21" fmla="*/ 285750 w 609600"/>
                <a:gd name="connsiteY21" fmla="*/ 57150 h 152400"/>
                <a:gd name="connsiteX22" fmla="*/ 304800 w 609600"/>
                <a:gd name="connsiteY22" fmla="*/ 76200 h 152400"/>
                <a:gd name="connsiteX23" fmla="*/ 285750 w 609600"/>
                <a:gd name="connsiteY23" fmla="*/ 9525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0" h="152400">
                  <a:moveTo>
                    <a:pt x="575501" y="0"/>
                  </a:moveTo>
                  <a:lnTo>
                    <a:pt x="34100" y="0"/>
                  </a:lnTo>
                  <a:cubicBezTo>
                    <a:pt x="15267" y="0"/>
                    <a:pt x="0" y="15267"/>
                    <a:pt x="0" y="34100"/>
                  </a:cubicBezTo>
                  <a:lnTo>
                    <a:pt x="0" y="118300"/>
                  </a:lnTo>
                  <a:cubicBezTo>
                    <a:pt x="0" y="137133"/>
                    <a:pt x="15267" y="152400"/>
                    <a:pt x="34100" y="152400"/>
                  </a:cubicBezTo>
                  <a:lnTo>
                    <a:pt x="575501" y="152400"/>
                  </a:lnTo>
                  <a:cubicBezTo>
                    <a:pt x="594333" y="152400"/>
                    <a:pt x="609600" y="137133"/>
                    <a:pt x="609600" y="118300"/>
                  </a:cubicBezTo>
                  <a:lnTo>
                    <a:pt x="609600" y="34100"/>
                  </a:lnTo>
                  <a:cubicBezTo>
                    <a:pt x="609600" y="15267"/>
                    <a:pt x="594333" y="0"/>
                    <a:pt x="575501" y="0"/>
                  </a:cubicBezTo>
                  <a:close/>
                  <a:moveTo>
                    <a:pt x="95250" y="95250"/>
                  </a:moveTo>
                  <a:cubicBezTo>
                    <a:pt x="84729" y="95250"/>
                    <a:pt x="76200" y="86721"/>
                    <a:pt x="76200" y="76200"/>
                  </a:cubicBezTo>
                  <a:cubicBezTo>
                    <a:pt x="76200" y="65679"/>
                    <a:pt x="84729" y="57150"/>
                    <a:pt x="95250" y="57150"/>
                  </a:cubicBezTo>
                  <a:cubicBezTo>
                    <a:pt x="105771" y="57150"/>
                    <a:pt x="114300" y="65679"/>
                    <a:pt x="114300" y="76200"/>
                  </a:cubicBezTo>
                  <a:cubicBezTo>
                    <a:pt x="114300" y="86721"/>
                    <a:pt x="105771" y="95250"/>
                    <a:pt x="95250" y="95250"/>
                  </a:cubicBezTo>
                  <a:close/>
                  <a:moveTo>
                    <a:pt x="190500" y="95250"/>
                  </a:moveTo>
                  <a:cubicBezTo>
                    <a:pt x="179979" y="95250"/>
                    <a:pt x="171450" y="86721"/>
                    <a:pt x="171450" y="76200"/>
                  </a:cubicBezTo>
                  <a:cubicBezTo>
                    <a:pt x="171450" y="65679"/>
                    <a:pt x="179979" y="57150"/>
                    <a:pt x="190500" y="57150"/>
                  </a:cubicBezTo>
                  <a:cubicBezTo>
                    <a:pt x="201021" y="57150"/>
                    <a:pt x="209550" y="65679"/>
                    <a:pt x="209550" y="76200"/>
                  </a:cubicBezTo>
                  <a:cubicBezTo>
                    <a:pt x="209550" y="86721"/>
                    <a:pt x="201021" y="95250"/>
                    <a:pt x="190500" y="95250"/>
                  </a:cubicBezTo>
                  <a:close/>
                  <a:moveTo>
                    <a:pt x="285750" y="95250"/>
                  </a:moveTo>
                  <a:cubicBezTo>
                    <a:pt x="275229" y="95250"/>
                    <a:pt x="266700" y="86721"/>
                    <a:pt x="266700" y="76200"/>
                  </a:cubicBezTo>
                  <a:cubicBezTo>
                    <a:pt x="266700" y="65679"/>
                    <a:pt x="275229" y="57150"/>
                    <a:pt x="285750" y="57150"/>
                  </a:cubicBezTo>
                  <a:cubicBezTo>
                    <a:pt x="296271" y="57150"/>
                    <a:pt x="304800" y="65679"/>
                    <a:pt x="304800" y="76200"/>
                  </a:cubicBezTo>
                  <a:cubicBezTo>
                    <a:pt x="304800" y="86721"/>
                    <a:pt x="296271" y="95250"/>
                    <a:pt x="28575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520979A-B827-486D-950E-DED6ED99EBDE}"/>
                </a:ext>
              </a:extLst>
            </p:cNvPr>
            <p:cNvSpPr/>
            <p:nvPr/>
          </p:nvSpPr>
          <p:spPr>
            <a:xfrm>
              <a:off x="5791200" y="3267075"/>
              <a:ext cx="609600" cy="152400"/>
            </a:xfrm>
            <a:custGeom>
              <a:avLst/>
              <a:gdLst>
                <a:gd name="connsiteX0" fmla="*/ 575501 w 609600"/>
                <a:gd name="connsiteY0" fmla="*/ 0 h 152400"/>
                <a:gd name="connsiteX1" fmla="*/ 34100 w 609600"/>
                <a:gd name="connsiteY1" fmla="*/ 0 h 152400"/>
                <a:gd name="connsiteX2" fmla="*/ 0 w 609600"/>
                <a:gd name="connsiteY2" fmla="*/ 34100 h 152400"/>
                <a:gd name="connsiteX3" fmla="*/ 0 w 609600"/>
                <a:gd name="connsiteY3" fmla="*/ 118300 h 152400"/>
                <a:gd name="connsiteX4" fmla="*/ 34100 w 609600"/>
                <a:gd name="connsiteY4" fmla="*/ 152400 h 152400"/>
                <a:gd name="connsiteX5" fmla="*/ 575501 w 609600"/>
                <a:gd name="connsiteY5" fmla="*/ 152400 h 152400"/>
                <a:gd name="connsiteX6" fmla="*/ 609600 w 609600"/>
                <a:gd name="connsiteY6" fmla="*/ 118300 h 152400"/>
                <a:gd name="connsiteX7" fmla="*/ 609600 w 609600"/>
                <a:gd name="connsiteY7" fmla="*/ 34100 h 152400"/>
                <a:gd name="connsiteX8" fmla="*/ 575501 w 609600"/>
                <a:gd name="connsiteY8" fmla="*/ 0 h 152400"/>
                <a:gd name="connsiteX9" fmla="*/ 95250 w 609600"/>
                <a:gd name="connsiteY9" fmla="*/ 95250 h 152400"/>
                <a:gd name="connsiteX10" fmla="*/ 76200 w 609600"/>
                <a:gd name="connsiteY10" fmla="*/ 76200 h 152400"/>
                <a:gd name="connsiteX11" fmla="*/ 95250 w 609600"/>
                <a:gd name="connsiteY11" fmla="*/ 57150 h 152400"/>
                <a:gd name="connsiteX12" fmla="*/ 114300 w 609600"/>
                <a:gd name="connsiteY12" fmla="*/ 76200 h 152400"/>
                <a:gd name="connsiteX13" fmla="*/ 95250 w 609600"/>
                <a:gd name="connsiteY13" fmla="*/ 95250 h 152400"/>
                <a:gd name="connsiteX14" fmla="*/ 190500 w 609600"/>
                <a:gd name="connsiteY14" fmla="*/ 95250 h 152400"/>
                <a:gd name="connsiteX15" fmla="*/ 171450 w 609600"/>
                <a:gd name="connsiteY15" fmla="*/ 76200 h 152400"/>
                <a:gd name="connsiteX16" fmla="*/ 190500 w 609600"/>
                <a:gd name="connsiteY16" fmla="*/ 57150 h 152400"/>
                <a:gd name="connsiteX17" fmla="*/ 209550 w 609600"/>
                <a:gd name="connsiteY17" fmla="*/ 76200 h 152400"/>
                <a:gd name="connsiteX18" fmla="*/ 190500 w 609600"/>
                <a:gd name="connsiteY18" fmla="*/ 95250 h 152400"/>
                <a:gd name="connsiteX19" fmla="*/ 285750 w 609600"/>
                <a:gd name="connsiteY19" fmla="*/ 95250 h 152400"/>
                <a:gd name="connsiteX20" fmla="*/ 266700 w 609600"/>
                <a:gd name="connsiteY20" fmla="*/ 76200 h 152400"/>
                <a:gd name="connsiteX21" fmla="*/ 285750 w 609600"/>
                <a:gd name="connsiteY21" fmla="*/ 57150 h 152400"/>
                <a:gd name="connsiteX22" fmla="*/ 304800 w 609600"/>
                <a:gd name="connsiteY22" fmla="*/ 76200 h 152400"/>
                <a:gd name="connsiteX23" fmla="*/ 285750 w 609600"/>
                <a:gd name="connsiteY23" fmla="*/ 9525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0" h="152400">
                  <a:moveTo>
                    <a:pt x="575501" y="0"/>
                  </a:moveTo>
                  <a:lnTo>
                    <a:pt x="34100" y="0"/>
                  </a:lnTo>
                  <a:cubicBezTo>
                    <a:pt x="15267" y="0"/>
                    <a:pt x="0" y="15267"/>
                    <a:pt x="0" y="34100"/>
                  </a:cubicBezTo>
                  <a:lnTo>
                    <a:pt x="0" y="118300"/>
                  </a:lnTo>
                  <a:cubicBezTo>
                    <a:pt x="0" y="137133"/>
                    <a:pt x="15267" y="152400"/>
                    <a:pt x="34100" y="152400"/>
                  </a:cubicBezTo>
                  <a:lnTo>
                    <a:pt x="575501" y="152400"/>
                  </a:lnTo>
                  <a:cubicBezTo>
                    <a:pt x="594333" y="152400"/>
                    <a:pt x="609600" y="137133"/>
                    <a:pt x="609600" y="118300"/>
                  </a:cubicBezTo>
                  <a:lnTo>
                    <a:pt x="609600" y="34100"/>
                  </a:lnTo>
                  <a:cubicBezTo>
                    <a:pt x="609600" y="15267"/>
                    <a:pt x="594333" y="0"/>
                    <a:pt x="575501" y="0"/>
                  </a:cubicBezTo>
                  <a:close/>
                  <a:moveTo>
                    <a:pt x="95250" y="95250"/>
                  </a:moveTo>
                  <a:cubicBezTo>
                    <a:pt x="84729" y="95250"/>
                    <a:pt x="76200" y="86721"/>
                    <a:pt x="76200" y="76200"/>
                  </a:cubicBezTo>
                  <a:cubicBezTo>
                    <a:pt x="76200" y="65679"/>
                    <a:pt x="84729" y="57150"/>
                    <a:pt x="95250" y="57150"/>
                  </a:cubicBezTo>
                  <a:cubicBezTo>
                    <a:pt x="105771" y="57150"/>
                    <a:pt x="114300" y="65679"/>
                    <a:pt x="114300" y="76200"/>
                  </a:cubicBezTo>
                  <a:cubicBezTo>
                    <a:pt x="114300" y="86721"/>
                    <a:pt x="105771" y="95250"/>
                    <a:pt x="95250" y="95250"/>
                  </a:cubicBezTo>
                  <a:close/>
                  <a:moveTo>
                    <a:pt x="190500" y="95250"/>
                  </a:moveTo>
                  <a:cubicBezTo>
                    <a:pt x="179979" y="95250"/>
                    <a:pt x="171450" y="86721"/>
                    <a:pt x="171450" y="76200"/>
                  </a:cubicBezTo>
                  <a:cubicBezTo>
                    <a:pt x="171450" y="65679"/>
                    <a:pt x="179979" y="57150"/>
                    <a:pt x="190500" y="57150"/>
                  </a:cubicBezTo>
                  <a:cubicBezTo>
                    <a:pt x="201021" y="57150"/>
                    <a:pt x="209550" y="65679"/>
                    <a:pt x="209550" y="76200"/>
                  </a:cubicBezTo>
                  <a:cubicBezTo>
                    <a:pt x="209550" y="86721"/>
                    <a:pt x="201021" y="95250"/>
                    <a:pt x="190500" y="95250"/>
                  </a:cubicBezTo>
                  <a:close/>
                  <a:moveTo>
                    <a:pt x="285750" y="95250"/>
                  </a:moveTo>
                  <a:cubicBezTo>
                    <a:pt x="275229" y="95250"/>
                    <a:pt x="266700" y="86721"/>
                    <a:pt x="266700" y="76200"/>
                  </a:cubicBezTo>
                  <a:cubicBezTo>
                    <a:pt x="266700" y="65679"/>
                    <a:pt x="275229" y="57150"/>
                    <a:pt x="285750" y="57150"/>
                  </a:cubicBezTo>
                  <a:cubicBezTo>
                    <a:pt x="296271" y="57150"/>
                    <a:pt x="304800" y="65679"/>
                    <a:pt x="304800" y="76200"/>
                  </a:cubicBezTo>
                  <a:cubicBezTo>
                    <a:pt x="304800" y="86721"/>
                    <a:pt x="296271" y="95250"/>
                    <a:pt x="28575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C341298-54DD-4F03-AC63-E56A621B93EE}"/>
                </a:ext>
              </a:extLst>
            </p:cNvPr>
            <p:cNvSpPr/>
            <p:nvPr/>
          </p:nvSpPr>
          <p:spPr>
            <a:xfrm>
              <a:off x="5791200" y="3076575"/>
              <a:ext cx="609600" cy="152400"/>
            </a:xfrm>
            <a:custGeom>
              <a:avLst/>
              <a:gdLst>
                <a:gd name="connsiteX0" fmla="*/ 575501 w 609600"/>
                <a:gd name="connsiteY0" fmla="*/ 0 h 152400"/>
                <a:gd name="connsiteX1" fmla="*/ 34100 w 609600"/>
                <a:gd name="connsiteY1" fmla="*/ 0 h 152400"/>
                <a:gd name="connsiteX2" fmla="*/ 0 w 609600"/>
                <a:gd name="connsiteY2" fmla="*/ 34100 h 152400"/>
                <a:gd name="connsiteX3" fmla="*/ 0 w 609600"/>
                <a:gd name="connsiteY3" fmla="*/ 118301 h 152400"/>
                <a:gd name="connsiteX4" fmla="*/ 34100 w 609600"/>
                <a:gd name="connsiteY4" fmla="*/ 152400 h 152400"/>
                <a:gd name="connsiteX5" fmla="*/ 575501 w 609600"/>
                <a:gd name="connsiteY5" fmla="*/ 152400 h 152400"/>
                <a:gd name="connsiteX6" fmla="*/ 609600 w 609600"/>
                <a:gd name="connsiteY6" fmla="*/ 118301 h 152400"/>
                <a:gd name="connsiteX7" fmla="*/ 609600 w 609600"/>
                <a:gd name="connsiteY7" fmla="*/ 34100 h 152400"/>
                <a:gd name="connsiteX8" fmla="*/ 575501 w 609600"/>
                <a:gd name="connsiteY8" fmla="*/ 0 h 152400"/>
                <a:gd name="connsiteX9" fmla="*/ 95250 w 609600"/>
                <a:gd name="connsiteY9" fmla="*/ 95250 h 152400"/>
                <a:gd name="connsiteX10" fmla="*/ 76200 w 609600"/>
                <a:gd name="connsiteY10" fmla="*/ 76200 h 152400"/>
                <a:gd name="connsiteX11" fmla="*/ 95250 w 609600"/>
                <a:gd name="connsiteY11" fmla="*/ 57150 h 152400"/>
                <a:gd name="connsiteX12" fmla="*/ 114300 w 609600"/>
                <a:gd name="connsiteY12" fmla="*/ 76200 h 152400"/>
                <a:gd name="connsiteX13" fmla="*/ 95250 w 609600"/>
                <a:gd name="connsiteY13" fmla="*/ 95250 h 152400"/>
                <a:gd name="connsiteX14" fmla="*/ 190500 w 609600"/>
                <a:gd name="connsiteY14" fmla="*/ 95250 h 152400"/>
                <a:gd name="connsiteX15" fmla="*/ 171450 w 609600"/>
                <a:gd name="connsiteY15" fmla="*/ 76200 h 152400"/>
                <a:gd name="connsiteX16" fmla="*/ 190500 w 609600"/>
                <a:gd name="connsiteY16" fmla="*/ 57150 h 152400"/>
                <a:gd name="connsiteX17" fmla="*/ 209550 w 609600"/>
                <a:gd name="connsiteY17" fmla="*/ 76200 h 152400"/>
                <a:gd name="connsiteX18" fmla="*/ 190500 w 609600"/>
                <a:gd name="connsiteY18" fmla="*/ 95250 h 152400"/>
                <a:gd name="connsiteX19" fmla="*/ 285750 w 609600"/>
                <a:gd name="connsiteY19" fmla="*/ 95250 h 152400"/>
                <a:gd name="connsiteX20" fmla="*/ 266700 w 609600"/>
                <a:gd name="connsiteY20" fmla="*/ 76200 h 152400"/>
                <a:gd name="connsiteX21" fmla="*/ 285750 w 609600"/>
                <a:gd name="connsiteY21" fmla="*/ 57150 h 152400"/>
                <a:gd name="connsiteX22" fmla="*/ 304800 w 609600"/>
                <a:gd name="connsiteY22" fmla="*/ 76200 h 152400"/>
                <a:gd name="connsiteX23" fmla="*/ 285750 w 609600"/>
                <a:gd name="connsiteY23" fmla="*/ 9525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0" h="152400">
                  <a:moveTo>
                    <a:pt x="575501" y="0"/>
                  </a:moveTo>
                  <a:lnTo>
                    <a:pt x="34100" y="0"/>
                  </a:lnTo>
                  <a:cubicBezTo>
                    <a:pt x="15267" y="0"/>
                    <a:pt x="0" y="15267"/>
                    <a:pt x="0" y="34100"/>
                  </a:cubicBezTo>
                  <a:lnTo>
                    <a:pt x="0" y="118301"/>
                  </a:lnTo>
                  <a:cubicBezTo>
                    <a:pt x="0" y="137133"/>
                    <a:pt x="15267" y="152400"/>
                    <a:pt x="34100" y="152400"/>
                  </a:cubicBezTo>
                  <a:lnTo>
                    <a:pt x="575501" y="152400"/>
                  </a:lnTo>
                  <a:cubicBezTo>
                    <a:pt x="594333" y="152400"/>
                    <a:pt x="609600" y="137133"/>
                    <a:pt x="609600" y="118301"/>
                  </a:cubicBezTo>
                  <a:lnTo>
                    <a:pt x="609600" y="34100"/>
                  </a:lnTo>
                  <a:cubicBezTo>
                    <a:pt x="609600" y="15267"/>
                    <a:pt x="594333" y="0"/>
                    <a:pt x="575501" y="0"/>
                  </a:cubicBezTo>
                  <a:close/>
                  <a:moveTo>
                    <a:pt x="95250" y="95250"/>
                  </a:moveTo>
                  <a:cubicBezTo>
                    <a:pt x="84729" y="95250"/>
                    <a:pt x="76200" y="86721"/>
                    <a:pt x="76200" y="76200"/>
                  </a:cubicBezTo>
                  <a:cubicBezTo>
                    <a:pt x="76200" y="65679"/>
                    <a:pt x="84729" y="57150"/>
                    <a:pt x="95250" y="57150"/>
                  </a:cubicBezTo>
                  <a:cubicBezTo>
                    <a:pt x="105771" y="57150"/>
                    <a:pt x="114300" y="65679"/>
                    <a:pt x="114300" y="76200"/>
                  </a:cubicBezTo>
                  <a:cubicBezTo>
                    <a:pt x="114300" y="86721"/>
                    <a:pt x="105771" y="95250"/>
                    <a:pt x="95250" y="95250"/>
                  </a:cubicBezTo>
                  <a:close/>
                  <a:moveTo>
                    <a:pt x="190500" y="95250"/>
                  </a:moveTo>
                  <a:cubicBezTo>
                    <a:pt x="179979" y="95250"/>
                    <a:pt x="171450" y="86721"/>
                    <a:pt x="171450" y="76200"/>
                  </a:cubicBezTo>
                  <a:cubicBezTo>
                    <a:pt x="171450" y="65679"/>
                    <a:pt x="179979" y="57150"/>
                    <a:pt x="190500" y="57150"/>
                  </a:cubicBezTo>
                  <a:cubicBezTo>
                    <a:pt x="201021" y="57150"/>
                    <a:pt x="209550" y="65679"/>
                    <a:pt x="209550" y="76200"/>
                  </a:cubicBezTo>
                  <a:cubicBezTo>
                    <a:pt x="209550" y="86721"/>
                    <a:pt x="201021" y="95250"/>
                    <a:pt x="190500" y="95250"/>
                  </a:cubicBezTo>
                  <a:close/>
                  <a:moveTo>
                    <a:pt x="285750" y="95250"/>
                  </a:moveTo>
                  <a:cubicBezTo>
                    <a:pt x="275229" y="95250"/>
                    <a:pt x="266700" y="86721"/>
                    <a:pt x="266700" y="76200"/>
                  </a:cubicBezTo>
                  <a:cubicBezTo>
                    <a:pt x="266700" y="65679"/>
                    <a:pt x="275229" y="57150"/>
                    <a:pt x="285750" y="57150"/>
                  </a:cubicBezTo>
                  <a:cubicBezTo>
                    <a:pt x="296271" y="57150"/>
                    <a:pt x="304800" y="65679"/>
                    <a:pt x="304800" y="76200"/>
                  </a:cubicBezTo>
                  <a:cubicBezTo>
                    <a:pt x="304800" y="86721"/>
                    <a:pt x="296271" y="95250"/>
                    <a:pt x="28575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aphic 40" descr="Internet">
            <a:extLst>
              <a:ext uri="{FF2B5EF4-FFF2-40B4-BE49-F238E27FC236}">
                <a16:creationId xmlns:a16="http://schemas.microsoft.com/office/drawing/2014/main" id="{1708B01D-718F-464A-90D6-1F16A8E03BD7}"/>
              </a:ext>
            </a:extLst>
          </p:cNvPr>
          <p:cNvGrpSpPr/>
          <p:nvPr/>
        </p:nvGrpSpPr>
        <p:grpSpPr>
          <a:xfrm>
            <a:off x="8820275" y="1890374"/>
            <a:ext cx="914400" cy="914400"/>
            <a:chOff x="5788800" y="3121800"/>
            <a:chExt cx="914400" cy="914400"/>
          </a:xfrm>
          <a:solidFill>
            <a:schemeClr val="bg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BFADBE9-7152-4B6F-B7B8-6E33A0453069}"/>
                </a:ext>
              </a:extLst>
            </p:cNvPr>
            <p:cNvSpPr/>
            <p:nvPr/>
          </p:nvSpPr>
          <p:spPr>
            <a:xfrm>
              <a:off x="5922150" y="3312300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647700 w 647700"/>
                <a:gd name="connsiteY4" fmla="*/ 38100 h 438150"/>
                <a:gd name="connsiteX5" fmla="*/ 609600 w 647700"/>
                <a:gd name="connsiteY5" fmla="*/ 0 h 438150"/>
                <a:gd name="connsiteX6" fmla="*/ 38100 w 647700"/>
                <a:gd name="connsiteY6" fmla="*/ 0 h 438150"/>
                <a:gd name="connsiteX7" fmla="*/ 0 w 647700"/>
                <a:gd name="connsiteY7" fmla="*/ 38100 h 438150"/>
                <a:gd name="connsiteX8" fmla="*/ 0 w 647700"/>
                <a:gd name="connsiteY8" fmla="*/ 438150 h 438150"/>
                <a:gd name="connsiteX9" fmla="*/ 647700 w 647700"/>
                <a:gd name="connsiteY9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close/>
                  <a:moveTo>
                    <a:pt x="647700" y="38100"/>
                  </a:moveTo>
                  <a:cubicBezTo>
                    <a:pt x="647700" y="17058"/>
                    <a:pt x="630642" y="0"/>
                    <a:pt x="609600" y="0"/>
                  </a:cubicBez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65E071-D918-42A3-8D5D-FF1E3E8E26C0}"/>
                </a:ext>
              </a:extLst>
            </p:cNvPr>
            <p:cNvSpPr/>
            <p:nvPr/>
          </p:nvSpPr>
          <p:spPr>
            <a:xfrm>
              <a:off x="5807850" y="3788550"/>
              <a:ext cx="876300" cy="57150"/>
            </a:xfrm>
            <a:custGeom>
              <a:avLst/>
              <a:gdLst>
                <a:gd name="connsiteX0" fmla="*/ 495300 w 876300"/>
                <a:gd name="connsiteY0" fmla="*/ 0 h 57150"/>
                <a:gd name="connsiteX1" fmla="*/ 495300 w 876300"/>
                <a:gd name="connsiteY1" fmla="*/ 9525 h 57150"/>
                <a:gd name="connsiteX2" fmla="*/ 486957 w 876300"/>
                <a:gd name="connsiteY2" fmla="*/ 19050 h 57150"/>
                <a:gd name="connsiteX3" fmla="*/ 485775 w 876300"/>
                <a:gd name="connsiteY3" fmla="*/ 19050 h 57150"/>
                <a:gd name="connsiteX4" fmla="*/ 390525 w 876300"/>
                <a:gd name="connsiteY4" fmla="*/ 19050 h 57150"/>
                <a:gd name="connsiteX5" fmla="*/ 381000 w 876300"/>
                <a:gd name="connsiteY5" fmla="*/ 10707 h 57150"/>
                <a:gd name="connsiteX6" fmla="*/ 381000 w 876300"/>
                <a:gd name="connsiteY6" fmla="*/ 9525 h 57150"/>
                <a:gd name="connsiteX7" fmla="*/ 381000 w 876300"/>
                <a:gd name="connsiteY7" fmla="*/ 0 h 57150"/>
                <a:gd name="connsiteX8" fmla="*/ 0 w 876300"/>
                <a:gd name="connsiteY8" fmla="*/ 0 h 57150"/>
                <a:gd name="connsiteX9" fmla="*/ 0 w 876300"/>
                <a:gd name="connsiteY9" fmla="*/ 19050 h 57150"/>
                <a:gd name="connsiteX10" fmla="*/ 38100 w 876300"/>
                <a:gd name="connsiteY10" fmla="*/ 57150 h 57150"/>
                <a:gd name="connsiteX11" fmla="*/ 838200 w 876300"/>
                <a:gd name="connsiteY11" fmla="*/ 57150 h 57150"/>
                <a:gd name="connsiteX12" fmla="*/ 876300 w 876300"/>
                <a:gd name="connsiteY12" fmla="*/ 19050 h 57150"/>
                <a:gd name="connsiteX13" fmla="*/ 876300 w 876300"/>
                <a:gd name="connsiteY13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6300" h="57150">
                  <a:moveTo>
                    <a:pt x="495300" y="0"/>
                  </a:moveTo>
                  <a:lnTo>
                    <a:pt x="495300" y="9525"/>
                  </a:lnTo>
                  <a:cubicBezTo>
                    <a:pt x="495627" y="14459"/>
                    <a:pt x="491891" y="18723"/>
                    <a:pt x="486957" y="19050"/>
                  </a:cubicBezTo>
                  <a:cubicBezTo>
                    <a:pt x="486564" y="19076"/>
                    <a:pt x="486168" y="19076"/>
                    <a:pt x="485775" y="19050"/>
                  </a:cubicBezTo>
                  <a:lnTo>
                    <a:pt x="390525" y="19050"/>
                  </a:lnTo>
                  <a:cubicBezTo>
                    <a:pt x="385591" y="19377"/>
                    <a:pt x="381327" y="15641"/>
                    <a:pt x="381000" y="10707"/>
                  </a:cubicBezTo>
                  <a:cubicBezTo>
                    <a:pt x="380974" y="10314"/>
                    <a:pt x="380974" y="9918"/>
                    <a:pt x="381000" y="9525"/>
                  </a:cubicBezTo>
                  <a:lnTo>
                    <a:pt x="381000" y="0"/>
                  </a:lnTo>
                  <a:lnTo>
                    <a:pt x="0" y="0"/>
                  </a:lnTo>
                  <a:lnTo>
                    <a:pt x="0" y="19050"/>
                  </a:lnTo>
                  <a:cubicBezTo>
                    <a:pt x="0" y="40092"/>
                    <a:pt x="17058" y="57150"/>
                    <a:pt x="38100" y="57150"/>
                  </a:cubicBezTo>
                  <a:lnTo>
                    <a:pt x="838200" y="57150"/>
                  </a:lnTo>
                  <a:cubicBezTo>
                    <a:pt x="859242" y="57150"/>
                    <a:pt x="876300" y="40092"/>
                    <a:pt x="876300" y="19050"/>
                  </a:cubicBezTo>
                  <a:lnTo>
                    <a:pt x="8763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E3A5E39-6342-4D7B-B326-51A92597744D}"/>
                </a:ext>
              </a:extLst>
            </p:cNvPr>
            <p:cNvSpPr/>
            <p:nvPr/>
          </p:nvSpPr>
          <p:spPr>
            <a:xfrm>
              <a:off x="6112650" y="3398025"/>
              <a:ext cx="266700" cy="266700"/>
            </a:xfrm>
            <a:custGeom>
              <a:avLst/>
              <a:gdLst>
                <a:gd name="connsiteX0" fmla="*/ 133350 w 266700"/>
                <a:gd name="connsiteY0" fmla="*/ 0 h 266700"/>
                <a:gd name="connsiteX1" fmla="*/ 0 w 266700"/>
                <a:gd name="connsiteY1" fmla="*/ 133350 h 266700"/>
                <a:gd name="connsiteX2" fmla="*/ 133350 w 266700"/>
                <a:gd name="connsiteY2" fmla="*/ 266700 h 266700"/>
                <a:gd name="connsiteX3" fmla="*/ 266700 w 266700"/>
                <a:gd name="connsiteY3" fmla="*/ 133350 h 266700"/>
                <a:gd name="connsiteX4" fmla="*/ 133350 w 266700"/>
                <a:gd name="connsiteY4" fmla="*/ 0 h 266700"/>
                <a:gd name="connsiteX5" fmla="*/ 142875 w 266700"/>
                <a:gd name="connsiteY5" fmla="*/ 142875 h 266700"/>
                <a:gd name="connsiteX6" fmla="*/ 186595 w 266700"/>
                <a:gd name="connsiteY6" fmla="*/ 142875 h 266700"/>
                <a:gd name="connsiteX7" fmla="*/ 142875 w 266700"/>
                <a:gd name="connsiteY7" fmla="*/ 229648 h 266700"/>
                <a:gd name="connsiteX8" fmla="*/ 142875 w 266700"/>
                <a:gd name="connsiteY8" fmla="*/ 123825 h 266700"/>
                <a:gd name="connsiteX9" fmla="*/ 142875 w 266700"/>
                <a:gd name="connsiteY9" fmla="*/ 36957 h 266700"/>
                <a:gd name="connsiteX10" fmla="*/ 186595 w 266700"/>
                <a:gd name="connsiteY10" fmla="*/ 123825 h 266700"/>
                <a:gd name="connsiteX11" fmla="*/ 123825 w 266700"/>
                <a:gd name="connsiteY11" fmla="*/ 123825 h 266700"/>
                <a:gd name="connsiteX12" fmla="*/ 81534 w 266700"/>
                <a:gd name="connsiteY12" fmla="*/ 123825 h 266700"/>
                <a:gd name="connsiteX13" fmla="*/ 123825 w 266700"/>
                <a:gd name="connsiteY13" fmla="*/ 38100 h 266700"/>
                <a:gd name="connsiteX14" fmla="*/ 123825 w 266700"/>
                <a:gd name="connsiteY14" fmla="*/ 142875 h 266700"/>
                <a:gd name="connsiteX15" fmla="*/ 123825 w 266700"/>
                <a:gd name="connsiteY15" fmla="*/ 228600 h 266700"/>
                <a:gd name="connsiteX16" fmla="*/ 81534 w 266700"/>
                <a:gd name="connsiteY16" fmla="*/ 142875 h 266700"/>
                <a:gd name="connsiteX17" fmla="*/ 62389 w 266700"/>
                <a:gd name="connsiteY17" fmla="*/ 123825 h 266700"/>
                <a:gd name="connsiteX18" fmla="*/ 21622 w 266700"/>
                <a:gd name="connsiteY18" fmla="*/ 123825 h 266700"/>
                <a:gd name="connsiteX19" fmla="*/ 111824 w 266700"/>
                <a:gd name="connsiteY19" fmla="*/ 23336 h 266700"/>
                <a:gd name="connsiteX20" fmla="*/ 62389 w 266700"/>
                <a:gd name="connsiteY20" fmla="*/ 123825 h 266700"/>
                <a:gd name="connsiteX21" fmla="*/ 62389 w 266700"/>
                <a:gd name="connsiteY21" fmla="*/ 142875 h 266700"/>
                <a:gd name="connsiteX22" fmla="*/ 112014 w 266700"/>
                <a:gd name="connsiteY22" fmla="*/ 243459 h 266700"/>
                <a:gd name="connsiteX23" fmla="*/ 21622 w 266700"/>
                <a:gd name="connsiteY23" fmla="*/ 142875 h 266700"/>
                <a:gd name="connsiteX24" fmla="*/ 205740 w 266700"/>
                <a:gd name="connsiteY24" fmla="*/ 142875 h 266700"/>
                <a:gd name="connsiteX25" fmla="*/ 245078 w 266700"/>
                <a:gd name="connsiteY25" fmla="*/ 142875 h 266700"/>
                <a:gd name="connsiteX26" fmla="*/ 156400 w 266700"/>
                <a:gd name="connsiteY26" fmla="*/ 243078 h 266700"/>
                <a:gd name="connsiteX27" fmla="*/ 205740 w 266700"/>
                <a:gd name="connsiteY27" fmla="*/ 142875 h 266700"/>
                <a:gd name="connsiteX28" fmla="*/ 205740 w 266700"/>
                <a:gd name="connsiteY28" fmla="*/ 123825 h 266700"/>
                <a:gd name="connsiteX29" fmla="*/ 156686 w 266700"/>
                <a:gd name="connsiteY29" fmla="*/ 23717 h 266700"/>
                <a:gd name="connsiteX30" fmla="*/ 245078 w 266700"/>
                <a:gd name="connsiteY30" fmla="*/ 1238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6700" h="266700">
                  <a:moveTo>
                    <a:pt x="133350" y="0"/>
                  </a:move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lose/>
                  <a:moveTo>
                    <a:pt x="142875" y="142875"/>
                  </a:moveTo>
                  <a:lnTo>
                    <a:pt x="186595" y="142875"/>
                  </a:lnTo>
                  <a:cubicBezTo>
                    <a:pt x="181616" y="175711"/>
                    <a:pt x="166302" y="206107"/>
                    <a:pt x="142875" y="229648"/>
                  </a:cubicBezTo>
                  <a:close/>
                  <a:moveTo>
                    <a:pt x="142875" y="123825"/>
                  </a:moveTo>
                  <a:lnTo>
                    <a:pt x="142875" y="36957"/>
                  </a:lnTo>
                  <a:cubicBezTo>
                    <a:pt x="166326" y="60520"/>
                    <a:pt x="181642" y="90952"/>
                    <a:pt x="186595" y="123825"/>
                  </a:cubicBezTo>
                  <a:close/>
                  <a:moveTo>
                    <a:pt x="123825" y="123825"/>
                  </a:moveTo>
                  <a:lnTo>
                    <a:pt x="81534" y="123825"/>
                  </a:lnTo>
                  <a:cubicBezTo>
                    <a:pt x="86271" y="91515"/>
                    <a:pt x="101069" y="61520"/>
                    <a:pt x="123825" y="38100"/>
                  </a:cubicBezTo>
                  <a:close/>
                  <a:moveTo>
                    <a:pt x="123825" y="142875"/>
                  </a:moveTo>
                  <a:lnTo>
                    <a:pt x="123825" y="228600"/>
                  </a:lnTo>
                  <a:cubicBezTo>
                    <a:pt x="101112" y="205149"/>
                    <a:pt x="86320" y="175170"/>
                    <a:pt x="81534" y="142875"/>
                  </a:cubicBezTo>
                  <a:close/>
                  <a:moveTo>
                    <a:pt x="62389" y="123825"/>
                  </a:moveTo>
                  <a:lnTo>
                    <a:pt x="21622" y="123825"/>
                  </a:lnTo>
                  <a:cubicBezTo>
                    <a:pt x="25850" y="73933"/>
                    <a:pt x="62676" y="32908"/>
                    <a:pt x="111824" y="23336"/>
                  </a:cubicBezTo>
                  <a:cubicBezTo>
                    <a:pt x="84670" y="50432"/>
                    <a:pt x="67282" y="85777"/>
                    <a:pt x="62389" y="123825"/>
                  </a:cubicBezTo>
                  <a:close/>
                  <a:moveTo>
                    <a:pt x="62389" y="142875"/>
                  </a:moveTo>
                  <a:cubicBezTo>
                    <a:pt x="67286" y="180988"/>
                    <a:pt x="84748" y="216382"/>
                    <a:pt x="112014" y="243459"/>
                  </a:cubicBezTo>
                  <a:cubicBezTo>
                    <a:pt x="62794" y="233894"/>
                    <a:pt x="25894" y="192834"/>
                    <a:pt x="21622" y="142875"/>
                  </a:cubicBezTo>
                  <a:close/>
                  <a:moveTo>
                    <a:pt x="205740" y="142875"/>
                  </a:moveTo>
                  <a:lnTo>
                    <a:pt x="245078" y="142875"/>
                  </a:lnTo>
                  <a:cubicBezTo>
                    <a:pt x="240907" y="192201"/>
                    <a:pt x="204854" y="232941"/>
                    <a:pt x="156400" y="243078"/>
                  </a:cubicBezTo>
                  <a:cubicBezTo>
                    <a:pt x="183540" y="216099"/>
                    <a:pt x="200903" y="180836"/>
                    <a:pt x="205740" y="142875"/>
                  </a:cubicBezTo>
                  <a:close/>
                  <a:moveTo>
                    <a:pt x="205740" y="123825"/>
                  </a:moveTo>
                  <a:cubicBezTo>
                    <a:pt x="200864" y="85963"/>
                    <a:pt x="183619" y="50771"/>
                    <a:pt x="156686" y="23717"/>
                  </a:cubicBezTo>
                  <a:cubicBezTo>
                    <a:pt x="204996" y="33955"/>
                    <a:pt x="240902" y="74620"/>
                    <a:pt x="245078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Graphic 42" descr="Users">
            <a:extLst>
              <a:ext uri="{FF2B5EF4-FFF2-40B4-BE49-F238E27FC236}">
                <a16:creationId xmlns:a16="http://schemas.microsoft.com/office/drawing/2014/main" id="{91848D85-4F10-495A-89C9-B2A1078B48BF}"/>
              </a:ext>
            </a:extLst>
          </p:cNvPr>
          <p:cNvGrpSpPr/>
          <p:nvPr/>
        </p:nvGrpSpPr>
        <p:grpSpPr>
          <a:xfrm>
            <a:off x="8748324" y="5333354"/>
            <a:ext cx="914400" cy="914400"/>
            <a:chOff x="5938800" y="3271800"/>
            <a:chExt cx="914400" cy="914400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D9B2A43-AAB3-468E-8B98-44F6BA720780}"/>
                </a:ext>
              </a:extLst>
            </p:cNvPr>
            <p:cNvSpPr/>
            <p:nvPr/>
          </p:nvSpPr>
          <p:spPr>
            <a:xfrm>
              <a:off x="6081675" y="3479445"/>
              <a:ext cx="171450" cy="161925"/>
            </a:xfrm>
            <a:custGeom>
              <a:avLst/>
              <a:gdLst>
                <a:gd name="connsiteX0" fmla="*/ 171450 w 171450"/>
                <a:gd name="connsiteY0" fmla="*/ 85725 h 161925"/>
                <a:gd name="connsiteX1" fmla="*/ 85725 w 171450"/>
                <a:gd name="connsiteY1" fmla="*/ 171450 h 161925"/>
                <a:gd name="connsiteX2" fmla="*/ 0 w 171450"/>
                <a:gd name="connsiteY2" fmla="*/ 85725 h 161925"/>
                <a:gd name="connsiteX3" fmla="*/ 85725 w 171450"/>
                <a:gd name="connsiteY3" fmla="*/ 0 h 161925"/>
                <a:gd name="connsiteX4" fmla="*/ 171450 w 171450"/>
                <a:gd name="connsiteY4" fmla="*/ 857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61925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57BD8AA-97AB-479B-8A0E-EF45B3EDE7DE}"/>
                </a:ext>
              </a:extLst>
            </p:cNvPr>
            <p:cNvSpPr/>
            <p:nvPr/>
          </p:nvSpPr>
          <p:spPr>
            <a:xfrm>
              <a:off x="6538875" y="3479445"/>
              <a:ext cx="171450" cy="161925"/>
            </a:xfrm>
            <a:custGeom>
              <a:avLst/>
              <a:gdLst>
                <a:gd name="connsiteX0" fmla="*/ 171450 w 171450"/>
                <a:gd name="connsiteY0" fmla="*/ 85725 h 161925"/>
                <a:gd name="connsiteX1" fmla="*/ 85725 w 171450"/>
                <a:gd name="connsiteY1" fmla="*/ 171450 h 161925"/>
                <a:gd name="connsiteX2" fmla="*/ 0 w 171450"/>
                <a:gd name="connsiteY2" fmla="*/ 85725 h 161925"/>
                <a:gd name="connsiteX3" fmla="*/ 85725 w 171450"/>
                <a:gd name="connsiteY3" fmla="*/ 0 h 161925"/>
                <a:gd name="connsiteX4" fmla="*/ 171450 w 171450"/>
                <a:gd name="connsiteY4" fmla="*/ 857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61925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022078C-915B-4A34-9E1B-E63E16F01378}"/>
                </a:ext>
              </a:extLst>
            </p:cNvPr>
            <p:cNvSpPr/>
            <p:nvPr/>
          </p:nvSpPr>
          <p:spPr>
            <a:xfrm>
              <a:off x="6224550" y="3807105"/>
              <a:ext cx="342900" cy="161925"/>
            </a:xfrm>
            <a:custGeom>
              <a:avLst/>
              <a:gdLst>
                <a:gd name="connsiteX0" fmla="*/ 342900 w 342900"/>
                <a:gd name="connsiteY0" fmla="*/ 171450 h 161925"/>
                <a:gd name="connsiteX1" fmla="*/ 342900 w 342900"/>
                <a:gd name="connsiteY1" fmla="*/ 85725 h 161925"/>
                <a:gd name="connsiteX2" fmla="*/ 325755 w 342900"/>
                <a:gd name="connsiteY2" fmla="*/ 51435 h 161925"/>
                <a:gd name="connsiteX3" fmla="*/ 241935 w 342900"/>
                <a:gd name="connsiteY3" fmla="*/ 11430 h 161925"/>
                <a:gd name="connsiteX4" fmla="*/ 171450 w 342900"/>
                <a:gd name="connsiteY4" fmla="*/ 0 h 161925"/>
                <a:gd name="connsiteX5" fmla="*/ 100965 w 342900"/>
                <a:gd name="connsiteY5" fmla="*/ 11430 h 161925"/>
                <a:gd name="connsiteX6" fmla="*/ 17145 w 342900"/>
                <a:gd name="connsiteY6" fmla="*/ 51435 h 161925"/>
                <a:gd name="connsiteX7" fmla="*/ 0 w 342900"/>
                <a:gd name="connsiteY7" fmla="*/ 85725 h 161925"/>
                <a:gd name="connsiteX8" fmla="*/ 0 w 342900"/>
                <a:gd name="connsiteY8" fmla="*/ 171450 h 161925"/>
                <a:gd name="connsiteX9" fmla="*/ 342900 w 342900"/>
                <a:gd name="connsiteY9" fmla="*/ 17145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61925">
                  <a:moveTo>
                    <a:pt x="342900" y="171450"/>
                  </a:moveTo>
                  <a:lnTo>
                    <a:pt x="342900" y="85725"/>
                  </a:lnTo>
                  <a:cubicBezTo>
                    <a:pt x="342900" y="72390"/>
                    <a:pt x="337185" y="59055"/>
                    <a:pt x="325755" y="51435"/>
                  </a:cubicBezTo>
                  <a:cubicBezTo>
                    <a:pt x="302895" y="32385"/>
                    <a:pt x="272415" y="19050"/>
                    <a:pt x="241935" y="11430"/>
                  </a:cubicBezTo>
                  <a:cubicBezTo>
                    <a:pt x="220980" y="5715"/>
                    <a:pt x="196215" y="0"/>
                    <a:pt x="171450" y="0"/>
                  </a:cubicBezTo>
                  <a:cubicBezTo>
                    <a:pt x="148590" y="0"/>
                    <a:pt x="123825" y="3810"/>
                    <a:pt x="100965" y="11430"/>
                  </a:cubicBezTo>
                  <a:cubicBezTo>
                    <a:pt x="70485" y="19050"/>
                    <a:pt x="41910" y="34290"/>
                    <a:pt x="17145" y="51435"/>
                  </a:cubicBezTo>
                  <a:cubicBezTo>
                    <a:pt x="5715" y="60960"/>
                    <a:pt x="0" y="72390"/>
                    <a:pt x="0" y="85725"/>
                  </a:cubicBezTo>
                  <a:lnTo>
                    <a:pt x="0" y="171450"/>
                  </a:lnTo>
                  <a:lnTo>
                    <a:pt x="34290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399047E-A78C-4F74-8C2C-250F125B410E}"/>
                </a:ext>
              </a:extLst>
            </p:cNvPr>
            <p:cNvSpPr/>
            <p:nvPr/>
          </p:nvSpPr>
          <p:spPr>
            <a:xfrm>
              <a:off x="6310275" y="3612795"/>
              <a:ext cx="171450" cy="171450"/>
            </a:xfrm>
            <a:custGeom>
              <a:avLst/>
              <a:gdLst>
                <a:gd name="connsiteX0" fmla="*/ 171450 w 171450"/>
                <a:gd name="connsiteY0" fmla="*/ 85725 h 171450"/>
                <a:gd name="connsiteX1" fmla="*/ 85725 w 171450"/>
                <a:gd name="connsiteY1" fmla="*/ 171450 h 171450"/>
                <a:gd name="connsiteX2" fmla="*/ 0 w 171450"/>
                <a:gd name="connsiteY2" fmla="*/ 85725 h 171450"/>
                <a:gd name="connsiteX3" fmla="*/ 85725 w 171450"/>
                <a:gd name="connsiteY3" fmla="*/ 0 h 171450"/>
                <a:gd name="connsiteX4" fmla="*/ 171450 w 171450"/>
                <a:gd name="connsiteY4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1384C48-BB45-4975-84D3-FC02FC3375B2}"/>
                </a:ext>
              </a:extLst>
            </p:cNvPr>
            <p:cNvSpPr/>
            <p:nvPr/>
          </p:nvSpPr>
          <p:spPr>
            <a:xfrm>
              <a:off x="6485535" y="3673755"/>
              <a:ext cx="304800" cy="171450"/>
            </a:xfrm>
            <a:custGeom>
              <a:avLst/>
              <a:gdLst>
                <a:gd name="connsiteX0" fmla="*/ 293370 w 304800"/>
                <a:gd name="connsiteY0" fmla="*/ 51435 h 171450"/>
                <a:gd name="connsiteX1" fmla="*/ 209550 w 304800"/>
                <a:gd name="connsiteY1" fmla="*/ 11430 h 171450"/>
                <a:gd name="connsiteX2" fmla="*/ 139065 w 304800"/>
                <a:gd name="connsiteY2" fmla="*/ 0 h 171450"/>
                <a:gd name="connsiteX3" fmla="*/ 68580 w 304800"/>
                <a:gd name="connsiteY3" fmla="*/ 11430 h 171450"/>
                <a:gd name="connsiteX4" fmla="*/ 34290 w 304800"/>
                <a:gd name="connsiteY4" fmla="*/ 24765 h 171450"/>
                <a:gd name="connsiteX5" fmla="*/ 34290 w 304800"/>
                <a:gd name="connsiteY5" fmla="*/ 26670 h 171450"/>
                <a:gd name="connsiteX6" fmla="*/ 0 w 304800"/>
                <a:gd name="connsiteY6" fmla="*/ 110490 h 171450"/>
                <a:gd name="connsiteX7" fmla="*/ 87630 w 304800"/>
                <a:gd name="connsiteY7" fmla="*/ 154305 h 171450"/>
                <a:gd name="connsiteX8" fmla="*/ 102870 w 304800"/>
                <a:gd name="connsiteY8" fmla="*/ 171450 h 171450"/>
                <a:gd name="connsiteX9" fmla="*/ 310515 w 304800"/>
                <a:gd name="connsiteY9" fmla="*/ 171450 h 171450"/>
                <a:gd name="connsiteX10" fmla="*/ 310515 w 304800"/>
                <a:gd name="connsiteY10" fmla="*/ 85725 h 171450"/>
                <a:gd name="connsiteX11" fmla="*/ 293370 w 304800"/>
                <a:gd name="connsiteY11" fmla="*/ 5143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00" h="171450">
                  <a:moveTo>
                    <a:pt x="293370" y="51435"/>
                  </a:moveTo>
                  <a:cubicBezTo>
                    <a:pt x="270510" y="32385"/>
                    <a:pt x="240030" y="19050"/>
                    <a:pt x="209550" y="11430"/>
                  </a:cubicBezTo>
                  <a:cubicBezTo>
                    <a:pt x="188595" y="5715"/>
                    <a:pt x="163830" y="0"/>
                    <a:pt x="139065" y="0"/>
                  </a:cubicBezTo>
                  <a:cubicBezTo>
                    <a:pt x="116205" y="0"/>
                    <a:pt x="91440" y="3810"/>
                    <a:pt x="68580" y="11430"/>
                  </a:cubicBezTo>
                  <a:cubicBezTo>
                    <a:pt x="57150" y="15240"/>
                    <a:pt x="45720" y="19050"/>
                    <a:pt x="34290" y="24765"/>
                  </a:cubicBezTo>
                  <a:lnTo>
                    <a:pt x="34290" y="26670"/>
                  </a:lnTo>
                  <a:cubicBezTo>
                    <a:pt x="34290" y="59055"/>
                    <a:pt x="20955" y="89535"/>
                    <a:pt x="0" y="110490"/>
                  </a:cubicBezTo>
                  <a:cubicBezTo>
                    <a:pt x="36195" y="121920"/>
                    <a:pt x="64770" y="137160"/>
                    <a:pt x="87630" y="154305"/>
                  </a:cubicBezTo>
                  <a:cubicBezTo>
                    <a:pt x="93345" y="160020"/>
                    <a:pt x="99060" y="163830"/>
                    <a:pt x="102870" y="171450"/>
                  </a:cubicBezTo>
                  <a:lnTo>
                    <a:pt x="310515" y="171450"/>
                  </a:lnTo>
                  <a:lnTo>
                    <a:pt x="310515" y="85725"/>
                  </a:lnTo>
                  <a:cubicBezTo>
                    <a:pt x="310515" y="72390"/>
                    <a:pt x="304800" y="59055"/>
                    <a:pt x="2933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808B9E3-E18E-46E1-8BE1-C9867FCA6A77}"/>
                </a:ext>
              </a:extLst>
            </p:cNvPr>
            <p:cNvSpPr/>
            <p:nvPr/>
          </p:nvSpPr>
          <p:spPr>
            <a:xfrm>
              <a:off x="5995950" y="3673755"/>
              <a:ext cx="304800" cy="171450"/>
            </a:xfrm>
            <a:custGeom>
              <a:avLst/>
              <a:gdLst>
                <a:gd name="connsiteX0" fmla="*/ 222885 w 304800"/>
                <a:gd name="connsiteY0" fmla="*/ 154305 h 171450"/>
                <a:gd name="connsiteX1" fmla="*/ 222885 w 304800"/>
                <a:gd name="connsiteY1" fmla="*/ 154305 h 171450"/>
                <a:gd name="connsiteX2" fmla="*/ 310515 w 304800"/>
                <a:gd name="connsiteY2" fmla="*/ 110490 h 171450"/>
                <a:gd name="connsiteX3" fmla="*/ 276225 w 304800"/>
                <a:gd name="connsiteY3" fmla="*/ 26670 h 171450"/>
                <a:gd name="connsiteX4" fmla="*/ 276225 w 304800"/>
                <a:gd name="connsiteY4" fmla="*/ 22860 h 171450"/>
                <a:gd name="connsiteX5" fmla="*/ 241935 w 304800"/>
                <a:gd name="connsiteY5" fmla="*/ 11430 h 171450"/>
                <a:gd name="connsiteX6" fmla="*/ 171450 w 304800"/>
                <a:gd name="connsiteY6" fmla="*/ 0 h 171450"/>
                <a:gd name="connsiteX7" fmla="*/ 100965 w 304800"/>
                <a:gd name="connsiteY7" fmla="*/ 11430 h 171450"/>
                <a:gd name="connsiteX8" fmla="*/ 17145 w 304800"/>
                <a:gd name="connsiteY8" fmla="*/ 51435 h 171450"/>
                <a:gd name="connsiteX9" fmla="*/ 0 w 304800"/>
                <a:gd name="connsiteY9" fmla="*/ 85725 h 171450"/>
                <a:gd name="connsiteX10" fmla="*/ 0 w 304800"/>
                <a:gd name="connsiteY10" fmla="*/ 171450 h 171450"/>
                <a:gd name="connsiteX11" fmla="*/ 205740 w 304800"/>
                <a:gd name="connsiteY11" fmla="*/ 171450 h 171450"/>
                <a:gd name="connsiteX12" fmla="*/ 222885 w 304800"/>
                <a:gd name="connsiteY12" fmla="*/ 15430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4800" h="171450">
                  <a:moveTo>
                    <a:pt x="222885" y="154305"/>
                  </a:moveTo>
                  <a:lnTo>
                    <a:pt x="222885" y="154305"/>
                  </a:lnTo>
                  <a:cubicBezTo>
                    <a:pt x="249555" y="135255"/>
                    <a:pt x="280035" y="120015"/>
                    <a:pt x="310515" y="110490"/>
                  </a:cubicBezTo>
                  <a:cubicBezTo>
                    <a:pt x="289560" y="87630"/>
                    <a:pt x="276225" y="59055"/>
                    <a:pt x="276225" y="26670"/>
                  </a:cubicBezTo>
                  <a:cubicBezTo>
                    <a:pt x="276225" y="24765"/>
                    <a:pt x="276225" y="24765"/>
                    <a:pt x="276225" y="22860"/>
                  </a:cubicBezTo>
                  <a:cubicBezTo>
                    <a:pt x="264795" y="19050"/>
                    <a:pt x="253365" y="13335"/>
                    <a:pt x="241935" y="11430"/>
                  </a:cubicBezTo>
                  <a:cubicBezTo>
                    <a:pt x="220980" y="5715"/>
                    <a:pt x="196215" y="0"/>
                    <a:pt x="171450" y="0"/>
                  </a:cubicBezTo>
                  <a:cubicBezTo>
                    <a:pt x="148590" y="0"/>
                    <a:pt x="123825" y="3810"/>
                    <a:pt x="100965" y="11430"/>
                  </a:cubicBezTo>
                  <a:cubicBezTo>
                    <a:pt x="70485" y="20955"/>
                    <a:pt x="41910" y="34290"/>
                    <a:pt x="17145" y="51435"/>
                  </a:cubicBezTo>
                  <a:cubicBezTo>
                    <a:pt x="5715" y="59055"/>
                    <a:pt x="0" y="72390"/>
                    <a:pt x="0" y="85725"/>
                  </a:cubicBezTo>
                  <a:lnTo>
                    <a:pt x="0" y="171450"/>
                  </a:lnTo>
                  <a:lnTo>
                    <a:pt x="205740" y="171450"/>
                  </a:lnTo>
                  <a:cubicBezTo>
                    <a:pt x="211455" y="163830"/>
                    <a:pt x="215265" y="160020"/>
                    <a:pt x="222885" y="154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Graphic 44" descr="Envelope">
            <a:extLst>
              <a:ext uri="{FF2B5EF4-FFF2-40B4-BE49-F238E27FC236}">
                <a16:creationId xmlns:a16="http://schemas.microsoft.com/office/drawing/2014/main" id="{E9C01253-3E56-4999-B70A-8BF174C265E3}"/>
              </a:ext>
            </a:extLst>
          </p:cNvPr>
          <p:cNvSpPr/>
          <p:nvPr/>
        </p:nvSpPr>
        <p:spPr>
          <a:xfrm>
            <a:off x="4819914" y="5799812"/>
            <a:ext cx="762000" cy="533400"/>
          </a:xfrm>
          <a:custGeom>
            <a:avLst/>
            <a:gdLst>
              <a:gd name="connsiteX0" fmla="*/ 0 w 762000"/>
              <a:gd name="connsiteY0" fmla="*/ 0 h 533400"/>
              <a:gd name="connsiteX1" fmla="*/ 0 w 762000"/>
              <a:gd name="connsiteY1" fmla="*/ 533400 h 533400"/>
              <a:gd name="connsiteX2" fmla="*/ 762000 w 762000"/>
              <a:gd name="connsiteY2" fmla="*/ 533400 h 533400"/>
              <a:gd name="connsiteX3" fmla="*/ 762000 w 762000"/>
              <a:gd name="connsiteY3" fmla="*/ 0 h 533400"/>
              <a:gd name="connsiteX4" fmla="*/ 0 w 762000"/>
              <a:gd name="connsiteY4" fmla="*/ 0 h 533400"/>
              <a:gd name="connsiteX5" fmla="*/ 394335 w 762000"/>
              <a:gd name="connsiteY5" fmla="*/ 332423 h 533400"/>
              <a:gd name="connsiteX6" fmla="*/ 367665 w 762000"/>
              <a:gd name="connsiteY6" fmla="*/ 332423 h 533400"/>
              <a:gd name="connsiteX7" fmla="*/ 85725 w 762000"/>
              <a:gd name="connsiteY7" fmla="*/ 57150 h 533400"/>
              <a:gd name="connsiteX8" fmla="*/ 677228 w 762000"/>
              <a:gd name="connsiteY8" fmla="*/ 57150 h 533400"/>
              <a:gd name="connsiteX9" fmla="*/ 394335 w 762000"/>
              <a:gd name="connsiteY9" fmla="*/ 332423 h 533400"/>
              <a:gd name="connsiteX10" fmla="*/ 242888 w 762000"/>
              <a:gd name="connsiteY10" fmla="*/ 263843 h 533400"/>
              <a:gd name="connsiteX11" fmla="*/ 57150 w 762000"/>
              <a:gd name="connsiteY11" fmla="*/ 450533 h 533400"/>
              <a:gd name="connsiteX12" fmla="*/ 57150 w 762000"/>
              <a:gd name="connsiteY12" fmla="*/ 81915 h 533400"/>
              <a:gd name="connsiteX13" fmla="*/ 242888 w 762000"/>
              <a:gd name="connsiteY13" fmla="*/ 263843 h 533400"/>
              <a:gd name="connsiteX14" fmla="*/ 270510 w 762000"/>
              <a:gd name="connsiteY14" fmla="*/ 290513 h 533400"/>
              <a:gd name="connsiteX15" fmla="*/ 341948 w 762000"/>
              <a:gd name="connsiteY15" fmla="*/ 360045 h 533400"/>
              <a:gd name="connsiteX16" fmla="*/ 381953 w 762000"/>
              <a:gd name="connsiteY16" fmla="*/ 376238 h 533400"/>
              <a:gd name="connsiteX17" fmla="*/ 421958 w 762000"/>
              <a:gd name="connsiteY17" fmla="*/ 360045 h 533400"/>
              <a:gd name="connsiteX18" fmla="*/ 493395 w 762000"/>
              <a:gd name="connsiteY18" fmla="*/ 290513 h 533400"/>
              <a:gd name="connsiteX19" fmla="*/ 678180 w 762000"/>
              <a:gd name="connsiteY19" fmla="*/ 476250 h 533400"/>
              <a:gd name="connsiteX20" fmla="*/ 84773 w 762000"/>
              <a:gd name="connsiteY20" fmla="*/ 476250 h 533400"/>
              <a:gd name="connsiteX21" fmla="*/ 270510 w 762000"/>
              <a:gd name="connsiteY21" fmla="*/ 290513 h 533400"/>
              <a:gd name="connsiteX22" fmla="*/ 519113 w 762000"/>
              <a:gd name="connsiteY22" fmla="*/ 263843 h 533400"/>
              <a:gd name="connsiteX23" fmla="*/ 704850 w 762000"/>
              <a:gd name="connsiteY23" fmla="*/ 82868 h 533400"/>
              <a:gd name="connsiteX24" fmla="*/ 704850 w 762000"/>
              <a:gd name="connsiteY24" fmla="*/ 449580 h 533400"/>
              <a:gd name="connsiteX25" fmla="*/ 519113 w 762000"/>
              <a:gd name="connsiteY25" fmla="*/ 263843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2000" h="533400">
                <a:moveTo>
                  <a:pt x="0" y="0"/>
                </a:moveTo>
                <a:lnTo>
                  <a:pt x="0" y="533400"/>
                </a:lnTo>
                <a:lnTo>
                  <a:pt x="762000" y="533400"/>
                </a:lnTo>
                <a:lnTo>
                  <a:pt x="762000" y="0"/>
                </a:lnTo>
                <a:lnTo>
                  <a:pt x="0" y="0"/>
                </a:lnTo>
                <a:close/>
                <a:moveTo>
                  <a:pt x="394335" y="332423"/>
                </a:moveTo>
                <a:cubicBezTo>
                  <a:pt x="386715" y="340043"/>
                  <a:pt x="375285" y="340043"/>
                  <a:pt x="367665" y="332423"/>
                </a:cubicBezTo>
                <a:lnTo>
                  <a:pt x="85725" y="57150"/>
                </a:lnTo>
                <a:lnTo>
                  <a:pt x="677228" y="57150"/>
                </a:lnTo>
                <a:lnTo>
                  <a:pt x="394335" y="332423"/>
                </a:lnTo>
                <a:close/>
                <a:moveTo>
                  <a:pt x="242888" y="263843"/>
                </a:moveTo>
                <a:lnTo>
                  <a:pt x="57150" y="450533"/>
                </a:lnTo>
                <a:lnTo>
                  <a:pt x="57150" y="81915"/>
                </a:lnTo>
                <a:lnTo>
                  <a:pt x="242888" y="263843"/>
                </a:lnTo>
                <a:close/>
                <a:moveTo>
                  <a:pt x="270510" y="290513"/>
                </a:moveTo>
                <a:lnTo>
                  <a:pt x="341948" y="360045"/>
                </a:lnTo>
                <a:cubicBezTo>
                  <a:pt x="353378" y="370523"/>
                  <a:pt x="367665" y="376238"/>
                  <a:pt x="381953" y="376238"/>
                </a:cubicBezTo>
                <a:cubicBezTo>
                  <a:pt x="396240" y="376238"/>
                  <a:pt x="410528" y="370523"/>
                  <a:pt x="421958" y="360045"/>
                </a:cubicBezTo>
                <a:lnTo>
                  <a:pt x="493395" y="290513"/>
                </a:lnTo>
                <a:lnTo>
                  <a:pt x="678180" y="476250"/>
                </a:lnTo>
                <a:lnTo>
                  <a:pt x="84773" y="476250"/>
                </a:lnTo>
                <a:lnTo>
                  <a:pt x="270510" y="290513"/>
                </a:lnTo>
                <a:close/>
                <a:moveTo>
                  <a:pt x="519113" y="263843"/>
                </a:moveTo>
                <a:lnTo>
                  <a:pt x="704850" y="82868"/>
                </a:lnTo>
                <a:lnTo>
                  <a:pt x="704850" y="449580"/>
                </a:lnTo>
                <a:lnTo>
                  <a:pt x="519113" y="26384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C8081-2F4D-4F3B-9E6A-F229D2BC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45" y="479344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Back-End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2B53-99D9-407C-BC6C-69EB02E2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45" y="2180038"/>
            <a:ext cx="4478010" cy="474904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RESTful API Server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Build on top of HTTP protocol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Interact with </a:t>
            </a:r>
            <a:r>
              <a:rPr lang="en-US" altLang="zh-CN" sz="2400" dirty="0">
                <a:solidFill>
                  <a:schemeClr val="bg1"/>
                </a:solidFill>
              </a:rPr>
              <a:t>HTTP</a:t>
            </a:r>
            <a:r>
              <a:rPr lang="en-US" sz="2400" dirty="0">
                <a:solidFill>
                  <a:schemeClr val="bg1"/>
                </a:solidFill>
              </a:rPr>
              <a:t> GET, POST, PUT, and DELETE method.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creating a rest api - happy coding">
            <a:extLst>
              <a:ext uri="{FF2B5EF4-FFF2-40B4-BE49-F238E27FC236}">
                <a16:creationId xmlns:a16="http://schemas.microsoft.com/office/drawing/2014/main" id="{D9CD3719-760C-40AD-92B0-F351AFDB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619745"/>
            <a:ext cx="5143500" cy="3574732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5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96AE-DD04-453B-98F9-6608BE5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Techniques</a:t>
            </a:r>
          </a:p>
        </p:txBody>
      </p:sp>
      <p:pic>
        <p:nvPicPr>
          <p:cNvPr id="2050" name="Picture 2" descr="Image result for javascript logo">
            <a:extLst>
              <a:ext uri="{FF2B5EF4-FFF2-40B4-BE49-F238E27FC236}">
                <a16:creationId xmlns:a16="http://schemas.microsoft.com/office/drawing/2014/main" id="{A54D2241-8F85-4EB8-B963-81D06BDB9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474" y="1882775"/>
            <a:ext cx="1638777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ode js">
            <a:extLst>
              <a:ext uri="{FF2B5EF4-FFF2-40B4-BE49-F238E27FC236}">
                <a16:creationId xmlns:a16="http://schemas.microsoft.com/office/drawing/2014/main" id="{BF0928A1-789C-4E58-A7E1-26068641C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285" y="4041776"/>
            <a:ext cx="2896566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donis js logo">
            <a:extLst>
              <a:ext uri="{FF2B5EF4-FFF2-40B4-BE49-F238E27FC236}">
                <a16:creationId xmlns:a16="http://schemas.microsoft.com/office/drawing/2014/main" id="{BF95ED55-BD3F-4C24-84D7-F6B505DD6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33" y="4454524"/>
            <a:ext cx="3673935" cy="120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knexjs">
            <a:extLst>
              <a:ext uri="{FF2B5EF4-FFF2-40B4-BE49-F238E27FC236}">
                <a16:creationId xmlns:a16="http://schemas.microsoft.com/office/drawing/2014/main" id="{A8FEAE30-28AD-42A9-9A96-A0606765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2108200"/>
            <a:ext cx="3694824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69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107E-3480-407A-ABB3-C99E68D2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83" y="83621"/>
            <a:ext cx="8596668" cy="1320800"/>
          </a:xfrm>
        </p:spPr>
        <p:txBody>
          <a:bodyPr/>
          <a:lstStyle/>
          <a:p>
            <a:r>
              <a:rPr lang="en-US" dirty="0"/>
              <a:t>Server Structure</a:t>
            </a:r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8C32A774-7200-4450-9C8C-BEC30D23D617}"/>
              </a:ext>
            </a:extLst>
          </p:cNvPr>
          <p:cNvSpPr/>
          <p:nvPr/>
        </p:nvSpPr>
        <p:spPr>
          <a:xfrm>
            <a:off x="0" y="2054625"/>
            <a:ext cx="1296140" cy="1194602"/>
          </a:xfrm>
          <a:prstGeom prst="flowChartDelay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EE29FB7E-7141-4149-A130-EB42F7F8CD0C}"/>
              </a:ext>
            </a:extLst>
          </p:cNvPr>
          <p:cNvSpPr/>
          <p:nvPr/>
        </p:nvSpPr>
        <p:spPr>
          <a:xfrm>
            <a:off x="0" y="4781549"/>
            <a:ext cx="1352062" cy="1194602"/>
          </a:xfrm>
          <a:prstGeom prst="flowChartDelay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D92F66-5846-48A0-B9CC-DE5B9509B682}"/>
              </a:ext>
            </a:extLst>
          </p:cNvPr>
          <p:cNvSpPr/>
          <p:nvPr/>
        </p:nvSpPr>
        <p:spPr>
          <a:xfrm>
            <a:off x="1799227" y="3099721"/>
            <a:ext cx="1848014" cy="182788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E1EF94-C79E-4E4D-8017-8F2F195123C3}"/>
              </a:ext>
            </a:extLst>
          </p:cNvPr>
          <p:cNvSpPr/>
          <p:nvPr/>
        </p:nvSpPr>
        <p:spPr>
          <a:xfrm>
            <a:off x="4586948" y="3099721"/>
            <a:ext cx="1848014" cy="18278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47049-874E-4410-A3D9-503CE961834B}"/>
              </a:ext>
            </a:extLst>
          </p:cNvPr>
          <p:cNvSpPr/>
          <p:nvPr/>
        </p:nvSpPr>
        <p:spPr>
          <a:xfrm>
            <a:off x="7449733" y="3099721"/>
            <a:ext cx="1848014" cy="1827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US" sz="1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6FF5F5-673F-4B71-93F8-568D07BD29EB}"/>
              </a:ext>
            </a:extLst>
          </p:cNvPr>
          <p:cNvSpPr/>
          <p:nvPr/>
        </p:nvSpPr>
        <p:spPr>
          <a:xfrm>
            <a:off x="10237454" y="3099720"/>
            <a:ext cx="1848014" cy="18278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US" sz="16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DB096CC-4536-45C8-8AE7-90F4ED11B9DD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296140" y="2651926"/>
            <a:ext cx="1427094" cy="4477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6531744-5373-43A6-ACCD-5BA69131C35E}"/>
              </a:ext>
            </a:extLst>
          </p:cNvPr>
          <p:cNvCxnSpPr>
            <a:cxnSpLocks/>
            <a:stCxn id="6" idx="4"/>
            <a:endCxn id="5" idx="3"/>
          </p:cNvCxnSpPr>
          <p:nvPr/>
        </p:nvCxnSpPr>
        <p:spPr>
          <a:xfrm rot="5400000">
            <a:off x="1812024" y="4467639"/>
            <a:ext cx="451249" cy="13711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845ACD-08D6-4B52-B5DF-82DDB491FBB0}"/>
              </a:ext>
            </a:extLst>
          </p:cNvPr>
          <p:cNvCxnSpPr>
            <a:cxnSpLocks/>
          </p:cNvCxnSpPr>
          <p:nvPr/>
        </p:nvCxnSpPr>
        <p:spPr>
          <a:xfrm>
            <a:off x="3647241" y="3799643"/>
            <a:ext cx="9397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8ABD25-23DF-4132-BE66-8A2E77B79B5F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H="1">
            <a:off x="3647241" y="4013661"/>
            <a:ext cx="9397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8B6DF-5CAD-4F34-96EA-E44FA6E38232}"/>
              </a:ext>
            </a:extLst>
          </p:cNvPr>
          <p:cNvCxnSpPr>
            <a:cxnSpLocks/>
          </p:cNvCxnSpPr>
          <p:nvPr/>
        </p:nvCxnSpPr>
        <p:spPr>
          <a:xfrm>
            <a:off x="6510026" y="3799643"/>
            <a:ext cx="9397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75D7F8-C12C-46AF-86D3-D34869EEB773}"/>
              </a:ext>
            </a:extLst>
          </p:cNvPr>
          <p:cNvCxnSpPr>
            <a:cxnSpLocks/>
          </p:cNvCxnSpPr>
          <p:nvPr/>
        </p:nvCxnSpPr>
        <p:spPr>
          <a:xfrm flipH="1">
            <a:off x="6510026" y="4013661"/>
            <a:ext cx="9397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31B432-2157-4E17-A96B-A979BD9A0DA3}"/>
              </a:ext>
            </a:extLst>
          </p:cNvPr>
          <p:cNvCxnSpPr>
            <a:cxnSpLocks/>
          </p:cNvCxnSpPr>
          <p:nvPr/>
        </p:nvCxnSpPr>
        <p:spPr>
          <a:xfrm>
            <a:off x="9297747" y="3819832"/>
            <a:ext cx="9397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472A2D-D5F7-41D9-8550-021575FAEFB5}"/>
              </a:ext>
            </a:extLst>
          </p:cNvPr>
          <p:cNvCxnSpPr>
            <a:cxnSpLocks/>
          </p:cNvCxnSpPr>
          <p:nvPr/>
        </p:nvCxnSpPr>
        <p:spPr>
          <a:xfrm flipH="1">
            <a:off x="9297747" y="4033850"/>
            <a:ext cx="9397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24C62AA-EC1D-4497-BA86-DEF11ED8565E}"/>
              </a:ext>
            </a:extLst>
          </p:cNvPr>
          <p:cNvSpPr txBox="1"/>
          <p:nvPr/>
        </p:nvSpPr>
        <p:spPr>
          <a:xfrm>
            <a:off x="276046" y="3608774"/>
            <a:ext cx="16512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Handles all incoming and out going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D707CC-2CEF-42BF-898D-8B9443073A94}"/>
              </a:ext>
            </a:extLst>
          </p:cNvPr>
          <p:cNvSpPr txBox="1"/>
          <p:nvPr/>
        </p:nvSpPr>
        <p:spPr>
          <a:xfrm>
            <a:off x="4685331" y="2561182"/>
            <a:ext cx="165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Handle all business logic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60CBE-9CA7-4C6B-B15C-4F71F571F57D}"/>
              </a:ext>
            </a:extLst>
          </p:cNvPr>
          <p:cNvSpPr txBox="1"/>
          <p:nvPr/>
        </p:nvSpPr>
        <p:spPr>
          <a:xfrm>
            <a:off x="7548116" y="2522461"/>
            <a:ext cx="165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Provide queries to access Database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BF2FEC-E457-4243-ADA6-9DF41037E6AA}"/>
              </a:ext>
            </a:extLst>
          </p:cNvPr>
          <p:cNvSpPr txBox="1"/>
          <p:nvPr/>
        </p:nvSpPr>
        <p:spPr>
          <a:xfrm>
            <a:off x="10335837" y="2576930"/>
            <a:ext cx="165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Resource storage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0938E1-E67A-47FC-9FB1-C8BBB2ECCB12}"/>
              </a:ext>
            </a:extLst>
          </p:cNvPr>
          <p:cNvSpPr txBox="1"/>
          <p:nvPr/>
        </p:nvSpPr>
        <p:spPr>
          <a:xfrm>
            <a:off x="852257" y="1234369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Presentation Layer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8C5CBC-6FC1-46AD-A25C-26CB599D5510}"/>
              </a:ext>
            </a:extLst>
          </p:cNvPr>
          <p:cNvSpPr txBox="1"/>
          <p:nvPr/>
        </p:nvSpPr>
        <p:spPr>
          <a:xfrm>
            <a:off x="5908111" y="1195853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>
                <a:ln/>
                <a:solidFill>
                  <a:schemeClr val="accent4"/>
                </a:solidFill>
              </a:rPr>
              <a:t>Service Layer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53051B-0C4C-4C8E-8E51-6D4D905761F6}"/>
              </a:ext>
            </a:extLst>
          </p:cNvPr>
          <p:cNvSpPr txBox="1"/>
          <p:nvPr/>
        </p:nvSpPr>
        <p:spPr>
          <a:xfrm>
            <a:off x="9733590" y="1240614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Database Layer</a:t>
            </a:r>
          </a:p>
        </p:txBody>
      </p:sp>
    </p:spTree>
    <p:extLst>
      <p:ext uri="{BB962C8B-B14F-4D97-AF65-F5344CB8AC3E}">
        <p14:creationId xmlns:p14="http://schemas.microsoft.com/office/powerpoint/2010/main" val="312842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6F73-C049-480D-A965-3F2EC441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Interesting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AF27-4DEF-4060-A416-890720D5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418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JWT Token</a:t>
            </a:r>
          </a:p>
          <a:p>
            <a:r>
              <a:rPr lang="en-US" sz="2800" dirty="0"/>
              <a:t>Multi-Layered Architecture</a:t>
            </a:r>
          </a:p>
          <a:p>
            <a:r>
              <a:rPr lang="en-US" sz="2800" dirty="0"/>
              <a:t>Object Relational Model vs Plain SQL Query</a:t>
            </a:r>
          </a:p>
          <a:p>
            <a:r>
              <a:rPr lang="en-US" sz="2800" dirty="0"/>
              <a:t>Cyber Security</a:t>
            </a:r>
          </a:p>
          <a:p>
            <a:pPr lvl="1"/>
            <a:r>
              <a:rPr lang="en-US" sz="2400" dirty="0"/>
              <a:t>SQL Injection</a:t>
            </a:r>
          </a:p>
          <a:p>
            <a:pPr lvl="1"/>
            <a:r>
              <a:rPr lang="en-US" sz="2400" dirty="0"/>
              <a:t>Cross-Site Forgery Request</a:t>
            </a:r>
          </a:p>
          <a:p>
            <a:r>
              <a:rPr lang="en-US" sz="2800" dirty="0"/>
              <a:t>SOAP vs RESTful API</a:t>
            </a:r>
          </a:p>
          <a:p>
            <a:r>
              <a:rPr lang="en-US" sz="2800" dirty="0"/>
              <a:t>JavaScript ES6 Promises</a:t>
            </a:r>
          </a:p>
        </p:txBody>
      </p:sp>
    </p:spTree>
    <p:extLst>
      <p:ext uri="{BB962C8B-B14F-4D97-AF65-F5344CB8AC3E}">
        <p14:creationId xmlns:p14="http://schemas.microsoft.com/office/powerpoint/2010/main" val="323116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85B7-7912-4CCA-9E42-5AB3E660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Server</a:t>
            </a:r>
          </a:p>
        </p:txBody>
      </p:sp>
      <p:pic>
        <p:nvPicPr>
          <p:cNvPr id="3074" name="Picture 2" descr="Image result for creating a rest api - happy coding">
            <a:extLst>
              <a:ext uri="{FF2B5EF4-FFF2-40B4-BE49-F238E27FC236}">
                <a16:creationId xmlns:a16="http://schemas.microsoft.com/office/drawing/2014/main" id="{03EC07C4-E150-488F-8589-A1FA10C93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2" y="1552575"/>
            <a:ext cx="6924675" cy="4819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77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200BE-9693-450C-A72F-2F170D4E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CRViewer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D713006A-B411-422E-B28D-A2E7D776D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92" y="2160589"/>
            <a:ext cx="4845539" cy="50920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CRViewer is a desktop application written in native Java.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Contains 3 Pages.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Limited feature, but enough for users to view change request.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  <a:hlinkClick r:id="rId2"/>
              </a:rPr>
              <a:t>http://52fffb97.ngrok.io/~weiZ/crt/public/document/crviewer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E57087B4-2520-4D84-8754-473277614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5493" y="978865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597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367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Change Request Tracker</vt:lpstr>
      <vt:lpstr>PowerPoint Presentation</vt:lpstr>
      <vt:lpstr>Project Map</vt:lpstr>
      <vt:lpstr>Back-End Layer</vt:lpstr>
      <vt:lpstr>Back-End Techniques</vt:lpstr>
      <vt:lpstr>Server Structure</vt:lpstr>
      <vt:lpstr>Other Interesting Topics</vt:lpstr>
      <vt:lpstr>API Server</vt:lpstr>
      <vt:lpstr>CRViewer</vt:lpstr>
      <vt:lpstr>Front-End Layer  </vt:lpstr>
      <vt:lpstr>Front-End Techniques</vt:lpstr>
      <vt:lpstr>Web App Demo</vt:lpstr>
      <vt:lpstr>Project Map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Request Tracker</dc:title>
  <dc:creator>Wei Jie Zheng</dc:creator>
  <cp:lastModifiedBy>Wei Jie Zheng</cp:lastModifiedBy>
  <cp:revision>18</cp:revision>
  <dcterms:created xsi:type="dcterms:W3CDTF">2019-04-10T18:03:07Z</dcterms:created>
  <dcterms:modified xsi:type="dcterms:W3CDTF">2019-04-12T17:01:30Z</dcterms:modified>
</cp:coreProperties>
</file>