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14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5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647C-15AD-654D-BE08-7C6FBC2D0F3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EEED-2696-4046-B5CE-73FB4432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30" y="1723390"/>
            <a:ext cx="8356600" cy="233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1694" y="5223510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Psychological Science</a:t>
            </a:r>
            <a:r>
              <a:rPr lang="en-US" dirty="0" smtClean="0"/>
              <a:t>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4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gender differences in spatial attention?</a:t>
            </a:r>
          </a:p>
          <a:p>
            <a:r>
              <a:rPr lang="en-US" dirty="0" smtClean="0"/>
              <a:t>Can these gender differences decrease due to training?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3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5" y="2030304"/>
            <a:ext cx="5780941" cy="2755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6293" y="5125502"/>
            <a:ext cx="454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video game players: &gt; 4 hours per week</a:t>
            </a:r>
          </a:p>
          <a:p>
            <a:r>
              <a:rPr lang="en-US" dirty="0" smtClean="0"/>
              <a:t>Non-players: no games in the past 3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0"/>
          <a:stretch/>
        </p:blipFill>
        <p:spPr>
          <a:xfrm>
            <a:off x="1644332" y="362903"/>
            <a:ext cx="8442644" cy="47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1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375" y="1690688"/>
            <a:ext cx="468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video game training: 10 hours</a:t>
            </a:r>
          </a:p>
          <a:p>
            <a:r>
              <a:rPr lang="en-US" dirty="0" smtClean="0"/>
              <a:t>Control group: 10 hours with a non-action game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78659" y="877570"/>
            <a:ext cx="5811966" cy="4631690"/>
            <a:chOff x="6357620" y="1186180"/>
            <a:chExt cx="4127500" cy="32893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620" y="1186180"/>
              <a:ext cx="4127500" cy="3022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4860" y="4208780"/>
              <a:ext cx="32258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7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in Experiment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375" y="1690688"/>
            <a:ext cx="468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video game training: 10 hours</a:t>
            </a:r>
          </a:p>
          <a:p>
            <a:r>
              <a:rPr lang="en-US" dirty="0" smtClean="0"/>
              <a:t>Control group: 10 hours with a non-action game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29" y="2765108"/>
            <a:ext cx="7392277" cy="24495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765108"/>
            <a:ext cx="1200150" cy="561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37" y="1357313"/>
            <a:ext cx="7397477" cy="4767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73" y="200025"/>
            <a:ext cx="512161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differences in spatial cognition may be </a:t>
            </a:r>
            <a:r>
              <a:rPr lang="en-US" smtClean="0"/>
              <a:t>due to differences in </a:t>
            </a:r>
            <a:r>
              <a:rPr lang="en-US" dirty="0" smtClean="0"/>
              <a:t>practice rather than due to </a:t>
            </a:r>
            <a:r>
              <a:rPr lang="en-US" smtClean="0"/>
              <a:t>biological differences.</a:t>
            </a:r>
            <a:endParaRPr lang="en-US" dirty="0" smtClean="0"/>
          </a:p>
          <a:p>
            <a:r>
              <a:rPr lang="en-US" dirty="0" smtClean="0"/>
              <a:t>These differences can be overcome through modest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5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Questions</vt:lpstr>
      <vt:lpstr>Experiment 1</vt:lpstr>
      <vt:lpstr>PowerPoint Presentation</vt:lpstr>
      <vt:lpstr>Experiment 2</vt:lpstr>
      <vt:lpstr>Also in Experiment 2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2021-02-25T22:39:05Z</dcterms:created>
  <dcterms:modified xsi:type="dcterms:W3CDTF">2021-02-25T22:56:37Z</dcterms:modified>
</cp:coreProperties>
</file>