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999FF"/>
    <a:srgbClr val="FF9999"/>
    <a:srgbClr val="FF99FF"/>
    <a:srgbClr val="E880C5"/>
    <a:srgbClr val="CF2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2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E600-DA46-4D5F-9117-2E09EBB3BE0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EF8E-9DC6-4210-B3F5-B883D2285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8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E600-DA46-4D5F-9117-2E09EBB3BE0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EF8E-9DC6-4210-B3F5-B883D2285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04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E600-DA46-4D5F-9117-2E09EBB3BE0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EF8E-9DC6-4210-B3F5-B883D2285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5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E600-DA46-4D5F-9117-2E09EBB3BE0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EF8E-9DC6-4210-B3F5-B883D2285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6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E600-DA46-4D5F-9117-2E09EBB3BE0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EF8E-9DC6-4210-B3F5-B883D2285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05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E600-DA46-4D5F-9117-2E09EBB3BE0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EF8E-9DC6-4210-B3F5-B883D2285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6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E600-DA46-4D5F-9117-2E09EBB3BE0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EF8E-9DC6-4210-B3F5-B883D2285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E600-DA46-4D5F-9117-2E09EBB3BE0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EF8E-9DC6-4210-B3F5-B883D2285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0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E600-DA46-4D5F-9117-2E09EBB3BE0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EF8E-9DC6-4210-B3F5-B883D2285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E600-DA46-4D5F-9117-2E09EBB3BE0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EF8E-9DC6-4210-B3F5-B883D2285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6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E600-DA46-4D5F-9117-2E09EBB3BE0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EF8E-9DC6-4210-B3F5-B883D2285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7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E600-DA46-4D5F-9117-2E09EBB3BE0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EF8E-9DC6-4210-B3F5-B883D2285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89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-2381250" y="0"/>
            <a:ext cx="19831050" cy="8362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latin typeface="Arial Black" panose="020B0A040201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2177187" y="3097162"/>
            <a:ext cx="1867300" cy="2002055"/>
            <a:chOff x="510139" y="2300436"/>
            <a:chExt cx="1867300" cy="2002055"/>
          </a:xfrm>
        </p:grpSpPr>
        <p:sp>
          <p:nvSpPr>
            <p:cNvPr id="4" name="圆角矩形 3"/>
            <p:cNvSpPr/>
            <p:nvPr/>
          </p:nvSpPr>
          <p:spPr>
            <a:xfrm>
              <a:off x="510139" y="2300436"/>
              <a:ext cx="1867300" cy="2002055"/>
            </a:xfrm>
            <a:prstGeom prst="roundRect">
              <a:avLst/>
            </a:prstGeom>
            <a:solidFill>
              <a:srgbClr val="FF5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76175" y="3009077"/>
              <a:ext cx="15352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Client</a:t>
              </a:r>
              <a:endParaRPr lang="zh-CN" altLang="en-US" sz="3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2683042" y="0"/>
            <a:ext cx="14404808" cy="111893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Cluster Management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(Standalone,Yarn,Mesos,K8s)</a:t>
            </a:r>
            <a:endParaRPr lang="zh-CN" alt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83042" y="7265020"/>
            <a:ext cx="14404808" cy="111893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>
                <a:latin typeface="Arial Black" panose="020B0A04020102020204" pitchFamily="34" charset="0"/>
              </a:rPr>
              <a:t>Storage</a:t>
            </a:r>
          </a:p>
          <a:p>
            <a:pPr algn="ctr"/>
            <a:r>
              <a:rPr lang="en-US" altLang="zh-CN" sz="1600" dirty="0" smtClean="0">
                <a:latin typeface="Arial Black" panose="020B0A04020102020204" pitchFamily="34" charset="0"/>
              </a:rPr>
              <a:t>(ZK, FileSystem, Rocksdb)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378336" y="1981200"/>
            <a:ext cx="7037294" cy="4282791"/>
          </a:xfrm>
          <a:prstGeom prst="roundRect">
            <a:avLst>
              <a:gd name="adj" fmla="val 6893"/>
            </a:avLst>
          </a:prstGeom>
          <a:solidFill>
            <a:srgbClr val="FF9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623012" y="2085527"/>
            <a:ext cx="127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AM</a:t>
            </a:r>
            <a:endParaRPr lang="zh-CN" altLang="en-US" sz="32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833743" y="3644471"/>
            <a:ext cx="1756610" cy="97939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latin typeface="Arial Black" panose="020B0A04020102020204" pitchFamily="34" charset="0"/>
              </a:rPr>
              <a:t>Dispatcher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266158" y="2524707"/>
            <a:ext cx="3099755" cy="979393"/>
          </a:xfrm>
          <a:prstGeom prst="roundRect">
            <a:avLst/>
          </a:prstGeom>
          <a:solidFill>
            <a:srgbClr val="999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latin typeface="Arial Black" panose="020B0A04020102020204" pitchFamily="34" charset="0"/>
              </a:rPr>
              <a:t>ResourceManager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249796" y="4467519"/>
            <a:ext cx="3099755" cy="1658069"/>
            <a:chOff x="5209682" y="3392901"/>
            <a:chExt cx="3099755" cy="1658069"/>
          </a:xfrm>
        </p:grpSpPr>
        <p:sp>
          <p:nvSpPr>
            <p:cNvPr id="13" name="圆角矩形 12"/>
            <p:cNvSpPr/>
            <p:nvPr/>
          </p:nvSpPr>
          <p:spPr>
            <a:xfrm>
              <a:off x="5209682" y="3392901"/>
              <a:ext cx="3099755" cy="165806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231444" y="3513267"/>
              <a:ext cx="2098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JobManager</a:t>
              </a:r>
              <a:endParaRPr lang="zh-CN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428343" y="3957382"/>
              <a:ext cx="2685143" cy="97968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60894" y="4024599"/>
              <a:ext cx="1597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JobGraph</a:t>
              </a:r>
              <a:endParaRPr lang="zh-CN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661284" y="4454662"/>
              <a:ext cx="599220" cy="336040"/>
            </a:xfrm>
            <a:prstGeom prst="ellipse">
              <a:avLst/>
            </a:prstGeom>
            <a:solidFill>
              <a:srgbClr val="E880C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481711" y="4454662"/>
              <a:ext cx="599220" cy="336040"/>
            </a:xfrm>
            <a:prstGeom prst="ellipse">
              <a:avLst/>
            </a:prstGeom>
            <a:solidFill>
              <a:srgbClr val="E880C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7312632" y="4454662"/>
              <a:ext cx="599220" cy="336040"/>
            </a:xfrm>
            <a:prstGeom prst="ellipse">
              <a:avLst/>
            </a:prstGeom>
            <a:solidFill>
              <a:srgbClr val="E880C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cxnSp>
          <p:nvCxnSpPr>
            <p:cNvPr id="21" name="直接箭头连接符 20"/>
            <p:cNvCxnSpPr>
              <a:stCxn id="17" idx="6"/>
              <a:endCxn id="18" idx="2"/>
            </p:cNvCxnSpPr>
            <p:nvPr/>
          </p:nvCxnSpPr>
          <p:spPr>
            <a:xfrm>
              <a:off x="6260504" y="4622682"/>
              <a:ext cx="221207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7091425" y="4622682"/>
              <a:ext cx="221207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10915788" y="2202809"/>
            <a:ext cx="2337684" cy="3572864"/>
            <a:chOff x="9494923" y="1611368"/>
            <a:chExt cx="2337684" cy="3572864"/>
          </a:xfrm>
        </p:grpSpPr>
        <p:sp>
          <p:nvSpPr>
            <p:cNvPr id="23" name="圆角矩形 22"/>
            <p:cNvSpPr/>
            <p:nvPr/>
          </p:nvSpPr>
          <p:spPr>
            <a:xfrm>
              <a:off x="9494923" y="1611368"/>
              <a:ext cx="2334220" cy="3572864"/>
            </a:xfrm>
            <a:prstGeom prst="roundRect">
              <a:avLst/>
            </a:prstGeom>
            <a:solidFill>
              <a:srgbClr val="FF9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31006" y="1821261"/>
              <a:ext cx="2098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TaskManager</a:t>
              </a:r>
              <a:endParaRPr lang="zh-CN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731006" y="2745424"/>
              <a:ext cx="1539662" cy="70801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941138" y="2519478"/>
              <a:ext cx="1539662" cy="70801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224598" y="2730098"/>
              <a:ext cx="1185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Tasks</a:t>
              </a:r>
              <a:endParaRPr lang="zh-CN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9731005" y="3864782"/>
              <a:ext cx="1923965" cy="908103"/>
            </a:xfrm>
            <a:prstGeom prst="roundRect">
              <a:avLst/>
            </a:prstGeom>
            <a:solidFill>
              <a:srgbClr val="999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734470" y="3949501"/>
              <a:ext cx="2098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StateBackend</a:t>
              </a:r>
              <a:endParaRPr lang="zh-CN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731006" y="4360847"/>
              <a:ext cx="2098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(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Heap,Rocksdb)</a:t>
              </a:r>
              <a:endParaRPr lang="zh-CN" altLang="en-US" sz="16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4750166" y="2202809"/>
            <a:ext cx="2337684" cy="3572864"/>
            <a:chOff x="9494923" y="1611368"/>
            <a:chExt cx="2337684" cy="3572864"/>
          </a:xfrm>
        </p:grpSpPr>
        <p:sp>
          <p:nvSpPr>
            <p:cNvPr id="38" name="圆角矩形 37"/>
            <p:cNvSpPr/>
            <p:nvPr/>
          </p:nvSpPr>
          <p:spPr>
            <a:xfrm>
              <a:off x="9494923" y="1611368"/>
              <a:ext cx="2334220" cy="3572864"/>
            </a:xfrm>
            <a:prstGeom prst="roundRect">
              <a:avLst/>
            </a:prstGeom>
            <a:solidFill>
              <a:srgbClr val="FF9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731006" y="1821261"/>
              <a:ext cx="2098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TaskManager</a:t>
              </a:r>
              <a:endParaRPr lang="zh-CN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9731006" y="2745424"/>
              <a:ext cx="1539662" cy="70801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941138" y="2519478"/>
              <a:ext cx="1539662" cy="70801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0224598" y="2730098"/>
              <a:ext cx="1185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Tasks</a:t>
              </a:r>
              <a:endParaRPr lang="zh-CN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731005" y="3864782"/>
              <a:ext cx="1923965" cy="908103"/>
            </a:xfrm>
            <a:prstGeom prst="roundRect">
              <a:avLst/>
            </a:prstGeom>
            <a:solidFill>
              <a:srgbClr val="999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734470" y="3949501"/>
              <a:ext cx="2098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StateBackend</a:t>
              </a:r>
              <a:endParaRPr lang="zh-CN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731006" y="4360847"/>
              <a:ext cx="2098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(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Heap,Rocksdb)</a:t>
              </a:r>
              <a:endParaRPr lang="zh-CN" altLang="en-US" sz="16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47" name="直接箭头连接符 46"/>
          <p:cNvCxnSpPr>
            <a:stCxn id="4" idx="0"/>
            <a:endCxn id="6" idx="1"/>
          </p:cNvCxnSpPr>
          <p:nvPr/>
        </p:nvCxnSpPr>
        <p:spPr>
          <a:xfrm flipV="1">
            <a:off x="-1243537" y="559469"/>
            <a:ext cx="3926579" cy="25376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5286062" y="1152263"/>
            <a:ext cx="13504" cy="898034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3" idx="2"/>
          </p:cNvCxnSpPr>
          <p:nvPr/>
        </p:nvCxnSpPr>
        <p:spPr>
          <a:xfrm flipH="1">
            <a:off x="6799672" y="6125588"/>
            <a:ext cx="2" cy="1186375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" idx="3"/>
            <a:endCxn id="11" idx="1"/>
          </p:cNvCxnSpPr>
          <p:nvPr/>
        </p:nvCxnSpPr>
        <p:spPr>
          <a:xfrm>
            <a:off x="-309887" y="4098190"/>
            <a:ext cx="3143630" cy="35978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1" idx="2"/>
            <a:endCxn id="13" idx="1"/>
          </p:cNvCxnSpPr>
          <p:nvPr/>
        </p:nvCxnSpPr>
        <p:spPr>
          <a:xfrm>
            <a:off x="3712048" y="4623864"/>
            <a:ext cx="1537748" cy="67269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3" idx="0"/>
          </p:cNvCxnSpPr>
          <p:nvPr/>
        </p:nvCxnSpPr>
        <p:spPr>
          <a:xfrm flipH="1" flipV="1">
            <a:off x="6799672" y="3582088"/>
            <a:ext cx="2" cy="885431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2" idx="0"/>
          </p:cNvCxnSpPr>
          <p:nvPr/>
        </p:nvCxnSpPr>
        <p:spPr>
          <a:xfrm flipV="1">
            <a:off x="6816036" y="1186154"/>
            <a:ext cx="26655" cy="133855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2" idx="3"/>
          </p:cNvCxnSpPr>
          <p:nvPr/>
        </p:nvCxnSpPr>
        <p:spPr>
          <a:xfrm>
            <a:off x="8365913" y="3014404"/>
            <a:ext cx="2549875" cy="1669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8296826" y="5105404"/>
            <a:ext cx="2549875" cy="22911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8349551" y="5529280"/>
            <a:ext cx="2566237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23" idx="3"/>
            <a:endCxn id="38" idx="1"/>
          </p:cNvCxnSpPr>
          <p:nvPr/>
        </p:nvCxnSpPr>
        <p:spPr>
          <a:xfrm>
            <a:off x="13250008" y="3989241"/>
            <a:ext cx="1500158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23" idx="0"/>
          </p:cNvCxnSpPr>
          <p:nvPr/>
        </p:nvCxnSpPr>
        <p:spPr>
          <a:xfrm>
            <a:off x="12082898" y="1186154"/>
            <a:ext cx="0" cy="1016655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15991528" y="1186153"/>
            <a:ext cx="0" cy="1016655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>
            <a:off x="12082898" y="5784167"/>
            <a:ext cx="30956" cy="148085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16004361" y="5767554"/>
            <a:ext cx="30956" cy="148085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-1198974" y="1250294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 Black" panose="020B0A04020102020204" pitchFamily="34" charset="0"/>
              </a:rPr>
              <a:t>1.Submit App</a:t>
            </a:r>
            <a:endParaRPr lang="zh-CN" altLang="en-US" sz="2400" dirty="0" smtClean="0">
              <a:latin typeface="Arial Black" panose="020B0A040201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815245" y="1323507"/>
            <a:ext cx="24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 Black" panose="020B0A04020102020204" pitchFamily="34" charset="0"/>
              </a:rPr>
              <a:t>2.Launch AM</a:t>
            </a:r>
            <a:endParaRPr lang="zh-CN" altLang="en-US" sz="2400" dirty="0" smtClean="0">
              <a:latin typeface="Arial Black" panose="020B0A0402010202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-180659" y="4225390"/>
            <a:ext cx="24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 Black" panose="020B0A04020102020204" pitchFamily="34" charset="0"/>
              </a:rPr>
              <a:t>3.Submit Job</a:t>
            </a:r>
            <a:endParaRPr lang="zh-CN" altLang="en-US" sz="2400" dirty="0" smtClean="0">
              <a:latin typeface="Arial Black" panose="020B0A04020102020204" pitchFamily="3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2799320" y="5050053"/>
            <a:ext cx="24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 Black" panose="020B0A04020102020204" pitchFamily="34" charset="0"/>
              </a:rPr>
              <a:t>4.Start JM</a:t>
            </a:r>
            <a:endParaRPr lang="zh-CN" altLang="en-US" sz="2400" dirty="0" smtClean="0">
              <a:latin typeface="Arial Black" panose="020B0A0402010202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827465" y="3798781"/>
            <a:ext cx="2826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 Black" panose="020B0A04020102020204" pitchFamily="34" charset="0"/>
              </a:rPr>
              <a:t>5.Request Slot</a:t>
            </a:r>
            <a:endParaRPr lang="zh-CN" altLang="en-US" sz="2400" dirty="0" smtClean="0">
              <a:latin typeface="Arial Black" panose="020B0A0402010202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903173" y="1323507"/>
            <a:ext cx="363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 Black" panose="020B0A04020102020204" pitchFamily="34" charset="0"/>
              </a:rPr>
              <a:t>6.Allocate Resource</a:t>
            </a:r>
            <a:endParaRPr lang="zh-CN" altLang="en-US" sz="2400" dirty="0" smtClean="0">
              <a:latin typeface="Arial Black" panose="020B0A0402010202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3204843" y="1323507"/>
            <a:ext cx="216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 Black" panose="020B0A04020102020204" pitchFamily="34" charset="0"/>
              </a:rPr>
              <a:t>7.Start TM</a:t>
            </a:r>
            <a:endParaRPr lang="zh-CN" altLang="en-US" sz="2400" dirty="0" smtClean="0">
              <a:latin typeface="Arial Black" panose="020B0A0402010202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349551" y="2524681"/>
            <a:ext cx="270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 Black" panose="020B0A04020102020204" pitchFamily="34" charset="0"/>
              </a:rPr>
              <a:t>8.Request Slot</a:t>
            </a:r>
            <a:endParaRPr lang="zh-CN" altLang="en-US" sz="2400" dirty="0" smtClean="0">
              <a:latin typeface="Arial Black" panose="020B0A04020102020204" pitchFamily="34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328951" y="4585086"/>
            <a:ext cx="270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 Black" panose="020B0A04020102020204" pitchFamily="34" charset="0"/>
              </a:rPr>
              <a:t>9.Offer Slot</a:t>
            </a:r>
            <a:endParaRPr lang="zh-CN" altLang="en-US" sz="2400" dirty="0" smtClean="0">
              <a:latin typeface="Arial Black" panose="020B0A04020102020204" pitchFamily="34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305861" y="5634402"/>
            <a:ext cx="3056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 Black" panose="020B0A04020102020204" pitchFamily="34" charset="0"/>
              </a:rPr>
              <a:t>10.Submit Task</a:t>
            </a:r>
            <a:endParaRPr lang="zh-CN" altLang="en-US" sz="2400" dirty="0" smtClean="0">
              <a:latin typeface="Arial Black" panose="020B0A040201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3357130" y="3357266"/>
            <a:ext cx="146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 Black" panose="020B0A04020102020204" pitchFamily="34" charset="0"/>
              </a:rPr>
              <a:t>shuffle</a:t>
            </a:r>
            <a:endParaRPr lang="zh-CN" altLang="en-US" sz="2400" dirty="0" smtClean="0">
              <a:latin typeface="Arial Black" panose="020B0A04020102020204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2266989" y="6443552"/>
            <a:ext cx="375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 Black" panose="020B0A04020102020204" pitchFamily="34" charset="0"/>
              </a:rPr>
              <a:t>Snapshot / Recovery</a:t>
            </a:r>
            <a:endParaRPr lang="zh-CN" altLang="en-US" sz="2400" dirty="0" smtClean="0">
              <a:latin typeface="Arial Black" panose="020B0A04020102020204" pitchFamily="3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6845048" y="6499799"/>
            <a:ext cx="375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 Black" panose="020B0A04020102020204" pitchFamily="34" charset="0"/>
              </a:rPr>
              <a:t>Meta</a:t>
            </a:r>
            <a:endParaRPr lang="zh-CN" altLang="en-US" sz="24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9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09071" y="307787"/>
            <a:ext cx="11967882" cy="2850777"/>
            <a:chOff x="109071" y="307787"/>
            <a:chExt cx="11967882" cy="2850777"/>
          </a:xfrm>
        </p:grpSpPr>
        <p:sp>
          <p:nvSpPr>
            <p:cNvPr id="29" name="圆角矩形 28"/>
            <p:cNvSpPr/>
            <p:nvPr/>
          </p:nvSpPr>
          <p:spPr>
            <a:xfrm>
              <a:off x="109071" y="307787"/>
              <a:ext cx="11967882" cy="285077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109071" y="1446305"/>
              <a:ext cx="1443318" cy="484094"/>
            </a:xfrm>
            <a:prstGeom prst="roundRect">
              <a:avLst/>
            </a:prstGeom>
            <a:solidFill>
              <a:srgbClr val="999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latin typeface="Arial Black" panose="020B0A04020102020204" pitchFamily="34" charset="0"/>
                </a:rPr>
                <a:t>Event G </a:t>
              </a:r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829050" y="1491129"/>
              <a:ext cx="1443318" cy="484094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latin typeface="Arial Black" panose="020B0A04020102020204" pitchFamily="34" charset="0"/>
                </a:rPr>
                <a:t>Event F</a:t>
              </a:r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549029" y="1491129"/>
              <a:ext cx="1443318" cy="484094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latin typeface="Arial Black" panose="020B0A04020102020204" pitchFamily="34" charset="0"/>
                </a:rPr>
                <a:t>Event E</a:t>
              </a:r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269008" y="1491129"/>
              <a:ext cx="1443318" cy="48409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latin typeface="Arial Black" panose="020B0A04020102020204" pitchFamily="34" charset="0"/>
                </a:rPr>
                <a:t>Event D</a:t>
              </a:r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988987" y="1491129"/>
              <a:ext cx="1443318" cy="48409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latin typeface="Arial Black" panose="020B0A04020102020204" pitchFamily="34" charset="0"/>
                </a:rPr>
                <a:t>Event C</a:t>
              </a:r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708966" y="1491129"/>
              <a:ext cx="1443318" cy="48409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latin typeface="Arial Black" panose="020B0A04020102020204" pitchFamily="34" charset="0"/>
                </a:rPr>
                <a:t>Event B</a:t>
              </a:r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0428945" y="1491129"/>
              <a:ext cx="1443318" cy="48409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latin typeface="Arial Black" panose="020B0A04020102020204" pitchFamily="34" charset="0"/>
                </a:rPr>
                <a:t>Event A</a:t>
              </a:r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487086" y="2280024"/>
              <a:ext cx="1138517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headEnd type="none" w="med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7710646" y="626505"/>
              <a:ext cx="2182654" cy="1124600"/>
              <a:chOff x="7736046" y="1896505"/>
              <a:chExt cx="2182654" cy="1124600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8601140" y="2339788"/>
                <a:ext cx="0" cy="681317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  <a:headEnd type="none"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7736046" y="1896505"/>
                <a:ext cx="2182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Arial Black" panose="020B0A04020102020204" pitchFamily="34" charset="0"/>
                  </a:rPr>
                  <a:t>Checkpoint 1</a:t>
                </a:r>
                <a:endParaRPr lang="zh-CN" altLang="en-US" sz="2000" dirty="0" smtClean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270686" y="626505"/>
              <a:ext cx="2333313" cy="1124600"/>
              <a:chOff x="4296086" y="1896505"/>
              <a:chExt cx="2333313" cy="1124600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5161181" y="2339788"/>
                <a:ext cx="0" cy="681317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  <a:headEnd type="none"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4296086" y="1896505"/>
                <a:ext cx="23333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Arial Black" panose="020B0A04020102020204" pitchFamily="34" charset="0"/>
                  </a:rPr>
                  <a:t>Checkpoint 2</a:t>
                </a:r>
                <a:endParaRPr lang="zh-CN" altLang="en-US" sz="2000" dirty="0" smtClean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6174690" y="2574068"/>
              <a:ext cx="16285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shutdown</a:t>
              </a:r>
              <a:endParaRPr lang="zh-CN" altLang="en-US" sz="2000" dirty="0" smtClean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30729" y="626505"/>
              <a:ext cx="2333309" cy="1124600"/>
              <a:chOff x="7736045" y="1896505"/>
              <a:chExt cx="2333309" cy="1124600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8601140" y="2339788"/>
                <a:ext cx="0" cy="681317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  <a:headEnd type="none"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7736045" y="1896505"/>
                <a:ext cx="23333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Arial Black" panose="020B0A04020102020204" pitchFamily="34" charset="0"/>
                  </a:rPr>
                  <a:t>Checkpoint 3</a:t>
                </a:r>
                <a:endParaRPr lang="zh-CN" altLang="en-US" sz="2000" dirty="0" smtClean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24" name="直接箭头连接符 23"/>
            <p:cNvCxnSpPr/>
            <p:nvPr/>
          </p:nvCxnSpPr>
          <p:spPr>
            <a:xfrm flipH="1" flipV="1">
              <a:off x="6868715" y="1930400"/>
              <a:ext cx="12376" cy="575534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olid"/>
              <a:headEnd type="none"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0536521" y="364895"/>
              <a:ext cx="14331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i="1" dirty="0">
                  <a:solidFill>
                    <a:srgbClr val="FF5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故障前</a:t>
              </a:r>
              <a:endParaRPr lang="zh-CN" altLang="en-US" sz="2800" b="1" i="1" dirty="0" smtClean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9071" y="3553012"/>
            <a:ext cx="11967882" cy="2850777"/>
            <a:chOff x="109071" y="307787"/>
            <a:chExt cx="11967882" cy="2850777"/>
          </a:xfrm>
        </p:grpSpPr>
        <p:sp>
          <p:nvSpPr>
            <p:cNvPr id="33" name="圆角矩形 32"/>
            <p:cNvSpPr/>
            <p:nvPr/>
          </p:nvSpPr>
          <p:spPr>
            <a:xfrm>
              <a:off x="109071" y="307787"/>
              <a:ext cx="11967882" cy="285077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09071" y="1446305"/>
              <a:ext cx="1443318" cy="484094"/>
            </a:xfrm>
            <a:prstGeom prst="roundRect">
              <a:avLst/>
            </a:prstGeom>
            <a:solidFill>
              <a:srgbClr val="999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latin typeface="Arial Black" panose="020B0A04020102020204" pitchFamily="34" charset="0"/>
                </a:rPr>
                <a:t>Event G </a:t>
              </a:r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1829050" y="1491129"/>
              <a:ext cx="1443318" cy="484094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latin typeface="Arial Black" panose="020B0A04020102020204" pitchFamily="34" charset="0"/>
                </a:rPr>
                <a:t>Event F</a:t>
              </a:r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3549029" y="1491129"/>
              <a:ext cx="1443318" cy="484094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latin typeface="Arial Black" panose="020B0A04020102020204" pitchFamily="34" charset="0"/>
                </a:rPr>
                <a:t>Event E</a:t>
              </a:r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5269008" y="1491129"/>
              <a:ext cx="1443318" cy="48409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latin typeface="Arial Black" panose="020B0A04020102020204" pitchFamily="34" charset="0"/>
                </a:rPr>
                <a:t>Event D</a:t>
              </a:r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6988987" y="1491129"/>
              <a:ext cx="1443318" cy="48409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latin typeface="Arial Black" panose="020B0A04020102020204" pitchFamily="34" charset="0"/>
                </a:rPr>
                <a:t>Event C</a:t>
              </a:r>
              <a:endParaRPr lang="zh-CN" altLang="en-US" dirty="0" smtClean="0">
                <a:latin typeface="Arial Black" panose="020B0A04020102020204" pitchFamily="34" charset="0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487086" y="2280024"/>
              <a:ext cx="1138517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headEnd type="none" w="med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>
              <a:off x="4270686" y="626505"/>
              <a:ext cx="2168213" cy="1124600"/>
              <a:chOff x="4296086" y="1896505"/>
              <a:chExt cx="2168213" cy="1124600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5161181" y="2339788"/>
                <a:ext cx="0" cy="681317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  <a:headEnd type="none"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4296086" y="1896505"/>
                <a:ext cx="21682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Arial Black" panose="020B0A04020102020204" pitchFamily="34" charset="0"/>
                  </a:rPr>
                  <a:t>Checkpoint 2</a:t>
                </a:r>
                <a:endParaRPr lang="zh-CN" altLang="en-US" sz="2000" dirty="0" smtClean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7761443" y="2624893"/>
              <a:ext cx="16285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Recovery</a:t>
              </a:r>
              <a:endParaRPr lang="zh-CN" altLang="en-US" sz="2000" dirty="0" smtClean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830730" y="626505"/>
              <a:ext cx="2229970" cy="1124600"/>
              <a:chOff x="7736046" y="1896505"/>
              <a:chExt cx="2229970" cy="1124600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8601140" y="2339788"/>
                <a:ext cx="0" cy="681317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  <a:headEnd type="none"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7736046" y="1896505"/>
                <a:ext cx="22299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Arial Black" panose="020B0A04020102020204" pitchFamily="34" charset="0"/>
                  </a:rPr>
                  <a:t>Checkpoint 3</a:t>
                </a:r>
                <a:endParaRPr lang="zh-CN" altLang="en-US" sz="2000" dirty="0" smtClean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46" name="直接箭头连接符 45"/>
            <p:cNvCxnSpPr/>
            <p:nvPr/>
          </p:nvCxnSpPr>
          <p:spPr>
            <a:xfrm flipV="1">
              <a:off x="8581927" y="1930399"/>
              <a:ext cx="0" cy="69449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olid"/>
              <a:headEnd type="none"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0536521" y="364895"/>
              <a:ext cx="14331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i="1" dirty="0" smtClean="0">
                  <a:solidFill>
                    <a:srgbClr val="FF5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故障后</a:t>
              </a:r>
              <a:endParaRPr lang="zh-CN" altLang="en-US" sz="2800" b="1" i="1" dirty="0" smtClean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167474" y="1124628"/>
              <a:ext cx="1082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i="1" dirty="0">
                  <a:solidFill>
                    <a:srgbClr val="FF5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重复消费</a:t>
              </a:r>
              <a:endParaRPr lang="zh-CN" altLang="en-US" sz="1600" b="1" i="1" dirty="0" smtClean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椭圆 56"/>
          <p:cNvSpPr/>
          <p:nvPr/>
        </p:nvSpPr>
        <p:spPr>
          <a:xfrm>
            <a:off x="6825635" y="4478171"/>
            <a:ext cx="1719977" cy="95959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14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Arial Black" panose="020B0A040201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tx1"/>
          </a:solidFill>
          <a:prstDash val="dash"/>
          <a:headEnd type="none" w="med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Arial Black" panose="020B0A040201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98</Words>
  <Application>Microsoft Office PowerPoint</Application>
  <PresentationFormat>宽屏</PresentationFormat>
  <Paragraphs>53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Arial Black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齐天大圣</dc:creator>
  <cp:lastModifiedBy>齐天大圣</cp:lastModifiedBy>
  <cp:revision>7</cp:revision>
  <dcterms:created xsi:type="dcterms:W3CDTF">2019-08-28T06:42:24Z</dcterms:created>
  <dcterms:modified xsi:type="dcterms:W3CDTF">2019-08-28T14:13:18Z</dcterms:modified>
</cp:coreProperties>
</file>