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2" r:id="rId5"/>
    <p:sldId id="321" r:id="rId6"/>
    <p:sldId id="328" r:id="rId7"/>
    <p:sldId id="329" r:id="rId8"/>
    <p:sldId id="260" r:id="rId9"/>
    <p:sldId id="278" r:id="rId10"/>
    <p:sldId id="284" r:id="rId11"/>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4C64"/>
    <a:srgbClr val="87C7E3"/>
    <a:srgbClr val="ED6B6D"/>
    <a:srgbClr val="FED16C"/>
    <a:srgbClr val="A8D37A"/>
    <a:srgbClr val="435F86"/>
    <a:srgbClr val="EEEEEE"/>
    <a:srgbClr val="FBA6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p:restoredTop sz="94660"/>
  </p:normalViewPr>
  <p:slideViewPr>
    <p:cSldViewPr snapToGrid="0">
      <p:cViewPr varScale="1">
        <p:scale>
          <a:sx n="84" d="100"/>
          <a:sy n="84" d="100"/>
        </p:scale>
        <p:origin x="821" y="72"/>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09C29EA8-F9BA-4AB0-9D8D-6E939CA64337}"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042150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6DED715-5CAF-4169-835B-A76E944ADEE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7C7E3"/>
        </a:solidFill>
        <a:effectLst/>
      </p:bgPr>
    </p:bg>
    <p:spTree>
      <p:nvGrpSpPr>
        <p:cNvPr id="1" name=""/>
        <p:cNvGrpSpPr/>
        <p:nvPr/>
      </p:nvGrpSpPr>
      <p:grpSpPr>
        <a:xfrm>
          <a:off x="0" y="0"/>
          <a:ext cx="0" cy="0"/>
          <a:chOff x="0" y="0"/>
          <a:chExt cx="0" cy="0"/>
        </a:xfrm>
      </p:grpSpPr>
      <p:sp>
        <p:nvSpPr>
          <p:cNvPr id="19458" name="Freeform 382"/>
          <p:cNvSpPr/>
          <p:nvPr/>
        </p:nvSpPr>
        <p:spPr>
          <a:xfrm>
            <a:off x="-2857" y="2768600"/>
            <a:ext cx="12193587" cy="2384425"/>
          </a:xfrm>
          <a:custGeom>
            <a:avLst/>
            <a:gdLst/>
            <a:ahLst/>
            <a:cxnLst>
              <a:cxn ang="0">
                <a:pos x="12091567" y="2384425"/>
              </a:cxn>
              <a:cxn ang="0">
                <a:pos x="106455" y="2384425"/>
              </a:cxn>
              <a:cxn ang="0">
                <a:pos x="0" y="2336657"/>
              </a:cxn>
              <a:cxn ang="0">
                <a:pos x="0" y="47768"/>
              </a:cxn>
              <a:cxn ang="0">
                <a:pos x="106455" y="0"/>
              </a:cxn>
              <a:cxn ang="0">
                <a:pos x="12091567" y="0"/>
              </a:cxn>
              <a:cxn ang="0">
                <a:pos x="12193587" y="47768"/>
              </a:cxn>
              <a:cxn ang="0">
                <a:pos x="12193587" y="2336657"/>
              </a:cxn>
              <a:cxn ang="0">
                <a:pos x="12091567" y="2384425"/>
              </a:cxn>
            </a:cxnLst>
            <a:rect l="0" t="0" r="0" b="0"/>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alpha val="100000"/>
            </a:srgbClr>
          </a:solidFill>
          <a:ln w="9525">
            <a:noFill/>
          </a:ln>
        </p:spPr>
        <p:txBody>
          <a:bodyPr/>
          <a:lstStyle/>
          <a:p>
            <a:endParaRPr lang="zh-CN" altLang="en-US"/>
          </a:p>
        </p:txBody>
      </p:sp>
      <p:grpSp>
        <p:nvGrpSpPr>
          <p:cNvPr id="19459" name="组合 773"/>
          <p:cNvGrpSpPr/>
          <p:nvPr/>
        </p:nvGrpSpPr>
        <p:grpSpPr>
          <a:xfrm>
            <a:off x="6718300" y="1900238"/>
            <a:ext cx="5472113" cy="4130675"/>
            <a:chOff x="6719888" y="2131781"/>
            <a:chExt cx="5472112" cy="4130676"/>
          </a:xfrm>
        </p:grpSpPr>
        <p:sp>
          <p:nvSpPr>
            <p:cNvPr id="19467" name="AutoShape 380"/>
            <p:cNvSpPr>
              <a:spLocks noChangeAspect="1" noTextEdit="1"/>
            </p:cNvSpPr>
            <p:nvPr/>
          </p:nvSpPr>
          <p:spPr>
            <a:xfrm>
              <a:off x="6719888" y="2131781"/>
              <a:ext cx="5472112" cy="4129088"/>
            </a:xfrm>
            <a:prstGeom prst="rect">
              <a:avLst/>
            </a:prstGeom>
            <a:noFill/>
            <a:ln w="9525">
              <a:noFill/>
            </a:ln>
          </p:spPr>
          <p:txBody>
            <a:bodyPr/>
            <a:lstStyle/>
            <a:p>
              <a:endParaRPr lang="zh-CN" altLang="en-US"/>
            </a:p>
          </p:txBody>
        </p:sp>
        <p:sp>
          <p:nvSpPr>
            <p:cNvPr id="19468" name="Freeform 383"/>
            <p:cNvSpPr/>
            <p:nvPr/>
          </p:nvSpPr>
          <p:spPr>
            <a:xfrm>
              <a:off x="9183688" y="4540019"/>
              <a:ext cx="549275" cy="698500"/>
            </a:xfrm>
            <a:custGeom>
              <a:avLst/>
              <a:gdLst/>
              <a:ahLst/>
              <a:cxnLst>
                <a:cxn ang="0">
                  <a:pos x="513453" y="698500"/>
                </a:cxn>
                <a:cxn ang="0">
                  <a:pos x="35822" y="698500"/>
                </a:cxn>
                <a:cxn ang="0">
                  <a:pos x="0" y="662679"/>
                </a:cxn>
                <a:cxn ang="0">
                  <a:pos x="0" y="35821"/>
                </a:cxn>
                <a:cxn ang="0">
                  <a:pos x="35822" y="0"/>
                </a:cxn>
                <a:cxn ang="0">
                  <a:pos x="513453" y="0"/>
                </a:cxn>
                <a:cxn ang="0">
                  <a:pos x="549275" y="35821"/>
                </a:cxn>
                <a:cxn ang="0">
                  <a:pos x="549275" y="662679"/>
                </a:cxn>
                <a:cxn ang="0">
                  <a:pos x="513453" y="698500"/>
                </a:cxn>
              </a:cxnLst>
              <a:rect l="0" t="0" r="0" b="0"/>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alpha val="100000"/>
              </a:srgbClr>
            </a:solidFill>
            <a:ln w="9525">
              <a:noFill/>
            </a:ln>
          </p:spPr>
          <p:txBody>
            <a:bodyPr/>
            <a:lstStyle/>
            <a:p>
              <a:endParaRPr lang="zh-CN" altLang="en-US"/>
            </a:p>
          </p:txBody>
        </p:sp>
        <p:sp>
          <p:nvSpPr>
            <p:cNvPr id="19469" name="Rectangle 384"/>
            <p:cNvSpPr/>
            <p:nvPr/>
          </p:nvSpPr>
          <p:spPr>
            <a:xfrm>
              <a:off x="9221788" y="4559069"/>
              <a:ext cx="473075" cy="608013"/>
            </a:xfrm>
            <a:prstGeom prst="rect">
              <a:avLst/>
            </a:prstGeom>
            <a:solidFill>
              <a:srgbClr val="FFFFFF"/>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470" name="Rectangle 385"/>
            <p:cNvSpPr/>
            <p:nvPr/>
          </p:nvSpPr>
          <p:spPr>
            <a:xfrm>
              <a:off x="9221788" y="4559069"/>
              <a:ext cx="473075" cy="608013"/>
            </a:xfrm>
            <a:prstGeom prst="rect">
              <a:avLst/>
            </a:prstGeom>
            <a:no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471" name="Freeform 386"/>
            <p:cNvSpPr/>
            <p:nvPr/>
          </p:nvSpPr>
          <p:spPr>
            <a:xfrm>
              <a:off x="9221788" y="5167082"/>
              <a:ext cx="473075" cy="20638"/>
            </a:xfrm>
            <a:custGeom>
              <a:avLst/>
              <a:gdLst/>
              <a:ahLst/>
              <a:cxnLst>
                <a:cxn ang="0">
                  <a:pos x="466725" y="20638"/>
                </a:cxn>
                <a:cxn ang="0">
                  <a:pos x="3175" y="20638"/>
                </a:cxn>
                <a:cxn ang="0">
                  <a:pos x="0" y="0"/>
                </a:cxn>
                <a:cxn ang="0">
                  <a:pos x="473075" y="0"/>
                </a:cxn>
                <a:cxn ang="0">
                  <a:pos x="466725" y="20638"/>
                </a:cxn>
              </a:cxnLst>
              <a:rect l="0" t="0" r="0" b="0"/>
              <a:pathLst>
                <a:path w="298" h="13">
                  <a:moveTo>
                    <a:pt x="294" y="13"/>
                  </a:moveTo>
                  <a:lnTo>
                    <a:pt x="2" y="13"/>
                  </a:lnTo>
                  <a:lnTo>
                    <a:pt x="0" y="0"/>
                  </a:lnTo>
                  <a:lnTo>
                    <a:pt x="298" y="0"/>
                  </a:lnTo>
                  <a:lnTo>
                    <a:pt x="294" y="13"/>
                  </a:lnTo>
                  <a:close/>
                </a:path>
              </a:pathLst>
            </a:custGeom>
            <a:solidFill>
              <a:srgbClr val="DEDDDD">
                <a:alpha val="100000"/>
              </a:srgbClr>
            </a:solidFill>
            <a:ln w="9525">
              <a:noFill/>
            </a:ln>
          </p:spPr>
          <p:txBody>
            <a:bodyPr/>
            <a:lstStyle/>
            <a:p>
              <a:endParaRPr lang="zh-CN" altLang="en-US"/>
            </a:p>
          </p:txBody>
        </p:sp>
        <p:sp>
          <p:nvSpPr>
            <p:cNvPr id="19472" name="Freeform 387"/>
            <p:cNvSpPr/>
            <p:nvPr/>
          </p:nvSpPr>
          <p:spPr>
            <a:xfrm>
              <a:off x="9250363" y="4608282"/>
              <a:ext cx="412750" cy="12700"/>
            </a:xfrm>
            <a:custGeom>
              <a:avLst/>
              <a:gdLst/>
              <a:ahLst/>
              <a:cxnLst>
                <a:cxn ang="0">
                  <a:pos x="408762" y="0"/>
                </a:cxn>
                <a:cxn ang="0">
                  <a:pos x="3988" y="0"/>
                </a:cxn>
                <a:cxn ang="0">
                  <a:pos x="0" y="3629"/>
                </a:cxn>
                <a:cxn ang="0">
                  <a:pos x="0" y="9071"/>
                </a:cxn>
                <a:cxn ang="0">
                  <a:pos x="3988" y="12700"/>
                </a:cxn>
                <a:cxn ang="0">
                  <a:pos x="408762" y="12700"/>
                </a:cxn>
                <a:cxn ang="0">
                  <a:pos x="412750" y="9071"/>
                </a:cxn>
                <a:cxn ang="0">
                  <a:pos x="412750" y="3629"/>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73" name="Freeform 388"/>
            <p:cNvSpPr/>
            <p:nvPr/>
          </p:nvSpPr>
          <p:spPr>
            <a:xfrm>
              <a:off x="9250363" y="464479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74" name="Freeform 389"/>
            <p:cNvSpPr/>
            <p:nvPr/>
          </p:nvSpPr>
          <p:spPr>
            <a:xfrm>
              <a:off x="9250363" y="468289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75" name="Freeform 390"/>
            <p:cNvSpPr/>
            <p:nvPr/>
          </p:nvSpPr>
          <p:spPr>
            <a:xfrm>
              <a:off x="9250363" y="4720994"/>
              <a:ext cx="412750" cy="12700"/>
            </a:xfrm>
            <a:custGeom>
              <a:avLst/>
              <a:gdLst/>
              <a:ahLst/>
              <a:cxnLst>
                <a:cxn ang="0">
                  <a:pos x="408762" y="0"/>
                </a:cxn>
                <a:cxn ang="0">
                  <a:pos x="3988" y="0"/>
                </a:cxn>
                <a:cxn ang="0">
                  <a:pos x="0" y="4233"/>
                </a:cxn>
                <a:cxn ang="0">
                  <a:pos x="0" y="8467"/>
                </a:cxn>
                <a:cxn ang="0">
                  <a:pos x="3988" y="12700"/>
                </a:cxn>
                <a:cxn ang="0">
                  <a:pos x="408762" y="12700"/>
                </a:cxn>
                <a:cxn ang="0">
                  <a:pos x="412750" y="8467"/>
                </a:cxn>
                <a:cxn ang="0">
                  <a:pos x="412750" y="4233"/>
                </a:cxn>
                <a:cxn ang="0">
                  <a:pos x="408762" y="0"/>
                </a:cxn>
              </a:cxnLst>
              <a:rect l="0" t="0" r="0" b="0"/>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76" name="Freeform 391"/>
            <p:cNvSpPr/>
            <p:nvPr/>
          </p:nvSpPr>
          <p:spPr>
            <a:xfrm>
              <a:off x="9250363" y="4759094"/>
              <a:ext cx="412750" cy="11113"/>
            </a:xfrm>
            <a:custGeom>
              <a:avLst/>
              <a:gdLst/>
              <a:ahLst/>
              <a:cxnLst>
                <a:cxn ang="0">
                  <a:pos x="408762" y="0"/>
                </a:cxn>
                <a:cxn ang="0">
                  <a:pos x="3988" y="0"/>
                </a:cxn>
                <a:cxn ang="0">
                  <a:pos x="0" y="3704"/>
                </a:cxn>
                <a:cxn ang="0">
                  <a:pos x="0" y="7409"/>
                </a:cxn>
                <a:cxn ang="0">
                  <a:pos x="3988" y="11113"/>
                </a:cxn>
                <a:cxn ang="0">
                  <a:pos x="408762" y="11113"/>
                </a:cxn>
                <a:cxn ang="0">
                  <a:pos x="412750" y="7409"/>
                </a:cxn>
                <a:cxn ang="0">
                  <a:pos x="412750" y="3704"/>
                </a:cxn>
                <a:cxn ang="0">
                  <a:pos x="408762" y="0"/>
                </a:cxn>
              </a:cxnLst>
              <a:rect l="0" t="0" r="0" b="0"/>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77" name="Freeform 392"/>
            <p:cNvSpPr/>
            <p:nvPr/>
          </p:nvSpPr>
          <p:spPr>
            <a:xfrm>
              <a:off x="9250363" y="4794019"/>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78" name="Freeform 393"/>
            <p:cNvSpPr/>
            <p:nvPr/>
          </p:nvSpPr>
          <p:spPr>
            <a:xfrm>
              <a:off x="9250363" y="4832119"/>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79" name="Freeform 394"/>
            <p:cNvSpPr/>
            <p:nvPr/>
          </p:nvSpPr>
          <p:spPr>
            <a:xfrm>
              <a:off x="9250363" y="4870219"/>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80" name="Freeform 395"/>
            <p:cNvSpPr/>
            <p:nvPr/>
          </p:nvSpPr>
          <p:spPr>
            <a:xfrm>
              <a:off x="9250363" y="4908319"/>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81" name="Freeform 396"/>
            <p:cNvSpPr/>
            <p:nvPr/>
          </p:nvSpPr>
          <p:spPr>
            <a:xfrm>
              <a:off x="9250363" y="4946419"/>
              <a:ext cx="412750" cy="11113"/>
            </a:xfrm>
            <a:custGeom>
              <a:avLst/>
              <a:gdLst/>
              <a:ahLst/>
              <a:cxnLst>
                <a:cxn ang="0">
                  <a:pos x="408762" y="0"/>
                </a:cxn>
                <a:cxn ang="0">
                  <a:pos x="3988" y="0"/>
                </a:cxn>
                <a:cxn ang="0">
                  <a:pos x="0" y="3704"/>
                </a:cxn>
                <a:cxn ang="0">
                  <a:pos x="0" y="7409"/>
                </a:cxn>
                <a:cxn ang="0">
                  <a:pos x="3988" y="11113"/>
                </a:cxn>
                <a:cxn ang="0">
                  <a:pos x="408762" y="11113"/>
                </a:cxn>
                <a:cxn ang="0">
                  <a:pos x="412750" y="7409"/>
                </a:cxn>
                <a:cxn ang="0">
                  <a:pos x="412750" y="3704"/>
                </a:cxn>
                <a:cxn ang="0">
                  <a:pos x="408762" y="0"/>
                </a:cxn>
              </a:cxnLst>
              <a:rect l="0" t="0" r="0" b="0"/>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82" name="Freeform 397"/>
            <p:cNvSpPr/>
            <p:nvPr/>
          </p:nvSpPr>
          <p:spPr>
            <a:xfrm>
              <a:off x="9250363" y="4984519"/>
              <a:ext cx="412750" cy="11113"/>
            </a:xfrm>
            <a:custGeom>
              <a:avLst/>
              <a:gdLst/>
              <a:ahLst/>
              <a:cxnLst>
                <a:cxn ang="0">
                  <a:pos x="408762" y="0"/>
                </a:cxn>
                <a:cxn ang="0">
                  <a:pos x="3988" y="0"/>
                </a:cxn>
                <a:cxn ang="0">
                  <a:pos x="0" y="3704"/>
                </a:cxn>
                <a:cxn ang="0">
                  <a:pos x="0" y="7409"/>
                </a:cxn>
                <a:cxn ang="0">
                  <a:pos x="3988" y="11113"/>
                </a:cxn>
                <a:cxn ang="0">
                  <a:pos x="408762" y="11113"/>
                </a:cxn>
                <a:cxn ang="0">
                  <a:pos x="412750" y="7409"/>
                </a:cxn>
                <a:cxn ang="0">
                  <a:pos x="412750" y="3704"/>
                </a:cxn>
                <a:cxn ang="0">
                  <a:pos x="408762" y="0"/>
                </a:cxn>
              </a:cxnLst>
              <a:rect l="0" t="0" r="0" b="0"/>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alpha val="100000"/>
              </a:srgbClr>
            </a:solidFill>
            <a:ln w="9525">
              <a:noFill/>
            </a:ln>
          </p:spPr>
          <p:txBody>
            <a:bodyPr/>
            <a:lstStyle/>
            <a:p>
              <a:endParaRPr lang="zh-CN" altLang="en-US"/>
            </a:p>
          </p:txBody>
        </p:sp>
        <p:sp>
          <p:nvSpPr>
            <p:cNvPr id="19483" name="Freeform 398"/>
            <p:cNvSpPr/>
            <p:nvPr/>
          </p:nvSpPr>
          <p:spPr>
            <a:xfrm>
              <a:off x="9250363" y="501944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84" name="Freeform 399"/>
            <p:cNvSpPr/>
            <p:nvPr/>
          </p:nvSpPr>
          <p:spPr>
            <a:xfrm>
              <a:off x="9250363" y="505754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85" name="Freeform 400"/>
            <p:cNvSpPr/>
            <p:nvPr/>
          </p:nvSpPr>
          <p:spPr>
            <a:xfrm>
              <a:off x="9250363" y="509564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86" name="Freeform 401"/>
            <p:cNvSpPr/>
            <p:nvPr/>
          </p:nvSpPr>
          <p:spPr>
            <a:xfrm>
              <a:off x="9250363" y="5133744"/>
              <a:ext cx="412750" cy="11113"/>
            </a:xfrm>
            <a:custGeom>
              <a:avLst/>
              <a:gdLst/>
              <a:ahLst/>
              <a:cxnLst>
                <a:cxn ang="0">
                  <a:pos x="408762" y="0"/>
                </a:cxn>
                <a:cxn ang="0">
                  <a:pos x="3988" y="0"/>
                </a:cxn>
                <a:cxn ang="0">
                  <a:pos x="0" y="3704"/>
                </a:cxn>
                <a:cxn ang="0">
                  <a:pos x="0" y="7409"/>
                </a:cxn>
                <a:cxn ang="0">
                  <a:pos x="3988" y="11113"/>
                </a:cxn>
                <a:cxn ang="0">
                  <a:pos x="408762" y="11113"/>
                </a:cxn>
                <a:cxn ang="0">
                  <a:pos x="412750" y="7409"/>
                </a:cxn>
                <a:cxn ang="0">
                  <a:pos x="412750" y="3704"/>
                </a:cxn>
                <a:cxn ang="0">
                  <a:pos x="408762" y="0"/>
                </a:cxn>
              </a:cxnLst>
              <a:rect l="0" t="0" r="0" b="0"/>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19487" name="Rectangle 402"/>
            <p:cNvSpPr/>
            <p:nvPr/>
          </p:nvSpPr>
          <p:spPr>
            <a:xfrm>
              <a:off x="9321800" y="4495569"/>
              <a:ext cx="269875" cy="44450"/>
            </a:xfrm>
            <a:prstGeom prst="rect">
              <a:avLst/>
            </a:prstGeom>
            <a:solidFill>
              <a:srgbClr val="969696"/>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488" name="Rectangle 403"/>
            <p:cNvSpPr/>
            <p:nvPr/>
          </p:nvSpPr>
          <p:spPr>
            <a:xfrm>
              <a:off x="9321800" y="4495569"/>
              <a:ext cx="269875" cy="22225"/>
            </a:xfrm>
            <a:prstGeom prst="rect">
              <a:avLst/>
            </a:prstGeom>
            <a:solidFill>
              <a:srgbClr val="B0AFB0"/>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489" name="Oval 404"/>
            <p:cNvSpPr/>
            <p:nvPr/>
          </p:nvSpPr>
          <p:spPr>
            <a:xfrm>
              <a:off x="9420225" y="4509857"/>
              <a:ext cx="14287" cy="14288"/>
            </a:xfrm>
            <a:prstGeom prst="ellipse">
              <a:avLst/>
            </a:prstGeom>
            <a:solidFill>
              <a:srgbClr val="2F5062"/>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490" name="Oval 405"/>
            <p:cNvSpPr/>
            <p:nvPr/>
          </p:nvSpPr>
          <p:spPr>
            <a:xfrm>
              <a:off x="9482137" y="4509857"/>
              <a:ext cx="14287" cy="14288"/>
            </a:xfrm>
            <a:prstGeom prst="ellipse">
              <a:avLst/>
            </a:prstGeom>
            <a:solidFill>
              <a:srgbClr val="2F5062"/>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491" name="Freeform 406"/>
            <p:cNvSpPr/>
            <p:nvPr/>
          </p:nvSpPr>
          <p:spPr>
            <a:xfrm>
              <a:off x="9458325" y="5022619"/>
              <a:ext cx="508000" cy="950913"/>
            </a:xfrm>
            <a:custGeom>
              <a:avLst/>
              <a:gdLst/>
              <a:ahLst/>
              <a:cxnLst>
                <a:cxn ang="0">
                  <a:pos x="0" y="372010"/>
                </a:cxn>
                <a:cxn ang="0">
                  <a:pos x="310776" y="372010"/>
                </a:cxn>
                <a:cxn ang="0">
                  <a:pos x="191247" y="75596"/>
                </a:cxn>
                <a:cxn ang="0">
                  <a:pos x="324722" y="0"/>
                </a:cxn>
                <a:cxn ang="0">
                  <a:pos x="500031" y="358084"/>
                </a:cxn>
                <a:cxn ang="0">
                  <a:pos x="494055" y="698265"/>
                </a:cxn>
                <a:cxn ang="0">
                  <a:pos x="314761" y="944945"/>
                </a:cxn>
                <a:cxn ang="0">
                  <a:pos x="278902" y="944945"/>
                </a:cxn>
                <a:cxn ang="0">
                  <a:pos x="103592" y="630626"/>
                </a:cxn>
                <a:cxn ang="0">
                  <a:pos x="0" y="372010"/>
                </a:cxn>
              </a:cxnLst>
              <a:rect l="0" t="0" r="0" b="0"/>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alpha val="100000"/>
              </a:srgbClr>
            </a:solidFill>
            <a:ln w="9525">
              <a:noFill/>
            </a:ln>
          </p:spPr>
          <p:txBody>
            <a:bodyPr/>
            <a:lstStyle/>
            <a:p>
              <a:endParaRPr lang="zh-CN" altLang="en-US"/>
            </a:p>
          </p:txBody>
        </p:sp>
        <p:sp>
          <p:nvSpPr>
            <p:cNvPr id="19492" name="Freeform 407"/>
            <p:cNvSpPr/>
            <p:nvPr/>
          </p:nvSpPr>
          <p:spPr>
            <a:xfrm>
              <a:off x="9763125" y="5546494"/>
              <a:ext cx="42862" cy="158750"/>
            </a:xfrm>
            <a:custGeom>
              <a:avLst/>
              <a:gdLst/>
              <a:ahLst/>
              <a:cxnLst>
                <a:cxn ang="0">
                  <a:pos x="19483" y="158750"/>
                </a:cxn>
                <a:cxn ang="0">
                  <a:pos x="0" y="63500"/>
                </a:cxn>
                <a:cxn ang="0">
                  <a:pos x="0" y="33734"/>
                </a:cxn>
                <a:cxn ang="0">
                  <a:pos x="19483" y="95250"/>
                </a:cxn>
                <a:cxn ang="0">
                  <a:pos x="29224" y="0"/>
                </a:cxn>
                <a:cxn ang="0">
                  <a:pos x="19483" y="158750"/>
                </a:cxn>
              </a:cxnLst>
              <a:rect l="0" t="0" r="0" b="0"/>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alpha val="100000"/>
              </a:srgbClr>
            </a:solidFill>
            <a:ln w="9525">
              <a:noFill/>
            </a:ln>
          </p:spPr>
          <p:txBody>
            <a:bodyPr/>
            <a:lstStyle/>
            <a:p>
              <a:endParaRPr lang="zh-CN" altLang="en-US"/>
            </a:p>
          </p:txBody>
        </p:sp>
        <p:sp>
          <p:nvSpPr>
            <p:cNvPr id="19493" name="Freeform 408"/>
            <p:cNvSpPr/>
            <p:nvPr/>
          </p:nvSpPr>
          <p:spPr>
            <a:xfrm>
              <a:off x="9736137" y="5394094"/>
              <a:ext cx="53975" cy="279400"/>
            </a:xfrm>
            <a:custGeom>
              <a:avLst/>
              <a:gdLst/>
              <a:ahLst/>
              <a:cxnLst>
                <a:cxn ang="0">
                  <a:pos x="31750" y="0"/>
                </a:cxn>
                <a:cxn ang="0">
                  <a:pos x="53975" y="163513"/>
                </a:cxn>
                <a:cxn ang="0">
                  <a:pos x="53975" y="279400"/>
                </a:cxn>
                <a:cxn ang="0">
                  <a:pos x="31750" y="231775"/>
                </a:cxn>
                <a:cxn ang="0">
                  <a:pos x="0" y="0"/>
                </a:cxn>
                <a:cxn ang="0">
                  <a:pos x="31750" y="0"/>
                </a:cxn>
              </a:cxnLst>
              <a:rect l="0" t="0" r="0" b="0"/>
              <a:pathLst>
                <a:path w="34" h="176">
                  <a:moveTo>
                    <a:pt x="20" y="0"/>
                  </a:moveTo>
                  <a:lnTo>
                    <a:pt x="34" y="103"/>
                  </a:lnTo>
                  <a:lnTo>
                    <a:pt x="34" y="176"/>
                  </a:lnTo>
                  <a:lnTo>
                    <a:pt x="20" y="146"/>
                  </a:lnTo>
                  <a:lnTo>
                    <a:pt x="0" y="0"/>
                  </a:lnTo>
                  <a:lnTo>
                    <a:pt x="20" y="0"/>
                  </a:lnTo>
                  <a:close/>
                </a:path>
              </a:pathLst>
            </a:custGeom>
            <a:solidFill>
              <a:srgbClr val="2B2B2D">
                <a:alpha val="100000"/>
              </a:srgbClr>
            </a:solidFill>
            <a:ln w="9525">
              <a:noFill/>
            </a:ln>
          </p:spPr>
          <p:txBody>
            <a:bodyPr/>
            <a:lstStyle/>
            <a:p>
              <a:endParaRPr lang="zh-CN" altLang="en-US"/>
            </a:p>
          </p:txBody>
        </p:sp>
        <p:sp>
          <p:nvSpPr>
            <p:cNvPr id="19494" name="Freeform 409"/>
            <p:cNvSpPr/>
            <p:nvPr/>
          </p:nvSpPr>
          <p:spPr>
            <a:xfrm>
              <a:off x="9645650" y="5003569"/>
              <a:ext cx="133350" cy="90488"/>
            </a:xfrm>
            <a:custGeom>
              <a:avLst/>
              <a:gdLst/>
              <a:ahLst/>
              <a:cxnLst>
                <a:cxn ang="0">
                  <a:pos x="9525" y="90488"/>
                </a:cxn>
                <a:cxn ang="0">
                  <a:pos x="0" y="68263"/>
                </a:cxn>
                <a:cxn ang="0">
                  <a:pos x="104775" y="11113"/>
                </a:cxn>
                <a:cxn ang="0">
                  <a:pos x="120650" y="0"/>
                </a:cxn>
                <a:cxn ang="0">
                  <a:pos x="133350" y="22225"/>
                </a:cxn>
                <a:cxn ang="0">
                  <a:pos x="9525" y="90488"/>
                </a:cxn>
              </a:cxnLst>
              <a:rect l="0" t="0" r="0" b="0"/>
              <a:pathLst>
                <a:path w="84" h="57">
                  <a:moveTo>
                    <a:pt x="6" y="57"/>
                  </a:moveTo>
                  <a:lnTo>
                    <a:pt x="0" y="43"/>
                  </a:lnTo>
                  <a:lnTo>
                    <a:pt x="66" y="7"/>
                  </a:lnTo>
                  <a:lnTo>
                    <a:pt x="76" y="0"/>
                  </a:lnTo>
                  <a:lnTo>
                    <a:pt x="84" y="14"/>
                  </a:lnTo>
                  <a:lnTo>
                    <a:pt x="6" y="57"/>
                  </a:lnTo>
                  <a:close/>
                </a:path>
              </a:pathLst>
            </a:custGeom>
            <a:solidFill>
              <a:srgbClr val="FFFFFF">
                <a:alpha val="100000"/>
              </a:srgbClr>
            </a:solidFill>
            <a:ln w="9525">
              <a:noFill/>
            </a:ln>
          </p:spPr>
          <p:txBody>
            <a:bodyPr/>
            <a:lstStyle/>
            <a:p>
              <a:endParaRPr lang="zh-CN" altLang="en-US"/>
            </a:p>
          </p:txBody>
        </p:sp>
        <p:sp>
          <p:nvSpPr>
            <p:cNvPr id="19495" name="Freeform 410"/>
            <p:cNvSpPr/>
            <p:nvPr/>
          </p:nvSpPr>
          <p:spPr>
            <a:xfrm>
              <a:off x="9539287" y="4706707"/>
              <a:ext cx="204787" cy="355600"/>
            </a:xfrm>
            <a:custGeom>
              <a:avLst/>
              <a:gdLst/>
              <a:ahLst/>
              <a:cxnLst>
                <a:cxn ang="0">
                  <a:pos x="204787" y="309652"/>
                </a:cxn>
                <a:cxn ang="0">
                  <a:pos x="159058" y="207766"/>
                </a:cxn>
                <a:cxn ang="0">
                  <a:pos x="127246" y="53939"/>
                </a:cxn>
                <a:cxn ang="0">
                  <a:pos x="35788" y="7991"/>
                </a:cxn>
                <a:cxn ang="0">
                  <a:pos x="1988" y="131852"/>
                </a:cxn>
                <a:cxn ang="0">
                  <a:pos x="37776" y="267699"/>
                </a:cxn>
                <a:cxn ang="0">
                  <a:pos x="105376" y="329629"/>
                </a:cxn>
                <a:cxn ang="0">
                  <a:pos x="123270" y="355600"/>
                </a:cxn>
                <a:cxn ang="0">
                  <a:pos x="204787" y="309652"/>
                </a:cxn>
              </a:cxnLst>
              <a:rect l="0" t="0" r="0" b="0"/>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alpha val="100000"/>
              </a:srgbClr>
            </a:solidFill>
            <a:ln w="9525">
              <a:noFill/>
            </a:ln>
          </p:spPr>
          <p:txBody>
            <a:bodyPr/>
            <a:lstStyle/>
            <a:p>
              <a:endParaRPr lang="zh-CN" altLang="en-US"/>
            </a:p>
          </p:txBody>
        </p:sp>
        <p:sp>
          <p:nvSpPr>
            <p:cNvPr id="19496" name="Freeform 411"/>
            <p:cNvSpPr/>
            <p:nvPr/>
          </p:nvSpPr>
          <p:spPr>
            <a:xfrm>
              <a:off x="9458325" y="5697307"/>
              <a:ext cx="246062" cy="565150"/>
            </a:xfrm>
            <a:custGeom>
              <a:avLst/>
              <a:gdLst/>
              <a:ahLst/>
              <a:cxnLst>
                <a:cxn ang="0">
                  <a:pos x="0" y="565150"/>
                </a:cxn>
                <a:cxn ang="0">
                  <a:pos x="220265" y="483561"/>
                </a:cxn>
                <a:cxn ang="0">
                  <a:pos x="246062" y="288545"/>
                </a:cxn>
                <a:cxn ang="0">
                  <a:pos x="236140" y="185067"/>
                </a:cxn>
                <a:cxn ang="0">
                  <a:pos x="0" y="0"/>
                </a:cxn>
                <a:cxn ang="0">
                  <a:pos x="0" y="565150"/>
                </a:cxn>
              </a:cxnLst>
              <a:rect l="0" t="0" r="0" b="0"/>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alpha val="100000"/>
              </a:srgbClr>
            </a:solidFill>
            <a:ln w="9525">
              <a:noFill/>
            </a:ln>
          </p:spPr>
          <p:txBody>
            <a:bodyPr/>
            <a:lstStyle/>
            <a:p>
              <a:endParaRPr lang="zh-CN" altLang="en-US"/>
            </a:p>
          </p:txBody>
        </p:sp>
        <p:sp>
          <p:nvSpPr>
            <p:cNvPr id="19497" name="Freeform 412"/>
            <p:cNvSpPr/>
            <p:nvPr/>
          </p:nvSpPr>
          <p:spPr>
            <a:xfrm>
              <a:off x="8950325" y="5022619"/>
              <a:ext cx="508000" cy="950913"/>
            </a:xfrm>
            <a:custGeom>
              <a:avLst/>
              <a:gdLst/>
              <a:ahLst/>
              <a:cxnLst>
                <a:cxn ang="0">
                  <a:pos x="508000" y="372010"/>
                </a:cxn>
                <a:cxn ang="0">
                  <a:pos x="197224" y="372010"/>
                </a:cxn>
                <a:cxn ang="0">
                  <a:pos x="314761" y="75596"/>
                </a:cxn>
                <a:cxn ang="0">
                  <a:pos x="181286" y="0"/>
                </a:cxn>
                <a:cxn ang="0">
                  <a:pos x="5976" y="358084"/>
                </a:cxn>
                <a:cxn ang="0">
                  <a:pos x="13945" y="698265"/>
                </a:cxn>
                <a:cxn ang="0">
                  <a:pos x="191247" y="944945"/>
                </a:cxn>
                <a:cxn ang="0">
                  <a:pos x="229098" y="944945"/>
                </a:cxn>
                <a:cxn ang="0">
                  <a:pos x="404408" y="630626"/>
                </a:cxn>
                <a:cxn ang="0">
                  <a:pos x="508000" y="372010"/>
                </a:cxn>
              </a:cxnLst>
              <a:rect l="0" t="0" r="0" b="0"/>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alpha val="100000"/>
              </a:srgbClr>
            </a:solidFill>
            <a:ln w="9525">
              <a:noFill/>
            </a:ln>
          </p:spPr>
          <p:txBody>
            <a:bodyPr/>
            <a:lstStyle/>
            <a:p>
              <a:endParaRPr lang="zh-CN" altLang="en-US"/>
            </a:p>
          </p:txBody>
        </p:sp>
        <p:sp>
          <p:nvSpPr>
            <p:cNvPr id="19498" name="Freeform 413"/>
            <p:cNvSpPr/>
            <p:nvPr/>
          </p:nvSpPr>
          <p:spPr>
            <a:xfrm>
              <a:off x="9107488" y="5546494"/>
              <a:ext cx="44450" cy="158750"/>
            </a:xfrm>
            <a:custGeom>
              <a:avLst/>
              <a:gdLst/>
              <a:ahLst/>
              <a:cxnLst>
                <a:cxn ang="0">
                  <a:pos x="26266" y="158750"/>
                </a:cxn>
                <a:cxn ang="0">
                  <a:pos x="44450" y="63500"/>
                </a:cxn>
                <a:cxn ang="0">
                  <a:pos x="44450" y="33734"/>
                </a:cxn>
                <a:cxn ang="0">
                  <a:pos x="26266" y="95250"/>
                </a:cxn>
                <a:cxn ang="0">
                  <a:pos x="16164" y="0"/>
                </a:cxn>
                <a:cxn ang="0">
                  <a:pos x="26266" y="158750"/>
                </a:cxn>
              </a:cxnLst>
              <a:rect l="0" t="0" r="0" b="0"/>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alpha val="100000"/>
              </a:srgbClr>
            </a:solidFill>
            <a:ln w="9525">
              <a:noFill/>
            </a:ln>
          </p:spPr>
          <p:txBody>
            <a:bodyPr/>
            <a:lstStyle/>
            <a:p>
              <a:endParaRPr lang="zh-CN" altLang="en-US"/>
            </a:p>
          </p:txBody>
        </p:sp>
        <p:sp>
          <p:nvSpPr>
            <p:cNvPr id="19499" name="Freeform 414"/>
            <p:cNvSpPr/>
            <p:nvPr/>
          </p:nvSpPr>
          <p:spPr>
            <a:xfrm>
              <a:off x="9123363" y="5394094"/>
              <a:ext cx="53975" cy="279400"/>
            </a:xfrm>
            <a:custGeom>
              <a:avLst/>
              <a:gdLst/>
              <a:ahLst/>
              <a:cxnLst>
                <a:cxn ang="0">
                  <a:pos x="23813" y="0"/>
                </a:cxn>
                <a:cxn ang="0">
                  <a:pos x="0" y="163513"/>
                </a:cxn>
                <a:cxn ang="0">
                  <a:pos x="0" y="279400"/>
                </a:cxn>
                <a:cxn ang="0">
                  <a:pos x="23813" y="231775"/>
                </a:cxn>
                <a:cxn ang="0">
                  <a:pos x="53975" y="0"/>
                </a:cxn>
                <a:cxn ang="0">
                  <a:pos x="23813" y="0"/>
                </a:cxn>
              </a:cxnLst>
              <a:rect l="0" t="0" r="0" b="0"/>
              <a:pathLst>
                <a:path w="34" h="176">
                  <a:moveTo>
                    <a:pt x="15" y="0"/>
                  </a:moveTo>
                  <a:lnTo>
                    <a:pt x="0" y="103"/>
                  </a:lnTo>
                  <a:lnTo>
                    <a:pt x="0" y="176"/>
                  </a:lnTo>
                  <a:lnTo>
                    <a:pt x="15" y="146"/>
                  </a:lnTo>
                  <a:lnTo>
                    <a:pt x="34" y="0"/>
                  </a:lnTo>
                  <a:lnTo>
                    <a:pt x="15" y="0"/>
                  </a:lnTo>
                  <a:close/>
                </a:path>
              </a:pathLst>
            </a:custGeom>
            <a:solidFill>
              <a:srgbClr val="2B2B2D">
                <a:alpha val="100000"/>
              </a:srgbClr>
            </a:solidFill>
            <a:ln w="9525">
              <a:noFill/>
            </a:ln>
          </p:spPr>
          <p:txBody>
            <a:bodyPr/>
            <a:lstStyle/>
            <a:p>
              <a:endParaRPr lang="zh-CN" altLang="en-US"/>
            </a:p>
          </p:txBody>
        </p:sp>
        <p:sp>
          <p:nvSpPr>
            <p:cNvPr id="19500" name="Freeform 415"/>
            <p:cNvSpPr/>
            <p:nvPr/>
          </p:nvSpPr>
          <p:spPr>
            <a:xfrm>
              <a:off x="9137650" y="5003569"/>
              <a:ext cx="131762" cy="90488"/>
            </a:xfrm>
            <a:custGeom>
              <a:avLst/>
              <a:gdLst/>
              <a:ahLst/>
              <a:cxnLst>
                <a:cxn ang="0">
                  <a:pos x="120650" y="90488"/>
                </a:cxn>
                <a:cxn ang="0">
                  <a:pos x="131762" y="68263"/>
                </a:cxn>
                <a:cxn ang="0">
                  <a:pos x="26987" y="11113"/>
                </a:cxn>
                <a:cxn ang="0">
                  <a:pos x="9525" y="0"/>
                </a:cxn>
                <a:cxn ang="0">
                  <a:pos x="0" y="22225"/>
                </a:cxn>
                <a:cxn ang="0">
                  <a:pos x="120650" y="90488"/>
                </a:cxn>
              </a:cxnLst>
              <a:rect l="0" t="0" r="0" b="0"/>
              <a:pathLst>
                <a:path w="83" h="57">
                  <a:moveTo>
                    <a:pt x="76" y="57"/>
                  </a:moveTo>
                  <a:lnTo>
                    <a:pt x="83" y="43"/>
                  </a:lnTo>
                  <a:lnTo>
                    <a:pt x="17" y="7"/>
                  </a:lnTo>
                  <a:lnTo>
                    <a:pt x="6" y="0"/>
                  </a:lnTo>
                  <a:lnTo>
                    <a:pt x="0" y="14"/>
                  </a:lnTo>
                  <a:lnTo>
                    <a:pt x="76" y="57"/>
                  </a:lnTo>
                  <a:close/>
                </a:path>
              </a:pathLst>
            </a:custGeom>
            <a:solidFill>
              <a:srgbClr val="FFFFFF">
                <a:alpha val="100000"/>
              </a:srgbClr>
            </a:solidFill>
            <a:ln w="9525">
              <a:noFill/>
            </a:ln>
          </p:spPr>
          <p:txBody>
            <a:bodyPr/>
            <a:lstStyle/>
            <a:p>
              <a:endParaRPr lang="zh-CN" altLang="en-US"/>
            </a:p>
          </p:txBody>
        </p:sp>
        <p:sp>
          <p:nvSpPr>
            <p:cNvPr id="19501" name="Freeform 416"/>
            <p:cNvSpPr/>
            <p:nvPr/>
          </p:nvSpPr>
          <p:spPr>
            <a:xfrm>
              <a:off x="9170988" y="4706707"/>
              <a:ext cx="203200" cy="355600"/>
            </a:xfrm>
            <a:custGeom>
              <a:avLst/>
              <a:gdLst/>
              <a:ahLst/>
              <a:cxnLst>
                <a:cxn ang="0">
                  <a:pos x="0" y="309652"/>
                </a:cxn>
                <a:cxn ang="0">
                  <a:pos x="43827" y="207766"/>
                </a:cxn>
                <a:cxn ang="0">
                  <a:pos x="77694" y="53939"/>
                </a:cxn>
                <a:cxn ang="0">
                  <a:pos x="169333" y="7991"/>
                </a:cxn>
                <a:cxn ang="0">
                  <a:pos x="203200" y="131852"/>
                </a:cxn>
                <a:cxn ang="0">
                  <a:pos x="165349" y="267699"/>
                </a:cxn>
                <a:cxn ang="0">
                  <a:pos x="97616" y="329629"/>
                </a:cxn>
                <a:cxn ang="0">
                  <a:pos x="81678" y="355600"/>
                </a:cxn>
                <a:cxn ang="0">
                  <a:pos x="0" y="309652"/>
                </a:cxn>
              </a:cxnLst>
              <a:rect l="0" t="0" r="0" b="0"/>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alpha val="100000"/>
              </a:srgbClr>
            </a:solidFill>
            <a:ln w="9525">
              <a:noFill/>
            </a:ln>
          </p:spPr>
          <p:txBody>
            <a:bodyPr/>
            <a:lstStyle/>
            <a:p>
              <a:endParaRPr lang="zh-CN" altLang="en-US"/>
            </a:p>
          </p:txBody>
        </p:sp>
        <p:sp>
          <p:nvSpPr>
            <p:cNvPr id="19502" name="Freeform 417"/>
            <p:cNvSpPr/>
            <p:nvPr/>
          </p:nvSpPr>
          <p:spPr>
            <a:xfrm>
              <a:off x="9336088" y="5394094"/>
              <a:ext cx="242887" cy="303213"/>
            </a:xfrm>
            <a:custGeom>
              <a:avLst/>
              <a:gdLst/>
              <a:ahLst/>
              <a:cxnLst>
                <a:cxn ang="0">
                  <a:pos x="121444" y="0"/>
                </a:cxn>
                <a:cxn ang="0">
                  <a:pos x="0" y="303213"/>
                </a:cxn>
                <a:cxn ang="0">
                  <a:pos x="121444" y="261322"/>
                </a:cxn>
                <a:cxn ang="0">
                  <a:pos x="242887" y="303213"/>
                </a:cxn>
                <a:cxn ang="0">
                  <a:pos x="121444" y="0"/>
                </a:cxn>
              </a:cxnLst>
              <a:rect l="0" t="0" r="0" b="0"/>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alpha val="100000"/>
              </a:srgbClr>
            </a:solidFill>
            <a:ln w="9525">
              <a:noFill/>
            </a:ln>
          </p:spPr>
          <p:txBody>
            <a:bodyPr/>
            <a:lstStyle/>
            <a:p>
              <a:endParaRPr lang="zh-CN" altLang="en-US"/>
            </a:p>
          </p:txBody>
        </p:sp>
        <p:sp>
          <p:nvSpPr>
            <p:cNvPr id="19503" name="Freeform 418"/>
            <p:cNvSpPr/>
            <p:nvPr/>
          </p:nvSpPr>
          <p:spPr>
            <a:xfrm>
              <a:off x="9170988" y="5594119"/>
              <a:ext cx="573087" cy="392113"/>
            </a:xfrm>
            <a:custGeom>
              <a:avLst/>
              <a:gdLst/>
              <a:ahLst/>
              <a:cxnLst>
                <a:cxn ang="0">
                  <a:pos x="557168" y="292592"/>
                </a:cxn>
                <a:cxn ang="0">
                  <a:pos x="513390" y="258755"/>
                </a:cxn>
                <a:cxn ang="0">
                  <a:pos x="461653" y="123406"/>
                </a:cxn>
                <a:cxn ang="0">
                  <a:pos x="286544" y="0"/>
                </a:cxn>
                <a:cxn ang="0">
                  <a:pos x="109444" y="123406"/>
                </a:cxn>
                <a:cxn ang="0">
                  <a:pos x="59697" y="258755"/>
                </a:cxn>
                <a:cxn ang="0">
                  <a:pos x="13929" y="292592"/>
                </a:cxn>
                <a:cxn ang="0">
                  <a:pos x="13929" y="392113"/>
                </a:cxn>
                <a:cxn ang="0">
                  <a:pos x="39798" y="392113"/>
                </a:cxn>
                <a:cxn ang="0">
                  <a:pos x="49747" y="288611"/>
                </a:cxn>
                <a:cxn ang="0">
                  <a:pos x="286544" y="103502"/>
                </a:cxn>
                <a:cxn ang="0">
                  <a:pos x="523340" y="288611"/>
                </a:cxn>
                <a:cxn ang="0">
                  <a:pos x="533289" y="392113"/>
                </a:cxn>
                <a:cxn ang="0">
                  <a:pos x="557168" y="392113"/>
                </a:cxn>
                <a:cxn ang="0">
                  <a:pos x="557168" y="292592"/>
                </a:cxn>
              </a:cxnLst>
              <a:rect l="0" t="0" r="0" b="0"/>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alpha val="100000"/>
              </a:srgbClr>
            </a:solidFill>
            <a:ln w="9525">
              <a:noFill/>
            </a:ln>
          </p:spPr>
          <p:txBody>
            <a:bodyPr/>
            <a:lstStyle/>
            <a:p>
              <a:endParaRPr lang="zh-CN" altLang="en-US"/>
            </a:p>
          </p:txBody>
        </p:sp>
        <p:sp>
          <p:nvSpPr>
            <p:cNvPr id="19504" name="Freeform 419"/>
            <p:cNvSpPr/>
            <p:nvPr/>
          </p:nvSpPr>
          <p:spPr>
            <a:xfrm>
              <a:off x="9210675" y="5673494"/>
              <a:ext cx="314325" cy="588963"/>
            </a:xfrm>
            <a:custGeom>
              <a:avLst/>
              <a:gdLst/>
              <a:ahLst/>
              <a:cxnLst>
                <a:cxn ang="0">
                  <a:pos x="161141" y="55713"/>
                </a:cxn>
                <a:cxn ang="0">
                  <a:pos x="161141" y="55713"/>
                </a:cxn>
                <a:cxn ang="0">
                  <a:pos x="9947" y="208923"/>
                </a:cxn>
                <a:cxn ang="0">
                  <a:pos x="0" y="312389"/>
                </a:cxn>
                <a:cxn ang="0">
                  <a:pos x="23873" y="507384"/>
                </a:cxn>
                <a:cxn ang="0">
                  <a:pos x="246685" y="588963"/>
                </a:cxn>
                <a:cxn ang="0">
                  <a:pos x="246685" y="55713"/>
                </a:cxn>
                <a:cxn ang="0">
                  <a:pos x="314325" y="0"/>
                </a:cxn>
                <a:cxn ang="0">
                  <a:pos x="161141" y="55713"/>
                </a:cxn>
              </a:cxnLst>
              <a:rect l="0" t="0" r="0" b="0"/>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alpha val="100000"/>
              </a:srgbClr>
            </a:solidFill>
            <a:ln w="9525">
              <a:noFill/>
            </a:ln>
          </p:spPr>
          <p:txBody>
            <a:bodyPr/>
            <a:lstStyle/>
            <a:p>
              <a:endParaRPr lang="zh-CN" altLang="en-US"/>
            </a:p>
          </p:txBody>
        </p:sp>
        <p:sp>
          <p:nvSpPr>
            <p:cNvPr id="19505" name="Freeform 420"/>
            <p:cNvSpPr/>
            <p:nvPr/>
          </p:nvSpPr>
          <p:spPr>
            <a:xfrm>
              <a:off x="7932738" y="5016269"/>
              <a:ext cx="508000" cy="949325"/>
            </a:xfrm>
            <a:custGeom>
              <a:avLst/>
              <a:gdLst/>
              <a:ahLst/>
              <a:cxnLst>
                <a:cxn ang="0">
                  <a:pos x="0" y="370177"/>
                </a:cxn>
                <a:cxn ang="0">
                  <a:pos x="310776" y="370177"/>
                </a:cxn>
                <a:cxn ang="0">
                  <a:pos x="193239" y="73637"/>
                </a:cxn>
                <a:cxn ang="0">
                  <a:pos x="324722" y="0"/>
                </a:cxn>
                <a:cxn ang="0">
                  <a:pos x="502024" y="356246"/>
                </a:cxn>
                <a:cxn ang="0">
                  <a:pos x="494055" y="696570"/>
                </a:cxn>
                <a:cxn ang="0">
                  <a:pos x="316753" y="943354"/>
                </a:cxn>
                <a:cxn ang="0">
                  <a:pos x="278902" y="943354"/>
                </a:cxn>
                <a:cxn ang="0">
                  <a:pos x="103592" y="628903"/>
                </a:cxn>
                <a:cxn ang="0">
                  <a:pos x="0" y="370177"/>
                </a:cxn>
              </a:cxnLst>
              <a:rect l="0" t="0" r="0" b="0"/>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alpha val="100000"/>
              </a:srgbClr>
            </a:solidFill>
            <a:ln w="9525">
              <a:noFill/>
            </a:ln>
          </p:spPr>
          <p:txBody>
            <a:bodyPr/>
            <a:lstStyle/>
            <a:p>
              <a:endParaRPr lang="zh-CN" altLang="en-US"/>
            </a:p>
          </p:txBody>
        </p:sp>
        <p:sp>
          <p:nvSpPr>
            <p:cNvPr id="19506" name="Freeform 421"/>
            <p:cNvSpPr/>
            <p:nvPr/>
          </p:nvSpPr>
          <p:spPr>
            <a:xfrm>
              <a:off x="8239125" y="5536969"/>
              <a:ext cx="44450" cy="160338"/>
            </a:xfrm>
            <a:custGeom>
              <a:avLst/>
              <a:gdLst/>
              <a:ahLst/>
              <a:cxnLst>
                <a:cxn ang="0">
                  <a:pos x="18184" y="160338"/>
                </a:cxn>
                <a:cxn ang="0">
                  <a:pos x="0" y="64135"/>
                </a:cxn>
                <a:cxn ang="0">
                  <a:pos x="0" y="34072"/>
                </a:cxn>
                <a:cxn ang="0">
                  <a:pos x="18184" y="96203"/>
                </a:cxn>
                <a:cxn ang="0">
                  <a:pos x="28286" y="0"/>
                </a:cxn>
                <a:cxn ang="0">
                  <a:pos x="18184" y="160338"/>
                </a:cxn>
              </a:cxnLst>
              <a:rect l="0" t="0" r="0" b="0"/>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alpha val="100000"/>
              </a:srgbClr>
            </a:solidFill>
            <a:ln w="9525">
              <a:noFill/>
            </a:ln>
          </p:spPr>
          <p:txBody>
            <a:bodyPr/>
            <a:lstStyle/>
            <a:p>
              <a:endParaRPr lang="zh-CN" altLang="en-US"/>
            </a:p>
          </p:txBody>
        </p:sp>
        <p:sp>
          <p:nvSpPr>
            <p:cNvPr id="19507" name="Freeform 422"/>
            <p:cNvSpPr/>
            <p:nvPr/>
          </p:nvSpPr>
          <p:spPr>
            <a:xfrm>
              <a:off x="8212138" y="5386157"/>
              <a:ext cx="55562" cy="279400"/>
            </a:xfrm>
            <a:custGeom>
              <a:avLst/>
              <a:gdLst/>
              <a:ahLst/>
              <a:cxnLst>
                <a:cxn ang="0">
                  <a:pos x="31750" y="0"/>
                </a:cxn>
                <a:cxn ang="0">
                  <a:pos x="55562" y="163513"/>
                </a:cxn>
                <a:cxn ang="0">
                  <a:pos x="55562" y="279400"/>
                </a:cxn>
                <a:cxn ang="0">
                  <a:pos x="31750" y="231775"/>
                </a:cxn>
                <a:cxn ang="0">
                  <a:pos x="0" y="0"/>
                </a:cxn>
                <a:cxn ang="0">
                  <a:pos x="31750" y="0"/>
                </a:cxn>
              </a:cxnLst>
              <a:rect l="0" t="0" r="0" b="0"/>
              <a:pathLst>
                <a:path w="35" h="176">
                  <a:moveTo>
                    <a:pt x="20" y="0"/>
                  </a:moveTo>
                  <a:lnTo>
                    <a:pt x="35" y="103"/>
                  </a:lnTo>
                  <a:lnTo>
                    <a:pt x="35" y="176"/>
                  </a:lnTo>
                  <a:lnTo>
                    <a:pt x="20" y="146"/>
                  </a:lnTo>
                  <a:lnTo>
                    <a:pt x="0" y="0"/>
                  </a:lnTo>
                  <a:lnTo>
                    <a:pt x="20" y="0"/>
                  </a:lnTo>
                  <a:close/>
                </a:path>
              </a:pathLst>
            </a:custGeom>
            <a:solidFill>
              <a:srgbClr val="2B2B2D">
                <a:alpha val="100000"/>
              </a:srgbClr>
            </a:solidFill>
            <a:ln w="9525">
              <a:noFill/>
            </a:ln>
          </p:spPr>
          <p:txBody>
            <a:bodyPr/>
            <a:lstStyle/>
            <a:p>
              <a:endParaRPr lang="zh-CN" altLang="en-US"/>
            </a:p>
          </p:txBody>
        </p:sp>
        <p:sp>
          <p:nvSpPr>
            <p:cNvPr id="19508" name="Freeform 423"/>
            <p:cNvSpPr/>
            <p:nvPr/>
          </p:nvSpPr>
          <p:spPr>
            <a:xfrm>
              <a:off x="8121650" y="4995632"/>
              <a:ext cx="131762" cy="90488"/>
            </a:xfrm>
            <a:custGeom>
              <a:avLst/>
              <a:gdLst/>
              <a:ahLst/>
              <a:cxnLst>
                <a:cxn ang="0">
                  <a:pos x="7937" y="90488"/>
                </a:cxn>
                <a:cxn ang="0">
                  <a:pos x="0" y="68263"/>
                </a:cxn>
                <a:cxn ang="0">
                  <a:pos x="103187" y="9525"/>
                </a:cxn>
                <a:cxn ang="0">
                  <a:pos x="122237" y="0"/>
                </a:cxn>
                <a:cxn ang="0">
                  <a:pos x="131762" y="22225"/>
                </a:cxn>
                <a:cxn ang="0">
                  <a:pos x="7937" y="90488"/>
                </a:cxn>
              </a:cxnLst>
              <a:rect l="0" t="0" r="0" b="0"/>
              <a:pathLst>
                <a:path w="83" h="57">
                  <a:moveTo>
                    <a:pt x="5" y="57"/>
                  </a:moveTo>
                  <a:lnTo>
                    <a:pt x="0" y="43"/>
                  </a:lnTo>
                  <a:lnTo>
                    <a:pt x="65" y="6"/>
                  </a:lnTo>
                  <a:lnTo>
                    <a:pt x="77" y="0"/>
                  </a:lnTo>
                  <a:lnTo>
                    <a:pt x="83" y="14"/>
                  </a:lnTo>
                  <a:lnTo>
                    <a:pt x="5" y="57"/>
                  </a:lnTo>
                  <a:close/>
                </a:path>
              </a:pathLst>
            </a:custGeom>
            <a:solidFill>
              <a:srgbClr val="FFFFFF">
                <a:alpha val="100000"/>
              </a:srgbClr>
            </a:solidFill>
            <a:ln w="9525">
              <a:noFill/>
            </a:ln>
          </p:spPr>
          <p:txBody>
            <a:bodyPr/>
            <a:lstStyle/>
            <a:p>
              <a:endParaRPr lang="zh-CN" altLang="en-US"/>
            </a:p>
          </p:txBody>
        </p:sp>
        <p:sp>
          <p:nvSpPr>
            <p:cNvPr id="19509" name="Freeform 424"/>
            <p:cNvSpPr/>
            <p:nvPr/>
          </p:nvSpPr>
          <p:spPr>
            <a:xfrm>
              <a:off x="8013700" y="4698769"/>
              <a:ext cx="206375" cy="355600"/>
            </a:xfrm>
            <a:custGeom>
              <a:avLst/>
              <a:gdLst/>
              <a:ahLst/>
              <a:cxnLst>
                <a:cxn ang="0">
                  <a:pos x="206375" y="309652"/>
                </a:cxn>
                <a:cxn ang="0">
                  <a:pos x="162295" y="207766"/>
                </a:cxn>
                <a:cxn ang="0">
                  <a:pos x="128233" y="55937"/>
                </a:cxn>
                <a:cxn ang="0">
                  <a:pos x="36066" y="7991"/>
                </a:cxn>
                <a:cxn ang="0">
                  <a:pos x="2004" y="131852"/>
                </a:cxn>
                <a:cxn ang="0">
                  <a:pos x="38069" y="267699"/>
                </a:cxn>
                <a:cxn ang="0">
                  <a:pos x="108197" y="329629"/>
                </a:cxn>
                <a:cxn ang="0">
                  <a:pos x="124226" y="355600"/>
                </a:cxn>
                <a:cxn ang="0">
                  <a:pos x="206375" y="309652"/>
                </a:cxn>
              </a:cxnLst>
              <a:rect l="0" t="0" r="0" b="0"/>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alpha val="100000"/>
              </a:srgbClr>
            </a:solidFill>
            <a:ln w="9525">
              <a:noFill/>
            </a:ln>
          </p:spPr>
          <p:txBody>
            <a:bodyPr/>
            <a:lstStyle/>
            <a:p>
              <a:endParaRPr lang="zh-CN" altLang="en-US"/>
            </a:p>
          </p:txBody>
        </p:sp>
        <p:sp>
          <p:nvSpPr>
            <p:cNvPr id="19510" name="Freeform 425"/>
            <p:cNvSpPr/>
            <p:nvPr/>
          </p:nvSpPr>
          <p:spPr>
            <a:xfrm>
              <a:off x="7932738" y="5689369"/>
              <a:ext cx="246062" cy="566738"/>
            </a:xfrm>
            <a:custGeom>
              <a:avLst/>
              <a:gdLst/>
              <a:ahLst/>
              <a:cxnLst>
                <a:cxn ang="0">
                  <a:pos x="0" y="566738"/>
                </a:cxn>
                <a:cxn ang="0">
                  <a:pos x="220265" y="483219"/>
                </a:cxn>
                <a:cxn ang="0">
                  <a:pos x="246062" y="288340"/>
                </a:cxn>
                <a:cxn ang="0">
                  <a:pos x="236140" y="184936"/>
                </a:cxn>
                <a:cxn ang="0">
                  <a:pos x="0" y="0"/>
                </a:cxn>
                <a:cxn ang="0">
                  <a:pos x="0" y="566738"/>
                </a:cxn>
              </a:cxnLst>
              <a:rect l="0" t="0" r="0" b="0"/>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alpha val="100000"/>
              </a:srgbClr>
            </a:solidFill>
            <a:ln w="9525">
              <a:noFill/>
            </a:ln>
          </p:spPr>
          <p:txBody>
            <a:bodyPr/>
            <a:lstStyle/>
            <a:p>
              <a:endParaRPr lang="zh-CN" altLang="en-US"/>
            </a:p>
          </p:txBody>
        </p:sp>
        <p:sp>
          <p:nvSpPr>
            <p:cNvPr id="19511" name="Freeform 426"/>
            <p:cNvSpPr/>
            <p:nvPr/>
          </p:nvSpPr>
          <p:spPr>
            <a:xfrm>
              <a:off x="7424738" y="5016269"/>
              <a:ext cx="508000" cy="949325"/>
            </a:xfrm>
            <a:custGeom>
              <a:avLst/>
              <a:gdLst/>
              <a:ahLst/>
              <a:cxnLst>
                <a:cxn ang="0">
                  <a:pos x="508000" y="370177"/>
                </a:cxn>
                <a:cxn ang="0">
                  <a:pos x="197224" y="370177"/>
                </a:cxn>
                <a:cxn ang="0">
                  <a:pos x="314761" y="73637"/>
                </a:cxn>
                <a:cxn ang="0">
                  <a:pos x="183278" y="0"/>
                </a:cxn>
                <a:cxn ang="0">
                  <a:pos x="5976" y="356246"/>
                </a:cxn>
                <a:cxn ang="0">
                  <a:pos x="13945" y="696570"/>
                </a:cxn>
                <a:cxn ang="0">
                  <a:pos x="191247" y="943354"/>
                </a:cxn>
                <a:cxn ang="0">
                  <a:pos x="229098" y="943354"/>
                </a:cxn>
                <a:cxn ang="0">
                  <a:pos x="404408" y="628903"/>
                </a:cxn>
                <a:cxn ang="0">
                  <a:pos x="508000" y="370177"/>
                </a:cxn>
              </a:cxnLst>
              <a:rect l="0" t="0" r="0" b="0"/>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alpha val="100000"/>
              </a:srgbClr>
            </a:solidFill>
            <a:ln w="9525">
              <a:noFill/>
            </a:ln>
          </p:spPr>
          <p:txBody>
            <a:bodyPr/>
            <a:lstStyle/>
            <a:p>
              <a:endParaRPr lang="zh-CN" altLang="en-US"/>
            </a:p>
          </p:txBody>
        </p:sp>
        <p:sp>
          <p:nvSpPr>
            <p:cNvPr id="19512" name="Freeform 427"/>
            <p:cNvSpPr/>
            <p:nvPr/>
          </p:nvSpPr>
          <p:spPr>
            <a:xfrm>
              <a:off x="7583488" y="5536969"/>
              <a:ext cx="42862" cy="160338"/>
            </a:xfrm>
            <a:custGeom>
              <a:avLst/>
              <a:gdLst/>
              <a:ahLst/>
              <a:cxnLst>
                <a:cxn ang="0">
                  <a:pos x="24493" y="160338"/>
                </a:cxn>
                <a:cxn ang="0">
                  <a:pos x="42862" y="64135"/>
                </a:cxn>
                <a:cxn ang="0">
                  <a:pos x="42862" y="34072"/>
                </a:cxn>
                <a:cxn ang="0">
                  <a:pos x="24493" y="96203"/>
                </a:cxn>
                <a:cxn ang="0">
                  <a:pos x="14287" y="0"/>
                </a:cxn>
                <a:cxn ang="0">
                  <a:pos x="24493" y="160338"/>
                </a:cxn>
              </a:cxnLst>
              <a:rect l="0" t="0" r="0" b="0"/>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alpha val="100000"/>
              </a:srgbClr>
            </a:solidFill>
            <a:ln w="9525">
              <a:noFill/>
            </a:ln>
          </p:spPr>
          <p:txBody>
            <a:bodyPr/>
            <a:lstStyle/>
            <a:p>
              <a:endParaRPr lang="zh-CN" altLang="en-US"/>
            </a:p>
          </p:txBody>
        </p:sp>
        <p:sp>
          <p:nvSpPr>
            <p:cNvPr id="19513" name="Freeform 428"/>
            <p:cNvSpPr/>
            <p:nvPr/>
          </p:nvSpPr>
          <p:spPr>
            <a:xfrm>
              <a:off x="7599363" y="5386157"/>
              <a:ext cx="53975" cy="279400"/>
            </a:xfrm>
            <a:custGeom>
              <a:avLst/>
              <a:gdLst/>
              <a:ahLst/>
              <a:cxnLst>
                <a:cxn ang="0">
                  <a:pos x="22225" y="0"/>
                </a:cxn>
                <a:cxn ang="0">
                  <a:pos x="0" y="163513"/>
                </a:cxn>
                <a:cxn ang="0">
                  <a:pos x="0" y="279400"/>
                </a:cxn>
                <a:cxn ang="0">
                  <a:pos x="22225" y="231775"/>
                </a:cxn>
                <a:cxn ang="0">
                  <a:pos x="53975" y="0"/>
                </a:cxn>
                <a:cxn ang="0">
                  <a:pos x="22225" y="0"/>
                </a:cxn>
              </a:cxnLst>
              <a:rect l="0" t="0" r="0" b="0"/>
              <a:pathLst>
                <a:path w="34" h="176">
                  <a:moveTo>
                    <a:pt x="14" y="0"/>
                  </a:moveTo>
                  <a:lnTo>
                    <a:pt x="0" y="103"/>
                  </a:lnTo>
                  <a:lnTo>
                    <a:pt x="0" y="176"/>
                  </a:lnTo>
                  <a:lnTo>
                    <a:pt x="14" y="146"/>
                  </a:lnTo>
                  <a:lnTo>
                    <a:pt x="34" y="0"/>
                  </a:lnTo>
                  <a:lnTo>
                    <a:pt x="14" y="0"/>
                  </a:lnTo>
                  <a:close/>
                </a:path>
              </a:pathLst>
            </a:custGeom>
            <a:solidFill>
              <a:srgbClr val="2B2B2D">
                <a:alpha val="100000"/>
              </a:srgbClr>
            </a:solidFill>
            <a:ln w="9525">
              <a:noFill/>
            </a:ln>
          </p:spPr>
          <p:txBody>
            <a:bodyPr/>
            <a:lstStyle/>
            <a:p>
              <a:endParaRPr lang="zh-CN" altLang="en-US"/>
            </a:p>
          </p:txBody>
        </p:sp>
        <p:sp>
          <p:nvSpPr>
            <p:cNvPr id="19514" name="Freeform 429"/>
            <p:cNvSpPr/>
            <p:nvPr/>
          </p:nvSpPr>
          <p:spPr>
            <a:xfrm>
              <a:off x="7612063" y="4995632"/>
              <a:ext cx="133350" cy="90488"/>
            </a:xfrm>
            <a:custGeom>
              <a:avLst/>
              <a:gdLst/>
              <a:ahLst/>
              <a:cxnLst>
                <a:cxn ang="0">
                  <a:pos x="123825" y="90488"/>
                </a:cxn>
                <a:cxn ang="0">
                  <a:pos x="133350" y="68263"/>
                </a:cxn>
                <a:cxn ang="0">
                  <a:pos x="28575" y="9525"/>
                </a:cxn>
                <a:cxn ang="0">
                  <a:pos x="9525" y="0"/>
                </a:cxn>
                <a:cxn ang="0">
                  <a:pos x="0" y="22225"/>
                </a:cxn>
                <a:cxn ang="0">
                  <a:pos x="123825" y="90488"/>
                </a:cxn>
              </a:cxnLst>
              <a:rect l="0" t="0" r="0" b="0"/>
              <a:pathLst>
                <a:path w="84" h="57">
                  <a:moveTo>
                    <a:pt x="78" y="57"/>
                  </a:moveTo>
                  <a:lnTo>
                    <a:pt x="84" y="43"/>
                  </a:lnTo>
                  <a:lnTo>
                    <a:pt x="18" y="6"/>
                  </a:lnTo>
                  <a:lnTo>
                    <a:pt x="6" y="0"/>
                  </a:lnTo>
                  <a:lnTo>
                    <a:pt x="0" y="14"/>
                  </a:lnTo>
                  <a:lnTo>
                    <a:pt x="78" y="57"/>
                  </a:lnTo>
                  <a:close/>
                </a:path>
              </a:pathLst>
            </a:custGeom>
            <a:solidFill>
              <a:srgbClr val="FFFFFF">
                <a:alpha val="100000"/>
              </a:srgbClr>
            </a:solidFill>
            <a:ln w="9525">
              <a:noFill/>
            </a:ln>
          </p:spPr>
          <p:txBody>
            <a:bodyPr/>
            <a:lstStyle/>
            <a:p>
              <a:endParaRPr lang="zh-CN" altLang="en-US"/>
            </a:p>
          </p:txBody>
        </p:sp>
        <p:sp>
          <p:nvSpPr>
            <p:cNvPr id="19515" name="Freeform 430"/>
            <p:cNvSpPr/>
            <p:nvPr/>
          </p:nvSpPr>
          <p:spPr>
            <a:xfrm>
              <a:off x="7645400" y="4698769"/>
              <a:ext cx="206375" cy="355600"/>
            </a:xfrm>
            <a:custGeom>
              <a:avLst/>
              <a:gdLst/>
              <a:ahLst/>
              <a:cxnLst>
                <a:cxn ang="0">
                  <a:pos x="0" y="309652"/>
                </a:cxn>
                <a:cxn ang="0">
                  <a:pos x="46084" y="207766"/>
                </a:cxn>
                <a:cxn ang="0">
                  <a:pos x="78142" y="55937"/>
                </a:cxn>
                <a:cxn ang="0">
                  <a:pos x="170309" y="7991"/>
                </a:cxn>
                <a:cxn ang="0">
                  <a:pos x="204371" y="131852"/>
                </a:cxn>
                <a:cxn ang="0">
                  <a:pos x="168306" y="267699"/>
                </a:cxn>
                <a:cxn ang="0">
                  <a:pos x="100182" y="329629"/>
                </a:cxn>
                <a:cxn ang="0">
                  <a:pos x="82149" y="355600"/>
                </a:cxn>
                <a:cxn ang="0">
                  <a:pos x="0" y="309652"/>
                </a:cxn>
              </a:cxnLst>
              <a:rect l="0" t="0" r="0" b="0"/>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alpha val="100000"/>
              </a:srgbClr>
            </a:solidFill>
            <a:ln w="9525">
              <a:noFill/>
            </a:ln>
          </p:spPr>
          <p:txBody>
            <a:bodyPr/>
            <a:lstStyle/>
            <a:p>
              <a:endParaRPr lang="zh-CN" altLang="en-US"/>
            </a:p>
          </p:txBody>
        </p:sp>
        <p:sp>
          <p:nvSpPr>
            <p:cNvPr id="19516" name="Freeform 431"/>
            <p:cNvSpPr/>
            <p:nvPr/>
          </p:nvSpPr>
          <p:spPr>
            <a:xfrm>
              <a:off x="7810500" y="5386157"/>
              <a:ext cx="242887" cy="303213"/>
            </a:xfrm>
            <a:custGeom>
              <a:avLst/>
              <a:gdLst/>
              <a:ahLst/>
              <a:cxnLst>
                <a:cxn ang="0">
                  <a:pos x="121444" y="0"/>
                </a:cxn>
                <a:cxn ang="0">
                  <a:pos x="0" y="303213"/>
                </a:cxn>
                <a:cxn ang="0">
                  <a:pos x="121444" y="261322"/>
                </a:cxn>
                <a:cxn ang="0">
                  <a:pos x="242887" y="303213"/>
                </a:cxn>
                <a:cxn ang="0">
                  <a:pos x="121444" y="0"/>
                </a:cxn>
              </a:cxnLst>
              <a:rect l="0" t="0" r="0" b="0"/>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alpha val="100000"/>
              </a:srgbClr>
            </a:solidFill>
            <a:ln w="9525">
              <a:noFill/>
            </a:ln>
          </p:spPr>
          <p:txBody>
            <a:bodyPr/>
            <a:lstStyle/>
            <a:p>
              <a:endParaRPr lang="zh-CN" altLang="en-US"/>
            </a:p>
          </p:txBody>
        </p:sp>
        <p:sp>
          <p:nvSpPr>
            <p:cNvPr id="19517" name="Freeform 432"/>
            <p:cNvSpPr/>
            <p:nvPr/>
          </p:nvSpPr>
          <p:spPr>
            <a:xfrm>
              <a:off x="7645400" y="5586182"/>
              <a:ext cx="574675" cy="392113"/>
            </a:xfrm>
            <a:custGeom>
              <a:avLst/>
              <a:gdLst/>
              <a:ahLst/>
              <a:cxnLst>
                <a:cxn ang="0">
                  <a:pos x="560707" y="292592"/>
                </a:cxn>
                <a:cxn ang="0">
                  <a:pos x="514813" y="258755"/>
                </a:cxn>
                <a:cxn ang="0">
                  <a:pos x="464928" y="123406"/>
                </a:cxn>
                <a:cxn ang="0">
                  <a:pos x="287338" y="0"/>
                </a:cxn>
                <a:cxn ang="0">
                  <a:pos x="109747" y="123406"/>
                </a:cxn>
                <a:cxn ang="0">
                  <a:pos x="59862" y="258755"/>
                </a:cxn>
                <a:cxn ang="0">
                  <a:pos x="13968" y="292592"/>
                </a:cxn>
                <a:cxn ang="0">
                  <a:pos x="13968" y="392113"/>
                </a:cxn>
                <a:cxn ang="0">
                  <a:pos x="39908" y="392113"/>
                </a:cxn>
                <a:cxn ang="0">
                  <a:pos x="49885" y="288611"/>
                </a:cxn>
                <a:cxn ang="0">
                  <a:pos x="287338" y="103502"/>
                </a:cxn>
                <a:cxn ang="0">
                  <a:pos x="524790" y="288611"/>
                </a:cxn>
                <a:cxn ang="0">
                  <a:pos x="534767" y="392113"/>
                </a:cxn>
                <a:cxn ang="0">
                  <a:pos x="560707" y="392113"/>
                </a:cxn>
                <a:cxn ang="0">
                  <a:pos x="560707" y="292592"/>
                </a:cxn>
              </a:cxnLst>
              <a:rect l="0" t="0" r="0" b="0"/>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alpha val="100000"/>
              </a:srgbClr>
            </a:solidFill>
            <a:ln w="9525">
              <a:noFill/>
            </a:ln>
          </p:spPr>
          <p:txBody>
            <a:bodyPr/>
            <a:lstStyle/>
            <a:p>
              <a:endParaRPr lang="zh-CN" altLang="en-US"/>
            </a:p>
          </p:txBody>
        </p:sp>
        <p:sp>
          <p:nvSpPr>
            <p:cNvPr id="19518" name="Freeform 433"/>
            <p:cNvSpPr/>
            <p:nvPr/>
          </p:nvSpPr>
          <p:spPr>
            <a:xfrm>
              <a:off x="7685088" y="5665557"/>
              <a:ext cx="315912" cy="590550"/>
            </a:xfrm>
            <a:custGeom>
              <a:avLst/>
              <a:gdLst/>
              <a:ahLst/>
              <a:cxnLst>
                <a:cxn ang="0">
                  <a:pos x="161955" y="55675"/>
                </a:cxn>
                <a:cxn ang="0">
                  <a:pos x="161955" y="55675"/>
                </a:cxn>
                <a:cxn ang="0">
                  <a:pos x="9997" y="208780"/>
                </a:cxn>
                <a:cxn ang="0">
                  <a:pos x="0" y="312176"/>
                </a:cxn>
                <a:cxn ang="0">
                  <a:pos x="25993" y="507038"/>
                </a:cxn>
                <a:cxn ang="0">
                  <a:pos x="247931" y="590550"/>
                </a:cxn>
                <a:cxn ang="0">
                  <a:pos x="247931" y="55675"/>
                </a:cxn>
                <a:cxn ang="0">
                  <a:pos x="315912" y="0"/>
                </a:cxn>
                <a:cxn ang="0">
                  <a:pos x="161955" y="55675"/>
                </a:cxn>
              </a:cxnLst>
              <a:rect l="0" t="0" r="0" b="0"/>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alpha val="100000"/>
              </a:srgbClr>
            </a:solidFill>
            <a:ln w="9525">
              <a:noFill/>
            </a:ln>
          </p:spPr>
          <p:txBody>
            <a:bodyPr/>
            <a:lstStyle/>
            <a:p>
              <a:endParaRPr lang="zh-CN" altLang="en-US"/>
            </a:p>
          </p:txBody>
        </p:sp>
        <p:sp>
          <p:nvSpPr>
            <p:cNvPr id="19519" name="Rectangle 434"/>
            <p:cNvSpPr/>
            <p:nvPr/>
          </p:nvSpPr>
          <p:spPr>
            <a:xfrm>
              <a:off x="10706100" y="4543194"/>
              <a:ext cx="849312" cy="577850"/>
            </a:xfrm>
            <a:prstGeom prst="rect">
              <a:avLst/>
            </a:prstGeom>
            <a:solidFill>
              <a:srgbClr val="2F5062"/>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520" name="Rectangle 435"/>
            <p:cNvSpPr/>
            <p:nvPr/>
          </p:nvSpPr>
          <p:spPr>
            <a:xfrm>
              <a:off x="10706100" y="4543194"/>
              <a:ext cx="849312" cy="577850"/>
            </a:xfrm>
            <a:prstGeom prst="rect">
              <a:avLst/>
            </a:prstGeom>
            <a:no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521" name="Freeform 436"/>
            <p:cNvSpPr>
              <a:spLocks noEditPoints="1"/>
            </p:cNvSpPr>
            <p:nvPr/>
          </p:nvSpPr>
          <p:spPr>
            <a:xfrm>
              <a:off x="10702925" y="4540019"/>
              <a:ext cx="855662" cy="585788"/>
            </a:xfrm>
            <a:custGeom>
              <a:avLst/>
              <a:gdLst/>
              <a:ahLst/>
              <a:cxnLst>
                <a:cxn ang="0">
                  <a:pos x="847725" y="7938"/>
                </a:cxn>
                <a:cxn ang="0">
                  <a:pos x="847725" y="577850"/>
                </a:cxn>
                <a:cxn ang="0">
                  <a:pos x="7937" y="577850"/>
                </a:cxn>
                <a:cxn ang="0">
                  <a:pos x="7937" y="7938"/>
                </a:cxn>
                <a:cxn ang="0">
                  <a:pos x="847725" y="7938"/>
                </a:cxn>
                <a:cxn ang="0">
                  <a:pos x="855662" y="0"/>
                </a:cxn>
                <a:cxn ang="0">
                  <a:pos x="847725" y="0"/>
                </a:cxn>
                <a:cxn ang="0">
                  <a:pos x="7937" y="0"/>
                </a:cxn>
                <a:cxn ang="0">
                  <a:pos x="0" y="0"/>
                </a:cxn>
                <a:cxn ang="0">
                  <a:pos x="0" y="7938"/>
                </a:cxn>
                <a:cxn ang="0">
                  <a:pos x="0" y="577850"/>
                </a:cxn>
                <a:cxn ang="0">
                  <a:pos x="0" y="585788"/>
                </a:cxn>
                <a:cxn ang="0">
                  <a:pos x="7937" y="585788"/>
                </a:cxn>
                <a:cxn ang="0">
                  <a:pos x="847725" y="585788"/>
                </a:cxn>
                <a:cxn ang="0">
                  <a:pos x="855662" y="585788"/>
                </a:cxn>
                <a:cxn ang="0">
                  <a:pos x="855662" y="577850"/>
                </a:cxn>
                <a:cxn ang="0">
                  <a:pos x="855662" y="7938"/>
                </a:cxn>
                <a:cxn ang="0">
                  <a:pos x="855662" y="0"/>
                </a:cxn>
              </a:cxnLst>
              <a:rect l="0" t="0" r="0" b="0"/>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alpha val="100000"/>
              </a:srgbClr>
            </a:solidFill>
            <a:ln w="9525">
              <a:noFill/>
            </a:ln>
          </p:spPr>
          <p:txBody>
            <a:bodyPr/>
            <a:lstStyle/>
            <a:p>
              <a:endParaRPr lang="zh-CN" altLang="en-US"/>
            </a:p>
          </p:txBody>
        </p:sp>
        <p:sp>
          <p:nvSpPr>
            <p:cNvPr id="19522" name="Freeform 437"/>
            <p:cNvSpPr>
              <a:spLocks noEditPoints="1"/>
            </p:cNvSpPr>
            <p:nvPr/>
          </p:nvSpPr>
          <p:spPr>
            <a:xfrm>
              <a:off x="10702925" y="4540019"/>
              <a:ext cx="855662" cy="585788"/>
            </a:xfrm>
            <a:custGeom>
              <a:avLst/>
              <a:gdLst/>
              <a:ahLst/>
              <a:cxnLst>
                <a:cxn ang="0">
                  <a:pos x="847725" y="7938"/>
                </a:cxn>
                <a:cxn ang="0">
                  <a:pos x="847725" y="577850"/>
                </a:cxn>
                <a:cxn ang="0">
                  <a:pos x="7937" y="577850"/>
                </a:cxn>
                <a:cxn ang="0">
                  <a:pos x="7937" y="7938"/>
                </a:cxn>
                <a:cxn ang="0">
                  <a:pos x="847725" y="7938"/>
                </a:cxn>
                <a:cxn ang="0">
                  <a:pos x="855662" y="0"/>
                </a:cxn>
                <a:cxn ang="0">
                  <a:pos x="847725" y="0"/>
                </a:cxn>
                <a:cxn ang="0">
                  <a:pos x="7937" y="0"/>
                </a:cxn>
                <a:cxn ang="0">
                  <a:pos x="0" y="0"/>
                </a:cxn>
                <a:cxn ang="0">
                  <a:pos x="0" y="7938"/>
                </a:cxn>
                <a:cxn ang="0">
                  <a:pos x="0" y="577850"/>
                </a:cxn>
                <a:cxn ang="0">
                  <a:pos x="0" y="585788"/>
                </a:cxn>
                <a:cxn ang="0">
                  <a:pos x="7937" y="585788"/>
                </a:cxn>
                <a:cxn ang="0">
                  <a:pos x="847725" y="585788"/>
                </a:cxn>
                <a:cxn ang="0">
                  <a:pos x="855662" y="585788"/>
                </a:cxn>
                <a:cxn ang="0">
                  <a:pos x="855662" y="577850"/>
                </a:cxn>
                <a:cxn ang="0">
                  <a:pos x="855662" y="7938"/>
                </a:cxn>
                <a:cxn ang="0">
                  <a:pos x="855662" y="0"/>
                </a:cxn>
              </a:cxnLst>
              <a:rect l="0" t="0" r="0" b="0"/>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w="9525">
              <a:noFill/>
            </a:ln>
          </p:spPr>
          <p:txBody>
            <a:bodyPr/>
            <a:lstStyle/>
            <a:p>
              <a:endParaRPr lang="zh-CN" altLang="en-US"/>
            </a:p>
          </p:txBody>
        </p:sp>
        <p:sp>
          <p:nvSpPr>
            <p:cNvPr id="19523" name="Freeform 438"/>
            <p:cNvSpPr/>
            <p:nvPr/>
          </p:nvSpPr>
          <p:spPr>
            <a:xfrm>
              <a:off x="10725150" y="4563832"/>
              <a:ext cx="404812" cy="525463"/>
            </a:xfrm>
            <a:custGeom>
              <a:avLst/>
              <a:gdLst/>
              <a:ahLst/>
              <a:cxnLst>
                <a:cxn ang="0">
                  <a:pos x="349250" y="0"/>
                </a:cxn>
                <a:cxn ang="0">
                  <a:pos x="0" y="0"/>
                </a:cxn>
                <a:cxn ang="0">
                  <a:pos x="0" y="525463"/>
                </a:cxn>
                <a:cxn ang="0">
                  <a:pos x="404812" y="525463"/>
                </a:cxn>
                <a:cxn ang="0">
                  <a:pos x="404812" y="39808"/>
                </a:cxn>
                <a:cxn ang="0">
                  <a:pos x="349250" y="0"/>
                </a:cxn>
              </a:cxnLst>
              <a:rect l="0" t="0" r="0" b="0"/>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alpha val="100000"/>
              </a:srgbClr>
            </a:solidFill>
            <a:ln w="9525">
              <a:noFill/>
            </a:ln>
          </p:spPr>
          <p:txBody>
            <a:bodyPr/>
            <a:lstStyle/>
            <a:p>
              <a:endParaRPr lang="zh-CN" altLang="en-US"/>
            </a:p>
          </p:txBody>
        </p:sp>
        <p:sp>
          <p:nvSpPr>
            <p:cNvPr id="19524" name="Freeform 439"/>
            <p:cNvSpPr/>
            <p:nvPr/>
          </p:nvSpPr>
          <p:spPr>
            <a:xfrm>
              <a:off x="11129962" y="4563832"/>
              <a:ext cx="406400" cy="525463"/>
            </a:xfrm>
            <a:custGeom>
              <a:avLst/>
              <a:gdLst/>
              <a:ahLst/>
              <a:cxnLst>
                <a:cxn ang="0">
                  <a:pos x="55780" y="0"/>
                </a:cxn>
                <a:cxn ang="0">
                  <a:pos x="406400" y="0"/>
                </a:cxn>
                <a:cxn ang="0">
                  <a:pos x="406400" y="525463"/>
                </a:cxn>
                <a:cxn ang="0">
                  <a:pos x="0" y="525463"/>
                </a:cxn>
                <a:cxn ang="0">
                  <a:pos x="0" y="39808"/>
                </a:cxn>
                <a:cxn ang="0">
                  <a:pos x="55780" y="0"/>
                </a:cxn>
              </a:cxnLst>
              <a:rect l="0" t="0" r="0" b="0"/>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alpha val="100000"/>
              </a:srgbClr>
            </a:solidFill>
            <a:ln w="9525">
              <a:noFill/>
            </a:ln>
          </p:spPr>
          <p:txBody>
            <a:bodyPr/>
            <a:lstStyle/>
            <a:p>
              <a:endParaRPr lang="zh-CN" altLang="en-US"/>
            </a:p>
          </p:txBody>
        </p:sp>
        <p:sp>
          <p:nvSpPr>
            <p:cNvPr id="19525" name="Freeform 440"/>
            <p:cNvSpPr/>
            <p:nvPr/>
          </p:nvSpPr>
          <p:spPr>
            <a:xfrm>
              <a:off x="10725150" y="4563832"/>
              <a:ext cx="404812" cy="525463"/>
            </a:xfrm>
            <a:custGeom>
              <a:avLst/>
              <a:gdLst/>
              <a:ahLst/>
              <a:cxnLst>
                <a:cxn ang="0">
                  <a:pos x="349250" y="0"/>
                </a:cxn>
                <a:cxn ang="0">
                  <a:pos x="349250" y="491626"/>
                </a:cxn>
                <a:cxn ang="0">
                  <a:pos x="11906" y="491626"/>
                </a:cxn>
                <a:cxn ang="0">
                  <a:pos x="11906" y="0"/>
                </a:cxn>
                <a:cxn ang="0">
                  <a:pos x="0" y="0"/>
                </a:cxn>
                <a:cxn ang="0">
                  <a:pos x="0" y="525463"/>
                </a:cxn>
                <a:cxn ang="0">
                  <a:pos x="404812" y="525463"/>
                </a:cxn>
                <a:cxn ang="0">
                  <a:pos x="404812" y="39808"/>
                </a:cxn>
                <a:cxn ang="0">
                  <a:pos x="349250" y="0"/>
                </a:cxn>
              </a:cxnLst>
              <a:rect l="0" t="0" r="0" b="0"/>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alpha val="100000"/>
              </a:srgbClr>
            </a:solidFill>
            <a:ln w="9525">
              <a:noFill/>
            </a:ln>
          </p:spPr>
          <p:txBody>
            <a:bodyPr/>
            <a:lstStyle/>
            <a:p>
              <a:endParaRPr lang="zh-CN" altLang="en-US"/>
            </a:p>
          </p:txBody>
        </p:sp>
        <p:sp>
          <p:nvSpPr>
            <p:cNvPr id="19526" name="Freeform 441"/>
            <p:cNvSpPr>
              <a:spLocks noEditPoints="1"/>
            </p:cNvSpPr>
            <p:nvPr/>
          </p:nvSpPr>
          <p:spPr>
            <a:xfrm>
              <a:off x="11129962" y="4563832"/>
              <a:ext cx="57150" cy="39688"/>
            </a:xfrm>
            <a:custGeom>
              <a:avLst/>
              <a:gdLst/>
              <a:ahLst/>
              <a:cxnLst>
                <a:cxn ang="0">
                  <a:pos x="0" y="39688"/>
                </a:cxn>
                <a:cxn ang="0">
                  <a:pos x="0" y="39688"/>
                </a:cxn>
                <a:cxn ang="0">
                  <a:pos x="0" y="39688"/>
                </a:cxn>
                <a:cxn ang="0">
                  <a:pos x="0" y="39688"/>
                </a:cxn>
                <a:cxn ang="0">
                  <a:pos x="57150" y="0"/>
                </a:cxn>
                <a:cxn ang="0">
                  <a:pos x="10205" y="15875"/>
                </a:cxn>
                <a:cxn ang="0">
                  <a:pos x="57150" y="0"/>
                </a:cxn>
                <a:cxn ang="0">
                  <a:pos x="57150" y="0"/>
                </a:cxn>
              </a:cxnLst>
              <a:rect l="0" t="0" r="0" b="0"/>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alpha val="100000"/>
              </a:srgbClr>
            </a:solidFill>
            <a:ln w="9525">
              <a:noFill/>
            </a:ln>
          </p:spPr>
          <p:txBody>
            <a:bodyPr/>
            <a:lstStyle/>
            <a:p>
              <a:endParaRPr lang="zh-CN" altLang="en-US"/>
            </a:p>
          </p:txBody>
        </p:sp>
        <p:sp>
          <p:nvSpPr>
            <p:cNvPr id="19527" name="Freeform 442"/>
            <p:cNvSpPr/>
            <p:nvPr/>
          </p:nvSpPr>
          <p:spPr>
            <a:xfrm>
              <a:off x="11129962" y="4563832"/>
              <a:ext cx="406400" cy="525463"/>
            </a:xfrm>
            <a:custGeom>
              <a:avLst/>
              <a:gdLst/>
              <a:ahLst/>
              <a:cxnLst>
                <a:cxn ang="0">
                  <a:pos x="406400" y="0"/>
                </a:cxn>
                <a:cxn ang="0">
                  <a:pos x="394447" y="0"/>
                </a:cxn>
                <a:cxn ang="0">
                  <a:pos x="394447" y="491626"/>
                </a:cxn>
                <a:cxn ang="0">
                  <a:pos x="55780" y="491626"/>
                </a:cxn>
                <a:cxn ang="0">
                  <a:pos x="55780" y="0"/>
                </a:cxn>
                <a:cxn ang="0">
                  <a:pos x="9961" y="15923"/>
                </a:cxn>
                <a:cxn ang="0">
                  <a:pos x="0" y="39808"/>
                </a:cxn>
                <a:cxn ang="0">
                  <a:pos x="0" y="39808"/>
                </a:cxn>
                <a:cxn ang="0">
                  <a:pos x="0" y="525463"/>
                </a:cxn>
                <a:cxn ang="0">
                  <a:pos x="406400" y="525463"/>
                </a:cxn>
                <a:cxn ang="0">
                  <a:pos x="406400" y="0"/>
                </a:cxn>
              </a:cxnLst>
              <a:rect l="0" t="0" r="0" b="0"/>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alpha val="100000"/>
              </a:srgbClr>
            </a:solidFill>
            <a:ln w="9525">
              <a:noFill/>
            </a:ln>
          </p:spPr>
          <p:txBody>
            <a:bodyPr/>
            <a:lstStyle/>
            <a:p>
              <a:endParaRPr lang="zh-CN" altLang="en-US"/>
            </a:p>
          </p:txBody>
        </p:sp>
        <p:sp>
          <p:nvSpPr>
            <p:cNvPr id="19528" name="Freeform 443"/>
            <p:cNvSpPr/>
            <p:nvPr/>
          </p:nvSpPr>
          <p:spPr>
            <a:xfrm>
              <a:off x="10725150" y="5055957"/>
              <a:ext cx="404812" cy="33338"/>
            </a:xfrm>
            <a:custGeom>
              <a:avLst/>
              <a:gdLst/>
              <a:ahLst/>
              <a:cxnLst>
                <a:cxn ang="0">
                  <a:pos x="0" y="33338"/>
                </a:cxn>
                <a:cxn ang="0">
                  <a:pos x="11906" y="0"/>
                </a:cxn>
                <a:cxn ang="0">
                  <a:pos x="349250" y="0"/>
                </a:cxn>
                <a:cxn ang="0">
                  <a:pos x="404812" y="33338"/>
                </a:cxn>
                <a:cxn ang="0">
                  <a:pos x="0" y="33338"/>
                </a:cxn>
              </a:cxnLst>
              <a:rect l="0" t="0" r="0" b="0"/>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alpha val="100000"/>
              </a:srgbClr>
            </a:solidFill>
            <a:ln w="9525">
              <a:noFill/>
            </a:ln>
          </p:spPr>
          <p:txBody>
            <a:bodyPr/>
            <a:lstStyle/>
            <a:p>
              <a:endParaRPr lang="zh-CN" altLang="en-US"/>
            </a:p>
          </p:txBody>
        </p:sp>
        <p:sp>
          <p:nvSpPr>
            <p:cNvPr id="19529" name="Freeform 444"/>
            <p:cNvSpPr/>
            <p:nvPr/>
          </p:nvSpPr>
          <p:spPr>
            <a:xfrm>
              <a:off x="11129962" y="5055957"/>
              <a:ext cx="406400" cy="33338"/>
            </a:xfrm>
            <a:custGeom>
              <a:avLst/>
              <a:gdLst/>
              <a:ahLst/>
              <a:cxnLst>
                <a:cxn ang="0">
                  <a:pos x="406400" y="33338"/>
                </a:cxn>
                <a:cxn ang="0">
                  <a:pos x="394447" y="0"/>
                </a:cxn>
                <a:cxn ang="0">
                  <a:pos x="55780" y="0"/>
                </a:cxn>
                <a:cxn ang="0">
                  <a:pos x="0" y="33338"/>
                </a:cxn>
                <a:cxn ang="0">
                  <a:pos x="406400" y="33338"/>
                </a:cxn>
              </a:cxnLst>
              <a:rect l="0" t="0" r="0" b="0"/>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alpha val="100000"/>
              </a:srgbClr>
            </a:solidFill>
            <a:ln w="9525">
              <a:noFill/>
            </a:ln>
          </p:spPr>
          <p:txBody>
            <a:bodyPr/>
            <a:lstStyle/>
            <a:p>
              <a:endParaRPr lang="zh-CN" altLang="en-US"/>
            </a:p>
          </p:txBody>
        </p:sp>
        <p:sp>
          <p:nvSpPr>
            <p:cNvPr id="19530" name="Rectangle 445"/>
            <p:cNvSpPr/>
            <p:nvPr/>
          </p:nvSpPr>
          <p:spPr>
            <a:xfrm>
              <a:off x="11128375" y="4563832"/>
              <a:ext cx="4762" cy="539750"/>
            </a:xfrm>
            <a:prstGeom prst="rect">
              <a:avLst/>
            </a:prstGeom>
            <a:solidFill>
              <a:srgbClr val="435268"/>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531" name="Freeform 446"/>
            <p:cNvSpPr/>
            <p:nvPr/>
          </p:nvSpPr>
          <p:spPr>
            <a:xfrm>
              <a:off x="11128375" y="4563832"/>
              <a:ext cx="4762" cy="539750"/>
            </a:xfrm>
            <a:custGeom>
              <a:avLst/>
              <a:gdLst/>
              <a:ahLst/>
              <a:cxnLst>
                <a:cxn ang="0">
                  <a:pos x="4762" y="539750"/>
                </a:cxn>
                <a:cxn ang="0">
                  <a:pos x="4762" y="0"/>
                </a:cxn>
                <a:cxn ang="0">
                  <a:pos x="0" y="0"/>
                </a:cxn>
                <a:cxn ang="0">
                  <a:pos x="0" y="539750"/>
                </a:cxn>
              </a:cxnLst>
              <a:rect l="0" t="0" r="0" b="0"/>
              <a:pathLst>
                <a:path w="3" h="340">
                  <a:moveTo>
                    <a:pt x="3" y="340"/>
                  </a:moveTo>
                  <a:lnTo>
                    <a:pt x="3" y="0"/>
                  </a:lnTo>
                  <a:lnTo>
                    <a:pt x="0" y="0"/>
                  </a:lnTo>
                  <a:lnTo>
                    <a:pt x="0" y="340"/>
                  </a:lnTo>
                </a:path>
              </a:pathLst>
            </a:custGeom>
            <a:noFill/>
            <a:ln w="9525">
              <a:noFill/>
            </a:ln>
          </p:spPr>
          <p:txBody>
            <a:bodyPr/>
            <a:lstStyle/>
            <a:p>
              <a:endParaRPr lang="zh-CN" altLang="en-US"/>
            </a:p>
          </p:txBody>
        </p:sp>
        <p:sp>
          <p:nvSpPr>
            <p:cNvPr id="19532" name="Freeform 447"/>
            <p:cNvSpPr/>
            <p:nvPr/>
          </p:nvSpPr>
          <p:spPr>
            <a:xfrm>
              <a:off x="10750550" y="4597169"/>
              <a:ext cx="319087" cy="11113"/>
            </a:xfrm>
            <a:custGeom>
              <a:avLst/>
              <a:gdLst/>
              <a:ahLst/>
              <a:cxnLst>
                <a:cxn ang="0">
                  <a:pos x="315098" y="0"/>
                </a:cxn>
                <a:cxn ang="0">
                  <a:pos x="3989" y="0"/>
                </a:cxn>
                <a:cxn ang="0">
                  <a:pos x="0" y="4445"/>
                </a:cxn>
                <a:cxn ang="0">
                  <a:pos x="0" y="6668"/>
                </a:cxn>
                <a:cxn ang="0">
                  <a:pos x="3989" y="11113"/>
                </a:cxn>
                <a:cxn ang="0">
                  <a:pos x="315098" y="11113"/>
                </a:cxn>
                <a:cxn ang="0">
                  <a:pos x="319087" y="6668"/>
                </a:cxn>
                <a:cxn ang="0">
                  <a:pos x="319087" y="4445"/>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33" name="Freeform 448"/>
            <p:cNvSpPr/>
            <p:nvPr/>
          </p:nvSpPr>
          <p:spPr>
            <a:xfrm>
              <a:off x="10750550" y="4625744"/>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34" name="Freeform 449"/>
            <p:cNvSpPr/>
            <p:nvPr/>
          </p:nvSpPr>
          <p:spPr>
            <a:xfrm>
              <a:off x="10750550" y="4655907"/>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35" name="Freeform 450"/>
            <p:cNvSpPr/>
            <p:nvPr/>
          </p:nvSpPr>
          <p:spPr>
            <a:xfrm>
              <a:off x="10750550" y="4682894"/>
              <a:ext cx="319087" cy="11113"/>
            </a:xfrm>
            <a:custGeom>
              <a:avLst/>
              <a:gdLst/>
              <a:ahLst/>
              <a:cxnLst>
                <a:cxn ang="0">
                  <a:pos x="315098" y="0"/>
                </a:cxn>
                <a:cxn ang="0">
                  <a:pos x="3989" y="0"/>
                </a:cxn>
                <a:cxn ang="0">
                  <a:pos x="0" y="4445"/>
                </a:cxn>
                <a:cxn ang="0">
                  <a:pos x="0" y="6668"/>
                </a:cxn>
                <a:cxn ang="0">
                  <a:pos x="3989" y="11113"/>
                </a:cxn>
                <a:cxn ang="0">
                  <a:pos x="315098" y="11113"/>
                </a:cxn>
                <a:cxn ang="0">
                  <a:pos x="319087" y="6668"/>
                </a:cxn>
                <a:cxn ang="0">
                  <a:pos x="319087" y="4445"/>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36" name="Freeform 451"/>
            <p:cNvSpPr/>
            <p:nvPr/>
          </p:nvSpPr>
          <p:spPr>
            <a:xfrm>
              <a:off x="10750550" y="4713057"/>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37" name="Freeform 452"/>
            <p:cNvSpPr/>
            <p:nvPr/>
          </p:nvSpPr>
          <p:spPr>
            <a:xfrm>
              <a:off x="10750550" y="4741632"/>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38" name="Freeform 453"/>
            <p:cNvSpPr/>
            <p:nvPr/>
          </p:nvSpPr>
          <p:spPr>
            <a:xfrm>
              <a:off x="10750550" y="4770207"/>
              <a:ext cx="319087" cy="11113"/>
            </a:xfrm>
            <a:custGeom>
              <a:avLst/>
              <a:gdLst/>
              <a:ahLst/>
              <a:cxnLst>
                <a:cxn ang="0">
                  <a:pos x="315098" y="0"/>
                </a:cxn>
                <a:cxn ang="0">
                  <a:pos x="3989" y="0"/>
                </a:cxn>
                <a:cxn ang="0">
                  <a:pos x="0" y="4445"/>
                </a:cxn>
                <a:cxn ang="0">
                  <a:pos x="0" y="6668"/>
                </a:cxn>
                <a:cxn ang="0">
                  <a:pos x="3989" y="11113"/>
                </a:cxn>
                <a:cxn ang="0">
                  <a:pos x="315098" y="11113"/>
                </a:cxn>
                <a:cxn ang="0">
                  <a:pos x="319087" y="6668"/>
                </a:cxn>
                <a:cxn ang="0">
                  <a:pos x="319087" y="4445"/>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39" name="Freeform 454"/>
            <p:cNvSpPr/>
            <p:nvPr/>
          </p:nvSpPr>
          <p:spPr>
            <a:xfrm>
              <a:off x="10750550" y="4798782"/>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40" name="Freeform 455"/>
            <p:cNvSpPr/>
            <p:nvPr/>
          </p:nvSpPr>
          <p:spPr>
            <a:xfrm>
              <a:off x="10750550" y="4828944"/>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41" name="Freeform 456"/>
            <p:cNvSpPr/>
            <p:nvPr/>
          </p:nvSpPr>
          <p:spPr>
            <a:xfrm>
              <a:off x="10750550" y="4855932"/>
              <a:ext cx="319087" cy="12700"/>
            </a:xfrm>
            <a:custGeom>
              <a:avLst/>
              <a:gdLst/>
              <a:ahLst/>
              <a:cxnLst>
                <a:cxn ang="0">
                  <a:pos x="315098" y="0"/>
                </a:cxn>
                <a:cxn ang="0">
                  <a:pos x="3989" y="0"/>
                </a:cxn>
                <a:cxn ang="0">
                  <a:pos x="0" y="4233"/>
                </a:cxn>
                <a:cxn ang="0">
                  <a:pos x="0" y="6350"/>
                </a:cxn>
                <a:cxn ang="0">
                  <a:pos x="3989" y="12700"/>
                </a:cxn>
                <a:cxn ang="0">
                  <a:pos x="315098" y="12700"/>
                </a:cxn>
                <a:cxn ang="0">
                  <a:pos x="319087" y="6350"/>
                </a:cxn>
                <a:cxn ang="0">
                  <a:pos x="319087" y="4233"/>
                </a:cxn>
                <a:cxn ang="0">
                  <a:pos x="315098" y="0"/>
                </a:cxn>
              </a:cxnLst>
              <a:rect l="0" t="0" r="0" b="0"/>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42" name="Freeform 457"/>
            <p:cNvSpPr/>
            <p:nvPr/>
          </p:nvSpPr>
          <p:spPr>
            <a:xfrm>
              <a:off x="10750550" y="4886094"/>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43" name="Freeform 458"/>
            <p:cNvSpPr/>
            <p:nvPr/>
          </p:nvSpPr>
          <p:spPr>
            <a:xfrm>
              <a:off x="10750550" y="4914669"/>
              <a:ext cx="319087" cy="11113"/>
            </a:xfrm>
            <a:custGeom>
              <a:avLst/>
              <a:gdLst/>
              <a:ahLst/>
              <a:cxnLst>
                <a:cxn ang="0">
                  <a:pos x="315098" y="0"/>
                </a:cxn>
                <a:cxn ang="0">
                  <a:pos x="3989" y="0"/>
                </a:cxn>
                <a:cxn ang="0">
                  <a:pos x="0" y="3704"/>
                </a:cxn>
                <a:cxn ang="0">
                  <a:pos x="0" y="7409"/>
                </a:cxn>
                <a:cxn ang="0">
                  <a:pos x="3989" y="11113"/>
                </a:cxn>
                <a:cxn ang="0">
                  <a:pos x="315098" y="11113"/>
                </a:cxn>
                <a:cxn ang="0">
                  <a:pos x="319087" y="7409"/>
                </a:cxn>
                <a:cxn ang="0">
                  <a:pos x="319087" y="3704"/>
                </a:cxn>
                <a:cxn ang="0">
                  <a:pos x="315098" y="0"/>
                </a:cxn>
              </a:cxnLst>
              <a:rect l="0" t="0" r="0" b="0"/>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44" name="Freeform 459"/>
            <p:cNvSpPr/>
            <p:nvPr/>
          </p:nvSpPr>
          <p:spPr>
            <a:xfrm>
              <a:off x="10750550" y="4944832"/>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45" name="Freeform 460"/>
            <p:cNvSpPr/>
            <p:nvPr/>
          </p:nvSpPr>
          <p:spPr>
            <a:xfrm>
              <a:off x="10750550" y="4973407"/>
              <a:ext cx="319087" cy="11113"/>
            </a:xfrm>
            <a:custGeom>
              <a:avLst/>
              <a:gdLst/>
              <a:ahLst/>
              <a:cxnLst>
                <a:cxn ang="0">
                  <a:pos x="315098" y="0"/>
                </a:cxn>
                <a:cxn ang="0">
                  <a:pos x="3989" y="0"/>
                </a:cxn>
                <a:cxn ang="0">
                  <a:pos x="0" y="4445"/>
                </a:cxn>
                <a:cxn ang="0">
                  <a:pos x="0" y="6668"/>
                </a:cxn>
                <a:cxn ang="0">
                  <a:pos x="3989" y="11113"/>
                </a:cxn>
                <a:cxn ang="0">
                  <a:pos x="315098" y="11113"/>
                </a:cxn>
                <a:cxn ang="0">
                  <a:pos x="319087" y="6668"/>
                </a:cxn>
                <a:cxn ang="0">
                  <a:pos x="319087" y="4445"/>
                </a:cxn>
                <a:cxn ang="0">
                  <a:pos x="315098" y="0"/>
                </a:cxn>
              </a:cxnLst>
              <a:rect l="0" t="0" r="0" b="0"/>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alpha val="100000"/>
              </a:srgbClr>
            </a:solidFill>
            <a:ln w="9525">
              <a:noFill/>
            </a:ln>
          </p:spPr>
          <p:txBody>
            <a:bodyPr/>
            <a:lstStyle/>
            <a:p>
              <a:endParaRPr lang="zh-CN" altLang="en-US"/>
            </a:p>
          </p:txBody>
        </p:sp>
        <p:sp>
          <p:nvSpPr>
            <p:cNvPr id="19546" name="Freeform 461"/>
            <p:cNvSpPr/>
            <p:nvPr/>
          </p:nvSpPr>
          <p:spPr>
            <a:xfrm>
              <a:off x="10750550" y="5001982"/>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47" name="Freeform 462"/>
            <p:cNvSpPr/>
            <p:nvPr/>
          </p:nvSpPr>
          <p:spPr>
            <a:xfrm>
              <a:off x="11195050" y="459558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48" name="Freeform 463"/>
            <p:cNvSpPr/>
            <p:nvPr/>
          </p:nvSpPr>
          <p:spPr>
            <a:xfrm>
              <a:off x="11195050" y="4625744"/>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49" name="Freeform 464"/>
            <p:cNvSpPr/>
            <p:nvPr/>
          </p:nvSpPr>
          <p:spPr>
            <a:xfrm>
              <a:off x="11195050" y="4652732"/>
              <a:ext cx="317500" cy="11113"/>
            </a:xfrm>
            <a:custGeom>
              <a:avLst/>
              <a:gdLst/>
              <a:ahLst/>
              <a:cxnLst>
                <a:cxn ang="0">
                  <a:pos x="313531" y="0"/>
                </a:cxn>
                <a:cxn ang="0">
                  <a:pos x="3969" y="0"/>
                </a:cxn>
                <a:cxn ang="0">
                  <a:pos x="0" y="4445"/>
                </a:cxn>
                <a:cxn ang="0">
                  <a:pos x="0" y="6668"/>
                </a:cxn>
                <a:cxn ang="0">
                  <a:pos x="3969" y="11113"/>
                </a:cxn>
                <a:cxn ang="0">
                  <a:pos x="313531" y="11113"/>
                </a:cxn>
                <a:cxn ang="0">
                  <a:pos x="317500" y="6668"/>
                </a:cxn>
                <a:cxn ang="0">
                  <a:pos x="317500" y="4445"/>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50" name="Freeform 465"/>
            <p:cNvSpPr/>
            <p:nvPr/>
          </p:nvSpPr>
          <p:spPr>
            <a:xfrm>
              <a:off x="11195050" y="4682894"/>
              <a:ext cx="317500" cy="11113"/>
            </a:xfrm>
            <a:custGeom>
              <a:avLst/>
              <a:gdLst/>
              <a:ahLst/>
              <a:cxnLst>
                <a:cxn ang="0">
                  <a:pos x="313531" y="0"/>
                </a:cxn>
                <a:cxn ang="0">
                  <a:pos x="3969" y="0"/>
                </a:cxn>
                <a:cxn ang="0">
                  <a:pos x="0" y="4445"/>
                </a:cxn>
                <a:cxn ang="0">
                  <a:pos x="0" y="6668"/>
                </a:cxn>
                <a:cxn ang="0">
                  <a:pos x="3969" y="11113"/>
                </a:cxn>
                <a:cxn ang="0">
                  <a:pos x="313531" y="11113"/>
                </a:cxn>
                <a:cxn ang="0">
                  <a:pos x="317500" y="6668"/>
                </a:cxn>
                <a:cxn ang="0">
                  <a:pos x="317500" y="4445"/>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51" name="Freeform 466"/>
            <p:cNvSpPr/>
            <p:nvPr/>
          </p:nvSpPr>
          <p:spPr>
            <a:xfrm>
              <a:off x="11195050" y="4711469"/>
              <a:ext cx="317500" cy="11113"/>
            </a:xfrm>
            <a:custGeom>
              <a:avLst/>
              <a:gdLst/>
              <a:ahLst/>
              <a:cxnLst>
                <a:cxn ang="0">
                  <a:pos x="313531" y="0"/>
                </a:cxn>
                <a:cxn ang="0">
                  <a:pos x="3969" y="0"/>
                </a:cxn>
                <a:cxn ang="0">
                  <a:pos x="0" y="3704"/>
                </a:cxn>
                <a:cxn ang="0">
                  <a:pos x="0" y="7409"/>
                </a:cxn>
                <a:cxn ang="0">
                  <a:pos x="3969" y="11113"/>
                </a:cxn>
                <a:cxn ang="0">
                  <a:pos x="313531" y="11113"/>
                </a:cxn>
                <a:cxn ang="0">
                  <a:pos x="317500" y="7409"/>
                </a:cxn>
                <a:cxn ang="0">
                  <a:pos x="317500" y="3704"/>
                </a:cxn>
                <a:cxn ang="0">
                  <a:pos x="313531" y="0"/>
                </a:cxn>
              </a:cxnLst>
              <a:rect l="0" t="0" r="0" b="0"/>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52" name="Freeform 467"/>
            <p:cNvSpPr/>
            <p:nvPr/>
          </p:nvSpPr>
          <p:spPr>
            <a:xfrm>
              <a:off x="11195050" y="474163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53" name="Freeform 468"/>
            <p:cNvSpPr/>
            <p:nvPr/>
          </p:nvSpPr>
          <p:spPr>
            <a:xfrm>
              <a:off x="11195050" y="4768619"/>
              <a:ext cx="317500" cy="12700"/>
            </a:xfrm>
            <a:custGeom>
              <a:avLst/>
              <a:gdLst/>
              <a:ahLst/>
              <a:cxnLst>
                <a:cxn ang="0">
                  <a:pos x="313531" y="0"/>
                </a:cxn>
                <a:cxn ang="0">
                  <a:pos x="3969" y="0"/>
                </a:cxn>
                <a:cxn ang="0">
                  <a:pos x="0" y="4233"/>
                </a:cxn>
                <a:cxn ang="0">
                  <a:pos x="0" y="8467"/>
                </a:cxn>
                <a:cxn ang="0">
                  <a:pos x="3969" y="12700"/>
                </a:cxn>
                <a:cxn ang="0">
                  <a:pos x="313531" y="12700"/>
                </a:cxn>
                <a:cxn ang="0">
                  <a:pos x="317500" y="8467"/>
                </a:cxn>
                <a:cxn ang="0">
                  <a:pos x="317500" y="4233"/>
                </a:cxn>
                <a:cxn ang="0">
                  <a:pos x="313531" y="0"/>
                </a:cxn>
              </a:cxnLst>
              <a:rect l="0" t="0" r="0" b="0"/>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54" name="Freeform 469"/>
            <p:cNvSpPr/>
            <p:nvPr/>
          </p:nvSpPr>
          <p:spPr>
            <a:xfrm>
              <a:off x="11195050" y="479878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55" name="Freeform 470"/>
            <p:cNvSpPr/>
            <p:nvPr/>
          </p:nvSpPr>
          <p:spPr>
            <a:xfrm>
              <a:off x="11195050" y="4828944"/>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alpha val="100000"/>
              </a:srgbClr>
            </a:solidFill>
            <a:ln w="9525">
              <a:noFill/>
            </a:ln>
          </p:spPr>
          <p:txBody>
            <a:bodyPr/>
            <a:lstStyle/>
            <a:p>
              <a:endParaRPr lang="zh-CN" altLang="en-US"/>
            </a:p>
          </p:txBody>
        </p:sp>
        <p:sp>
          <p:nvSpPr>
            <p:cNvPr id="19556" name="Freeform 471"/>
            <p:cNvSpPr/>
            <p:nvPr/>
          </p:nvSpPr>
          <p:spPr>
            <a:xfrm>
              <a:off x="11195050" y="4855932"/>
              <a:ext cx="317500" cy="11113"/>
            </a:xfrm>
            <a:custGeom>
              <a:avLst/>
              <a:gdLst/>
              <a:ahLst/>
              <a:cxnLst>
                <a:cxn ang="0">
                  <a:pos x="313531" y="0"/>
                </a:cxn>
                <a:cxn ang="0">
                  <a:pos x="3969" y="0"/>
                </a:cxn>
                <a:cxn ang="0">
                  <a:pos x="0" y="4445"/>
                </a:cxn>
                <a:cxn ang="0">
                  <a:pos x="0" y="6668"/>
                </a:cxn>
                <a:cxn ang="0">
                  <a:pos x="3969" y="11113"/>
                </a:cxn>
                <a:cxn ang="0">
                  <a:pos x="313531" y="11113"/>
                </a:cxn>
                <a:cxn ang="0">
                  <a:pos x="317500" y="6668"/>
                </a:cxn>
                <a:cxn ang="0">
                  <a:pos x="317500" y="4445"/>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57" name="Freeform 472"/>
            <p:cNvSpPr/>
            <p:nvPr/>
          </p:nvSpPr>
          <p:spPr>
            <a:xfrm>
              <a:off x="11195050" y="4886094"/>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alpha val="100000"/>
              </a:srgbClr>
            </a:solidFill>
            <a:ln w="9525">
              <a:noFill/>
            </a:ln>
          </p:spPr>
          <p:txBody>
            <a:bodyPr/>
            <a:lstStyle/>
            <a:p>
              <a:endParaRPr lang="zh-CN" altLang="en-US"/>
            </a:p>
          </p:txBody>
        </p:sp>
        <p:sp>
          <p:nvSpPr>
            <p:cNvPr id="19558" name="Freeform 473"/>
            <p:cNvSpPr/>
            <p:nvPr/>
          </p:nvSpPr>
          <p:spPr>
            <a:xfrm>
              <a:off x="11195050" y="4914669"/>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59" name="Freeform 474"/>
            <p:cNvSpPr/>
            <p:nvPr/>
          </p:nvSpPr>
          <p:spPr>
            <a:xfrm>
              <a:off x="11195050" y="494483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60" name="Freeform 475"/>
            <p:cNvSpPr/>
            <p:nvPr/>
          </p:nvSpPr>
          <p:spPr>
            <a:xfrm>
              <a:off x="11195050" y="4971819"/>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61" name="Freeform 476"/>
            <p:cNvSpPr/>
            <p:nvPr/>
          </p:nvSpPr>
          <p:spPr>
            <a:xfrm>
              <a:off x="11195050" y="500198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19562" name="Freeform 477"/>
            <p:cNvSpPr/>
            <p:nvPr/>
          </p:nvSpPr>
          <p:spPr>
            <a:xfrm>
              <a:off x="11017250" y="5011507"/>
              <a:ext cx="30162" cy="26988"/>
            </a:xfrm>
            <a:custGeom>
              <a:avLst/>
              <a:gdLst/>
              <a:ahLst/>
              <a:cxnLst>
                <a:cxn ang="0">
                  <a:pos x="23812" y="3175"/>
                </a:cxn>
                <a:cxn ang="0">
                  <a:pos x="23812" y="3175"/>
                </a:cxn>
                <a:cxn ang="0">
                  <a:pos x="30162" y="0"/>
                </a:cxn>
                <a:cxn ang="0">
                  <a:pos x="1587" y="26988"/>
                </a:cxn>
                <a:cxn ang="0">
                  <a:pos x="0" y="26988"/>
                </a:cxn>
                <a:cxn ang="0">
                  <a:pos x="23812" y="3175"/>
                </a:cxn>
              </a:cxnLst>
              <a:rect l="0" t="0" r="0" b="0"/>
              <a:pathLst>
                <a:path w="19" h="17">
                  <a:moveTo>
                    <a:pt x="15" y="2"/>
                  </a:moveTo>
                  <a:lnTo>
                    <a:pt x="15" y="2"/>
                  </a:lnTo>
                  <a:lnTo>
                    <a:pt x="19" y="0"/>
                  </a:lnTo>
                  <a:lnTo>
                    <a:pt x="1" y="17"/>
                  </a:lnTo>
                  <a:lnTo>
                    <a:pt x="0" y="17"/>
                  </a:lnTo>
                  <a:lnTo>
                    <a:pt x="15" y="2"/>
                  </a:lnTo>
                  <a:close/>
                </a:path>
              </a:pathLst>
            </a:custGeom>
            <a:solidFill>
              <a:srgbClr val="A9A8A8">
                <a:alpha val="100000"/>
              </a:srgbClr>
            </a:solidFill>
            <a:ln w="9525">
              <a:noFill/>
            </a:ln>
          </p:spPr>
          <p:txBody>
            <a:bodyPr/>
            <a:lstStyle/>
            <a:p>
              <a:endParaRPr lang="zh-CN" altLang="en-US"/>
            </a:p>
          </p:txBody>
        </p:sp>
        <p:sp>
          <p:nvSpPr>
            <p:cNvPr id="19563" name="Freeform 478"/>
            <p:cNvSpPr/>
            <p:nvPr/>
          </p:nvSpPr>
          <p:spPr>
            <a:xfrm>
              <a:off x="9028113" y="3204931"/>
              <a:ext cx="857250" cy="574675"/>
            </a:xfrm>
            <a:custGeom>
              <a:avLst/>
              <a:gdLst/>
              <a:ahLst/>
              <a:cxnLst>
                <a:cxn ang="0">
                  <a:pos x="825426" y="574675"/>
                </a:cxn>
                <a:cxn ang="0">
                  <a:pos x="33813" y="574675"/>
                </a:cxn>
                <a:cxn ang="0">
                  <a:pos x="0" y="540753"/>
                </a:cxn>
                <a:cxn ang="0">
                  <a:pos x="0" y="33922"/>
                </a:cxn>
                <a:cxn ang="0">
                  <a:pos x="33813" y="0"/>
                </a:cxn>
                <a:cxn ang="0">
                  <a:pos x="825426" y="0"/>
                </a:cxn>
                <a:cxn ang="0">
                  <a:pos x="857250" y="33922"/>
                </a:cxn>
                <a:cxn ang="0">
                  <a:pos x="857250" y="540753"/>
                </a:cxn>
                <a:cxn ang="0">
                  <a:pos x="825426" y="574675"/>
                </a:cxn>
              </a:cxnLst>
              <a:rect l="0" t="0" r="0" b="0"/>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alpha val="100000"/>
              </a:srgbClr>
            </a:solidFill>
            <a:ln w="9525">
              <a:noFill/>
            </a:ln>
          </p:spPr>
          <p:txBody>
            <a:bodyPr/>
            <a:lstStyle/>
            <a:p>
              <a:endParaRPr lang="zh-CN" altLang="en-US"/>
            </a:p>
          </p:txBody>
        </p:sp>
        <p:sp>
          <p:nvSpPr>
            <p:cNvPr id="19564" name="Freeform 479"/>
            <p:cNvSpPr/>
            <p:nvPr/>
          </p:nvSpPr>
          <p:spPr>
            <a:xfrm>
              <a:off x="9309100" y="3228744"/>
              <a:ext cx="298450" cy="179388"/>
            </a:xfrm>
            <a:custGeom>
              <a:avLst/>
              <a:gdLst/>
              <a:ahLst/>
              <a:cxnLst>
                <a:cxn ang="0">
                  <a:pos x="280543" y="179388"/>
                </a:cxn>
                <a:cxn ang="0">
                  <a:pos x="17907" y="179388"/>
                </a:cxn>
                <a:cxn ang="0">
                  <a:pos x="0" y="161449"/>
                </a:cxn>
                <a:cxn ang="0">
                  <a:pos x="0" y="17939"/>
                </a:cxn>
                <a:cxn ang="0">
                  <a:pos x="17907" y="0"/>
                </a:cxn>
                <a:cxn ang="0">
                  <a:pos x="280543" y="0"/>
                </a:cxn>
                <a:cxn ang="0">
                  <a:pos x="298450" y="17939"/>
                </a:cxn>
                <a:cxn ang="0">
                  <a:pos x="298450" y="161449"/>
                </a:cxn>
                <a:cxn ang="0">
                  <a:pos x="280543" y="179388"/>
                </a:cxn>
              </a:cxnLst>
              <a:rect l="0" t="0" r="0" b="0"/>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alpha val="100000"/>
              </a:srgbClr>
            </a:solidFill>
            <a:ln w="9525">
              <a:noFill/>
            </a:ln>
          </p:spPr>
          <p:txBody>
            <a:bodyPr/>
            <a:lstStyle/>
            <a:p>
              <a:endParaRPr lang="zh-CN" altLang="en-US"/>
            </a:p>
          </p:txBody>
        </p:sp>
        <p:sp>
          <p:nvSpPr>
            <p:cNvPr id="19565" name="Freeform 480"/>
            <p:cNvSpPr/>
            <p:nvPr/>
          </p:nvSpPr>
          <p:spPr>
            <a:xfrm>
              <a:off x="9309100" y="3447819"/>
              <a:ext cx="325437" cy="52388"/>
            </a:xfrm>
            <a:custGeom>
              <a:avLst/>
              <a:gdLst/>
              <a:ahLst/>
              <a:cxnLst>
                <a:cxn ang="0">
                  <a:pos x="313531" y="52388"/>
                </a:cxn>
                <a:cxn ang="0">
                  <a:pos x="11906" y="52388"/>
                </a:cxn>
                <a:cxn ang="0">
                  <a:pos x="0" y="40298"/>
                </a:cxn>
                <a:cxn ang="0">
                  <a:pos x="0" y="12090"/>
                </a:cxn>
                <a:cxn ang="0">
                  <a:pos x="11906" y="0"/>
                </a:cxn>
                <a:cxn ang="0">
                  <a:pos x="313531" y="0"/>
                </a:cxn>
                <a:cxn ang="0">
                  <a:pos x="325437" y="12090"/>
                </a:cxn>
                <a:cxn ang="0">
                  <a:pos x="325437" y="40298"/>
                </a:cxn>
                <a:cxn ang="0">
                  <a:pos x="313531" y="52388"/>
                </a:cxn>
              </a:cxnLst>
              <a:rect l="0" t="0" r="0" b="0"/>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alpha val="100000"/>
              </a:srgbClr>
            </a:solidFill>
            <a:ln w="9525">
              <a:noFill/>
            </a:ln>
          </p:spPr>
          <p:txBody>
            <a:bodyPr/>
            <a:lstStyle/>
            <a:p>
              <a:endParaRPr lang="zh-CN" altLang="en-US"/>
            </a:p>
          </p:txBody>
        </p:sp>
        <p:sp>
          <p:nvSpPr>
            <p:cNvPr id="19566" name="Freeform 481"/>
            <p:cNvSpPr/>
            <p:nvPr/>
          </p:nvSpPr>
          <p:spPr>
            <a:xfrm>
              <a:off x="9053513"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67" name="Freeform 482"/>
            <p:cNvSpPr/>
            <p:nvPr/>
          </p:nvSpPr>
          <p:spPr>
            <a:xfrm>
              <a:off x="9139238"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19568" name="Freeform 483"/>
            <p:cNvSpPr/>
            <p:nvPr/>
          </p:nvSpPr>
          <p:spPr>
            <a:xfrm>
              <a:off x="9223375"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69" name="Freeform 484"/>
            <p:cNvSpPr/>
            <p:nvPr/>
          </p:nvSpPr>
          <p:spPr>
            <a:xfrm>
              <a:off x="9648825"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70" name="Freeform 485"/>
            <p:cNvSpPr/>
            <p:nvPr/>
          </p:nvSpPr>
          <p:spPr>
            <a:xfrm>
              <a:off x="9734550"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71" name="Freeform 486"/>
            <p:cNvSpPr/>
            <p:nvPr/>
          </p:nvSpPr>
          <p:spPr>
            <a:xfrm>
              <a:off x="9053513"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19572" name="Freeform 487"/>
            <p:cNvSpPr/>
            <p:nvPr/>
          </p:nvSpPr>
          <p:spPr>
            <a:xfrm>
              <a:off x="9139238"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alpha val="100000"/>
              </a:srgbClr>
            </a:solidFill>
            <a:ln w="9525">
              <a:noFill/>
            </a:ln>
          </p:spPr>
          <p:txBody>
            <a:bodyPr/>
            <a:lstStyle/>
            <a:p>
              <a:endParaRPr lang="zh-CN" altLang="en-US"/>
            </a:p>
          </p:txBody>
        </p:sp>
        <p:sp>
          <p:nvSpPr>
            <p:cNvPr id="19573" name="Freeform 488"/>
            <p:cNvSpPr/>
            <p:nvPr/>
          </p:nvSpPr>
          <p:spPr>
            <a:xfrm>
              <a:off x="9223375"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19574" name="Freeform 489"/>
            <p:cNvSpPr/>
            <p:nvPr/>
          </p:nvSpPr>
          <p:spPr>
            <a:xfrm>
              <a:off x="9309100"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19575" name="Freeform 490"/>
            <p:cNvSpPr/>
            <p:nvPr/>
          </p:nvSpPr>
          <p:spPr>
            <a:xfrm>
              <a:off x="9394825"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19576" name="Freeform 491"/>
            <p:cNvSpPr/>
            <p:nvPr/>
          </p:nvSpPr>
          <p:spPr>
            <a:xfrm>
              <a:off x="9480550" y="3514494"/>
              <a:ext cx="68262" cy="53975"/>
            </a:xfrm>
            <a:custGeom>
              <a:avLst/>
              <a:gdLst/>
              <a:ahLst/>
              <a:cxnLst>
                <a:cxn ang="0">
                  <a:pos x="58510" y="53975"/>
                </a:cxn>
                <a:cxn ang="0">
                  <a:pos x="9752" y="53975"/>
                </a:cxn>
                <a:cxn ang="0">
                  <a:pos x="0" y="43980"/>
                </a:cxn>
                <a:cxn ang="0">
                  <a:pos x="0" y="9995"/>
                </a:cxn>
                <a:cxn ang="0">
                  <a:pos x="9752" y="0"/>
                </a:cxn>
                <a:cxn ang="0">
                  <a:pos x="58510" y="0"/>
                </a:cxn>
                <a:cxn ang="0">
                  <a:pos x="68262" y="9995"/>
                </a:cxn>
                <a:cxn ang="0">
                  <a:pos x="68262" y="43980"/>
                </a:cxn>
                <a:cxn ang="0">
                  <a:pos x="58510"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alpha val="100000"/>
              </a:srgbClr>
            </a:solidFill>
            <a:ln w="9525">
              <a:noFill/>
            </a:ln>
          </p:spPr>
          <p:txBody>
            <a:bodyPr/>
            <a:lstStyle/>
            <a:p>
              <a:endParaRPr lang="zh-CN" altLang="en-US"/>
            </a:p>
          </p:txBody>
        </p:sp>
        <p:sp>
          <p:nvSpPr>
            <p:cNvPr id="19577" name="Freeform 492"/>
            <p:cNvSpPr/>
            <p:nvPr/>
          </p:nvSpPr>
          <p:spPr>
            <a:xfrm>
              <a:off x="9563100"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19578" name="Freeform 493"/>
            <p:cNvSpPr/>
            <p:nvPr/>
          </p:nvSpPr>
          <p:spPr>
            <a:xfrm>
              <a:off x="9648825"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19579" name="Freeform 494"/>
            <p:cNvSpPr/>
            <p:nvPr/>
          </p:nvSpPr>
          <p:spPr>
            <a:xfrm>
              <a:off x="9734550"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19580" name="Freeform 495"/>
            <p:cNvSpPr/>
            <p:nvPr/>
          </p:nvSpPr>
          <p:spPr>
            <a:xfrm>
              <a:off x="9053513"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81" name="Freeform 496"/>
            <p:cNvSpPr/>
            <p:nvPr/>
          </p:nvSpPr>
          <p:spPr>
            <a:xfrm>
              <a:off x="9139238"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19582" name="Freeform 497"/>
            <p:cNvSpPr/>
            <p:nvPr/>
          </p:nvSpPr>
          <p:spPr>
            <a:xfrm>
              <a:off x="9223375"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83" name="Freeform 498"/>
            <p:cNvSpPr/>
            <p:nvPr/>
          </p:nvSpPr>
          <p:spPr>
            <a:xfrm>
              <a:off x="9309100"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84" name="Freeform 499"/>
            <p:cNvSpPr/>
            <p:nvPr/>
          </p:nvSpPr>
          <p:spPr>
            <a:xfrm>
              <a:off x="9394825"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85" name="Freeform 500"/>
            <p:cNvSpPr/>
            <p:nvPr/>
          </p:nvSpPr>
          <p:spPr>
            <a:xfrm>
              <a:off x="9480550" y="3579581"/>
              <a:ext cx="68262" cy="53975"/>
            </a:xfrm>
            <a:custGeom>
              <a:avLst/>
              <a:gdLst/>
              <a:ahLst/>
              <a:cxnLst>
                <a:cxn ang="0">
                  <a:pos x="58510" y="53975"/>
                </a:cxn>
                <a:cxn ang="0">
                  <a:pos x="9752" y="53975"/>
                </a:cxn>
                <a:cxn ang="0">
                  <a:pos x="0" y="43980"/>
                </a:cxn>
                <a:cxn ang="0">
                  <a:pos x="0" y="9995"/>
                </a:cxn>
                <a:cxn ang="0">
                  <a:pos x="9752" y="0"/>
                </a:cxn>
                <a:cxn ang="0">
                  <a:pos x="58510" y="0"/>
                </a:cxn>
                <a:cxn ang="0">
                  <a:pos x="68262" y="9995"/>
                </a:cxn>
                <a:cxn ang="0">
                  <a:pos x="68262" y="43980"/>
                </a:cxn>
                <a:cxn ang="0">
                  <a:pos x="58510"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19586" name="Freeform 501"/>
            <p:cNvSpPr/>
            <p:nvPr/>
          </p:nvSpPr>
          <p:spPr>
            <a:xfrm>
              <a:off x="9563100"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87" name="Freeform 502"/>
            <p:cNvSpPr/>
            <p:nvPr/>
          </p:nvSpPr>
          <p:spPr>
            <a:xfrm>
              <a:off x="9648825"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88" name="Freeform 503"/>
            <p:cNvSpPr/>
            <p:nvPr/>
          </p:nvSpPr>
          <p:spPr>
            <a:xfrm>
              <a:off x="9734550"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89" name="Freeform 504"/>
            <p:cNvSpPr/>
            <p:nvPr/>
          </p:nvSpPr>
          <p:spPr>
            <a:xfrm>
              <a:off x="9053513"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90" name="Freeform 505"/>
            <p:cNvSpPr/>
            <p:nvPr/>
          </p:nvSpPr>
          <p:spPr>
            <a:xfrm>
              <a:off x="9139238"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19591" name="Freeform 506"/>
            <p:cNvSpPr/>
            <p:nvPr/>
          </p:nvSpPr>
          <p:spPr>
            <a:xfrm>
              <a:off x="9223375"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92" name="Freeform 507"/>
            <p:cNvSpPr/>
            <p:nvPr/>
          </p:nvSpPr>
          <p:spPr>
            <a:xfrm>
              <a:off x="9309100"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93" name="Freeform 508"/>
            <p:cNvSpPr/>
            <p:nvPr/>
          </p:nvSpPr>
          <p:spPr>
            <a:xfrm>
              <a:off x="9394825"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94" name="Freeform 509"/>
            <p:cNvSpPr/>
            <p:nvPr/>
          </p:nvSpPr>
          <p:spPr>
            <a:xfrm>
              <a:off x="9480550" y="3646256"/>
              <a:ext cx="68262" cy="52388"/>
            </a:xfrm>
            <a:custGeom>
              <a:avLst/>
              <a:gdLst/>
              <a:ahLst/>
              <a:cxnLst>
                <a:cxn ang="0">
                  <a:pos x="58510" y="52388"/>
                </a:cxn>
                <a:cxn ang="0">
                  <a:pos x="9752" y="52388"/>
                </a:cxn>
                <a:cxn ang="0">
                  <a:pos x="0" y="42687"/>
                </a:cxn>
                <a:cxn ang="0">
                  <a:pos x="0" y="9701"/>
                </a:cxn>
                <a:cxn ang="0">
                  <a:pos x="9752" y="0"/>
                </a:cxn>
                <a:cxn ang="0">
                  <a:pos x="58510" y="0"/>
                </a:cxn>
                <a:cxn ang="0">
                  <a:pos x="68262" y="9701"/>
                </a:cxn>
                <a:cxn ang="0">
                  <a:pos x="68262" y="42687"/>
                </a:cxn>
                <a:cxn ang="0">
                  <a:pos x="58510"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19595" name="Freeform 510"/>
            <p:cNvSpPr/>
            <p:nvPr/>
          </p:nvSpPr>
          <p:spPr>
            <a:xfrm>
              <a:off x="9563100"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96" name="Freeform 511"/>
            <p:cNvSpPr/>
            <p:nvPr/>
          </p:nvSpPr>
          <p:spPr>
            <a:xfrm>
              <a:off x="9648825"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97" name="Freeform 512"/>
            <p:cNvSpPr/>
            <p:nvPr/>
          </p:nvSpPr>
          <p:spPr>
            <a:xfrm>
              <a:off x="9734550"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19598" name="Freeform 513"/>
            <p:cNvSpPr/>
            <p:nvPr/>
          </p:nvSpPr>
          <p:spPr>
            <a:xfrm>
              <a:off x="8956675" y="3779606"/>
              <a:ext cx="1003300" cy="198438"/>
            </a:xfrm>
            <a:custGeom>
              <a:avLst/>
              <a:gdLst/>
              <a:ahLst/>
              <a:cxnLst>
                <a:cxn ang="0">
                  <a:pos x="945570" y="33734"/>
                </a:cxn>
                <a:cxn ang="0">
                  <a:pos x="887841" y="0"/>
                </a:cxn>
                <a:cxn ang="0">
                  <a:pos x="501650" y="0"/>
                </a:cxn>
                <a:cxn ang="0">
                  <a:pos x="115459" y="0"/>
                </a:cxn>
                <a:cxn ang="0">
                  <a:pos x="57730" y="33734"/>
                </a:cxn>
                <a:cxn ang="0">
                  <a:pos x="0" y="154782"/>
                </a:cxn>
                <a:cxn ang="0">
                  <a:pos x="43795" y="198438"/>
                </a:cxn>
                <a:cxn ang="0">
                  <a:pos x="501650" y="198438"/>
                </a:cxn>
                <a:cxn ang="0">
                  <a:pos x="959505" y="198438"/>
                </a:cxn>
                <a:cxn ang="0">
                  <a:pos x="1003300" y="154782"/>
                </a:cxn>
                <a:cxn ang="0">
                  <a:pos x="945570" y="33734"/>
                </a:cxn>
              </a:cxnLst>
              <a:rect l="0" t="0" r="0" b="0"/>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alpha val="100000"/>
              </a:srgbClr>
            </a:solidFill>
            <a:ln w="9525">
              <a:noFill/>
            </a:ln>
          </p:spPr>
          <p:txBody>
            <a:bodyPr/>
            <a:lstStyle/>
            <a:p>
              <a:endParaRPr lang="zh-CN" altLang="en-US"/>
            </a:p>
          </p:txBody>
        </p:sp>
        <p:sp>
          <p:nvSpPr>
            <p:cNvPr id="19599" name="Freeform 514"/>
            <p:cNvSpPr/>
            <p:nvPr/>
          </p:nvSpPr>
          <p:spPr>
            <a:xfrm>
              <a:off x="8983663" y="3790719"/>
              <a:ext cx="947737" cy="155575"/>
            </a:xfrm>
            <a:custGeom>
              <a:avLst/>
              <a:gdLst/>
              <a:ahLst/>
              <a:cxnLst>
                <a:cxn ang="0">
                  <a:pos x="874712" y="0"/>
                </a:cxn>
                <a:cxn ang="0">
                  <a:pos x="474662" y="0"/>
                </a:cxn>
                <a:cxn ang="0">
                  <a:pos x="69850" y="0"/>
                </a:cxn>
                <a:cxn ang="0">
                  <a:pos x="0" y="155575"/>
                </a:cxn>
                <a:cxn ang="0">
                  <a:pos x="474662" y="155575"/>
                </a:cxn>
                <a:cxn ang="0">
                  <a:pos x="947737" y="155575"/>
                </a:cxn>
                <a:cxn ang="0">
                  <a:pos x="874712" y="0"/>
                </a:cxn>
              </a:cxnLst>
              <a:rect l="0" t="0" r="0" b="0"/>
              <a:pathLst>
                <a:path w="597" h="98">
                  <a:moveTo>
                    <a:pt x="551" y="0"/>
                  </a:moveTo>
                  <a:lnTo>
                    <a:pt x="299" y="0"/>
                  </a:lnTo>
                  <a:lnTo>
                    <a:pt x="44" y="0"/>
                  </a:lnTo>
                  <a:lnTo>
                    <a:pt x="0" y="98"/>
                  </a:lnTo>
                  <a:lnTo>
                    <a:pt x="299" y="98"/>
                  </a:lnTo>
                  <a:lnTo>
                    <a:pt x="597" y="98"/>
                  </a:lnTo>
                  <a:lnTo>
                    <a:pt x="551" y="0"/>
                  </a:lnTo>
                  <a:close/>
                </a:path>
              </a:pathLst>
            </a:custGeom>
            <a:solidFill>
              <a:srgbClr val="FFFFFF">
                <a:alpha val="100000"/>
              </a:srgbClr>
            </a:solidFill>
            <a:ln w="9525">
              <a:noFill/>
            </a:ln>
          </p:spPr>
          <p:txBody>
            <a:bodyPr/>
            <a:lstStyle/>
            <a:p>
              <a:endParaRPr lang="zh-CN" altLang="en-US"/>
            </a:p>
          </p:txBody>
        </p:sp>
        <p:sp>
          <p:nvSpPr>
            <p:cNvPr id="19600" name="Freeform 515"/>
            <p:cNvSpPr/>
            <p:nvPr/>
          </p:nvSpPr>
          <p:spPr>
            <a:xfrm>
              <a:off x="8983663" y="3914544"/>
              <a:ext cx="947737" cy="31750"/>
            </a:xfrm>
            <a:custGeom>
              <a:avLst/>
              <a:gdLst/>
              <a:ahLst/>
              <a:cxnLst>
                <a:cxn ang="0">
                  <a:pos x="0" y="31750"/>
                </a:cxn>
                <a:cxn ang="0">
                  <a:pos x="14287" y="0"/>
                </a:cxn>
                <a:cxn ang="0">
                  <a:pos x="935037" y="0"/>
                </a:cxn>
                <a:cxn ang="0">
                  <a:pos x="947737" y="31750"/>
                </a:cxn>
                <a:cxn ang="0">
                  <a:pos x="0" y="31750"/>
                </a:cxn>
              </a:cxnLst>
              <a:rect l="0" t="0" r="0" b="0"/>
              <a:pathLst>
                <a:path w="597" h="20">
                  <a:moveTo>
                    <a:pt x="0" y="20"/>
                  </a:moveTo>
                  <a:lnTo>
                    <a:pt x="9" y="0"/>
                  </a:lnTo>
                  <a:lnTo>
                    <a:pt x="589" y="0"/>
                  </a:lnTo>
                  <a:lnTo>
                    <a:pt x="597" y="20"/>
                  </a:lnTo>
                  <a:lnTo>
                    <a:pt x="0" y="20"/>
                  </a:lnTo>
                  <a:close/>
                </a:path>
              </a:pathLst>
            </a:custGeom>
            <a:solidFill>
              <a:srgbClr val="EE2C3F">
                <a:alpha val="100000"/>
              </a:srgbClr>
            </a:solidFill>
            <a:ln w="9525">
              <a:noFill/>
            </a:ln>
          </p:spPr>
          <p:txBody>
            <a:bodyPr/>
            <a:lstStyle/>
            <a:p>
              <a:endParaRPr lang="zh-CN" altLang="en-US"/>
            </a:p>
          </p:txBody>
        </p:sp>
        <p:sp>
          <p:nvSpPr>
            <p:cNvPr id="19601" name="Freeform 516"/>
            <p:cNvSpPr/>
            <p:nvPr/>
          </p:nvSpPr>
          <p:spPr>
            <a:xfrm>
              <a:off x="9047163" y="3808181"/>
              <a:ext cx="255587" cy="69850"/>
            </a:xfrm>
            <a:custGeom>
              <a:avLst/>
              <a:gdLst/>
              <a:ahLst/>
              <a:cxnLst>
                <a:cxn ang="0">
                  <a:pos x="0" y="69850"/>
                </a:cxn>
                <a:cxn ang="0">
                  <a:pos x="255587" y="69850"/>
                </a:cxn>
                <a:cxn ang="0">
                  <a:pos x="255587" y="0"/>
                </a:cxn>
                <a:cxn ang="0">
                  <a:pos x="28575" y="0"/>
                </a:cxn>
                <a:cxn ang="0">
                  <a:pos x="0" y="69850"/>
                </a:cxn>
              </a:cxnLst>
              <a:rect l="0" t="0" r="0" b="0"/>
              <a:pathLst>
                <a:path w="161" h="44">
                  <a:moveTo>
                    <a:pt x="0" y="44"/>
                  </a:moveTo>
                  <a:lnTo>
                    <a:pt x="161" y="44"/>
                  </a:lnTo>
                  <a:lnTo>
                    <a:pt x="161" y="0"/>
                  </a:lnTo>
                  <a:lnTo>
                    <a:pt x="18" y="0"/>
                  </a:lnTo>
                  <a:lnTo>
                    <a:pt x="0" y="44"/>
                  </a:lnTo>
                  <a:close/>
                </a:path>
              </a:pathLst>
            </a:custGeom>
            <a:solidFill>
              <a:srgbClr val="2F5062">
                <a:alpha val="100000"/>
              </a:srgbClr>
            </a:solidFill>
            <a:ln w="9525">
              <a:noFill/>
            </a:ln>
          </p:spPr>
          <p:txBody>
            <a:bodyPr/>
            <a:lstStyle/>
            <a:p>
              <a:endParaRPr lang="zh-CN" altLang="en-US"/>
            </a:p>
          </p:txBody>
        </p:sp>
        <p:sp>
          <p:nvSpPr>
            <p:cNvPr id="19602" name="Freeform 517"/>
            <p:cNvSpPr/>
            <p:nvPr/>
          </p:nvSpPr>
          <p:spPr>
            <a:xfrm>
              <a:off x="9607550" y="3808181"/>
              <a:ext cx="254000" cy="69850"/>
            </a:xfrm>
            <a:custGeom>
              <a:avLst/>
              <a:gdLst/>
              <a:ahLst/>
              <a:cxnLst>
                <a:cxn ang="0">
                  <a:pos x="254000" y="69850"/>
                </a:cxn>
                <a:cxn ang="0">
                  <a:pos x="0" y="69850"/>
                </a:cxn>
                <a:cxn ang="0">
                  <a:pos x="0" y="0"/>
                </a:cxn>
                <a:cxn ang="0">
                  <a:pos x="227013" y="0"/>
                </a:cxn>
                <a:cxn ang="0">
                  <a:pos x="254000" y="69850"/>
                </a:cxn>
              </a:cxnLst>
              <a:rect l="0" t="0" r="0" b="0"/>
              <a:pathLst>
                <a:path w="160" h="44">
                  <a:moveTo>
                    <a:pt x="160" y="44"/>
                  </a:moveTo>
                  <a:lnTo>
                    <a:pt x="0" y="44"/>
                  </a:lnTo>
                  <a:lnTo>
                    <a:pt x="0" y="0"/>
                  </a:lnTo>
                  <a:lnTo>
                    <a:pt x="143" y="0"/>
                  </a:lnTo>
                  <a:lnTo>
                    <a:pt x="160" y="44"/>
                  </a:lnTo>
                  <a:close/>
                </a:path>
              </a:pathLst>
            </a:custGeom>
            <a:solidFill>
              <a:srgbClr val="2F5062">
                <a:alpha val="100000"/>
              </a:srgbClr>
            </a:solidFill>
            <a:ln w="9525">
              <a:noFill/>
            </a:ln>
          </p:spPr>
          <p:txBody>
            <a:bodyPr/>
            <a:lstStyle/>
            <a:p>
              <a:endParaRPr lang="zh-CN" altLang="en-US"/>
            </a:p>
          </p:txBody>
        </p:sp>
        <p:sp>
          <p:nvSpPr>
            <p:cNvPr id="19603" name="Freeform 518"/>
            <p:cNvSpPr/>
            <p:nvPr/>
          </p:nvSpPr>
          <p:spPr>
            <a:xfrm>
              <a:off x="10983912" y="5022619"/>
              <a:ext cx="504825" cy="950913"/>
            </a:xfrm>
            <a:custGeom>
              <a:avLst/>
              <a:gdLst/>
              <a:ahLst/>
              <a:cxnLst>
                <a:cxn ang="0">
                  <a:pos x="0" y="372010"/>
                </a:cxn>
                <a:cxn ang="0">
                  <a:pos x="310050" y="372010"/>
                </a:cxn>
                <a:cxn ang="0">
                  <a:pos x="190800" y="75596"/>
                </a:cxn>
                <a:cxn ang="0">
                  <a:pos x="323963" y="0"/>
                </a:cxn>
                <a:cxn ang="0">
                  <a:pos x="498863" y="358084"/>
                </a:cxn>
                <a:cxn ang="0">
                  <a:pos x="492900" y="698265"/>
                </a:cxn>
                <a:cxn ang="0">
                  <a:pos x="314025" y="944945"/>
                </a:cxn>
                <a:cxn ang="0">
                  <a:pos x="278250" y="944945"/>
                </a:cxn>
                <a:cxn ang="0">
                  <a:pos x="103350" y="630626"/>
                </a:cxn>
                <a:cxn ang="0">
                  <a:pos x="0" y="372010"/>
                </a:cxn>
              </a:cxnLst>
              <a:rect l="0" t="0" r="0" b="0"/>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alpha val="100000"/>
              </a:srgbClr>
            </a:solidFill>
            <a:ln w="9525">
              <a:noFill/>
            </a:ln>
          </p:spPr>
          <p:txBody>
            <a:bodyPr/>
            <a:lstStyle/>
            <a:p>
              <a:endParaRPr lang="zh-CN" altLang="en-US"/>
            </a:p>
          </p:txBody>
        </p:sp>
        <p:sp>
          <p:nvSpPr>
            <p:cNvPr id="19604" name="Freeform 519"/>
            <p:cNvSpPr/>
            <p:nvPr/>
          </p:nvSpPr>
          <p:spPr>
            <a:xfrm>
              <a:off x="11288712" y="5546494"/>
              <a:ext cx="42862" cy="158750"/>
            </a:xfrm>
            <a:custGeom>
              <a:avLst/>
              <a:gdLst/>
              <a:ahLst/>
              <a:cxnLst>
                <a:cxn ang="0">
                  <a:pos x="17534" y="158750"/>
                </a:cxn>
                <a:cxn ang="0">
                  <a:pos x="0" y="63500"/>
                </a:cxn>
                <a:cxn ang="0">
                  <a:pos x="0" y="33734"/>
                </a:cxn>
                <a:cxn ang="0">
                  <a:pos x="17534" y="95250"/>
                </a:cxn>
                <a:cxn ang="0">
                  <a:pos x="27276" y="0"/>
                </a:cxn>
                <a:cxn ang="0">
                  <a:pos x="17534" y="158750"/>
                </a:cxn>
              </a:cxnLst>
              <a:rect l="0" t="0" r="0" b="0"/>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alpha val="100000"/>
              </a:srgbClr>
            </a:solidFill>
            <a:ln w="9525">
              <a:noFill/>
            </a:ln>
          </p:spPr>
          <p:txBody>
            <a:bodyPr/>
            <a:lstStyle/>
            <a:p>
              <a:endParaRPr lang="zh-CN" altLang="en-US"/>
            </a:p>
          </p:txBody>
        </p:sp>
        <p:sp>
          <p:nvSpPr>
            <p:cNvPr id="19605" name="Freeform 520"/>
            <p:cNvSpPr/>
            <p:nvPr/>
          </p:nvSpPr>
          <p:spPr>
            <a:xfrm>
              <a:off x="11261725" y="5394094"/>
              <a:ext cx="53975" cy="279400"/>
            </a:xfrm>
            <a:custGeom>
              <a:avLst/>
              <a:gdLst/>
              <a:ahLst/>
              <a:cxnLst>
                <a:cxn ang="0">
                  <a:pos x="31750" y="0"/>
                </a:cxn>
                <a:cxn ang="0">
                  <a:pos x="53975" y="163513"/>
                </a:cxn>
                <a:cxn ang="0">
                  <a:pos x="53975" y="279400"/>
                </a:cxn>
                <a:cxn ang="0">
                  <a:pos x="31750" y="231775"/>
                </a:cxn>
                <a:cxn ang="0">
                  <a:pos x="0" y="0"/>
                </a:cxn>
                <a:cxn ang="0">
                  <a:pos x="31750" y="0"/>
                </a:cxn>
              </a:cxnLst>
              <a:rect l="0" t="0" r="0" b="0"/>
              <a:pathLst>
                <a:path w="34" h="176">
                  <a:moveTo>
                    <a:pt x="20" y="0"/>
                  </a:moveTo>
                  <a:lnTo>
                    <a:pt x="34" y="103"/>
                  </a:lnTo>
                  <a:lnTo>
                    <a:pt x="34" y="176"/>
                  </a:lnTo>
                  <a:lnTo>
                    <a:pt x="20" y="146"/>
                  </a:lnTo>
                  <a:lnTo>
                    <a:pt x="0" y="0"/>
                  </a:lnTo>
                  <a:lnTo>
                    <a:pt x="20" y="0"/>
                  </a:lnTo>
                  <a:close/>
                </a:path>
              </a:pathLst>
            </a:custGeom>
            <a:solidFill>
              <a:srgbClr val="2B2B2D">
                <a:alpha val="100000"/>
              </a:srgbClr>
            </a:solidFill>
            <a:ln w="9525">
              <a:noFill/>
            </a:ln>
          </p:spPr>
          <p:txBody>
            <a:bodyPr/>
            <a:lstStyle/>
            <a:p>
              <a:endParaRPr lang="zh-CN" altLang="en-US"/>
            </a:p>
          </p:txBody>
        </p:sp>
        <p:sp>
          <p:nvSpPr>
            <p:cNvPr id="19606" name="Freeform 521"/>
            <p:cNvSpPr/>
            <p:nvPr/>
          </p:nvSpPr>
          <p:spPr>
            <a:xfrm>
              <a:off x="11171237" y="5003569"/>
              <a:ext cx="130175" cy="90488"/>
            </a:xfrm>
            <a:custGeom>
              <a:avLst/>
              <a:gdLst/>
              <a:ahLst/>
              <a:cxnLst>
                <a:cxn ang="0">
                  <a:pos x="9525" y="90488"/>
                </a:cxn>
                <a:cxn ang="0">
                  <a:pos x="0" y="68263"/>
                </a:cxn>
                <a:cxn ang="0">
                  <a:pos x="104775" y="11113"/>
                </a:cxn>
                <a:cxn ang="0">
                  <a:pos x="120650" y="0"/>
                </a:cxn>
                <a:cxn ang="0">
                  <a:pos x="130175" y="22225"/>
                </a:cxn>
                <a:cxn ang="0">
                  <a:pos x="9525" y="90488"/>
                </a:cxn>
              </a:cxnLst>
              <a:rect l="0" t="0" r="0" b="0"/>
              <a:pathLst>
                <a:path w="82" h="57">
                  <a:moveTo>
                    <a:pt x="6" y="57"/>
                  </a:moveTo>
                  <a:lnTo>
                    <a:pt x="0" y="43"/>
                  </a:lnTo>
                  <a:lnTo>
                    <a:pt x="66" y="7"/>
                  </a:lnTo>
                  <a:lnTo>
                    <a:pt x="76" y="0"/>
                  </a:lnTo>
                  <a:lnTo>
                    <a:pt x="82" y="14"/>
                  </a:lnTo>
                  <a:lnTo>
                    <a:pt x="6" y="57"/>
                  </a:lnTo>
                  <a:close/>
                </a:path>
              </a:pathLst>
            </a:custGeom>
            <a:solidFill>
              <a:srgbClr val="FFFFFF">
                <a:alpha val="100000"/>
              </a:srgbClr>
            </a:solidFill>
            <a:ln w="9525">
              <a:noFill/>
            </a:ln>
          </p:spPr>
          <p:txBody>
            <a:bodyPr/>
            <a:lstStyle/>
            <a:p>
              <a:endParaRPr lang="zh-CN" altLang="en-US"/>
            </a:p>
          </p:txBody>
        </p:sp>
        <p:sp>
          <p:nvSpPr>
            <p:cNvPr id="19607" name="Freeform 522"/>
            <p:cNvSpPr/>
            <p:nvPr/>
          </p:nvSpPr>
          <p:spPr>
            <a:xfrm>
              <a:off x="11064875" y="4706707"/>
              <a:ext cx="204787" cy="355600"/>
            </a:xfrm>
            <a:custGeom>
              <a:avLst/>
              <a:gdLst/>
              <a:ahLst/>
              <a:cxnLst>
                <a:cxn ang="0">
                  <a:pos x="204787" y="309652"/>
                </a:cxn>
                <a:cxn ang="0">
                  <a:pos x="159058" y="207766"/>
                </a:cxn>
                <a:cxn ang="0">
                  <a:pos x="127246" y="53939"/>
                </a:cxn>
                <a:cxn ang="0">
                  <a:pos x="35788" y="7991"/>
                </a:cxn>
                <a:cxn ang="0">
                  <a:pos x="1988" y="131852"/>
                </a:cxn>
                <a:cxn ang="0">
                  <a:pos x="37776" y="267699"/>
                </a:cxn>
                <a:cxn ang="0">
                  <a:pos x="105376" y="329629"/>
                </a:cxn>
                <a:cxn ang="0">
                  <a:pos x="121282" y="355600"/>
                </a:cxn>
                <a:cxn ang="0">
                  <a:pos x="204787" y="309652"/>
                </a:cxn>
              </a:cxnLst>
              <a:rect l="0" t="0" r="0" b="0"/>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alpha val="100000"/>
              </a:srgbClr>
            </a:solidFill>
            <a:ln w="9525">
              <a:noFill/>
            </a:ln>
          </p:spPr>
          <p:txBody>
            <a:bodyPr/>
            <a:lstStyle/>
            <a:p>
              <a:endParaRPr lang="zh-CN" altLang="en-US"/>
            </a:p>
          </p:txBody>
        </p:sp>
        <p:sp>
          <p:nvSpPr>
            <p:cNvPr id="19608" name="Freeform 523"/>
            <p:cNvSpPr/>
            <p:nvPr/>
          </p:nvSpPr>
          <p:spPr>
            <a:xfrm>
              <a:off x="10983912" y="5697307"/>
              <a:ext cx="246062" cy="565150"/>
            </a:xfrm>
            <a:custGeom>
              <a:avLst/>
              <a:gdLst/>
              <a:ahLst/>
              <a:cxnLst>
                <a:cxn ang="0">
                  <a:pos x="0" y="565150"/>
                </a:cxn>
                <a:cxn ang="0">
                  <a:pos x="220265" y="483561"/>
                </a:cxn>
                <a:cxn ang="0">
                  <a:pos x="246062" y="288545"/>
                </a:cxn>
                <a:cxn ang="0">
                  <a:pos x="236140" y="185067"/>
                </a:cxn>
                <a:cxn ang="0">
                  <a:pos x="0" y="0"/>
                </a:cxn>
                <a:cxn ang="0">
                  <a:pos x="0" y="565150"/>
                </a:cxn>
              </a:cxnLst>
              <a:rect l="0" t="0" r="0" b="0"/>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alpha val="100000"/>
              </a:srgbClr>
            </a:solidFill>
            <a:ln w="9525">
              <a:noFill/>
            </a:ln>
          </p:spPr>
          <p:txBody>
            <a:bodyPr/>
            <a:lstStyle/>
            <a:p>
              <a:endParaRPr lang="zh-CN" altLang="en-US"/>
            </a:p>
          </p:txBody>
        </p:sp>
        <p:sp>
          <p:nvSpPr>
            <p:cNvPr id="19609" name="Freeform 524"/>
            <p:cNvSpPr/>
            <p:nvPr/>
          </p:nvSpPr>
          <p:spPr>
            <a:xfrm>
              <a:off x="10475912" y="5022619"/>
              <a:ext cx="508000" cy="950913"/>
            </a:xfrm>
            <a:custGeom>
              <a:avLst/>
              <a:gdLst/>
              <a:ahLst/>
              <a:cxnLst>
                <a:cxn ang="0">
                  <a:pos x="508000" y="372010"/>
                </a:cxn>
                <a:cxn ang="0">
                  <a:pos x="195231" y="372010"/>
                </a:cxn>
                <a:cxn ang="0">
                  <a:pos x="314761" y="75596"/>
                </a:cxn>
                <a:cxn ang="0">
                  <a:pos x="181286" y="0"/>
                </a:cxn>
                <a:cxn ang="0">
                  <a:pos x="5976" y="358084"/>
                </a:cxn>
                <a:cxn ang="0">
                  <a:pos x="11953" y="698265"/>
                </a:cxn>
                <a:cxn ang="0">
                  <a:pos x="191247" y="944945"/>
                </a:cxn>
                <a:cxn ang="0">
                  <a:pos x="227106" y="944945"/>
                </a:cxn>
                <a:cxn ang="0">
                  <a:pos x="402416" y="630626"/>
                </a:cxn>
                <a:cxn ang="0">
                  <a:pos x="508000" y="372010"/>
                </a:cxn>
              </a:cxnLst>
              <a:rect l="0" t="0" r="0" b="0"/>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alpha val="100000"/>
              </a:srgbClr>
            </a:solidFill>
            <a:ln w="9525">
              <a:noFill/>
            </a:ln>
          </p:spPr>
          <p:txBody>
            <a:bodyPr/>
            <a:lstStyle/>
            <a:p>
              <a:endParaRPr lang="zh-CN" altLang="en-US"/>
            </a:p>
          </p:txBody>
        </p:sp>
        <p:sp>
          <p:nvSpPr>
            <p:cNvPr id="19610" name="Freeform 525"/>
            <p:cNvSpPr/>
            <p:nvPr/>
          </p:nvSpPr>
          <p:spPr>
            <a:xfrm>
              <a:off x="10633075" y="5546494"/>
              <a:ext cx="42862" cy="158750"/>
            </a:xfrm>
            <a:custGeom>
              <a:avLst/>
              <a:gdLst/>
              <a:ahLst/>
              <a:cxnLst>
                <a:cxn ang="0">
                  <a:pos x="25328" y="158750"/>
                </a:cxn>
                <a:cxn ang="0">
                  <a:pos x="42862" y="63500"/>
                </a:cxn>
                <a:cxn ang="0">
                  <a:pos x="42862" y="33734"/>
                </a:cxn>
                <a:cxn ang="0">
                  <a:pos x="25328" y="95250"/>
                </a:cxn>
                <a:cxn ang="0">
                  <a:pos x="15586" y="0"/>
                </a:cxn>
                <a:cxn ang="0">
                  <a:pos x="25328" y="158750"/>
                </a:cxn>
              </a:cxnLst>
              <a:rect l="0" t="0" r="0" b="0"/>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alpha val="100000"/>
              </a:srgbClr>
            </a:solidFill>
            <a:ln w="9525">
              <a:noFill/>
            </a:ln>
          </p:spPr>
          <p:txBody>
            <a:bodyPr/>
            <a:lstStyle/>
            <a:p>
              <a:endParaRPr lang="zh-CN" altLang="en-US"/>
            </a:p>
          </p:txBody>
        </p:sp>
        <p:sp>
          <p:nvSpPr>
            <p:cNvPr id="19611" name="Freeform 526"/>
            <p:cNvSpPr/>
            <p:nvPr/>
          </p:nvSpPr>
          <p:spPr>
            <a:xfrm>
              <a:off x="10648950" y="5394094"/>
              <a:ext cx="53975" cy="279400"/>
            </a:xfrm>
            <a:custGeom>
              <a:avLst/>
              <a:gdLst/>
              <a:ahLst/>
              <a:cxnLst>
                <a:cxn ang="0">
                  <a:pos x="22225" y="0"/>
                </a:cxn>
                <a:cxn ang="0">
                  <a:pos x="0" y="163513"/>
                </a:cxn>
                <a:cxn ang="0">
                  <a:pos x="0" y="279400"/>
                </a:cxn>
                <a:cxn ang="0">
                  <a:pos x="22225" y="231775"/>
                </a:cxn>
                <a:cxn ang="0">
                  <a:pos x="53975" y="0"/>
                </a:cxn>
                <a:cxn ang="0">
                  <a:pos x="22225" y="0"/>
                </a:cxn>
              </a:cxnLst>
              <a:rect l="0" t="0" r="0" b="0"/>
              <a:pathLst>
                <a:path w="34" h="176">
                  <a:moveTo>
                    <a:pt x="14" y="0"/>
                  </a:moveTo>
                  <a:lnTo>
                    <a:pt x="0" y="103"/>
                  </a:lnTo>
                  <a:lnTo>
                    <a:pt x="0" y="176"/>
                  </a:lnTo>
                  <a:lnTo>
                    <a:pt x="14" y="146"/>
                  </a:lnTo>
                  <a:lnTo>
                    <a:pt x="34" y="0"/>
                  </a:lnTo>
                  <a:lnTo>
                    <a:pt x="14" y="0"/>
                  </a:lnTo>
                  <a:close/>
                </a:path>
              </a:pathLst>
            </a:custGeom>
            <a:solidFill>
              <a:srgbClr val="2B2B2D">
                <a:alpha val="100000"/>
              </a:srgbClr>
            </a:solidFill>
            <a:ln w="9525">
              <a:noFill/>
            </a:ln>
          </p:spPr>
          <p:txBody>
            <a:bodyPr/>
            <a:lstStyle/>
            <a:p>
              <a:endParaRPr lang="zh-CN" altLang="en-US"/>
            </a:p>
          </p:txBody>
        </p:sp>
        <p:sp>
          <p:nvSpPr>
            <p:cNvPr id="19612" name="Freeform 527"/>
            <p:cNvSpPr/>
            <p:nvPr/>
          </p:nvSpPr>
          <p:spPr>
            <a:xfrm>
              <a:off x="10663237" y="5003569"/>
              <a:ext cx="130175" cy="90488"/>
            </a:xfrm>
            <a:custGeom>
              <a:avLst/>
              <a:gdLst/>
              <a:ahLst/>
              <a:cxnLst>
                <a:cxn ang="0">
                  <a:pos x="120650" y="90488"/>
                </a:cxn>
                <a:cxn ang="0">
                  <a:pos x="130175" y="68263"/>
                </a:cxn>
                <a:cxn ang="0">
                  <a:pos x="25400" y="11113"/>
                </a:cxn>
                <a:cxn ang="0">
                  <a:pos x="9525" y="0"/>
                </a:cxn>
                <a:cxn ang="0">
                  <a:pos x="0" y="22225"/>
                </a:cxn>
                <a:cxn ang="0">
                  <a:pos x="120650" y="90488"/>
                </a:cxn>
              </a:cxnLst>
              <a:rect l="0" t="0" r="0" b="0"/>
              <a:pathLst>
                <a:path w="82" h="57">
                  <a:moveTo>
                    <a:pt x="76" y="57"/>
                  </a:moveTo>
                  <a:lnTo>
                    <a:pt x="82" y="43"/>
                  </a:lnTo>
                  <a:lnTo>
                    <a:pt x="16" y="7"/>
                  </a:lnTo>
                  <a:lnTo>
                    <a:pt x="6" y="0"/>
                  </a:lnTo>
                  <a:lnTo>
                    <a:pt x="0" y="14"/>
                  </a:lnTo>
                  <a:lnTo>
                    <a:pt x="76" y="57"/>
                  </a:lnTo>
                  <a:close/>
                </a:path>
              </a:pathLst>
            </a:custGeom>
            <a:solidFill>
              <a:srgbClr val="FFFFFF">
                <a:alpha val="100000"/>
              </a:srgbClr>
            </a:solidFill>
            <a:ln w="9525">
              <a:noFill/>
            </a:ln>
          </p:spPr>
          <p:txBody>
            <a:bodyPr/>
            <a:lstStyle/>
            <a:p>
              <a:endParaRPr lang="zh-CN" altLang="en-US"/>
            </a:p>
          </p:txBody>
        </p:sp>
        <p:sp>
          <p:nvSpPr>
            <p:cNvPr id="19613" name="Freeform 528"/>
            <p:cNvSpPr/>
            <p:nvPr/>
          </p:nvSpPr>
          <p:spPr>
            <a:xfrm>
              <a:off x="10694987" y="4706707"/>
              <a:ext cx="204787" cy="355600"/>
            </a:xfrm>
            <a:custGeom>
              <a:avLst/>
              <a:gdLst/>
              <a:ahLst/>
              <a:cxnLst>
                <a:cxn ang="0">
                  <a:pos x="0" y="309652"/>
                </a:cxn>
                <a:cxn ang="0">
                  <a:pos x="45729" y="207766"/>
                </a:cxn>
                <a:cxn ang="0">
                  <a:pos x="79529" y="53939"/>
                </a:cxn>
                <a:cxn ang="0">
                  <a:pos x="168999" y="7991"/>
                </a:cxn>
                <a:cxn ang="0">
                  <a:pos x="202799" y="131852"/>
                </a:cxn>
                <a:cxn ang="0">
                  <a:pos x="167011" y="267699"/>
                </a:cxn>
                <a:cxn ang="0">
                  <a:pos x="99411" y="329629"/>
                </a:cxn>
                <a:cxn ang="0">
                  <a:pos x="83505" y="355600"/>
                </a:cxn>
                <a:cxn ang="0">
                  <a:pos x="0" y="309652"/>
                </a:cxn>
              </a:cxnLst>
              <a:rect l="0" t="0" r="0" b="0"/>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alpha val="100000"/>
              </a:srgbClr>
            </a:solidFill>
            <a:ln w="9525">
              <a:noFill/>
            </a:ln>
          </p:spPr>
          <p:txBody>
            <a:bodyPr/>
            <a:lstStyle/>
            <a:p>
              <a:endParaRPr lang="zh-CN" altLang="en-US"/>
            </a:p>
          </p:txBody>
        </p:sp>
        <p:sp>
          <p:nvSpPr>
            <p:cNvPr id="19614" name="Freeform 529"/>
            <p:cNvSpPr/>
            <p:nvPr/>
          </p:nvSpPr>
          <p:spPr>
            <a:xfrm>
              <a:off x="10861675" y="5394094"/>
              <a:ext cx="241300" cy="303213"/>
            </a:xfrm>
            <a:custGeom>
              <a:avLst/>
              <a:gdLst/>
              <a:ahLst/>
              <a:cxnLst>
                <a:cxn ang="0">
                  <a:pos x="121647" y="0"/>
                </a:cxn>
                <a:cxn ang="0">
                  <a:pos x="0" y="303213"/>
                </a:cxn>
                <a:cxn ang="0">
                  <a:pos x="121647" y="261322"/>
                </a:cxn>
                <a:cxn ang="0">
                  <a:pos x="241300" y="303213"/>
                </a:cxn>
                <a:cxn ang="0">
                  <a:pos x="121647" y="0"/>
                </a:cxn>
              </a:cxnLst>
              <a:rect l="0" t="0" r="0" b="0"/>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alpha val="100000"/>
              </a:srgbClr>
            </a:solidFill>
            <a:ln w="9525">
              <a:noFill/>
            </a:ln>
          </p:spPr>
          <p:txBody>
            <a:bodyPr/>
            <a:lstStyle/>
            <a:p>
              <a:endParaRPr lang="zh-CN" altLang="en-US"/>
            </a:p>
          </p:txBody>
        </p:sp>
        <p:sp>
          <p:nvSpPr>
            <p:cNvPr id="19615" name="Freeform 530"/>
            <p:cNvSpPr/>
            <p:nvPr/>
          </p:nvSpPr>
          <p:spPr>
            <a:xfrm>
              <a:off x="10694987" y="5594119"/>
              <a:ext cx="574675" cy="392113"/>
            </a:xfrm>
            <a:custGeom>
              <a:avLst/>
              <a:gdLst/>
              <a:ahLst/>
              <a:cxnLst>
                <a:cxn ang="0">
                  <a:pos x="558767" y="292592"/>
                </a:cxn>
                <a:cxn ang="0">
                  <a:pos x="513032" y="258755"/>
                </a:cxn>
                <a:cxn ang="0">
                  <a:pos x="463319" y="123406"/>
                </a:cxn>
                <a:cxn ang="0">
                  <a:pos x="288332" y="0"/>
                </a:cxn>
                <a:cxn ang="0">
                  <a:pos x="111356" y="123406"/>
                </a:cxn>
                <a:cxn ang="0">
                  <a:pos x="61643" y="258755"/>
                </a:cxn>
                <a:cxn ang="0">
                  <a:pos x="15908" y="292592"/>
                </a:cxn>
                <a:cxn ang="0">
                  <a:pos x="15908" y="392113"/>
                </a:cxn>
                <a:cxn ang="0">
                  <a:pos x="41758" y="392113"/>
                </a:cxn>
                <a:cxn ang="0">
                  <a:pos x="51701" y="288611"/>
                </a:cxn>
                <a:cxn ang="0">
                  <a:pos x="288332" y="103502"/>
                </a:cxn>
                <a:cxn ang="0">
                  <a:pos x="524963" y="288611"/>
                </a:cxn>
                <a:cxn ang="0">
                  <a:pos x="534905" y="392113"/>
                </a:cxn>
                <a:cxn ang="0">
                  <a:pos x="558767" y="392113"/>
                </a:cxn>
                <a:cxn ang="0">
                  <a:pos x="558767" y="292592"/>
                </a:cxn>
              </a:cxnLst>
              <a:rect l="0" t="0" r="0" b="0"/>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alpha val="100000"/>
              </a:srgbClr>
            </a:solidFill>
            <a:ln w="9525">
              <a:noFill/>
            </a:ln>
          </p:spPr>
          <p:txBody>
            <a:bodyPr/>
            <a:lstStyle/>
            <a:p>
              <a:endParaRPr lang="zh-CN" altLang="en-US"/>
            </a:p>
          </p:txBody>
        </p:sp>
        <p:sp>
          <p:nvSpPr>
            <p:cNvPr id="19616" name="Freeform 531"/>
            <p:cNvSpPr/>
            <p:nvPr/>
          </p:nvSpPr>
          <p:spPr>
            <a:xfrm>
              <a:off x="10736262" y="5673494"/>
              <a:ext cx="314325" cy="588963"/>
            </a:xfrm>
            <a:custGeom>
              <a:avLst/>
              <a:gdLst/>
              <a:ahLst/>
              <a:cxnLst>
                <a:cxn ang="0">
                  <a:pos x="161141" y="55713"/>
                </a:cxn>
                <a:cxn ang="0">
                  <a:pos x="161141" y="55713"/>
                </a:cxn>
                <a:cxn ang="0">
                  <a:pos x="9947" y="208923"/>
                </a:cxn>
                <a:cxn ang="0">
                  <a:pos x="0" y="312389"/>
                </a:cxn>
                <a:cxn ang="0">
                  <a:pos x="23873" y="507384"/>
                </a:cxn>
                <a:cxn ang="0">
                  <a:pos x="246685" y="588963"/>
                </a:cxn>
                <a:cxn ang="0">
                  <a:pos x="246685" y="55713"/>
                </a:cxn>
                <a:cxn ang="0">
                  <a:pos x="314325" y="0"/>
                </a:cxn>
                <a:cxn ang="0">
                  <a:pos x="161141" y="55713"/>
                </a:cxn>
              </a:cxnLst>
              <a:rect l="0" t="0" r="0" b="0"/>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alpha val="100000"/>
              </a:srgbClr>
            </a:solidFill>
            <a:ln w="9525">
              <a:noFill/>
            </a:ln>
          </p:spPr>
          <p:txBody>
            <a:bodyPr/>
            <a:lstStyle/>
            <a:p>
              <a:endParaRPr lang="zh-CN" altLang="en-US"/>
            </a:p>
          </p:txBody>
        </p:sp>
        <p:sp>
          <p:nvSpPr>
            <p:cNvPr id="19617" name="Freeform 532"/>
            <p:cNvSpPr/>
            <p:nvPr/>
          </p:nvSpPr>
          <p:spPr>
            <a:xfrm>
              <a:off x="9458325" y="2420706"/>
              <a:ext cx="508000" cy="952500"/>
            </a:xfrm>
            <a:custGeom>
              <a:avLst/>
              <a:gdLst/>
              <a:ahLst/>
              <a:cxnLst>
                <a:cxn ang="0">
                  <a:pos x="0" y="579869"/>
                </a:cxn>
                <a:cxn ang="0">
                  <a:pos x="310776" y="579869"/>
                </a:cxn>
                <a:cxn ang="0">
                  <a:pos x="191247" y="876778"/>
                </a:cxn>
                <a:cxn ang="0">
                  <a:pos x="324722" y="952500"/>
                </a:cxn>
                <a:cxn ang="0">
                  <a:pos x="500031" y="593818"/>
                </a:cxn>
                <a:cxn ang="0">
                  <a:pos x="494055" y="253070"/>
                </a:cxn>
                <a:cxn ang="0">
                  <a:pos x="314761" y="5978"/>
                </a:cxn>
                <a:cxn ang="0">
                  <a:pos x="278902" y="5978"/>
                </a:cxn>
                <a:cxn ang="0">
                  <a:pos x="103592" y="320821"/>
                </a:cxn>
                <a:cxn ang="0">
                  <a:pos x="0" y="579869"/>
                </a:cxn>
              </a:cxnLst>
              <a:rect l="0" t="0" r="0" b="0"/>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alpha val="100000"/>
              </a:srgbClr>
            </a:solidFill>
            <a:ln w="9525">
              <a:noFill/>
            </a:ln>
          </p:spPr>
          <p:txBody>
            <a:bodyPr/>
            <a:lstStyle/>
            <a:p>
              <a:endParaRPr lang="zh-CN" altLang="en-US"/>
            </a:p>
          </p:txBody>
        </p:sp>
        <p:sp>
          <p:nvSpPr>
            <p:cNvPr id="19618" name="Freeform 533"/>
            <p:cNvSpPr/>
            <p:nvPr/>
          </p:nvSpPr>
          <p:spPr>
            <a:xfrm>
              <a:off x="9763125" y="2688994"/>
              <a:ext cx="42862" cy="160338"/>
            </a:xfrm>
            <a:custGeom>
              <a:avLst/>
              <a:gdLst/>
              <a:ahLst/>
              <a:cxnLst>
                <a:cxn ang="0">
                  <a:pos x="19483" y="0"/>
                </a:cxn>
                <a:cxn ang="0">
                  <a:pos x="0" y="96203"/>
                </a:cxn>
                <a:cxn ang="0">
                  <a:pos x="0" y="126266"/>
                </a:cxn>
                <a:cxn ang="0">
                  <a:pos x="19483" y="64135"/>
                </a:cxn>
                <a:cxn ang="0">
                  <a:pos x="29224" y="160338"/>
                </a:cxn>
                <a:cxn ang="0">
                  <a:pos x="19483" y="0"/>
                </a:cxn>
              </a:cxnLst>
              <a:rect l="0" t="0" r="0" b="0"/>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alpha val="100000"/>
              </a:srgbClr>
            </a:solidFill>
            <a:ln w="9525">
              <a:noFill/>
            </a:ln>
          </p:spPr>
          <p:txBody>
            <a:bodyPr/>
            <a:lstStyle/>
            <a:p>
              <a:endParaRPr lang="zh-CN" altLang="en-US"/>
            </a:p>
          </p:txBody>
        </p:sp>
        <p:sp>
          <p:nvSpPr>
            <p:cNvPr id="19619" name="Freeform 534"/>
            <p:cNvSpPr/>
            <p:nvPr/>
          </p:nvSpPr>
          <p:spPr>
            <a:xfrm>
              <a:off x="9736137" y="2720744"/>
              <a:ext cx="53975" cy="279400"/>
            </a:xfrm>
            <a:custGeom>
              <a:avLst/>
              <a:gdLst/>
              <a:ahLst/>
              <a:cxnLst>
                <a:cxn ang="0">
                  <a:pos x="31750" y="279400"/>
                </a:cxn>
                <a:cxn ang="0">
                  <a:pos x="53975" y="115888"/>
                </a:cxn>
                <a:cxn ang="0">
                  <a:pos x="53975" y="0"/>
                </a:cxn>
                <a:cxn ang="0">
                  <a:pos x="31750" y="47625"/>
                </a:cxn>
                <a:cxn ang="0">
                  <a:pos x="0" y="279400"/>
                </a:cxn>
                <a:cxn ang="0">
                  <a:pos x="31750" y="279400"/>
                </a:cxn>
              </a:cxnLst>
              <a:rect l="0" t="0" r="0" b="0"/>
              <a:pathLst>
                <a:path w="34" h="176">
                  <a:moveTo>
                    <a:pt x="20" y="176"/>
                  </a:moveTo>
                  <a:lnTo>
                    <a:pt x="34" y="73"/>
                  </a:lnTo>
                  <a:lnTo>
                    <a:pt x="34" y="0"/>
                  </a:lnTo>
                  <a:lnTo>
                    <a:pt x="20" y="30"/>
                  </a:lnTo>
                  <a:lnTo>
                    <a:pt x="0" y="176"/>
                  </a:lnTo>
                  <a:lnTo>
                    <a:pt x="20" y="176"/>
                  </a:lnTo>
                  <a:close/>
                </a:path>
              </a:pathLst>
            </a:custGeom>
            <a:solidFill>
              <a:srgbClr val="2B2B2D">
                <a:alpha val="100000"/>
              </a:srgbClr>
            </a:solidFill>
            <a:ln w="9525">
              <a:noFill/>
            </a:ln>
          </p:spPr>
          <p:txBody>
            <a:bodyPr/>
            <a:lstStyle/>
            <a:p>
              <a:endParaRPr lang="zh-CN" altLang="en-US"/>
            </a:p>
          </p:txBody>
        </p:sp>
        <p:sp>
          <p:nvSpPr>
            <p:cNvPr id="19620" name="Freeform 535"/>
            <p:cNvSpPr/>
            <p:nvPr/>
          </p:nvSpPr>
          <p:spPr>
            <a:xfrm>
              <a:off x="9645650" y="3300181"/>
              <a:ext cx="133350" cy="90488"/>
            </a:xfrm>
            <a:custGeom>
              <a:avLst/>
              <a:gdLst/>
              <a:ahLst/>
              <a:cxnLst>
                <a:cxn ang="0">
                  <a:pos x="9525" y="0"/>
                </a:cxn>
                <a:cxn ang="0">
                  <a:pos x="0" y="22225"/>
                </a:cxn>
                <a:cxn ang="0">
                  <a:pos x="104775" y="80963"/>
                </a:cxn>
                <a:cxn ang="0">
                  <a:pos x="120650" y="90488"/>
                </a:cxn>
                <a:cxn ang="0">
                  <a:pos x="133350" y="68263"/>
                </a:cxn>
                <a:cxn ang="0">
                  <a:pos x="9525" y="0"/>
                </a:cxn>
              </a:cxnLst>
              <a:rect l="0" t="0" r="0" b="0"/>
              <a:pathLst>
                <a:path w="84" h="57">
                  <a:moveTo>
                    <a:pt x="6" y="0"/>
                  </a:moveTo>
                  <a:lnTo>
                    <a:pt x="0" y="14"/>
                  </a:lnTo>
                  <a:lnTo>
                    <a:pt x="66" y="51"/>
                  </a:lnTo>
                  <a:lnTo>
                    <a:pt x="76" y="57"/>
                  </a:lnTo>
                  <a:lnTo>
                    <a:pt x="84" y="43"/>
                  </a:lnTo>
                  <a:lnTo>
                    <a:pt x="6" y="0"/>
                  </a:lnTo>
                  <a:close/>
                </a:path>
              </a:pathLst>
            </a:custGeom>
            <a:solidFill>
              <a:srgbClr val="FFFFFF">
                <a:alpha val="100000"/>
              </a:srgbClr>
            </a:solidFill>
            <a:ln w="9525">
              <a:noFill/>
            </a:ln>
          </p:spPr>
          <p:txBody>
            <a:bodyPr/>
            <a:lstStyle/>
            <a:p>
              <a:endParaRPr lang="zh-CN" altLang="en-US"/>
            </a:p>
          </p:txBody>
        </p:sp>
        <p:sp>
          <p:nvSpPr>
            <p:cNvPr id="19621" name="Freeform 536"/>
            <p:cNvSpPr/>
            <p:nvPr/>
          </p:nvSpPr>
          <p:spPr>
            <a:xfrm>
              <a:off x="9539287" y="3333519"/>
              <a:ext cx="204787" cy="354013"/>
            </a:xfrm>
            <a:custGeom>
              <a:avLst/>
              <a:gdLst/>
              <a:ahLst/>
              <a:cxnLst>
                <a:cxn ang="0">
                  <a:pos x="204787" y="45743"/>
                </a:cxn>
                <a:cxn ang="0">
                  <a:pos x="159058" y="147174"/>
                </a:cxn>
                <a:cxn ang="0">
                  <a:pos x="127246" y="300314"/>
                </a:cxn>
                <a:cxn ang="0">
                  <a:pos x="35788" y="346058"/>
                </a:cxn>
                <a:cxn ang="0">
                  <a:pos x="1988" y="222750"/>
                </a:cxn>
                <a:cxn ang="0">
                  <a:pos x="37776" y="87509"/>
                </a:cxn>
                <a:cxn ang="0">
                  <a:pos x="105376" y="25855"/>
                </a:cxn>
                <a:cxn ang="0">
                  <a:pos x="123270" y="0"/>
                </a:cxn>
                <a:cxn ang="0">
                  <a:pos x="204787" y="45743"/>
                </a:cxn>
              </a:cxnLst>
              <a:rect l="0" t="0" r="0" b="0"/>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alpha val="100000"/>
              </a:srgbClr>
            </a:solidFill>
            <a:ln w="9525">
              <a:noFill/>
            </a:ln>
          </p:spPr>
          <p:txBody>
            <a:bodyPr/>
            <a:lstStyle/>
            <a:p>
              <a:endParaRPr lang="zh-CN" altLang="en-US"/>
            </a:p>
          </p:txBody>
        </p:sp>
        <p:sp>
          <p:nvSpPr>
            <p:cNvPr id="19622" name="Freeform 537"/>
            <p:cNvSpPr/>
            <p:nvPr/>
          </p:nvSpPr>
          <p:spPr>
            <a:xfrm>
              <a:off x="9458325" y="2131781"/>
              <a:ext cx="246062" cy="565150"/>
            </a:xfrm>
            <a:custGeom>
              <a:avLst/>
              <a:gdLst/>
              <a:ahLst/>
              <a:cxnLst>
                <a:cxn ang="0">
                  <a:pos x="0" y="0"/>
                </a:cxn>
                <a:cxn ang="0">
                  <a:pos x="220265" y="81589"/>
                </a:cxn>
                <a:cxn ang="0">
                  <a:pos x="246062" y="276605"/>
                </a:cxn>
                <a:cxn ang="0">
                  <a:pos x="236140" y="380083"/>
                </a:cxn>
                <a:cxn ang="0">
                  <a:pos x="0" y="565150"/>
                </a:cxn>
                <a:cxn ang="0">
                  <a:pos x="0" y="0"/>
                </a:cxn>
              </a:cxnLst>
              <a:rect l="0" t="0" r="0" b="0"/>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alpha val="100000"/>
              </a:srgbClr>
            </a:solidFill>
            <a:ln w="9525">
              <a:noFill/>
            </a:ln>
          </p:spPr>
          <p:txBody>
            <a:bodyPr/>
            <a:lstStyle/>
            <a:p>
              <a:endParaRPr lang="zh-CN" altLang="en-US"/>
            </a:p>
          </p:txBody>
        </p:sp>
        <p:sp>
          <p:nvSpPr>
            <p:cNvPr id="19623" name="Freeform 538"/>
            <p:cNvSpPr/>
            <p:nvPr/>
          </p:nvSpPr>
          <p:spPr>
            <a:xfrm>
              <a:off x="8950325" y="2420706"/>
              <a:ext cx="508000" cy="952500"/>
            </a:xfrm>
            <a:custGeom>
              <a:avLst/>
              <a:gdLst/>
              <a:ahLst/>
              <a:cxnLst>
                <a:cxn ang="0">
                  <a:pos x="508000" y="579869"/>
                </a:cxn>
                <a:cxn ang="0">
                  <a:pos x="197224" y="579869"/>
                </a:cxn>
                <a:cxn ang="0">
                  <a:pos x="314761" y="876778"/>
                </a:cxn>
                <a:cxn ang="0">
                  <a:pos x="181286" y="952500"/>
                </a:cxn>
                <a:cxn ang="0">
                  <a:pos x="5976" y="593818"/>
                </a:cxn>
                <a:cxn ang="0">
                  <a:pos x="13945" y="253070"/>
                </a:cxn>
                <a:cxn ang="0">
                  <a:pos x="191247" y="5978"/>
                </a:cxn>
                <a:cxn ang="0">
                  <a:pos x="229098" y="5978"/>
                </a:cxn>
                <a:cxn ang="0">
                  <a:pos x="404408" y="320821"/>
                </a:cxn>
                <a:cxn ang="0">
                  <a:pos x="508000" y="579869"/>
                </a:cxn>
              </a:cxnLst>
              <a:rect l="0" t="0" r="0" b="0"/>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alpha val="100000"/>
              </a:srgbClr>
            </a:solidFill>
            <a:ln w="9525">
              <a:noFill/>
            </a:ln>
          </p:spPr>
          <p:txBody>
            <a:bodyPr/>
            <a:lstStyle/>
            <a:p>
              <a:endParaRPr lang="zh-CN" altLang="en-US"/>
            </a:p>
          </p:txBody>
        </p:sp>
        <p:sp>
          <p:nvSpPr>
            <p:cNvPr id="19624" name="Freeform 539"/>
            <p:cNvSpPr/>
            <p:nvPr/>
          </p:nvSpPr>
          <p:spPr>
            <a:xfrm>
              <a:off x="9107488" y="2688994"/>
              <a:ext cx="44450" cy="160338"/>
            </a:xfrm>
            <a:custGeom>
              <a:avLst/>
              <a:gdLst/>
              <a:ahLst/>
              <a:cxnLst>
                <a:cxn ang="0">
                  <a:pos x="26266" y="0"/>
                </a:cxn>
                <a:cxn ang="0">
                  <a:pos x="44450" y="96203"/>
                </a:cxn>
                <a:cxn ang="0">
                  <a:pos x="44450" y="126266"/>
                </a:cxn>
                <a:cxn ang="0">
                  <a:pos x="26266" y="64135"/>
                </a:cxn>
                <a:cxn ang="0">
                  <a:pos x="16164" y="160338"/>
                </a:cxn>
                <a:cxn ang="0">
                  <a:pos x="26266" y="0"/>
                </a:cxn>
              </a:cxnLst>
              <a:rect l="0" t="0" r="0" b="0"/>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alpha val="100000"/>
              </a:srgbClr>
            </a:solidFill>
            <a:ln w="9525">
              <a:noFill/>
            </a:ln>
          </p:spPr>
          <p:txBody>
            <a:bodyPr/>
            <a:lstStyle/>
            <a:p>
              <a:endParaRPr lang="zh-CN" altLang="en-US"/>
            </a:p>
          </p:txBody>
        </p:sp>
        <p:sp>
          <p:nvSpPr>
            <p:cNvPr id="19625" name="Freeform 540"/>
            <p:cNvSpPr/>
            <p:nvPr/>
          </p:nvSpPr>
          <p:spPr>
            <a:xfrm>
              <a:off x="9123363" y="2720744"/>
              <a:ext cx="53975" cy="279400"/>
            </a:xfrm>
            <a:custGeom>
              <a:avLst/>
              <a:gdLst/>
              <a:ahLst/>
              <a:cxnLst>
                <a:cxn ang="0">
                  <a:pos x="23813" y="279400"/>
                </a:cxn>
                <a:cxn ang="0">
                  <a:pos x="0" y="115888"/>
                </a:cxn>
                <a:cxn ang="0">
                  <a:pos x="0" y="0"/>
                </a:cxn>
                <a:cxn ang="0">
                  <a:pos x="23813" y="47625"/>
                </a:cxn>
                <a:cxn ang="0">
                  <a:pos x="53975" y="279400"/>
                </a:cxn>
                <a:cxn ang="0">
                  <a:pos x="23813" y="279400"/>
                </a:cxn>
              </a:cxnLst>
              <a:rect l="0" t="0" r="0" b="0"/>
              <a:pathLst>
                <a:path w="34" h="176">
                  <a:moveTo>
                    <a:pt x="15" y="176"/>
                  </a:moveTo>
                  <a:lnTo>
                    <a:pt x="0" y="73"/>
                  </a:lnTo>
                  <a:lnTo>
                    <a:pt x="0" y="0"/>
                  </a:lnTo>
                  <a:lnTo>
                    <a:pt x="15" y="30"/>
                  </a:lnTo>
                  <a:lnTo>
                    <a:pt x="34" y="176"/>
                  </a:lnTo>
                  <a:lnTo>
                    <a:pt x="15" y="176"/>
                  </a:lnTo>
                  <a:close/>
                </a:path>
              </a:pathLst>
            </a:custGeom>
            <a:solidFill>
              <a:srgbClr val="2B2B2D">
                <a:alpha val="100000"/>
              </a:srgbClr>
            </a:solidFill>
            <a:ln w="9525">
              <a:noFill/>
            </a:ln>
          </p:spPr>
          <p:txBody>
            <a:bodyPr/>
            <a:lstStyle/>
            <a:p>
              <a:endParaRPr lang="zh-CN" altLang="en-US"/>
            </a:p>
          </p:txBody>
        </p:sp>
        <p:sp>
          <p:nvSpPr>
            <p:cNvPr id="19626" name="Freeform 541"/>
            <p:cNvSpPr/>
            <p:nvPr/>
          </p:nvSpPr>
          <p:spPr>
            <a:xfrm>
              <a:off x="9137650" y="3300181"/>
              <a:ext cx="131762" cy="90488"/>
            </a:xfrm>
            <a:custGeom>
              <a:avLst/>
              <a:gdLst/>
              <a:ahLst/>
              <a:cxnLst>
                <a:cxn ang="0">
                  <a:pos x="120650" y="0"/>
                </a:cxn>
                <a:cxn ang="0">
                  <a:pos x="131762" y="22225"/>
                </a:cxn>
                <a:cxn ang="0">
                  <a:pos x="26987" y="80963"/>
                </a:cxn>
                <a:cxn ang="0">
                  <a:pos x="9525" y="90488"/>
                </a:cxn>
                <a:cxn ang="0">
                  <a:pos x="0" y="68263"/>
                </a:cxn>
                <a:cxn ang="0">
                  <a:pos x="120650" y="0"/>
                </a:cxn>
              </a:cxnLst>
              <a:rect l="0" t="0" r="0" b="0"/>
              <a:pathLst>
                <a:path w="83" h="57">
                  <a:moveTo>
                    <a:pt x="76" y="0"/>
                  </a:moveTo>
                  <a:lnTo>
                    <a:pt x="83" y="14"/>
                  </a:lnTo>
                  <a:lnTo>
                    <a:pt x="17" y="51"/>
                  </a:lnTo>
                  <a:lnTo>
                    <a:pt x="6" y="57"/>
                  </a:lnTo>
                  <a:lnTo>
                    <a:pt x="0" y="43"/>
                  </a:lnTo>
                  <a:lnTo>
                    <a:pt x="76" y="0"/>
                  </a:lnTo>
                  <a:close/>
                </a:path>
              </a:pathLst>
            </a:custGeom>
            <a:solidFill>
              <a:srgbClr val="FFFFFF">
                <a:alpha val="100000"/>
              </a:srgbClr>
            </a:solidFill>
            <a:ln w="9525">
              <a:noFill/>
            </a:ln>
          </p:spPr>
          <p:txBody>
            <a:bodyPr/>
            <a:lstStyle/>
            <a:p>
              <a:endParaRPr lang="zh-CN" altLang="en-US"/>
            </a:p>
          </p:txBody>
        </p:sp>
        <p:sp>
          <p:nvSpPr>
            <p:cNvPr id="19627" name="Freeform 542"/>
            <p:cNvSpPr/>
            <p:nvPr/>
          </p:nvSpPr>
          <p:spPr>
            <a:xfrm>
              <a:off x="9170988" y="3333519"/>
              <a:ext cx="203200" cy="354013"/>
            </a:xfrm>
            <a:custGeom>
              <a:avLst/>
              <a:gdLst/>
              <a:ahLst/>
              <a:cxnLst>
                <a:cxn ang="0">
                  <a:pos x="0" y="45743"/>
                </a:cxn>
                <a:cxn ang="0">
                  <a:pos x="43827" y="147174"/>
                </a:cxn>
                <a:cxn ang="0">
                  <a:pos x="77694" y="300314"/>
                </a:cxn>
                <a:cxn ang="0">
                  <a:pos x="169333" y="346058"/>
                </a:cxn>
                <a:cxn ang="0">
                  <a:pos x="203200" y="222750"/>
                </a:cxn>
                <a:cxn ang="0">
                  <a:pos x="165349" y="87509"/>
                </a:cxn>
                <a:cxn ang="0">
                  <a:pos x="97616" y="25855"/>
                </a:cxn>
                <a:cxn ang="0">
                  <a:pos x="81678" y="0"/>
                </a:cxn>
                <a:cxn ang="0">
                  <a:pos x="0" y="45743"/>
                </a:cxn>
              </a:cxnLst>
              <a:rect l="0" t="0" r="0" b="0"/>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alpha val="100000"/>
              </a:srgbClr>
            </a:solidFill>
            <a:ln w="9525">
              <a:noFill/>
            </a:ln>
          </p:spPr>
          <p:txBody>
            <a:bodyPr/>
            <a:lstStyle/>
            <a:p>
              <a:endParaRPr lang="zh-CN" altLang="en-US"/>
            </a:p>
          </p:txBody>
        </p:sp>
        <p:sp>
          <p:nvSpPr>
            <p:cNvPr id="19628" name="Freeform 543"/>
            <p:cNvSpPr/>
            <p:nvPr/>
          </p:nvSpPr>
          <p:spPr>
            <a:xfrm>
              <a:off x="9336088" y="2696931"/>
              <a:ext cx="242887" cy="303213"/>
            </a:xfrm>
            <a:custGeom>
              <a:avLst/>
              <a:gdLst/>
              <a:ahLst/>
              <a:cxnLst>
                <a:cxn ang="0">
                  <a:pos x="121444" y="41891"/>
                </a:cxn>
                <a:cxn ang="0">
                  <a:pos x="0" y="0"/>
                </a:cxn>
                <a:cxn ang="0">
                  <a:pos x="121444" y="303213"/>
                </a:cxn>
                <a:cxn ang="0">
                  <a:pos x="242887" y="0"/>
                </a:cxn>
                <a:cxn ang="0">
                  <a:pos x="121444" y="41891"/>
                </a:cxn>
              </a:cxnLst>
              <a:rect l="0" t="0" r="0" b="0"/>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alpha val="100000"/>
              </a:srgbClr>
            </a:solidFill>
            <a:ln w="9525">
              <a:noFill/>
            </a:ln>
          </p:spPr>
          <p:txBody>
            <a:bodyPr/>
            <a:lstStyle/>
            <a:p>
              <a:endParaRPr lang="zh-CN" altLang="en-US"/>
            </a:p>
          </p:txBody>
        </p:sp>
        <p:sp>
          <p:nvSpPr>
            <p:cNvPr id="19629" name="Freeform 544"/>
            <p:cNvSpPr/>
            <p:nvPr/>
          </p:nvSpPr>
          <p:spPr>
            <a:xfrm>
              <a:off x="9170988" y="2408006"/>
              <a:ext cx="573087" cy="393700"/>
            </a:xfrm>
            <a:custGeom>
              <a:avLst/>
              <a:gdLst/>
              <a:ahLst/>
              <a:cxnLst>
                <a:cxn ang="0">
                  <a:pos x="557168" y="0"/>
                </a:cxn>
                <a:cxn ang="0">
                  <a:pos x="533289" y="0"/>
                </a:cxn>
                <a:cxn ang="0">
                  <a:pos x="523340" y="103921"/>
                </a:cxn>
                <a:cxn ang="0">
                  <a:pos x="286544" y="289779"/>
                </a:cxn>
                <a:cxn ang="0">
                  <a:pos x="49747" y="103921"/>
                </a:cxn>
                <a:cxn ang="0">
                  <a:pos x="39798" y="0"/>
                </a:cxn>
                <a:cxn ang="0">
                  <a:pos x="13929" y="0"/>
                </a:cxn>
                <a:cxn ang="0">
                  <a:pos x="13929" y="99924"/>
                </a:cxn>
                <a:cxn ang="0">
                  <a:pos x="59697" y="133898"/>
                </a:cxn>
                <a:cxn ang="0">
                  <a:pos x="109444" y="269794"/>
                </a:cxn>
                <a:cxn ang="0">
                  <a:pos x="286544" y="393700"/>
                </a:cxn>
                <a:cxn ang="0">
                  <a:pos x="461653" y="269794"/>
                </a:cxn>
                <a:cxn ang="0">
                  <a:pos x="513390" y="133898"/>
                </a:cxn>
                <a:cxn ang="0">
                  <a:pos x="557168" y="99924"/>
                </a:cxn>
                <a:cxn ang="0">
                  <a:pos x="557168" y="0"/>
                </a:cxn>
              </a:cxnLst>
              <a:rect l="0" t="0" r="0" b="0"/>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alpha val="100000"/>
              </a:srgbClr>
            </a:solidFill>
            <a:ln w="9525">
              <a:noFill/>
            </a:ln>
          </p:spPr>
          <p:txBody>
            <a:bodyPr/>
            <a:lstStyle/>
            <a:p>
              <a:endParaRPr lang="zh-CN" altLang="en-US"/>
            </a:p>
          </p:txBody>
        </p:sp>
        <p:sp>
          <p:nvSpPr>
            <p:cNvPr id="19630" name="Freeform 545"/>
            <p:cNvSpPr/>
            <p:nvPr/>
          </p:nvSpPr>
          <p:spPr>
            <a:xfrm>
              <a:off x="9210675" y="2131781"/>
              <a:ext cx="314325" cy="588963"/>
            </a:xfrm>
            <a:custGeom>
              <a:avLst/>
              <a:gdLst/>
              <a:ahLst/>
              <a:cxnLst>
                <a:cxn ang="0">
                  <a:pos x="161141" y="533250"/>
                </a:cxn>
                <a:cxn ang="0">
                  <a:pos x="161141" y="533250"/>
                </a:cxn>
                <a:cxn ang="0">
                  <a:pos x="9947" y="380040"/>
                </a:cxn>
                <a:cxn ang="0">
                  <a:pos x="0" y="276574"/>
                </a:cxn>
                <a:cxn ang="0">
                  <a:pos x="23873" y="81579"/>
                </a:cxn>
                <a:cxn ang="0">
                  <a:pos x="246685" y="0"/>
                </a:cxn>
                <a:cxn ang="0">
                  <a:pos x="246685" y="533250"/>
                </a:cxn>
                <a:cxn ang="0">
                  <a:pos x="314325" y="588963"/>
                </a:cxn>
                <a:cxn ang="0">
                  <a:pos x="161141" y="533250"/>
                </a:cxn>
              </a:cxnLst>
              <a:rect l="0" t="0" r="0" b="0"/>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alpha val="100000"/>
              </a:srgbClr>
            </a:solidFill>
            <a:ln w="9525">
              <a:noFill/>
            </a:ln>
          </p:spPr>
          <p:txBody>
            <a:bodyPr/>
            <a:lstStyle/>
            <a:p>
              <a:endParaRPr lang="zh-CN" altLang="en-US"/>
            </a:p>
          </p:txBody>
        </p:sp>
        <p:sp>
          <p:nvSpPr>
            <p:cNvPr id="19631" name="Rectangle 546"/>
            <p:cNvSpPr/>
            <p:nvPr/>
          </p:nvSpPr>
          <p:spPr>
            <a:xfrm>
              <a:off x="7734300" y="3350981"/>
              <a:ext cx="401637" cy="515938"/>
            </a:xfrm>
            <a:prstGeom prst="rect">
              <a:avLst/>
            </a:prstGeom>
            <a:solidFill>
              <a:srgbClr val="F7F8F8"/>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632" name="Freeform 547"/>
            <p:cNvSpPr>
              <a:spLocks noEditPoints="1"/>
            </p:cNvSpPr>
            <p:nvPr/>
          </p:nvSpPr>
          <p:spPr>
            <a:xfrm>
              <a:off x="7713663" y="3303356"/>
              <a:ext cx="438150" cy="588963"/>
            </a:xfrm>
            <a:custGeom>
              <a:avLst/>
              <a:gdLst/>
              <a:ahLst/>
              <a:cxnLst>
                <a:cxn ang="0">
                  <a:pos x="39832" y="584984"/>
                </a:cxn>
                <a:cxn ang="0">
                  <a:pos x="71697" y="584984"/>
                </a:cxn>
                <a:cxn ang="0">
                  <a:pos x="71697" y="588963"/>
                </a:cxn>
                <a:cxn ang="0">
                  <a:pos x="117504" y="588963"/>
                </a:cxn>
                <a:cxn ang="0">
                  <a:pos x="117504" y="584984"/>
                </a:cxn>
                <a:cxn ang="0">
                  <a:pos x="400310" y="584984"/>
                </a:cxn>
                <a:cxn ang="0">
                  <a:pos x="438150" y="541209"/>
                </a:cxn>
                <a:cxn ang="0">
                  <a:pos x="438150" y="43774"/>
                </a:cxn>
                <a:cxn ang="0">
                  <a:pos x="400310" y="0"/>
                </a:cxn>
                <a:cxn ang="0">
                  <a:pos x="39832" y="0"/>
                </a:cxn>
                <a:cxn ang="0">
                  <a:pos x="0" y="43774"/>
                </a:cxn>
                <a:cxn ang="0">
                  <a:pos x="0" y="541209"/>
                </a:cxn>
                <a:cxn ang="0">
                  <a:pos x="39832" y="584984"/>
                </a:cxn>
                <a:cxn ang="0">
                  <a:pos x="31865" y="53723"/>
                </a:cxn>
                <a:cxn ang="0">
                  <a:pos x="408276" y="53723"/>
                </a:cxn>
                <a:cxn ang="0">
                  <a:pos x="408276" y="547178"/>
                </a:cxn>
                <a:cxn ang="0">
                  <a:pos x="31865" y="547178"/>
                </a:cxn>
                <a:cxn ang="0">
                  <a:pos x="31865" y="53723"/>
                </a:cxn>
              </a:cxnLst>
              <a:rect l="0" t="0" r="0" b="0"/>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alpha val="100000"/>
              </a:srgbClr>
            </a:solidFill>
            <a:ln w="9525">
              <a:noFill/>
            </a:ln>
          </p:spPr>
          <p:txBody>
            <a:bodyPr/>
            <a:lstStyle/>
            <a:p>
              <a:endParaRPr lang="zh-CN" altLang="en-US"/>
            </a:p>
          </p:txBody>
        </p:sp>
        <p:sp>
          <p:nvSpPr>
            <p:cNvPr id="19633" name="Freeform 548"/>
            <p:cNvSpPr/>
            <p:nvPr/>
          </p:nvSpPr>
          <p:spPr>
            <a:xfrm>
              <a:off x="7767638" y="3792306"/>
              <a:ext cx="336550" cy="42863"/>
            </a:xfrm>
            <a:custGeom>
              <a:avLst/>
              <a:gdLst/>
              <a:ahLst/>
              <a:cxnLst>
                <a:cxn ang="0">
                  <a:pos x="7966" y="0"/>
                </a:cxn>
                <a:cxn ang="0">
                  <a:pos x="326593" y="0"/>
                </a:cxn>
                <a:cxn ang="0">
                  <a:pos x="336550" y="8164"/>
                </a:cxn>
                <a:cxn ang="0">
                  <a:pos x="336550" y="34699"/>
                </a:cxn>
                <a:cxn ang="0">
                  <a:pos x="326593" y="42863"/>
                </a:cxn>
                <a:cxn ang="0">
                  <a:pos x="7966" y="42863"/>
                </a:cxn>
                <a:cxn ang="0">
                  <a:pos x="0" y="34699"/>
                </a:cxn>
                <a:cxn ang="0">
                  <a:pos x="0" y="8164"/>
                </a:cxn>
                <a:cxn ang="0">
                  <a:pos x="7966" y="0"/>
                </a:cxn>
              </a:cxnLst>
              <a:rect l="0" t="0" r="0" b="0"/>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alpha val="100000"/>
              </a:srgbClr>
            </a:solidFill>
            <a:ln w="9525">
              <a:noFill/>
            </a:ln>
          </p:spPr>
          <p:txBody>
            <a:bodyPr/>
            <a:lstStyle/>
            <a:p>
              <a:endParaRPr lang="zh-CN" altLang="en-US"/>
            </a:p>
          </p:txBody>
        </p:sp>
        <p:sp>
          <p:nvSpPr>
            <p:cNvPr id="19634" name="Freeform 549"/>
            <p:cNvSpPr/>
            <p:nvPr/>
          </p:nvSpPr>
          <p:spPr>
            <a:xfrm>
              <a:off x="7762875" y="3789131"/>
              <a:ext cx="344487" cy="49213"/>
            </a:xfrm>
            <a:custGeom>
              <a:avLst/>
              <a:gdLst/>
              <a:ahLst/>
              <a:cxnLst>
                <a:cxn ang="0">
                  <a:pos x="11948" y="3937"/>
                </a:cxn>
                <a:cxn ang="0">
                  <a:pos x="11948" y="7874"/>
                </a:cxn>
                <a:cxn ang="0">
                  <a:pos x="330548" y="7874"/>
                </a:cxn>
                <a:cxn ang="0">
                  <a:pos x="336522" y="11811"/>
                </a:cxn>
                <a:cxn ang="0">
                  <a:pos x="336522" y="37402"/>
                </a:cxn>
                <a:cxn ang="0">
                  <a:pos x="330548" y="41339"/>
                </a:cxn>
                <a:cxn ang="0">
                  <a:pos x="11948" y="41339"/>
                </a:cxn>
                <a:cxn ang="0">
                  <a:pos x="7965" y="37402"/>
                </a:cxn>
                <a:cxn ang="0">
                  <a:pos x="7965" y="11811"/>
                </a:cxn>
                <a:cxn ang="0">
                  <a:pos x="11948" y="7874"/>
                </a:cxn>
                <a:cxn ang="0">
                  <a:pos x="11948" y="3937"/>
                </a:cxn>
                <a:cxn ang="0">
                  <a:pos x="11948" y="0"/>
                </a:cxn>
                <a:cxn ang="0">
                  <a:pos x="0" y="11811"/>
                </a:cxn>
                <a:cxn ang="0">
                  <a:pos x="0" y="37402"/>
                </a:cxn>
                <a:cxn ang="0">
                  <a:pos x="11948" y="49213"/>
                </a:cxn>
                <a:cxn ang="0">
                  <a:pos x="330548" y="49213"/>
                </a:cxn>
                <a:cxn ang="0">
                  <a:pos x="344487" y="37402"/>
                </a:cxn>
                <a:cxn ang="0">
                  <a:pos x="344487" y="11811"/>
                </a:cxn>
                <a:cxn ang="0">
                  <a:pos x="330548" y="0"/>
                </a:cxn>
                <a:cxn ang="0">
                  <a:pos x="11948" y="0"/>
                </a:cxn>
                <a:cxn ang="0">
                  <a:pos x="11948" y="3937"/>
                </a:cxn>
              </a:cxnLst>
              <a:rect l="0" t="0" r="0" b="0"/>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alpha val="100000"/>
              </a:srgbClr>
            </a:solidFill>
            <a:ln w="9525">
              <a:noFill/>
            </a:ln>
          </p:spPr>
          <p:txBody>
            <a:bodyPr/>
            <a:lstStyle/>
            <a:p>
              <a:endParaRPr lang="zh-CN" altLang="en-US"/>
            </a:p>
          </p:txBody>
        </p:sp>
        <p:sp>
          <p:nvSpPr>
            <p:cNvPr id="19635" name="Freeform 550"/>
            <p:cNvSpPr/>
            <p:nvPr/>
          </p:nvSpPr>
          <p:spPr>
            <a:xfrm>
              <a:off x="7767638" y="3376381"/>
              <a:ext cx="336550" cy="42863"/>
            </a:xfrm>
            <a:custGeom>
              <a:avLst/>
              <a:gdLst/>
              <a:ahLst/>
              <a:cxnLst>
                <a:cxn ang="0">
                  <a:pos x="7966" y="0"/>
                </a:cxn>
                <a:cxn ang="0">
                  <a:pos x="326593" y="0"/>
                </a:cxn>
                <a:cxn ang="0">
                  <a:pos x="336550" y="8164"/>
                </a:cxn>
                <a:cxn ang="0">
                  <a:pos x="336550" y="34699"/>
                </a:cxn>
                <a:cxn ang="0">
                  <a:pos x="326593" y="42863"/>
                </a:cxn>
                <a:cxn ang="0">
                  <a:pos x="7966" y="42863"/>
                </a:cxn>
                <a:cxn ang="0">
                  <a:pos x="0" y="34699"/>
                </a:cxn>
                <a:cxn ang="0">
                  <a:pos x="0" y="8164"/>
                </a:cxn>
                <a:cxn ang="0">
                  <a:pos x="7966" y="0"/>
                </a:cxn>
              </a:cxnLst>
              <a:rect l="0" t="0" r="0" b="0"/>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alpha val="100000"/>
              </a:srgbClr>
            </a:solidFill>
            <a:ln w="9525">
              <a:noFill/>
            </a:ln>
          </p:spPr>
          <p:txBody>
            <a:bodyPr/>
            <a:lstStyle/>
            <a:p>
              <a:endParaRPr lang="zh-CN" altLang="en-US"/>
            </a:p>
          </p:txBody>
        </p:sp>
        <p:sp>
          <p:nvSpPr>
            <p:cNvPr id="19636" name="Freeform 551"/>
            <p:cNvSpPr/>
            <p:nvPr/>
          </p:nvSpPr>
          <p:spPr>
            <a:xfrm>
              <a:off x="8053388" y="3736744"/>
              <a:ext cx="50800" cy="34925"/>
            </a:xfrm>
            <a:custGeom>
              <a:avLst/>
              <a:gdLst/>
              <a:ahLst/>
              <a:cxnLst>
                <a:cxn ang="0">
                  <a:pos x="4064" y="0"/>
                </a:cxn>
                <a:cxn ang="0">
                  <a:pos x="44704" y="0"/>
                </a:cxn>
                <a:cxn ang="0">
                  <a:pos x="50800" y="4109"/>
                </a:cxn>
                <a:cxn ang="0">
                  <a:pos x="50800" y="30816"/>
                </a:cxn>
                <a:cxn ang="0">
                  <a:pos x="44704" y="34925"/>
                </a:cxn>
                <a:cxn ang="0">
                  <a:pos x="4064" y="34925"/>
                </a:cxn>
                <a:cxn ang="0">
                  <a:pos x="0" y="30816"/>
                </a:cxn>
                <a:cxn ang="0">
                  <a:pos x="0" y="4109"/>
                </a:cxn>
                <a:cxn ang="0">
                  <a:pos x="4064" y="0"/>
                </a:cxn>
              </a:cxnLst>
              <a:rect l="0" t="0" r="0" b="0"/>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alpha val="100000"/>
              </a:srgbClr>
            </a:solidFill>
            <a:ln w="9525">
              <a:noFill/>
            </a:ln>
          </p:spPr>
          <p:txBody>
            <a:bodyPr/>
            <a:lstStyle/>
            <a:p>
              <a:endParaRPr lang="zh-CN" altLang="en-US"/>
            </a:p>
          </p:txBody>
        </p:sp>
        <p:sp>
          <p:nvSpPr>
            <p:cNvPr id="19637" name="Freeform 552"/>
            <p:cNvSpPr/>
            <p:nvPr/>
          </p:nvSpPr>
          <p:spPr>
            <a:xfrm>
              <a:off x="7770813" y="3765319"/>
              <a:ext cx="60325" cy="6350"/>
            </a:xfrm>
            <a:custGeom>
              <a:avLst/>
              <a:gdLst/>
              <a:ahLst/>
              <a:cxnLst>
                <a:cxn ang="0">
                  <a:pos x="4022" y="0"/>
                </a:cxn>
                <a:cxn ang="0">
                  <a:pos x="56303" y="0"/>
                </a:cxn>
                <a:cxn ang="0">
                  <a:pos x="60325" y="4233"/>
                </a:cxn>
                <a:cxn ang="0">
                  <a:pos x="56303" y="6350"/>
                </a:cxn>
                <a:cxn ang="0">
                  <a:pos x="4022" y="6350"/>
                </a:cxn>
                <a:cxn ang="0">
                  <a:pos x="0" y="4233"/>
                </a:cxn>
                <a:cxn ang="0">
                  <a:pos x="4022" y="0"/>
                </a:cxn>
              </a:cxnLst>
              <a:rect l="0" t="0" r="0" b="0"/>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alpha val="100000"/>
              </a:srgbClr>
            </a:solidFill>
            <a:ln w="9525">
              <a:noFill/>
            </a:ln>
          </p:spPr>
          <p:txBody>
            <a:bodyPr/>
            <a:lstStyle/>
            <a:p>
              <a:endParaRPr lang="zh-CN" altLang="en-US"/>
            </a:p>
          </p:txBody>
        </p:sp>
        <p:sp>
          <p:nvSpPr>
            <p:cNvPr id="19638" name="Freeform 553"/>
            <p:cNvSpPr/>
            <p:nvPr/>
          </p:nvSpPr>
          <p:spPr>
            <a:xfrm>
              <a:off x="7770813" y="3751031"/>
              <a:ext cx="60325" cy="6350"/>
            </a:xfrm>
            <a:custGeom>
              <a:avLst/>
              <a:gdLst/>
              <a:ahLst/>
              <a:cxnLst>
                <a:cxn ang="0">
                  <a:pos x="4022" y="0"/>
                </a:cxn>
                <a:cxn ang="0">
                  <a:pos x="56303" y="0"/>
                </a:cxn>
                <a:cxn ang="0">
                  <a:pos x="60325" y="4233"/>
                </a:cxn>
                <a:cxn ang="0">
                  <a:pos x="56303" y="6350"/>
                </a:cxn>
                <a:cxn ang="0">
                  <a:pos x="4022" y="6350"/>
                </a:cxn>
                <a:cxn ang="0">
                  <a:pos x="0" y="4233"/>
                </a:cxn>
                <a:cxn ang="0">
                  <a:pos x="4022" y="0"/>
                </a:cxn>
              </a:cxnLst>
              <a:rect l="0" t="0" r="0" b="0"/>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alpha val="100000"/>
              </a:srgbClr>
            </a:solidFill>
            <a:ln w="9525">
              <a:noFill/>
            </a:ln>
          </p:spPr>
          <p:txBody>
            <a:bodyPr/>
            <a:lstStyle/>
            <a:p>
              <a:endParaRPr lang="zh-CN" altLang="en-US"/>
            </a:p>
          </p:txBody>
        </p:sp>
        <p:sp>
          <p:nvSpPr>
            <p:cNvPr id="19639" name="Freeform 554"/>
            <p:cNvSpPr/>
            <p:nvPr/>
          </p:nvSpPr>
          <p:spPr>
            <a:xfrm>
              <a:off x="7932738" y="2428644"/>
              <a:ext cx="508000" cy="949325"/>
            </a:xfrm>
            <a:custGeom>
              <a:avLst/>
              <a:gdLst/>
              <a:ahLst/>
              <a:cxnLst>
                <a:cxn ang="0">
                  <a:pos x="0" y="579148"/>
                </a:cxn>
                <a:cxn ang="0">
                  <a:pos x="310776" y="579148"/>
                </a:cxn>
                <a:cxn ang="0">
                  <a:pos x="193239" y="875688"/>
                </a:cxn>
                <a:cxn ang="0">
                  <a:pos x="324722" y="949325"/>
                </a:cxn>
                <a:cxn ang="0">
                  <a:pos x="502024" y="593079"/>
                </a:cxn>
                <a:cxn ang="0">
                  <a:pos x="494055" y="252755"/>
                </a:cxn>
                <a:cxn ang="0">
                  <a:pos x="316753" y="5971"/>
                </a:cxn>
                <a:cxn ang="0">
                  <a:pos x="278902" y="5971"/>
                </a:cxn>
                <a:cxn ang="0">
                  <a:pos x="103592" y="320422"/>
                </a:cxn>
                <a:cxn ang="0">
                  <a:pos x="0" y="579148"/>
                </a:cxn>
              </a:cxnLst>
              <a:rect l="0" t="0" r="0" b="0"/>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alpha val="100000"/>
              </a:srgbClr>
            </a:solidFill>
            <a:ln w="9525">
              <a:noFill/>
            </a:ln>
          </p:spPr>
          <p:txBody>
            <a:bodyPr/>
            <a:lstStyle/>
            <a:p>
              <a:endParaRPr lang="zh-CN" altLang="en-US"/>
            </a:p>
          </p:txBody>
        </p:sp>
        <p:sp>
          <p:nvSpPr>
            <p:cNvPr id="19640" name="Freeform 555"/>
            <p:cNvSpPr/>
            <p:nvPr/>
          </p:nvSpPr>
          <p:spPr>
            <a:xfrm>
              <a:off x="8239125" y="2696931"/>
              <a:ext cx="44450" cy="160338"/>
            </a:xfrm>
            <a:custGeom>
              <a:avLst/>
              <a:gdLst/>
              <a:ahLst/>
              <a:cxnLst>
                <a:cxn ang="0">
                  <a:pos x="18184" y="0"/>
                </a:cxn>
                <a:cxn ang="0">
                  <a:pos x="0" y="96203"/>
                </a:cxn>
                <a:cxn ang="0">
                  <a:pos x="0" y="126266"/>
                </a:cxn>
                <a:cxn ang="0">
                  <a:pos x="18184" y="64135"/>
                </a:cxn>
                <a:cxn ang="0">
                  <a:pos x="28286" y="160338"/>
                </a:cxn>
                <a:cxn ang="0">
                  <a:pos x="18184" y="0"/>
                </a:cxn>
              </a:cxnLst>
              <a:rect l="0" t="0" r="0" b="0"/>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alpha val="100000"/>
              </a:srgbClr>
            </a:solidFill>
            <a:ln w="9525">
              <a:noFill/>
            </a:ln>
          </p:spPr>
          <p:txBody>
            <a:bodyPr/>
            <a:lstStyle/>
            <a:p>
              <a:endParaRPr lang="zh-CN" altLang="en-US"/>
            </a:p>
          </p:txBody>
        </p:sp>
        <p:sp>
          <p:nvSpPr>
            <p:cNvPr id="19641" name="Freeform 556"/>
            <p:cNvSpPr/>
            <p:nvPr/>
          </p:nvSpPr>
          <p:spPr>
            <a:xfrm>
              <a:off x="8212138" y="2728681"/>
              <a:ext cx="55562" cy="279400"/>
            </a:xfrm>
            <a:custGeom>
              <a:avLst/>
              <a:gdLst/>
              <a:ahLst/>
              <a:cxnLst>
                <a:cxn ang="0">
                  <a:pos x="31750" y="279400"/>
                </a:cxn>
                <a:cxn ang="0">
                  <a:pos x="55562" y="115888"/>
                </a:cxn>
                <a:cxn ang="0">
                  <a:pos x="55562" y="0"/>
                </a:cxn>
                <a:cxn ang="0">
                  <a:pos x="31750" y="47625"/>
                </a:cxn>
                <a:cxn ang="0">
                  <a:pos x="0" y="279400"/>
                </a:cxn>
                <a:cxn ang="0">
                  <a:pos x="31750" y="279400"/>
                </a:cxn>
              </a:cxnLst>
              <a:rect l="0" t="0" r="0" b="0"/>
              <a:pathLst>
                <a:path w="35" h="176">
                  <a:moveTo>
                    <a:pt x="20" y="176"/>
                  </a:moveTo>
                  <a:lnTo>
                    <a:pt x="35" y="73"/>
                  </a:lnTo>
                  <a:lnTo>
                    <a:pt x="35" y="0"/>
                  </a:lnTo>
                  <a:lnTo>
                    <a:pt x="20" y="30"/>
                  </a:lnTo>
                  <a:lnTo>
                    <a:pt x="0" y="176"/>
                  </a:lnTo>
                  <a:lnTo>
                    <a:pt x="20" y="176"/>
                  </a:lnTo>
                  <a:close/>
                </a:path>
              </a:pathLst>
            </a:custGeom>
            <a:solidFill>
              <a:srgbClr val="2B2B2D">
                <a:alpha val="100000"/>
              </a:srgbClr>
            </a:solidFill>
            <a:ln w="9525">
              <a:noFill/>
            </a:ln>
          </p:spPr>
          <p:txBody>
            <a:bodyPr/>
            <a:lstStyle/>
            <a:p>
              <a:endParaRPr lang="zh-CN" altLang="en-US"/>
            </a:p>
          </p:txBody>
        </p:sp>
        <p:sp>
          <p:nvSpPr>
            <p:cNvPr id="19642" name="Freeform 557"/>
            <p:cNvSpPr/>
            <p:nvPr/>
          </p:nvSpPr>
          <p:spPr>
            <a:xfrm>
              <a:off x="8121650" y="3308119"/>
              <a:ext cx="131762" cy="90488"/>
            </a:xfrm>
            <a:custGeom>
              <a:avLst/>
              <a:gdLst/>
              <a:ahLst/>
              <a:cxnLst>
                <a:cxn ang="0">
                  <a:pos x="7937" y="0"/>
                </a:cxn>
                <a:cxn ang="0">
                  <a:pos x="0" y="22225"/>
                </a:cxn>
                <a:cxn ang="0">
                  <a:pos x="103187" y="80963"/>
                </a:cxn>
                <a:cxn ang="0">
                  <a:pos x="122237" y="90488"/>
                </a:cxn>
                <a:cxn ang="0">
                  <a:pos x="131762" y="68263"/>
                </a:cxn>
                <a:cxn ang="0">
                  <a:pos x="7937" y="0"/>
                </a:cxn>
              </a:cxnLst>
              <a:rect l="0" t="0" r="0" b="0"/>
              <a:pathLst>
                <a:path w="83" h="57">
                  <a:moveTo>
                    <a:pt x="5" y="0"/>
                  </a:moveTo>
                  <a:lnTo>
                    <a:pt x="0" y="14"/>
                  </a:lnTo>
                  <a:lnTo>
                    <a:pt x="65" y="51"/>
                  </a:lnTo>
                  <a:lnTo>
                    <a:pt x="77" y="57"/>
                  </a:lnTo>
                  <a:lnTo>
                    <a:pt x="83" y="43"/>
                  </a:lnTo>
                  <a:lnTo>
                    <a:pt x="5" y="0"/>
                  </a:lnTo>
                  <a:close/>
                </a:path>
              </a:pathLst>
            </a:custGeom>
            <a:solidFill>
              <a:srgbClr val="FFFFFF">
                <a:alpha val="100000"/>
              </a:srgbClr>
            </a:solidFill>
            <a:ln w="9525">
              <a:noFill/>
            </a:ln>
          </p:spPr>
          <p:txBody>
            <a:bodyPr/>
            <a:lstStyle/>
            <a:p>
              <a:endParaRPr lang="zh-CN" altLang="en-US"/>
            </a:p>
          </p:txBody>
        </p:sp>
        <p:sp>
          <p:nvSpPr>
            <p:cNvPr id="19643" name="Freeform 558"/>
            <p:cNvSpPr/>
            <p:nvPr/>
          </p:nvSpPr>
          <p:spPr>
            <a:xfrm>
              <a:off x="8013700" y="3341456"/>
              <a:ext cx="206375" cy="354013"/>
            </a:xfrm>
            <a:custGeom>
              <a:avLst/>
              <a:gdLst/>
              <a:ahLst/>
              <a:cxnLst>
                <a:cxn ang="0">
                  <a:pos x="206375" y="43754"/>
                </a:cxn>
                <a:cxn ang="0">
                  <a:pos x="162295" y="147174"/>
                </a:cxn>
                <a:cxn ang="0">
                  <a:pos x="128233" y="298326"/>
                </a:cxn>
                <a:cxn ang="0">
                  <a:pos x="36066" y="346058"/>
                </a:cxn>
                <a:cxn ang="0">
                  <a:pos x="2004" y="222750"/>
                </a:cxn>
                <a:cxn ang="0">
                  <a:pos x="38069" y="87509"/>
                </a:cxn>
                <a:cxn ang="0">
                  <a:pos x="108197" y="25855"/>
                </a:cxn>
                <a:cxn ang="0">
                  <a:pos x="124226" y="0"/>
                </a:cxn>
                <a:cxn ang="0">
                  <a:pos x="206375" y="43754"/>
                </a:cxn>
              </a:cxnLst>
              <a:rect l="0" t="0" r="0" b="0"/>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alpha val="100000"/>
              </a:srgbClr>
            </a:solidFill>
            <a:ln w="9525">
              <a:noFill/>
            </a:ln>
          </p:spPr>
          <p:txBody>
            <a:bodyPr/>
            <a:lstStyle/>
            <a:p>
              <a:endParaRPr lang="zh-CN" altLang="en-US"/>
            </a:p>
          </p:txBody>
        </p:sp>
        <p:sp>
          <p:nvSpPr>
            <p:cNvPr id="19644" name="Freeform 559"/>
            <p:cNvSpPr/>
            <p:nvPr/>
          </p:nvSpPr>
          <p:spPr>
            <a:xfrm>
              <a:off x="7932738" y="2138131"/>
              <a:ext cx="246062" cy="566738"/>
            </a:xfrm>
            <a:custGeom>
              <a:avLst/>
              <a:gdLst/>
              <a:ahLst/>
              <a:cxnLst>
                <a:cxn ang="0">
                  <a:pos x="0" y="0"/>
                </a:cxn>
                <a:cxn ang="0">
                  <a:pos x="220265" y="83519"/>
                </a:cxn>
                <a:cxn ang="0">
                  <a:pos x="246062" y="278398"/>
                </a:cxn>
                <a:cxn ang="0">
                  <a:pos x="236140" y="381802"/>
                </a:cxn>
                <a:cxn ang="0">
                  <a:pos x="0" y="566738"/>
                </a:cxn>
                <a:cxn ang="0">
                  <a:pos x="0" y="0"/>
                </a:cxn>
              </a:cxnLst>
              <a:rect l="0" t="0" r="0" b="0"/>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alpha val="100000"/>
              </a:srgbClr>
            </a:solidFill>
            <a:ln w="9525">
              <a:noFill/>
            </a:ln>
          </p:spPr>
          <p:txBody>
            <a:bodyPr/>
            <a:lstStyle/>
            <a:p>
              <a:endParaRPr lang="zh-CN" altLang="en-US"/>
            </a:p>
          </p:txBody>
        </p:sp>
        <p:sp>
          <p:nvSpPr>
            <p:cNvPr id="19645" name="Freeform 560"/>
            <p:cNvSpPr/>
            <p:nvPr/>
          </p:nvSpPr>
          <p:spPr>
            <a:xfrm>
              <a:off x="7424738" y="2428644"/>
              <a:ext cx="508000" cy="949325"/>
            </a:xfrm>
            <a:custGeom>
              <a:avLst/>
              <a:gdLst/>
              <a:ahLst/>
              <a:cxnLst>
                <a:cxn ang="0">
                  <a:pos x="508000" y="579148"/>
                </a:cxn>
                <a:cxn ang="0">
                  <a:pos x="197224" y="579148"/>
                </a:cxn>
                <a:cxn ang="0">
                  <a:pos x="314761" y="875688"/>
                </a:cxn>
                <a:cxn ang="0">
                  <a:pos x="183278" y="949325"/>
                </a:cxn>
                <a:cxn ang="0">
                  <a:pos x="5976" y="593079"/>
                </a:cxn>
                <a:cxn ang="0">
                  <a:pos x="13945" y="252755"/>
                </a:cxn>
                <a:cxn ang="0">
                  <a:pos x="191247" y="5971"/>
                </a:cxn>
                <a:cxn ang="0">
                  <a:pos x="229098" y="5971"/>
                </a:cxn>
                <a:cxn ang="0">
                  <a:pos x="404408" y="320422"/>
                </a:cxn>
                <a:cxn ang="0">
                  <a:pos x="508000" y="579148"/>
                </a:cxn>
              </a:cxnLst>
              <a:rect l="0" t="0" r="0" b="0"/>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alpha val="100000"/>
              </a:srgbClr>
            </a:solidFill>
            <a:ln w="9525">
              <a:noFill/>
            </a:ln>
          </p:spPr>
          <p:txBody>
            <a:bodyPr/>
            <a:lstStyle/>
            <a:p>
              <a:endParaRPr lang="zh-CN" altLang="en-US"/>
            </a:p>
          </p:txBody>
        </p:sp>
        <p:sp>
          <p:nvSpPr>
            <p:cNvPr id="19646" name="Freeform 561"/>
            <p:cNvSpPr/>
            <p:nvPr/>
          </p:nvSpPr>
          <p:spPr>
            <a:xfrm>
              <a:off x="7583488" y="2696931"/>
              <a:ext cx="42862" cy="160338"/>
            </a:xfrm>
            <a:custGeom>
              <a:avLst/>
              <a:gdLst/>
              <a:ahLst/>
              <a:cxnLst>
                <a:cxn ang="0">
                  <a:pos x="24493" y="0"/>
                </a:cxn>
                <a:cxn ang="0">
                  <a:pos x="42862" y="96203"/>
                </a:cxn>
                <a:cxn ang="0">
                  <a:pos x="42862" y="126266"/>
                </a:cxn>
                <a:cxn ang="0">
                  <a:pos x="24493" y="64135"/>
                </a:cxn>
                <a:cxn ang="0">
                  <a:pos x="14287" y="160338"/>
                </a:cxn>
                <a:cxn ang="0">
                  <a:pos x="24493" y="0"/>
                </a:cxn>
              </a:cxnLst>
              <a:rect l="0" t="0" r="0" b="0"/>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alpha val="100000"/>
              </a:srgbClr>
            </a:solidFill>
            <a:ln w="9525">
              <a:noFill/>
            </a:ln>
          </p:spPr>
          <p:txBody>
            <a:bodyPr/>
            <a:lstStyle/>
            <a:p>
              <a:endParaRPr lang="zh-CN" altLang="en-US"/>
            </a:p>
          </p:txBody>
        </p:sp>
        <p:sp>
          <p:nvSpPr>
            <p:cNvPr id="19647" name="Freeform 562"/>
            <p:cNvSpPr/>
            <p:nvPr/>
          </p:nvSpPr>
          <p:spPr>
            <a:xfrm>
              <a:off x="7599363" y="2728681"/>
              <a:ext cx="53975" cy="279400"/>
            </a:xfrm>
            <a:custGeom>
              <a:avLst/>
              <a:gdLst/>
              <a:ahLst/>
              <a:cxnLst>
                <a:cxn ang="0">
                  <a:pos x="22225" y="279400"/>
                </a:cxn>
                <a:cxn ang="0">
                  <a:pos x="0" y="115888"/>
                </a:cxn>
                <a:cxn ang="0">
                  <a:pos x="0" y="0"/>
                </a:cxn>
                <a:cxn ang="0">
                  <a:pos x="22225" y="47625"/>
                </a:cxn>
                <a:cxn ang="0">
                  <a:pos x="53975" y="279400"/>
                </a:cxn>
                <a:cxn ang="0">
                  <a:pos x="22225" y="279400"/>
                </a:cxn>
              </a:cxnLst>
              <a:rect l="0" t="0" r="0" b="0"/>
              <a:pathLst>
                <a:path w="34" h="176">
                  <a:moveTo>
                    <a:pt x="14" y="176"/>
                  </a:moveTo>
                  <a:lnTo>
                    <a:pt x="0" y="73"/>
                  </a:lnTo>
                  <a:lnTo>
                    <a:pt x="0" y="0"/>
                  </a:lnTo>
                  <a:lnTo>
                    <a:pt x="14" y="30"/>
                  </a:lnTo>
                  <a:lnTo>
                    <a:pt x="34" y="176"/>
                  </a:lnTo>
                  <a:lnTo>
                    <a:pt x="14" y="176"/>
                  </a:lnTo>
                  <a:close/>
                </a:path>
              </a:pathLst>
            </a:custGeom>
            <a:solidFill>
              <a:srgbClr val="2B2B2D">
                <a:alpha val="100000"/>
              </a:srgbClr>
            </a:solidFill>
            <a:ln w="9525">
              <a:noFill/>
            </a:ln>
          </p:spPr>
          <p:txBody>
            <a:bodyPr/>
            <a:lstStyle/>
            <a:p>
              <a:endParaRPr lang="zh-CN" altLang="en-US"/>
            </a:p>
          </p:txBody>
        </p:sp>
        <p:sp>
          <p:nvSpPr>
            <p:cNvPr id="19648" name="Freeform 563"/>
            <p:cNvSpPr/>
            <p:nvPr/>
          </p:nvSpPr>
          <p:spPr>
            <a:xfrm>
              <a:off x="7612063" y="3308119"/>
              <a:ext cx="133350" cy="90488"/>
            </a:xfrm>
            <a:custGeom>
              <a:avLst/>
              <a:gdLst/>
              <a:ahLst/>
              <a:cxnLst>
                <a:cxn ang="0">
                  <a:pos x="123825" y="0"/>
                </a:cxn>
                <a:cxn ang="0">
                  <a:pos x="133350" y="22225"/>
                </a:cxn>
                <a:cxn ang="0">
                  <a:pos x="28575" y="80963"/>
                </a:cxn>
                <a:cxn ang="0">
                  <a:pos x="9525" y="90488"/>
                </a:cxn>
                <a:cxn ang="0">
                  <a:pos x="0" y="68263"/>
                </a:cxn>
                <a:cxn ang="0">
                  <a:pos x="123825" y="0"/>
                </a:cxn>
              </a:cxnLst>
              <a:rect l="0" t="0" r="0" b="0"/>
              <a:pathLst>
                <a:path w="84" h="57">
                  <a:moveTo>
                    <a:pt x="78" y="0"/>
                  </a:moveTo>
                  <a:lnTo>
                    <a:pt x="84" y="14"/>
                  </a:lnTo>
                  <a:lnTo>
                    <a:pt x="18" y="51"/>
                  </a:lnTo>
                  <a:lnTo>
                    <a:pt x="6" y="57"/>
                  </a:lnTo>
                  <a:lnTo>
                    <a:pt x="0" y="43"/>
                  </a:lnTo>
                  <a:lnTo>
                    <a:pt x="78" y="0"/>
                  </a:lnTo>
                  <a:close/>
                </a:path>
              </a:pathLst>
            </a:custGeom>
            <a:solidFill>
              <a:srgbClr val="FFFFFF">
                <a:alpha val="100000"/>
              </a:srgbClr>
            </a:solidFill>
            <a:ln w="9525">
              <a:noFill/>
            </a:ln>
          </p:spPr>
          <p:txBody>
            <a:bodyPr/>
            <a:lstStyle/>
            <a:p>
              <a:endParaRPr lang="zh-CN" altLang="en-US"/>
            </a:p>
          </p:txBody>
        </p:sp>
        <p:sp>
          <p:nvSpPr>
            <p:cNvPr id="19649" name="Freeform 564"/>
            <p:cNvSpPr/>
            <p:nvPr/>
          </p:nvSpPr>
          <p:spPr>
            <a:xfrm>
              <a:off x="7645400" y="3341456"/>
              <a:ext cx="206375" cy="354013"/>
            </a:xfrm>
            <a:custGeom>
              <a:avLst/>
              <a:gdLst/>
              <a:ahLst/>
              <a:cxnLst>
                <a:cxn ang="0">
                  <a:pos x="0" y="43754"/>
                </a:cxn>
                <a:cxn ang="0">
                  <a:pos x="46084" y="147174"/>
                </a:cxn>
                <a:cxn ang="0">
                  <a:pos x="78142" y="298326"/>
                </a:cxn>
                <a:cxn ang="0">
                  <a:pos x="170309" y="346058"/>
                </a:cxn>
                <a:cxn ang="0">
                  <a:pos x="204371" y="222750"/>
                </a:cxn>
                <a:cxn ang="0">
                  <a:pos x="168306" y="87509"/>
                </a:cxn>
                <a:cxn ang="0">
                  <a:pos x="100182" y="25855"/>
                </a:cxn>
                <a:cxn ang="0">
                  <a:pos x="82149" y="0"/>
                </a:cxn>
                <a:cxn ang="0">
                  <a:pos x="0" y="43754"/>
                </a:cxn>
              </a:cxnLst>
              <a:rect l="0" t="0" r="0" b="0"/>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alpha val="100000"/>
              </a:srgbClr>
            </a:solidFill>
            <a:ln w="9525">
              <a:noFill/>
            </a:ln>
          </p:spPr>
          <p:txBody>
            <a:bodyPr/>
            <a:lstStyle/>
            <a:p>
              <a:endParaRPr lang="zh-CN" altLang="en-US"/>
            </a:p>
          </p:txBody>
        </p:sp>
        <p:sp>
          <p:nvSpPr>
            <p:cNvPr id="19650" name="Freeform 565"/>
            <p:cNvSpPr/>
            <p:nvPr/>
          </p:nvSpPr>
          <p:spPr>
            <a:xfrm>
              <a:off x="7810500" y="2704869"/>
              <a:ext cx="242887" cy="303213"/>
            </a:xfrm>
            <a:custGeom>
              <a:avLst/>
              <a:gdLst/>
              <a:ahLst/>
              <a:cxnLst>
                <a:cxn ang="0">
                  <a:pos x="121444" y="41891"/>
                </a:cxn>
                <a:cxn ang="0">
                  <a:pos x="0" y="0"/>
                </a:cxn>
                <a:cxn ang="0">
                  <a:pos x="121444" y="303213"/>
                </a:cxn>
                <a:cxn ang="0">
                  <a:pos x="242887" y="0"/>
                </a:cxn>
                <a:cxn ang="0">
                  <a:pos x="121444" y="41891"/>
                </a:cxn>
              </a:cxnLst>
              <a:rect l="0" t="0" r="0" b="0"/>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alpha val="100000"/>
              </a:srgbClr>
            </a:solidFill>
            <a:ln w="9525">
              <a:noFill/>
            </a:ln>
          </p:spPr>
          <p:txBody>
            <a:bodyPr/>
            <a:lstStyle/>
            <a:p>
              <a:endParaRPr lang="zh-CN" altLang="en-US"/>
            </a:p>
          </p:txBody>
        </p:sp>
        <p:sp>
          <p:nvSpPr>
            <p:cNvPr id="19651" name="Freeform 566"/>
            <p:cNvSpPr/>
            <p:nvPr/>
          </p:nvSpPr>
          <p:spPr>
            <a:xfrm>
              <a:off x="7645400" y="2415944"/>
              <a:ext cx="574675" cy="393700"/>
            </a:xfrm>
            <a:custGeom>
              <a:avLst/>
              <a:gdLst/>
              <a:ahLst/>
              <a:cxnLst>
                <a:cxn ang="0">
                  <a:pos x="560707" y="0"/>
                </a:cxn>
                <a:cxn ang="0">
                  <a:pos x="534767" y="0"/>
                </a:cxn>
                <a:cxn ang="0">
                  <a:pos x="524790" y="103921"/>
                </a:cxn>
                <a:cxn ang="0">
                  <a:pos x="287338" y="289779"/>
                </a:cxn>
                <a:cxn ang="0">
                  <a:pos x="49885" y="103921"/>
                </a:cxn>
                <a:cxn ang="0">
                  <a:pos x="39908" y="0"/>
                </a:cxn>
                <a:cxn ang="0">
                  <a:pos x="13968" y="0"/>
                </a:cxn>
                <a:cxn ang="0">
                  <a:pos x="13968" y="99924"/>
                </a:cxn>
                <a:cxn ang="0">
                  <a:pos x="59862" y="133898"/>
                </a:cxn>
                <a:cxn ang="0">
                  <a:pos x="109747" y="269794"/>
                </a:cxn>
                <a:cxn ang="0">
                  <a:pos x="287338" y="393700"/>
                </a:cxn>
                <a:cxn ang="0">
                  <a:pos x="464928" y="269794"/>
                </a:cxn>
                <a:cxn ang="0">
                  <a:pos x="514813" y="133898"/>
                </a:cxn>
                <a:cxn ang="0">
                  <a:pos x="560707" y="99924"/>
                </a:cxn>
                <a:cxn ang="0">
                  <a:pos x="560707" y="0"/>
                </a:cxn>
              </a:cxnLst>
              <a:rect l="0" t="0" r="0" b="0"/>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alpha val="100000"/>
              </a:srgbClr>
            </a:solidFill>
            <a:ln w="9525">
              <a:noFill/>
            </a:ln>
          </p:spPr>
          <p:txBody>
            <a:bodyPr/>
            <a:lstStyle/>
            <a:p>
              <a:endParaRPr lang="zh-CN" altLang="en-US"/>
            </a:p>
          </p:txBody>
        </p:sp>
        <p:sp>
          <p:nvSpPr>
            <p:cNvPr id="19652" name="Freeform 567"/>
            <p:cNvSpPr/>
            <p:nvPr/>
          </p:nvSpPr>
          <p:spPr>
            <a:xfrm>
              <a:off x="7685088" y="2138131"/>
              <a:ext cx="315912" cy="590550"/>
            </a:xfrm>
            <a:custGeom>
              <a:avLst/>
              <a:gdLst/>
              <a:ahLst/>
              <a:cxnLst>
                <a:cxn ang="0">
                  <a:pos x="161955" y="534875"/>
                </a:cxn>
                <a:cxn ang="0">
                  <a:pos x="161955" y="534875"/>
                </a:cxn>
                <a:cxn ang="0">
                  <a:pos x="9997" y="381770"/>
                </a:cxn>
                <a:cxn ang="0">
                  <a:pos x="0" y="278374"/>
                </a:cxn>
                <a:cxn ang="0">
                  <a:pos x="25993" y="83512"/>
                </a:cxn>
                <a:cxn ang="0">
                  <a:pos x="247931" y="0"/>
                </a:cxn>
                <a:cxn ang="0">
                  <a:pos x="247931" y="534875"/>
                </a:cxn>
                <a:cxn ang="0">
                  <a:pos x="315912" y="590550"/>
                </a:cxn>
                <a:cxn ang="0">
                  <a:pos x="161955" y="534875"/>
                </a:cxn>
              </a:cxnLst>
              <a:rect l="0" t="0" r="0" b="0"/>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alpha val="100000"/>
              </a:srgbClr>
            </a:solidFill>
            <a:ln w="9525">
              <a:noFill/>
            </a:ln>
          </p:spPr>
          <p:txBody>
            <a:bodyPr/>
            <a:lstStyle/>
            <a:p>
              <a:endParaRPr lang="zh-CN" altLang="en-US"/>
            </a:p>
          </p:txBody>
        </p:sp>
        <p:sp>
          <p:nvSpPr>
            <p:cNvPr id="19653" name="Freeform 568"/>
            <p:cNvSpPr/>
            <p:nvPr/>
          </p:nvSpPr>
          <p:spPr>
            <a:xfrm>
              <a:off x="10791825" y="3220806"/>
              <a:ext cx="677862" cy="615950"/>
            </a:xfrm>
            <a:custGeom>
              <a:avLst/>
              <a:gdLst/>
              <a:ahLst/>
              <a:cxnLst>
                <a:cxn ang="0">
                  <a:pos x="677862" y="395288"/>
                </a:cxn>
                <a:cxn ang="0">
                  <a:pos x="454025" y="615950"/>
                </a:cxn>
                <a:cxn ang="0">
                  <a:pos x="334962" y="615950"/>
                </a:cxn>
                <a:cxn ang="0">
                  <a:pos x="0" y="282575"/>
                </a:cxn>
                <a:cxn ang="0">
                  <a:pos x="285750" y="0"/>
                </a:cxn>
                <a:cxn ang="0">
                  <a:pos x="677862" y="395288"/>
                </a:cxn>
              </a:cxnLst>
              <a:rect l="0" t="0" r="0" b="0"/>
              <a:pathLst>
                <a:path w="427" h="388">
                  <a:moveTo>
                    <a:pt x="427" y="249"/>
                  </a:moveTo>
                  <a:lnTo>
                    <a:pt x="286" y="388"/>
                  </a:lnTo>
                  <a:lnTo>
                    <a:pt x="211" y="388"/>
                  </a:lnTo>
                  <a:lnTo>
                    <a:pt x="0" y="178"/>
                  </a:lnTo>
                  <a:lnTo>
                    <a:pt x="180" y="0"/>
                  </a:lnTo>
                  <a:lnTo>
                    <a:pt x="427" y="249"/>
                  </a:lnTo>
                  <a:close/>
                </a:path>
              </a:pathLst>
            </a:custGeom>
            <a:solidFill>
              <a:srgbClr val="E2E2E2">
                <a:alpha val="100000"/>
              </a:srgbClr>
            </a:solidFill>
            <a:ln w="9525">
              <a:noFill/>
            </a:ln>
          </p:spPr>
          <p:txBody>
            <a:bodyPr/>
            <a:lstStyle/>
            <a:p>
              <a:endParaRPr lang="zh-CN" altLang="en-US"/>
            </a:p>
          </p:txBody>
        </p:sp>
        <p:sp>
          <p:nvSpPr>
            <p:cNvPr id="19654" name="Freeform 569"/>
            <p:cNvSpPr/>
            <p:nvPr/>
          </p:nvSpPr>
          <p:spPr>
            <a:xfrm>
              <a:off x="11126787" y="3776431"/>
              <a:ext cx="119062" cy="60325"/>
            </a:xfrm>
            <a:custGeom>
              <a:avLst/>
              <a:gdLst/>
              <a:ahLst/>
              <a:cxnLst>
                <a:cxn ang="0">
                  <a:pos x="119062" y="60325"/>
                </a:cxn>
                <a:cxn ang="0">
                  <a:pos x="60325" y="0"/>
                </a:cxn>
                <a:cxn ang="0">
                  <a:pos x="0" y="60325"/>
                </a:cxn>
                <a:cxn ang="0">
                  <a:pos x="119062" y="60325"/>
                </a:cxn>
              </a:cxnLst>
              <a:rect l="0" t="0" r="0" b="0"/>
              <a:pathLst>
                <a:path w="75" h="38">
                  <a:moveTo>
                    <a:pt x="75" y="38"/>
                  </a:moveTo>
                  <a:lnTo>
                    <a:pt x="38" y="0"/>
                  </a:lnTo>
                  <a:lnTo>
                    <a:pt x="0" y="38"/>
                  </a:lnTo>
                  <a:lnTo>
                    <a:pt x="75" y="38"/>
                  </a:lnTo>
                  <a:close/>
                </a:path>
              </a:pathLst>
            </a:custGeom>
            <a:solidFill>
              <a:srgbClr val="AEADAE">
                <a:alpha val="100000"/>
              </a:srgbClr>
            </a:solidFill>
            <a:ln w="9525">
              <a:noFill/>
            </a:ln>
          </p:spPr>
          <p:txBody>
            <a:bodyPr/>
            <a:lstStyle/>
            <a:p>
              <a:endParaRPr lang="zh-CN" altLang="en-US"/>
            </a:p>
          </p:txBody>
        </p:sp>
        <p:sp>
          <p:nvSpPr>
            <p:cNvPr id="19655" name="Freeform 570"/>
            <p:cNvSpPr/>
            <p:nvPr/>
          </p:nvSpPr>
          <p:spPr>
            <a:xfrm>
              <a:off x="11122025" y="3539894"/>
              <a:ext cx="239712" cy="239713"/>
            </a:xfrm>
            <a:custGeom>
              <a:avLst/>
              <a:gdLst/>
              <a:ahLst/>
              <a:cxnLst>
                <a:cxn ang="0">
                  <a:pos x="3995" y="225730"/>
                </a:cxn>
                <a:cxn ang="0">
                  <a:pos x="225729" y="3995"/>
                </a:cxn>
                <a:cxn ang="0">
                  <a:pos x="237714" y="3995"/>
                </a:cxn>
                <a:cxn ang="0">
                  <a:pos x="237714" y="15981"/>
                </a:cxn>
                <a:cxn ang="0">
                  <a:pos x="13983" y="237715"/>
                </a:cxn>
                <a:cxn ang="0">
                  <a:pos x="3995" y="237715"/>
                </a:cxn>
                <a:cxn ang="0">
                  <a:pos x="3995" y="225730"/>
                </a:cxn>
              </a:cxnLst>
              <a:rect l="0" t="0" r="0" b="0"/>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19656" name="Freeform 571"/>
            <p:cNvSpPr/>
            <p:nvPr/>
          </p:nvSpPr>
          <p:spPr>
            <a:xfrm>
              <a:off x="11096625" y="3514494"/>
              <a:ext cx="239712" cy="238125"/>
            </a:xfrm>
            <a:custGeom>
              <a:avLst/>
              <a:gdLst/>
              <a:ahLst/>
              <a:cxnLst>
                <a:cxn ang="0">
                  <a:pos x="1998" y="224234"/>
                </a:cxn>
                <a:cxn ang="0">
                  <a:pos x="223731" y="1984"/>
                </a:cxn>
                <a:cxn ang="0">
                  <a:pos x="235717" y="1984"/>
                </a:cxn>
                <a:cxn ang="0">
                  <a:pos x="235717" y="13891"/>
                </a:cxn>
                <a:cxn ang="0">
                  <a:pos x="13983" y="234156"/>
                </a:cxn>
                <a:cxn ang="0">
                  <a:pos x="1998" y="234156"/>
                </a:cxn>
                <a:cxn ang="0">
                  <a:pos x="1998" y="224234"/>
                </a:cxn>
              </a:cxnLst>
              <a:rect l="0" t="0" r="0" b="0"/>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alpha val="100000"/>
              </a:srgbClr>
            </a:solidFill>
            <a:ln w="9525">
              <a:noFill/>
            </a:ln>
          </p:spPr>
          <p:txBody>
            <a:bodyPr/>
            <a:lstStyle/>
            <a:p>
              <a:endParaRPr lang="zh-CN" altLang="en-US"/>
            </a:p>
          </p:txBody>
        </p:sp>
        <p:sp>
          <p:nvSpPr>
            <p:cNvPr id="19657" name="Freeform 572"/>
            <p:cNvSpPr/>
            <p:nvPr/>
          </p:nvSpPr>
          <p:spPr>
            <a:xfrm>
              <a:off x="11020425" y="3439881"/>
              <a:ext cx="241300" cy="239713"/>
            </a:xfrm>
            <a:custGeom>
              <a:avLst/>
              <a:gdLst/>
              <a:ahLst/>
              <a:cxnLst>
                <a:cxn ang="0">
                  <a:pos x="3988" y="225730"/>
                </a:cxn>
                <a:cxn ang="0">
                  <a:pos x="227340" y="1998"/>
                </a:cxn>
                <a:cxn ang="0">
                  <a:pos x="237312" y="1998"/>
                </a:cxn>
                <a:cxn ang="0">
                  <a:pos x="239306" y="3995"/>
                </a:cxn>
                <a:cxn ang="0">
                  <a:pos x="239306" y="13983"/>
                </a:cxn>
                <a:cxn ang="0">
                  <a:pos x="13960" y="237715"/>
                </a:cxn>
                <a:cxn ang="0">
                  <a:pos x="5983" y="237715"/>
                </a:cxn>
                <a:cxn ang="0">
                  <a:pos x="3988" y="235718"/>
                </a:cxn>
                <a:cxn ang="0">
                  <a:pos x="3988" y="225730"/>
                </a:cxn>
              </a:cxnLst>
              <a:rect l="0" t="0" r="0" b="0"/>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19658" name="Freeform 573"/>
            <p:cNvSpPr/>
            <p:nvPr/>
          </p:nvSpPr>
          <p:spPr>
            <a:xfrm>
              <a:off x="10999787" y="3419244"/>
              <a:ext cx="239712" cy="238125"/>
            </a:xfrm>
            <a:custGeom>
              <a:avLst/>
              <a:gdLst/>
              <a:ahLst/>
              <a:cxnLst>
                <a:cxn ang="0">
                  <a:pos x="3962" y="224234"/>
                </a:cxn>
                <a:cxn ang="0">
                  <a:pos x="223863" y="1984"/>
                </a:cxn>
                <a:cxn ang="0">
                  <a:pos x="235750" y="1984"/>
                </a:cxn>
                <a:cxn ang="0">
                  <a:pos x="235750" y="13891"/>
                </a:cxn>
                <a:cxn ang="0">
                  <a:pos x="15849" y="234156"/>
                </a:cxn>
                <a:cxn ang="0">
                  <a:pos x="3962" y="234156"/>
                </a:cxn>
                <a:cxn ang="0">
                  <a:pos x="3962" y="224234"/>
                </a:cxn>
              </a:cxnLst>
              <a:rect l="0" t="0" r="0" b="0"/>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alpha val="100000"/>
              </a:srgbClr>
            </a:solidFill>
            <a:ln w="9525">
              <a:noFill/>
            </a:ln>
          </p:spPr>
          <p:txBody>
            <a:bodyPr/>
            <a:lstStyle/>
            <a:p>
              <a:endParaRPr lang="zh-CN" altLang="en-US"/>
            </a:p>
          </p:txBody>
        </p:sp>
        <p:sp>
          <p:nvSpPr>
            <p:cNvPr id="19659" name="Freeform 574"/>
            <p:cNvSpPr/>
            <p:nvPr/>
          </p:nvSpPr>
          <p:spPr>
            <a:xfrm>
              <a:off x="10975975" y="3392256"/>
              <a:ext cx="238125" cy="239713"/>
            </a:xfrm>
            <a:custGeom>
              <a:avLst/>
              <a:gdLst/>
              <a:ahLst/>
              <a:cxnLst>
                <a:cxn ang="0">
                  <a:pos x="3969" y="225730"/>
                </a:cxn>
                <a:cxn ang="0">
                  <a:pos x="224234" y="3995"/>
                </a:cxn>
                <a:cxn ang="0">
                  <a:pos x="236141" y="3995"/>
                </a:cxn>
                <a:cxn ang="0">
                  <a:pos x="236141" y="15981"/>
                </a:cxn>
                <a:cxn ang="0">
                  <a:pos x="13891" y="237715"/>
                </a:cxn>
                <a:cxn ang="0">
                  <a:pos x="3969" y="237715"/>
                </a:cxn>
                <a:cxn ang="0">
                  <a:pos x="3969" y="225730"/>
                </a:cxn>
              </a:cxnLst>
              <a:rect l="0" t="0" r="0" b="0"/>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19660" name="Freeform 575"/>
            <p:cNvSpPr/>
            <p:nvPr/>
          </p:nvSpPr>
          <p:spPr>
            <a:xfrm>
              <a:off x="10920412" y="3336694"/>
              <a:ext cx="238125" cy="241300"/>
            </a:xfrm>
            <a:custGeom>
              <a:avLst/>
              <a:gdLst/>
              <a:ahLst/>
              <a:cxnLst>
                <a:cxn ang="0">
                  <a:pos x="3969" y="225346"/>
                </a:cxn>
                <a:cxn ang="0">
                  <a:pos x="224234" y="3988"/>
                </a:cxn>
                <a:cxn ang="0">
                  <a:pos x="236141" y="3988"/>
                </a:cxn>
                <a:cxn ang="0">
                  <a:pos x="236141" y="15954"/>
                </a:cxn>
                <a:cxn ang="0">
                  <a:pos x="13891" y="237312"/>
                </a:cxn>
                <a:cxn ang="0">
                  <a:pos x="3969" y="237312"/>
                </a:cxn>
                <a:cxn ang="0">
                  <a:pos x="3969" y="225346"/>
                </a:cxn>
              </a:cxnLst>
              <a:rect l="0" t="0" r="0" b="0"/>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19661" name="Freeform 576"/>
            <p:cNvSpPr/>
            <p:nvPr/>
          </p:nvSpPr>
          <p:spPr>
            <a:xfrm>
              <a:off x="10891837" y="3308119"/>
              <a:ext cx="238125" cy="239713"/>
            </a:xfrm>
            <a:custGeom>
              <a:avLst/>
              <a:gdLst/>
              <a:ahLst/>
              <a:cxnLst>
                <a:cxn ang="0">
                  <a:pos x="1984" y="225730"/>
                </a:cxn>
                <a:cxn ang="0">
                  <a:pos x="224234" y="1998"/>
                </a:cxn>
                <a:cxn ang="0">
                  <a:pos x="234156" y="1998"/>
                </a:cxn>
                <a:cxn ang="0">
                  <a:pos x="234156" y="13983"/>
                </a:cxn>
                <a:cxn ang="0">
                  <a:pos x="13891" y="237715"/>
                </a:cxn>
                <a:cxn ang="0">
                  <a:pos x="1984" y="237715"/>
                </a:cxn>
                <a:cxn ang="0">
                  <a:pos x="1984" y="225730"/>
                </a:cxn>
              </a:cxnLst>
              <a:rect l="0" t="0" r="0" b="0"/>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alpha val="100000"/>
              </a:srgbClr>
            </a:solidFill>
            <a:ln w="9525">
              <a:noFill/>
            </a:ln>
          </p:spPr>
          <p:txBody>
            <a:bodyPr/>
            <a:lstStyle/>
            <a:p>
              <a:endParaRPr lang="zh-CN" altLang="en-US"/>
            </a:p>
          </p:txBody>
        </p:sp>
        <p:sp>
          <p:nvSpPr>
            <p:cNvPr id="19662" name="Freeform 577"/>
            <p:cNvSpPr/>
            <p:nvPr/>
          </p:nvSpPr>
          <p:spPr>
            <a:xfrm>
              <a:off x="10631487" y="3362094"/>
              <a:ext cx="676275" cy="615950"/>
            </a:xfrm>
            <a:custGeom>
              <a:avLst/>
              <a:gdLst/>
              <a:ahLst/>
              <a:cxnLst>
                <a:cxn ang="0">
                  <a:pos x="676275" y="393700"/>
                </a:cxn>
                <a:cxn ang="0">
                  <a:pos x="454025" y="615950"/>
                </a:cxn>
                <a:cxn ang="0">
                  <a:pos x="331788" y="615950"/>
                </a:cxn>
                <a:cxn ang="0">
                  <a:pos x="0" y="284163"/>
                </a:cxn>
                <a:cxn ang="0">
                  <a:pos x="282575" y="0"/>
                </a:cxn>
                <a:cxn ang="0">
                  <a:pos x="676275" y="393700"/>
                </a:cxn>
              </a:cxnLst>
              <a:rect l="0" t="0" r="0" b="0"/>
              <a:pathLst>
                <a:path w="426" h="388">
                  <a:moveTo>
                    <a:pt x="426" y="248"/>
                  </a:moveTo>
                  <a:lnTo>
                    <a:pt x="286" y="388"/>
                  </a:lnTo>
                  <a:lnTo>
                    <a:pt x="209" y="388"/>
                  </a:lnTo>
                  <a:lnTo>
                    <a:pt x="0" y="179"/>
                  </a:lnTo>
                  <a:lnTo>
                    <a:pt x="178" y="0"/>
                  </a:lnTo>
                  <a:lnTo>
                    <a:pt x="426" y="248"/>
                  </a:lnTo>
                  <a:close/>
                </a:path>
              </a:pathLst>
            </a:custGeom>
            <a:solidFill>
              <a:srgbClr val="E2E2E2">
                <a:alpha val="100000"/>
              </a:srgbClr>
            </a:solidFill>
            <a:ln w="9525">
              <a:noFill/>
            </a:ln>
          </p:spPr>
          <p:txBody>
            <a:bodyPr/>
            <a:lstStyle/>
            <a:p>
              <a:endParaRPr lang="zh-CN" altLang="en-US"/>
            </a:p>
          </p:txBody>
        </p:sp>
        <p:sp>
          <p:nvSpPr>
            <p:cNvPr id="19663" name="Freeform 578"/>
            <p:cNvSpPr/>
            <p:nvPr/>
          </p:nvSpPr>
          <p:spPr>
            <a:xfrm>
              <a:off x="10963275" y="3917719"/>
              <a:ext cx="122237" cy="60325"/>
            </a:xfrm>
            <a:custGeom>
              <a:avLst/>
              <a:gdLst/>
              <a:ahLst/>
              <a:cxnLst>
                <a:cxn ang="0">
                  <a:pos x="122237" y="60325"/>
                </a:cxn>
                <a:cxn ang="0">
                  <a:pos x="61912" y="0"/>
                </a:cxn>
                <a:cxn ang="0">
                  <a:pos x="0" y="60325"/>
                </a:cxn>
                <a:cxn ang="0">
                  <a:pos x="122237" y="60325"/>
                </a:cxn>
              </a:cxnLst>
              <a:rect l="0" t="0" r="0" b="0"/>
              <a:pathLst>
                <a:path w="77" h="38">
                  <a:moveTo>
                    <a:pt x="77" y="38"/>
                  </a:moveTo>
                  <a:lnTo>
                    <a:pt x="39" y="0"/>
                  </a:lnTo>
                  <a:lnTo>
                    <a:pt x="0" y="38"/>
                  </a:lnTo>
                  <a:lnTo>
                    <a:pt x="77" y="38"/>
                  </a:lnTo>
                  <a:close/>
                </a:path>
              </a:pathLst>
            </a:custGeom>
            <a:solidFill>
              <a:srgbClr val="AEADAE">
                <a:alpha val="100000"/>
              </a:srgbClr>
            </a:solidFill>
            <a:ln w="9525">
              <a:noFill/>
            </a:ln>
          </p:spPr>
          <p:txBody>
            <a:bodyPr/>
            <a:lstStyle/>
            <a:p>
              <a:endParaRPr lang="zh-CN" altLang="en-US"/>
            </a:p>
          </p:txBody>
        </p:sp>
        <p:sp>
          <p:nvSpPr>
            <p:cNvPr id="19664" name="Freeform 579"/>
            <p:cNvSpPr/>
            <p:nvPr/>
          </p:nvSpPr>
          <p:spPr>
            <a:xfrm>
              <a:off x="10960100" y="3681181"/>
              <a:ext cx="239712" cy="239713"/>
            </a:xfrm>
            <a:custGeom>
              <a:avLst/>
              <a:gdLst/>
              <a:ahLst/>
              <a:cxnLst>
                <a:cxn ang="0">
                  <a:pos x="3962" y="225730"/>
                </a:cxn>
                <a:cxn ang="0">
                  <a:pos x="223863" y="3995"/>
                </a:cxn>
                <a:cxn ang="0">
                  <a:pos x="235750" y="3995"/>
                </a:cxn>
                <a:cxn ang="0">
                  <a:pos x="235750" y="13983"/>
                </a:cxn>
                <a:cxn ang="0">
                  <a:pos x="15849" y="237715"/>
                </a:cxn>
                <a:cxn ang="0">
                  <a:pos x="3962" y="237715"/>
                </a:cxn>
                <a:cxn ang="0">
                  <a:pos x="3962" y="225730"/>
                </a:cxn>
              </a:cxnLst>
              <a:rect l="0" t="0" r="0" b="0"/>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19665" name="Freeform 580"/>
            <p:cNvSpPr/>
            <p:nvPr/>
          </p:nvSpPr>
          <p:spPr>
            <a:xfrm>
              <a:off x="10933112" y="3655781"/>
              <a:ext cx="239712" cy="238125"/>
            </a:xfrm>
            <a:custGeom>
              <a:avLst/>
              <a:gdLst/>
              <a:ahLst/>
              <a:cxnLst>
                <a:cxn ang="0">
                  <a:pos x="3995" y="222250"/>
                </a:cxn>
                <a:cxn ang="0">
                  <a:pos x="225729" y="1984"/>
                </a:cxn>
                <a:cxn ang="0">
                  <a:pos x="237714" y="1984"/>
                </a:cxn>
                <a:cxn ang="0">
                  <a:pos x="237714" y="13891"/>
                </a:cxn>
                <a:cxn ang="0">
                  <a:pos x="13983" y="234156"/>
                </a:cxn>
                <a:cxn ang="0">
                  <a:pos x="3995" y="234156"/>
                </a:cxn>
                <a:cxn ang="0">
                  <a:pos x="3995" y="222250"/>
                </a:cxn>
              </a:cxnLst>
              <a:rect l="0" t="0" r="0" b="0"/>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alpha val="100000"/>
              </a:srgbClr>
            </a:solidFill>
            <a:ln w="9525">
              <a:noFill/>
            </a:ln>
          </p:spPr>
          <p:txBody>
            <a:bodyPr/>
            <a:lstStyle/>
            <a:p>
              <a:endParaRPr lang="zh-CN" altLang="en-US"/>
            </a:p>
          </p:txBody>
        </p:sp>
        <p:sp>
          <p:nvSpPr>
            <p:cNvPr id="19666" name="Freeform 581"/>
            <p:cNvSpPr/>
            <p:nvPr/>
          </p:nvSpPr>
          <p:spPr>
            <a:xfrm>
              <a:off x="10860087" y="3581169"/>
              <a:ext cx="241300" cy="239713"/>
            </a:xfrm>
            <a:custGeom>
              <a:avLst/>
              <a:gdLst/>
              <a:ahLst/>
              <a:cxnLst>
                <a:cxn ang="0">
                  <a:pos x="1994" y="225730"/>
                </a:cxn>
                <a:cxn ang="0">
                  <a:pos x="227340" y="1998"/>
                </a:cxn>
                <a:cxn ang="0">
                  <a:pos x="235317" y="1998"/>
                </a:cxn>
                <a:cxn ang="0">
                  <a:pos x="237312" y="3995"/>
                </a:cxn>
                <a:cxn ang="0">
                  <a:pos x="237312" y="13983"/>
                </a:cxn>
                <a:cxn ang="0">
                  <a:pos x="13960" y="237715"/>
                </a:cxn>
                <a:cxn ang="0">
                  <a:pos x="3988" y="237715"/>
                </a:cxn>
                <a:cxn ang="0">
                  <a:pos x="1994" y="235718"/>
                </a:cxn>
                <a:cxn ang="0">
                  <a:pos x="1994" y="225730"/>
                </a:cxn>
              </a:cxnLst>
              <a:rect l="0" t="0" r="0" b="0"/>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alpha val="100000"/>
              </a:srgbClr>
            </a:solidFill>
            <a:ln w="9525">
              <a:noFill/>
            </a:ln>
          </p:spPr>
          <p:txBody>
            <a:bodyPr/>
            <a:lstStyle/>
            <a:p>
              <a:endParaRPr lang="zh-CN" altLang="en-US"/>
            </a:p>
          </p:txBody>
        </p:sp>
        <p:sp>
          <p:nvSpPr>
            <p:cNvPr id="19667" name="Freeform 583"/>
            <p:cNvSpPr/>
            <p:nvPr/>
          </p:nvSpPr>
          <p:spPr>
            <a:xfrm>
              <a:off x="10837863" y="3560531"/>
              <a:ext cx="239712" cy="238125"/>
            </a:xfrm>
            <a:custGeom>
              <a:avLst/>
              <a:gdLst/>
              <a:ahLst/>
              <a:cxnLst>
                <a:cxn ang="0">
                  <a:pos x="3995" y="222250"/>
                </a:cxn>
                <a:cxn ang="0">
                  <a:pos x="225729" y="1984"/>
                </a:cxn>
                <a:cxn ang="0">
                  <a:pos x="237714" y="1984"/>
                </a:cxn>
                <a:cxn ang="0">
                  <a:pos x="237714" y="13891"/>
                </a:cxn>
                <a:cxn ang="0">
                  <a:pos x="13983" y="234156"/>
                </a:cxn>
                <a:cxn ang="0">
                  <a:pos x="3995" y="234156"/>
                </a:cxn>
                <a:cxn ang="0">
                  <a:pos x="3995" y="222250"/>
                </a:cxn>
              </a:cxnLst>
              <a:rect l="0" t="0" r="0" b="0"/>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alpha val="100000"/>
              </a:srgbClr>
            </a:solidFill>
            <a:ln w="9525">
              <a:noFill/>
            </a:ln>
          </p:spPr>
          <p:txBody>
            <a:bodyPr/>
            <a:lstStyle/>
            <a:p>
              <a:endParaRPr lang="zh-CN" altLang="en-US"/>
            </a:p>
          </p:txBody>
        </p:sp>
        <p:sp>
          <p:nvSpPr>
            <p:cNvPr id="19668" name="Freeform 584"/>
            <p:cNvSpPr/>
            <p:nvPr/>
          </p:nvSpPr>
          <p:spPr>
            <a:xfrm>
              <a:off x="10812463" y="3533544"/>
              <a:ext cx="241300" cy="239713"/>
            </a:xfrm>
            <a:custGeom>
              <a:avLst/>
              <a:gdLst/>
              <a:ahLst/>
              <a:cxnLst>
                <a:cxn ang="0">
                  <a:pos x="3988" y="225730"/>
                </a:cxn>
                <a:cxn ang="0">
                  <a:pos x="225346" y="3995"/>
                </a:cxn>
                <a:cxn ang="0">
                  <a:pos x="237312" y="3995"/>
                </a:cxn>
                <a:cxn ang="0">
                  <a:pos x="237312" y="13983"/>
                </a:cxn>
                <a:cxn ang="0">
                  <a:pos x="15954" y="237715"/>
                </a:cxn>
                <a:cxn ang="0">
                  <a:pos x="3988" y="237715"/>
                </a:cxn>
                <a:cxn ang="0">
                  <a:pos x="3988" y="225730"/>
                </a:cxn>
              </a:cxnLst>
              <a:rect l="0" t="0" r="0" b="0"/>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alpha val="100000"/>
              </a:srgbClr>
            </a:solidFill>
            <a:ln w="9525">
              <a:noFill/>
            </a:ln>
          </p:spPr>
          <p:txBody>
            <a:bodyPr/>
            <a:lstStyle/>
            <a:p>
              <a:endParaRPr lang="zh-CN" altLang="en-US"/>
            </a:p>
          </p:txBody>
        </p:sp>
        <p:sp>
          <p:nvSpPr>
            <p:cNvPr id="19669" name="Freeform 585"/>
            <p:cNvSpPr/>
            <p:nvPr/>
          </p:nvSpPr>
          <p:spPr>
            <a:xfrm>
              <a:off x="10758488" y="3477981"/>
              <a:ext cx="238125" cy="239713"/>
            </a:xfrm>
            <a:custGeom>
              <a:avLst/>
              <a:gdLst/>
              <a:ahLst/>
              <a:cxnLst>
                <a:cxn ang="0">
                  <a:pos x="1984" y="225730"/>
                </a:cxn>
                <a:cxn ang="0">
                  <a:pos x="222250" y="3995"/>
                </a:cxn>
                <a:cxn ang="0">
                  <a:pos x="234156" y="3995"/>
                </a:cxn>
                <a:cxn ang="0">
                  <a:pos x="234156" y="15981"/>
                </a:cxn>
                <a:cxn ang="0">
                  <a:pos x="13891" y="237715"/>
                </a:cxn>
                <a:cxn ang="0">
                  <a:pos x="1984" y="237715"/>
                </a:cxn>
                <a:cxn ang="0">
                  <a:pos x="1984" y="225730"/>
                </a:cxn>
              </a:cxnLst>
              <a:rect l="0" t="0" r="0" b="0"/>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alpha val="100000"/>
              </a:srgbClr>
            </a:solidFill>
            <a:ln w="9525">
              <a:noFill/>
            </a:ln>
          </p:spPr>
          <p:txBody>
            <a:bodyPr/>
            <a:lstStyle/>
            <a:p>
              <a:endParaRPr lang="zh-CN" altLang="en-US"/>
            </a:p>
          </p:txBody>
        </p:sp>
        <p:sp>
          <p:nvSpPr>
            <p:cNvPr id="19670" name="Freeform 586"/>
            <p:cNvSpPr/>
            <p:nvPr/>
          </p:nvSpPr>
          <p:spPr>
            <a:xfrm>
              <a:off x="10728325" y="3450994"/>
              <a:ext cx="239712" cy="238125"/>
            </a:xfrm>
            <a:custGeom>
              <a:avLst/>
              <a:gdLst/>
              <a:ahLst/>
              <a:cxnLst>
                <a:cxn ang="0">
                  <a:pos x="3995" y="224234"/>
                </a:cxn>
                <a:cxn ang="0">
                  <a:pos x="225729" y="1984"/>
                </a:cxn>
                <a:cxn ang="0">
                  <a:pos x="237714" y="1984"/>
                </a:cxn>
                <a:cxn ang="0">
                  <a:pos x="237714" y="13891"/>
                </a:cxn>
                <a:cxn ang="0">
                  <a:pos x="13983" y="234156"/>
                </a:cxn>
                <a:cxn ang="0">
                  <a:pos x="3995" y="234156"/>
                </a:cxn>
                <a:cxn ang="0">
                  <a:pos x="3995" y="224234"/>
                </a:cxn>
              </a:cxnLst>
              <a:rect l="0" t="0" r="0" b="0"/>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alpha val="100000"/>
              </a:srgbClr>
            </a:solidFill>
            <a:ln w="9525">
              <a:noFill/>
            </a:ln>
          </p:spPr>
          <p:txBody>
            <a:bodyPr/>
            <a:lstStyle/>
            <a:p>
              <a:endParaRPr lang="zh-CN" altLang="en-US"/>
            </a:p>
          </p:txBody>
        </p:sp>
        <p:sp>
          <p:nvSpPr>
            <p:cNvPr id="19671" name="Freeform 587"/>
            <p:cNvSpPr/>
            <p:nvPr/>
          </p:nvSpPr>
          <p:spPr>
            <a:xfrm>
              <a:off x="10553700" y="3258906"/>
              <a:ext cx="550862" cy="666750"/>
            </a:xfrm>
            <a:custGeom>
              <a:avLst/>
              <a:gdLst/>
              <a:ahLst/>
              <a:cxnLst>
                <a:cxn ang="0">
                  <a:pos x="336550" y="666750"/>
                </a:cxn>
                <a:cxn ang="0">
                  <a:pos x="46037" y="546100"/>
                </a:cxn>
                <a:cxn ang="0">
                  <a:pos x="0" y="434975"/>
                </a:cxn>
                <a:cxn ang="0">
                  <a:pos x="180975" y="0"/>
                </a:cxn>
                <a:cxn ang="0">
                  <a:pos x="550862" y="153988"/>
                </a:cxn>
                <a:cxn ang="0">
                  <a:pos x="336550" y="666750"/>
                </a:cxn>
              </a:cxnLst>
              <a:rect l="0" t="0" r="0" b="0"/>
              <a:pathLst>
                <a:path w="347" h="420">
                  <a:moveTo>
                    <a:pt x="212" y="420"/>
                  </a:moveTo>
                  <a:lnTo>
                    <a:pt x="29" y="344"/>
                  </a:lnTo>
                  <a:lnTo>
                    <a:pt x="0" y="274"/>
                  </a:lnTo>
                  <a:lnTo>
                    <a:pt x="114" y="0"/>
                  </a:lnTo>
                  <a:lnTo>
                    <a:pt x="347" y="97"/>
                  </a:lnTo>
                  <a:lnTo>
                    <a:pt x="212" y="420"/>
                  </a:lnTo>
                  <a:close/>
                </a:path>
              </a:pathLst>
            </a:custGeom>
            <a:solidFill>
              <a:srgbClr val="E2E2E2">
                <a:alpha val="100000"/>
              </a:srgbClr>
            </a:solidFill>
            <a:ln w="9525">
              <a:noFill/>
            </a:ln>
          </p:spPr>
          <p:txBody>
            <a:bodyPr/>
            <a:lstStyle/>
            <a:p>
              <a:endParaRPr lang="zh-CN" altLang="en-US"/>
            </a:p>
          </p:txBody>
        </p:sp>
        <p:sp>
          <p:nvSpPr>
            <p:cNvPr id="19672" name="Freeform 588"/>
            <p:cNvSpPr/>
            <p:nvPr/>
          </p:nvSpPr>
          <p:spPr>
            <a:xfrm>
              <a:off x="10553700" y="3693881"/>
              <a:ext cx="79375" cy="111125"/>
            </a:xfrm>
            <a:custGeom>
              <a:avLst/>
              <a:gdLst/>
              <a:ahLst/>
              <a:cxnLst>
                <a:cxn ang="0">
                  <a:pos x="46038" y="111125"/>
                </a:cxn>
                <a:cxn ang="0">
                  <a:pos x="79375" y="31750"/>
                </a:cxn>
                <a:cxn ang="0">
                  <a:pos x="0" y="0"/>
                </a:cxn>
                <a:cxn ang="0">
                  <a:pos x="46038" y="111125"/>
                </a:cxn>
              </a:cxnLst>
              <a:rect l="0" t="0" r="0" b="0"/>
              <a:pathLst>
                <a:path w="50" h="70">
                  <a:moveTo>
                    <a:pt x="29" y="70"/>
                  </a:moveTo>
                  <a:lnTo>
                    <a:pt x="50" y="20"/>
                  </a:lnTo>
                  <a:lnTo>
                    <a:pt x="0" y="0"/>
                  </a:lnTo>
                  <a:lnTo>
                    <a:pt x="29" y="70"/>
                  </a:lnTo>
                  <a:close/>
                </a:path>
              </a:pathLst>
            </a:custGeom>
            <a:solidFill>
              <a:srgbClr val="AEADAE">
                <a:alpha val="100000"/>
              </a:srgbClr>
            </a:solidFill>
            <a:ln w="9525">
              <a:noFill/>
            </a:ln>
          </p:spPr>
          <p:txBody>
            <a:bodyPr/>
            <a:lstStyle/>
            <a:p>
              <a:endParaRPr lang="zh-CN" altLang="en-US"/>
            </a:p>
          </p:txBody>
        </p:sp>
        <p:sp>
          <p:nvSpPr>
            <p:cNvPr id="19673" name="Freeform 589"/>
            <p:cNvSpPr/>
            <p:nvPr/>
          </p:nvSpPr>
          <p:spPr>
            <a:xfrm>
              <a:off x="10607675" y="3663719"/>
              <a:ext cx="307975" cy="139700"/>
            </a:xfrm>
            <a:custGeom>
              <a:avLst/>
              <a:gdLst/>
              <a:ahLst/>
              <a:cxnLst>
                <a:cxn ang="0">
                  <a:pos x="13909" y="1996"/>
                </a:cxn>
                <a:cxn ang="0">
                  <a:pos x="302014" y="121739"/>
                </a:cxn>
                <a:cxn ang="0">
                  <a:pos x="305988" y="133713"/>
                </a:cxn>
                <a:cxn ang="0">
                  <a:pos x="296053" y="137704"/>
                </a:cxn>
                <a:cxn ang="0">
                  <a:pos x="7948" y="15966"/>
                </a:cxn>
                <a:cxn ang="0">
                  <a:pos x="1987" y="5987"/>
                </a:cxn>
                <a:cxn ang="0">
                  <a:pos x="13909" y="1996"/>
                </a:cxn>
              </a:cxnLst>
              <a:rect l="0" t="0" r="0" b="0"/>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alpha val="100000"/>
              </a:srgbClr>
            </a:solidFill>
            <a:ln w="9525">
              <a:noFill/>
            </a:ln>
          </p:spPr>
          <p:txBody>
            <a:bodyPr/>
            <a:lstStyle/>
            <a:p>
              <a:endParaRPr lang="zh-CN" altLang="en-US"/>
            </a:p>
          </p:txBody>
        </p:sp>
        <p:sp>
          <p:nvSpPr>
            <p:cNvPr id="19674" name="Freeform 590"/>
            <p:cNvSpPr/>
            <p:nvPr/>
          </p:nvSpPr>
          <p:spPr>
            <a:xfrm>
              <a:off x="10623550" y="3630381"/>
              <a:ext cx="306387" cy="136525"/>
            </a:xfrm>
            <a:custGeom>
              <a:avLst/>
              <a:gdLst/>
              <a:ahLst/>
              <a:cxnLst>
                <a:cxn ang="0">
                  <a:pos x="11937" y="0"/>
                </a:cxn>
                <a:cxn ang="0">
                  <a:pos x="300418" y="120696"/>
                </a:cxn>
                <a:cxn ang="0">
                  <a:pos x="306387" y="130589"/>
                </a:cxn>
                <a:cxn ang="0">
                  <a:pos x="294450" y="134546"/>
                </a:cxn>
                <a:cxn ang="0">
                  <a:pos x="5969" y="15829"/>
                </a:cxn>
                <a:cxn ang="0">
                  <a:pos x="1990" y="5936"/>
                </a:cxn>
                <a:cxn ang="0">
                  <a:pos x="11937" y="0"/>
                </a:cxn>
              </a:cxnLst>
              <a:rect l="0" t="0" r="0" b="0"/>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alpha val="100000"/>
              </a:srgbClr>
            </a:solidFill>
            <a:ln w="9525">
              <a:noFill/>
            </a:ln>
          </p:spPr>
          <p:txBody>
            <a:bodyPr/>
            <a:lstStyle/>
            <a:p>
              <a:endParaRPr lang="zh-CN" altLang="en-US"/>
            </a:p>
          </p:txBody>
        </p:sp>
        <p:sp>
          <p:nvSpPr>
            <p:cNvPr id="19675" name="Freeform 591"/>
            <p:cNvSpPr/>
            <p:nvPr/>
          </p:nvSpPr>
          <p:spPr>
            <a:xfrm>
              <a:off x="10663238" y="3531956"/>
              <a:ext cx="307975" cy="139700"/>
            </a:xfrm>
            <a:custGeom>
              <a:avLst/>
              <a:gdLst/>
              <a:ahLst/>
              <a:cxnLst>
                <a:cxn ang="0">
                  <a:pos x="9935" y="1996"/>
                </a:cxn>
                <a:cxn ang="0">
                  <a:pos x="302014" y="123734"/>
                </a:cxn>
                <a:cxn ang="0">
                  <a:pos x="305988" y="131717"/>
                </a:cxn>
                <a:cxn ang="0">
                  <a:pos x="304001" y="135709"/>
                </a:cxn>
                <a:cxn ang="0">
                  <a:pos x="296053" y="139700"/>
                </a:cxn>
                <a:cxn ang="0">
                  <a:pos x="3974" y="17961"/>
                </a:cxn>
                <a:cxn ang="0">
                  <a:pos x="0" y="7983"/>
                </a:cxn>
                <a:cxn ang="0">
                  <a:pos x="1987" y="5987"/>
                </a:cxn>
                <a:cxn ang="0">
                  <a:pos x="9935" y="1996"/>
                </a:cxn>
              </a:cxnLst>
              <a:rect l="0" t="0" r="0" b="0"/>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alpha val="100000"/>
              </a:srgbClr>
            </a:solidFill>
            <a:ln w="9525">
              <a:noFill/>
            </a:ln>
          </p:spPr>
          <p:txBody>
            <a:bodyPr/>
            <a:lstStyle/>
            <a:p>
              <a:endParaRPr lang="zh-CN" altLang="en-US"/>
            </a:p>
          </p:txBody>
        </p:sp>
        <p:sp>
          <p:nvSpPr>
            <p:cNvPr id="19676" name="Freeform 592"/>
            <p:cNvSpPr/>
            <p:nvPr/>
          </p:nvSpPr>
          <p:spPr>
            <a:xfrm>
              <a:off x="10674350" y="3503381"/>
              <a:ext cx="306387" cy="138113"/>
            </a:xfrm>
            <a:custGeom>
              <a:avLst/>
              <a:gdLst/>
              <a:ahLst/>
              <a:cxnLst>
                <a:cxn ang="0">
                  <a:pos x="11937" y="2002"/>
                </a:cxn>
                <a:cxn ang="0">
                  <a:pos x="300418" y="122100"/>
                </a:cxn>
                <a:cxn ang="0">
                  <a:pos x="306387" y="132108"/>
                </a:cxn>
                <a:cxn ang="0">
                  <a:pos x="294450" y="136111"/>
                </a:cxn>
                <a:cxn ang="0">
                  <a:pos x="5969" y="16013"/>
                </a:cxn>
                <a:cxn ang="0">
                  <a:pos x="1990" y="6005"/>
                </a:cxn>
                <a:cxn ang="0">
                  <a:pos x="11937" y="2002"/>
                </a:cxn>
              </a:cxnLst>
              <a:rect l="0" t="0" r="0" b="0"/>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alpha val="100000"/>
              </a:srgbClr>
            </a:solidFill>
            <a:ln w="9525">
              <a:noFill/>
            </a:ln>
          </p:spPr>
          <p:txBody>
            <a:bodyPr/>
            <a:lstStyle/>
            <a:p>
              <a:endParaRPr lang="zh-CN" altLang="en-US"/>
            </a:p>
          </p:txBody>
        </p:sp>
        <p:sp>
          <p:nvSpPr>
            <p:cNvPr id="19677" name="Freeform 593"/>
            <p:cNvSpPr/>
            <p:nvPr/>
          </p:nvSpPr>
          <p:spPr>
            <a:xfrm>
              <a:off x="10688638" y="3470044"/>
              <a:ext cx="306387" cy="139700"/>
            </a:xfrm>
            <a:custGeom>
              <a:avLst/>
              <a:gdLst/>
              <a:ahLst/>
              <a:cxnLst>
                <a:cxn ang="0">
                  <a:pos x="11937" y="1996"/>
                </a:cxn>
                <a:cxn ang="0">
                  <a:pos x="300418" y="123734"/>
                </a:cxn>
                <a:cxn ang="0">
                  <a:pos x="304397" y="133713"/>
                </a:cxn>
                <a:cxn ang="0">
                  <a:pos x="294450" y="137704"/>
                </a:cxn>
                <a:cxn ang="0">
                  <a:pos x="5969" y="17961"/>
                </a:cxn>
                <a:cxn ang="0">
                  <a:pos x="1990" y="5987"/>
                </a:cxn>
                <a:cxn ang="0">
                  <a:pos x="11937" y="1996"/>
                </a:cxn>
              </a:cxnLst>
              <a:rect l="0" t="0" r="0" b="0"/>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alpha val="100000"/>
              </a:srgbClr>
            </a:solidFill>
            <a:ln w="9525">
              <a:noFill/>
            </a:ln>
          </p:spPr>
          <p:txBody>
            <a:bodyPr/>
            <a:lstStyle/>
            <a:p>
              <a:endParaRPr lang="zh-CN" altLang="en-US"/>
            </a:p>
          </p:txBody>
        </p:sp>
        <p:sp>
          <p:nvSpPr>
            <p:cNvPr id="19678" name="Freeform 594"/>
            <p:cNvSpPr/>
            <p:nvPr/>
          </p:nvSpPr>
          <p:spPr>
            <a:xfrm>
              <a:off x="10718800" y="3398606"/>
              <a:ext cx="306387" cy="139700"/>
            </a:xfrm>
            <a:custGeom>
              <a:avLst/>
              <a:gdLst/>
              <a:ahLst/>
              <a:cxnLst>
                <a:cxn ang="0">
                  <a:pos x="11937" y="1996"/>
                </a:cxn>
                <a:cxn ang="0">
                  <a:pos x="300418" y="121739"/>
                </a:cxn>
                <a:cxn ang="0">
                  <a:pos x="306387" y="133713"/>
                </a:cxn>
                <a:cxn ang="0">
                  <a:pos x="294450" y="137704"/>
                </a:cxn>
                <a:cxn ang="0">
                  <a:pos x="5969" y="15966"/>
                </a:cxn>
                <a:cxn ang="0">
                  <a:pos x="1990" y="5987"/>
                </a:cxn>
                <a:cxn ang="0">
                  <a:pos x="11937" y="1996"/>
                </a:cxn>
              </a:cxnLst>
              <a:rect l="0" t="0" r="0" b="0"/>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alpha val="100000"/>
              </a:srgbClr>
            </a:solidFill>
            <a:ln w="9525">
              <a:noFill/>
            </a:ln>
          </p:spPr>
          <p:txBody>
            <a:bodyPr/>
            <a:lstStyle/>
            <a:p>
              <a:endParaRPr lang="zh-CN" altLang="en-US"/>
            </a:p>
          </p:txBody>
        </p:sp>
        <p:sp>
          <p:nvSpPr>
            <p:cNvPr id="19679" name="Freeform 595"/>
            <p:cNvSpPr/>
            <p:nvPr/>
          </p:nvSpPr>
          <p:spPr>
            <a:xfrm>
              <a:off x="10734675" y="3360506"/>
              <a:ext cx="306387" cy="139700"/>
            </a:xfrm>
            <a:custGeom>
              <a:avLst/>
              <a:gdLst/>
              <a:ahLst/>
              <a:cxnLst>
                <a:cxn ang="0">
                  <a:pos x="11937" y="1996"/>
                </a:cxn>
                <a:cxn ang="0">
                  <a:pos x="300418" y="121739"/>
                </a:cxn>
                <a:cxn ang="0">
                  <a:pos x="304397" y="133713"/>
                </a:cxn>
                <a:cxn ang="0">
                  <a:pos x="294450" y="137704"/>
                </a:cxn>
                <a:cxn ang="0">
                  <a:pos x="5969" y="17961"/>
                </a:cxn>
                <a:cxn ang="0">
                  <a:pos x="0" y="5987"/>
                </a:cxn>
                <a:cxn ang="0">
                  <a:pos x="11937" y="1996"/>
                </a:cxn>
              </a:cxnLst>
              <a:rect l="0" t="0" r="0" b="0"/>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alpha val="100000"/>
              </a:srgbClr>
            </a:solidFill>
            <a:ln w="9525">
              <a:noFill/>
            </a:ln>
          </p:spPr>
          <p:txBody>
            <a:bodyPr/>
            <a:lstStyle/>
            <a:p>
              <a:endParaRPr lang="zh-CN" altLang="en-US"/>
            </a:p>
          </p:txBody>
        </p:sp>
        <p:sp>
          <p:nvSpPr>
            <p:cNvPr id="19680" name="Freeform 596"/>
            <p:cNvSpPr/>
            <p:nvPr/>
          </p:nvSpPr>
          <p:spPr>
            <a:xfrm>
              <a:off x="10928350" y="3211281"/>
              <a:ext cx="666750" cy="549275"/>
            </a:xfrm>
            <a:custGeom>
              <a:avLst/>
              <a:gdLst/>
              <a:ahLst/>
              <a:cxnLst>
                <a:cxn ang="0">
                  <a:pos x="666750" y="211138"/>
                </a:cxn>
                <a:cxn ang="0">
                  <a:pos x="546100" y="501650"/>
                </a:cxn>
                <a:cxn ang="0">
                  <a:pos x="434975" y="549275"/>
                </a:cxn>
                <a:cxn ang="0">
                  <a:pos x="0" y="368300"/>
                </a:cxn>
                <a:cxn ang="0">
                  <a:pos x="152400" y="0"/>
                </a:cxn>
                <a:cxn ang="0">
                  <a:pos x="666750" y="211138"/>
                </a:cxn>
              </a:cxnLst>
              <a:rect l="0" t="0" r="0" b="0"/>
              <a:pathLst>
                <a:path w="420" h="346">
                  <a:moveTo>
                    <a:pt x="420" y="133"/>
                  </a:moveTo>
                  <a:lnTo>
                    <a:pt x="344" y="316"/>
                  </a:lnTo>
                  <a:lnTo>
                    <a:pt x="274" y="346"/>
                  </a:lnTo>
                  <a:lnTo>
                    <a:pt x="0" y="232"/>
                  </a:lnTo>
                  <a:lnTo>
                    <a:pt x="96" y="0"/>
                  </a:lnTo>
                  <a:lnTo>
                    <a:pt x="420" y="133"/>
                  </a:lnTo>
                  <a:close/>
                </a:path>
              </a:pathLst>
            </a:custGeom>
            <a:solidFill>
              <a:srgbClr val="E2E2E2">
                <a:alpha val="100000"/>
              </a:srgbClr>
            </a:solidFill>
            <a:ln w="9525">
              <a:noFill/>
            </a:ln>
          </p:spPr>
          <p:txBody>
            <a:bodyPr/>
            <a:lstStyle/>
            <a:p>
              <a:endParaRPr lang="zh-CN" altLang="en-US"/>
            </a:p>
          </p:txBody>
        </p:sp>
        <p:sp>
          <p:nvSpPr>
            <p:cNvPr id="19681" name="Freeform 597"/>
            <p:cNvSpPr/>
            <p:nvPr/>
          </p:nvSpPr>
          <p:spPr>
            <a:xfrm>
              <a:off x="11363325" y="3681181"/>
              <a:ext cx="111125" cy="79375"/>
            </a:xfrm>
            <a:custGeom>
              <a:avLst/>
              <a:gdLst/>
              <a:ahLst/>
              <a:cxnLst>
                <a:cxn ang="0">
                  <a:pos x="111125" y="31750"/>
                </a:cxn>
                <a:cxn ang="0">
                  <a:pos x="31750" y="0"/>
                </a:cxn>
                <a:cxn ang="0">
                  <a:pos x="0" y="79375"/>
                </a:cxn>
                <a:cxn ang="0">
                  <a:pos x="111125" y="31750"/>
                </a:cxn>
              </a:cxnLst>
              <a:rect l="0" t="0" r="0" b="0"/>
              <a:pathLst>
                <a:path w="70" h="50">
                  <a:moveTo>
                    <a:pt x="70" y="20"/>
                  </a:moveTo>
                  <a:lnTo>
                    <a:pt x="20" y="0"/>
                  </a:lnTo>
                  <a:lnTo>
                    <a:pt x="0" y="50"/>
                  </a:lnTo>
                  <a:lnTo>
                    <a:pt x="70" y="20"/>
                  </a:lnTo>
                  <a:close/>
                </a:path>
              </a:pathLst>
            </a:custGeom>
            <a:solidFill>
              <a:srgbClr val="AEADAE">
                <a:alpha val="100000"/>
              </a:srgbClr>
            </a:solidFill>
            <a:ln w="9525">
              <a:noFill/>
            </a:ln>
          </p:spPr>
          <p:txBody>
            <a:bodyPr/>
            <a:lstStyle/>
            <a:p>
              <a:endParaRPr lang="zh-CN" altLang="en-US"/>
            </a:p>
          </p:txBody>
        </p:sp>
        <p:sp>
          <p:nvSpPr>
            <p:cNvPr id="19682" name="Freeform 598"/>
            <p:cNvSpPr/>
            <p:nvPr/>
          </p:nvSpPr>
          <p:spPr>
            <a:xfrm>
              <a:off x="11333163" y="3398606"/>
              <a:ext cx="138112" cy="306388"/>
            </a:xfrm>
            <a:custGeom>
              <a:avLst/>
              <a:gdLst/>
              <a:ahLst/>
              <a:cxnLst>
                <a:cxn ang="0">
                  <a:pos x="2002" y="294451"/>
                </a:cxn>
                <a:cxn ang="0">
                  <a:pos x="122099" y="5969"/>
                </a:cxn>
                <a:cxn ang="0">
                  <a:pos x="132107" y="1990"/>
                </a:cxn>
                <a:cxn ang="0">
                  <a:pos x="138112" y="11937"/>
                </a:cxn>
                <a:cxn ang="0">
                  <a:pos x="18015" y="300419"/>
                </a:cxn>
                <a:cxn ang="0">
                  <a:pos x="6005" y="306388"/>
                </a:cxn>
                <a:cxn ang="0">
                  <a:pos x="2002" y="294451"/>
                </a:cxn>
              </a:cxnLst>
              <a:rect l="0" t="0" r="0" b="0"/>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alpha val="100000"/>
              </a:srgbClr>
            </a:solidFill>
            <a:ln w="9525">
              <a:noFill/>
            </a:ln>
          </p:spPr>
          <p:txBody>
            <a:bodyPr/>
            <a:lstStyle/>
            <a:p>
              <a:endParaRPr lang="zh-CN" altLang="en-US"/>
            </a:p>
          </p:txBody>
        </p:sp>
        <p:sp>
          <p:nvSpPr>
            <p:cNvPr id="19683" name="Freeform 599"/>
            <p:cNvSpPr/>
            <p:nvPr/>
          </p:nvSpPr>
          <p:spPr>
            <a:xfrm>
              <a:off x="11299825" y="3382731"/>
              <a:ext cx="138112" cy="307975"/>
            </a:xfrm>
            <a:custGeom>
              <a:avLst/>
              <a:gdLst/>
              <a:ahLst/>
              <a:cxnLst>
                <a:cxn ang="0">
                  <a:pos x="0" y="296053"/>
                </a:cxn>
                <a:cxn ang="0">
                  <a:pos x="122099" y="5961"/>
                </a:cxn>
                <a:cxn ang="0">
                  <a:pos x="132107" y="1987"/>
                </a:cxn>
                <a:cxn ang="0">
                  <a:pos x="136110" y="13909"/>
                </a:cxn>
                <a:cxn ang="0">
                  <a:pos x="16013" y="302014"/>
                </a:cxn>
                <a:cxn ang="0">
                  <a:pos x="6005" y="305988"/>
                </a:cxn>
                <a:cxn ang="0">
                  <a:pos x="0" y="296053"/>
                </a:cxn>
              </a:cxnLst>
              <a:rect l="0" t="0" r="0" b="0"/>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alpha val="100000"/>
              </a:srgbClr>
            </a:solidFill>
            <a:ln w="9525">
              <a:noFill/>
            </a:ln>
          </p:spPr>
          <p:txBody>
            <a:bodyPr/>
            <a:lstStyle/>
            <a:p>
              <a:endParaRPr lang="zh-CN" altLang="en-US"/>
            </a:p>
          </p:txBody>
        </p:sp>
        <p:sp>
          <p:nvSpPr>
            <p:cNvPr id="19684" name="Freeform 600"/>
            <p:cNvSpPr/>
            <p:nvPr/>
          </p:nvSpPr>
          <p:spPr>
            <a:xfrm>
              <a:off x="11202988" y="3343044"/>
              <a:ext cx="138112" cy="307975"/>
            </a:xfrm>
            <a:custGeom>
              <a:avLst/>
              <a:gdLst/>
              <a:ahLst/>
              <a:cxnLst>
                <a:cxn ang="0">
                  <a:pos x="1973" y="298040"/>
                </a:cxn>
                <a:cxn ang="0">
                  <a:pos x="122328" y="5961"/>
                </a:cxn>
                <a:cxn ang="0">
                  <a:pos x="130220" y="1987"/>
                </a:cxn>
                <a:cxn ang="0">
                  <a:pos x="134166" y="3974"/>
                </a:cxn>
                <a:cxn ang="0">
                  <a:pos x="136139" y="11922"/>
                </a:cxn>
                <a:cxn ang="0">
                  <a:pos x="17757" y="304001"/>
                </a:cxn>
                <a:cxn ang="0">
                  <a:pos x="7892" y="307975"/>
                </a:cxn>
                <a:cxn ang="0">
                  <a:pos x="5919" y="305988"/>
                </a:cxn>
                <a:cxn ang="0">
                  <a:pos x="1973" y="298040"/>
                </a:cxn>
              </a:cxnLst>
              <a:rect l="0" t="0" r="0" b="0"/>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alpha val="100000"/>
              </a:srgbClr>
            </a:solidFill>
            <a:ln w="9525">
              <a:noFill/>
            </a:ln>
          </p:spPr>
          <p:txBody>
            <a:bodyPr/>
            <a:lstStyle/>
            <a:p>
              <a:endParaRPr lang="zh-CN" altLang="en-US"/>
            </a:p>
          </p:txBody>
        </p:sp>
        <p:sp>
          <p:nvSpPr>
            <p:cNvPr id="19685" name="Freeform 601"/>
            <p:cNvSpPr/>
            <p:nvPr/>
          </p:nvSpPr>
          <p:spPr>
            <a:xfrm>
              <a:off x="11174413" y="3330344"/>
              <a:ext cx="138112" cy="309563"/>
            </a:xfrm>
            <a:custGeom>
              <a:avLst/>
              <a:gdLst/>
              <a:ahLst/>
              <a:cxnLst>
                <a:cxn ang="0">
                  <a:pos x="2002" y="297580"/>
                </a:cxn>
                <a:cxn ang="0">
                  <a:pos x="122099" y="7989"/>
                </a:cxn>
                <a:cxn ang="0">
                  <a:pos x="132107" y="1997"/>
                </a:cxn>
                <a:cxn ang="0">
                  <a:pos x="136110" y="13980"/>
                </a:cxn>
                <a:cxn ang="0">
                  <a:pos x="16013" y="303571"/>
                </a:cxn>
                <a:cxn ang="0">
                  <a:pos x="6005" y="307566"/>
                </a:cxn>
                <a:cxn ang="0">
                  <a:pos x="2002" y="297580"/>
                </a:cxn>
              </a:cxnLst>
              <a:rect l="0" t="0" r="0" b="0"/>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alpha val="100000"/>
              </a:srgbClr>
            </a:solidFill>
            <a:ln w="9525">
              <a:noFill/>
            </a:ln>
          </p:spPr>
          <p:txBody>
            <a:bodyPr/>
            <a:lstStyle/>
            <a:p>
              <a:endParaRPr lang="zh-CN" altLang="en-US"/>
            </a:p>
          </p:txBody>
        </p:sp>
        <p:sp>
          <p:nvSpPr>
            <p:cNvPr id="19686" name="Freeform 602"/>
            <p:cNvSpPr/>
            <p:nvPr/>
          </p:nvSpPr>
          <p:spPr>
            <a:xfrm>
              <a:off x="11141075" y="3319231"/>
              <a:ext cx="139700" cy="306388"/>
            </a:xfrm>
            <a:custGeom>
              <a:avLst/>
              <a:gdLst/>
              <a:ahLst/>
              <a:cxnLst>
                <a:cxn ang="0">
                  <a:pos x="1996" y="294451"/>
                </a:cxn>
                <a:cxn ang="0">
                  <a:pos x="121739" y="5969"/>
                </a:cxn>
                <a:cxn ang="0">
                  <a:pos x="133713" y="1990"/>
                </a:cxn>
                <a:cxn ang="0">
                  <a:pos x="137704" y="11937"/>
                </a:cxn>
                <a:cxn ang="0">
                  <a:pos x="17961" y="300419"/>
                </a:cxn>
                <a:cxn ang="0">
                  <a:pos x="5987" y="306388"/>
                </a:cxn>
                <a:cxn ang="0">
                  <a:pos x="1996" y="294451"/>
                </a:cxn>
              </a:cxnLst>
              <a:rect l="0" t="0" r="0" b="0"/>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alpha val="100000"/>
              </a:srgbClr>
            </a:solidFill>
            <a:ln w="9525">
              <a:noFill/>
            </a:ln>
          </p:spPr>
          <p:txBody>
            <a:bodyPr/>
            <a:lstStyle/>
            <a:p>
              <a:endParaRPr lang="zh-CN" altLang="en-US"/>
            </a:p>
          </p:txBody>
        </p:sp>
        <p:sp>
          <p:nvSpPr>
            <p:cNvPr id="19687" name="Freeform 603"/>
            <p:cNvSpPr/>
            <p:nvPr/>
          </p:nvSpPr>
          <p:spPr>
            <a:xfrm>
              <a:off x="11069638" y="3289069"/>
              <a:ext cx="136525" cy="306388"/>
            </a:xfrm>
            <a:custGeom>
              <a:avLst/>
              <a:gdLst/>
              <a:ahLst/>
              <a:cxnLst>
                <a:cxn ang="0">
                  <a:pos x="1979" y="294451"/>
                </a:cxn>
                <a:cxn ang="0">
                  <a:pos x="120696" y="5969"/>
                </a:cxn>
                <a:cxn ang="0">
                  <a:pos x="130589" y="1990"/>
                </a:cxn>
                <a:cxn ang="0">
                  <a:pos x="134546" y="11937"/>
                </a:cxn>
                <a:cxn ang="0">
                  <a:pos x="15829" y="300419"/>
                </a:cxn>
                <a:cxn ang="0">
                  <a:pos x="5936" y="306388"/>
                </a:cxn>
                <a:cxn ang="0">
                  <a:pos x="1979" y="294451"/>
                </a:cxn>
              </a:cxnLst>
              <a:rect l="0" t="0" r="0" b="0"/>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alpha val="100000"/>
              </a:srgbClr>
            </a:solidFill>
            <a:ln w="9525">
              <a:noFill/>
            </a:ln>
          </p:spPr>
          <p:txBody>
            <a:bodyPr/>
            <a:lstStyle/>
            <a:p>
              <a:endParaRPr lang="zh-CN" altLang="en-US"/>
            </a:p>
          </p:txBody>
        </p:sp>
        <p:sp>
          <p:nvSpPr>
            <p:cNvPr id="19688" name="Freeform 604"/>
            <p:cNvSpPr/>
            <p:nvPr/>
          </p:nvSpPr>
          <p:spPr>
            <a:xfrm>
              <a:off x="11031538" y="3273194"/>
              <a:ext cx="136525" cy="307975"/>
            </a:xfrm>
            <a:custGeom>
              <a:avLst/>
              <a:gdLst/>
              <a:ahLst/>
              <a:cxnLst>
                <a:cxn ang="0">
                  <a:pos x="1979" y="294066"/>
                </a:cxn>
                <a:cxn ang="0">
                  <a:pos x="120696" y="5961"/>
                </a:cxn>
                <a:cxn ang="0">
                  <a:pos x="130589" y="1987"/>
                </a:cxn>
                <a:cxn ang="0">
                  <a:pos x="136525" y="11922"/>
                </a:cxn>
                <a:cxn ang="0">
                  <a:pos x="15829" y="302014"/>
                </a:cxn>
                <a:cxn ang="0">
                  <a:pos x="5936" y="305988"/>
                </a:cxn>
                <a:cxn ang="0">
                  <a:pos x="1979" y="294066"/>
                </a:cxn>
              </a:cxnLst>
              <a:rect l="0" t="0" r="0" b="0"/>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alpha val="100000"/>
              </a:srgbClr>
            </a:solidFill>
            <a:ln w="9525">
              <a:noFill/>
            </a:ln>
          </p:spPr>
          <p:txBody>
            <a:bodyPr/>
            <a:lstStyle/>
            <a:p>
              <a:endParaRPr lang="zh-CN" altLang="en-US"/>
            </a:p>
          </p:txBody>
        </p:sp>
        <p:sp>
          <p:nvSpPr>
            <p:cNvPr id="19689" name="Freeform 605"/>
            <p:cNvSpPr/>
            <p:nvPr/>
          </p:nvSpPr>
          <p:spPr>
            <a:xfrm>
              <a:off x="10737850" y="3300181"/>
              <a:ext cx="546100" cy="730250"/>
            </a:xfrm>
            <a:custGeom>
              <a:avLst/>
              <a:gdLst/>
              <a:ahLst/>
              <a:cxnLst>
                <a:cxn ang="0">
                  <a:pos x="546100" y="709613"/>
                </a:cxn>
                <a:cxn ang="0">
                  <a:pos x="144463" y="730250"/>
                </a:cxn>
                <a:cxn ang="0">
                  <a:pos x="30163" y="625475"/>
                </a:cxn>
                <a:cxn ang="0">
                  <a:pos x="0" y="25400"/>
                </a:cxn>
                <a:cxn ang="0">
                  <a:pos x="509588" y="0"/>
                </a:cxn>
                <a:cxn ang="0">
                  <a:pos x="546100" y="709613"/>
                </a:cxn>
              </a:cxnLst>
              <a:rect l="0" t="0" r="0" b="0"/>
              <a:pathLst>
                <a:path w="344" h="460">
                  <a:moveTo>
                    <a:pt x="344" y="447"/>
                  </a:moveTo>
                  <a:lnTo>
                    <a:pt x="91" y="460"/>
                  </a:lnTo>
                  <a:lnTo>
                    <a:pt x="19" y="394"/>
                  </a:lnTo>
                  <a:lnTo>
                    <a:pt x="0" y="16"/>
                  </a:lnTo>
                  <a:lnTo>
                    <a:pt x="321" y="0"/>
                  </a:lnTo>
                  <a:lnTo>
                    <a:pt x="344" y="447"/>
                  </a:lnTo>
                  <a:close/>
                </a:path>
              </a:pathLst>
            </a:custGeom>
            <a:solidFill>
              <a:srgbClr val="E2E2E2">
                <a:alpha val="100000"/>
              </a:srgbClr>
            </a:solidFill>
            <a:ln w="9525">
              <a:noFill/>
            </a:ln>
          </p:spPr>
          <p:txBody>
            <a:bodyPr/>
            <a:lstStyle/>
            <a:p>
              <a:endParaRPr lang="zh-CN" altLang="en-US"/>
            </a:p>
          </p:txBody>
        </p:sp>
        <p:sp>
          <p:nvSpPr>
            <p:cNvPr id="19690" name="Freeform 606"/>
            <p:cNvSpPr/>
            <p:nvPr/>
          </p:nvSpPr>
          <p:spPr>
            <a:xfrm>
              <a:off x="10768013" y="3920894"/>
              <a:ext cx="114300" cy="109538"/>
            </a:xfrm>
            <a:custGeom>
              <a:avLst/>
              <a:gdLst/>
              <a:ahLst/>
              <a:cxnLst>
                <a:cxn ang="0">
                  <a:pos x="114300" y="109538"/>
                </a:cxn>
                <a:cxn ang="0">
                  <a:pos x="107950" y="0"/>
                </a:cxn>
                <a:cxn ang="0">
                  <a:pos x="0" y="4763"/>
                </a:cxn>
                <a:cxn ang="0">
                  <a:pos x="114300" y="109538"/>
                </a:cxn>
              </a:cxnLst>
              <a:rect l="0" t="0" r="0" b="0"/>
              <a:pathLst>
                <a:path w="72" h="69">
                  <a:moveTo>
                    <a:pt x="72" y="69"/>
                  </a:moveTo>
                  <a:lnTo>
                    <a:pt x="68" y="0"/>
                  </a:lnTo>
                  <a:lnTo>
                    <a:pt x="0" y="3"/>
                  </a:lnTo>
                  <a:lnTo>
                    <a:pt x="72" y="69"/>
                  </a:lnTo>
                  <a:close/>
                </a:path>
              </a:pathLst>
            </a:custGeom>
            <a:solidFill>
              <a:srgbClr val="AEADAE">
                <a:alpha val="100000"/>
              </a:srgbClr>
            </a:solidFill>
            <a:ln w="9525">
              <a:noFill/>
            </a:ln>
          </p:spPr>
          <p:txBody>
            <a:bodyPr/>
            <a:lstStyle/>
            <a:p>
              <a:endParaRPr lang="zh-CN" altLang="en-US"/>
            </a:p>
          </p:txBody>
        </p:sp>
        <p:sp>
          <p:nvSpPr>
            <p:cNvPr id="19691" name="Freeform 607"/>
            <p:cNvSpPr/>
            <p:nvPr/>
          </p:nvSpPr>
          <p:spPr>
            <a:xfrm>
              <a:off x="10820400" y="3836756"/>
              <a:ext cx="419100" cy="41275"/>
            </a:xfrm>
            <a:custGeom>
              <a:avLst/>
              <a:gdLst/>
              <a:ahLst/>
              <a:cxnLst>
                <a:cxn ang="0">
                  <a:pos x="9931" y="19655"/>
                </a:cxn>
                <a:cxn ang="0">
                  <a:pos x="407182" y="0"/>
                </a:cxn>
                <a:cxn ang="0">
                  <a:pos x="419100" y="9827"/>
                </a:cxn>
                <a:cxn ang="0">
                  <a:pos x="409169" y="21620"/>
                </a:cxn>
                <a:cxn ang="0">
                  <a:pos x="9931" y="41275"/>
                </a:cxn>
                <a:cxn ang="0">
                  <a:pos x="0" y="31448"/>
                </a:cxn>
                <a:cxn ang="0">
                  <a:pos x="9931" y="19655"/>
                </a:cxn>
              </a:cxnLst>
              <a:rect l="0" t="0" r="0" b="0"/>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alpha val="100000"/>
              </a:srgbClr>
            </a:solidFill>
            <a:ln w="9525">
              <a:noFill/>
            </a:ln>
          </p:spPr>
          <p:txBody>
            <a:bodyPr/>
            <a:lstStyle/>
            <a:p>
              <a:endParaRPr lang="zh-CN" altLang="en-US"/>
            </a:p>
          </p:txBody>
        </p:sp>
        <p:sp>
          <p:nvSpPr>
            <p:cNvPr id="19692" name="Freeform 608"/>
            <p:cNvSpPr/>
            <p:nvPr/>
          </p:nvSpPr>
          <p:spPr>
            <a:xfrm>
              <a:off x="10815638" y="3789131"/>
              <a:ext cx="422275" cy="41275"/>
            </a:xfrm>
            <a:custGeom>
              <a:avLst/>
              <a:gdLst/>
              <a:ahLst/>
              <a:cxnLst>
                <a:cxn ang="0">
                  <a:pos x="9959" y="19655"/>
                </a:cxn>
                <a:cxn ang="0">
                  <a:pos x="410324" y="0"/>
                </a:cxn>
                <a:cxn ang="0">
                  <a:pos x="422275" y="9827"/>
                </a:cxn>
                <a:cxn ang="0">
                  <a:pos x="412316" y="21620"/>
                </a:cxn>
                <a:cxn ang="0">
                  <a:pos x="11951" y="39310"/>
                </a:cxn>
                <a:cxn ang="0">
                  <a:pos x="0" y="31448"/>
                </a:cxn>
                <a:cxn ang="0">
                  <a:pos x="9959" y="19655"/>
                </a:cxn>
              </a:cxnLst>
              <a:rect l="0" t="0" r="0" b="0"/>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alpha val="100000"/>
              </a:srgbClr>
            </a:solidFill>
            <a:ln w="9525">
              <a:noFill/>
            </a:ln>
          </p:spPr>
          <p:txBody>
            <a:bodyPr/>
            <a:lstStyle/>
            <a:p>
              <a:endParaRPr lang="zh-CN" altLang="en-US"/>
            </a:p>
          </p:txBody>
        </p:sp>
        <p:sp>
          <p:nvSpPr>
            <p:cNvPr id="19693" name="Freeform 609"/>
            <p:cNvSpPr/>
            <p:nvPr/>
          </p:nvSpPr>
          <p:spPr>
            <a:xfrm>
              <a:off x="10810875" y="3657369"/>
              <a:ext cx="420687" cy="39688"/>
            </a:xfrm>
            <a:custGeom>
              <a:avLst/>
              <a:gdLst/>
              <a:ahLst/>
              <a:cxnLst>
                <a:cxn ang="0">
                  <a:pos x="5953" y="19844"/>
                </a:cxn>
                <a:cxn ang="0">
                  <a:pos x="412750" y="0"/>
                </a:cxn>
                <a:cxn ang="0">
                  <a:pos x="418703" y="5953"/>
                </a:cxn>
                <a:cxn ang="0">
                  <a:pos x="418703" y="13891"/>
                </a:cxn>
                <a:cxn ang="0">
                  <a:pos x="412750" y="19844"/>
                </a:cxn>
                <a:cxn ang="0">
                  <a:pos x="7937" y="39688"/>
                </a:cxn>
                <a:cxn ang="0">
                  <a:pos x="0" y="33735"/>
                </a:cxn>
                <a:cxn ang="0">
                  <a:pos x="0" y="25797"/>
                </a:cxn>
                <a:cxn ang="0">
                  <a:pos x="5953" y="19844"/>
                </a:cxn>
              </a:cxnLst>
              <a:rect l="0" t="0" r="0" b="0"/>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alpha val="100000"/>
              </a:srgbClr>
            </a:solidFill>
            <a:ln w="9525">
              <a:noFill/>
            </a:ln>
          </p:spPr>
          <p:txBody>
            <a:bodyPr/>
            <a:lstStyle/>
            <a:p>
              <a:endParaRPr lang="zh-CN" altLang="en-US"/>
            </a:p>
          </p:txBody>
        </p:sp>
        <p:sp>
          <p:nvSpPr>
            <p:cNvPr id="19694" name="Freeform 610"/>
            <p:cNvSpPr/>
            <p:nvPr/>
          </p:nvSpPr>
          <p:spPr>
            <a:xfrm>
              <a:off x="10807700" y="3616094"/>
              <a:ext cx="422275" cy="41275"/>
            </a:xfrm>
            <a:custGeom>
              <a:avLst/>
              <a:gdLst/>
              <a:ahLst/>
              <a:cxnLst>
                <a:cxn ang="0">
                  <a:pos x="9959" y="19655"/>
                </a:cxn>
                <a:cxn ang="0">
                  <a:pos x="410324" y="0"/>
                </a:cxn>
                <a:cxn ang="0">
                  <a:pos x="420283" y="9827"/>
                </a:cxn>
                <a:cxn ang="0">
                  <a:pos x="410324" y="21620"/>
                </a:cxn>
                <a:cxn ang="0">
                  <a:pos x="11951" y="41275"/>
                </a:cxn>
                <a:cxn ang="0">
                  <a:pos x="0" y="31448"/>
                </a:cxn>
                <a:cxn ang="0">
                  <a:pos x="9959" y="19655"/>
                </a:cxn>
              </a:cxnLst>
              <a:rect l="0" t="0" r="0" b="0"/>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alpha val="100000"/>
              </a:srgbClr>
            </a:solidFill>
            <a:ln w="9525">
              <a:noFill/>
            </a:ln>
          </p:spPr>
          <p:txBody>
            <a:bodyPr/>
            <a:lstStyle/>
            <a:p>
              <a:endParaRPr lang="zh-CN" altLang="en-US"/>
            </a:p>
          </p:txBody>
        </p:sp>
        <p:sp>
          <p:nvSpPr>
            <p:cNvPr id="19695" name="Freeform 611"/>
            <p:cNvSpPr/>
            <p:nvPr/>
          </p:nvSpPr>
          <p:spPr>
            <a:xfrm>
              <a:off x="10806113" y="3571644"/>
              <a:ext cx="420687" cy="39688"/>
            </a:xfrm>
            <a:custGeom>
              <a:avLst/>
              <a:gdLst/>
              <a:ahLst/>
              <a:cxnLst>
                <a:cxn ang="0">
                  <a:pos x="9969" y="19844"/>
                </a:cxn>
                <a:cxn ang="0">
                  <a:pos x="410718" y="0"/>
                </a:cxn>
                <a:cxn ang="0">
                  <a:pos x="420687" y="9922"/>
                </a:cxn>
                <a:cxn ang="0">
                  <a:pos x="410718" y="19844"/>
                </a:cxn>
                <a:cxn ang="0">
                  <a:pos x="11963" y="39688"/>
                </a:cxn>
                <a:cxn ang="0">
                  <a:pos x="0" y="29766"/>
                </a:cxn>
                <a:cxn ang="0">
                  <a:pos x="9969" y="19844"/>
                </a:cxn>
              </a:cxnLst>
              <a:rect l="0" t="0" r="0" b="0"/>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alpha val="100000"/>
              </a:srgbClr>
            </a:solidFill>
            <a:ln w="9525">
              <a:noFill/>
            </a:ln>
          </p:spPr>
          <p:txBody>
            <a:bodyPr/>
            <a:lstStyle/>
            <a:p>
              <a:endParaRPr lang="zh-CN" altLang="en-US"/>
            </a:p>
          </p:txBody>
        </p:sp>
        <p:sp>
          <p:nvSpPr>
            <p:cNvPr id="19696" name="Freeform 612"/>
            <p:cNvSpPr/>
            <p:nvPr/>
          </p:nvSpPr>
          <p:spPr>
            <a:xfrm>
              <a:off x="10799763" y="3471631"/>
              <a:ext cx="422275" cy="39688"/>
            </a:xfrm>
            <a:custGeom>
              <a:avLst/>
              <a:gdLst/>
              <a:ahLst/>
              <a:cxnLst>
                <a:cxn ang="0">
                  <a:pos x="11951" y="17860"/>
                </a:cxn>
                <a:cxn ang="0">
                  <a:pos x="410324" y="0"/>
                </a:cxn>
                <a:cxn ang="0">
                  <a:pos x="422275" y="9922"/>
                </a:cxn>
                <a:cxn ang="0">
                  <a:pos x="412316" y="19844"/>
                </a:cxn>
                <a:cxn ang="0">
                  <a:pos x="11951" y="39688"/>
                </a:cxn>
                <a:cxn ang="0">
                  <a:pos x="1992" y="29766"/>
                </a:cxn>
                <a:cxn ang="0">
                  <a:pos x="11951" y="17860"/>
                </a:cxn>
              </a:cxnLst>
              <a:rect l="0" t="0" r="0" b="0"/>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alpha val="100000"/>
              </a:srgbClr>
            </a:solidFill>
            <a:ln w="9525">
              <a:noFill/>
            </a:ln>
          </p:spPr>
          <p:txBody>
            <a:bodyPr/>
            <a:lstStyle/>
            <a:p>
              <a:endParaRPr lang="zh-CN" altLang="en-US"/>
            </a:p>
          </p:txBody>
        </p:sp>
        <p:sp>
          <p:nvSpPr>
            <p:cNvPr id="19697" name="Freeform 613"/>
            <p:cNvSpPr/>
            <p:nvPr/>
          </p:nvSpPr>
          <p:spPr>
            <a:xfrm>
              <a:off x="10798175" y="3419244"/>
              <a:ext cx="422275" cy="41275"/>
            </a:xfrm>
            <a:custGeom>
              <a:avLst/>
              <a:gdLst/>
              <a:ahLst/>
              <a:cxnLst>
                <a:cxn ang="0">
                  <a:pos x="9959" y="19655"/>
                </a:cxn>
                <a:cxn ang="0">
                  <a:pos x="410324" y="1965"/>
                </a:cxn>
                <a:cxn ang="0">
                  <a:pos x="422275" y="11793"/>
                </a:cxn>
                <a:cxn ang="0">
                  <a:pos x="412316" y="21620"/>
                </a:cxn>
                <a:cxn ang="0">
                  <a:pos x="11951" y="41275"/>
                </a:cxn>
                <a:cxn ang="0">
                  <a:pos x="0" y="31448"/>
                </a:cxn>
                <a:cxn ang="0">
                  <a:pos x="9959" y="19655"/>
                </a:cxn>
              </a:cxnLst>
              <a:rect l="0" t="0" r="0" b="0"/>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alpha val="100000"/>
              </a:srgbClr>
            </a:solidFill>
            <a:ln w="9525">
              <a:noFill/>
            </a:ln>
          </p:spPr>
          <p:txBody>
            <a:bodyPr/>
            <a:lstStyle/>
            <a:p>
              <a:endParaRPr lang="zh-CN" altLang="en-US"/>
            </a:p>
          </p:txBody>
        </p:sp>
        <p:sp>
          <p:nvSpPr>
            <p:cNvPr id="19698" name="Freeform 614"/>
            <p:cNvSpPr/>
            <p:nvPr/>
          </p:nvSpPr>
          <p:spPr>
            <a:xfrm>
              <a:off x="10983913" y="2420706"/>
              <a:ext cx="504825" cy="952500"/>
            </a:xfrm>
            <a:custGeom>
              <a:avLst/>
              <a:gdLst/>
              <a:ahLst/>
              <a:cxnLst>
                <a:cxn ang="0">
                  <a:pos x="0" y="579869"/>
                </a:cxn>
                <a:cxn ang="0">
                  <a:pos x="310050" y="579869"/>
                </a:cxn>
                <a:cxn ang="0">
                  <a:pos x="190800" y="876778"/>
                </a:cxn>
                <a:cxn ang="0">
                  <a:pos x="323963" y="952500"/>
                </a:cxn>
                <a:cxn ang="0">
                  <a:pos x="498863" y="593818"/>
                </a:cxn>
                <a:cxn ang="0">
                  <a:pos x="492900" y="253070"/>
                </a:cxn>
                <a:cxn ang="0">
                  <a:pos x="314025" y="5978"/>
                </a:cxn>
                <a:cxn ang="0">
                  <a:pos x="278250" y="5978"/>
                </a:cxn>
                <a:cxn ang="0">
                  <a:pos x="103350" y="320821"/>
                </a:cxn>
                <a:cxn ang="0">
                  <a:pos x="0" y="579869"/>
                </a:cxn>
              </a:cxnLst>
              <a:rect l="0" t="0" r="0" b="0"/>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alpha val="100000"/>
              </a:srgbClr>
            </a:solidFill>
            <a:ln w="9525">
              <a:noFill/>
            </a:ln>
          </p:spPr>
          <p:txBody>
            <a:bodyPr/>
            <a:lstStyle/>
            <a:p>
              <a:endParaRPr lang="zh-CN" altLang="en-US"/>
            </a:p>
          </p:txBody>
        </p:sp>
        <p:sp>
          <p:nvSpPr>
            <p:cNvPr id="19699" name="Freeform 615"/>
            <p:cNvSpPr/>
            <p:nvPr/>
          </p:nvSpPr>
          <p:spPr>
            <a:xfrm>
              <a:off x="11288713" y="2688994"/>
              <a:ext cx="42862" cy="160338"/>
            </a:xfrm>
            <a:custGeom>
              <a:avLst/>
              <a:gdLst/>
              <a:ahLst/>
              <a:cxnLst>
                <a:cxn ang="0">
                  <a:pos x="17534" y="0"/>
                </a:cxn>
                <a:cxn ang="0">
                  <a:pos x="0" y="96203"/>
                </a:cxn>
                <a:cxn ang="0">
                  <a:pos x="0" y="126266"/>
                </a:cxn>
                <a:cxn ang="0">
                  <a:pos x="17534" y="64135"/>
                </a:cxn>
                <a:cxn ang="0">
                  <a:pos x="27276" y="160338"/>
                </a:cxn>
                <a:cxn ang="0">
                  <a:pos x="17534" y="0"/>
                </a:cxn>
              </a:cxnLst>
              <a:rect l="0" t="0" r="0" b="0"/>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alpha val="100000"/>
              </a:srgbClr>
            </a:solidFill>
            <a:ln w="9525">
              <a:noFill/>
            </a:ln>
          </p:spPr>
          <p:txBody>
            <a:bodyPr/>
            <a:lstStyle/>
            <a:p>
              <a:endParaRPr lang="zh-CN" altLang="en-US"/>
            </a:p>
          </p:txBody>
        </p:sp>
        <p:sp>
          <p:nvSpPr>
            <p:cNvPr id="19700" name="Freeform 616"/>
            <p:cNvSpPr/>
            <p:nvPr/>
          </p:nvSpPr>
          <p:spPr>
            <a:xfrm>
              <a:off x="11261725" y="2720744"/>
              <a:ext cx="53975" cy="279400"/>
            </a:xfrm>
            <a:custGeom>
              <a:avLst/>
              <a:gdLst/>
              <a:ahLst/>
              <a:cxnLst>
                <a:cxn ang="0">
                  <a:pos x="31750" y="279400"/>
                </a:cxn>
                <a:cxn ang="0">
                  <a:pos x="53975" y="115888"/>
                </a:cxn>
                <a:cxn ang="0">
                  <a:pos x="53975" y="0"/>
                </a:cxn>
                <a:cxn ang="0">
                  <a:pos x="31750" y="47625"/>
                </a:cxn>
                <a:cxn ang="0">
                  <a:pos x="0" y="279400"/>
                </a:cxn>
                <a:cxn ang="0">
                  <a:pos x="31750" y="279400"/>
                </a:cxn>
              </a:cxnLst>
              <a:rect l="0" t="0" r="0" b="0"/>
              <a:pathLst>
                <a:path w="34" h="176">
                  <a:moveTo>
                    <a:pt x="20" y="176"/>
                  </a:moveTo>
                  <a:lnTo>
                    <a:pt x="34" y="73"/>
                  </a:lnTo>
                  <a:lnTo>
                    <a:pt x="34" y="0"/>
                  </a:lnTo>
                  <a:lnTo>
                    <a:pt x="20" y="30"/>
                  </a:lnTo>
                  <a:lnTo>
                    <a:pt x="0" y="176"/>
                  </a:lnTo>
                  <a:lnTo>
                    <a:pt x="20" y="176"/>
                  </a:lnTo>
                  <a:close/>
                </a:path>
              </a:pathLst>
            </a:custGeom>
            <a:solidFill>
              <a:srgbClr val="2B2B2D">
                <a:alpha val="100000"/>
              </a:srgbClr>
            </a:solidFill>
            <a:ln w="9525">
              <a:noFill/>
            </a:ln>
          </p:spPr>
          <p:txBody>
            <a:bodyPr/>
            <a:lstStyle/>
            <a:p>
              <a:endParaRPr lang="zh-CN" altLang="en-US"/>
            </a:p>
          </p:txBody>
        </p:sp>
        <p:sp>
          <p:nvSpPr>
            <p:cNvPr id="19701" name="Freeform 617"/>
            <p:cNvSpPr/>
            <p:nvPr/>
          </p:nvSpPr>
          <p:spPr>
            <a:xfrm>
              <a:off x="11171238" y="3300181"/>
              <a:ext cx="130175" cy="90488"/>
            </a:xfrm>
            <a:custGeom>
              <a:avLst/>
              <a:gdLst/>
              <a:ahLst/>
              <a:cxnLst>
                <a:cxn ang="0">
                  <a:pos x="9525" y="0"/>
                </a:cxn>
                <a:cxn ang="0">
                  <a:pos x="0" y="22225"/>
                </a:cxn>
                <a:cxn ang="0">
                  <a:pos x="104775" y="80963"/>
                </a:cxn>
                <a:cxn ang="0">
                  <a:pos x="120650" y="90488"/>
                </a:cxn>
                <a:cxn ang="0">
                  <a:pos x="130175" y="68263"/>
                </a:cxn>
                <a:cxn ang="0">
                  <a:pos x="9525" y="0"/>
                </a:cxn>
              </a:cxnLst>
              <a:rect l="0" t="0" r="0" b="0"/>
              <a:pathLst>
                <a:path w="82" h="57">
                  <a:moveTo>
                    <a:pt x="6" y="0"/>
                  </a:moveTo>
                  <a:lnTo>
                    <a:pt x="0" y="14"/>
                  </a:lnTo>
                  <a:lnTo>
                    <a:pt x="66" y="51"/>
                  </a:lnTo>
                  <a:lnTo>
                    <a:pt x="76" y="57"/>
                  </a:lnTo>
                  <a:lnTo>
                    <a:pt x="82" y="43"/>
                  </a:lnTo>
                  <a:lnTo>
                    <a:pt x="6" y="0"/>
                  </a:lnTo>
                  <a:close/>
                </a:path>
              </a:pathLst>
            </a:custGeom>
            <a:solidFill>
              <a:srgbClr val="FFFFFF">
                <a:alpha val="100000"/>
              </a:srgbClr>
            </a:solidFill>
            <a:ln w="9525">
              <a:noFill/>
            </a:ln>
          </p:spPr>
          <p:txBody>
            <a:bodyPr/>
            <a:lstStyle/>
            <a:p>
              <a:endParaRPr lang="zh-CN" altLang="en-US"/>
            </a:p>
          </p:txBody>
        </p:sp>
        <p:sp>
          <p:nvSpPr>
            <p:cNvPr id="19702" name="Freeform 618"/>
            <p:cNvSpPr/>
            <p:nvPr/>
          </p:nvSpPr>
          <p:spPr>
            <a:xfrm>
              <a:off x="11064875" y="3333519"/>
              <a:ext cx="204787" cy="354013"/>
            </a:xfrm>
            <a:custGeom>
              <a:avLst/>
              <a:gdLst/>
              <a:ahLst/>
              <a:cxnLst>
                <a:cxn ang="0">
                  <a:pos x="204787" y="45743"/>
                </a:cxn>
                <a:cxn ang="0">
                  <a:pos x="159058" y="147174"/>
                </a:cxn>
                <a:cxn ang="0">
                  <a:pos x="127246" y="300314"/>
                </a:cxn>
                <a:cxn ang="0">
                  <a:pos x="35788" y="346058"/>
                </a:cxn>
                <a:cxn ang="0">
                  <a:pos x="1988" y="222750"/>
                </a:cxn>
                <a:cxn ang="0">
                  <a:pos x="37776" y="87509"/>
                </a:cxn>
                <a:cxn ang="0">
                  <a:pos x="105376" y="25855"/>
                </a:cxn>
                <a:cxn ang="0">
                  <a:pos x="121282" y="0"/>
                </a:cxn>
                <a:cxn ang="0">
                  <a:pos x="204787" y="45743"/>
                </a:cxn>
              </a:cxnLst>
              <a:rect l="0" t="0" r="0" b="0"/>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alpha val="100000"/>
              </a:srgbClr>
            </a:solidFill>
            <a:ln w="9525">
              <a:noFill/>
            </a:ln>
          </p:spPr>
          <p:txBody>
            <a:bodyPr/>
            <a:lstStyle/>
            <a:p>
              <a:endParaRPr lang="zh-CN" altLang="en-US"/>
            </a:p>
          </p:txBody>
        </p:sp>
        <p:sp>
          <p:nvSpPr>
            <p:cNvPr id="19703" name="Freeform 619"/>
            <p:cNvSpPr/>
            <p:nvPr/>
          </p:nvSpPr>
          <p:spPr>
            <a:xfrm>
              <a:off x="10983913" y="2131781"/>
              <a:ext cx="246062" cy="565150"/>
            </a:xfrm>
            <a:custGeom>
              <a:avLst/>
              <a:gdLst/>
              <a:ahLst/>
              <a:cxnLst>
                <a:cxn ang="0">
                  <a:pos x="0" y="0"/>
                </a:cxn>
                <a:cxn ang="0">
                  <a:pos x="220265" y="81589"/>
                </a:cxn>
                <a:cxn ang="0">
                  <a:pos x="246062" y="276605"/>
                </a:cxn>
                <a:cxn ang="0">
                  <a:pos x="236140" y="380083"/>
                </a:cxn>
                <a:cxn ang="0">
                  <a:pos x="0" y="565150"/>
                </a:cxn>
                <a:cxn ang="0">
                  <a:pos x="0" y="0"/>
                </a:cxn>
              </a:cxnLst>
              <a:rect l="0" t="0" r="0" b="0"/>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alpha val="100000"/>
              </a:srgbClr>
            </a:solidFill>
            <a:ln w="9525">
              <a:noFill/>
            </a:ln>
          </p:spPr>
          <p:txBody>
            <a:bodyPr/>
            <a:lstStyle/>
            <a:p>
              <a:endParaRPr lang="zh-CN" altLang="en-US"/>
            </a:p>
          </p:txBody>
        </p:sp>
        <p:sp>
          <p:nvSpPr>
            <p:cNvPr id="19704" name="Freeform 620"/>
            <p:cNvSpPr/>
            <p:nvPr/>
          </p:nvSpPr>
          <p:spPr>
            <a:xfrm>
              <a:off x="10475913" y="2420706"/>
              <a:ext cx="508000" cy="952500"/>
            </a:xfrm>
            <a:custGeom>
              <a:avLst/>
              <a:gdLst/>
              <a:ahLst/>
              <a:cxnLst>
                <a:cxn ang="0">
                  <a:pos x="508000" y="579869"/>
                </a:cxn>
                <a:cxn ang="0">
                  <a:pos x="195231" y="579869"/>
                </a:cxn>
                <a:cxn ang="0">
                  <a:pos x="314761" y="876778"/>
                </a:cxn>
                <a:cxn ang="0">
                  <a:pos x="181286" y="952500"/>
                </a:cxn>
                <a:cxn ang="0">
                  <a:pos x="5976" y="593818"/>
                </a:cxn>
                <a:cxn ang="0">
                  <a:pos x="11953" y="253070"/>
                </a:cxn>
                <a:cxn ang="0">
                  <a:pos x="191247" y="5978"/>
                </a:cxn>
                <a:cxn ang="0">
                  <a:pos x="227106" y="5978"/>
                </a:cxn>
                <a:cxn ang="0">
                  <a:pos x="402416" y="320821"/>
                </a:cxn>
                <a:cxn ang="0">
                  <a:pos x="508000" y="579869"/>
                </a:cxn>
              </a:cxnLst>
              <a:rect l="0" t="0" r="0" b="0"/>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alpha val="100000"/>
              </a:srgbClr>
            </a:solidFill>
            <a:ln w="9525">
              <a:noFill/>
            </a:ln>
          </p:spPr>
          <p:txBody>
            <a:bodyPr/>
            <a:lstStyle/>
            <a:p>
              <a:endParaRPr lang="zh-CN" altLang="en-US"/>
            </a:p>
          </p:txBody>
        </p:sp>
        <p:sp>
          <p:nvSpPr>
            <p:cNvPr id="19705" name="Freeform 621"/>
            <p:cNvSpPr/>
            <p:nvPr/>
          </p:nvSpPr>
          <p:spPr>
            <a:xfrm>
              <a:off x="10633075" y="2688994"/>
              <a:ext cx="42862" cy="160338"/>
            </a:xfrm>
            <a:custGeom>
              <a:avLst/>
              <a:gdLst/>
              <a:ahLst/>
              <a:cxnLst>
                <a:cxn ang="0">
                  <a:pos x="25328" y="0"/>
                </a:cxn>
                <a:cxn ang="0">
                  <a:pos x="42862" y="96203"/>
                </a:cxn>
                <a:cxn ang="0">
                  <a:pos x="42862" y="126266"/>
                </a:cxn>
                <a:cxn ang="0">
                  <a:pos x="25328" y="64135"/>
                </a:cxn>
                <a:cxn ang="0">
                  <a:pos x="15586" y="160338"/>
                </a:cxn>
                <a:cxn ang="0">
                  <a:pos x="25328" y="0"/>
                </a:cxn>
              </a:cxnLst>
              <a:rect l="0" t="0" r="0" b="0"/>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alpha val="100000"/>
              </a:srgbClr>
            </a:solidFill>
            <a:ln w="9525">
              <a:noFill/>
            </a:ln>
          </p:spPr>
          <p:txBody>
            <a:bodyPr/>
            <a:lstStyle/>
            <a:p>
              <a:endParaRPr lang="zh-CN" altLang="en-US"/>
            </a:p>
          </p:txBody>
        </p:sp>
        <p:sp>
          <p:nvSpPr>
            <p:cNvPr id="19706" name="Freeform 622"/>
            <p:cNvSpPr/>
            <p:nvPr/>
          </p:nvSpPr>
          <p:spPr>
            <a:xfrm>
              <a:off x="10648950" y="2720744"/>
              <a:ext cx="53975" cy="279400"/>
            </a:xfrm>
            <a:custGeom>
              <a:avLst/>
              <a:gdLst/>
              <a:ahLst/>
              <a:cxnLst>
                <a:cxn ang="0">
                  <a:pos x="22225" y="279400"/>
                </a:cxn>
                <a:cxn ang="0">
                  <a:pos x="0" y="115888"/>
                </a:cxn>
                <a:cxn ang="0">
                  <a:pos x="0" y="0"/>
                </a:cxn>
                <a:cxn ang="0">
                  <a:pos x="22225" y="47625"/>
                </a:cxn>
                <a:cxn ang="0">
                  <a:pos x="53975" y="279400"/>
                </a:cxn>
                <a:cxn ang="0">
                  <a:pos x="22225" y="279400"/>
                </a:cxn>
              </a:cxnLst>
              <a:rect l="0" t="0" r="0" b="0"/>
              <a:pathLst>
                <a:path w="34" h="176">
                  <a:moveTo>
                    <a:pt x="14" y="176"/>
                  </a:moveTo>
                  <a:lnTo>
                    <a:pt x="0" y="73"/>
                  </a:lnTo>
                  <a:lnTo>
                    <a:pt x="0" y="0"/>
                  </a:lnTo>
                  <a:lnTo>
                    <a:pt x="14" y="30"/>
                  </a:lnTo>
                  <a:lnTo>
                    <a:pt x="34" y="176"/>
                  </a:lnTo>
                  <a:lnTo>
                    <a:pt x="14" y="176"/>
                  </a:lnTo>
                  <a:close/>
                </a:path>
              </a:pathLst>
            </a:custGeom>
            <a:solidFill>
              <a:srgbClr val="2B2B2D">
                <a:alpha val="100000"/>
              </a:srgbClr>
            </a:solidFill>
            <a:ln w="9525">
              <a:noFill/>
            </a:ln>
          </p:spPr>
          <p:txBody>
            <a:bodyPr/>
            <a:lstStyle/>
            <a:p>
              <a:endParaRPr lang="zh-CN" altLang="en-US"/>
            </a:p>
          </p:txBody>
        </p:sp>
        <p:sp>
          <p:nvSpPr>
            <p:cNvPr id="19707" name="Freeform 623"/>
            <p:cNvSpPr/>
            <p:nvPr/>
          </p:nvSpPr>
          <p:spPr>
            <a:xfrm>
              <a:off x="10663238" y="3300181"/>
              <a:ext cx="130175" cy="90488"/>
            </a:xfrm>
            <a:custGeom>
              <a:avLst/>
              <a:gdLst/>
              <a:ahLst/>
              <a:cxnLst>
                <a:cxn ang="0">
                  <a:pos x="120650" y="0"/>
                </a:cxn>
                <a:cxn ang="0">
                  <a:pos x="130175" y="22225"/>
                </a:cxn>
                <a:cxn ang="0">
                  <a:pos x="25400" y="80963"/>
                </a:cxn>
                <a:cxn ang="0">
                  <a:pos x="9525" y="90488"/>
                </a:cxn>
                <a:cxn ang="0">
                  <a:pos x="0" y="68263"/>
                </a:cxn>
                <a:cxn ang="0">
                  <a:pos x="120650" y="0"/>
                </a:cxn>
              </a:cxnLst>
              <a:rect l="0" t="0" r="0" b="0"/>
              <a:pathLst>
                <a:path w="82" h="57">
                  <a:moveTo>
                    <a:pt x="76" y="0"/>
                  </a:moveTo>
                  <a:lnTo>
                    <a:pt x="82" y="14"/>
                  </a:lnTo>
                  <a:lnTo>
                    <a:pt x="16" y="51"/>
                  </a:lnTo>
                  <a:lnTo>
                    <a:pt x="6" y="57"/>
                  </a:lnTo>
                  <a:lnTo>
                    <a:pt x="0" y="43"/>
                  </a:lnTo>
                  <a:lnTo>
                    <a:pt x="76" y="0"/>
                  </a:lnTo>
                  <a:close/>
                </a:path>
              </a:pathLst>
            </a:custGeom>
            <a:solidFill>
              <a:srgbClr val="FFFFFF">
                <a:alpha val="100000"/>
              </a:srgbClr>
            </a:solidFill>
            <a:ln w="9525">
              <a:noFill/>
            </a:ln>
          </p:spPr>
          <p:txBody>
            <a:bodyPr/>
            <a:lstStyle/>
            <a:p>
              <a:endParaRPr lang="zh-CN" altLang="en-US"/>
            </a:p>
          </p:txBody>
        </p:sp>
        <p:sp>
          <p:nvSpPr>
            <p:cNvPr id="19708" name="Freeform 624"/>
            <p:cNvSpPr/>
            <p:nvPr/>
          </p:nvSpPr>
          <p:spPr>
            <a:xfrm>
              <a:off x="10694988" y="3333519"/>
              <a:ext cx="204787" cy="354013"/>
            </a:xfrm>
            <a:custGeom>
              <a:avLst/>
              <a:gdLst/>
              <a:ahLst/>
              <a:cxnLst>
                <a:cxn ang="0">
                  <a:pos x="0" y="45743"/>
                </a:cxn>
                <a:cxn ang="0">
                  <a:pos x="45729" y="147174"/>
                </a:cxn>
                <a:cxn ang="0">
                  <a:pos x="79529" y="300314"/>
                </a:cxn>
                <a:cxn ang="0">
                  <a:pos x="168999" y="346058"/>
                </a:cxn>
                <a:cxn ang="0">
                  <a:pos x="202799" y="222750"/>
                </a:cxn>
                <a:cxn ang="0">
                  <a:pos x="167011" y="87509"/>
                </a:cxn>
                <a:cxn ang="0">
                  <a:pos x="99411" y="25855"/>
                </a:cxn>
                <a:cxn ang="0">
                  <a:pos x="83505" y="0"/>
                </a:cxn>
                <a:cxn ang="0">
                  <a:pos x="0" y="45743"/>
                </a:cxn>
              </a:cxnLst>
              <a:rect l="0" t="0" r="0" b="0"/>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alpha val="100000"/>
              </a:srgbClr>
            </a:solidFill>
            <a:ln w="9525">
              <a:noFill/>
            </a:ln>
          </p:spPr>
          <p:txBody>
            <a:bodyPr/>
            <a:lstStyle/>
            <a:p>
              <a:endParaRPr lang="zh-CN" altLang="en-US"/>
            </a:p>
          </p:txBody>
        </p:sp>
        <p:sp>
          <p:nvSpPr>
            <p:cNvPr id="19709" name="Freeform 625"/>
            <p:cNvSpPr/>
            <p:nvPr/>
          </p:nvSpPr>
          <p:spPr>
            <a:xfrm>
              <a:off x="10861675" y="2696931"/>
              <a:ext cx="241300" cy="303213"/>
            </a:xfrm>
            <a:custGeom>
              <a:avLst/>
              <a:gdLst/>
              <a:ahLst/>
              <a:cxnLst>
                <a:cxn ang="0">
                  <a:pos x="121647" y="41891"/>
                </a:cxn>
                <a:cxn ang="0">
                  <a:pos x="0" y="0"/>
                </a:cxn>
                <a:cxn ang="0">
                  <a:pos x="121647" y="303213"/>
                </a:cxn>
                <a:cxn ang="0">
                  <a:pos x="241300" y="0"/>
                </a:cxn>
                <a:cxn ang="0">
                  <a:pos x="121647" y="41891"/>
                </a:cxn>
              </a:cxnLst>
              <a:rect l="0" t="0" r="0" b="0"/>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alpha val="100000"/>
              </a:srgbClr>
            </a:solidFill>
            <a:ln w="9525">
              <a:noFill/>
            </a:ln>
          </p:spPr>
          <p:txBody>
            <a:bodyPr/>
            <a:lstStyle/>
            <a:p>
              <a:endParaRPr lang="zh-CN" altLang="en-US"/>
            </a:p>
          </p:txBody>
        </p:sp>
        <p:sp>
          <p:nvSpPr>
            <p:cNvPr id="19710" name="Freeform 626"/>
            <p:cNvSpPr/>
            <p:nvPr/>
          </p:nvSpPr>
          <p:spPr>
            <a:xfrm>
              <a:off x="10694988" y="2408006"/>
              <a:ext cx="574675" cy="393700"/>
            </a:xfrm>
            <a:custGeom>
              <a:avLst/>
              <a:gdLst/>
              <a:ahLst/>
              <a:cxnLst>
                <a:cxn ang="0">
                  <a:pos x="558767" y="0"/>
                </a:cxn>
                <a:cxn ang="0">
                  <a:pos x="534905" y="0"/>
                </a:cxn>
                <a:cxn ang="0">
                  <a:pos x="524963" y="103921"/>
                </a:cxn>
                <a:cxn ang="0">
                  <a:pos x="288332" y="289779"/>
                </a:cxn>
                <a:cxn ang="0">
                  <a:pos x="51701" y="103921"/>
                </a:cxn>
                <a:cxn ang="0">
                  <a:pos x="41758" y="0"/>
                </a:cxn>
                <a:cxn ang="0">
                  <a:pos x="15908" y="0"/>
                </a:cxn>
                <a:cxn ang="0">
                  <a:pos x="15908" y="99924"/>
                </a:cxn>
                <a:cxn ang="0">
                  <a:pos x="61643" y="133898"/>
                </a:cxn>
                <a:cxn ang="0">
                  <a:pos x="111356" y="269794"/>
                </a:cxn>
                <a:cxn ang="0">
                  <a:pos x="288332" y="393700"/>
                </a:cxn>
                <a:cxn ang="0">
                  <a:pos x="463319" y="269794"/>
                </a:cxn>
                <a:cxn ang="0">
                  <a:pos x="513032" y="133898"/>
                </a:cxn>
                <a:cxn ang="0">
                  <a:pos x="558767" y="99924"/>
                </a:cxn>
                <a:cxn ang="0">
                  <a:pos x="558767" y="0"/>
                </a:cxn>
              </a:cxnLst>
              <a:rect l="0" t="0" r="0" b="0"/>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alpha val="100000"/>
              </a:srgbClr>
            </a:solidFill>
            <a:ln w="9525">
              <a:noFill/>
            </a:ln>
          </p:spPr>
          <p:txBody>
            <a:bodyPr/>
            <a:lstStyle/>
            <a:p>
              <a:endParaRPr lang="zh-CN" altLang="en-US"/>
            </a:p>
          </p:txBody>
        </p:sp>
        <p:sp>
          <p:nvSpPr>
            <p:cNvPr id="19711" name="Freeform 627"/>
            <p:cNvSpPr/>
            <p:nvPr/>
          </p:nvSpPr>
          <p:spPr>
            <a:xfrm>
              <a:off x="10736263" y="2131781"/>
              <a:ext cx="314325" cy="588963"/>
            </a:xfrm>
            <a:custGeom>
              <a:avLst/>
              <a:gdLst/>
              <a:ahLst/>
              <a:cxnLst>
                <a:cxn ang="0">
                  <a:pos x="161141" y="533250"/>
                </a:cxn>
                <a:cxn ang="0">
                  <a:pos x="161141" y="533250"/>
                </a:cxn>
                <a:cxn ang="0">
                  <a:pos x="9947" y="380040"/>
                </a:cxn>
                <a:cxn ang="0">
                  <a:pos x="0" y="276574"/>
                </a:cxn>
                <a:cxn ang="0">
                  <a:pos x="23873" y="81579"/>
                </a:cxn>
                <a:cxn ang="0">
                  <a:pos x="246685" y="0"/>
                </a:cxn>
                <a:cxn ang="0">
                  <a:pos x="246685" y="533250"/>
                </a:cxn>
                <a:cxn ang="0">
                  <a:pos x="314325" y="588963"/>
                </a:cxn>
                <a:cxn ang="0">
                  <a:pos x="161141" y="533250"/>
                </a:cxn>
              </a:cxnLst>
              <a:rect l="0" t="0" r="0" b="0"/>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alpha val="100000"/>
              </a:srgbClr>
            </a:solidFill>
            <a:ln w="9525">
              <a:noFill/>
            </a:ln>
          </p:spPr>
          <p:txBody>
            <a:bodyPr/>
            <a:lstStyle/>
            <a:p>
              <a:endParaRPr lang="zh-CN" altLang="en-US"/>
            </a:p>
          </p:txBody>
        </p:sp>
        <p:sp>
          <p:nvSpPr>
            <p:cNvPr id="19712" name="Freeform 628"/>
            <p:cNvSpPr/>
            <p:nvPr/>
          </p:nvSpPr>
          <p:spPr>
            <a:xfrm>
              <a:off x="10720388" y="4798781"/>
              <a:ext cx="211137" cy="130175"/>
            </a:xfrm>
            <a:custGeom>
              <a:avLst/>
              <a:gdLst/>
              <a:ahLst/>
              <a:cxnLst>
                <a:cxn ang="0">
                  <a:pos x="12700" y="130175"/>
                </a:cxn>
                <a:cxn ang="0">
                  <a:pos x="0" y="106363"/>
                </a:cxn>
                <a:cxn ang="0">
                  <a:pos x="200025" y="0"/>
                </a:cxn>
                <a:cxn ang="0">
                  <a:pos x="211137" y="25400"/>
                </a:cxn>
                <a:cxn ang="0">
                  <a:pos x="12700" y="130175"/>
                </a:cxn>
              </a:cxnLst>
              <a:rect l="0" t="0" r="0" b="0"/>
              <a:pathLst>
                <a:path w="133" h="82">
                  <a:moveTo>
                    <a:pt x="8" y="82"/>
                  </a:moveTo>
                  <a:lnTo>
                    <a:pt x="0" y="67"/>
                  </a:lnTo>
                  <a:lnTo>
                    <a:pt x="126" y="0"/>
                  </a:lnTo>
                  <a:lnTo>
                    <a:pt x="133" y="16"/>
                  </a:lnTo>
                  <a:lnTo>
                    <a:pt x="8" y="82"/>
                  </a:lnTo>
                  <a:close/>
                </a:path>
              </a:pathLst>
            </a:custGeom>
            <a:solidFill>
              <a:srgbClr val="F89A37">
                <a:alpha val="100000"/>
              </a:srgbClr>
            </a:solidFill>
            <a:ln w="9525">
              <a:noFill/>
            </a:ln>
          </p:spPr>
          <p:txBody>
            <a:bodyPr/>
            <a:lstStyle/>
            <a:p>
              <a:endParaRPr lang="zh-CN" altLang="en-US"/>
            </a:p>
          </p:txBody>
        </p:sp>
        <p:sp>
          <p:nvSpPr>
            <p:cNvPr id="19713" name="Freeform 629"/>
            <p:cNvSpPr/>
            <p:nvPr/>
          </p:nvSpPr>
          <p:spPr>
            <a:xfrm>
              <a:off x="10733088" y="4821006"/>
              <a:ext cx="211137" cy="128588"/>
            </a:xfrm>
            <a:custGeom>
              <a:avLst/>
              <a:gdLst/>
              <a:ahLst/>
              <a:cxnLst>
                <a:cxn ang="0">
                  <a:pos x="11112" y="128588"/>
                </a:cxn>
                <a:cxn ang="0">
                  <a:pos x="0" y="104775"/>
                </a:cxn>
                <a:cxn ang="0">
                  <a:pos x="198437" y="0"/>
                </a:cxn>
                <a:cxn ang="0">
                  <a:pos x="211137" y="23813"/>
                </a:cxn>
                <a:cxn ang="0">
                  <a:pos x="11112" y="128588"/>
                </a:cxn>
              </a:cxnLst>
              <a:rect l="0" t="0" r="0" b="0"/>
              <a:pathLst>
                <a:path w="133" h="81">
                  <a:moveTo>
                    <a:pt x="7" y="81"/>
                  </a:moveTo>
                  <a:lnTo>
                    <a:pt x="0" y="66"/>
                  </a:lnTo>
                  <a:lnTo>
                    <a:pt x="125" y="0"/>
                  </a:lnTo>
                  <a:lnTo>
                    <a:pt x="133" y="15"/>
                  </a:lnTo>
                  <a:lnTo>
                    <a:pt x="7" y="81"/>
                  </a:lnTo>
                  <a:close/>
                </a:path>
              </a:pathLst>
            </a:custGeom>
            <a:solidFill>
              <a:srgbClr val="F2C13F">
                <a:alpha val="100000"/>
              </a:srgbClr>
            </a:solidFill>
            <a:ln w="9525">
              <a:noFill/>
            </a:ln>
          </p:spPr>
          <p:txBody>
            <a:bodyPr/>
            <a:lstStyle/>
            <a:p>
              <a:endParaRPr lang="zh-CN" altLang="en-US"/>
            </a:p>
          </p:txBody>
        </p:sp>
        <p:sp>
          <p:nvSpPr>
            <p:cNvPr id="19714" name="Freeform 630"/>
            <p:cNvSpPr/>
            <p:nvPr/>
          </p:nvSpPr>
          <p:spPr>
            <a:xfrm>
              <a:off x="10915650" y="4798781"/>
              <a:ext cx="55562" cy="46038"/>
            </a:xfrm>
            <a:custGeom>
              <a:avLst/>
              <a:gdLst/>
              <a:ahLst/>
              <a:cxnLst>
                <a:cxn ang="0">
                  <a:pos x="3969" y="0"/>
                </a:cxn>
                <a:cxn ang="0">
                  <a:pos x="55562" y="6005"/>
                </a:cxn>
                <a:cxn ang="0">
                  <a:pos x="27781" y="46038"/>
                </a:cxn>
                <a:cxn ang="0">
                  <a:pos x="3969" y="0"/>
                </a:cxn>
              </a:cxnLst>
              <a:rect l="0" t="0" r="0" b="0"/>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alpha val="100000"/>
              </a:srgbClr>
            </a:solidFill>
            <a:ln w="9525">
              <a:noFill/>
            </a:ln>
          </p:spPr>
          <p:txBody>
            <a:bodyPr/>
            <a:lstStyle/>
            <a:p>
              <a:endParaRPr lang="zh-CN" altLang="en-US"/>
            </a:p>
          </p:txBody>
        </p:sp>
        <p:sp>
          <p:nvSpPr>
            <p:cNvPr id="19715" name="Freeform 631"/>
            <p:cNvSpPr/>
            <p:nvPr/>
          </p:nvSpPr>
          <p:spPr>
            <a:xfrm>
              <a:off x="10961688" y="4803544"/>
              <a:ext cx="9525" cy="7938"/>
            </a:xfrm>
            <a:custGeom>
              <a:avLst/>
              <a:gdLst/>
              <a:ahLst/>
              <a:cxnLst>
                <a:cxn ang="0">
                  <a:pos x="9525" y="1588"/>
                </a:cxn>
                <a:cxn ang="0">
                  <a:pos x="3175" y="7938"/>
                </a:cxn>
                <a:cxn ang="0">
                  <a:pos x="0" y="0"/>
                </a:cxn>
                <a:cxn ang="0">
                  <a:pos x="9525" y="1588"/>
                </a:cxn>
              </a:cxnLst>
              <a:rect l="0" t="0" r="0" b="0"/>
              <a:pathLst>
                <a:path w="6" h="5">
                  <a:moveTo>
                    <a:pt x="6" y="1"/>
                  </a:moveTo>
                  <a:lnTo>
                    <a:pt x="2" y="5"/>
                  </a:lnTo>
                  <a:lnTo>
                    <a:pt x="0" y="0"/>
                  </a:lnTo>
                  <a:lnTo>
                    <a:pt x="6" y="1"/>
                  </a:lnTo>
                  <a:close/>
                </a:path>
              </a:pathLst>
            </a:custGeom>
            <a:solidFill>
              <a:srgbClr val="304152">
                <a:alpha val="100000"/>
              </a:srgbClr>
            </a:solidFill>
            <a:ln w="9525">
              <a:noFill/>
            </a:ln>
          </p:spPr>
          <p:txBody>
            <a:bodyPr/>
            <a:lstStyle/>
            <a:p>
              <a:endParaRPr lang="zh-CN" altLang="en-US"/>
            </a:p>
          </p:txBody>
        </p:sp>
        <p:sp>
          <p:nvSpPr>
            <p:cNvPr id="19716" name="Freeform 632"/>
            <p:cNvSpPr/>
            <p:nvPr/>
          </p:nvSpPr>
          <p:spPr>
            <a:xfrm>
              <a:off x="10704513" y="4905144"/>
              <a:ext cx="39687" cy="52388"/>
            </a:xfrm>
            <a:custGeom>
              <a:avLst/>
              <a:gdLst/>
              <a:ahLst/>
              <a:cxnLst>
                <a:cxn ang="0">
                  <a:pos x="15875" y="0"/>
                </a:cxn>
                <a:cxn ang="0">
                  <a:pos x="39687" y="44627"/>
                </a:cxn>
                <a:cxn ang="0">
                  <a:pos x="23812" y="52388"/>
                </a:cxn>
                <a:cxn ang="0">
                  <a:pos x="0" y="7761"/>
                </a:cxn>
                <a:cxn ang="0">
                  <a:pos x="15875" y="0"/>
                </a:cxn>
              </a:cxnLst>
              <a:rect l="0" t="0" r="0" b="0"/>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alpha val="100000"/>
              </a:srgbClr>
            </a:solidFill>
            <a:ln w="9525">
              <a:noFill/>
            </a:ln>
          </p:spPr>
          <p:txBody>
            <a:bodyPr/>
            <a:lstStyle/>
            <a:p>
              <a:endParaRPr lang="zh-CN" altLang="en-US"/>
            </a:p>
          </p:txBody>
        </p:sp>
        <p:sp>
          <p:nvSpPr>
            <p:cNvPr id="19717" name="Freeform 633"/>
            <p:cNvSpPr/>
            <p:nvPr/>
          </p:nvSpPr>
          <p:spPr>
            <a:xfrm>
              <a:off x="10679113" y="4913081"/>
              <a:ext cx="49212" cy="55563"/>
            </a:xfrm>
            <a:custGeom>
              <a:avLst/>
              <a:gdLst/>
              <a:ahLst/>
              <a:cxnLst>
                <a:cxn ang="0">
                  <a:pos x="25590" y="0"/>
                </a:cxn>
                <a:cxn ang="0">
                  <a:pos x="7874" y="9922"/>
                </a:cxn>
                <a:cxn ang="0">
                  <a:pos x="31496" y="55563"/>
                </a:cxn>
                <a:cxn ang="0">
                  <a:pos x="49212" y="45641"/>
                </a:cxn>
                <a:cxn ang="0">
                  <a:pos x="25590" y="0"/>
                </a:cxn>
              </a:cxnLst>
              <a:rect l="0" t="0" r="0" b="0"/>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alpha val="100000"/>
              </a:srgbClr>
            </a:solidFill>
            <a:ln w="9525">
              <a:noFill/>
            </a:ln>
          </p:spPr>
          <p:txBody>
            <a:bodyPr/>
            <a:lstStyle/>
            <a:p>
              <a:endParaRPr lang="zh-CN" altLang="en-US"/>
            </a:p>
          </p:txBody>
        </p:sp>
        <p:sp>
          <p:nvSpPr>
            <p:cNvPr id="19718" name="Freeform 634"/>
            <p:cNvSpPr/>
            <p:nvPr/>
          </p:nvSpPr>
          <p:spPr>
            <a:xfrm>
              <a:off x="11690350" y="3392256"/>
              <a:ext cx="117475" cy="215900"/>
            </a:xfrm>
            <a:custGeom>
              <a:avLst/>
              <a:gdLst/>
              <a:ahLst/>
              <a:cxnLst>
                <a:cxn ang="0">
                  <a:pos x="93663" y="0"/>
                </a:cxn>
                <a:cxn ang="0">
                  <a:pos x="117475" y="12700"/>
                </a:cxn>
                <a:cxn ang="0">
                  <a:pos x="23813" y="215900"/>
                </a:cxn>
                <a:cxn ang="0">
                  <a:pos x="0" y="204788"/>
                </a:cxn>
                <a:cxn ang="0">
                  <a:pos x="93663" y="0"/>
                </a:cxn>
              </a:cxnLst>
              <a:rect l="0" t="0" r="0" b="0"/>
              <a:pathLst>
                <a:path w="74" h="136">
                  <a:moveTo>
                    <a:pt x="59" y="0"/>
                  </a:moveTo>
                  <a:lnTo>
                    <a:pt x="74" y="8"/>
                  </a:lnTo>
                  <a:lnTo>
                    <a:pt x="15" y="136"/>
                  </a:lnTo>
                  <a:lnTo>
                    <a:pt x="0" y="129"/>
                  </a:lnTo>
                  <a:lnTo>
                    <a:pt x="59" y="0"/>
                  </a:lnTo>
                  <a:close/>
                </a:path>
              </a:pathLst>
            </a:custGeom>
            <a:solidFill>
              <a:srgbClr val="F89A37">
                <a:alpha val="100000"/>
              </a:srgbClr>
            </a:solidFill>
            <a:ln w="9525">
              <a:noFill/>
            </a:ln>
          </p:spPr>
          <p:txBody>
            <a:bodyPr/>
            <a:lstStyle/>
            <a:p>
              <a:endParaRPr lang="zh-CN" altLang="en-US"/>
            </a:p>
          </p:txBody>
        </p:sp>
        <p:sp>
          <p:nvSpPr>
            <p:cNvPr id="19719" name="Freeform 635"/>
            <p:cNvSpPr/>
            <p:nvPr/>
          </p:nvSpPr>
          <p:spPr>
            <a:xfrm>
              <a:off x="11668125" y="3382731"/>
              <a:ext cx="117475" cy="214313"/>
            </a:xfrm>
            <a:custGeom>
              <a:avLst/>
              <a:gdLst/>
              <a:ahLst/>
              <a:cxnLst>
                <a:cxn ang="0">
                  <a:pos x="92075" y="0"/>
                </a:cxn>
                <a:cxn ang="0">
                  <a:pos x="117475" y="11113"/>
                </a:cxn>
                <a:cxn ang="0">
                  <a:pos x="23813" y="214313"/>
                </a:cxn>
                <a:cxn ang="0">
                  <a:pos x="0" y="204788"/>
                </a:cxn>
                <a:cxn ang="0">
                  <a:pos x="92075" y="0"/>
                </a:cxn>
              </a:cxnLst>
              <a:rect l="0" t="0" r="0" b="0"/>
              <a:pathLst>
                <a:path w="74" h="135">
                  <a:moveTo>
                    <a:pt x="58" y="0"/>
                  </a:moveTo>
                  <a:lnTo>
                    <a:pt x="74" y="7"/>
                  </a:lnTo>
                  <a:lnTo>
                    <a:pt x="15" y="135"/>
                  </a:lnTo>
                  <a:lnTo>
                    <a:pt x="0" y="129"/>
                  </a:lnTo>
                  <a:lnTo>
                    <a:pt x="58" y="0"/>
                  </a:lnTo>
                  <a:close/>
                </a:path>
              </a:pathLst>
            </a:custGeom>
            <a:solidFill>
              <a:srgbClr val="F2C13F">
                <a:alpha val="100000"/>
              </a:srgbClr>
            </a:solidFill>
            <a:ln w="9525">
              <a:noFill/>
            </a:ln>
          </p:spPr>
          <p:txBody>
            <a:bodyPr/>
            <a:lstStyle/>
            <a:p>
              <a:endParaRPr lang="zh-CN" altLang="en-US"/>
            </a:p>
          </p:txBody>
        </p:sp>
        <p:sp>
          <p:nvSpPr>
            <p:cNvPr id="19720" name="Freeform 636"/>
            <p:cNvSpPr/>
            <p:nvPr/>
          </p:nvSpPr>
          <p:spPr>
            <a:xfrm>
              <a:off x="11668125" y="3581169"/>
              <a:ext cx="46037" cy="53975"/>
            </a:xfrm>
            <a:custGeom>
              <a:avLst/>
              <a:gdLst/>
              <a:ahLst/>
              <a:cxnLst>
                <a:cxn ang="0">
                  <a:pos x="46037" y="25988"/>
                </a:cxn>
                <a:cxn ang="0">
                  <a:pos x="4003" y="53975"/>
                </a:cxn>
                <a:cxn ang="0">
                  <a:pos x="0" y="5997"/>
                </a:cxn>
                <a:cxn ang="0">
                  <a:pos x="46037" y="25988"/>
                </a:cxn>
              </a:cxnLst>
              <a:rect l="0" t="0" r="0" b="0"/>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alpha val="100000"/>
              </a:srgbClr>
            </a:solidFill>
            <a:ln w="9525">
              <a:noFill/>
            </a:ln>
          </p:spPr>
          <p:txBody>
            <a:bodyPr/>
            <a:lstStyle/>
            <a:p>
              <a:endParaRPr lang="zh-CN" altLang="en-US"/>
            </a:p>
          </p:txBody>
        </p:sp>
        <p:sp>
          <p:nvSpPr>
            <p:cNvPr id="19721" name="Freeform 637"/>
            <p:cNvSpPr/>
            <p:nvPr/>
          </p:nvSpPr>
          <p:spPr>
            <a:xfrm>
              <a:off x="11669713" y="3627206"/>
              <a:ext cx="7937" cy="7938"/>
            </a:xfrm>
            <a:custGeom>
              <a:avLst/>
              <a:gdLst/>
              <a:ahLst/>
              <a:cxnLst>
                <a:cxn ang="0">
                  <a:pos x="3175" y="7938"/>
                </a:cxn>
                <a:cxn ang="0">
                  <a:pos x="0" y="0"/>
                </a:cxn>
                <a:cxn ang="0">
                  <a:pos x="7937" y="4763"/>
                </a:cxn>
                <a:cxn ang="0">
                  <a:pos x="3175" y="7938"/>
                </a:cxn>
              </a:cxnLst>
              <a:rect l="0" t="0" r="0" b="0"/>
              <a:pathLst>
                <a:path w="5" h="5">
                  <a:moveTo>
                    <a:pt x="2" y="5"/>
                  </a:moveTo>
                  <a:lnTo>
                    <a:pt x="0" y="0"/>
                  </a:lnTo>
                  <a:lnTo>
                    <a:pt x="5" y="3"/>
                  </a:lnTo>
                  <a:lnTo>
                    <a:pt x="2" y="5"/>
                  </a:lnTo>
                  <a:close/>
                </a:path>
              </a:pathLst>
            </a:custGeom>
            <a:solidFill>
              <a:srgbClr val="304152">
                <a:alpha val="100000"/>
              </a:srgbClr>
            </a:solidFill>
            <a:ln w="9525">
              <a:noFill/>
            </a:ln>
          </p:spPr>
          <p:txBody>
            <a:bodyPr/>
            <a:lstStyle/>
            <a:p>
              <a:endParaRPr lang="zh-CN" altLang="en-US"/>
            </a:p>
          </p:txBody>
        </p:sp>
        <p:sp>
          <p:nvSpPr>
            <p:cNvPr id="19722" name="Freeform 638"/>
            <p:cNvSpPr/>
            <p:nvPr/>
          </p:nvSpPr>
          <p:spPr>
            <a:xfrm>
              <a:off x="11760200" y="3366856"/>
              <a:ext cx="55562" cy="38100"/>
            </a:xfrm>
            <a:custGeom>
              <a:avLst/>
              <a:gdLst/>
              <a:ahLst/>
              <a:cxnLst>
                <a:cxn ang="0">
                  <a:pos x="47625" y="38100"/>
                </a:cxn>
                <a:cxn ang="0">
                  <a:pos x="0" y="16042"/>
                </a:cxn>
                <a:cxn ang="0">
                  <a:pos x="7937" y="0"/>
                </a:cxn>
                <a:cxn ang="0">
                  <a:pos x="55562" y="20053"/>
                </a:cxn>
                <a:cxn ang="0">
                  <a:pos x="47625" y="38100"/>
                </a:cxn>
              </a:cxnLst>
              <a:rect l="0" t="0" r="0" b="0"/>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alpha val="100000"/>
              </a:srgbClr>
            </a:solidFill>
            <a:ln w="9525">
              <a:noFill/>
            </a:ln>
          </p:spPr>
          <p:txBody>
            <a:bodyPr/>
            <a:lstStyle/>
            <a:p>
              <a:endParaRPr lang="zh-CN" altLang="en-US"/>
            </a:p>
          </p:txBody>
        </p:sp>
        <p:sp>
          <p:nvSpPr>
            <p:cNvPr id="19723" name="Freeform 639"/>
            <p:cNvSpPr/>
            <p:nvPr/>
          </p:nvSpPr>
          <p:spPr>
            <a:xfrm>
              <a:off x="11768138" y="3346219"/>
              <a:ext cx="55562" cy="42863"/>
            </a:xfrm>
            <a:custGeom>
              <a:avLst/>
              <a:gdLst/>
              <a:ahLst/>
              <a:cxnLst>
                <a:cxn ang="0">
                  <a:pos x="47625" y="40822"/>
                </a:cxn>
                <a:cxn ang="0">
                  <a:pos x="55562" y="22452"/>
                </a:cxn>
                <a:cxn ang="0">
                  <a:pos x="7937" y="0"/>
                </a:cxn>
                <a:cxn ang="0">
                  <a:pos x="0" y="20411"/>
                </a:cxn>
                <a:cxn ang="0">
                  <a:pos x="47625" y="40822"/>
                </a:cxn>
              </a:cxnLst>
              <a:rect l="0" t="0" r="0" b="0"/>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alpha val="100000"/>
              </a:srgbClr>
            </a:solidFill>
            <a:ln w="9525">
              <a:noFill/>
            </a:ln>
          </p:spPr>
          <p:txBody>
            <a:bodyPr/>
            <a:lstStyle/>
            <a:p>
              <a:endParaRPr lang="zh-CN" altLang="en-US"/>
            </a:p>
          </p:txBody>
        </p:sp>
        <p:sp>
          <p:nvSpPr>
            <p:cNvPr id="19724" name="Freeform 640"/>
            <p:cNvSpPr/>
            <p:nvPr/>
          </p:nvSpPr>
          <p:spPr>
            <a:xfrm>
              <a:off x="10842625" y="4811481"/>
              <a:ext cx="55562" cy="125413"/>
            </a:xfrm>
            <a:custGeom>
              <a:avLst/>
              <a:gdLst/>
              <a:ahLst/>
              <a:cxnLst>
                <a:cxn ang="0">
                  <a:pos x="47625" y="75646"/>
                </a:cxn>
                <a:cxn ang="0">
                  <a:pos x="55562" y="21898"/>
                </a:cxn>
                <a:cxn ang="0">
                  <a:pos x="17859" y="29860"/>
                </a:cxn>
                <a:cxn ang="0">
                  <a:pos x="3969" y="109488"/>
                </a:cxn>
                <a:cxn ang="0">
                  <a:pos x="47625" y="75646"/>
                </a:cxn>
              </a:cxnLst>
              <a:rect l="0" t="0" r="0" b="0"/>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alpha val="100000"/>
              </a:srgbClr>
            </a:solidFill>
            <a:ln w="9525">
              <a:noFill/>
            </a:ln>
          </p:spPr>
          <p:txBody>
            <a:bodyPr/>
            <a:lstStyle/>
            <a:p>
              <a:endParaRPr lang="zh-CN" altLang="en-US"/>
            </a:p>
          </p:txBody>
        </p:sp>
        <p:sp>
          <p:nvSpPr>
            <p:cNvPr id="19725" name="Freeform 641"/>
            <p:cNvSpPr/>
            <p:nvPr/>
          </p:nvSpPr>
          <p:spPr>
            <a:xfrm>
              <a:off x="10564813" y="4757506"/>
              <a:ext cx="63500" cy="55563"/>
            </a:xfrm>
            <a:custGeom>
              <a:avLst/>
              <a:gdLst/>
              <a:ahLst/>
              <a:cxnLst>
                <a:cxn ang="0">
                  <a:pos x="53578" y="39688"/>
                </a:cxn>
                <a:cxn ang="0">
                  <a:pos x="25797" y="51594"/>
                </a:cxn>
                <a:cxn ang="0">
                  <a:pos x="5953" y="43657"/>
                </a:cxn>
                <a:cxn ang="0">
                  <a:pos x="1984" y="35719"/>
                </a:cxn>
                <a:cxn ang="0">
                  <a:pos x="9922" y="15875"/>
                </a:cxn>
                <a:cxn ang="0">
                  <a:pos x="37703" y="3969"/>
                </a:cxn>
                <a:cxn ang="0">
                  <a:pos x="57547" y="11906"/>
                </a:cxn>
                <a:cxn ang="0">
                  <a:pos x="61516" y="19844"/>
                </a:cxn>
                <a:cxn ang="0">
                  <a:pos x="53578" y="39688"/>
                </a:cxn>
              </a:cxnLst>
              <a:rect l="0" t="0" r="0" b="0"/>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alpha val="100000"/>
              </a:srgbClr>
            </a:solidFill>
            <a:ln w="9525">
              <a:noFill/>
            </a:ln>
          </p:spPr>
          <p:txBody>
            <a:bodyPr/>
            <a:lstStyle/>
            <a:p>
              <a:endParaRPr lang="zh-CN" altLang="en-US"/>
            </a:p>
          </p:txBody>
        </p:sp>
        <p:sp>
          <p:nvSpPr>
            <p:cNvPr id="19726" name="Freeform 642"/>
            <p:cNvSpPr/>
            <p:nvPr/>
          </p:nvSpPr>
          <p:spPr>
            <a:xfrm>
              <a:off x="10607675" y="4854344"/>
              <a:ext cx="63500" cy="53975"/>
            </a:xfrm>
            <a:custGeom>
              <a:avLst/>
              <a:gdLst/>
              <a:ahLst/>
              <a:cxnLst>
                <a:cxn ang="0">
                  <a:pos x="53578" y="39981"/>
                </a:cxn>
                <a:cxn ang="0">
                  <a:pos x="25797" y="51976"/>
                </a:cxn>
                <a:cxn ang="0">
                  <a:pos x="5953" y="43980"/>
                </a:cxn>
                <a:cxn ang="0">
                  <a:pos x="3969" y="35983"/>
                </a:cxn>
                <a:cxn ang="0">
                  <a:pos x="11906" y="15993"/>
                </a:cxn>
                <a:cxn ang="0">
                  <a:pos x="37703" y="3998"/>
                </a:cxn>
                <a:cxn ang="0">
                  <a:pos x="57547" y="11994"/>
                </a:cxn>
                <a:cxn ang="0">
                  <a:pos x="61516" y="19991"/>
                </a:cxn>
                <a:cxn ang="0">
                  <a:pos x="53578" y="39981"/>
                </a:cxn>
              </a:cxnLst>
              <a:rect l="0" t="0" r="0" b="0"/>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alpha val="100000"/>
              </a:srgbClr>
            </a:solidFill>
            <a:ln w="9525">
              <a:noFill/>
            </a:ln>
          </p:spPr>
          <p:txBody>
            <a:bodyPr/>
            <a:lstStyle/>
            <a:p>
              <a:endParaRPr lang="zh-CN" altLang="en-US"/>
            </a:p>
          </p:txBody>
        </p:sp>
        <p:sp>
          <p:nvSpPr>
            <p:cNvPr id="19727" name="Freeform 643"/>
            <p:cNvSpPr/>
            <p:nvPr/>
          </p:nvSpPr>
          <p:spPr>
            <a:xfrm>
              <a:off x="10607675" y="4854344"/>
              <a:ext cx="63500" cy="53975"/>
            </a:xfrm>
            <a:custGeom>
              <a:avLst/>
              <a:gdLst/>
              <a:ahLst/>
              <a:cxnLst>
                <a:cxn ang="0">
                  <a:pos x="53578" y="39981"/>
                </a:cxn>
                <a:cxn ang="0">
                  <a:pos x="25797" y="51976"/>
                </a:cxn>
                <a:cxn ang="0">
                  <a:pos x="5953" y="43980"/>
                </a:cxn>
                <a:cxn ang="0">
                  <a:pos x="3969" y="35983"/>
                </a:cxn>
                <a:cxn ang="0">
                  <a:pos x="11906" y="15993"/>
                </a:cxn>
                <a:cxn ang="0">
                  <a:pos x="37703" y="3998"/>
                </a:cxn>
                <a:cxn ang="0">
                  <a:pos x="57547" y="11994"/>
                </a:cxn>
                <a:cxn ang="0">
                  <a:pos x="61516" y="19991"/>
                </a:cxn>
                <a:cxn ang="0">
                  <a:pos x="53578" y="39981"/>
                </a:cxn>
              </a:cxnLst>
              <a:rect l="0" t="0" r="0" b="0"/>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alpha val="100000"/>
              </a:srgbClr>
            </a:solidFill>
            <a:ln w="9525">
              <a:noFill/>
            </a:ln>
          </p:spPr>
          <p:txBody>
            <a:bodyPr/>
            <a:lstStyle/>
            <a:p>
              <a:endParaRPr lang="zh-CN" altLang="en-US"/>
            </a:p>
          </p:txBody>
        </p:sp>
        <p:sp>
          <p:nvSpPr>
            <p:cNvPr id="19728" name="Rectangle 644"/>
            <p:cNvSpPr/>
            <p:nvPr/>
          </p:nvSpPr>
          <p:spPr>
            <a:xfrm>
              <a:off x="10609263" y="4855931"/>
              <a:ext cx="58737" cy="50800"/>
            </a:xfrm>
            <a:prstGeom prst="rect">
              <a:avLst/>
            </a:prstGeom>
            <a:solidFill>
              <a:srgbClr val="E5E5E5"/>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729" name="Freeform 645"/>
            <p:cNvSpPr/>
            <p:nvPr/>
          </p:nvSpPr>
          <p:spPr>
            <a:xfrm>
              <a:off x="10564813" y="4757506"/>
              <a:ext cx="63500" cy="55563"/>
            </a:xfrm>
            <a:custGeom>
              <a:avLst/>
              <a:gdLst/>
              <a:ahLst/>
              <a:cxnLst>
                <a:cxn ang="0">
                  <a:pos x="53578" y="39688"/>
                </a:cxn>
                <a:cxn ang="0">
                  <a:pos x="25797" y="51594"/>
                </a:cxn>
                <a:cxn ang="0">
                  <a:pos x="5953" y="43657"/>
                </a:cxn>
                <a:cxn ang="0">
                  <a:pos x="1984" y="35719"/>
                </a:cxn>
                <a:cxn ang="0">
                  <a:pos x="9922" y="15875"/>
                </a:cxn>
                <a:cxn ang="0">
                  <a:pos x="37703" y="3969"/>
                </a:cxn>
                <a:cxn ang="0">
                  <a:pos x="57547" y="11906"/>
                </a:cxn>
                <a:cxn ang="0">
                  <a:pos x="61516" y="19844"/>
                </a:cxn>
                <a:cxn ang="0">
                  <a:pos x="53578" y="39688"/>
                </a:cxn>
              </a:cxnLst>
              <a:rect l="0" t="0" r="0" b="0"/>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alpha val="100000"/>
              </a:srgbClr>
            </a:solidFill>
            <a:ln w="9525">
              <a:noFill/>
            </a:ln>
          </p:spPr>
          <p:txBody>
            <a:bodyPr/>
            <a:lstStyle/>
            <a:p>
              <a:endParaRPr lang="zh-CN" altLang="en-US"/>
            </a:p>
          </p:txBody>
        </p:sp>
        <p:sp>
          <p:nvSpPr>
            <p:cNvPr id="19730" name="Freeform 646"/>
            <p:cNvSpPr/>
            <p:nvPr/>
          </p:nvSpPr>
          <p:spPr>
            <a:xfrm>
              <a:off x="10566400" y="4760681"/>
              <a:ext cx="60325" cy="47625"/>
            </a:xfrm>
            <a:custGeom>
              <a:avLst/>
              <a:gdLst/>
              <a:ahLst/>
              <a:cxnLst>
                <a:cxn ang="0">
                  <a:pos x="42228" y="0"/>
                </a:cxn>
                <a:cxn ang="0">
                  <a:pos x="36195" y="0"/>
                </a:cxn>
                <a:cxn ang="0">
                  <a:pos x="8043" y="11906"/>
                </a:cxn>
                <a:cxn ang="0">
                  <a:pos x="0" y="25797"/>
                </a:cxn>
                <a:cxn ang="0">
                  <a:pos x="0" y="31750"/>
                </a:cxn>
                <a:cxn ang="0">
                  <a:pos x="4022" y="39688"/>
                </a:cxn>
                <a:cxn ang="0">
                  <a:pos x="18098" y="47625"/>
                </a:cxn>
                <a:cxn ang="0">
                  <a:pos x="24130" y="47625"/>
                </a:cxn>
                <a:cxn ang="0">
                  <a:pos x="52282" y="35719"/>
                </a:cxn>
                <a:cxn ang="0">
                  <a:pos x="60325" y="21828"/>
                </a:cxn>
                <a:cxn ang="0">
                  <a:pos x="60325" y="15875"/>
                </a:cxn>
                <a:cxn ang="0">
                  <a:pos x="56303" y="7938"/>
                </a:cxn>
                <a:cxn ang="0">
                  <a:pos x="42228" y="0"/>
                </a:cxn>
              </a:cxnLst>
              <a:rect l="0" t="0" r="0" b="0"/>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alpha val="100000"/>
              </a:srgbClr>
            </a:solidFill>
            <a:ln w="9525">
              <a:noFill/>
            </a:ln>
          </p:spPr>
          <p:txBody>
            <a:bodyPr/>
            <a:lstStyle/>
            <a:p>
              <a:endParaRPr lang="zh-CN" altLang="en-US"/>
            </a:p>
          </p:txBody>
        </p:sp>
        <p:sp>
          <p:nvSpPr>
            <p:cNvPr id="19731" name="Freeform 647"/>
            <p:cNvSpPr/>
            <p:nvPr/>
          </p:nvSpPr>
          <p:spPr>
            <a:xfrm>
              <a:off x="10569575" y="4773381"/>
              <a:ext cx="98425" cy="120650"/>
            </a:xfrm>
            <a:custGeom>
              <a:avLst/>
              <a:gdLst/>
              <a:ahLst/>
              <a:cxnLst>
                <a:cxn ang="0">
                  <a:pos x="26988" y="12700"/>
                </a:cxn>
                <a:cxn ang="0">
                  <a:pos x="0" y="25400"/>
                </a:cxn>
                <a:cxn ang="0">
                  <a:pos x="39688" y="120650"/>
                </a:cxn>
                <a:cxn ang="0">
                  <a:pos x="69850" y="109538"/>
                </a:cxn>
                <a:cxn ang="0">
                  <a:pos x="98425" y="96838"/>
                </a:cxn>
                <a:cxn ang="0">
                  <a:pos x="57150" y="0"/>
                </a:cxn>
                <a:cxn ang="0">
                  <a:pos x="26988" y="12700"/>
                </a:cxn>
              </a:cxnLst>
              <a:rect l="0" t="0" r="0" b="0"/>
              <a:pathLst>
                <a:path w="62" h="76">
                  <a:moveTo>
                    <a:pt x="17" y="8"/>
                  </a:moveTo>
                  <a:lnTo>
                    <a:pt x="0" y="16"/>
                  </a:lnTo>
                  <a:lnTo>
                    <a:pt x="25" y="76"/>
                  </a:lnTo>
                  <a:lnTo>
                    <a:pt x="44" y="69"/>
                  </a:lnTo>
                  <a:lnTo>
                    <a:pt x="62" y="61"/>
                  </a:lnTo>
                  <a:lnTo>
                    <a:pt x="36" y="0"/>
                  </a:lnTo>
                  <a:lnTo>
                    <a:pt x="17" y="8"/>
                  </a:lnTo>
                  <a:close/>
                </a:path>
              </a:pathLst>
            </a:custGeom>
            <a:solidFill>
              <a:srgbClr val="3E5B77">
                <a:alpha val="100000"/>
              </a:srgbClr>
            </a:solidFill>
            <a:ln w="9525">
              <a:noFill/>
            </a:ln>
          </p:spPr>
          <p:txBody>
            <a:bodyPr/>
            <a:lstStyle/>
            <a:p>
              <a:endParaRPr lang="zh-CN" altLang="en-US"/>
            </a:p>
          </p:txBody>
        </p:sp>
        <p:sp>
          <p:nvSpPr>
            <p:cNvPr id="19732" name="Freeform 648"/>
            <p:cNvSpPr/>
            <p:nvPr/>
          </p:nvSpPr>
          <p:spPr>
            <a:xfrm>
              <a:off x="11628438" y="4759094"/>
              <a:ext cx="39687" cy="44450"/>
            </a:xfrm>
            <a:custGeom>
              <a:avLst/>
              <a:gdLst/>
              <a:ahLst/>
              <a:cxnLst>
                <a:cxn ang="0">
                  <a:pos x="13890" y="40409"/>
                </a:cxn>
                <a:cxn ang="0">
                  <a:pos x="3969" y="34348"/>
                </a:cxn>
                <a:cxn ang="0">
                  <a:pos x="1984" y="24245"/>
                </a:cxn>
                <a:cxn ang="0">
                  <a:pos x="15875" y="6061"/>
                </a:cxn>
                <a:cxn ang="0">
                  <a:pos x="25797" y="2020"/>
                </a:cxn>
                <a:cxn ang="0">
                  <a:pos x="35718" y="10102"/>
                </a:cxn>
                <a:cxn ang="0">
                  <a:pos x="37703" y="20205"/>
                </a:cxn>
                <a:cxn ang="0">
                  <a:pos x="25797" y="38389"/>
                </a:cxn>
                <a:cxn ang="0">
                  <a:pos x="13890" y="40409"/>
                </a:cxn>
              </a:cxnLst>
              <a:rect l="0" t="0" r="0" b="0"/>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alpha val="100000"/>
              </a:srgbClr>
            </a:solidFill>
            <a:ln w="9525">
              <a:noFill/>
            </a:ln>
          </p:spPr>
          <p:txBody>
            <a:bodyPr/>
            <a:lstStyle/>
            <a:p>
              <a:endParaRPr lang="zh-CN" altLang="en-US"/>
            </a:p>
          </p:txBody>
        </p:sp>
        <p:sp>
          <p:nvSpPr>
            <p:cNvPr id="19733" name="Freeform 649"/>
            <p:cNvSpPr/>
            <p:nvPr/>
          </p:nvSpPr>
          <p:spPr>
            <a:xfrm>
              <a:off x="11634788" y="4587644"/>
              <a:ext cx="152400" cy="203200"/>
            </a:xfrm>
            <a:custGeom>
              <a:avLst/>
              <a:gdLst/>
              <a:ahLst/>
              <a:cxnLst>
                <a:cxn ang="0">
                  <a:pos x="17813" y="199216"/>
                </a:cxn>
                <a:cxn ang="0">
                  <a:pos x="5938" y="191247"/>
                </a:cxn>
                <a:cxn ang="0">
                  <a:pos x="3958" y="177302"/>
                </a:cxn>
                <a:cxn ang="0">
                  <a:pos x="120732" y="5976"/>
                </a:cxn>
                <a:cxn ang="0">
                  <a:pos x="134587" y="3984"/>
                </a:cxn>
                <a:cxn ang="0">
                  <a:pos x="146462" y="11953"/>
                </a:cxn>
                <a:cxn ang="0">
                  <a:pos x="148442" y="25898"/>
                </a:cxn>
                <a:cxn ang="0">
                  <a:pos x="31668" y="197224"/>
                </a:cxn>
                <a:cxn ang="0">
                  <a:pos x="17813" y="199216"/>
                </a:cxn>
              </a:cxnLst>
              <a:rect l="0" t="0" r="0" b="0"/>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alpha val="100000"/>
              </a:srgbClr>
            </a:solidFill>
            <a:ln w="9525">
              <a:noFill/>
            </a:ln>
          </p:spPr>
          <p:txBody>
            <a:bodyPr/>
            <a:lstStyle/>
            <a:p>
              <a:endParaRPr lang="zh-CN" altLang="en-US"/>
            </a:p>
          </p:txBody>
        </p:sp>
        <p:sp>
          <p:nvSpPr>
            <p:cNvPr id="19734" name="Freeform 650"/>
            <p:cNvSpPr/>
            <p:nvPr/>
          </p:nvSpPr>
          <p:spPr>
            <a:xfrm>
              <a:off x="11709400" y="4651144"/>
              <a:ext cx="36512" cy="28575"/>
            </a:xfrm>
            <a:custGeom>
              <a:avLst/>
              <a:gdLst/>
              <a:ahLst/>
              <a:cxnLst>
                <a:cxn ang="0">
                  <a:pos x="32455" y="28575"/>
                </a:cxn>
                <a:cxn ang="0">
                  <a:pos x="0" y="6123"/>
                </a:cxn>
                <a:cxn ang="0">
                  <a:pos x="0" y="4082"/>
                </a:cxn>
                <a:cxn ang="0">
                  <a:pos x="2028" y="2041"/>
                </a:cxn>
                <a:cxn ang="0">
                  <a:pos x="4057" y="0"/>
                </a:cxn>
                <a:cxn ang="0">
                  <a:pos x="36512" y="22452"/>
                </a:cxn>
                <a:cxn ang="0">
                  <a:pos x="36512" y="24493"/>
                </a:cxn>
                <a:cxn ang="0">
                  <a:pos x="34484" y="26534"/>
                </a:cxn>
                <a:cxn ang="0">
                  <a:pos x="32455" y="28575"/>
                </a:cxn>
              </a:cxnLst>
              <a:rect l="0" t="0" r="0" b="0"/>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alpha val="100000"/>
              </a:srgbClr>
            </a:solidFill>
            <a:ln w="9525">
              <a:noFill/>
            </a:ln>
          </p:spPr>
          <p:txBody>
            <a:bodyPr/>
            <a:lstStyle/>
            <a:p>
              <a:endParaRPr lang="zh-CN" altLang="en-US"/>
            </a:p>
          </p:txBody>
        </p:sp>
        <p:sp>
          <p:nvSpPr>
            <p:cNvPr id="19735" name="Freeform 651"/>
            <p:cNvSpPr/>
            <p:nvPr/>
          </p:nvSpPr>
          <p:spPr>
            <a:xfrm>
              <a:off x="11714163" y="4549544"/>
              <a:ext cx="100012" cy="123825"/>
            </a:xfrm>
            <a:custGeom>
              <a:avLst/>
              <a:gdLst/>
              <a:ahLst/>
              <a:cxnLst>
                <a:cxn ang="0">
                  <a:pos x="84010" y="47932"/>
                </a:cxn>
                <a:cxn ang="0">
                  <a:pos x="90011" y="5992"/>
                </a:cxn>
                <a:cxn ang="0">
                  <a:pos x="52006" y="25963"/>
                </a:cxn>
                <a:cxn ang="0">
                  <a:pos x="0" y="101856"/>
                </a:cxn>
                <a:cxn ang="0">
                  <a:pos x="32004" y="123825"/>
                </a:cxn>
                <a:cxn ang="0">
                  <a:pos x="84010" y="47932"/>
                </a:cxn>
              </a:cxnLst>
              <a:rect l="0" t="0" r="0" b="0"/>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alpha val="100000"/>
              </a:srgbClr>
            </a:solidFill>
            <a:ln w="9525">
              <a:noFill/>
            </a:ln>
          </p:spPr>
          <p:txBody>
            <a:bodyPr/>
            <a:lstStyle/>
            <a:p>
              <a:endParaRPr lang="zh-CN" altLang="en-US"/>
            </a:p>
          </p:txBody>
        </p:sp>
        <p:sp>
          <p:nvSpPr>
            <p:cNvPr id="19736" name="Freeform 652"/>
            <p:cNvSpPr/>
            <p:nvPr/>
          </p:nvSpPr>
          <p:spPr>
            <a:xfrm>
              <a:off x="11763375" y="4573356"/>
              <a:ext cx="36512" cy="28575"/>
            </a:xfrm>
            <a:custGeom>
              <a:avLst/>
              <a:gdLst/>
              <a:ahLst/>
              <a:cxnLst>
                <a:cxn ang="0">
                  <a:pos x="32455" y="26534"/>
                </a:cxn>
                <a:cxn ang="0">
                  <a:pos x="0" y="6123"/>
                </a:cxn>
                <a:cxn ang="0">
                  <a:pos x="0" y="2041"/>
                </a:cxn>
                <a:cxn ang="0">
                  <a:pos x="2028" y="0"/>
                </a:cxn>
                <a:cxn ang="0">
                  <a:pos x="4057" y="0"/>
                </a:cxn>
                <a:cxn ang="0">
                  <a:pos x="36512" y="22452"/>
                </a:cxn>
                <a:cxn ang="0">
                  <a:pos x="36512" y="24493"/>
                </a:cxn>
                <a:cxn ang="0">
                  <a:pos x="34484" y="26534"/>
                </a:cxn>
                <a:cxn ang="0">
                  <a:pos x="32455" y="26534"/>
                </a:cxn>
              </a:cxnLst>
              <a:rect l="0" t="0" r="0" b="0"/>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alpha val="100000"/>
              </a:srgbClr>
            </a:solidFill>
            <a:ln w="9525">
              <a:noFill/>
            </a:ln>
          </p:spPr>
          <p:txBody>
            <a:bodyPr/>
            <a:lstStyle/>
            <a:p>
              <a:endParaRPr lang="zh-CN" altLang="en-US"/>
            </a:p>
          </p:txBody>
        </p:sp>
        <p:sp>
          <p:nvSpPr>
            <p:cNvPr id="19737" name="Freeform 653"/>
            <p:cNvSpPr/>
            <p:nvPr/>
          </p:nvSpPr>
          <p:spPr>
            <a:xfrm>
              <a:off x="11731625" y="4579706"/>
              <a:ext cx="46037" cy="63500"/>
            </a:xfrm>
            <a:custGeom>
              <a:avLst/>
              <a:gdLst/>
              <a:ahLst/>
              <a:cxnLst>
                <a:cxn ang="0">
                  <a:pos x="12010" y="51594"/>
                </a:cxn>
                <a:cxn ang="0">
                  <a:pos x="44035" y="3969"/>
                </a:cxn>
                <a:cxn ang="0">
                  <a:pos x="44035" y="0"/>
                </a:cxn>
                <a:cxn ang="0">
                  <a:pos x="42034" y="3969"/>
                </a:cxn>
                <a:cxn ang="0">
                  <a:pos x="2002" y="57547"/>
                </a:cxn>
                <a:cxn ang="0">
                  <a:pos x="2002" y="63500"/>
                </a:cxn>
                <a:cxn ang="0">
                  <a:pos x="2002" y="63500"/>
                </a:cxn>
                <a:cxn ang="0">
                  <a:pos x="2002" y="63500"/>
                </a:cxn>
                <a:cxn ang="0">
                  <a:pos x="2002" y="63500"/>
                </a:cxn>
                <a:cxn ang="0">
                  <a:pos x="6005" y="61516"/>
                </a:cxn>
                <a:cxn ang="0">
                  <a:pos x="10008" y="55563"/>
                </a:cxn>
                <a:cxn ang="0">
                  <a:pos x="12010" y="51594"/>
                </a:cxn>
              </a:cxnLst>
              <a:rect l="0" t="0" r="0" b="0"/>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alpha val="100000"/>
              </a:srgbClr>
            </a:solidFill>
            <a:ln w="9525">
              <a:noFill/>
            </a:ln>
          </p:spPr>
          <p:txBody>
            <a:bodyPr/>
            <a:lstStyle/>
            <a:p>
              <a:endParaRPr lang="zh-CN" altLang="en-US"/>
            </a:p>
          </p:txBody>
        </p:sp>
        <p:sp>
          <p:nvSpPr>
            <p:cNvPr id="19738" name="Freeform 654"/>
            <p:cNvSpPr/>
            <p:nvPr/>
          </p:nvSpPr>
          <p:spPr>
            <a:xfrm>
              <a:off x="11625263" y="4790844"/>
              <a:ext cx="20637" cy="22225"/>
            </a:xfrm>
            <a:custGeom>
              <a:avLst/>
              <a:gdLst/>
              <a:ahLst/>
              <a:cxnLst>
                <a:cxn ang="0">
                  <a:pos x="13133" y="6061"/>
                </a:cxn>
                <a:cxn ang="0">
                  <a:pos x="3752" y="0"/>
                </a:cxn>
                <a:cxn ang="0">
                  <a:pos x="0" y="18184"/>
                </a:cxn>
                <a:cxn ang="0">
                  <a:pos x="3752" y="20205"/>
                </a:cxn>
                <a:cxn ang="0">
                  <a:pos x="7504" y="22225"/>
                </a:cxn>
                <a:cxn ang="0">
                  <a:pos x="20637" y="12123"/>
                </a:cxn>
                <a:cxn ang="0">
                  <a:pos x="13133" y="6061"/>
                </a:cxn>
              </a:cxnLst>
              <a:rect l="0" t="0" r="0" b="0"/>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alpha val="100000"/>
              </a:srgbClr>
            </a:solidFill>
            <a:ln w="9525">
              <a:noFill/>
            </a:ln>
          </p:spPr>
          <p:txBody>
            <a:bodyPr/>
            <a:lstStyle/>
            <a:p>
              <a:endParaRPr lang="zh-CN" altLang="en-US"/>
            </a:p>
          </p:txBody>
        </p:sp>
        <p:sp>
          <p:nvSpPr>
            <p:cNvPr id="19739" name="Freeform 655"/>
            <p:cNvSpPr/>
            <p:nvPr/>
          </p:nvSpPr>
          <p:spPr>
            <a:xfrm>
              <a:off x="11618913" y="4808306"/>
              <a:ext cx="11112" cy="14288"/>
            </a:xfrm>
            <a:custGeom>
              <a:avLst/>
              <a:gdLst/>
              <a:ahLst/>
              <a:cxnLst>
                <a:cxn ang="0">
                  <a:pos x="9525" y="3175"/>
                </a:cxn>
                <a:cxn ang="0">
                  <a:pos x="6350" y="0"/>
                </a:cxn>
                <a:cxn ang="0">
                  <a:pos x="0" y="12700"/>
                </a:cxn>
                <a:cxn ang="0">
                  <a:pos x="1587" y="14288"/>
                </a:cxn>
                <a:cxn ang="0">
                  <a:pos x="1587" y="14288"/>
                </a:cxn>
                <a:cxn ang="0">
                  <a:pos x="11112" y="4763"/>
                </a:cxn>
                <a:cxn ang="0">
                  <a:pos x="9525" y="3175"/>
                </a:cxn>
              </a:cxnLst>
              <a:rect l="0" t="0" r="0" b="0"/>
              <a:pathLst>
                <a:path w="7" h="9">
                  <a:moveTo>
                    <a:pt x="6" y="2"/>
                  </a:moveTo>
                  <a:lnTo>
                    <a:pt x="4" y="0"/>
                  </a:lnTo>
                  <a:lnTo>
                    <a:pt x="0" y="8"/>
                  </a:lnTo>
                  <a:lnTo>
                    <a:pt x="1" y="9"/>
                  </a:lnTo>
                  <a:lnTo>
                    <a:pt x="1" y="9"/>
                  </a:lnTo>
                  <a:lnTo>
                    <a:pt x="7" y="3"/>
                  </a:lnTo>
                  <a:lnTo>
                    <a:pt x="6" y="2"/>
                  </a:lnTo>
                  <a:close/>
                </a:path>
              </a:pathLst>
            </a:custGeom>
            <a:solidFill>
              <a:srgbClr val="1D2126">
                <a:alpha val="100000"/>
              </a:srgbClr>
            </a:solidFill>
            <a:ln w="9525">
              <a:noFill/>
            </a:ln>
          </p:spPr>
          <p:txBody>
            <a:bodyPr/>
            <a:lstStyle/>
            <a:p>
              <a:endParaRPr lang="zh-CN" altLang="en-US"/>
            </a:p>
          </p:txBody>
        </p:sp>
        <p:sp>
          <p:nvSpPr>
            <p:cNvPr id="19740" name="Freeform 656"/>
            <p:cNvSpPr/>
            <p:nvPr/>
          </p:nvSpPr>
          <p:spPr>
            <a:xfrm>
              <a:off x="11731625" y="4628919"/>
              <a:ext cx="14287" cy="15875"/>
            </a:xfrm>
            <a:custGeom>
              <a:avLst/>
              <a:gdLst/>
              <a:ahLst/>
              <a:cxnLst>
                <a:cxn ang="0">
                  <a:pos x="4082" y="15875"/>
                </a:cxn>
                <a:cxn ang="0">
                  <a:pos x="2041" y="13891"/>
                </a:cxn>
                <a:cxn ang="0">
                  <a:pos x="2041" y="9922"/>
                </a:cxn>
                <a:cxn ang="0">
                  <a:pos x="8164" y="1984"/>
                </a:cxn>
                <a:cxn ang="0">
                  <a:pos x="10205" y="0"/>
                </a:cxn>
                <a:cxn ang="0">
                  <a:pos x="14287" y="1984"/>
                </a:cxn>
                <a:cxn ang="0">
                  <a:pos x="14287" y="5953"/>
                </a:cxn>
                <a:cxn ang="0">
                  <a:pos x="8164" y="13891"/>
                </a:cxn>
                <a:cxn ang="0">
                  <a:pos x="4082" y="15875"/>
                </a:cxn>
              </a:cxnLst>
              <a:rect l="0" t="0" r="0" b="0"/>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alpha val="100000"/>
              </a:srgbClr>
            </a:solidFill>
            <a:ln w="9525">
              <a:noFill/>
            </a:ln>
          </p:spPr>
          <p:txBody>
            <a:bodyPr/>
            <a:lstStyle/>
            <a:p>
              <a:endParaRPr lang="zh-CN" altLang="en-US"/>
            </a:p>
          </p:txBody>
        </p:sp>
        <p:sp>
          <p:nvSpPr>
            <p:cNvPr id="19741" name="Freeform 657"/>
            <p:cNvSpPr/>
            <p:nvPr/>
          </p:nvSpPr>
          <p:spPr>
            <a:xfrm>
              <a:off x="9429750" y="4730519"/>
              <a:ext cx="42862" cy="39688"/>
            </a:xfrm>
            <a:custGeom>
              <a:avLst/>
              <a:gdLst/>
              <a:ahLst/>
              <a:cxnLst>
                <a:cxn ang="0">
                  <a:pos x="32657" y="3969"/>
                </a:cxn>
                <a:cxn ang="0">
                  <a:pos x="40821" y="11906"/>
                </a:cxn>
                <a:cxn ang="0">
                  <a:pos x="38780" y="23813"/>
                </a:cxn>
                <a:cxn ang="0">
                  <a:pos x="20410" y="35719"/>
                </a:cxn>
                <a:cxn ang="0">
                  <a:pos x="10205" y="35719"/>
                </a:cxn>
                <a:cxn ang="0">
                  <a:pos x="2041" y="25797"/>
                </a:cxn>
                <a:cxn ang="0">
                  <a:pos x="4082" y="15875"/>
                </a:cxn>
                <a:cxn ang="0">
                  <a:pos x="22452" y="1984"/>
                </a:cxn>
                <a:cxn ang="0">
                  <a:pos x="32657" y="3969"/>
                </a:cxn>
              </a:cxnLst>
              <a:rect l="0" t="0" r="0" b="0"/>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alpha val="100000"/>
              </a:srgbClr>
            </a:solidFill>
            <a:ln w="9525">
              <a:noFill/>
            </a:ln>
          </p:spPr>
          <p:txBody>
            <a:bodyPr/>
            <a:lstStyle/>
            <a:p>
              <a:endParaRPr lang="zh-CN" altLang="en-US"/>
            </a:p>
          </p:txBody>
        </p:sp>
        <p:sp>
          <p:nvSpPr>
            <p:cNvPr id="19742" name="Freeform 658"/>
            <p:cNvSpPr/>
            <p:nvPr/>
          </p:nvSpPr>
          <p:spPr>
            <a:xfrm>
              <a:off x="9266238" y="4736869"/>
              <a:ext cx="195262" cy="161925"/>
            </a:xfrm>
            <a:custGeom>
              <a:avLst/>
              <a:gdLst/>
              <a:ahLst/>
              <a:cxnLst>
                <a:cxn ang="0">
                  <a:pos x="183307" y="5997"/>
                </a:cxn>
                <a:cxn ang="0">
                  <a:pos x="191277" y="15993"/>
                </a:cxn>
                <a:cxn ang="0">
                  <a:pos x="189285" y="31985"/>
                </a:cxn>
                <a:cxn ang="0">
                  <a:pos x="25902" y="159926"/>
                </a:cxn>
                <a:cxn ang="0">
                  <a:pos x="11955" y="157927"/>
                </a:cxn>
                <a:cxn ang="0">
                  <a:pos x="1992" y="145932"/>
                </a:cxn>
                <a:cxn ang="0">
                  <a:pos x="3985" y="131939"/>
                </a:cxn>
                <a:cxn ang="0">
                  <a:pos x="169360" y="3998"/>
                </a:cxn>
                <a:cxn ang="0">
                  <a:pos x="183307" y="5997"/>
                </a:cxn>
              </a:cxnLst>
              <a:rect l="0" t="0" r="0" b="0"/>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alpha val="100000"/>
              </a:srgbClr>
            </a:solidFill>
            <a:ln w="9525">
              <a:noFill/>
            </a:ln>
          </p:spPr>
          <p:txBody>
            <a:bodyPr/>
            <a:lstStyle/>
            <a:p>
              <a:endParaRPr lang="zh-CN" altLang="en-US"/>
            </a:p>
          </p:txBody>
        </p:sp>
        <p:sp>
          <p:nvSpPr>
            <p:cNvPr id="19743" name="Freeform 659"/>
            <p:cNvSpPr/>
            <p:nvPr/>
          </p:nvSpPr>
          <p:spPr>
            <a:xfrm>
              <a:off x="9326563" y="4819419"/>
              <a:ext cx="28575" cy="34925"/>
            </a:xfrm>
            <a:custGeom>
              <a:avLst/>
              <a:gdLst/>
              <a:ahLst/>
              <a:cxnLst>
                <a:cxn ang="0">
                  <a:pos x="6123" y="1940"/>
                </a:cxn>
                <a:cxn ang="0">
                  <a:pos x="28575" y="29104"/>
                </a:cxn>
                <a:cxn ang="0">
                  <a:pos x="28575" y="32985"/>
                </a:cxn>
                <a:cxn ang="0">
                  <a:pos x="26534" y="34925"/>
                </a:cxn>
                <a:cxn ang="0">
                  <a:pos x="24493" y="32985"/>
                </a:cxn>
                <a:cxn ang="0">
                  <a:pos x="0" y="5821"/>
                </a:cxn>
                <a:cxn ang="0">
                  <a:pos x="0" y="1940"/>
                </a:cxn>
                <a:cxn ang="0">
                  <a:pos x="2041" y="0"/>
                </a:cxn>
                <a:cxn ang="0">
                  <a:pos x="6123" y="1940"/>
                </a:cxn>
              </a:cxnLst>
              <a:rect l="0" t="0" r="0" b="0"/>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alpha val="100000"/>
              </a:srgbClr>
            </a:solidFill>
            <a:ln w="9525">
              <a:noFill/>
            </a:ln>
          </p:spPr>
          <p:txBody>
            <a:bodyPr/>
            <a:lstStyle/>
            <a:p>
              <a:endParaRPr lang="zh-CN" altLang="en-US"/>
            </a:p>
          </p:txBody>
        </p:sp>
        <p:sp>
          <p:nvSpPr>
            <p:cNvPr id="19744" name="Freeform 660"/>
            <p:cNvSpPr/>
            <p:nvPr/>
          </p:nvSpPr>
          <p:spPr>
            <a:xfrm>
              <a:off x="9229725" y="4822594"/>
              <a:ext cx="120650" cy="106363"/>
            </a:xfrm>
            <a:custGeom>
              <a:avLst/>
              <a:gdLst/>
              <a:ahLst/>
              <a:cxnLst>
                <a:cxn ang="0">
                  <a:pos x="23734" y="58199"/>
                </a:cxn>
                <a:cxn ang="0">
                  <a:pos x="5934" y="96329"/>
                </a:cxn>
                <a:cxn ang="0">
                  <a:pos x="47469" y="88301"/>
                </a:cxn>
                <a:cxn ang="0">
                  <a:pos x="120650" y="32110"/>
                </a:cxn>
                <a:cxn ang="0">
                  <a:pos x="96916" y="0"/>
                </a:cxn>
                <a:cxn ang="0">
                  <a:pos x="23734" y="58199"/>
                </a:cxn>
              </a:cxnLst>
              <a:rect l="0" t="0" r="0" b="0"/>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alpha val="100000"/>
              </a:srgbClr>
            </a:solidFill>
            <a:ln w="9525">
              <a:noFill/>
            </a:ln>
          </p:spPr>
          <p:txBody>
            <a:bodyPr/>
            <a:lstStyle/>
            <a:p>
              <a:endParaRPr lang="zh-CN" altLang="en-US"/>
            </a:p>
          </p:txBody>
        </p:sp>
        <p:sp>
          <p:nvSpPr>
            <p:cNvPr id="19745" name="Freeform 661"/>
            <p:cNvSpPr/>
            <p:nvPr/>
          </p:nvSpPr>
          <p:spPr>
            <a:xfrm>
              <a:off x="9250363" y="4876569"/>
              <a:ext cx="30162" cy="36513"/>
            </a:xfrm>
            <a:custGeom>
              <a:avLst/>
              <a:gdLst/>
              <a:ahLst/>
              <a:cxnLst>
                <a:cxn ang="0">
                  <a:pos x="6032" y="2029"/>
                </a:cxn>
                <a:cxn ang="0">
                  <a:pos x="30162" y="32456"/>
                </a:cxn>
                <a:cxn ang="0">
                  <a:pos x="28151" y="34485"/>
                </a:cxn>
                <a:cxn ang="0">
                  <a:pos x="26140" y="36513"/>
                </a:cxn>
                <a:cxn ang="0">
                  <a:pos x="24130" y="36513"/>
                </a:cxn>
                <a:cxn ang="0">
                  <a:pos x="2011" y="6086"/>
                </a:cxn>
                <a:cxn ang="0">
                  <a:pos x="2011" y="2029"/>
                </a:cxn>
                <a:cxn ang="0">
                  <a:pos x="4022" y="2029"/>
                </a:cxn>
                <a:cxn ang="0">
                  <a:pos x="6032" y="2029"/>
                </a:cxn>
              </a:cxnLst>
              <a:rect l="0" t="0" r="0" b="0"/>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alpha val="100000"/>
              </a:srgbClr>
            </a:solidFill>
            <a:ln w="9525">
              <a:noFill/>
            </a:ln>
          </p:spPr>
          <p:txBody>
            <a:bodyPr/>
            <a:lstStyle/>
            <a:p>
              <a:endParaRPr lang="zh-CN" altLang="en-US"/>
            </a:p>
          </p:txBody>
        </p:sp>
        <p:sp>
          <p:nvSpPr>
            <p:cNvPr id="19746" name="Freeform 662"/>
            <p:cNvSpPr/>
            <p:nvPr/>
          </p:nvSpPr>
          <p:spPr>
            <a:xfrm>
              <a:off x="9269413" y="4854344"/>
              <a:ext cx="58737" cy="50800"/>
            </a:xfrm>
            <a:custGeom>
              <a:avLst/>
              <a:gdLst/>
              <a:ahLst/>
              <a:cxnLst>
                <a:cxn ang="0">
                  <a:pos x="45032" y="10160"/>
                </a:cxn>
                <a:cxn ang="0">
                  <a:pos x="1958" y="44704"/>
                </a:cxn>
                <a:cxn ang="0">
                  <a:pos x="0" y="48768"/>
                </a:cxn>
                <a:cxn ang="0">
                  <a:pos x="3916" y="48768"/>
                </a:cxn>
                <a:cxn ang="0">
                  <a:pos x="56779" y="6096"/>
                </a:cxn>
                <a:cxn ang="0">
                  <a:pos x="58737" y="2032"/>
                </a:cxn>
                <a:cxn ang="0">
                  <a:pos x="58737" y="2032"/>
                </a:cxn>
                <a:cxn ang="0">
                  <a:pos x="58737" y="2032"/>
                </a:cxn>
                <a:cxn ang="0">
                  <a:pos x="56779" y="0"/>
                </a:cxn>
                <a:cxn ang="0">
                  <a:pos x="52863" y="2032"/>
                </a:cxn>
                <a:cxn ang="0">
                  <a:pos x="48948" y="6096"/>
                </a:cxn>
                <a:cxn ang="0">
                  <a:pos x="45032" y="10160"/>
                </a:cxn>
              </a:cxnLst>
              <a:rect l="0" t="0" r="0" b="0"/>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alpha val="100000"/>
              </a:srgbClr>
            </a:solidFill>
            <a:ln w="9525">
              <a:noFill/>
            </a:ln>
          </p:spPr>
          <p:txBody>
            <a:bodyPr/>
            <a:lstStyle/>
            <a:p>
              <a:endParaRPr lang="zh-CN" altLang="en-US"/>
            </a:p>
          </p:txBody>
        </p:sp>
        <p:sp>
          <p:nvSpPr>
            <p:cNvPr id="19747" name="Freeform 663"/>
            <p:cNvSpPr/>
            <p:nvPr/>
          </p:nvSpPr>
          <p:spPr>
            <a:xfrm>
              <a:off x="9459913" y="4725756"/>
              <a:ext cx="22225" cy="20638"/>
            </a:xfrm>
            <a:custGeom>
              <a:avLst/>
              <a:gdLst/>
              <a:ahLst/>
              <a:cxnLst>
                <a:cxn ang="0">
                  <a:pos x="6061" y="13133"/>
                </a:cxn>
                <a:cxn ang="0">
                  <a:pos x="12123" y="20638"/>
                </a:cxn>
                <a:cxn ang="0">
                  <a:pos x="22225" y="5629"/>
                </a:cxn>
                <a:cxn ang="0">
                  <a:pos x="20205" y="3752"/>
                </a:cxn>
                <a:cxn ang="0">
                  <a:pos x="18184" y="0"/>
                </a:cxn>
                <a:cxn ang="0">
                  <a:pos x="0" y="5629"/>
                </a:cxn>
                <a:cxn ang="0">
                  <a:pos x="6061" y="13133"/>
                </a:cxn>
              </a:cxnLst>
              <a:rect l="0" t="0" r="0" b="0"/>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alpha val="100000"/>
              </a:srgbClr>
            </a:solidFill>
            <a:ln w="9525">
              <a:noFill/>
            </a:ln>
          </p:spPr>
          <p:txBody>
            <a:bodyPr/>
            <a:lstStyle/>
            <a:p>
              <a:endParaRPr lang="zh-CN" altLang="en-US"/>
            </a:p>
          </p:txBody>
        </p:sp>
        <p:sp>
          <p:nvSpPr>
            <p:cNvPr id="19748" name="Freeform 664"/>
            <p:cNvSpPr/>
            <p:nvPr/>
          </p:nvSpPr>
          <p:spPr>
            <a:xfrm>
              <a:off x="9477375" y="4717819"/>
              <a:ext cx="14287" cy="12700"/>
            </a:xfrm>
            <a:custGeom>
              <a:avLst/>
              <a:gdLst/>
              <a:ahLst/>
              <a:cxnLst>
                <a:cxn ang="0">
                  <a:pos x="3175" y="11113"/>
                </a:cxn>
                <a:cxn ang="0">
                  <a:pos x="4762" y="12700"/>
                </a:cxn>
                <a:cxn ang="0">
                  <a:pos x="14287" y="3175"/>
                </a:cxn>
                <a:cxn ang="0">
                  <a:pos x="14287" y="1588"/>
                </a:cxn>
                <a:cxn ang="0">
                  <a:pos x="12700" y="0"/>
                </a:cxn>
                <a:cxn ang="0">
                  <a:pos x="0" y="7938"/>
                </a:cxn>
                <a:cxn ang="0">
                  <a:pos x="3175" y="11113"/>
                </a:cxn>
              </a:cxnLst>
              <a:rect l="0" t="0" r="0" b="0"/>
              <a:pathLst>
                <a:path w="9" h="8">
                  <a:moveTo>
                    <a:pt x="2" y="7"/>
                  </a:moveTo>
                  <a:lnTo>
                    <a:pt x="3" y="8"/>
                  </a:lnTo>
                  <a:lnTo>
                    <a:pt x="9" y="2"/>
                  </a:lnTo>
                  <a:lnTo>
                    <a:pt x="9" y="1"/>
                  </a:lnTo>
                  <a:lnTo>
                    <a:pt x="8" y="0"/>
                  </a:lnTo>
                  <a:lnTo>
                    <a:pt x="0" y="5"/>
                  </a:lnTo>
                  <a:lnTo>
                    <a:pt x="2" y="7"/>
                  </a:lnTo>
                  <a:close/>
                </a:path>
              </a:pathLst>
            </a:custGeom>
            <a:solidFill>
              <a:srgbClr val="1D2126">
                <a:alpha val="100000"/>
              </a:srgbClr>
            </a:solidFill>
            <a:ln w="9525">
              <a:noFill/>
            </a:ln>
          </p:spPr>
          <p:txBody>
            <a:bodyPr/>
            <a:lstStyle/>
            <a:p>
              <a:endParaRPr lang="zh-CN" altLang="en-US"/>
            </a:p>
          </p:txBody>
        </p:sp>
        <p:sp>
          <p:nvSpPr>
            <p:cNvPr id="19749" name="Freeform 665"/>
            <p:cNvSpPr/>
            <p:nvPr/>
          </p:nvSpPr>
          <p:spPr>
            <a:xfrm>
              <a:off x="9313863" y="4852756"/>
              <a:ext cx="14287" cy="14288"/>
            </a:xfrm>
            <a:custGeom>
              <a:avLst/>
              <a:gdLst/>
              <a:ahLst/>
              <a:cxnLst>
                <a:cxn ang="0">
                  <a:pos x="12246" y="2041"/>
                </a:cxn>
                <a:cxn ang="0">
                  <a:pos x="14287" y="4082"/>
                </a:cxn>
                <a:cxn ang="0">
                  <a:pos x="14287" y="6123"/>
                </a:cxn>
                <a:cxn ang="0">
                  <a:pos x="4082" y="14288"/>
                </a:cxn>
                <a:cxn ang="0">
                  <a:pos x="2041" y="12247"/>
                </a:cxn>
                <a:cxn ang="0">
                  <a:pos x="0" y="10206"/>
                </a:cxn>
                <a:cxn ang="0">
                  <a:pos x="0" y="8165"/>
                </a:cxn>
                <a:cxn ang="0">
                  <a:pos x="8164" y="2041"/>
                </a:cxn>
                <a:cxn ang="0">
                  <a:pos x="12246" y="2041"/>
                </a:cxn>
              </a:cxnLst>
              <a:rect l="0" t="0" r="0" b="0"/>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alpha val="100000"/>
              </a:srgbClr>
            </a:solidFill>
            <a:ln w="9525">
              <a:noFill/>
            </a:ln>
          </p:spPr>
          <p:txBody>
            <a:bodyPr/>
            <a:lstStyle/>
            <a:p>
              <a:endParaRPr lang="zh-CN" altLang="en-US"/>
            </a:p>
          </p:txBody>
        </p:sp>
        <p:sp>
          <p:nvSpPr>
            <p:cNvPr id="19750" name="Freeform 666"/>
            <p:cNvSpPr/>
            <p:nvPr/>
          </p:nvSpPr>
          <p:spPr>
            <a:xfrm>
              <a:off x="6907213" y="4093931"/>
              <a:ext cx="420687" cy="431800"/>
            </a:xfrm>
            <a:custGeom>
              <a:avLst/>
              <a:gdLst/>
              <a:ahLst/>
              <a:cxnLst>
                <a:cxn ang="0">
                  <a:pos x="404737" y="298479"/>
                </a:cxn>
                <a:cxn ang="0">
                  <a:pos x="183428" y="425830"/>
                </a:cxn>
                <a:cxn ang="0">
                  <a:pos x="151527" y="415881"/>
                </a:cxn>
                <a:cxn ang="0">
                  <a:pos x="5981" y="165159"/>
                </a:cxn>
                <a:cxn ang="0">
                  <a:pos x="13956" y="133321"/>
                </a:cxn>
                <a:cxn ang="0">
                  <a:pos x="237259" y="5970"/>
                </a:cxn>
                <a:cxn ang="0">
                  <a:pos x="269160" y="13929"/>
                </a:cxn>
                <a:cxn ang="0">
                  <a:pos x="414706" y="266641"/>
                </a:cxn>
                <a:cxn ang="0">
                  <a:pos x="404737" y="298479"/>
                </a:cxn>
              </a:cxnLst>
              <a:rect l="0" t="0" r="0" b="0"/>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alpha val="100000"/>
              </a:srgbClr>
            </a:solidFill>
            <a:ln w="9525">
              <a:noFill/>
            </a:ln>
          </p:spPr>
          <p:txBody>
            <a:bodyPr/>
            <a:lstStyle/>
            <a:p>
              <a:endParaRPr lang="zh-CN" altLang="en-US"/>
            </a:p>
          </p:txBody>
        </p:sp>
        <p:sp>
          <p:nvSpPr>
            <p:cNvPr id="19751" name="Freeform 667"/>
            <p:cNvSpPr/>
            <p:nvPr/>
          </p:nvSpPr>
          <p:spPr>
            <a:xfrm>
              <a:off x="6937375" y="4125681"/>
              <a:ext cx="236537" cy="161925"/>
            </a:xfrm>
            <a:custGeom>
              <a:avLst/>
              <a:gdLst/>
              <a:ahLst/>
              <a:cxnLst>
                <a:cxn ang="0">
                  <a:pos x="236537" y="38100"/>
                </a:cxn>
                <a:cxn ang="0">
                  <a:pos x="22225" y="161925"/>
                </a:cxn>
                <a:cxn ang="0">
                  <a:pos x="0" y="123825"/>
                </a:cxn>
                <a:cxn ang="0">
                  <a:pos x="212725" y="0"/>
                </a:cxn>
                <a:cxn ang="0">
                  <a:pos x="236537" y="38100"/>
                </a:cxn>
              </a:cxnLst>
              <a:rect l="0" t="0" r="0" b="0"/>
              <a:pathLst>
                <a:path w="149" h="102">
                  <a:moveTo>
                    <a:pt x="149" y="24"/>
                  </a:moveTo>
                  <a:lnTo>
                    <a:pt x="14" y="102"/>
                  </a:lnTo>
                  <a:lnTo>
                    <a:pt x="0" y="78"/>
                  </a:lnTo>
                  <a:lnTo>
                    <a:pt x="134" y="0"/>
                  </a:lnTo>
                  <a:lnTo>
                    <a:pt x="149" y="24"/>
                  </a:lnTo>
                  <a:close/>
                </a:path>
              </a:pathLst>
            </a:custGeom>
            <a:solidFill>
              <a:srgbClr val="F9DB91">
                <a:alpha val="100000"/>
              </a:srgbClr>
            </a:solidFill>
            <a:ln w="9525">
              <a:noFill/>
            </a:ln>
          </p:spPr>
          <p:txBody>
            <a:bodyPr/>
            <a:lstStyle/>
            <a:p>
              <a:endParaRPr lang="zh-CN" altLang="en-US"/>
            </a:p>
          </p:txBody>
        </p:sp>
        <p:sp>
          <p:nvSpPr>
            <p:cNvPr id="19752" name="Freeform 668"/>
            <p:cNvSpPr/>
            <p:nvPr/>
          </p:nvSpPr>
          <p:spPr>
            <a:xfrm>
              <a:off x="6959600" y="4225694"/>
              <a:ext cx="34925" cy="23813"/>
            </a:xfrm>
            <a:custGeom>
              <a:avLst/>
              <a:gdLst/>
              <a:ahLst/>
              <a:cxnLst>
                <a:cxn ang="0">
                  <a:pos x="34925" y="4763"/>
                </a:cxn>
                <a:cxn ang="0">
                  <a:pos x="1588" y="23813"/>
                </a:cxn>
                <a:cxn ang="0">
                  <a:pos x="0" y="19050"/>
                </a:cxn>
                <a:cxn ang="0">
                  <a:pos x="31750" y="0"/>
                </a:cxn>
                <a:cxn ang="0">
                  <a:pos x="34925" y="4763"/>
                </a:cxn>
              </a:cxnLst>
              <a:rect l="0" t="0" r="0" b="0"/>
              <a:pathLst>
                <a:path w="22" h="15">
                  <a:moveTo>
                    <a:pt x="22" y="3"/>
                  </a:moveTo>
                  <a:lnTo>
                    <a:pt x="1" y="15"/>
                  </a:lnTo>
                  <a:lnTo>
                    <a:pt x="0" y="12"/>
                  </a:lnTo>
                  <a:lnTo>
                    <a:pt x="20" y="0"/>
                  </a:lnTo>
                  <a:lnTo>
                    <a:pt x="22" y="3"/>
                  </a:lnTo>
                  <a:close/>
                </a:path>
              </a:pathLst>
            </a:custGeom>
            <a:solidFill>
              <a:srgbClr val="4D5972">
                <a:alpha val="100000"/>
              </a:srgbClr>
            </a:solidFill>
            <a:ln w="9525">
              <a:noFill/>
            </a:ln>
          </p:spPr>
          <p:txBody>
            <a:bodyPr/>
            <a:lstStyle/>
            <a:p>
              <a:endParaRPr lang="zh-CN" altLang="en-US"/>
            </a:p>
          </p:txBody>
        </p:sp>
        <p:sp>
          <p:nvSpPr>
            <p:cNvPr id="19753" name="Freeform 669"/>
            <p:cNvSpPr/>
            <p:nvPr/>
          </p:nvSpPr>
          <p:spPr>
            <a:xfrm>
              <a:off x="6986588" y="4228869"/>
              <a:ext cx="20637" cy="25400"/>
            </a:xfrm>
            <a:custGeom>
              <a:avLst/>
              <a:gdLst/>
              <a:ahLst/>
              <a:cxnLst>
                <a:cxn ang="0">
                  <a:pos x="0" y="4763"/>
                </a:cxn>
                <a:cxn ang="0">
                  <a:pos x="6350" y="0"/>
                </a:cxn>
                <a:cxn ang="0">
                  <a:pos x="20637" y="22225"/>
                </a:cxn>
                <a:cxn ang="0">
                  <a:pos x="12700" y="25400"/>
                </a:cxn>
                <a:cxn ang="0">
                  <a:pos x="0" y="4763"/>
                </a:cxn>
              </a:cxnLst>
              <a:rect l="0" t="0" r="0" b="0"/>
              <a:pathLst>
                <a:path w="13" h="16">
                  <a:moveTo>
                    <a:pt x="0" y="3"/>
                  </a:moveTo>
                  <a:lnTo>
                    <a:pt x="4" y="0"/>
                  </a:lnTo>
                  <a:lnTo>
                    <a:pt x="13" y="14"/>
                  </a:lnTo>
                  <a:lnTo>
                    <a:pt x="8" y="16"/>
                  </a:lnTo>
                  <a:lnTo>
                    <a:pt x="0" y="3"/>
                  </a:lnTo>
                  <a:close/>
                </a:path>
              </a:pathLst>
            </a:custGeom>
            <a:solidFill>
              <a:srgbClr val="4D5972">
                <a:alpha val="100000"/>
              </a:srgbClr>
            </a:solidFill>
            <a:ln w="9525">
              <a:noFill/>
            </a:ln>
          </p:spPr>
          <p:txBody>
            <a:bodyPr/>
            <a:lstStyle/>
            <a:p>
              <a:endParaRPr lang="zh-CN" altLang="en-US"/>
            </a:p>
          </p:txBody>
        </p:sp>
        <p:sp>
          <p:nvSpPr>
            <p:cNvPr id="19754" name="Freeform 670"/>
            <p:cNvSpPr/>
            <p:nvPr/>
          </p:nvSpPr>
          <p:spPr>
            <a:xfrm>
              <a:off x="7018338" y="4209819"/>
              <a:ext cx="14287" cy="12700"/>
            </a:xfrm>
            <a:custGeom>
              <a:avLst/>
              <a:gdLst/>
              <a:ahLst/>
              <a:cxnLst>
                <a:cxn ang="0">
                  <a:pos x="14287" y="9525"/>
                </a:cxn>
                <a:cxn ang="0">
                  <a:pos x="6350" y="12700"/>
                </a:cxn>
                <a:cxn ang="0">
                  <a:pos x="0" y="3175"/>
                </a:cxn>
                <a:cxn ang="0">
                  <a:pos x="7937" y="0"/>
                </a:cxn>
                <a:cxn ang="0">
                  <a:pos x="14287" y="9525"/>
                </a:cxn>
              </a:cxnLst>
              <a:rect l="0" t="0" r="0" b="0"/>
              <a:pathLst>
                <a:path w="9" h="8">
                  <a:moveTo>
                    <a:pt x="9" y="6"/>
                  </a:moveTo>
                  <a:lnTo>
                    <a:pt x="4" y="8"/>
                  </a:lnTo>
                  <a:lnTo>
                    <a:pt x="0" y="2"/>
                  </a:lnTo>
                  <a:lnTo>
                    <a:pt x="5" y="0"/>
                  </a:lnTo>
                  <a:lnTo>
                    <a:pt x="9" y="6"/>
                  </a:lnTo>
                  <a:close/>
                </a:path>
              </a:pathLst>
            </a:custGeom>
            <a:solidFill>
              <a:srgbClr val="4D5972">
                <a:alpha val="100000"/>
              </a:srgbClr>
            </a:solidFill>
            <a:ln w="9525">
              <a:noFill/>
            </a:ln>
          </p:spPr>
          <p:txBody>
            <a:bodyPr/>
            <a:lstStyle/>
            <a:p>
              <a:endParaRPr lang="zh-CN" altLang="en-US"/>
            </a:p>
          </p:txBody>
        </p:sp>
        <p:sp>
          <p:nvSpPr>
            <p:cNvPr id="19755" name="Freeform 671"/>
            <p:cNvSpPr/>
            <p:nvPr/>
          </p:nvSpPr>
          <p:spPr>
            <a:xfrm>
              <a:off x="7073900" y="4181244"/>
              <a:ext cx="23812" cy="25400"/>
            </a:xfrm>
            <a:custGeom>
              <a:avLst/>
              <a:gdLst/>
              <a:ahLst/>
              <a:cxnLst>
                <a:cxn ang="0">
                  <a:pos x="23812" y="17463"/>
                </a:cxn>
                <a:cxn ang="0">
                  <a:pos x="12700" y="25400"/>
                </a:cxn>
                <a:cxn ang="0">
                  <a:pos x="0" y="6350"/>
                </a:cxn>
                <a:cxn ang="0">
                  <a:pos x="12700" y="0"/>
                </a:cxn>
                <a:cxn ang="0">
                  <a:pos x="23812" y="17463"/>
                </a:cxn>
              </a:cxnLst>
              <a:rect l="0" t="0" r="0" b="0"/>
              <a:pathLst>
                <a:path w="15" h="16">
                  <a:moveTo>
                    <a:pt x="15" y="11"/>
                  </a:moveTo>
                  <a:lnTo>
                    <a:pt x="8" y="16"/>
                  </a:lnTo>
                  <a:lnTo>
                    <a:pt x="0" y="4"/>
                  </a:lnTo>
                  <a:lnTo>
                    <a:pt x="8" y="0"/>
                  </a:lnTo>
                  <a:lnTo>
                    <a:pt x="15" y="11"/>
                  </a:lnTo>
                  <a:close/>
                </a:path>
              </a:pathLst>
            </a:custGeom>
            <a:solidFill>
              <a:srgbClr val="4D5972">
                <a:alpha val="100000"/>
              </a:srgbClr>
            </a:solidFill>
            <a:ln w="9525">
              <a:noFill/>
            </a:ln>
          </p:spPr>
          <p:txBody>
            <a:bodyPr/>
            <a:lstStyle/>
            <a:p>
              <a:endParaRPr lang="zh-CN" altLang="en-US"/>
            </a:p>
          </p:txBody>
        </p:sp>
        <p:sp>
          <p:nvSpPr>
            <p:cNvPr id="19756" name="Freeform 672"/>
            <p:cNvSpPr/>
            <p:nvPr/>
          </p:nvSpPr>
          <p:spPr>
            <a:xfrm>
              <a:off x="7113588" y="4147906"/>
              <a:ext cx="19050" cy="15875"/>
            </a:xfrm>
            <a:custGeom>
              <a:avLst/>
              <a:gdLst/>
              <a:ahLst/>
              <a:cxnLst>
                <a:cxn ang="0">
                  <a:pos x="19050" y="7938"/>
                </a:cxn>
                <a:cxn ang="0">
                  <a:pos x="4763" y="15875"/>
                </a:cxn>
                <a:cxn ang="0">
                  <a:pos x="0" y="7938"/>
                </a:cxn>
                <a:cxn ang="0">
                  <a:pos x="14288" y="0"/>
                </a:cxn>
                <a:cxn ang="0">
                  <a:pos x="19050" y="7938"/>
                </a:cxn>
              </a:cxnLst>
              <a:rect l="0" t="0" r="0" b="0"/>
              <a:pathLst>
                <a:path w="12" h="10">
                  <a:moveTo>
                    <a:pt x="12" y="5"/>
                  </a:moveTo>
                  <a:lnTo>
                    <a:pt x="3" y="10"/>
                  </a:lnTo>
                  <a:lnTo>
                    <a:pt x="0" y="5"/>
                  </a:lnTo>
                  <a:lnTo>
                    <a:pt x="9" y="0"/>
                  </a:lnTo>
                  <a:lnTo>
                    <a:pt x="12" y="5"/>
                  </a:lnTo>
                  <a:close/>
                </a:path>
              </a:pathLst>
            </a:custGeom>
            <a:solidFill>
              <a:srgbClr val="4D5972">
                <a:alpha val="100000"/>
              </a:srgbClr>
            </a:solidFill>
            <a:ln w="9525">
              <a:noFill/>
            </a:ln>
          </p:spPr>
          <p:txBody>
            <a:bodyPr/>
            <a:lstStyle/>
            <a:p>
              <a:endParaRPr lang="zh-CN" altLang="en-US"/>
            </a:p>
          </p:txBody>
        </p:sp>
        <p:sp>
          <p:nvSpPr>
            <p:cNvPr id="19757" name="Freeform 673"/>
            <p:cNvSpPr/>
            <p:nvPr/>
          </p:nvSpPr>
          <p:spPr>
            <a:xfrm>
              <a:off x="7127875" y="4157431"/>
              <a:ext cx="22225" cy="17463"/>
            </a:xfrm>
            <a:custGeom>
              <a:avLst/>
              <a:gdLst/>
              <a:ahLst/>
              <a:cxnLst>
                <a:cxn ang="0">
                  <a:pos x="22225" y="7938"/>
                </a:cxn>
                <a:cxn ang="0">
                  <a:pos x="4763" y="17463"/>
                </a:cxn>
                <a:cxn ang="0">
                  <a:pos x="0" y="9525"/>
                </a:cxn>
                <a:cxn ang="0">
                  <a:pos x="15875" y="0"/>
                </a:cxn>
                <a:cxn ang="0">
                  <a:pos x="22225" y="7938"/>
                </a:cxn>
              </a:cxnLst>
              <a:rect l="0" t="0" r="0" b="0"/>
              <a:pathLst>
                <a:path w="14" h="11">
                  <a:moveTo>
                    <a:pt x="14" y="5"/>
                  </a:moveTo>
                  <a:lnTo>
                    <a:pt x="3" y="11"/>
                  </a:lnTo>
                  <a:lnTo>
                    <a:pt x="0" y="6"/>
                  </a:lnTo>
                  <a:lnTo>
                    <a:pt x="10" y="0"/>
                  </a:lnTo>
                  <a:lnTo>
                    <a:pt x="14" y="5"/>
                  </a:lnTo>
                  <a:close/>
                </a:path>
              </a:pathLst>
            </a:custGeom>
            <a:solidFill>
              <a:srgbClr val="4D5972">
                <a:alpha val="100000"/>
              </a:srgbClr>
            </a:solidFill>
            <a:ln w="9525">
              <a:noFill/>
            </a:ln>
          </p:spPr>
          <p:txBody>
            <a:bodyPr/>
            <a:lstStyle/>
            <a:p>
              <a:endParaRPr lang="zh-CN" altLang="en-US"/>
            </a:p>
          </p:txBody>
        </p:sp>
        <p:sp>
          <p:nvSpPr>
            <p:cNvPr id="19758" name="Freeform 674"/>
            <p:cNvSpPr/>
            <p:nvPr/>
          </p:nvSpPr>
          <p:spPr>
            <a:xfrm>
              <a:off x="7032625" y="4211406"/>
              <a:ext cx="31750" cy="22225"/>
            </a:xfrm>
            <a:custGeom>
              <a:avLst/>
              <a:gdLst/>
              <a:ahLst/>
              <a:cxnLst>
                <a:cxn ang="0">
                  <a:pos x="31750" y="3175"/>
                </a:cxn>
                <a:cxn ang="0">
                  <a:pos x="1588" y="22225"/>
                </a:cxn>
                <a:cxn ang="0">
                  <a:pos x="0" y="15875"/>
                </a:cxn>
                <a:cxn ang="0">
                  <a:pos x="30163" y="0"/>
                </a:cxn>
                <a:cxn ang="0">
                  <a:pos x="31750" y="3175"/>
                </a:cxn>
              </a:cxnLst>
              <a:rect l="0" t="0" r="0" b="0"/>
              <a:pathLst>
                <a:path w="20" h="14">
                  <a:moveTo>
                    <a:pt x="20" y="2"/>
                  </a:moveTo>
                  <a:lnTo>
                    <a:pt x="1" y="14"/>
                  </a:lnTo>
                  <a:lnTo>
                    <a:pt x="0" y="10"/>
                  </a:lnTo>
                  <a:lnTo>
                    <a:pt x="19" y="0"/>
                  </a:lnTo>
                  <a:lnTo>
                    <a:pt x="20" y="2"/>
                  </a:lnTo>
                  <a:close/>
                </a:path>
              </a:pathLst>
            </a:custGeom>
            <a:solidFill>
              <a:srgbClr val="4D5972">
                <a:alpha val="100000"/>
              </a:srgbClr>
            </a:solidFill>
            <a:ln w="9525">
              <a:noFill/>
            </a:ln>
          </p:spPr>
          <p:txBody>
            <a:bodyPr/>
            <a:lstStyle/>
            <a:p>
              <a:endParaRPr lang="zh-CN" altLang="en-US"/>
            </a:p>
          </p:txBody>
        </p:sp>
        <p:sp>
          <p:nvSpPr>
            <p:cNvPr id="19759" name="Freeform 675"/>
            <p:cNvSpPr/>
            <p:nvPr/>
          </p:nvSpPr>
          <p:spPr>
            <a:xfrm>
              <a:off x="6978650" y="4197119"/>
              <a:ext cx="304800" cy="287338"/>
            </a:xfrm>
            <a:custGeom>
              <a:avLst/>
              <a:gdLst/>
              <a:ahLst/>
              <a:cxnLst>
                <a:cxn ang="0">
                  <a:pos x="294839" y="177591"/>
                </a:cxn>
                <a:cxn ang="0">
                  <a:pos x="111561" y="281352"/>
                </a:cxn>
                <a:cxn ang="0">
                  <a:pos x="85663" y="275366"/>
                </a:cxn>
                <a:cxn ang="0">
                  <a:pos x="5976" y="135687"/>
                </a:cxn>
                <a:cxn ang="0">
                  <a:pos x="11953" y="109747"/>
                </a:cxn>
                <a:cxn ang="0">
                  <a:pos x="195231" y="5986"/>
                </a:cxn>
                <a:cxn ang="0">
                  <a:pos x="221129" y="11972"/>
                </a:cxn>
                <a:cxn ang="0">
                  <a:pos x="300816" y="151651"/>
                </a:cxn>
                <a:cxn ang="0">
                  <a:pos x="294839" y="177591"/>
                </a:cxn>
              </a:cxnLst>
              <a:rect l="0" t="0" r="0" b="0"/>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alpha val="100000"/>
              </a:srgbClr>
            </a:solidFill>
            <a:ln w="9525">
              <a:noFill/>
            </a:ln>
          </p:spPr>
          <p:txBody>
            <a:bodyPr/>
            <a:lstStyle/>
            <a:p>
              <a:endParaRPr lang="zh-CN" altLang="en-US"/>
            </a:p>
          </p:txBody>
        </p:sp>
        <p:sp>
          <p:nvSpPr>
            <p:cNvPr id="19760" name="Freeform 676"/>
            <p:cNvSpPr/>
            <p:nvPr/>
          </p:nvSpPr>
          <p:spPr>
            <a:xfrm>
              <a:off x="7061200" y="4273319"/>
              <a:ext cx="57150" cy="55563"/>
            </a:xfrm>
            <a:custGeom>
              <a:avLst/>
              <a:gdLst/>
              <a:ahLst/>
              <a:cxnLst>
                <a:cxn ang="0">
                  <a:pos x="45326" y="41672"/>
                </a:cxn>
                <a:cxn ang="0">
                  <a:pos x="31531" y="49610"/>
                </a:cxn>
                <a:cxn ang="0">
                  <a:pos x="9853" y="43657"/>
                </a:cxn>
                <a:cxn ang="0">
                  <a:pos x="3941" y="35719"/>
                </a:cxn>
                <a:cxn ang="0">
                  <a:pos x="11824" y="11906"/>
                </a:cxn>
                <a:cxn ang="0">
                  <a:pos x="25619" y="3969"/>
                </a:cxn>
                <a:cxn ang="0">
                  <a:pos x="47297" y="11906"/>
                </a:cxn>
                <a:cxn ang="0">
                  <a:pos x="53209" y="17860"/>
                </a:cxn>
                <a:cxn ang="0">
                  <a:pos x="45326" y="41672"/>
                </a:cxn>
              </a:cxnLst>
              <a:rect l="0" t="0" r="0" b="0"/>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alpha val="100000"/>
              </a:srgbClr>
            </a:solidFill>
            <a:ln w="9525">
              <a:noFill/>
            </a:ln>
          </p:spPr>
          <p:txBody>
            <a:bodyPr/>
            <a:lstStyle/>
            <a:p>
              <a:endParaRPr lang="zh-CN" altLang="en-US"/>
            </a:p>
          </p:txBody>
        </p:sp>
        <p:sp>
          <p:nvSpPr>
            <p:cNvPr id="19761" name="Freeform 677"/>
            <p:cNvSpPr/>
            <p:nvPr/>
          </p:nvSpPr>
          <p:spPr>
            <a:xfrm>
              <a:off x="7008813" y="4303481"/>
              <a:ext cx="57150" cy="52388"/>
            </a:xfrm>
            <a:custGeom>
              <a:avLst/>
              <a:gdLst/>
              <a:ahLst/>
              <a:cxnLst>
                <a:cxn ang="0">
                  <a:pos x="47297" y="40746"/>
                </a:cxn>
                <a:cxn ang="0">
                  <a:pos x="33502" y="48507"/>
                </a:cxn>
                <a:cxn ang="0">
                  <a:pos x="9853" y="42687"/>
                </a:cxn>
                <a:cxn ang="0">
                  <a:pos x="5912" y="34925"/>
                </a:cxn>
                <a:cxn ang="0">
                  <a:pos x="11824" y="11642"/>
                </a:cxn>
                <a:cxn ang="0">
                  <a:pos x="25619" y="3881"/>
                </a:cxn>
                <a:cxn ang="0">
                  <a:pos x="49267" y="9701"/>
                </a:cxn>
                <a:cxn ang="0">
                  <a:pos x="53209" y="17463"/>
                </a:cxn>
                <a:cxn ang="0">
                  <a:pos x="47297" y="40746"/>
                </a:cxn>
              </a:cxnLst>
              <a:rect l="0" t="0" r="0" b="0"/>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alpha val="100000"/>
              </a:srgbClr>
            </a:solidFill>
            <a:ln w="9525">
              <a:noFill/>
            </a:ln>
          </p:spPr>
          <p:txBody>
            <a:bodyPr/>
            <a:lstStyle/>
            <a:p>
              <a:endParaRPr lang="zh-CN" altLang="en-US"/>
            </a:p>
          </p:txBody>
        </p:sp>
        <p:sp>
          <p:nvSpPr>
            <p:cNvPr id="19762" name="Freeform 678"/>
            <p:cNvSpPr/>
            <p:nvPr/>
          </p:nvSpPr>
          <p:spPr>
            <a:xfrm>
              <a:off x="7112000" y="4243156"/>
              <a:ext cx="58737" cy="55563"/>
            </a:xfrm>
            <a:custGeom>
              <a:avLst/>
              <a:gdLst/>
              <a:ahLst/>
              <a:cxnLst>
                <a:cxn ang="0">
                  <a:pos x="46585" y="41672"/>
                </a:cxn>
                <a:cxn ang="0">
                  <a:pos x="32407" y="49610"/>
                </a:cxn>
                <a:cxn ang="0">
                  <a:pos x="8102" y="43657"/>
                </a:cxn>
                <a:cxn ang="0">
                  <a:pos x="4051" y="35719"/>
                </a:cxn>
                <a:cxn ang="0">
                  <a:pos x="10127" y="13891"/>
                </a:cxn>
                <a:cxn ang="0">
                  <a:pos x="24305" y="5953"/>
                </a:cxn>
                <a:cxn ang="0">
                  <a:pos x="48610" y="11906"/>
                </a:cxn>
                <a:cxn ang="0">
                  <a:pos x="52661" y="19844"/>
                </a:cxn>
                <a:cxn ang="0">
                  <a:pos x="46585" y="41672"/>
                </a:cxn>
              </a:cxnLst>
              <a:rect l="0" t="0" r="0" b="0"/>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alpha val="100000"/>
              </a:srgbClr>
            </a:solidFill>
            <a:ln w="9525">
              <a:noFill/>
            </a:ln>
          </p:spPr>
          <p:txBody>
            <a:bodyPr/>
            <a:lstStyle/>
            <a:p>
              <a:endParaRPr lang="zh-CN" altLang="en-US"/>
            </a:p>
          </p:txBody>
        </p:sp>
        <p:sp>
          <p:nvSpPr>
            <p:cNvPr id="19763" name="Freeform 679"/>
            <p:cNvSpPr/>
            <p:nvPr/>
          </p:nvSpPr>
          <p:spPr>
            <a:xfrm>
              <a:off x="7086600" y="4319356"/>
              <a:ext cx="57150" cy="53975"/>
            </a:xfrm>
            <a:custGeom>
              <a:avLst/>
              <a:gdLst/>
              <a:ahLst/>
              <a:cxnLst>
                <a:cxn ang="0">
                  <a:pos x="47297" y="41981"/>
                </a:cxn>
                <a:cxn ang="0">
                  <a:pos x="33502" y="49977"/>
                </a:cxn>
                <a:cxn ang="0">
                  <a:pos x="9853" y="43980"/>
                </a:cxn>
                <a:cxn ang="0">
                  <a:pos x="5912" y="35983"/>
                </a:cxn>
                <a:cxn ang="0">
                  <a:pos x="11824" y="11994"/>
                </a:cxn>
                <a:cxn ang="0">
                  <a:pos x="25619" y="3998"/>
                </a:cxn>
                <a:cxn ang="0">
                  <a:pos x="49267" y="9995"/>
                </a:cxn>
                <a:cxn ang="0">
                  <a:pos x="53209" y="17992"/>
                </a:cxn>
                <a:cxn ang="0">
                  <a:pos x="47297" y="41981"/>
                </a:cxn>
              </a:cxnLst>
              <a:rect l="0" t="0" r="0" b="0"/>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alpha val="100000"/>
              </a:srgbClr>
            </a:solidFill>
            <a:ln w="9525">
              <a:noFill/>
            </a:ln>
          </p:spPr>
          <p:txBody>
            <a:bodyPr/>
            <a:lstStyle/>
            <a:p>
              <a:endParaRPr lang="zh-CN" altLang="en-US"/>
            </a:p>
          </p:txBody>
        </p:sp>
        <p:sp>
          <p:nvSpPr>
            <p:cNvPr id="19764" name="Freeform 680"/>
            <p:cNvSpPr/>
            <p:nvPr/>
          </p:nvSpPr>
          <p:spPr>
            <a:xfrm>
              <a:off x="7035800" y="4347931"/>
              <a:ext cx="57150" cy="53975"/>
            </a:xfrm>
            <a:custGeom>
              <a:avLst/>
              <a:gdLst/>
              <a:ahLst/>
              <a:cxnLst>
                <a:cxn ang="0">
                  <a:pos x="46945" y="41981"/>
                </a:cxn>
                <a:cxn ang="0">
                  <a:pos x="32657" y="49977"/>
                </a:cxn>
                <a:cxn ang="0">
                  <a:pos x="8164" y="43980"/>
                </a:cxn>
                <a:cxn ang="0">
                  <a:pos x="4082" y="35983"/>
                </a:cxn>
                <a:cxn ang="0">
                  <a:pos x="10205" y="11994"/>
                </a:cxn>
                <a:cxn ang="0">
                  <a:pos x="24493" y="3998"/>
                </a:cxn>
                <a:cxn ang="0">
                  <a:pos x="48986" y="9995"/>
                </a:cxn>
                <a:cxn ang="0">
                  <a:pos x="53068" y="17992"/>
                </a:cxn>
                <a:cxn ang="0">
                  <a:pos x="46945" y="41981"/>
                </a:cxn>
              </a:cxnLst>
              <a:rect l="0" t="0" r="0" b="0"/>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alpha val="100000"/>
              </a:srgbClr>
            </a:solidFill>
            <a:ln w="9525">
              <a:noFill/>
            </a:ln>
          </p:spPr>
          <p:txBody>
            <a:bodyPr/>
            <a:lstStyle/>
            <a:p>
              <a:endParaRPr lang="zh-CN" altLang="en-US"/>
            </a:p>
          </p:txBody>
        </p:sp>
        <p:sp>
          <p:nvSpPr>
            <p:cNvPr id="19765" name="Freeform 681"/>
            <p:cNvSpPr/>
            <p:nvPr/>
          </p:nvSpPr>
          <p:spPr>
            <a:xfrm>
              <a:off x="7137400" y="4289194"/>
              <a:ext cx="58737" cy="55563"/>
            </a:xfrm>
            <a:custGeom>
              <a:avLst/>
              <a:gdLst/>
              <a:ahLst/>
              <a:cxnLst>
                <a:cxn ang="0">
                  <a:pos x="46585" y="41672"/>
                </a:cxn>
                <a:cxn ang="0">
                  <a:pos x="32407" y="49610"/>
                </a:cxn>
                <a:cxn ang="0">
                  <a:pos x="10127" y="43657"/>
                </a:cxn>
                <a:cxn ang="0">
                  <a:pos x="4051" y="35719"/>
                </a:cxn>
                <a:cxn ang="0">
                  <a:pos x="10127" y="11906"/>
                </a:cxn>
                <a:cxn ang="0">
                  <a:pos x="24305" y="3969"/>
                </a:cxn>
                <a:cxn ang="0">
                  <a:pos x="48610" y="11906"/>
                </a:cxn>
                <a:cxn ang="0">
                  <a:pos x="52661" y="19844"/>
                </a:cxn>
                <a:cxn ang="0">
                  <a:pos x="46585" y="41672"/>
                </a:cxn>
              </a:cxnLst>
              <a:rect l="0" t="0" r="0" b="0"/>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alpha val="100000"/>
              </a:srgbClr>
            </a:solidFill>
            <a:ln w="9525">
              <a:noFill/>
            </a:ln>
          </p:spPr>
          <p:txBody>
            <a:bodyPr/>
            <a:lstStyle/>
            <a:p>
              <a:endParaRPr lang="zh-CN" altLang="en-US"/>
            </a:p>
          </p:txBody>
        </p:sp>
        <p:sp>
          <p:nvSpPr>
            <p:cNvPr id="19766" name="Freeform 682"/>
            <p:cNvSpPr/>
            <p:nvPr/>
          </p:nvSpPr>
          <p:spPr>
            <a:xfrm>
              <a:off x="7112000" y="4363806"/>
              <a:ext cx="58737" cy="53975"/>
            </a:xfrm>
            <a:custGeom>
              <a:avLst/>
              <a:gdLst/>
              <a:ahLst/>
              <a:cxnLst>
                <a:cxn ang="0">
                  <a:pos x="48610" y="41981"/>
                </a:cxn>
                <a:cxn ang="0">
                  <a:pos x="34432" y="49977"/>
                </a:cxn>
                <a:cxn ang="0">
                  <a:pos x="10127" y="43980"/>
                </a:cxn>
                <a:cxn ang="0">
                  <a:pos x="6076" y="35983"/>
                </a:cxn>
                <a:cxn ang="0">
                  <a:pos x="12152" y="11994"/>
                </a:cxn>
                <a:cxn ang="0">
                  <a:pos x="26330" y="3998"/>
                </a:cxn>
                <a:cxn ang="0">
                  <a:pos x="50635" y="9995"/>
                </a:cxn>
                <a:cxn ang="0">
                  <a:pos x="54686" y="17992"/>
                </a:cxn>
                <a:cxn ang="0">
                  <a:pos x="48610" y="41981"/>
                </a:cxn>
              </a:cxnLst>
              <a:rect l="0" t="0" r="0" b="0"/>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alpha val="100000"/>
              </a:srgbClr>
            </a:solidFill>
            <a:ln w="9525">
              <a:noFill/>
            </a:ln>
          </p:spPr>
          <p:txBody>
            <a:bodyPr/>
            <a:lstStyle/>
            <a:p>
              <a:endParaRPr lang="zh-CN" altLang="en-US"/>
            </a:p>
          </p:txBody>
        </p:sp>
        <p:sp>
          <p:nvSpPr>
            <p:cNvPr id="19767" name="Freeform 683"/>
            <p:cNvSpPr/>
            <p:nvPr/>
          </p:nvSpPr>
          <p:spPr>
            <a:xfrm>
              <a:off x="7062788" y="4392381"/>
              <a:ext cx="57150" cy="55563"/>
            </a:xfrm>
            <a:custGeom>
              <a:avLst/>
              <a:gdLst/>
              <a:ahLst/>
              <a:cxnLst>
                <a:cxn ang="0">
                  <a:pos x="45326" y="43657"/>
                </a:cxn>
                <a:cxn ang="0">
                  <a:pos x="31531" y="51594"/>
                </a:cxn>
                <a:cxn ang="0">
                  <a:pos x="7883" y="43657"/>
                </a:cxn>
                <a:cxn ang="0">
                  <a:pos x="3941" y="37703"/>
                </a:cxn>
                <a:cxn ang="0">
                  <a:pos x="9853" y="13891"/>
                </a:cxn>
                <a:cxn ang="0">
                  <a:pos x="23648" y="5953"/>
                </a:cxn>
                <a:cxn ang="0">
                  <a:pos x="47297" y="11906"/>
                </a:cxn>
                <a:cxn ang="0">
                  <a:pos x="51238" y="19844"/>
                </a:cxn>
                <a:cxn ang="0">
                  <a:pos x="45326" y="43657"/>
                </a:cxn>
              </a:cxnLst>
              <a:rect l="0" t="0" r="0" b="0"/>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alpha val="100000"/>
              </a:srgbClr>
            </a:solidFill>
            <a:ln w="9525">
              <a:noFill/>
            </a:ln>
          </p:spPr>
          <p:txBody>
            <a:bodyPr/>
            <a:lstStyle/>
            <a:p>
              <a:endParaRPr lang="zh-CN" altLang="en-US"/>
            </a:p>
          </p:txBody>
        </p:sp>
        <p:sp>
          <p:nvSpPr>
            <p:cNvPr id="19768" name="Freeform 684"/>
            <p:cNvSpPr/>
            <p:nvPr/>
          </p:nvSpPr>
          <p:spPr>
            <a:xfrm>
              <a:off x="7164388" y="4335231"/>
              <a:ext cx="57150" cy="53975"/>
            </a:xfrm>
            <a:custGeom>
              <a:avLst/>
              <a:gdLst/>
              <a:ahLst/>
              <a:cxnLst>
                <a:cxn ang="0">
                  <a:pos x="45326" y="41981"/>
                </a:cxn>
                <a:cxn ang="0">
                  <a:pos x="31531" y="49977"/>
                </a:cxn>
                <a:cxn ang="0">
                  <a:pos x="9853" y="43980"/>
                </a:cxn>
                <a:cxn ang="0">
                  <a:pos x="3941" y="35983"/>
                </a:cxn>
                <a:cxn ang="0">
                  <a:pos x="11824" y="11994"/>
                </a:cxn>
                <a:cxn ang="0">
                  <a:pos x="25619" y="3998"/>
                </a:cxn>
                <a:cxn ang="0">
                  <a:pos x="47297" y="9995"/>
                </a:cxn>
                <a:cxn ang="0">
                  <a:pos x="53209" y="17992"/>
                </a:cxn>
                <a:cxn ang="0">
                  <a:pos x="45326" y="41981"/>
                </a:cxn>
              </a:cxnLst>
              <a:rect l="0" t="0" r="0" b="0"/>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alpha val="100000"/>
              </a:srgbClr>
            </a:solidFill>
            <a:ln w="9525">
              <a:noFill/>
            </a:ln>
          </p:spPr>
          <p:txBody>
            <a:bodyPr/>
            <a:lstStyle/>
            <a:p>
              <a:endParaRPr lang="zh-CN" altLang="en-US"/>
            </a:p>
          </p:txBody>
        </p:sp>
        <p:sp>
          <p:nvSpPr>
            <p:cNvPr id="19769" name="Freeform 685"/>
            <p:cNvSpPr/>
            <p:nvPr/>
          </p:nvSpPr>
          <p:spPr>
            <a:xfrm>
              <a:off x="7162800" y="4219344"/>
              <a:ext cx="49212" cy="52388"/>
            </a:xfrm>
            <a:custGeom>
              <a:avLst/>
              <a:gdLst/>
              <a:ahLst/>
              <a:cxnLst>
                <a:cxn ang="0">
                  <a:pos x="43307" y="40298"/>
                </a:cxn>
                <a:cxn ang="0">
                  <a:pos x="27559" y="50373"/>
                </a:cxn>
                <a:cxn ang="0">
                  <a:pos x="15748" y="46343"/>
                </a:cxn>
                <a:cxn ang="0">
                  <a:pos x="1968" y="24179"/>
                </a:cxn>
                <a:cxn ang="0">
                  <a:pos x="5905" y="12090"/>
                </a:cxn>
                <a:cxn ang="0">
                  <a:pos x="21653" y="2015"/>
                </a:cxn>
                <a:cxn ang="0">
                  <a:pos x="33464" y="4030"/>
                </a:cxn>
                <a:cxn ang="0">
                  <a:pos x="47244" y="28209"/>
                </a:cxn>
                <a:cxn ang="0">
                  <a:pos x="43307" y="40298"/>
                </a:cxn>
              </a:cxnLst>
              <a:rect l="0" t="0" r="0" b="0"/>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alpha val="100000"/>
              </a:srgbClr>
            </a:solidFill>
            <a:ln w="9525">
              <a:noFill/>
            </a:ln>
          </p:spPr>
          <p:txBody>
            <a:bodyPr/>
            <a:lstStyle/>
            <a:p>
              <a:endParaRPr lang="zh-CN" altLang="en-US"/>
            </a:p>
          </p:txBody>
        </p:sp>
        <p:sp>
          <p:nvSpPr>
            <p:cNvPr id="19770" name="Freeform 686"/>
            <p:cNvSpPr/>
            <p:nvPr/>
          </p:nvSpPr>
          <p:spPr>
            <a:xfrm>
              <a:off x="7213600" y="4308244"/>
              <a:ext cx="49212" cy="52388"/>
            </a:xfrm>
            <a:custGeom>
              <a:avLst/>
              <a:gdLst/>
              <a:ahLst/>
              <a:cxnLst>
                <a:cxn ang="0">
                  <a:pos x="43307" y="42313"/>
                </a:cxn>
                <a:cxn ang="0">
                  <a:pos x="27559" y="50373"/>
                </a:cxn>
                <a:cxn ang="0">
                  <a:pos x="15748" y="46343"/>
                </a:cxn>
                <a:cxn ang="0">
                  <a:pos x="3937" y="26194"/>
                </a:cxn>
                <a:cxn ang="0">
                  <a:pos x="5905" y="12090"/>
                </a:cxn>
                <a:cxn ang="0">
                  <a:pos x="21653" y="4030"/>
                </a:cxn>
                <a:cxn ang="0">
                  <a:pos x="35433" y="6045"/>
                </a:cxn>
                <a:cxn ang="0">
                  <a:pos x="47244" y="28209"/>
                </a:cxn>
                <a:cxn ang="0">
                  <a:pos x="43307" y="42313"/>
                </a:cxn>
              </a:cxnLst>
              <a:rect l="0" t="0" r="0" b="0"/>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alpha val="100000"/>
              </a:srgbClr>
            </a:solidFill>
            <a:ln w="9525">
              <a:noFill/>
            </a:ln>
          </p:spPr>
          <p:txBody>
            <a:bodyPr/>
            <a:lstStyle/>
            <a:p>
              <a:endParaRPr lang="zh-CN" altLang="en-US"/>
            </a:p>
          </p:txBody>
        </p:sp>
        <p:sp>
          <p:nvSpPr>
            <p:cNvPr id="19771" name="Freeform 687"/>
            <p:cNvSpPr/>
            <p:nvPr/>
          </p:nvSpPr>
          <p:spPr>
            <a:xfrm>
              <a:off x="7188200" y="4265381"/>
              <a:ext cx="49212" cy="49213"/>
            </a:xfrm>
            <a:custGeom>
              <a:avLst/>
              <a:gdLst/>
              <a:ahLst/>
              <a:cxnLst>
                <a:cxn ang="0">
                  <a:pos x="41338" y="39370"/>
                </a:cxn>
                <a:cxn ang="0">
                  <a:pos x="29527" y="47244"/>
                </a:cxn>
                <a:cxn ang="0">
                  <a:pos x="13779" y="43307"/>
                </a:cxn>
                <a:cxn ang="0">
                  <a:pos x="3937" y="25591"/>
                </a:cxn>
                <a:cxn ang="0">
                  <a:pos x="7874" y="9843"/>
                </a:cxn>
                <a:cxn ang="0">
                  <a:pos x="19685" y="1969"/>
                </a:cxn>
                <a:cxn ang="0">
                  <a:pos x="35433" y="5906"/>
                </a:cxn>
                <a:cxn ang="0">
                  <a:pos x="45275" y="25591"/>
                </a:cxn>
                <a:cxn ang="0">
                  <a:pos x="41338" y="39370"/>
                </a:cxn>
              </a:cxnLst>
              <a:rect l="0" t="0" r="0" b="0"/>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alpha val="100000"/>
              </a:srgbClr>
            </a:solidFill>
            <a:ln w="9525">
              <a:noFill/>
            </a:ln>
          </p:spPr>
          <p:txBody>
            <a:bodyPr/>
            <a:lstStyle/>
            <a:p>
              <a:endParaRPr lang="zh-CN" altLang="en-US"/>
            </a:p>
          </p:txBody>
        </p:sp>
        <p:sp>
          <p:nvSpPr>
            <p:cNvPr id="19772" name="Freeform 688"/>
            <p:cNvSpPr/>
            <p:nvPr/>
          </p:nvSpPr>
          <p:spPr>
            <a:xfrm>
              <a:off x="6959600" y="4163781"/>
              <a:ext cx="215900" cy="128588"/>
            </a:xfrm>
            <a:custGeom>
              <a:avLst/>
              <a:gdLst/>
              <a:ahLst/>
              <a:cxnLst>
                <a:cxn ang="0">
                  <a:pos x="215900" y="6350"/>
                </a:cxn>
                <a:cxn ang="0">
                  <a:pos x="1588" y="128588"/>
                </a:cxn>
                <a:cxn ang="0">
                  <a:pos x="0" y="123825"/>
                </a:cxn>
                <a:cxn ang="0">
                  <a:pos x="214313" y="0"/>
                </a:cxn>
                <a:cxn ang="0">
                  <a:pos x="215900" y="6350"/>
                </a:cxn>
              </a:cxnLst>
              <a:rect l="0" t="0" r="0" b="0"/>
              <a:pathLst>
                <a:path w="136" h="81">
                  <a:moveTo>
                    <a:pt x="136" y="4"/>
                  </a:moveTo>
                  <a:lnTo>
                    <a:pt x="1" y="81"/>
                  </a:lnTo>
                  <a:lnTo>
                    <a:pt x="0" y="78"/>
                  </a:lnTo>
                  <a:lnTo>
                    <a:pt x="135" y="0"/>
                  </a:lnTo>
                  <a:lnTo>
                    <a:pt x="136" y="4"/>
                  </a:lnTo>
                  <a:close/>
                </a:path>
              </a:pathLst>
            </a:custGeom>
            <a:solidFill>
              <a:srgbClr val="333C4F">
                <a:alpha val="100000"/>
              </a:srgbClr>
            </a:solidFill>
            <a:ln w="9525">
              <a:noFill/>
            </a:ln>
          </p:spPr>
          <p:txBody>
            <a:bodyPr/>
            <a:lstStyle/>
            <a:p>
              <a:endParaRPr lang="zh-CN" altLang="en-US"/>
            </a:p>
          </p:txBody>
        </p:sp>
        <p:sp>
          <p:nvSpPr>
            <p:cNvPr id="19773" name="Freeform 689"/>
            <p:cNvSpPr/>
            <p:nvPr/>
          </p:nvSpPr>
          <p:spPr>
            <a:xfrm>
              <a:off x="9320213" y="4790844"/>
              <a:ext cx="55562" cy="125413"/>
            </a:xfrm>
            <a:custGeom>
              <a:avLst/>
              <a:gdLst/>
              <a:ahLst/>
              <a:cxnLst>
                <a:cxn ang="0">
                  <a:pos x="45640" y="73655"/>
                </a:cxn>
                <a:cxn ang="0">
                  <a:pos x="55562" y="21898"/>
                </a:cxn>
                <a:cxn ang="0">
                  <a:pos x="17859" y="27870"/>
                </a:cxn>
                <a:cxn ang="0">
                  <a:pos x="3969" y="107497"/>
                </a:cxn>
                <a:cxn ang="0">
                  <a:pos x="45640" y="73655"/>
                </a:cxn>
              </a:cxnLst>
              <a:rect l="0" t="0" r="0" b="0"/>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alpha val="100000"/>
              </a:srgbClr>
            </a:solidFill>
            <a:ln w="9525">
              <a:noFill/>
            </a:ln>
          </p:spPr>
          <p:txBody>
            <a:bodyPr/>
            <a:lstStyle/>
            <a:p>
              <a:endParaRPr lang="zh-CN" altLang="en-US"/>
            </a:p>
          </p:txBody>
        </p:sp>
        <p:sp>
          <p:nvSpPr>
            <p:cNvPr id="19774" name="Freeform 690"/>
            <p:cNvSpPr/>
            <p:nvPr/>
          </p:nvSpPr>
          <p:spPr>
            <a:xfrm>
              <a:off x="7650163" y="4530494"/>
              <a:ext cx="565150" cy="630238"/>
            </a:xfrm>
            <a:custGeom>
              <a:avLst/>
              <a:gdLst/>
              <a:ahLst/>
              <a:cxnLst>
                <a:cxn ang="0">
                  <a:pos x="441325" y="25400"/>
                </a:cxn>
                <a:cxn ang="0">
                  <a:pos x="398463" y="11113"/>
                </a:cxn>
                <a:cxn ang="0">
                  <a:pos x="361950" y="36513"/>
                </a:cxn>
                <a:cxn ang="0">
                  <a:pos x="319088" y="23813"/>
                </a:cxn>
                <a:cxn ang="0">
                  <a:pos x="282575" y="49213"/>
                </a:cxn>
                <a:cxn ang="0">
                  <a:pos x="238125" y="36513"/>
                </a:cxn>
                <a:cxn ang="0">
                  <a:pos x="203200" y="61913"/>
                </a:cxn>
                <a:cxn ang="0">
                  <a:pos x="158750" y="49213"/>
                </a:cxn>
                <a:cxn ang="0">
                  <a:pos x="123825" y="74613"/>
                </a:cxn>
                <a:cxn ang="0">
                  <a:pos x="79375" y="61913"/>
                </a:cxn>
                <a:cxn ang="0">
                  <a:pos x="42863" y="87313"/>
                </a:cxn>
                <a:cxn ang="0">
                  <a:pos x="0" y="73025"/>
                </a:cxn>
                <a:cxn ang="0">
                  <a:pos x="3175" y="93663"/>
                </a:cxn>
                <a:cxn ang="0">
                  <a:pos x="38100" y="312738"/>
                </a:cxn>
                <a:cxn ang="0">
                  <a:pos x="87313" y="630238"/>
                </a:cxn>
                <a:cxn ang="0">
                  <a:pos x="565150" y="557213"/>
                </a:cxn>
                <a:cxn ang="0">
                  <a:pos x="515938" y="238125"/>
                </a:cxn>
                <a:cxn ang="0">
                  <a:pos x="481013" y="19050"/>
                </a:cxn>
                <a:cxn ang="0">
                  <a:pos x="477838" y="0"/>
                </a:cxn>
                <a:cxn ang="0">
                  <a:pos x="441325" y="25400"/>
                </a:cxn>
              </a:cxnLst>
              <a:rect l="0" t="0" r="0" b="0"/>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alpha val="100000"/>
              </a:srgbClr>
            </a:solidFill>
            <a:ln w="9525">
              <a:noFill/>
            </a:ln>
          </p:spPr>
          <p:txBody>
            <a:bodyPr/>
            <a:lstStyle/>
            <a:p>
              <a:endParaRPr lang="zh-CN" altLang="en-US"/>
            </a:p>
          </p:txBody>
        </p:sp>
        <p:sp>
          <p:nvSpPr>
            <p:cNvPr id="19775" name="Freeform 691"/>
            <p:cNvSpPr/>
            <p:nvPr/>
          </p:nvSpPr>
          <p:spPr>
            <a:xfrm>
              <a:off x="7689850" y="4589231"/>
              <a:ext cx="423862" cy="117475"/>
            </a:xfrm>
            <a:custGeom>
              <a:avLst/>
              <a:gdLst/>
              <a:ahLst/>
              <a:cxnLst>
                <a:cxn ang="0">
                  <a:pos x="417892" y="53760"/>
                </a:cxn>
                <a:cxn ang="0">
                  <a:pos x="13930" y="115484"/>
                </a:cxn>
                <a:cxn ang="0">
                  <a:pos x="7960" y="111502"/>
                </a:cxn>
                <a:cxn ang="0">
                  <a:pos x="0" y="71680"/>
                </a:cxn>
                <a:cxn ang="0">
                  <a:pos x="5970" y="63715"/>
                </a:cxn>
                <a:cxn ang="0">
                  <a:pos x="409932" y="0"/>
                </a:cxn>
                <a:cxn ang="0">
                  <a:pos x="417892" y="5973"/>
                </a:cxn>
                <a:cxn ang="0">
                  <a:pos x="423862" y="45795"/>
                </a:cxn>
                <a:cxn ang="0">
                  <a:pos x="417892" y="53760"/>
                </a:cxn>
              </a:cxnLst>
              <a:rect l="0" t="0" r="0" b="0"/>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alpha val="100000"/>
              </a:srgbClr>
            </a:solidFill>
            <a:ln w="9525">
              <a:noFill/>
            </a:ln>
          </p:spPr>
          <p:txBody>
            <a:bodyPr/>
            <a:lstStyle/>
            <a:p>
              <a:endParaRPr lang="zh-CN" altLang="en-US"/>
            </a:p>
          </p:txBody>
        </p:sp>
        <p:sp>
          <p:nvSpPr>
            <p:cNvPr id="19776" name="Freeform 692"/>
            <p:cNvSpPr/>
            <p:nvPr/>
          </p:nvSpPr>
          <p:spPr>
            <a:xfrm>
              <a:off x="7700963" y="4711469"/>
              <a:ext cx="144462" cy="166688"/>
            </a:xfrm>
            <a:custGeom>
              <a:avLst/>
              <a:gdLst/>
              <a:ahLst/>
              <a:cxnLst>
                <a:cxn ang="0">
                  <a:pos x="138443" y="148829"/>
                </a:cxn>
                <a:cxn ang="0">
                  <a:pos x="30096" y="164704"/>
                </a:cxn>
                <a:cxn ang="0">
                  <a:pos x="22071" y="160735"/>
                </a:cxn>
                <a:cxn ang="0">
                  <a:pos x="0" y="23813"/>
                </a:cxn>
                <a:cxn ang="0">
                  <a:pos x="6019" y="17859"/>
                </a:cxn>
                <a:cxn ang="0">
                  <a:pos x="116372" y="0"/>
                </a:cxn>
                <a:cxn ang="0">
                  <a:pos x="122391" y="5953"/>
                </a:cxn>
                <a:cxn ang="0">
                  <a:pos x="144462" y="140891"/>
                </a:cxn>
                <a:cxn ang="0">
                  <a:pos x="138443" y="148829"/>
                </a:cxn>
              </a:cxnLst>
              <a:rect l="0" t="0" r="0" b="0"/>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alpha val="100000"/>
              </a:srgbClr>
            </a:solidFill>
            <a:ln w="9525">
              <a:noFill/>
            </a:ln>
          </p:spPr>
          <p:txBody>
            <a:bodyPr/>
            <a:lstStyle/>
            <a:p>
              <a:endParaRPr lang="zh-CN" altLang="en-US"/>
            </a:p>
          </p:txBody>
        </p:sp>
        <p:sp>
          <p:nvSpPr>
            <p:cNvPr id="19777" name="Freeform 693"/>
            <p:cNvSpPr/>
            <p:nvPr/>
          </p:nvSpPr>
          <p:spPr>
            <a:xfrm>
              <a:off x="7727950" y="4874981"/>
              <a:ext cx="155575" cy="242888"/>
            </a:xfrm>
            <a:custGeom>
              <a:avLst/>
              <a:gdLst/>
              <a:ahLst/>
              <a:cxnLst>
                <a:cxn ang="0">
                  <a:pos x="147597" y="226961"/>
                </a:cxn>
                <a:cxn ang="0">
                  <a:pos x="41886" y="242888"/>
                </a:cxn>
                <a:cxn ang="0">
                  <a:pos x="33907" y="236915"/>
                </a:cxn>
                <a:cxn ang="0">
                  <a:pos x="0" y="25882"/>
                </a:cxn>
                <a:cxn ang="0">
                  <a:pos x="5984" y="15927"/>
                </a:cxn>
                <a:cxn ang="0">
                  <a:pos x="113689" y="0"/>
                </a:cxn>
                <a:cxn ang="0">
                  <a:pos x="121668" y="5973"/>
                </a:cxn>
                <a:cxn ang="0">
                  <a:pos x="155575" y="217006"/>
                </a:cxn>
                <a:cxn ang="0">
                  <a:pos x="147597" y="226961"/>
                </a:cxn>
              </a:cxnLst>
              <a:rect l="0" t="0" r="0" b="0"/>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alpha val="100000"/>
              </a:srgbClr>
            </a:solidFill>
            <a:ln w="9525">
              <a:noFill/>
            </a:ln>
          </p:spPr>
          <p:txBody>
            <a:bodyPr/>
            <a:lstStyle/>
            <a:p>
              <a:endParaRPr lang="zh-CN" altLang="en-US"/>
            </a:p>
          </p:txBody>
        </p:sp>
        <p:sp>
          <p:nvSpPr>
            <p:cNvPr id="19778" name="Freeform 694"/>
            <p:cNvSpPr/>
            <p:nvPr/>
          </p:nvSpPr>
          <p:spPr>
            <a:xfrm>
              <a:off x="7840663" y="4665431"/>
              <a:ext cx="282575" cy="85725"/>
            </a:xfrm>
            <a:custGeom>
              <a:avLst/>
              <a:gdLst/>
              <a:ahLst/>
              <a:cxnLst>
                <a:cxn ang="0">
                  <a:pos x="278595" y="43859"/>
                </a:cxn>
                <a:cxn ang="0">
                  <a:pos x="11940" y="85725"/>
                </a:cxn>
                <a:cxn ang="0">
                  <a:pos x="5970" y="81738"/>
                </a:cxn>
                <a:cxn ang="0">
                  <a:pos x="0" y="47847"/>
                </a:cxn>
                <a:cxn ang="0">
                  <a:pos x="3980" y="41866"/>
                </a:cxn>
                <a:cxn ang="0">
                  <a:pos x="272625" y="0"/>
                </a:cxn>
                <a:cxn ang="0">
                  <a:pos x="276605" y="3987"/>
                </a:cxn>
                <a:cxn ang="0">
                  <a:pos x="282575" y="37878"/>
                </a:cxn>
                <a:cxn ang="0">
                  <a:pos x="278595" y="43859"/>
                </a:cxn>
              </a:cxnLst>
              <a:rect l="0" t="0" r="0" b="0"/>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alpha val="100000"/>
              </a:srgbClr>
            </a:solidFill>
            <a:ln w="9525">
              <a:noFill/>
            </a:ln>
          </p:spPr>
          <p:txBody>
            <a:bodyPr/>
            <a:lstStyle/>
            <a:p>
              <a:endParaRPr lang="zh-CN" altLang="en-US"/>
            </a:p>
          </p:txBody>
        </p:sp>
        <p:sp>
          <p:nvSpPr>
            <p:cNvPr id="19779" name="Freeform 695"/>
            <p:cNvSpPr/>
            <p:nvPr/>
          </p:nvSpPr>
          <p:spPr>
            <a:xfrm>
              <a:off x="7848600" y="4720994"/>
              <a:ext cx="280987" cy="69850"/>
            </a:xfrm>
            <a:custGeom>
              <a:avLst/>
              <a:gdLst/>
              <a:ahLst/>
              <a:cxnLst>
                <a:cxn ang="0">
                  <a:pos x="280987" y="25400"/>
                </a:cxn>
                <a:cxn ang="0">
                  <a:pos x="4762" y="69850"/>
                </a:cxn>
                <a:cxn ang="0">
                  <a:pos x="0" y="44450"/>
                </a:cxn>
                <a:cxn ang="0">
                  <a:pos x="277812" y="0"/>
                </a:cxn>
                <a:cxn ang="0">
                  <a:pos x="280987" y="25400"/>
                </a:cxn>
              </a:cxnLst>
              <a:rect l="0" t="0" r="0" b="0"/>
              <a:pathLst>
                <a:path w="177" h="44">
                  <a:moveTo>
                    <a:pt x="177" y="16"/>
                  </a:moveTo>
                  <a:lnTo>
                    <a:pt x="3" y="44"/>
                  </a:lnTo>
                  <a:lnTo>
                    <a:pt x="0" y="28"/>
                  </a:lnTo>
                  <a:lnTo>
                    <a:pt x="175" y="0"/>
                  </a:lnTo>
                  <a:lnTo>
                    <a:pt x="177" y="16"/>
                  </a:lnTo>
                  <a:close/>
                </a:path>
              </a:pathLst>
            </a:custGeom>
            <a:solidFill>
              <a:srgbClr val="D7D6D6">
                <a:alpha val="100000"/>
              </a:srgbClr>
            </a:solidFill>
            <a:ln w="9525">
              <a:noFill/>
            </a:ln>
          </p:spPr>
          <p:txBody>
            <a:bodyPr/>
            <a:lstStyle/>
            <a:p>
              <a:endParaRPr lang="zh-CN" altLang="en-US"/>
            </a:p>
          </p:txBody>
        </p:sp>
        <p:sp>
          <p:nvSpPr>
            <p:cNvPr id="19780" name="Freeform 696"/>
            <p:cNvSpPr/>
            <p:nvPr/>
          </p:nvSpPr>
          <p:spPr>
            <a:xfrm>
              <a:off x="7856538" y="4768619"/>
              <a:ext cx="279400" cy="53975"/>
            </a:xfrm>
            <a:custGeom>
              <a:avLst/>
              <a:gdLst/>
              <a:ahLst/>
              <a:cxnLst>
                <a:cxn ang="0">
                  <a:pos x="277404" y="9995"/>
                </a:cxn>
                <a:cxn ang="0">
                  <a:pos x="3991" y="53975"/>
                </a:cxn>
                <a:cxn ang="0">
                  <a:pos x="1996" y="49977"/>
                </a:cxn>
                <a:cxn ang="0">
                  <a:pos x="0" y="43980"/>
                </a:cxn>
                <a:cxn ang="0">
                  <a:pos x="1996" y="41981"/>
                </a:cxn>
                <a:cxn ang="0">
                  <a:pos x="275409" y="0"/>
                </a:cxn>
                <a:cxn ang="0">
                  <a:pos x="277404" y="1999"/>
                </a:cxn>
                <a:cxn ang="0">
                  <a:pos x="279400" y="7996"/>
                </a:cxn>
                <a:cxn ang="0">
                  <a:pos x="277404" y="9995"/>
                </a:cxn>
              </a:cxnLst>
              <a:rect l="0" t="0" r="0" b="0"/>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alpha val="100000"/>
              </a:srgbClr>
            </a:solidFill>
            <a:ln w="9525">
              <a:noFill/>
            </a:ln>
          </p:spPr>
          <p:txBody>
            <a:bodyPr/>
            <a:lstStyle/>
            <a:p>
              <a:endParaRPr lang="zh-CN" altLang="en-US"/>
            </a:p>
          </p:txBody>
        </p:sp>
        <p:sp>
          <p:nvSpPr>
            <p:cNvPr id="19781" name="Freeform 697"/>
            <p:cNvSpPr/>
            <p:nvPr/>
          </p:nvSpPr>
          <p:spPr>
            <a:xfrm>
              <a:off x="7861300" y="4789256"/>
              <a:ext cx="276225" cy="53975"/>
            </a:xfrm>
            <a:custGeom>
              <a:avLst/>
              <a:gdLst/>
              <a:ahLst/>
              <a:cxnLst>
                <a:cxn ang="0">
                  <a:pos x="274238" y="11994"/>
                </a:cxn>
                <a:cxn ang="0">
                  <a:pos x="3974" y="53975"/>
                </a:cxn>
                <a:cxn ang="0">
                  <a:pos x="0" y="51976"/>
                </a:cxn>
                <a:cxn ang="0">
                  <a:pos x="0" y="45979"/>
                </a:cxn>
                <a:cxn ang="0">
                  <a:pos x="1987" y="41981"/>
                </a:cxn>
                <a:cxn ang="0">
                  <a:pos x="272251" y="0"/>
                </a:cxn>
                <a:cxn ang="0">
                  <a:pos x="276225" y="1999"/>
                </a:cxn>
                <a:cxn ang="0">
                  <a:pos x="276225" y="7996"/>
                </a:cxn>
                <a:cxn ang="0">
                  <a:pos x="274238" y="11994"/>
                </a:cxn>
              </a:cxnLst>
              <a:rect l="0" t="0" r="0" b="0"/>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alpha val="100000"/>
              </a:srgbClr>
            </a:solidFill>
            <a:ln w="9525">
              <a:noFill/>
            </a:ln>
          </p:spPr>
          <p:txBody>
            <a:bodyPr/>
            <a:lstStyle/>
            <a:p>
              <a:endParaRPr lang="zh-CN" altLang="en-US"/>
            </a:p>
          </p:txBody>
        </p:sp>
        <p:sp>
          <p:nvSpPr>
            <p:cNvPr id="19782" name="Freeform 698"/>
            <p:cNvSpPr/>
            <p:nvPr/>
          </p:nvSpPr>
          <p:spPr>
            <a:xfrm>
              <a:off x="7862888" y="4808306"/>
              <a:ext cx="279400" cy="53975"/>
            </a:xfrm>
            <a:custGeom>
              <a:avLst/>
              <a:gdLst/>
              <a:ahLst/>
              <a:cxnLst>
                <a:cxn ang="0">
                  <a:pos x="277404" y="11994"/>
                </a:cxn>
                <a:cxn ang="0">
                  <a:pos x="3991" y="53975"/>
                </a:cxn>
                <a:cxn ang="0">
                  <a:pos x="1996" y="51976"/>
                </a:cxn>
                <a:cxn ang="0">
                  <a:pos x="0" y="45979"/>
                </a:cxn>
                <a:cxn ang="0">
                  <a:pos x="1996" y="41981"/>
                </a:cxn>
                <a:cxn ang="0">
                  <a:pos x="275409" y="0"/>
                </a:cxn>
                <a:cxn ang="0">
                  <a:pos x="277404" y="1999"/>
                </a:cxn>
                <a:cxn ang="0">
                  <a:pos x="279400" y="7996"/>
                </a:cxn>
                <a:cxn ang="0">
                  <a:pos x="277404" y="11994"/>
                </a:cxn>
              </a:cxnLst>
              <a:rect l="0" t="0" r="0" b="0"/>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alpha val="100000"/>
              </a:srgbClr>
            </a:solidFill>
            <a:ln w="9525">
              <a:noFill/>
            </a:ln>
          </p:spPr>
          <p:txBody>
            <a:bodyPr/>
            <a:lstStyle/>
            <a:p>
              <a:endParaRPr lang="zh-CN" altLang="en-US"/>
            </a:p>
          </p:txBody>
        </p:sp>
        <p:sp>
          <p:nvSpPr>
            <p:cNvPr id="19783" name="Freeform 699"/>
            <p:cNvSpPr/>
            <p:nvPr/>
          </p:nvSpPr>
          <p:spPr>
            <a:xfrm>
              <a:off x="7867650" y="4828944"/>
              <a:ext cx="277812" cy="53975"/>
            </a:xfrm>
            <a:custGeom>
              <a:avLst/>
              <a:gdLst/>
              <a:ahLst/>
              <a:cxnLst>
                <a:cxn ang="0">
                  <a:pos x="273843" y="11994"/>
                </a:cxn>
                <a:cxn ang="0">
                  <a:pos x="3969" y="53975"/>
                </a:cxn>
                <a:cxn ang="0">
                  <a:pos x="0" y="51976"/>
                </a:cxn>
                <a:cxn ang="0">
                  <a:pos x="0" y="45979"/>
                </a:cxn>
                <a:cxn ang="0">
                  <a:pos x="1984" y="43980"/>
                </a:cxn>
                <a:cxn ang="0">
                  <a:pos x="273843" y="0"/>
                </a:cxn>
                <a:cxn ang="0">
                  <a:pos x="275828" y="1999"/>
                </a:cxn>
                <a:cxn ang="0">
                  <a:pos x="277812" y="7996"/>
                </a:cxn>
                <a:cxn ang="0">
                  <a:pos x="273843" y="11994"/>
                </a:cxn>
              </a:cxnLst>
              <a:rect l="0" t="0" r="0" b="0"/>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alpha val="100000"/>
              </a:srgbClr>
            </a:solidFill>
            <a:ln w="9525">
              <a:noFill/>
            </a:ln>
          </p:spPr>
          <p:txBody>
            <a:bodyPr/>
            <a:lstStyle/>
            <a:p>
              <a:endParaRPr lang="zh-CN" altLang="en-US"/>
            </a:p>
          </p:txBody>
        </p:sp>
        <p:sp>
          <p:nvSpPr>
            <p:cNvPr id="19784" name="Freeform 700"/>
            <p:cNvSpPr/>
            <p:nvPr/>
          </p:nvSpPr>
          <p:spPr>
            <a:xfrm>
              <a:off x="7869238" y="4847994"/>
              <a:ext cx="277812" cy="57150"/>
            </a:xfrm>
            <a:custGeom>
              <a:avLst/>
              <a:gdLst/>
              <a:ahLst/>
              <a:cxnLst>
                <a:cxn ang="0">
                  <a:pos x="275828" y="12246"/>
                </a:cxn>
                <a:cxn ang="0">
                  <a:pos x="3969" y="55109"/>
                </a:cxn>
                <a:cxn ang="0">
                  <a:pos x="1984" y="53068"/>
                </a:cxn>
                <a:cxn ang="0">
                  <a:pos x="0" y="46945"/>
                </a:cxn>
                <a:cxn ang="0">
                  <a:pos x="3969" y="44904"/>
                </a:cxn>
                <a:cxn ang="0">
                  <a:pos x="273843" y="2041"/>
                </a:cxn>
                <a:cxn ang="0">
                  <a:pos x="277812" y="4082"/>
                </a:cxn>
                <a:cxn ang="0">
                  <a:pos x="277812" y="10205"/>
                </a:cxn>
                <a:cxn ang="0">
                  <a:pos x="275828" y="12246"/>
                </a:cxn>
              </a:cxnLst>
              <a:rect l="0" t="0" r="0" b="0"/>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alpha val="100000"/>
              </a:srgbClr>
            </a:solidFill>
            <a:ln w="9525">
              <a:noFill/>
            </a:ln>
          </p:spPr>
          <p:txBody>
            <a:bodyPr/>
            <a:lstStyle/>
            <a:p>
              <a:endParaRPr lang="zh-CN" altLang="en-US"/>
            </a:p>
          </p:txBody>
        </p:sp>
        <p:sp>
          <p:nvSpPr>
            <p:cNvPr id="19785" name="Freeform 701"/>
            <p:cNvSpPr/>
            <p:nvPr/>
          </p:nvSpPr>
          <p:spPr>
            <a:xfrm>
              <a:off x="7872413" y="4870219"/>
              <a:ext cx="279400" cy="53975"/>
            </a:xfrm>
            <a:custGeom>
              <a:avLst/>
              <a:gdLst/>
              <a:ahLst/>
              <a:cxnLst>
                <a:cxn ang="0">
                  <a:pos x="277404" y="9995"/>
                </a:cxn>
                <a:cxn ang="0">
                  <a:pos x="3991" y="53975"/>
                </a:cxn>
                <a:cxn ang="0">
                  <a:pos x="1996" y="51976"/>
                </a:cxn>
                <a:cxn ang="0">
                  <a:pos x="0" y="45979"/>
                </a:cxn>
                <a:cxn ang="0">
                  <a:pos x="1996" y="41981"/>
                </a:cxn>
                <a:cxn ang="0">
                  <a:pos x="275409" y="0"/>
                </a:cxn>
                <a:cxn ang="0">
                  <a:pos x="277404" y="1999"/>
                </a:cxn>
                <a:cxn ang="0">
                  <a:pos x="279400" y="7996"/>
                </a:cxn>
                <a:cxn ang="0">
                  <a:pos x="277404" y="9995"/>
                </a:cxn>
              </a:cxnLst>
              <a:rect l="0" t="0" r="0" b="0"/>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alpha val="100000"/>
              </a:srgbClr>
            </a:solidFill>
            <a:ln w="9525">
              <a:noFill/>
            </a:ln>
          </p:spPr>
          <p:txBody>
            <a:bodyPr/>
            <a:lstStyle/>
            <a:p>
              <a:endParaRPr lang="zh-CN" altLang="en-US"/>
            </a:p>
          </p:txBody>
        </p:sp>
        <p:sp>
          <p:nvSpPr>
            <p:cNvPr id="19786" name="Freeform 702"/>
            <p:cNvSpPr/>
            <p:nvPr/>
          </p:nvSpPr>
          <p:spPr>
            <a:xfrm>
              <a:off x="7877175" y="4890856"/>
              <a:ext cx="276225" cy="53975"/>
            </a:xfrm>
            <a:custGeom>
              <a:avLst/>
              <a:gdLst/>
              <a:ahLst/>
              <a:cxnLst>
                <a:cxn ang="0">
                  <a:pos x="274238" y="11994"/>
                </a:cxn>
                <a:cxn ang="0">
                  <a:pos x="3974" y="53975"/>
                </a:cxn>
                <a:cxn ang="0">
                  <a:pos x="0" y="51976"/>
                </a:cxn>
                <a:cxn ang="0">
                  <a:pos x="0" y="45979"/>
                </a:cxn>
                <a:cxn ang="0">
                  <a:pos x="1987" y="41981"/>
                </a:cxn>
                <a:cxn ang="0">
                  <a:pos x="272251" y="0"/>
                </a:cxn>
                <a:cxn ang="0">
                  <a:pos x="276225" y="1999"/>
                </a:cxn>
                <a:cxn ang="0">
                  <a:pos x="276225" y="7996"/>
                </a:cxn>
                <a:cxn ang="0">
                  <a:pos x="274238" y="11994"/>
                </a:cxn>
              </a:cxnLst>
              <a:rect l="0" t="0" r="0" b="0"/>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alpha val="100000"/>
              </a:srgbClr>
            </a:solidFill>
            <a:ln w="9525">
              <a:noFill/>
            </a:ln>
          </p:spPr>
          <p:txBody>
            <a:bodyPr/>
            <a:lstStyle/>
            <a:p>
              <a:endParaRPr lang="zh-CN" altLang="en-US"/>
            </a:p>
          </p:txBody>
        </p:sp>
        <p:sp>
          <p:nvSpPr>
            <p:cNvPr id="19787" name="Freeform 703"/>
            <p:cNvSpPr/>
            <p:nvPr/>
          </p:nvSpPr>
          <p:spPr>
            <a:xfrm>
              <a:off x="7878763" y="4909906"/>
              <a:ext cx="279400" cy="53975"/>
            </a:xfrm>
            <a:custGeom>
              <a:avLst/>
              <a:gdLst/>
              <a:ahLst/>
              <a:cxnLst>
                <a:cxn ang="0">
                  <a:pos x="277404" y="11994"/>
                </a:cxn>
                <a:cxn ang="0">
                  <a:pos x="3991" y="53975"/>
                </a:cxn>
                <a:cxn ang="0">
                  <a:pos x="1996" y="51976"/>
                </a:cxn>
                <a:cxn ang="0">
                  <a:pos x="0" y="45979"/>
                </a:cxn>
                <a:cxn ang="0">
                  <a:pos x="1996" y="43980"/>
                </a:cxn>
                <a:cxn ang="0">
                  <a:pos x="275409" y="0"/>
                </a:cxn>
                <a:cxn ang="0">
                  <a:pos x="277404" y="1999"/>
                </a:cxn>
                <a:cxn ang="0">
                  <a:pos x="279400" y="7996"/>
                </a:cxn>
                <a:cxn ang="0">
                  <a:pos x="277404" y="11994"/>
                </a:cxn>
              </a:cxnLst>
              <a:rect l="0" t="0" r="0" b="0"/>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alpha val="100000"/>
              </a:srgbClr>
            </a:solidFill>
            <a:ln w="9525">
              <a:noFill/>
            </a:ln>
          </p:spPr>
          <p:txBody>
            <a:bodyPr/>
            <a:lstStyle/>
            <a:p>
              <a:endParaRPr lang="zh-CN" altLang="en-US"/>
            </a:p>
          </p:txBody>
        </p:sp>
        <p:sp>
          <p:nvSpPr>
            <p:cNvPr id="19788" name="Freeform 704"/>
            <p:cNvSpPr/>
            <p:nvPr/>
          </p:nvSpPr>
          <p:spPr>
            <a:xfrm>
              <a:off x="7886700" y="4987694"/>
              <a:ext cx="117475" cy="30163"/>
            </a:xfrm>
            <a:custGeom>
              <a:avLst/>
              <a:gdLst/>
              <a:ahLst/>
              <a:cxnLst>
                <a:cxn ang="0">
                  <a:pos x="115484" y="12065"/>
                </a:cxn>
                <a:cxn ang="0">
                  <a:pos x="3982" y="30163"/>
                </a:cxn>
                <a:cxn ang="0">
                  <a:pos x="1991" y="28152"/>
                </a:cxn>
                <a:cxn ang="0">
                  <a:pos x="0" y="20109"/>
                </a:cxn>
                <a:cxn ang="0">
                  <a:pos x="1991" y="18098"/>
                </a:cxn>
                <a:cxn ang="0">
                  <a:pos x="113493" y="2011"/>
                </a:cxn>
                <a:cxn ang="0">
                  <a:pos x="115484" y="2011"/>
                </a:cxn>
                <a:cxn ang="0">
                  <a:pos x="117475" y="10054"/>
                </a:cxn>
                <a:cxn ang="0">
                  <a:pos x="115484" y="12065"/>
                </a:cxn>
              </a:cxnLst>
              <a:rect l="0" t="0" r="0" b="0"/>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alpha val="100000"/>
              </a:srgbClr>
            </a:solidFill>
            <a:ln w="9525">
              <a:noFill/>
            </a:ln>
          </p:spPr>
          <p:txBody>
            <a:bodyPr/>
            <a:lstStyle/>
            <a:p>
              <a:endParaRPr lang="zh-CN" altLang="en-US"/>
            </a:p>
          </p:txBody>
        </p:sp>
        <p:sp>
          <p:nvSpPr>
            <p:cNvPr id="19789" name="Freeform 705"/>
            <p:cNvSpPr/>
            <p:nvPr/>
          </p:nvSpPr>
          <p:spPr>
            <a:xfrm>
              <a:off x="7893050" y="4995631"/>
              <a:ext cx="277812" cy="53975"/>
            </a:xfrm>
            <a:custGeom>
              <a:avLst/>
              <a:gdLst/>
              <a:ahLst/>
              <a:cxnLst>
                <a:cxn ang="0">
                  <a:pos x="273843" y="11994"/>
                </a:cxn>
                <a:cxn ang="0">
                  <a:pos x="3969" y="53975"/>
                </a:cxn>
                <a:cxn ang="0">
                  <a:pos x="0" y="51976"/>
                </a:cxn>
                <a:cxn ang="0">
                  <a:pos x="0" y="45979"/>
                </a:cxn>
                <a:cxn ang="0">
                  <a:pos x="1984" y="41981"/>
                </a:cxn>
                <a:cxn ang="0">
                  <a:pos x="273843" y="0"/>
                </a:cxn>
                <a:cxn ang="0">
                  <a:pos x="275828" y="1999"/>
                </a:cxn>
                <a:cxn ang="0">
                  <a:pos x="277812" y="7996"/>
                </a:cxn>
                <a:cxn ang="0">
                  <a:pos x="273843" y="11994"/>
                </a:cxn>
              </a:cxnLst>
              <a:rect l="0" t="0" r="0" b="0"/>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alpha val="100000"/>
              </a:srgbClr>
            </a:solidFill>
            <a:ln w="9525">
              <a:noFill/>
            </a:ln>
          </p:spPr>
          <p:txBody>
            <a:bodyPr/>
            <a:lstStyle/>
            <a:p>
              <a:endParaRPr lang="zh-CN" altLang="en-US"/>
            </a:p>
          </p:txBody>
        </p:sp>
        <p:sp>
          <p:nvSpPr>
            <p:cNvPr id="19790" name="Freeform 706"/>
            <p:cNvSpPr/>
            <p:nvPr/>
          </p:nvSpPr>
          <p:spPr>
            <a:xfrm>
              <a:off x="7894638" y="5016269"/>
              <a:ext cx="279400" cy="53975"/>
            </a:xfrm>
            <a:custGeom>
              <a:avLst/>
              <a:gdLst/>
              <a:ahLst/>
              <a:cxnLst>
                <a:cxn ang="0">
                  <a:pos x="277404" y="11994"/>
                </a:cxn>
                <a:cxn ang="0">
                  <a:pos x="3991" y="53975"/>
                </a:cxn>
                <a:cxn ang="0">
                  <a:pos x="1996" y="51976"/>
                </a:cxn>
                <a:cxn ang="0">
                  <a:pos x="0" y="45979"/>
                </a:cxn>
                <a:cxn ang="0">
                  <a:pos x="3991" y="41981"/>
                </a:cxn>
                <a:cxn ang="0">
                  <a:pos x="275409" y="0"/>
                </a:cxn>
                <a:cxn ang="0">
                  <a:pos x="279400" y="1999"/>
                </a:cxn>
                <a:cxn ang="0">
                  <a:pos x="279400" y="7996"/>
                </a:cxn>
                <a:cxn ang="0">
                  <a:pos x="277404" y="11994"/>
                </a:cxn>
              </a:cxnLst>
              <a:rect l="0" t="0" r="0" b="0"/>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alpha val="100000"/>
              </a:srgbClr>
            </a:solidFill>
            <a:ln w="9525">
              <a:noFill/>
            </a:ln>
          </p:spPr>
          <p:txBody>
            <a:bodyPr/>
            <a:lstStyle/>
            <a:p>
              <a:endParaRPr lang="zh-CN" altLang="en-US"/>
            </a:p>
          </p:txBody>
        </p:sp>
        <p:sp>
          <p:nvSpPr>
            <p:cNvPr id="19791" name="Freeform 707"/>
            <p:cNvSpPr/>
            <p:nvPr/>
          </p:nvSpPr>
          <p:spPr>
            <a:xfrm>
              <a:off x="7899400" y="5035319"/>
              <a:ext cx="277812" cy="53975"/>
            </a:xfrm>
            <a:custGeom>
              <a:avLst/>
              <a:gdLst/>
              <a:ahLst/>
              <a:cxnLst>
                <a:cxn ang="0">
                  <a:pos x="275828" y="11994"/>
                </a:cxn>
                <a:cxn ang="0">
                  <a:pos x="3969" y="53975"/>
                </a:cxn>
                <a:cxn ang="0">
                  <a:pos x="1984" y="51976"/>
                </a:cxn>
                <a:cxn ang="0">
                  <a:pos x="0" y="45979"/>
                </a:cxn>
                <a:cxn ang="0">
                  <a:pos x="1984" y="43980"/>
                </a:cxn>
                <a:cxn ang="0">
                  <a:pos x="273843" y="0"/>
                </a:cxn>
                <a:cxn ang="0">
                  <a:pos x="275828" y="1999"/>
                </a:cxn>
                <a:cxn ang="0">
                  <a:pos x="277812" y="7996"/>
                </a:cxn>
                <a:cxn ang="0">
                  <a:pos x="275828" y="11994"/>
                </a:cxn>
              </a:cxnLst>
              <a:rect l="0" t="0" r="0" b="0"/>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alpha val="100000"/>
              </a:srgbClr>
            </a:solidFill>
            <a:ln w="9525">
              <a:noFill/>
            </a:ln>
          </p:spPr>
          <p:txBody>
            <a:bodyPr/>
            <a:lstStyle/>
            <a:p>
              <a:endParaRPr lang="zh-CN" altLang="en-US"/>
            </a:p>
          </p:txBody>
        </p:sp>
        <p:sp>
          <p:nvSpPr>
            <p:cNvPr id="19792" name="Freeform 708"/>
            <p:cNvSpPr/>
            <p:nvPr/>
          </p:nvSpPr>
          <p:spPr>
            <a:xfrm>
              <a:off x="10298113" y="4209819"/>
              <a:ext cx="158750" cy="188913"/>
            </a:xfrm>
            <a:custGeom>
              <a:avLst/>
              <a:gdLst/>
              <a:ahLst/>
              <a:cxnLst>
                <a:cxn ang="0">
                  <a:pos x="130969" y="71588"/>
                </a:cxn>
                <a:cxn ang="0">
                  <a:pos x="134938" y="15908"/>
                </a:cxn>
                <a:cxn ang="0">
                  <a:pos x="83344" y="37783"/>
                </a:cxn>
                <a:cxn ang="0">
                  <a:pos x="0" y="155108"/>
                </a:cxn>
                <a:cxn ang="0">
                  <a:pos x="31750" y="161073"/>
                </a:cxn>
                <a:cxn ang="0">
                  <a:pos x="47625" y="188913"/>
                </a:cxn>
                <a:cxn ang="0">
                  <a:pos x="130969" y="71588"/>
                </a:cxn>
              </a:cxnLst>
              <a:rect l="0" t="0" r="0" b="0"/>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alpha val="100000"/>
              </a:srgbClr>
            </a:solidFill>
            <a:ln w="9525">
              <a:noFill/>
            </a:ln>
          </p:spPr>
          <p:txBody>
            <a:bodyPr/>
            <a:lstStyle/>
            <a:p>
              <a:endParaRPr lang="zh-CN" altLang="en-US"/>
            </a:p>
          </p:txBody>
        </p:sp>
        <p:sp>
          <p:nvSpPr>
            <p:cNvPr id="19793" name="Freeform 709"/>
            <p:cNvSpPr/>
            <p:nvPr/>
          </p:nvSpPr>
          <p:spPr>
            <a:xfrm>
              <a:off x="10407650" y="4249506"/>
              <a:ext cx="7937" cy="7938"/>
            </a:xfrm>
            <a:custGeom>
              <a:avLst/>
              <a:gdLst/>
              <a:ahLst/>
              <a:cxnLst>
                <a:cxn ang="0">
                  <a:pos x="5953" y="5954"/>
                </a:cxn>
                <a:cxn ang="0">
                  <a:pos x="1984" y="7938"/>
                </a:cxn>
                <a:cxn ang="0">
                  <a:pos x="1984" y="1985"/>
                </a:cxn>
                <a:cxn ang="0">
                  <a:pos x="5953" y="1985"/>
                </a:cxn>
                <a:cxn ang="0">
                  <a:pos x="5953" y="5954"/>
                </a:cxn>
              </a:cxnLst>
              <a:rect l="0" t="0" r="0" b="0"/>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alpha val="100000"/>
              </a:srgbClr>
            </a:solidFill>
            <a:ln w="9525">
              <a:noFill/>
            </a:ln>
          </p:spPr>
          <p:txBody>
            <a:bodyPr/>
            <a:lstStyle/>
            <a:p>
              <a:endParaRPr lang="zh-CN" altLang="en-US"/>
            </a:p>
          </p:txBody>
        </p:sp>
        <p:sp>
          <p:nvSpPr>
            <p:cNvPr id="19794" name="Freeform 710"/>
            <p:cNvSpPr/>
            <p:nvPr/>
          </p:nvSpPr>
          <p:spPr>
            <a:xfrm>
              <a:off x="10398125" y="4262206"/>
              <a:ext cx="7937" cy="9525"/>
            </a:xfrm>
            <a:custGeom>
              <a:avLst/>
              <a:gdLst/>
              <a:ahLst/>
              <a:cxnLst>
                <a:cxn ang="0">
                  <a:pos x="5953" y="7144"/>
                </a:cxn>
                <a:cxn ang="0">
                  <a:pos x="1984" y="9525"/>
                </a:cxn>
                <a:cxn ang="0">
                  <a:pos x="1984" y="2381"/>
                </a:cxn>
                <a:cxn ang="0">
                  <a:pos x="5953" y="2381"/>
                </a:cxn>
                <a:cxn ang="0">
                  <a:pos x="5953" y="7144"/>
                </a:cxn>
              </a:cxnLst>
              <a:rect l="0" t="0" r="0" b="0"/>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alpha val="100000"/>
              </a:srgbClr>
            </a:solidFill>
            <a:ln w="9525">
              <a:noFill/>
            </a:ln>
          </p:spPr>
          <p:txBody>
            <a:bodyPr/>
            <a:lstStyle/>
            <a:p>
              <a:endParaRPr lang="zh-CN" altLang="en-US"/>
            </a:p>
          </p:txBody>
        </p:sp>
        <p:sp>
          <p:nvSpPr>
            <p:cNvPr id="19795" name="Freeform 711"/>
            <p:cNvSpPr/>
            <p:nvPr/>
          </p:nvSpPr>
          <p:spPr>
            <a:xfrm>
              <a:off x="10388600" y="4276494"/>
              <a:ext cx="7937" cy="7938"/>
            </a:xfrm>
            <a:custGeom>
              <a:avLst/>
              <a:gdLst/>
              <a:ahLst/>
              <a:cxnLst>
                <a:cxn ang="0">
                  <a:pos x="7937" y="5954"/>
                </a:cxn>
                <a:cxn ang="0">
                  <a:pos x="1984" y="7938"/>
                </a:cxn>
                <a:cxn ang="0">
                  <a:pos x="1984" y="1985"/>
                </a:cxn>
                <a:cxn ang="0">
                  <a:pos x="5953" y="1985"/>
                </a:cxn>
                <a:cxn ang="0">
                  <a:pos x="7937" y="5954"/>
                </a:cxn>
              </a:cxnLst>
              <a:rect l="0" t="0" r="0" b="0"/>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alpha val="100000"/>
              </a:srgbClr>
            </a:solidFill>
            <a:ln w="9525">
              <a:noFill/>
            </a:ln>
          </p:spPr>
          <p:txBody>
            <a:bodyPr/>
            <a:lstStyle/>
            <a:p>
              <a:endParaRPr lang="zh-CN" altLang="en-US"/>
            </a:p>
          </p:txBody>
        </p:sp>
        <p:sp>
          <p:nvSpPr>
            <p:cNvPr id="19796" name="Freeform 712"/>
            <p:cNvSpPr/>
            <p:nvPr/>
          </p:nvSpPr>
          <p:spPr>
            <a:xfrm>
              <a:off x="10377488" y="4290781"/>
              <a:ext cx="7937" cy="7938"/>
            </a:xfrm>
            <a:custGeom>
              <a:avLst/>
              <a:gdLst/>
              <a:ahLst/>
              <a:cxnLst>
                <a:cxn ang="0">
                  <a:pos x="7937" y="5954"/>
                </a:cxn>
                <a:cxn ang="0">
                  <a:pos x="1984" y="7938"/>
                </a:cxn>
                <a:cxn ang="0">
                  <a:pos x="1984" y="1985"/>
                </a:cxn>
                <a:cxn ang="0">
                  <a:pos x="5953" y="1985"/>
                </a:cxn>
                <a:cxn ang="0">
                  <a:pos x="7937" y="5954"/>
                </a:cxn>
              </a:cxnLst>
              <a:rect l="0" t="0" r="0" b="0"/>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alpha val="100000"/>
              </a:srgbClr>
            </a:solidFill>
            <a:ln w="9525">
              <a:noFill/>
            </a:ln>
          </p:spPr>
          <p:txBody>
            <a:bodyPr/>
            <a:lstStyle/>
            <a:p>
              <a:endParaRPr lang="zh-CN" altLang="en-US"/>
            </a:p>
          </p:txBody>
        </p:sp>
        <p:sp>
          <p:nvSpPr>
            <p:cNvPr id="19797" name="Freeform 713"/>
            <p:cNvSpPr/>
            <p:nvPr/>
          </p:nvSpPr>
          <p:spPr>
            <a:xfrm>
              <a:off x="10367963" y="4305069"/>
              <a:ext cx="7937" cy="7938"/>
            </a:xfrm>
            <a:custGeom>
              <a:avLst/>
              <a:gdLst/>
              <a:ahLst/>
              <a:cxnLst>
                <a:cxn ang="0">
                  <a:pos x="7937" y="5954"/>
                </a:cxn>
                <a:cxn ang="0">
                  <a:pos x="1984" y="7938"/>
                </a:cxn>
                <a:cxn ang="0">
                  <a:pos x="1984" y="1985"/>
                </a:cxn>
                <a:cxn ang="0">
                  <a:pos x="5953" y="1985"/>
                </a:cxn>
                <a:cxn ang="0">
                  <a:pos x="7937" y="5954"/>
                </a:cxn>
              </a:cxnLst>
              <a:rect l="0" t="0" r="0" b="0"/>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alpha val="100000"/>
              </a:srgbClr>
            </a:solidFill>
            <a:ln w="9525">
              <a:noFill/>
            </a:ln>
          </p:spPr>
          <p:txBody>
            <a:bodyPr/>
            <a:lstStyle/>
            <a:p>
              <a:endParaRPr lang="zh-CN" altLang="en-US"/>
            </a:p>
          </p:txBody>
        </p:sp>
        <p:sp>
          <p:nvSpPr>
            <p:cNvPr id="19798" name="Freeform 714"/>
            <p:cNvSpPr/>
            <p:nvPr/>
          </p:nvSpPr>
          <p:spPr>
            <a:xfrm>
              <a:off x="10129838" y="4447944"/>
              <a:ext cx="157162" cy="188913"/>
            </a:xfrm>
            <a:custGeom>
              <a:avLst/>
              <a:gdLst/>
              <a:ahLst/>
              <a:cxnLst>
                <a:cxn ang="0">
                  <a:pos x="75597" y="151130"/>
                </a:cxn>
                <a:cxn ang="0">
                  <a:pos x="21883" y="173005"/>
                </a:cxn>
                <a:cxn ang="0">
                  <a:pos x="25862" y="115336"/>
                </a:cxn>
                <a:cxn ang="0">
                  <a:pos x="109417" y="0"/>
                </a:cxn>
                <a:cxn ang="0">
                  <a:pos x="127321" y="25851"/>
                </a:cxn>
                <a:cxn ang="0">
                  <a:pos x="157162" y="33805"/>
                </a:cxn>
                <a:cxn ang="0">
                  <a:pos x="75597" y="151130"/>
                </a:cxn>
              </a:cxnLst>
              <a:rect l="0" t="0" r="0" b="0"/>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alpha val="100000"/>
              </a:srgbClr>
            </a:solidFill>
            <a:ln w="9525">
              <a:noFill/>
            </a:ln>
          </p:spPr>
          <p:txBody>
            <a:bodyPr/>
            <a:lstStyle/>
            <a:p>
              <a:endParaRPr lang="zh-CN" altLang="en-US"/>
            </a:p>
          </p:txBody>
        </p:sp>
        <p:sp>
          <p:nvSpPr>
            <p:cNvPr id="19799" name="Freeform 715"/>
            <p:cNvSpPr/>
            <p:nvPr/>
          </p:nvSpPr>
          <p:spPr>
            <a:xfrm>
              <a:off x="10210800" y="4347931"/>
              <a:ext cx="157162" cy="158750"/>
            </a:xfrm>
            <a:custGeom>
              <a:avLst/>
              <a:gdLst/>
              <a:ahLst/>
              <a:cxnLst>
                <a:cxn ang="0">
                  <a:pos x="21883" y="38180"/>
                </a:cxn>
                <a:cxn ang="0">
                  <a:pos x="37798" y="136646"/>
                </a:cxn>
                <a:cxn ang="0">
                  <a:pos x="135279" y="120570"/>
                </a:cxn>
                <a:cxn ang="0">
                  <a:pos x="119364" y="22104"/>
                </a:cxn>
                <a:cxn ang="0">
                  <a:pos x="21883" y="38180"/>
                </a:cxn>
              </a:cxnLst>
              <a:rect l="0" t="0" r="0" b="0"/>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alpha val="100000"/>
              </a:srgbClr>
            </a:solidFill>
            <a:ln w="9525">
              <a:noFill/>
            </a:ln>
          </p:spPr>
          <p:txBody>
            <a:bodyPr/>
            <a:lstStyle/>
            <a:p>
              <a:endParaRPr lang="zh-CN" altLang="en-US"/>
            </a:p>
          </p:txBody>
        </p:sp>
        <p:sp>
          <p:nvSpPr>
            <p:cNvPr id="19800" name="Freeform 716"/>
            <p:cNvSpPr/>
            <p:nvPr/>
          </p:nvSpPr>
          <p:spPr>
            <a:xfrm>
              <a:off x="10221913" y="4360631"/>
              <a:ext cx="134937" cy="133350"/>
            </a:xfrm>
            <a:custGeom>
              <a:avLst/>
              <a:gdLst/>
              <a:ahLst/>
              <a:cxnLst>
                <a:cxn ang="0">
                  <a:pos x="18126" y="31845"/>
                </a:cxn>
                <a:cxn ang="0">
                  <a:pos x="32224" y="115437"/>
                </a:cxn>
                <a:cxn ang="0">
                  <a:pos x="116811" y="101505"/>
                </a:cxn>
                <a:cxn ang="0">
                  <a:pos x="102713" y="19903"/>
                </a:cxn>
                <a:cxn ang="0">
                  <a:pos x="18126" y="31845"/>
                </a:cxn>
              </a:cxnLst>
              <a:rect l="0" t="0" r="0" b="0"/>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alpha val="100000"/>
              </a:srgbClr>
            </a:solidFill>
            <a:ln w="9525">
              <a:noFill/>
            </a:ln>
          </p:spPr>
          <p:txBody>
            <a:bodyPr/>
            <a:lstStyle/>
            <a:p>
              <a:endParaRPr lang="zh-CN" altLang="en-US"/>
            </a:p>
          </p:txBody>
        </p:sp>
        <p:sp>
          <p:nvSpPr>
            <p:cNvPr id="19801" name="Freeform 717"/>
            <p:cNvSpPr/>
            <p:nvPr/>
          </p:nvSpPr>
          <p:spPr>
            <a:xfrm>
              <a:off x="10315575" y="4382856"/>
              <a:ext cx="6350" cy="7938"/>
            </a:xfrm>
            <a:custGeom>
              <a:avLst/>
              <a:gdLst/>
              <a:ahLst/>
              <a:cxnLst>
                <a:cxn ang="0">
                  <a:pos x="0" y="7938"/>
                </a:cxn>
                <a:cxn ang="0">
                  <a:pos x="0" y="7938"/>
                </a:cxn>
                <a:cxn ang="0">
                  <a:pos x="3175" y="7938"/>
                </a:cxn>
                <a:cxn ang="0">
                  <a:pos x="6350" y="1588"/>
                </a:cxn>
                <a:cxn ang="0">
                  <a:pos x="6350" y="0"/>
                </a:cxn>
                <a:cxn ang="0">
                  <a:pos x="4763" y="0"/>
                </a:cxn>
                <a:cxn ang="0">
                  <a:pos x="0" y="6350"/>
                </a:cxn>
                <a:cxn ang="0">
                  <a:pos x="0" y="7938"/>
                </a:cxn>
              </a:cxnLst>
              <a:rect l="0" t="0" r="0" b="0"/>
              <a:pathLst>
                <a:path w="4" h="5">
                  <a:moveTo>
                    <a:pt x="0" y="5"/>
                  </a:moveTo>
                  <a:lnTo>
                    <a:pt x="0" y="5"/>
                  </a:lnTo>
                  <a:lnTo>
                    <a:pt x="2" y="5"/>
                  </a:lnTo>
                  <a:lnTo>
                    <a:pt x="4" y="1"/>
                  </a:lnTo>
                  <a:lnTo>
                    <a:pt x="4" y="0"/>
                  </a:lnTo>
                  <a:lnTo>
                    <a:pt x="3" y="0"/>
                  </a:lnTo>
                  <a:lnTo>
                    <a:pt x="0" y="4"/>
                  </a:lnTo>
                  <a:lnTo>
                    <a:pt x="0" y="5"/>
                  </a:lnTo>
                  <a:close/>
                </a:path>
              </a:pathLst>
            </a:custGeom>
            <a:solidFill>
              <a:srgbClr val="2A2F3E">
                <a:alpha val="100000"/>
              </a:srgbClr>
            </a:solidFill>
            <a:ln w="9525">
              <a:noFill/>
            </a:ln>
          </p:spPr>
          <p:txBody>
            <a:bodyPr/>
            <a:lstStyle/>
            <a:p>
              <a:endParaRPr lang="zh-CN" altLang="en-US"/>
            </a:p>
          </p:txBody>
        </p:sp>
        <p:sp>
          <p:nvSpPr>
            <p:cNvPr id="19802" name="Freeform 718"/>
            <p:cNvSpPr/>
            <p:nvPr/>
          </p:nvSpPr>
          <p:spPr>
            <a:xfrm>
              <a:off x="10326688" y="4397144"/>
              <a:ext cx="7937" cy="4763"/>
            </a:xfrm>
            <a:custGeom>
              <a:avLst/>
              <a:gdLst/>
              <a:ahLst/>
              <a:cxnLst>
                <a:cxn ang="0">
                  <a:pos x="0" y="4763"/>
                </a:cxn>
                <a:cxn ang="0">
                  <a:pos x="0" y="4763"/>
                </a:cxn>
                <a:cxn ang="0">
                  <a:pos x="3175" y="4763"/>
                </a:cxn>
                <a:cxn ang="0">
                  <a:pos x="7937" y="1588"/>
                </a:cxn>
                <a:cxn ang="0">
                  <a:pos x="7937" y="0"/>
                </a:cxn>
                <a:cxn ang="0">
                  <a:pos x="4762" y="0"/>
                </a:cxn>
                <a:cxn ang="0">
                  <a:pos x="1587" y="3175"/>
                </a:cxn>
                <a:cxn ang="0">
                  <a:pos x="0" y="4763"/>
                </a:cxn>
              </a:cxnLst>
              <a:rect l="0" t="0" r="0" b="0"/>
              <a:pathLst>
                <a:path w="5" h="3">
                  <a:moveTo>
                    <a:pt x="0" y="3"/>
                  </a:moveTo>
                  <a:lnTo>
                    <a:pt x="0" y="3"/>
                  </a:lnTo>
                  <a:lnTo>
                    <a:pt x="2" y="3"/>
                  </a:lnTo>
                  <a:lnTo>
                    <a:pt x="5" y="1"/>
                  </a:lnTo>
                  <a:lnTo>
                    <a:pt x="5" y="0"/>
                  </a:lnTo>
                  <a:lnTo>
                    <a:pt x="3" y="0"/>
                  </a:lnTo>
                  <a:lnTo>
                    <a:pt x="1" y="2"/>
                  </a:lnTo>
                  <a:lnTo>
                    <a:pt x="0" y="3"/>
                  </a:lnTo>
                  <a:close/>
                </a:path>
              </a:pathLst>
            </a:custGeom>
            <a:solidFill>
              <a:srgbClr val="2A2F3E">
                <a:alpha val="100000"/>
              </a:srgbClr>
            </a:solidFill>
            <a:ln w="9525">
              <a:noFill/>
            </a:ln>
          </p:spPr>
          <p:txBody>
            <a:bodyPr/>
            <a:lstStyle/>
            <a:p>
              <a:endParaRPr lang="zh-CN" altLang="en-US"/>
            </a:p>
          </p:txBody>
        </p:sp>
        <p:sp>
          <p:nvSpPr>
            <p:cNvPr id="19803" name="Freeform 719"/>
            <p:cNvSpPr/>
            <p:nvPr/>
          </p:nvSpPr>
          <p:spPr>
            <a:xfrm>
              <a:off x="10334625" y="4413019"/>
              <a:ext cx="9525" cy="4763"/>
            </a:xfrm>
            <a:custGeom>
              <a:avLst/>
              <a:gdLst/>
              <a:ahLst/>
              <a:cxnLst>
                <a:cxn ang="0">
                  <a:pos x="0" y="3175"/>
                </a:cxn>
                <a:cxn ang="0">
                  <a:pos x="0" y="3175"/>
                </a:cxn>
                <a:cxn ang="0">
                  <a:pos x="1905" y="4763"/>
                </a:cxn>
                <a:cxn ang="0">
                  <a:pos x="7620" y="3175"/>
                </a:cxn>
                <a:cxn ang="0">
                  <a:pos x="7620" y="1588"/>
                </a:cxn>
                <a:cxn ang="0">
                  <a:pos x="5715" y="0"/>
                </a:cxn>
                <a:cxn ang="0">
                  <a:pos x="0" y="1588"/>
                </a:cxn>
                <a:cxn ang="0">
                  <a:pos x="0" y="3175"/>
                </a:cxn>
              </a:cxnLst>
              <a:rect l="0" t="0" r="0" b="0"/>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alpha val="100000"/>
              </a:srgbClr>
            </a:solidFill>
            <a:ln w="9525">
              <a:noFill/>
            </a:ln>
          </p:spPr>
          <p:txBody>
            <a:bodyPr/>
            <a:lstStyle/>
            <a:p>
              <a:endParaRPr lang="zh-CN" altLang="en-US"/>
            </a:p>
          </p:txBody>
        </p:sp>
        <p:sp>
          <p:nvSpPr>
            <p:cNvPr id="19804" name="Freeform 720"/>
            <p:cNvSpPr/>
            <p:nvPr/>
          </p:nvSpPr>
          <p:spPr>
            <a:xfrm>
              <a:off x="10334625" y="4430481"/>
              <a:ext cx="9525" cy="3175"/>
            </a:xfrm>
            <a:custGeom>
              <a:avLst/>
              <a:gdLst/>
              <a:ahLst/>
              <a:cxnLst>
                <a:cxn ang="0">
                  <a:pos x="0" y="1588"/>
                </a:cxn>
                <a:cxn ang="0">
                  <a:pos x="0" y="1588"/>
                </a:cxn>
                <a:cxn ang="0">
                  <a:pos x="1905" y="3175"/>
                </a:cxn>
                <a:cxn ang="0">
                  <a:pos x="7620" y="3175"/>
                </a:cxn>
                <a:cxn ang="0">
                  <a:pos x="9525" y="1588"/>
                </a:cxn>
                <a:cxn ang="0">
                  <a:pos x="7620" y="1588"/>
                </a:cxn>
                <a:cxn ang="0">
                  <a:pos x="1905" y="0"/>
                </a:cxn>
                <a:cxn ang="0">
                  <a:pos x="0" y="1588"/>
                </a:cxn>
              </a:cxnLst>
              <a:rect l="0" t="0" r="0" b="0"/>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alpha val="100000"/>
              </a:srgbClr>
            </a:solidFill>
            <a:ln w="9525">
              <a:noFill/>
            </a:ln>
          </p:spPr>
          <p:txBody>
            <a:bodyPr/>
            <a:lstStyle/>
            <a:p>
              <a:endParaRPr lang="zh-CN" altLang="en-US"/>
            </a:p>
          </p:txBody>
        </p:sp>
        <p:sp>
          <p:nvSpPr>
            <p:cNvPr id="19805" name="Freeform 721"/>
            <p:cNvSpPr/>
            <p:nvPr/>
          </p:nvSpPr>
          <p:spPr>
            <a:xfrm>
              <a:off x="10329863" y="4446356"/>
              <a:ext cx="9525" cy="6350"/>
            </a:xfrm>
            <a:custGeom>
              <a:avLst/>
              <a:gdLst/>
              <a:ahLst/>
              <a:cxnLst>
                <a:cxn ang="0">
                  <a:pos x="0" y="2117"/>
                </a:cxn>
                <a:cxn ang="0">
                  <a:pos x="0" y="2117"/>
                </a:cxn>
                <a:cxn ang="0">
                  <a:pos x="1905" y="4233"/>
                </a:cxn>
                <a:cxn ang="0">
                  <a:pos x="7620" y="6350"/>
                </a:cxn>
                <a:cxn ang="0">
                  <a:pos x="9525" y="6350"/>
                </a:cxn>
                <a:cxn ang="0">
                  <a:pos x="7620" y="4233"/>
                </a:cxn>
                <a:cxn ang="0">
                  <a:pos x="1905" y="0"/>
                </a:cxn>
                <a:cxn ang="0">
                  <a:pos x="0" y="2117"/>
                </a:cxn>
              </a:cxnLst>
              <a:rect l="0" t="0" r="0" b="0"/>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alpha val="100000"/>
              </a:srgbClr>
            </a:solidFill>
            <a:ln w="9525">
              <a:noFill/>
            </a:ln>
          </p:spPr>
          <p:txBody>
            <a:bodyPr/>
            <a:lstStyle/>
            <a:p>
              <a:endParaRPr lang="zh-CN" altLang="en-US"/>
            </a:p>
          </p:txBody>
        </p:sp>
        <p:sp>
          <p:nvSpPr>
            <p:cNvPr id="19806" name="Freeform 722"/>
            <p:cNvSpPr/>
            <p:nvPr/>
          </p:nvSpPr>
          <p:spPr>
            <a:xfrm>
              <a:off x="10321925" y="4460644"/>
              <a:ext cx="6350" cy="7938"/>
            </a:xfrm>
            <a:custGeom>
              <a:avLst/>
              <a:gdLst/>
              <a:ahLst/>
              <a:cxnLst>
                <a:cxn ang="0">
                  <a:pos x="0" y="0"/>
                </a:cxn>
                <a:cxn ang="0">
                  <a:pos x="0" y="0"/>
                </a:cxn>
                <a:cxn ang="0">
                  <a:pos x="0" y="1588"/>
                </a:cxn>
                <a:cxn ang="0">
                  <a:pos x="4763" y="7938"/>
                </a:cxn>
                <a:cxn ang="0">
                  <a:pos x="6350" y="7938"/>
                </a:cxn>
                <a:cxn ang="0">
                  <a:pos x="6350" y="3175"/>
                </a:cxn>
                <a:cxn ang="0">
                  <a:pos x="1588" y="0"/>
                </a:cxn>
                <a:cxn ang="0">
                  <a:pos x="0" y="0"/>
                </a:cxn>
              </a:cxnLst>
              <a:rect l="0" t="0" r="0" b="0"/>
              <a:pathLst>
                <a:path w="4" h="5">
                  <a:moveTo>
                    <a:pt x="0" y="0"/>
                  </a:moveTo>
                  <a:lnTo>
                    <a:pt x="0" y="0"/>
                  </a:lnTo>
                  <a:lnTo>
                    <a:pt x="0" y="1"/>
                  </a:lnTo>
                  <a:lnTo>
                    <a:pt x="3" y="5"/>
                  </a:lnTo>
                  <a:lnTo>
                    <a:pt x="4" y="5"/>
                  </a:lnTo>
                  <a:lnTo>
                    <a:pt x="4" y="2"/>
                  </a:lnTo>
                  <a:lnTo>
                    <a:pt x="1" y="0"/>
                  </a:lnTo>
                  <a:lnTo>
                    <a:pt x="0" y="0"/>
                  </a:lnTo>
                  <a:close/>
                </a:path>
              </a:pathLst>
            </a:custGeom>
            <a:solidFill>
              <a:srgbClr val="2A2F3E">
                <a:alpha val="100000"/>
              </a:srgbClr>
            </a:solidFill>
            <a:ln w="9525">
              <a:noFill/>
            </a:ln>
          </p:spPr>
          <p:txBody>
            <a:bodyPr/>
            <a:lstStyle/>
            <a:p>
              <a:endParaRPr lang="zh-CN" altLang="en-US"/>
            </a:p>
          </p:txBody>
        </p:sp>
        <p:sp>
          <p:nvSpPr>
            <p:cNvPr id="19807" name="Freeform 723"/>
            <p:cNvSpPr/>
            <p:nvPr/>
          </p:nvSpPr>
          <p:spPr>
            <a:xfrm>
              <a:off x="10306050" y="4468581"/>
              <a:ext cx="7937" cy="9525"/>
            </a:xfrm>
            <a:custGeom>
              <a:avLst/>
              <a:gdLst/>
              <a:ahLst/>
              <a:cxnLst>
                <a:cxn ang="0">
                  <a:pos x="1984" y="1905"/>
                </a:cxn>
                <a:cxn ang="0">
                  <a:pos x="1984" y="1905"/>
                </a:cxn>
                <a:cxn ang="0">
                  <a:pos x="1984" y="3810"/>
                </a:cxn>
                <a:cxn ang="0">
                  <a:pos x="3969" y="9525"/>
                </a:cxn>
                <a:cxn ang="0">
                  <a:pos x="5953" y="9525"/>
                </a:cxn>
                <a:cxn ang="0">
                  <a:pos x="5953" y="7620"/>
                </a:cxn>
                <a:cxn ang="0">
                  <a:pos x="3969" y="1905"/>
                </a:cxn>
                <a:cxn ang="0">
                  <a:pos x="1984" y="1905"/>
                </a:cxn>
              </a:cxnLst>
              <a:rect l="0" t="0" r="0" b="0"/>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alpha val="100000"/>
              </a:srgbClr>
            </a:solidFill>
            <a:ln w="9525">
              <a:noFill/>
            </a:ln>
          </p:spPr>
          <p:txBody>
            <a:bodyPr/>
            <a:lstStyle/>
            <a:p>
              <a:endParaRPr lang="zh-CN" altLang="en-US"/>
            </a:p>
          </p:txBody>
        </p:sp>
        <p:sp>
          <p:nvSpPr>
            <p:cNvPr id="19808" name="Freeform 724"/>
            <p:cNvSpPr/>
            <p:nvPr/>
          </p:nvSpPr>
          <p:spPr>
            <a:xfrm>
              <a:off x="10291763" y="4473344"/>
              <a:ext cx="3175" cy="11113"/>
            </a:xfrm>
            <a:custGeom>
              <a:avLst/>
              <a:gdLst/>
              <a:ahLst/>
              <a:cxnLst>
                <a:cxn ang="0">
                  <a:pos x="0" y="0"/>
                </a:cxn>
                <a:cxn ang="0">
                  <a:pos x="0" y="0"/>
                </a:cxn>
                <a:cxn ang="0">
                  <a:pos x="0" y="2223"/>
                </a:cxn>
                <a:cxn ang="0">
                  <a:pos x="0" y="8890"/>
                </a:cxn>
                <a:cxn ang="0">
                  <a:pos x="3175" y="8890"/>
                </a:cxn>
                <a:cxn ang="0">
                  <a:pos x="3175" y="8890"/>
                </a:cxn>
                <a:cxn ang="0">
                  <a:pos x="3175" y="0"/>
                </a:cxn>
                <a:cxn ang="0">
                  <a:pos x="0" y="0"/>
                </a:cxn>
              </a:cxnLst>
              <a:rect l="0" t="0" r="0" b="0"/>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alpha val="100000"/>
              </a:srgbClr>
            </a:solidFill>
            <a:ln w="9525">
              <a:noFill/>
            </a:ln>
          </p:spPr>
          <p:txBody>
            <a:bodyPr/>
            <a:lstStyle/>
            <a:p>
              <a:endParaRPr lang="zh-CN" altLang="en-US"/>
            </a:p>
          </p:txBody>
        </p:sp>
        <p:sp>
          <p:nvSpPr>
            <p:cNvPr id="19809" name="Freeform 725"/>
            <p:cNvSpPr/>
            <p:nvPr/>
          </p:nvSpPr>
          <p:spPr>
            <a:xfrm>
              <a:off x="10272713" y="4471756"/>
              <a:ext cx="6350" cy="11113"/>
            </a:xfrm>
            <a:custGeom>
              <a:avLst/>
              <a:gdLst/>
              <a:ahLst/>
              <a:cxnLst>
                <a:cxn ang="0">
                  <a:pos x="4233" y="0"/>
                </a:cxn>
                <a:cxn ang="0">
                  <a:pos x="4233" y="0"/>
                </a:cxn>
                <a:cxn ang="0">
                  <a:pos x="2117" y="0"/>
                </a:cxn>
                <a:cxn ang="0">
                  <a:pos x="0" y="8890"/>
                </a:cxn>
                <a:cxn ang="0">
                  <a:pos x="2117" y="11113"/>
                </a:cxn>
                <a:cxn ang="0">
                  <a:pos x="4233" y="8890"/>
                </a:cxn>
                <a:cxn ang="0">
                  <a:pos x="6350" y="2223"/>
                </a:cxn>
                <a:cxn ang="0">
                  <a:pos x="4233" y="0"/>
                </a:cxn>
              </a:cxnLst>
              <a:rect l="0" t="0" r="0" b="0"/>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alpha val="100000"/>
              </a:srgbClr>
            </a:solidFill>
            <a:ln w="9525">
              <a:noFill/>
            </a:ln>
          </p:spPr>
          <p:txBody>
            <a:bodyPr/>
            <a:lstStyle/>
            <a:p>
              <a:endParaRPr lang="zh-CN" altLang="en-US"/>
            </a:p>
          </p:txBody>
        </p:sp>
        <p:sp>
          <p:nvSpPr>
            <p:cNvPr id="19810" name="Freeform 726"/>
            <p:cNvSpPr/>
            <p:nvPr/>
          </p:nvSpPr>
          <p:spPr>
            <a:xfrm>
              <a:off x="10256838" y="4463819"/>
              <a:ext cx="6350" cy="7938"/>
            </a:xfrm>
            <a:custGeom>
              <a:avLst/>
              <a:gdLst/>
              <a:ahLst/>
              <a:cxnLst>
                <a:cxn ang="0">
                  <a:pos x="6350" y="0"/>
                </a:cxn>
                <a:cxn ang="0">
                  <a:pos x="6350" y="0"/>
                </a:cxn>
                <a:cxn ang="0">
                  <a:pos x="3175" y="1588"/>
                </a:cxn>
                <a:cxn ang="0">
                  <a:pos x="0" y="6350"/>
                </a:cxn>
                <a:cxn ang="0">
                  <a:pos x="0" y="7938"/>
                </a:cxn>
                <a:cxn ang="0">
                  <a:pos x="1588" y="7938"/>
                </a:cxn>
                <a:cxn ang="0">
                  <a:pos x="6350" y="4763"/>
                </a:cxn>
                <a:cxn ang="0">
                  <a:pos x="6350" y="0"/>
                </a:cxn>
              </a:cxnLst>
              <a:rect l="0" t="0" r="0" b="0"/>
              <a:pathLst>
                <a:path w="4" h="5">
                  <a:moveTo>
                    <a:pt x="4" y="0"/>
                  </a:moveTo>
                  <a:lnTo>
                    <a:pt x="4" y="0"/>
                  </a:lnTo>
                  <a:lnTo>
                    <a:pt x="2" y="1"/>
                  </a:lnTo>
                  <a:lnTo>
                    <a:pt x="0" y="4"/>
                  </a:lnTo>
                  <a:lnTo>
                    <a:pt x="0" y="5"/>
                  </a:lnTo>
                  <a:lnTo>
                    <a:pt x="1" y="5"/>
                  </a:lnTo>
                  <a:lnTo>
                    <a:pt x="4" y="3"/>
                  </a:lnTo>
                  <a:lnTo>
                    <a:pt x="4" y="0"/>
                  </a:lnTo>
                  <a:close/>
                </a:path>
              </a:pathLst>
            </a:custGeom>
            <a:solidFill>
              <a:srgbClr val="2A2F3E">
                <a:alpha val="100000"/>
              </a:srgbClr>
            </a:solidFill>
            <a:ln w="9525">
              <a:noFill/>
            </a:ln>
          </p:spPr>
          <p:txBody>
            <a:bodyPr/>
            <a:lstStyle/>
            <a:p>
              <a:endParaRPr lang="zh-CN" altLang="en-US"/>
            </a:p>
          </p:txBody>
        </p:sp>
        <p:sp>
          <p:nvSpPr>
            <p:cNvPr id="19811" name="Freeform 727"/>
            <p:cNvSpPr/>
            <p:nvPr/>
          </p:nvSpPr>
          <p:spPr>
            <a:xfrm>
              <a:off x="10244138" y="4454294"/>
              <a:ext cx="7937" cy="6350"/>
            </a:xfrm>
            <a:custGeom>
              <a:avLst/>
              <a:gdLst/>
              <a:ahLst/>
              <a:cxnLst>
                <a:cxn ang="0">
                  <a:pos x="7937" y="0"/>
                </a:cxn>
                <a:cxn ang="0">
                  <a:pos x="7937" y="0"/>
                </a:cxn>
                <a:cxn ang="0">
                  <a:pos x="4762" y="0"/>
                </a:cxn>
                <a:cxn ang="0">
                  <a:pos x="0" y="1588"/>
                </a:cxn>
                <a:cxn ang="0">
                  <a:pos x="0" y="6350"/>
                </a:cxn>
                <a:cxn ang="0">
                  <a:pos x="3175" y="6350"/>
                </a:cxn>
                <a:cxn ang="0">
                  <a:pos x="6350" y="1588"/>
                </a:cxn>
                <a:cxn ang="0">
                  <a:pos x="7937" y="0"/>
                </a:cxn>
              </a:cxnLst>
              <a:rect l="0" t="0" r="0" b="0"/>
              <a:pathLst>
                <a:path w="5" h="4">
                  <a:moveTo>
                    <a:pt x="5" y="0"/>
                  </a:moveTo>
                  <a:lnTo>
                    <a:pt x="5" y="0"/>
                  </a:lnTo>
                  <a:lnTo>
                    <a:pt x="3" y="0"/>
                  </a:lnTo>
                  <a:lnTo>
                    <a:pt x="0" y="1"/>
                  </a:lnTo>
                  <a:lnTo>
                    <a:pt x="0" y="4"/>
                  </a:lnTo>
                  <a:lnTo>
                    <a:pt x="2" y="4"/>
                  </a:lnTo>
                  <a:lnTo>
                    <a:pt x="4" y="1"/>
                  </a:lnTo>
                  <a:lnTo>
                    <a:pt x="5" y="0"/>
                  </a:lnTo>
                  <a:close/>
                </a:path>
              </a:pathLst>
            </a:custGeom>
            <a:solidFill>
              <a:srgbClr val="2A2F3E">
                <a:alpha val="100000"/>
              </a:srgbClr>
            </a:solidFill>
            <a:ln w="9525">
              <a:noFill/>
            </a:ln>
          </p:spPr>
          <p:txBody>
            <a:bodyPr/>
            <a:lstStyle/>
            <a:p>
              <a:endParaRPr lang="zh-CN" altLang="en-US"/>
            </a:p>
          </p:txBody>
        </p:sp>
        <p:sp>
          <p:nvSpPr>
            <p:cNvPr id="19812" name="Freeform 728"/>
            <p:cNvSpPr/>
            <p:nvPr/>
          </p:nvSpPr>
          <p:spPr>
            <a:xfrm>
              <a:off x="10234613" y="4438419"/>
              <a:ext cx="9525" cy="3175"/>
            </a:xfrm>
            <a:custGeom>
              <a:avLst/>
              <a:gdLst/>
              <a:ahLst/>
              <a:cxnLst>
                <a:cxn ang="0">
                  <a:pos x="9525" y="0"/>
                </a:cxn>
                <a:cxn ang="0">
                  <a:pos x="9525" y="0"/>
                </a:cxn>
                <a:cxn ang="0">
                  <a:pos x="7620" y="0"/>
                </a:cxn>
                <a:cxn ang="0">
                  <a:pos x="1905" y="1588"/>
                </a:cxn>
                <a:cxn ang="0">
                  <a:pos x="1905" y="3175"/>
                </a:cxn>
                <a:cxn ang="0">
                  <a:pos x="1905" y="3175"/>
                </a:cxn>
                <a:cxn ang="0">
                  <a:pos x="9525" y="1588"/>
                </a:cxn>
                <a:cxn ang="0">
                  <a:pos x="9525" y="0"/>
                </a:cxn>
              </a:cxnLst>
              <a:rect l="0" t="0" r="0" b="0"/>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alpha val="100000"/>
              </a:srgbClr>
            </a:solidFill>
            <a:ln w="9525">
              <a:noFill/>
            </a:ln>
          </p:spPr>
          <p:txBody>
            <a:bodyPr/>
            <a:lstStyle/>
            <a:p>
              <a:endParaRPr lang="zh-CN" altLang="en-US"/>
            </a:p>
          </p:txBody>
        </p:sp>
        <p:sp>
          <p:nvSpPr>
            <p:cNvPr id="19813" name="Freeform 729"/>
            <p:cNvSpPr/>
            <p:nvPr/>
          </p:nvSpPr>
          <p:spPr>
            <a:xfrm>
              <a:off x="10234613" y="4420956"/>
              <a:ext cx="9525" cy="3175"/>
            </a:xfrm>
            <a:custGeom>
              <a:avLst/>
              <a:gdLst/>
              <a:ahLst/>
              <a:cxnLst>
                <a:cxn ang="0">
                  <a:pos x="9525" y="3175"/>
                </a:cxn>
                <a:cxn ang="0">
                  <a:pos x="9525" y="3175"/>
                </a:cxn>
                <a:cxn ang="0">
                  <a:pos x="7620" y="1588"/>
                </a:cxn>
                <a:cxn ang="0">
                  <a:pos x="1905" y="0"/>
                </a:cxn>
                <a:cxn ang="0">
                  <a:pos x="0" y="1588"/>
                </a:cxn>
                <a:cxn ang="0">
                  <a:pos x="0" y="3175"/>
                </a:cxn>
                <a:cxn ang="0">
                  <a:pos x="7620" y="3175"/>
                </a:cxn>
                <a:cxn ang="0">
                  <a:pos x="9525" y="3175"/>
                </a:cxn>
              </a:cxnLst>
              <a:rect l="0" t="0" r="0" b="0"/>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alpha val="100000"/>
              </a:srgbClr>
            </a:solidFill>
            <a:ln w="9525">
              <a:noFill/>
            </a:ln>
          </p:spPr>
          <p:txBody>
            <a:bodyPr/>
            <a:lstStyle/>
            <a:p>
              <a:endParaRPr lang="zh-CN" altLang="en-US"/>
            </a:p>
          </p:txBody>
        </p:sp>
        <p:sp>
          <p:nvSpPr>
            <p:cNvPr id="19814" name="Freeform 730"/>
            <p:cNvSpPr/>
            <p:nvPr/>
          </p:nvSpPr>
          <p:spPr>
            <a:xfrm>
              <a:off x="10239375" y="4401906"/>
              <a:ext cx="9525" cy="6350"/>
            </a:xfrm>
            <a:custGeom>
              <a:avLst/>
              <a:gdLst/>
              <a:ahLst/>
              <a:cxnLst>
                <a:cxn ang="0">
                  <a:pos x="9525" y="6350"/>
                </a:cxn>
                <a:cxn ang="0">
                  <a:pos x="9525" y="6350"/>
                </a:cxn>
                <a:cxn ang="0">
                  <a:pos x="7620" y="4233"/>
                </a:cxn>
                <a:cxn ang="0">
                  <a:pos x="1905" y="0"/>
                </a:cxn>
                <a:cxn ang="0">
                  <a:pos x="0" y="2117"/>
                </a:cxn>
                <a:cxn ang="0">
                  <a:pos x="1905" y="4233"/>
                </a:cxn>
                <a:cxn ang="0">
                  <a:pos x="7620" y="6350"/>
                </a:cxn>
                <a:cxn ang="0">
                  <a:pos x="9525" y="6350"/>
                </a:cxn>
              </a:cxnLst>
              <a:rect l="0" t="0" r="0" b="0"/>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alpha val="100000"/>
              </a:srgbClr>
            </a:solidFill>
            <a:ln w="9525">
              <a:noFill/>
            </a:ln>
          </p:spPr>
          <p:txBody>
            <a:bodyPr/>
            <a:lstStyle/>
            <a:p>
              <a:endParaRPr lang="zh-CN" altLang="en-US"/>
            </a:p>
          </p:txBody>
        </p:sp>
        <p:sp>
          <p:nvSpPr>
            <p:cNvPr id="19815" name="Freeform 731"/>
            <p:cNvSpPr/>
            <p:nvPr/>
          </p:nvSpPr>
          <p:spPr>
            <a:xfrm>
              <a:off x="10250488" y="4389206"/>
              <a:ext cx="6350" cy="4763"/>
            </a:xfrm>
            <a:custGeom>
              <a:avLst/>
              <a:gdLst/>
              <a:ahLst/>
              <a:cxnLst>
                <a:cxn ang="0">
                  <a:pos x="6350" y="4763"/>
                </a:cxn>
                <a:cxn ang="0">
                  <a:pos x="6350" y="4763"/>
                </a:cxn>
                <a:cxn ang="0">
                  <a:pos x="6350" y="3175"/>
                </a:cxn>
                <a:cxn ang="0">
                  <a:pos x="1588" y="0"/>
                </a:cxn>
                <a:cxn ang="0">
                  <a:pos x="0" y="0"/>
                </a:cxn>
                <a:cxn ang="0">
                  <a:pos x="0" y="1588"/>
                </a:cxn>
                <a:cxn ang="0">
                  <a:pos x="4763" y="4763"/>
                </a:cxn>
                <a:cxn ang="0">
                  <a:pos x="6350" y="4763"/>
                </a:cxn>
              </a:cxnLst>
              <a:rect l="0" t="0" r="0" b="0"/>
              <a:pathLst>
                <a:path w="4" h="3">
                  <a:moveTo>
                    <a:pt x="4" y="3"/>
                  </a:moveTo>
                  <a:lnTo>
                    <a:pt x="4" y="3"/>
                  </a:lnTo>
                  <a:lnTo>
                    <a:pt x="4" y="2"/>
                  </a:lnTo>
                  <a:lnTo>
                    <a:pt x="1" y="0"/>
                  </a:lnTo>
                  <a:lnTo>
                    <a:pt x="0" y="0"/>
                  </a:lnTo>
                  <a:lnTo>
                    <a:pt x="0" y="1"/>
                  </a:lnTo>
                  <a:lnTo>
                    <a:pt x="3" y="3"/>
                  </a:lnTo>
                  <a:lnTo>
                    <a:pt x="4" y="3"/>
                  </a:lnTo>
                  <a:close/>
                </a:path>
              </a:pathLst>
            </a:custGeom>
            <a:solidFill>
              <a:srgbClr val="2A2F3E">
                <a:alpha val="100000"/>
              </a:srgbClr>
            </a:solidFill>
            <a:ln w="9525">
              <a:noFill/>
            </a:ln>
          </p:spPr>
          <p:txBody>
            <a:bodyPr/>
            <a:lstStyle/>
            <a:p>
              <a:endParaRPr lang="zh-CN" altLang="en-US"/>
            </a:p>
          </p:txBody>
        </p:sp>
        <p:sp>
          <p:nvSpPr>
            <p:cNvPr id="19816" name="Freeform 732"/>
            <p:cNvSpPr/>
            <p:nvPr/>
          </p:nvSpPr>
          <p:spPr>
            <a:xfrm>
              <a:off x="10264775" y="4376506"/>
              <a:ext cx="6350" cy="9525"/>
            </a:xfrm>
            <a:custGeom>
              <a:avLst/>
              <a:gdLst/>
              <a:ahLst/>
              <a:cxnLst>
                <a:cxn ang="0">
                  <a:pos x="6350" y="9525"/>
                </a:cxn>
                <a:cxn ang="0">
                  <a:pos x="6350" y="9525"/>
                </a:cxn>
                <a:cxn ang="0">
                  <a:pos x="6350" y="7620"/>
                </a:cxn>
                <a:cxn ang="0">
                  <a:pos x="4233" y="1905"/>
                </a:cxn>
                <a:cxn ang="0">
                  <a:pos x="2117" y="0"/>
                </a:cxn>
                <a:cxn ang="0">
                  <a:pos x="2117" y="1905"/>
                </a:cxn>
                <a:cxn ang="0">
                  <a:pos x="4233" y="7620"/>
                </a:cxn>
                <a:cxn ang="0">
                  <a:pos x="6350" y="9525"/>
                </a:cxn>
              </a:cxnLst>
              <a:rect l="0" t="0" r="0" b="0"/>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alpha val="100000"/>
              </a:srgbClr>
            </a:solidFill>
            <a:ln w="9525">
              <a:noFill/>
            </a:ln>
          </p:spPr>
          <p:txBody>
            <a:bodyPr/>
            <a:lstStyle/>
            <a:p>
              <a:endParaRPr lang="zh-CN" altLang="en-US"/>
            </a:p>
          </p:txBody>
        </p:sp>
        <p:sp>
          <p:nvSpPr>
            <p:cNvPr id="19817" name="Freeform 733"/>
            <p:cNvSpPr/>
            <p:nvPr/>
          </p:nvSpPr>
          <p:spPr>
            <a:xfrm>
              <a:off x="10283825" y="4373331"/>
              <a:ext cx="3175" cy="9525"/>
            </a:xfrm>
            <a:custGeom>
              <a:avLst/>
              <a:gdLst/>
              <a:ahLst/>
              <a:cxnLst>
                <a:cxn ang="0">
                  <a:pos x="3175" y="9525"/>
                </a:cxn>
                <a:cxn ang="0">
                  <a:pos x="3175" y="9525"/>
                </a:cxn>
                <a:cxn ang="0">
                  <a:pos x="3175" y="7620"/>
                </a:cxn>
                <a:cxn ang="0">
                  <a:pos x="3175" y="1905"/>
                </a:cxn>
                <a:cxn ang="0">
                  <a:pos x="0" y="0"/>
                </a:cxn>
                <a:cxn ang="0">
                  <a:pos x="0" y="1905"/>
                </a:cxn>
                <a:cxn ang="0">
                  <a:pos x="0" y="7620"/>
                </a:cxn>
                <a:cxn ang="0">
                  <a:pos x="3175" y="9525"/>
                </a:cxn>
              </a:cxnLst>
              <a:rect l="0" t="0" r="0" b="0"/>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alpha val="100000"/>
              </a:srgbClr>
            </a:solidFill>
            <a:ln w="9525">
              <a:noFill/>
            </a:ln>
          </p:spPr>
          <p:txBody>
            <a:bodyPr/>
            <a:lstStyle/>
            <a:p>
              <a:endParaRPr lang="zh-CN" altLang="en-US"/>
            </a:p>
          </p:txBody>
        </p:sp>
        <p:sp>
          <p:nvSpPr>
            <p:cNvPr id="19818" name="Freeform 734"/>
            <p:cNvSpPr/>
            <p:nvPr/>
          </p:nvSpPr>
          <p:spPr>
            <a:xfrm>
              <a:off x="10299700" y="4374919"/>
              <a:ext cx="6350" cy="9525"/>
            </a:xfrm>
            <a:custGeom>
              <a:avLst/>
              <a:gdLst/>
              <a:ahLst/>
              <a:cxnLst>
                <a:cxn ang="0">
                  <a:pos x="2117" y="9525"/>
                </a:cxn>
                <a:cxn ang="0">
                  <a:pos x="2117" y="9525"/>
                </a:cxn>
                <a:cxn ang="0">
                  <a:pos x="4233" y="7620"/>
                </a:cxn>
                <a:cxn ang="0">
                  <a:pos x="4233" y="1905"/>
                </a:cxn>
                <a:cxn ang="0">
                  <a:pos x="4233" y="0"/>
                </a:cxn>
                <a:cxn ang="0">
                  <a:pos x="2117" y="0"/>
                </a:cxn>
                <a:cxn ang="0">
                  <a:pos x="0" y="7620"/>
                </a:cxn>
                <a:cxn ang="0">
                  <a:pos x="2117" y="9525"/>
                </a:cxn>
              </a:cxnLst>
              <a:rect l="0" t="0" r="0" b="0"/>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alpha val="100000"/>
              </a:srgbClr>
            </a:solidFill>
            <a:ln w="9525">
              <a:noFill/>
            </a:ln>
          </p:spPr>
          <p:txBody>
            <a:bodyPr/>
            <a:lstStyle/>
            <a:p>
              <a:endParaRPr lang="zh-CN" altLang="en-US"/>
            </a:p>
          </p:txBody>
        </p:sp>
        <p:sp>
          <p:nvSpPr>
            <p:cNvPr id="19819" name="Freeform 735"/>
            <p:cNvSpPr/>
            <p:nvPr/>
          </p:nvSpPr>
          <p:spPr>
            <a:xfrm>
              <a:off x="10250488" y="4425719"/>
              <a:ext cx="39687" cy="12700"/>
            </a:xfrm>
            <a:custGeom>
              <a:avLst/>
              <a:gdLst/>
              <a:ahLst/>
              <a:cxnLst>
                <a:cxn ang="0">
                  <a:pos x="0" y="10583"/>
                </a:cxn>
                <a:cxn ang="0">
                  <a:pos x="0" y="10583"/>
                </a:cxn>
                <a:cxn ang="0">
                  <a:pos x="1984" y="12700"/>
                </a:cxn>
                <a:cxn ang="0">
                  <a:pos x="37703" y="4233"/>
                </a:cxn>
                <a:cxn ang="0">
                  <a:pos x="39687" y="2117"/>
                </a:cxn>
                <a:cxn ang="0">
                  <a:pos x="37703" y="0"/>
                </a:cxn>
                <a:cxn ang="0">
                  <a:pos x="1984" y="8467"/>
                </a:cxn>
                <a:cxn ang="0">
                  <a:pos x="0" y="10583"/>
                </a:cxn>
              </a:cxnLst>
              <a:rect l="0" t="0" r="0" b="0"/>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alpha val="100000"/>
              </a:srgbClr>
            </a:solidFill>
            <a:ln w="9525">
              <a:noFill/>
            </a:ln>
          </p:spPr>
          <p:txBody>
            <a:bodyPr/>
            <a:lstStyle/>
            <a:p>
              <a:endParaRPr lang="zh-CN" altLang="en-US"/>
            </a:p>
          </p:txBody>
        </p:sp>
        <p:sp>
          <p:nvSpPr>
            <p:cNvPr id="19820" name="Freeform 736"/>
            <p:cNvSpPr/>
            <p:nvPr/>
          </p:nvSpPr>
          <p:spPr>
            <a:xfrm>
              <a:off x="10255250" y="4401906"/>
              <a:ext cx="34925" cy="26988"/>
            </a:xfrm>
            <a:custGeom>
              <a:avLst/>
              <a:gdLst/>
              <a:ahLst/>
              <a:cxnLst>
                <a:cxn ang="0">
                  <a:pos x="0" y="3175"/>
                </a:cxn>
                <a:cxn ang="0">
                  <a:pos x="33338" y="26988"/>
                </a:cxn>
                <a:cxn ang="0">
                  <a:pos x="34925" y="26988"/>
                </a:cxn>
                <a:cxn ang="0">
                  <a:pos x="0" y="0"/>
                </a:cxn>
                <a:cxn ang="0">
                  <a:pos x="0" y="3175"/>
                </a:cxn>
              </a:cxnLst>
              <a:rect l="0" t="0" r="0" b="0"/>
              <a:pathLst>
                <a:path w="22" h="17">
                  <a:moveTo>
                    <a:pt x="0" y="2"/>
                  </a:moveTo>
                  <a:lnTo>
                    <a:pt x="21" y="17"/>
                  </a:lnTo>
                  <a:lnTo>
                    <a:pt x="22" y="17"/>
                  </a:lnTo>
                  <a:lnTo>
                    <a:pt x="0" y="0"/>
                  </a:lnTo>
                  <a:lnTo>
                    <a:pt x="0" y="2"/>
                  </a:lnTo>
                  <a:close/>
                </a:path>
              </a:pathLst>
            </a:custGeom>
            <a:solidFill>
              <a:srgbClr val="EE2C3F">
                <a:alpha val="100000"/>
              </a:srgbClr>
            </a:solidFill>
            <a:ln w="9525">
              <a:noFill/>
            </a:ln>
          </p:spPr>
          <p:txBody>
            <a:bodyPr/>
            <a:lstStyle/>
            <a:p>
              <a:endParaRPr lang="zh-CN" altLang="en-US"/>
            </a:p>
          </p:txBody>
        </p:sp>
        <p:sp>
          <p:nvSpPr>
            <p:cNvPr id="19821" name="Freeform 737"/>
            <p:cNvSpPr/>
            <p:nvPr/>
          </p:nvSpPr>
          <p:spPr>
            <a:xfrm>
              <a:off x="10283825" y="4422544"/>
              <a:ext cx="11112" cy="9525"/>
            </a:xfrm>
            <a:custGeom>
              <a:avLst/>
              <a:gdLst/>
              <a:ahLst/>
              <a:cxnLst>
                <a:cxn ang="0">
                  <a:pos x="2222" y="1905"/>
                </a:cxn>
                <a:cxn ang="0">
                  <a:pos x="2222" y="9525"/>
                </a:cxn>
                <a:cxn ang="0">
                  <a:pos x="8890" y="7620"/>
                </a:cxn>
                <a:cxn ang="0">
                  <a:pos x="8890" y="1905"/>
                </a:cxn>
                <a:cxn ang="0">
                  <a:pos x="2222" y="1905"/>
                </a:cxn>
              </a:cxnLst>
              <a:rect l="0" t="0" r="0" b="0"/>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alpha val="100000"/>
              </a:srgbClr>
            </a:solidFill>
            <a:ln w="9525">
              <a:noFill/>
            </a:ln>
          </p:spPr>
          <p:txBody>
            <a:bodyPr/>
            <a:lstStyle/>
            <a:p>
              <a:endParaRPr lang="zh-CN" altLang="en-US"/>
            </a:p>
          </p:txBody>
        </p:sp>
        <p:sp>
          <p:nvSpPr>
            <p:cNvPr id="19822" name="Freeform 738"/>
            <p:cNvSpPr/>
            <p:nvPr/>
          </p:nvSpPr>
          <p:spPr>
            <a:xfrm>
              <a:off x="10288588" y="4398731"/>
              <a:ext cx="22225" cy="30163"/>
            </a:xfrm>
            <a:custGeom>
              <a:avLst/>
              <a:gdLst/>
              <a:ahLst/>
              <a:cxnLst>
                <a:cxn ang="0">
                  <a:pos x="0" y="28152"/>
                </a:cxn>
                <a:cxn ang="0">
                  <a:pos x="2020" y="30163"/>
                </a:cxn>
                <a:cxn ang="0">
                  <a:pos x="6061" y="28152"/>
                </a:cxn>
                <a:cxn ang="0">
                  <a:pos x="22225" y="6033"/>
                </a:cxn>
                <a:cxn ang="0">
                  <a:pos x="22225" y="2011"/>
                </a:cxn>
                <a:cxn ang="0">
                  <a:pos x="20205" y="2011"/>
                </a:cxn>
                <a:cxn ang="0">
                  <a:pos x="16164" y="2011"/>
                </a:cxn>
                <a:cxn ang="0">
                  <a:pos x="0" y="24130"/>
                </a:cxn>
                <a:cxn ang="0">
                  <a:pos x="0" y="28152"/>
                </a:cxn>
              </a:cxnLst>
              <a:rect l="0" t="0" r="0" b="0"/>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alpha val="100000"/>
              </a:srgbClr>
            </a:solidFill>
            <a:ln w="9525">
              <a:noFill/>
            </a:ln>
          </p:spPr>
          <p:txBody>
            <a:bodyPr/>
            <a:lstStyle/>
            <a:p>
              <a:endParaRPr lang="zh-CN" altLang="en-US"/>
            </a:p>
          </p:txBody>
        </p:sp>
        <p:sp>
          <p:nvSpPr>
            <p:cNvPr id="19823" name="Freeform 739"/>
            <p:cNvSpPr/>
            <p:nvPr/>
          </p:nvSpPr>
          <p:spPr>
            <a:xfrm>
              <a:off x="10983913" y="2131781"/>
              <a:ext cx="0" cy="533400"/>
            </a:xfrm>
            <a:custGeom>
              <a:avLst/>
              <a:gdLst/>
              <a:ahLst/>
              <a:cxnLst>
                <a:cxn ang="0">
                  <a:pos x="0" y="0"/>
                </a:cxn>
                <a:cxn ang="0">
                  <a:pos x="0" y="533400"/>
                </a:cxn>
                <a:cxn ang="0">
                  <a:pos x="0" y="0"/>
                </a:cxn>
              </a:cxnLst>
              <a:rect l="0" t="0" r="0" b="0"/>
              <a:pathLst>
                <a:path h="336">
                  <a:moveTo>
                    <a:pt x="0" y="0"/>
                  </a:moveTo>
                  <a:lnTo>
                    <a:pt x="0" y="336"/>
                  </a:lnTo>
                  <a:lnTo>
                    <a:pt x="0" y="0"/>
                  </a:lnTo>
                  <a:close/>
                </a:path>
              </a:pathLst>
            </a:custGeom>
            <a:solidFill>
              <a:srgbClr val="F99D28">
                <a:alpha val="100000"/>
              </a:srgbClr>
            </a:solidFill>
            <a:ln w="9525">
              <a:noFill/>
            </a:ln>
          </p:spPr>
          <p:txBody>
            <a:bodyPr/>
            <a:lstStyle/>
            <a:p>
              <a:endParaRPr lang="zh-CN" altLang="en-US"/>
            </a:p>
          </p:txBody>
        </p:sp>
        <p:sp>
          <p:nvSpPr>
            <p:cNvPr id="19824" name="Line 740"/>
            <p:cNvSpPr/>
            <p:nvPr/>
          </p:nvSpPr>
          <p:spPr>
            <a:xfrm>
              <a:off x="10983913" y="2131781"/>
              <a:ext cx="0" cy="533400"/>
            </a:xfrm>
            <a:prstGeom prst="line">
              <a:avLst/>
            </a:prstGeom>
            <a:ln w="9525">
              <a:noFill/>
            </a:ln>
          </p:spPr>
        </p:sp>
        <p:sp>
          <p:nvSpPr>
            <p:cNvPr id="19825" name="Freeform 741"/>
            <p:cNvSpPr/>
            <p:nvPr/>
          </p:nvSpPr>
          <p:spPr>
            <a:xfrm>
              <a:off x="8448675" y="4420956"/>
              <a:ext cx="358775" cy="304800"/>
            </a:xfrm>
            <a:custGeom>
              <a:avLst/>
              <a:gdLst/>
              <a:ahLst/>
              <a:cxnLst>
                <a:cxn ang="0">
                  <a:pos x="340836" y="183278"/>
                </a:cxn>
                <a:cxn ang="0">
                  <a:pos x="291006" y="169333"/>
                </a:cxn>
                <a:cxn ang="0">
                  <a:pos x="189353" y="19922"/>
                </a:cxn>
                <a:cxn ang="0">
                  <a:pos x="19932" y="117537"/>
                </a:cxn>
                <a:cxn ang="0">
                  <a:pos x="117598" y="286871"/>
                </a:cxn>
                <a:cxn ang="0">
                  <a:pos x="281040" y="209176"/>
                </a:cxn>
                <a:cxn ang="0">
                  <a:pos x="330870" y="223122"/>
                </a:cxn>
                <a:cxn ang="0">
                  <a:pos x="356782" y="207184"/>
                </a:cxn>
                <a:cxn ang="0">
                  <a:pos x="340836" y="183278"/>
                </a:cxn>
              </a:cxnLst>
              <a:rect l="0" t="0" r="0" b="0"/>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alpha val="100000"/>
              </a:srgbClr>
            </a:solidFill>
            <a:ln w="9525">
              <a:noFill/>
            </a:ln>
          </p:spPr>
          <p:txBody>
            <a:bodyPr/>
            <a:lstStyle/>
            <a:p>
              <a:endParaRPr lang="zh-CN" altLang="en-US"/>
            </a:p>
          </p:txBody>
        </p:sp>
        <p:sp>
          <p:nvSpPr>
            <p:cNvPr id="19826" name="Freeform 742"/>
            <p:cNvSpPr/>
            <p:nvPr/>
          </p:nvSpPr>
          <p:spPr>
            <a:xfrm>
              <a:off x="8483600" y="4455881"/>
              <a:ext cx="234950" cy="234950"/>
            </a:xfrm>
            <a:custGeom>
              <a:avLst/>
              <a:gdLst/>
              <a:ahLst/>
              <a:cxnLst>
                <a:cxn ang="0">
                  <a:pos x="219021" y="145350"/>
                </a:cxn>
                <a:cxn ang="0">
                  <a:pos x="91591" y="219021"/>
                </a:cxn>
                <a:cxn ang="0">
                  <a:pos x="15929" y="91591"/>
                </a:cxn>
                <a:cxn ang="0">
                  <a:pos x="145350" y="15929"/>
                </a:cxn>
                <a:cxn ang="0">
                  <a:pos x="219021" y="145350"/>
                </a:cxn>
              </a:cxnLst>
              <a:rect l="0" t="0" r="0" b="0"/>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alpha val="100000"/>
              </a:srgbClr>
            </a:solidFill>
            <a:ln w="9525">
              <a:noFill/>
            </a:ln>
          </p:spPr>
          <p:txBody>
            <a:bodyPr/>
            <a:lstStyle/>
            <a:p>
              <a:endParaRPr lang="zh-CN" altLang="en-US"/>
            </a:p>
          </p:txBody>
        </p:sp>
        <p:sp>
          <p:nvSpPr>
            <p:cNvPr id="19827" name="Freeform 743"/>
            <p:cNvSpPr/>
            <p:nvPr/>
          </p:nvSpPr>
          <p:spPr>
            <a:xfrm>
              <a:off x="8583613" y="4579706"/>
              <a:ext cx="47625" cy="47625"/>
            </a:xfrm>
            <a:custGeom>
              <a:avLst/>
              <a:gdLst/>
              <a:ahLst/>
              <a:cxnLst>
                <a:cxn ang="0">
                  <a:pos x="45641" y="29766"/>
                </a:cxn>
                <a:cxn ang="0">
                  <a:pos x="19844" y="45641"/>
                </a:cxn>
                <a:cxn ang="0">
                  <a:pos x="3969" y="19844"/>
                </a:cxn>
                <a:cxn ang="0">
                  <a:pos x="29766" y="3969"/>
                </a:cxn>
                <a:cxn ang="0">
                  <a:pos x="45641" y="29766"/>
                </a:cxn>
              </a:cxnLst>
              <a:rect l="0" t="0" r="0" b="0"/>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alpha val="100000"/>
              </a:srgbClr>
            </a:solidFill>
            <a:ln w="9525">
              <a:noFill/>
            </a:ln>
          </p:spPr>
          <p:txBody>
            <a:bodyPr/>
            <a:lstStyle/>
            <a:p>
              <a:endParaRPr lang="zh-CN" altLang="en-US"/>
            </a:p>
          </p:txBody>
        </p:sp>
        <p:sp>
          <p:nvSpPr>
            <p:cNvPr id="19828" name="Freeform 744"/>
            <p:cNvSpPr/>
            <p:nvPr/>
          </p:nvSpPr>
          <p:spPr>
            <a:xfrm>
              <a:off x="8624888" y="4601931"/>
              <a:ext cx="19050" cy="17463"/>
            </a:xfrm>
            <a:custGeom>
              <a:avLst/>
              <a:gdLst/>
              <a:ahLst/>
              <a:cxnLst>
                <a:cxn ang="0">
                  <a:pos x="19050" y="9702"/>
                </a:cxn>
                <a:cxn ang="0">
                  <a:pos x="8467" y="15523"/>
                </a:cxn>
                <a:cxn ang="0">
                  <a:pos x="2117" y="5821"/>
                </a:cxn>
                <a:cxn ang="0">
                  <a:pos x="12700" y="0"/>
                </a:cxn>
                <a:cxn ang="0">
                  <a:pos x="19050" y="9702"/>
                </a:cxn>
              </a:cxnLst>
              <a:rect l="0" t="0" r="0" b="0"/>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alpha val="100000"/>
              </a:srgbClr>
            </a:solidFill>
            <a:ln w="9525">
              <a:noFill/>
            </a:ln>
          </p:spPr>
          <p:txBody>
            <a:bodyPr/>
            <a:lstStyle/>
            <a:p>
              <a:endParaRPr lang="zh-CN" altLang="en-US"/>
            </a:p>
          </p:txBody>
        </p:sp>
        <p:sp>
          <p:nvSpPr>
            <p:cNvPr id="19829" name="Freeform 745"/>
            <p:cNvSpPr/>
            <p:nvPr/>
          </p:nvSpPr>
          <p:spPr>
            <a:xfrm>
              <a:off x="8642350" y="4587644"/>
              <a:ext cx="20637" cy="20638"/>
            </a:xfrm>
            <a:custGeom>
              <a:avLst/>
              <a:gdLst/>
              <a:ahLst/>
              <a:cxnLst>
                <a:cxn ang="0">
                  <a:pos x="18761" y="12383"/>
                </a:cxn>
                <a:cxn ang="0">
                  <a:pos x="7504" y="18574"/>
                </a:cxn>
                <a:cxn ang="0">
                  <a:pos x="1876" y="6191"/>
                </a:cxn>
                <a:cxn ang="0">
                  <a:pos x="13133" y="0"/>
                </a:cxn>
                <a:cxn ang="0">
                  <a:pos x="18761" y="12383"/>
                </a:cxn>
              </a:cxnLst>
              <a:rect l="0" t="0" r="0" b="0"/>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alpha val="100000"/>
              </a:srgbClr>
            </a:solidFill>
            <a:ln w="9525">
              <a:noFill/>
            </a:ln>
          </p:spPr>
          <p:txBody>
            <a:bodyPr/>
            <a:lstStyle/>
            <a:p>
              <a:endParaRPr lang="zh-CN" altLang="en-US"/>
            </a:p>
          </p:txBody>
        </p:sp>
        <p:sp>
          <p:nvSpPr>
            <p:cNvPr id="19830" name="Freeform 746"/>
            <p:cNvSpPr/>
            <p:nvPr/>
          </p:nvSpPr>
          <p:spPr>
            <a:xfrm>
              <a:off x="8629650" y="4633681"/>
              <a:ext cx="22225" cy="23813"/>
            </a:xfrm>
            <a:custGeom>
              <a:avLst/>
              <a:gdLst/>
              <a:ahLst/>
              <a:cxnLst>
                <a:cxn ang="0">
                  <a:pos x="20205" y="13891"/>
                </a:cxn>
                <a:cxn ang="0">
                  <a:pos x="8082" y="21829"/>
                </a:cxn>
                <a:cxn ang="0">
                  <a:pos x="0" y="9922"/>
                </a:cxn>
                <a:cxn ang="0">
                  <a:pos x="14143" y="1984"/>
                </a:cxn>
                <a:cxn ang="0">
                  <a:pos x="20205" y="13891"/>
                </a:cxn>
              </a:cxnLst>
              <a:rect l="0" t="0" r="0" b="0"/>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alpha val="100000"/>
              </a:srgbClr>
            </a:solidFill>
            <a:ln w="9525">
              <a:noFill/>
            </a:ln>
          </p:spPr>
          <p:txBody>
            <a:bodyPr/>
            <a:lstStyle/>
            <a:p>
              <a:endParaRPr lang="zh-CN" altLang="en-US"/>
            </a:p>
          </p:txBody>
        </p:sp>
        <p:sp>
          <p:nvSpPr>
            <p:cNvPr id="19831" name="Freeform 747"/>
            <p:cNvSpPr/>
            <p:nvPr/>
          </p:nvSpPr>
          <p:spPr>
            <a:xfrm>
              <a:off x="8599488" y="4647969"/>
              <a:ext cx="23812" cy="23813"/>
            </a:xfrm>
            <a:custGeom>
              <a:avLst/>
              <a:gdLst/>
              <a:ahLst/>
              <a:cxnLst>
                <a:cxn ang="0">
                  <a:pos x="21828" y="13891"/>
                </a:cxn>
                <a:cxn ang="0">
                  <a:pos x="9922" y="21829"/>
                </a:cxn>
                <a:cxn ang="0">
                  <a:pos x="1984" y="7938"/>
                </a:cxn>
                <a:cxn ang="0">
                  <a:pos x="13890" y="1984"/>
                </a:cxn>
                <a:cxn ang="0">
                  <a:pos x="21828" y="13891"/>
                </a:cxn>
              </a:cxnLst>
              <a:rect l="0" t="0" r="0" b="0"/>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alpha val="100000"/>
              </a:srgbClr>
            </a:solidFill>
            <a:ln w="9525">
              <a:noFill/>
            </a:ln>
          </p:spPr>
          <p:txBody>
            <a:bodyPr/>
            <a:lstStyle/>
            <a:p>
              <a:endParaRPr lang="zh-CN" altLang="en-US"/>
            </a:p>
          </p:txBody>
        </p:sp>
        <p:sp>
          <p:nvSpPr>
            <p:cNvPr id="19832" name="Freeform 748"/>
            <p:cNvSpPr/>
            <p:nvPr/>
          </p:nvSpPr>
          <p:spPr>
            <a:xfrm>
              <a:off x="8655050" y="4617806"/>
              <a:ext cx="14287" cy="15875"/>
            </a:xfrm>
            <a:custGeom>
              <a:avLst/>
              <a:gdLst/>
              <a:ahLst/>
              <a:cxnLst>
                <a:cxn ang="0">
                  <a:pos x="14287" y="9922"/>
                </a:cxn>
                <a:cxn ang="0">
                  <a:pos x="6123" y="13891"/>
                </a:cxn>
                <a:cxn ang="0">
                  <a:pos x="2041" y="5953"/>
                </a:cxn>
                <a:cxn ang="0">
                  <a:pos x="10205" y="1984"/>
                </a:cxn>
                <a:cxn ang="0">
                  <a:pos x="14287" y="9922"/>
                </a:cxn>
              </a:cxnLst>
              <a:rect l="0" t="0" r="0" b="0"/>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alpha val="100000"/>
              </a:srgbClr>
            </a:solidFill>
            <a:ln w="9525">
              <a:noFill/>
            </a:ln>
          </p:spPr>
          <p:txBody>
            <a:bodyPr/>
            <a:lstStyle/>
            <a:p>
              <a:endParaRPr lang="zh-CN" altLang="en-US"/>
            </a:p>
          </p:txBody>
        </p:sp>
        <p:sp>
          <p:nvSpPr>
            <p:cNvPr id="19833" name="Freeform 749"/>
            <p:cNvSpPr/>
            <p:nvPr/>
          </p:nvSpPr>
          <p:spPr>
            <a:xfrm>
              <a:off x="8575675" y="4620981"/>
              <a:ext cx="36512" cy="38100"/>
            </a:xfrm>
            <a:custGeom>
              <a:avLst/>
              <a:gdLst/>
              <a:ahLst/>
              <a:cxnLst>
                <a:cxn ang="0">
                  <a:pos x="34484" y="22058"/>
                </a:cxn>
                <a:cxn ang="0">
                  <a:pos x="14199" y="34089"/>
                </a:cxn>
                <a:cxn ang="0">
                  <a:pos x="2028" y="14037"/>
                </a:cxn>
                <a:cxn ang="0">
                  <a:pos x="22313" y="2005"/>
                </a:cxn>
                <a:cxn ang="0">
                  <a:pos x="34484" y="22058"/>
                </a:cxn>
              </a:cxnLst>
              <a:rect l="0" t="0" r="0" b="0"/>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alpha val="100000"/>
              </a:srgbClr>
            </a:solidFill>
            <a:ln w="9525">
              <a:noFill/>
            </a:ln>
          </p:spPr>
          <p:txBody>
            <a:bodyPr/>
            <a:lstStyle/>
            <a:p>
              <a:endParaRPr lang="zh-CN" altLang="en-US"/>
            </a:p>
          </p:txBody>
        </p:sp>
        <p:sp>
          <p:nvSpPr>
            <p:cNvPr id="19834" name="Freeform 750"/>
            <p:cNvSpPr/>
            <p:nvPr/>
          </p:nvSpPr>
          <p:spPr>
            <a:xfrm>
              <a:off x="8605838" y="4632094"/>
              <a:ext cx="15875" cy="15875"/>
            </a:xfrm>
            <a:custGeom>
              <a:avLst/>
              <a:gdLst/>
              <a:ahLst/>
              <a:cxnLst>
                <a:cxn ang="0">
                  <a:pos x="15875" y="9922"/>
                </a:cxn>
                <a:cxn ang="0">
                  <a:pos x="5953" y="13891"/>
                </a:cxn>
                <a:cxn ang="0">
                  <a:pos x="1984" y="5953"/>
                </a:cxn>
                <a:cxn ang="0">
                  <a:pos x="9922" y="0"/>
                </a:cxn>
                <a:cxn ang="0">
                  <a:pos x="15875" y="9922"/>
                </a:cxn>
              </a:cxnLst>
              <a:rect l="0" t="0" r="0" b="0"/>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alpha val="100000"/>
              </a:srgbClr>
            </a:solidFill>
            <a:ln w="9525">
              <a:noFill/>
            </a:ln>
          </p:spPr>
          <p:txBody>
            <a:bodyPr/>
            <a:lstStyle/>
            <a:p>
              <a:endParaRPr lang="zh-CN" altLang="en-US"/>
            </a:p>
          </p:txBody>
        </p:sp>
        <p:sp>
          <p:nvSpPr>
            <p:cNvPr id="19835" name="Freeform 751"/>
            <p:cNvSpPr/>
            <p:nvPr/>
          </p:nvSpPr>
          <p:spPr>
            <a:xfrm>
              <a:off x="10080625" y="3693881"/>
              <a:ext cx="309562" cy="330200"/>
            </a:xfrm>
            <a:custGeom>
              <a:avLst/>
              <a:gdLst/>
              <a:ahLst/>
              <a:cxnLst>
                <a:cxn ang="0">
                  <a:pos x="251644" y="9946"/>
                </a:cxn>
                <a:cxn ang="0">
                  <a:pos x="221686" y="51718"/>
                </a:cxn>
                <a:cxn ang="0">
                  <a:pos x="45935" y="91501"/>
                </a:cxn>
                <a:cxn ang="0">
                  <a:pos x="73895" y="284449"/>
                </a:cxn>
                <a:cxn ang="0">
                  <a:pos x="267621" y="256601"/>
                </a:cxn>
                <a:cxn ang="0">
                  <a:pos x="255638" y="77577"/>
                </a:cxn>
                <a:cxn ang="0">
                  <a:pos x="285596" y="35805"/>
                </a:cxn>
                <a:cxn ang="0">
                  <a:pos x="281602" y="5967"/>
                </a:cxn>
                <a:cxn ang="0">
                  <a:pos x="251644" y="9946"/>
                </a:cxn>
              </a:cxnLst>
              <a:rect l="0" t="0" r="0" b="0"/>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alpha val="100000"/>
              </a:srgbClr>
            </a:solidFill>
            <a:ln w="9525">
              <a:noFill/>
            </a:ln>
          </p:spPr>
          <p:txBody>
            <a:bodyPr/>
            <a:lstStyle/>
            <a:p>
              <a:endParaRPr lang="zh-CN" altLang="en-US"/>
            </a:p>
          </p:txBody>
        </p:sp>
        <p:sp>
          <p:nvSpPr>
            <p:cNvPr id="19836" name="Freeform 752"/>
            <p:cNvSpPr/>
            <p:nvPr/>
          </p:nvSpPr>
          <p:spPr>
            <a:xfrm>
              <a:off x="10117138" y="3747856"/>
              <a:ext cx="239712" cy="238125"/>
            </a:xfrm>
            <a:custGeom>
              <a:avLst/>
              <a:gdLst/>
              <a:ahLst/>
              <a:cxnLst>
                <a:cxn ang="0">
                  <a:pos x="183779" y="35719"/>
                </a:cxn>
                <a:cxn ang="0">
                  <a:pos x="205753" y="182563"/>
                </a:cxn>
                <a:cxn ang="0">
                  <a:pos x="57930" y="204391"/>
                </a:cxn>
                <a:cxn ang="0">
                  <a:pos x="35957" y="57547"/>
                </a:cxn>
                <a:cxn ang="0">
                  <a:pos x="183779" y="35719"/>
                </a:cxn>
              </a:cxnLst>
              <a:rect l="0" t="0" r="0" b="0"/>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alpha val="100000"/>
              </a:srgbClr>
            </a:solidFill>
            <a:ln w="9525">
              <a:noFill/>
            </a:ln>
          </p:spPr>
          <p:txBody>
            <a:bodyPr/>
            <a:lstStyle/>
            <a:p>
              <a:endParaRPr lang="zh-CN" altLang="en-US"/>
            </a:p>
          </p:txBody>
        </p:sp>
        <p:sp>
          <p:nvSpPr>
            <p:cNvPr id="19837" name="Freeform 753"/>
            <p:cNvSpPr/>
            <p:nvPr/>
          </p:nvSpPr>
          <p:spPr>
            <a:xfrm>
              <a:off x="10242550" y="3849456"/>
              <a:ext cx="49212" cy="47625"/>
            </a:xfrm>
            <a:custGeom>
              <a:avLst/>
              <a:gdLst/>
              <a:ahLst/>
              <a:cxnLst>
                <a:cxn ang="0">
                  <a:pos x="37401" y="5953"/>
                </a:cxn>
                <a:cxn ang="0">
                  <a:pos x="41338" y="35719"/>
                </a:cxn>
                <a:cxn ang="0">
                  <a:pos x="11811" y="41672"/>
                </a:cxn>
                <a:cxn ang="0">
                  <a:pos x="7874" y="11906"/>
                </a:cxn>
                <a:cxn ang="0">
                  <a:pos x="37401" y="5953"/>
                </a:cxn>
              </a:cxnLst>
              <a:rect l="0" t="0" r="0" b="0"/>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alpha val="100000"/>
              </a:srgbClr>
            </a:solidFill>
            <a:ln w="9525">
              <a:noFill/>
            </a:ln>
          </p:spPr>
          <p:txBody>
            <a:bodyPr/>
            <a:lstStyle/>
            <a:p>
              <a:endParaRPr lang="zh-CN" altLang="en-US"/>
            </a:p>
          </p:txBody>
        </p:sp>
        <p:sp>
          <p:nvSpPr>
            <p:cNvPr id="19838" name="Freeform 754"/>
            <p:cNvSpPr/>
            <p:nvPr/>
          </p:nvSpPr>
          <p:spPr>
            <a:xfrm>
              <a:off x="10274300" y="3839931"/>
              <a:ext cx="17462" cy="19050"/>
            </a:xfrm>
            <a:custGeom>
              <a:avLst/>
              <a:gdLst/>
              <a:ahLst/>
              <a:cxnLst>
                <a:cxn ang="0">
                  <a:pos x="13582" y="2117"/>
                </a:cxn>
                <a:cxn ang="0">
                  <a:pos x="15522" y="14817"/>
                </a:cxn>
                <a:cxn ang="0">
                  <a:pos x="3880" y="16933"/>
                </a:cxn>
                <a:cxn ang="0">
                  <a:pos x="1940" y="4233"/>
                </a:cxn>
                <a:cxn ang="0">
                  <a:pos x="13582" y="2117"/>
                </a:cxn>
              </a:cxnLst>
              <a:rect l="0" t="0" r="0" b="0"/>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alpha val="100000"/>
              </a:srgbClr>
            </a:solidFill>
            <a:ln w="9525">
              <a:noFill/>
            </a:ln>
          </p:spPr>
          <p:txBody>
            <a:bodyPr/>
            <a:lstStyle/>
            <a:p>
              <a:endParaRPr lang="zh-CN" altLang="en-US"/>
            </a:p>
          </p:txBody>
        </p:sp>
        <p:sp>
          <p:nvSpPr>
            <p:cNvPr id="19839" name="Freeform 755"/>
            <p:cNvSpPr/>
            <p:nvPr/>
          </p:nvSpPr>
          <p:spPr>
            <a:xfrm>
              <a:off x="10266363" y="3819294"/>
              <a:ext cx="22225" cy="19050"/>
            </a:xfrm>
            <a:custGeom>
              <a:avLst/>
              <a:gdLst/>
              <a:ahLst/>
              <a:cxnLst>
                <a:cxn ang="0">
                  <a:pos x="16164" y="1905"/>
                </a:cxn>
                <a:cxn ang="0">
                  <a:pos x="18184" y="15240"/>
                </a:cxn>
                <a:cxn ang="0">
                  <a:pos x="6061" y="17145"/>
                </a:cxn>
                <a:cxn ang="0">
                  <a:pos x="4041" y="3810"/>
                </a:cxn>
                <a:cxn ang="0">
                  <a:pos x="16164" y="1905"/>
                </a:cxn>
              </a:cxnLst>
              <a:rect l="0" t="0" r="0" b="0"/>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alpha val="100000"/>
              </a:srgbClr>
            </a:solidFill>
            <a:ln w="9525">
              <a:noFill/>
            </a:ln>
          </p:spPr>
          <p:txBody>
            <a:bodyPr/>
            <a:lstStyle/>
            <a:p>
              <a:endParaRPr lang="zh-CN" altLang="en-US"/>
            </a:p>
          </p:txBody>
        </p:sp>
        <p:sp>
          <p:nvSpPr>
            <p:cNvPr id="19840" name="Freeform 756"/>
            <p:cNvSpPr/>
            <p:nvPr/>
          </p:nvSpPr>
          <p:spPr>
            <a:xfrm>
              <a:off x="10306050" y="3846281"/>
              <a:ext cx="23812" cy="22225"/>
            </a:xfrm>
            <a:custGeom>
              <a:avLst/>
              <a:gdLst/>
              <a:ahLst/>
              <a:cxnLst>
                <a:cxn ang="0">
                  <a:pos x="17859" y="4041"/>
                </a:cxn>
                <a:cxn ang="0">
                  <a:pos x="19843" y="18184"/>
                </a:cxn>
                <a:cxn ang="0">
                  <a:pos x="5953" y="20205"/>
                </a:cxn>
                <a:cxn ang="0">
                  <a:pos x="3969" y="6061"/>
                </a:cxn>
                <a:cxn ang="0">
                  <a:pos x="17859" y="4041"/>
                </a:cxn>
              </a:cxnLst>
              <a:rect l="0" t="0" r="0" b="0"/>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alpha val="100000"/>
              </a:srgbClr>
            </a:solidFill>
            <a:ln w="9525">
              <a:noFill/>
            </a:ln>
          </p:spPr>
          <p:txBody>
            <a:bodyPr/>
            <a:lstStyle/>
            <a:p>
              <a:endParaRPr lang="zh-CN" altLang="en-US"/>
            </a:p>
          </p:txBody>
        </p:sp>
        <p:sp>
          <p:nvSpPr>
            <p:cNvPr id="19841" name="Freeform 757"/>
            <p:cNvSpPr/>
            <p:nvPr/>
          </p:nvSpPr>
          <p:spPr>
            <a:xfrm>
              <a:off x="10307638" y="3878031"/>
              <a:ext cx="23812" cy="23813"/>
            </a:xfrm>
            <a:custGeom>
              <a:avLst/>
              <a:gdLst/>
              <a:ahLst/>
              <a:cxnLst>
                <a:cxn ang="0">
                  <a:pos x="17859" y="1984"/>
                </a:cxn>
                <a:cxn ang="0">
                  <a:pos x="19843" y="17860"/>
                </a:cxn>
                <a:cxn ang="0">
                  <a:pos x="5953" y="19844"/>
                </a:cxn>
                <a:cxn ang="0">
                  <a:pos x="3969" y="5953"/>
                </a:cxn>
                <a:cxn ang="0">
                  <a:pos x="17859" y="1984"/>
                </a:cxn>
              </a:cxnLst>
              <a:rect l="0" t="0" r="0" b="0"/>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alpha val="100000"/>
              </a:srgbClr>
            </a:solidFill>
            <a:ln w="9525">
              <a:noFill/>
            </a:ln>
          </p:spPr>
          <p:txBody>
            <a:bodyPr/>
            <a:lstStyle/>
            <a:p>
              <a:endParaRPr lang="zh-CN" altLang="en-US"/>
            </a:p>
          </p:txBody>
        </p:sp>
        <p:sp>
          <p:nvSpPr>
            <p:cNvPr id="19842" name="Freeform 758"/>
            <p:cNvSpPr/>
            <p:nvPr/>
          </p:nvSpPr>
          <p:spPr>
            <a:xfrm>
              <a:off x="10299700" y="3822469"/>
              <a:ext cx="14287" cy="14288"/>
            </a:xfrm>
            <a:custGeom>
              <a:avLst/>
              <a:gdLst/>
              <a:ahLst/>
              <a:cxnLst>
                <a:cxn ang="0">
                  <a:pos x="12246" y="2041"/>
                </a:cxn>
                <a:cxn ang="0">
                  <a:pos x="12246" y="10206"/>
                </a:cxn>
                <a:cxn ang="0">
                  <a:pos x="4082" y="12247"/>
                </a:cxn>
                <a:cxn ang="0">
                  <a:pos x="2041" y="4082"/>
                </a:cxn>
                <a:cxn ang="0">
                  <a:pos x="12246" y="2041"/>
                </a:cxn>
              </a:cxnLst>
              <a:rect l="0" t="0" r="0" b="0"/>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alpha val="100000"/>
              </a:srgbClr>
            </a:solidFill>
            <a:ln w="9525">
              <a:noFill/>
            </a:ln>
          </p:spPr>
          <p:txBody>
            <a:bodyPr/>
            <a:lstStyle/>
            <a:p>
              <a:endParaRPr lang="zh-CN" altLang="en-US"/>
            </a:p>
          </p:txBody>
        </p:sp>
        <p:sp>
          <p:nvSpPr>
            <p:cNvPr id="19843" name="Freeform 759"/>
            <p:cNvSpPr/>
            <p:nvPr/>
          </p:nvSpPr>
          <p:spPr>
            <a:xfrm>
              <a:off x="10275888" y="3881206"/>
              <a:ext cx="38100" cy="36513"/>
            </a:xfrm>
            <a:custGeom>
              <a:avLst/>
              <a:gdLst/>
              <a:ahLst/>
              <a:cxnLst>
                <a:cxn ang="0">
                  <a:pos x="30079" y="5765"/>
                </a:cxn>
                <a:cxn ang="0">
                  <a:pos x="32084" y="26904"/>
                </a:cxn>
                <a:cxn ang="0">
                  <a:pos x="10026" y="30748"/>
                </a:cxn>
                <a:cxn ang="0">
                  <a:pos x="6016" y="7687"/>
                </a:cxn>
                <a:cxn ang="0">
                  <a:pos x="30079" y="5765"/>
                </a:cxn>
              </a:cxnLst>
              <a:rect l="0" t="0" r="0" b="0"/>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alpha val="100000"/>
              </a:srgbClr>
            </a:solidFill>
            <a:ln w="9525">
              <a:noFill/>
            </a:ln>
          </p:spPr>
          <p:txBody>
            <a:bodyPr/>
            <a:lstStyle/>
            <a:p>
              <a:endParaRPr lang="zh-CN" altLang="en-US"/>
            </a:p>
          </p:txBody>
        </p:sp>
        <p:sp>
          <p:nvSpPr>
            <p:cNvPr id="19844" name="Freeform 760"/>
            <p:cNvSpPr/>
            <p:nvPr/>
          </p:nvSpPr>
          <p:spPr>
            <a:xfrm>
              <a:off x="10294938" y="3873269"/>
              <a:ext cx="15875" cy="15875"/>
            </a:xfrm>
            <a:custGeom>
              <a:avLst/>
              <a:gdLst/>
              <a:ahLst/>
              <a:cxnLst>
                <a:cxn ang="0">
                  <a:pos x="11906" y="1984"/>
                </a:cxn>
                <a:cxn ang="0">
                  <a:pos x="13891" y="11906"/>
                </a:cxn>
                <a:cxn ang="0">
                  <a:pos x="3969" y="13891"/>
                </a:cxn>
                <a:cxn ang="0">
                  <a:pos x="1984" y="3969"/>
                </a:cxn>
                <a:cxn ang="0">
                  <a:pos x="11906" y="1984"/>
                </a:cxn>
              </a:cxnLst>
              <a:rect l="0" t="0" r="0" b="0"/>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alpha val="100000"/>
              </a:srgbClr>
            </a:solidFill>
            <a:ln w="9525">
              <a:noFill/>
            </a:ln>
          </p:spPr>
          <p:txBody>
            <a:bodyPr/>
            <a:lstStyle/>
            <a:p>
              <a:endParaRPr lang="zh-CN" altLang="en-US"/>
            </a:p>
          </p:txBody>
        </p:sp>
        <p:sp>
          <p:nvSpPr>
            <p:cNvPr id="19845" name="Rectangle 761"/>
            <p:cNvSpPr/>
            <p:nvPr/>
          </p:nvSpPr>
          <p:spPr>
            <a:xfrm>
              <a:off x="9453563" y="2131781"/>
              <a:ext cx="7937" cy="533400"/>
            </a:xfrm>
            <a:prstGeom prst="rect">
              <a:avLst/>
            </a:prstGeom>
            <a:solidFill>
              <a:srgbClr val="7F4B2B"/>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846" name="Freeform 762"/>
            <p:cNvSpPr/>
            <p:nvPr/>
          </p:nvSpPr>
          <p:spPr>
            <a:xfrm>
              <a:off x="9453563" y="2131781"/>
              <a:ext cx="7937" cy="533400"/>
            </a:xfrm>
            <a:custGeom>
              <a:avLst/>
              <a:gdLst/>
              <a:ahLst/>
              <a:cxnLst>
                <a:cxn ang="0">
                  <a:pos x="0" y="0"/>
                </a:cxn>
                <a:cxn ang="0">
                  <a:pos x="0" y="533400"/>
                </a:cxn>
                <a:cxn ang="0">
                  <a:pos x="7937" y="533400"/>
                </a:cxn>
                <a:cxn ang="0">
                  <a:pos x="7937" y="0"/>
                </a:cxn>
              </a:cxnLst>
              <a:rect l="0" t="0" r="0" b="0"/>
              <a:pathLst>
                <a:path w="5" h="336">
                  <a:moveTo>
                    <a:pt x="0" y="0"/>
                  </a:moveTo>
                  <a:lnTo>
                    <a:pt x="0" y="336"/>
                  </a:lnTo>
                  <a:lnTo>
                    <a:pt x="5" y="336"/>
                  </a:lnTo>
                  <a:lnTo>
                    <a:pt x="5" y="0"/>
                  </a:lnTo>
                </a:path>
              </a:pathLst>
            </a:custGeom>
            <a:noFill/>
            <a:ln w="9525">
              <a:noFill/>
            </a:ln>
          </p:spPr>
          <p:txBody>
            <a:bodyPr/>
            <a:lstStyle/>
            <a:p>
              <a:endParaRPr lang="zh-CN" altLang="en-US"/>
            </a:p>
          </p:txBody>
        </p:sp>
        <p:sp>
          <p:nvSpPr>
            <p:cNvPr id="19847" name="Rectangle 763"/>
            <p:cNvSpPr/>
            <p:nvPr/>
          </p:nvSpPr>
          <p:spPr>
            <a:xfrm>
              <a:off x="7927975" y="2138131"/>
              <a:ext cx="7937" cy="534988"/>
            </a:xfrm>
            <a:prstGeom prst="rect">
              <a:avLst/>
            </a:prstGeom>
            <a:solidFill>
              <a:srgbClr val="7D5C2A"/>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848" name="Freeform 764"/>
            <p:cNvSpPr/>
            <p:nvPr/>
          </p:nvSpPr>
          <p:spPr>
            <a:xfrm>
              <a:off x="7927975" y="2138131"/>
              <a:ext cx="7937" cy="534988"/>
            </a:xfrm>
            <a:custGeom>
              <a:avLst/>
              <a:gdLst/>
              <a:ahLst/>
              <a:cxnLst>
                <a:cxn ang="0">
                  <a:pos x="0" y="0"/>
                </a:cxn>
                <a:cxn ang="0">
                  <a:pos x="0" y="534988"/>
                </a:cxn>
                <a:cxn ang="0">
                  <a:pos x="7937" y="534988"/>
                </a:cxn>
                <a:cxn ang="0">
                  <a:pos x="7937" y="0"/>
                </a:cxn>
              </a:cxnLst>
              <a:rect l="0" t="0" r="0" b="0"/>
              <a:pathLst>
                <a:path w="5" h="337">
                  <a:moveTo>
                    <a:pt x="0" y="0"/>
                  </a:moveTo>
                  <a:lnTo>
                    <a:pt x="0" y="337"/>
                  </a:lnTo>
                  <a:lnTo>
                    <a:pt x="5" y="337"/>
                  </a:lnTo>
                  <a:lnTo>
                    <a:pt x="5" y="0"/>
                  </a:lnTo>
                </a:path>
              </a:pathLst>
            </a:custGeom>
            <a:noFill/>
            <a:ln w="9525">
              <a:noFill/>
            </a:ln>
          </p:spPr>
          <p:txBody>
            <a:bodyPr/>
            <a:lstStyle/>
            <a:p>
              <a:endParaRPr lang="zh-CN" altLang="en-US"/>
            </a:p>
          </p:txBody>
        </p:sp>
        <p:sp>
          <p:nvSpPr>
            <p:cNvPr id="19849" name="Rectangle 765"/>
            <p:cNvSpPr/>
            <p:nvPr/>
          </p:nvSpPr>
          <p:spPr>
            <a:xfrm>
              <a:off x="7927975" y="5721119"/>
              <a:ext cx="7937" cy="534988"/>
            </a:xfrm>
            <a:prstGeom prst="rect">
              <a:avLst/>
            </a:prstGeom>
            <a:solidFill>
              <a:srgbClr val="7F4B2B"/>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850" name="Freeform 766"/>
            <p:cNvSpPr/>
            <p:nvPr/>
          </p:nvSpPr>
          <p:spPr>
            <a:xfrm>
              <a:off x="7927975" y="5721119"/>
              <a:ext cx="7937" cy="534988"/>
            </a:xfrm>
            <a:custGeom>
              <a:avLst/>
              <a:gdLst/>
              <a:ahLst/>
              <a:cxnLst>
                <a:cxn ang="0">
                  <a:pos x="7937" y="534988"/>
                </a:cxn>
                <a:cxn ang="0">
                  <a:pos x="7937" y="0"/>
                </a:cxn>
                <a:cxn ang="0">
                  <a:pos x="0" y="0"/>
                </a:cxn>
                <a:cxn ang="0">
                  <a:pos x="0" y="534988"/>
                </a:cxn>
              </a:cxnLst>
              <a:rect l="0" t="0" r="0" b="0"/>
              <a:pathLst>
                <a:path w="5" h="337">
                  <a:moveTo>
                    <a:pt x="5" y="337"/>
                  </a:moveTo>
                  <a:lnTo>
                    <a:pt x="5" y="0"/>
                  </a:lnTo>
                  <a:lnTo>
                    <a:pt x="0" y="0"/>
                  </a:lnTo>
                  <a:lnTo>
                    <a:pt x="0" y="337"/>
                  </a:lnTo>
                </a:path>
              </a:pathLst>
            </a:custGeom>
            <a:noFill/>
            <a:ln w="9525">
              <a:noFill/>
            </a:ln>
          </p:spPr>
          <p:txBody>
            <a:bodyPr/>
            <a:lstStyle/>
            <a:p>
              <a:endParaRPr lang="zh-CN" altLang="en-US"/>
            </a:p>
          </p:txBody>
        </p:sp>
        <p:sp>
          <p:nvSpPr>
            <p:cNvPr id="19851" name="Rectangle 767"/>
            <p:cNvSpPr/>
            <p:nvPr/>
          </p:nvSpPr>
          <p:spPr>
            <a:xfrm>
              <a:off x="9453563" y="5729056"/>
              <a:ext cx="7937" cy="533400"/>
            </a:xfrm>
            <a:prstGeom prst="rect">
              <a:avLst/>
            </a:prstGeom>
            <a:solidFill>
              <a:srgbClr val="CD3E27"/>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19852" name="Freeform 768"/>
            <p:cNvSpPr/>
            <p:nvPr/>
          </p:nvSpPr>
          <p:spPr>
            <a:xfrm>
              <a:off x="9453563" y="5729056"/>
              <a:ext cx="7937" cy="533400"/>
            </a:xfrm>
            <a:custGeom>
              <a:avLst/>
              <a:gdLst/>
              <a:ahLst/>
              <a:cxnLst>
                <a:cxn ang="0">
                  <a:pos x="7937" y="533400"/>
                </a:cxn>
                <a:cxn ang="0">
                  <a:pos x="7937" y="0"/>
                </a:cxn>
                <a:cxn ang="0">
                  <a:pos x="0" y="0"/>
                </a:cxn>
                <a:cxn ang="0">
                  <a:pos x="0" y="533400"/>
                </a:cxn>
              </a:cxnLst>
              <a:rect l="0" t="0" r="0" b="0"/>
              <a:pathLst>
                <a:path w="5" h="336">
                  <a:moveTo>
                    <a:pt x="5" y="336"/>
                  </a:moveTo>
                  <a:lnTo>
                    <a:pt x="5" y="0"/>
                  </a:lnTo>
                  <a:lnTo>
                    <a:pt x="0" y="0"/>
                  </a:lnTo>
                  <a:lnTo>
                    <a:pt x="0" y="336"/>
                  </a:lnTo>
                </a:path>
              </a:pathLst>
            </a:custGeom>
            <a:noFill/>
            <a:ln w="9525">
              <a:noFill/>
            </a:ln>
          </p:spPr>
          <p:txBody>
            <a:bodyPr/>
            <a:lstStyle/>
            <a:p>
              <a:endParaRPr lang="zh-CN" altLang="en-US"/>
            </a:p>
          </p:txBody>
        </p:sp>
      </p:grpSp>
      <p:sp>
        <p:nvSpPr>
          <p:cNvPr id="19460" name="文本框 775"/>
          <p:cNvSpPr txBox="1"/>
          <p:nvPr/>
        </p:nvSpPr>
        <p:spPr>
          <a:xfrm>
            <a:off x="449580" y="3151505"/>
            <a:ext cx="5967095" cy="769441"/>
          </a:xfrm>
          <a:prstGeom prst="rect">
            <a:avLst/>
          </a:prstGeom>
          <a:noFill/>
          <a:ln w="9525">
            <a:noFill/>
          </a:ln>
        </p:spPr>
        <p:txBody>
          <a:bodyPr wrap="square">
            <a:spAutoFit/>
          </a:bodyPr>
          <a:lstStyle/>
          <a:p>
            <a:pPr lvl="0" eaLnBrk="1" hangingPunct="1"/>
            <a:r>
              <a:rPr lang="en-US" altLang="zh-CN" sz="4400" b="1" dirty="0">
                <a:solidFill>
                  <a:schemeClr val="bg1"/>
                </a:solidFill>
                <a:latin typeface="微软雅黑" panose="020B0503020204020204" pitchFamily="34" charset="-122"/>
                <a:ea typeface="微软雅黑" panose="020B0503020204020204" pitchFamily="34" charset="-122"/>
              </a:rPr>
              <a:t>School </a:t>
            </a:r>
            <a:r>
              <a:rPr lang="en-US" altLang="zh-CN" sz="4400" b="1" dirty="0">
                <a:solidFill>
                  <a:schemeClr val="bg1"/>
                </a:solidFill>
                <a:latin typeface="微软雅黑" panose="020B0503020204020204" pitchFamily="34" charset="-122"/>
                <a:ea typeface="微软雅黑" panose="020B0503020204020204" pitchFamily="34" charset="-122"/>
              </a:rPr>
              <a:t>C</a:t>
            </a:r>
            <a:r>
              <a:rPr lang="en-US" altLang="zh-CN" sz="4400" b="1" dirty="0" smtClean="0">
                <a:solidFill>
                  <a:schemeClr val="bg1"/>
                </a:solidFill>
                <a:latin typeface="微软雅黑" panose="020B0503020204020204" pitchFamily="34" charset="-122"/>
                <a:ea typeface="微软雅黑" panose="020B0503020204020204" pitchFamily="34" charset="-122"/>
              </a:rPr>
              <a:t>lub </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9462" name="文本框 777"/>
          <p:cNvSpPr txBox="1"/>
          <p:nvPr/>
        </p:nvSpPr>
        <p:spPr>
          <a:xfrm>
            <a:off x="449580" y="3945890"/>
            <a:ext cx="5594350" cy="613410"/>
          </a:xfrm>
          <a:prstGeom prst="rect">
            <a:avLst/>
          </a:prstGeom>
          <a:noFill/>
          <a:ln w="9525">
            <a:noFill/>
          </a:ln>
        </p:spPr>
        <p:txBody>
          <a:bodyPr>
            <a:spAutoFit/>
          </a:bodyPr>
          <a:lstStyle/>
          <a:p>
            <a:pPr lvl="0" algn="l" eaLnBrk="1" hangingPunct="1"/>
            <a:r>
              <a:rPr lang="zh-CN" altLang="en-US" sz="3200" dirty="0">
                <a:solidFill>
                  <a:schemeClr val="bg1"/>
                </a:solidFill>
                <a:latin typeface="微软雅黑" panose="020B0503020204020204" pitchFamily="34" charset="-122"/>
                <a:ea typeface="微软雅黑" panose="020B0503020204020204" pitchFamily="34" charset="-122"/>
              </a:rPr>
              <a:t>项目计划书</a:t>
            </a:r>
          </a:p>
        </p:txBody>
      </p:sp>
      <p:sp>
        <p:nvSpPr>
          <p:cNvPr id="780" name="等腰三角形 779"/>
          <p:cNvSpPr/>
          <p:nvPr/>
        </p:nvSpPr>
        <p:spPr>
          <a:xfrm rot="13773772">
            <a:off x="2313781" y="926306"/>
            <a:ext cx="246063" cy="422275"/>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1" name="等腰三角形 780"/>
          <p:cNvSpPr/>
          <p:nvPr/>
        </p:nvSpPr>
        <p:spPr>
          <a:xfrm rot="5400000">
            <a:off x="2300288" y="1106488"/>
            <a:ext cx="112713" cy="401638"/>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9465" name="图片 771"/>
          <p:cNvPicPr>
            <a:picLocks noChangeAspect="1"/>
          </p:cNvPicPr>
          <p:nvPr/>
        </p:nvPicPr>
        <p:blipFill>
          <a:blip r:embed="rId2"/>
          <a:stretch>
            <a:fillRect/>
          </a:stretch>
        </p:blipFill>
        <p:spPr>
          <a:xfrm rot="-819662">
            <a:off x="407988" y="1009650"/>
            <a:ext cx="1801812" cy="2143125"/>
          </a:xfrm>
          <a:prstGeom prst="rect">
            <a:avLst/>
          </a:prstGeom>
          <a:noFill/>
          <a:ln w="9525">
            <a:noFill/>
          </a:ln>
        </p:spPr>
      </p:pic>
      <p:sp>
        <p:nvSpPr>
          <p:cNvPr id="773" name="等腰三角形 780"/>
          <p:cNvSpPr/>
          <p:nvPr/>
        </p:nvSpPr>
        <p:spPr>
          <a:xfrm rot="3954975" flipH="1">
            <a:off x="2074863" y="857250"/>
            <a:ext cx="233363" cy="255588"/>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文本框 1"/>
          <p:cNvSpPr txBox="1"/>
          <p:nvPr/>
        </p:nvSpPr>
        <p:spPr>
          <a:xfrm>
            <a:off x="2558415" y="4572000"/>
            <a:ext cx="4627245" cy="48323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小组人员：赖敏 纪眉妹 李佳琪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7C7E3"/>
        </a:solidFill>
        <a:effectLst/>
      </p:bgPr>
    </p:bg>
    <p:spTree>
      <p:nvGrpSpPr>
        <p:cNvPr id="1" name=""/>
        <p:cNvGrpSpPr/>
        <p:nvPr/>
      </p:nvGrpSpPr>
      <p:grpSpPr>
        <a:xfrm>
          <a:off x="0" y="0"/>
          <a:ext cx="0" cy="0"/>
          <a:chOff x="0" y="0"/>
          <a:chExt cx="0" cy="0"/>
        </a:xfrm>
      </p:grpSpPr>
      <p:sp>
        <p:nvSpPr>
          <p:cNvPr id="48130" name="Freeform 382"/>
          <p:cNvSpPr/>
          <p:nvPr/>
        </p:nvSpPr>
        <p:spPr>
          <a:xfrm>
            <a:off x="-1587" y="2768600"/>
            <a:ext cx="12193587" cy="2384425"/>
          </a:xfrm>
          <a:custGeom>
            <a:avLst/>
            <a:gdLst/>
            <a:ahLst/>
            <a:cxnLst>
              <a:cxn ang="0">
                <a:pos x="12091567" y="2384425"/>
              </a:cxn>
              <a:cxn ang="0">
                <a:pos x="106455" y="2384425"/>
              </a:cxn>
              <a:cxn ang="0">
                <a:pos x="0" y="2336657"/>
              </a:cxn>
              <a:cxn ang="0">
                <a:pos x="0" y="47768"/>
              </a:cxn>
              <a:cxn ang="0">
                <a:pos x="106455" y="0"/>
              </a:cxn>
              <a:cxn ang="0">
                <a:pos x="12091567" y="0"/>
              </a:cxn>
              <a:cxn ang="0">
                <a:pos x="12193587" y="47768"/>
              </a:cxn>
              <a:cxn ang="0">
                <a:pos x="12193587" y="2336657"/>
              </a:cxn>
              <a:cxn ang="0">
                <a:pos x="12091567" y="2384425"/>
              </a:cxn>
            </a:cxnLst>
            <a:rect l="0" t="0" r="0" b="0"/>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alpha val="100000"/>
            </a:srgbClr>
          </a:solidFill>
          <a:ln w="9525">
            <a:noFill/>
          </a:ln>
        </p:spPr>
        <p:txBody>
          <a:bodyPr/>
          <a:lstStyle/>
          <a:p>
            <a:endParaRPr lang="zh-CN" altLang="en-US"/>
          </a:p>
        </p:txBody>
      </p:sp>
      <p:grpSp>
        <p:nvGrpSpPr>
          <p:cNvPr id="48131" name="组合 773"/>
          <p:cNvGrpSpPr/>
          <p:nvPr/>
        </p:nvGrpSpPr>
        <p:grpSpPr>
          <a:xfrm>
            <a:off x="6718300" y="1900238"/>
            <a:ext cx="5472113" cy="4130675"/>
            <a:chOff x="6719888" y="2131781"/>
            <a:chExt cx="5472112" cy="4130676"/>
          </a:xfrm>
        </p:grpSpPr>
        <p:sp>
          <p:nvSpPr>
            <p:cNvPr id="48138" name="AutoShape 380"/>
            <p:cNvSpPr>
              <a:spLocks noChangeAspect="1" noTextEdit="1"/>
            </p:cNvSpPr>
            <p:nvPr/>
          </p:nvSpPr>
          <p:spPr>
            <a:xfrm>
              <a:off x="6719888" y="2131781"/>
              <a:ext cx="5472112" cy="4129088"/>
            </a:xfrm>
            <a:prstGeom prst="rect">
              <a:avLst/>
            </a:prstGeom>
            <a:noFill/>
            <a:ln w="9525">
              <a:noFill/>
            </a:ln>
          </p:spPr>
          <p:txBody>
            <a:bodyPr/>
            <a:lstStyle/>
            <a:p>
              <a:endParaRPr lang="zh-CN" altLang="en-US"/>
            </a:p>
          </p:txBody>
        </p:sp>
        <p:sp>
          <p:nvSpPr>
            <p:cNvPr id="48139" name="Freeform 383"/>
            <p:cNvSpPr/>
            <p:nvPr/>
          </p:nvSpPr>
          <p:spPr>
            <a:xfrm>
              <a:off x="9183688" y="4540019"/>
              <a:ext cx="549275" cy="698500"/>
            </a:xfrm>
            <a:custGeom>
              <a:avLst/>
              <a:gdLst/>
              <a:ahLst/>
              <a:cxnLst>
                <a:cxn ang="0">
                  <a:pos x="513453" y="698500"/>
                </a:cxn>
                <a:cxn ang="0">
                  <a:pos x="35822" y="698500"/>
                </a:cxn>
                <a:cxn ang="0">
                  <a:pos x="0" y="662679"/>
                </a:cxn>
                <a:cxn ang="0">
                  <a:pos x="0" y="35821"/>
                </a:cxn>
                <a:cxn ang="0">
                  <a:pos x="35822" y="0"/>
                </a:cxn>
                <a:cxn ang="0">
                  <a:pos x="513453" y="0"/>
                </a:cxn>
                <a:cxn ang="0">
                  <a:pos x="549275" y="35821"/>
                </a:cxn>
                <a:cxn ang="0">
                  <a:pos x="549275" y="662679"/>
                </a:cxn>
                <a:cxn ang="0">
                  <a:pos x="513453" y="698500"/>
                </a:cxn>
              </a:cxnLst>
              <a:rect l="0" t="0" r="0" b="0"/>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alpha val="100000"/>
              </a:srgbClr>
            </a:solidFill>
            <a:ln w="9525">
              <a:noFill/>
            </a:ln>
          </p:spPr>
          <p:txBody>
            <a:bodyPr/>
            <a:lstStyle/>
            <a:p>
              <a:endParaRPr lang="zh-CN" altLang="en-US"/>
            </a:p>
          </p:txBody>
        </p:sp>
        <p:sp>
          <p:nvSpPr>
            <p:cNvPr id="48140" name="Rectangle 384"/>
            <p:cNvSpPr/>
            <p:nvPr/>
          </p:nvSpPr>
          <p:spPr>
            <a:xfrm>
              <a:off x="9221788" y="4559069"/>
              <a:ext cx="473075" cy="608013"/>
            </a:xfrm>
            <a:prstGeom prst="rect">
              <a:avLst/>
            </a:prstGeom>
            <a:solidFill>
              <a:srgbClr val="FFFFFF"/>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141" name="Rectangle 385"/>
            <p:cNvSpPr/>
            <p:nvPr/>
          </p:nvSpPr>
          <p:spPr>
            <a:xfrm>
              <a:off x="9221788" y="4559069"/>
              <a:ext cx="473075" cy="608013"/>
            </a:xfrm>
            <a:prstGeom prst="rect">
              <a:avLst/>
            </a:prstGeom>
            <a:no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142" name="Freeform 386"/>
            <p:cNvSpPr/>
            <p:nvPr/>
          </p:nvSpPr>
          <p:spPr>
            <a:xfrm>
              <a:off x="9221788" y="5167082"/>
              <a:ext cx="473075" cy="20638"/>
            </a:xfrm>
            <a:custGeom>
              <a:avLst/>
              <a:gdLst/>
              <a:ahLst/>
              <a:cxnLst>
                <a:cxn ang="0">
                  <a:pos x="466725" y="20638"/>
                </a:cxn>
                <a:cxn ang="0">
                  <a:pos x="3175" y="20638"/>
                </a:cxn>
                <a:cxn ang="0">
                  <a:pos x="0" y="0"/>
                </a:cxn>
                <a:cxn ang="0">
                  <a:pos x="473075" y="0"/>
                </a:cxn>
                <a:cxn ang="0">
                  <a:pos x="466725" y="20638"/>
                </a:cxn>
              </a:cxnLst>
              <a:rect l="0" t="0" r="0" b="0"/>
              <a:pathLst>
                <a:path w="298" h="13">
                  <a:moveTo>
                    <a:pt x="294" y="13"/>
                  </a:moveTo>
                  <a:lnTo>
                    <a:pt x="2" y="13"/>
                  </a:lnTo>
                  <a:lnTo>
                    <a:pt x="0" y="0"/>
                  </a:lnTo>
                  <a:lnTo>
                    <a:pt x="298" y="0"/>
                  </a:lnTo>
                  <a:lnTo>
                    <a:pt x="294" y="13"/>
                  </a:lnTo>
                  <a:close/>
                </a:path>
              </a:pathLst>
            </a:custGeom>
            <a:solidFill>
              <a:srgbClr val="DEDDDD">
                <a:alpha val="100000"/>
              </a:srgbClr>
            </a:solidFill>
            <a:ln w="9525">
              <a:noFill/>
            </a:ln>
          </p:spPr>
          <p:txBody>
            <a:bodyPr/>
            <a:lstStyle/>
            <a:p>
              <a:endParaRPr lang="zh-CN" altLang="en-US"/>
            </a:p>
          </p:txBody>
        </p:sp>
        <p:sp>
          <p:nvSpPr>
            <p:cNvPr id="48143" name="Freeform 387"/>
            <p:cNvSpPr/>
            <p:nvPr/>
          </p:nvSpPr>
          <p:spPr>
            <a:xfrm>
              <a:off x="9250363" y="4608282"/>
              <a:ext cx="412750" cy="12700"/>
            </a:xfrm>
            <a:custGeom>
              <a:avLst/>
              <a:gdLst/>
              <a:ahLst/>
              <a:cxnLst>
                <a:cxn ang="0">
                  <a:pos x="408762" y="0"/>
                </a:cxn>
                <a:cxn ang="0">
                  <a:pos x="3988" y="0"/>
                </a:cxn>
                <a:cxn ang="0">
                  <a:pos x="0" y="3629"/>
                </a:cxn>
                <a:cxn ang="0">
                  <a:pos x="0" y="9071"/>
                </a:cxn>
                <a:cxn ang="0">
                  <a:pos x="3988" y="12700"/>
                </a:cxn>
                <a:cxn ang="0">
                  <a:pos x="408762" y="12700"/>
                </a:cxn>
                <a:cxn ang="0">
                  <a:pos x="412750" y="9071"/>
                </a:cxn>
                <a:cxn ang="0">
                  <a:pos x="412750" y="3629"/>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44" name="Freeform 388"/>
            <p:cNvSpPr/>
            <p:nvPr/>
          </p:nvSpPr>
          <p:spPr>
            <a:xfrm>
              <a:off x="9250363" y="464479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45" name="Freeform 389"/>
            <p:cNvSpPr/>
            <p:nvPr/>
          </p:nvSpPr>
          <p:spPr>
            <a:xfrm>
              <a:off x="9250363" y="468289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46" name="Freeform 390"/>
            <p:cNvSpPr/>
            <p:nvPr/>
          </p:nvSpPr>
          <p:spPr>
            <a:xfrm>
              <a:off x="9250363" y="4720994"/>
              <a:ext cx="412750" cy="12700"/>
            </a:xfrm>
            <a:custGeom>
              <a:avLst/>
              <a:gdLst/>
              <a:ahLst/>
              <a:cxnLst>
                <a:cxn ang="0">
                  <a:pos x="408762" y="0"/>
                </a:cxn>
                <a:cxn ang="0">
                  <a:pos x="3988" y="0"/>
                </a:cxn>
                <a:cxn ang="0">
                  <a:pos x="0" y="4233"/>
                </a:cxn>
                <a:cxn ang="0">
                  <a:pos x="0" y="8467"/>
                </a:cxn>
                <a:cxn ang="0">
                  <a:pos x="3988" y="12700"/>
                </a:cxn>
                <a:cxn ang="0">
                  <a:pos x="408762" y="12700"/>
                </a:cxn>
                <a:cxn ang="0">
                  <a:pos x="412750" y="8467"/>
                </a:cxn>
                <a:cxn ang="0">
                  <a:pos x="412750" y="4233"/>
                </a:cxn>
                <a:cxn ang="0">
                  <a:pos x="408762" y="0"/>
                </a:cxn>
              </a:cxnLst>
              <a:rect l="0" t="0" r="0" b="0"/>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47" name="Freeform 391"/>
            <p:cNvSpPr/>
            <p:nvPr/>
          </p:nvSpPr>
          <p:spPr>
            <a:xfrm>
              <a:off x="9250363" y="4759094"/>
              <a:ext cx="412750" cy="11113"/>
            </a:xfrm>
            <a:custGeom>
              <a:avLst/>
              <a:gdLst/>
              <a:ahLst/>
              <a:cxnLst>
                <a:cxn ang="0">
                  <a:pos x="408762" y="0"/>
                </a:cxn>
                <a:cxn ang="0">
                  <a:pos x="3988" y="0"/>
                </a:cxn>
                <a:cxn ang="0">
                  <a:pos x="0" y="3704"/>
                </a:cxn>
                <a:cxn ang="0">
                  <a:pos x="0" y="7409"/>
                </a:cxn>
                <a:cxn ang="0">
                  <a:pos x="3988" y="11113"/>
                </a:cxn>
                <a:cxn ang="0">
                  <a:pos x="408762" y="11113"/>
                </a:cxn>
                <a:cxn ang="0">
                  <a:pos x="412750" y="7409"/>
                </a:cxn>
                <a:cxn ang="0">
                  <a:pos x="412750" y="3704"/>
                </a:cxn>
                <a:cxn ang="0">
                  <a:pos x="408762" y="0"/>
                </a:cxn>
              </a:cxnLst>
              <a:rect l="0" t="0" r="0" b="0"/>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48" name="Freeform 392"/>
            <p:cNvSpPr/>
            <p:nvPr/>
          </p:nvSpPr>
          <p:spPr>
            <a:xfrm>
              <a:off x="9250363" y="4794019"/>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49" name="Freeform 393"/>
            <p:cNvSpPr/>
            <p:nvPr/>
          </p:nvSpPr>
          <p:spPr>
            <a:xfrm>
              <a:off x="9250363" y="4832119"/>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50" name="Freeform 394"/>
            <p:cNvSpPr/>
            <p:nvPr/>
          </p:nvSpPr>
          <p:spPr>
            <a:xfrm>
              <a:off x="9250363" y="4870219"/>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51" name="Freeform 395"/>
            <p:cNvSpPr/>
            <p:nvPr/>
          </p:nvSpPr>
          <p:spPr>
            <a:xfrm>
              <a:off x="9250363" y="4908319"/>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52" name="Freeform 396"/>
            <p:cNvSpPr/>
            <p:nvPr/>
          </p:nvSpPr>
          <p:spPr>
            <a:xfrm>
              <a:off x="9250363" y="4946419"/>
              <a:ext cx="412750" cy="11113"/>
            </a:xfrm>
            <a:custGeom>
              <a:avLst/>
              <a:gdLst/>
              <a:ahLst/>
              <a:cxnLst>
                <a:cxn ang="0">
                  <a:pos x="408762" y="0"/>
                </a:cxn>
                <a:cxn ang="0">
                  <a:pos x="3988" y="0"/>
                </a:cxn>
                <a:cxn ang="0">
                  <a:pos x="0" y="3704"/>
                </a:cxn>
                <a:cxn ang="0">
                  <a:pos x="0" y="7409"/>
                </a:cxn>
                <a:cxn ang="0">
                  <a:pos x="3988" y="11113"/>
                </a:cxn>
                <a:cxn ang="0">
                  <a:pos x="408762" y="11113"/>
                </a:cxn>
                <a:cxn ang="0">
                  <a:pos x="412750" y="7409"/>
                </a:cxn>
                <a:cxn ang="0">
                  <a:pos x="412750" y="3704"/>
                </a:cxn>
                <a:cxn ang="0">
                  <a:pos x="408762" y="0"/>
                </a:cxn>
              </a:cxnLst>
              <a:rect l="0" t="0" r="0" b="0"/>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53" name="Freeform 397"/>
            <p:cNvSpPr/>
            <p:nvPr/>
          </p:nvSpPr>
          <p:spPr>
            <a:xfrm>
              <a:off x="9250363" y="4984519"/>
              <a:ext cx="412750" cy="11113"/>
            </a:xfrm>
            <a:custGeom>
              <a:avLst/>
              <a:gdLst/>
              <a:ahLst/>
              <a:cxnLst>
                <a:cxn ang="0">
                  <a:pos x="408762" y="0"/>
                </a:cxn>
                <a:cxn ang="0">
                  <a:pos x="3988" y="0"/>
                </a:cxn>
                <a:cxn ang="0">
                  <a:pos x="0" y="3704"/>
                </a:cxn>
                <a:cxn ang="0">
                  <a:pos x="0" y="7409"/>
                </a:cxn>
                <a:cxn ang="0">
                  <a:pos x="3988" y="11113"/>
                </a:cxn>
                <a:cxn ang="0">
                  <a:pos x="408762" y="11113"/>
                </a:cxn>
                <a:cxn ang="0">
                  <a:pos x="412750" y="7409"/>
                </a:cxn>
                <a:cxn ang="0">
                  <a:pos x="412750" y="3704"/>
                </a:cxn>
                <a:cxn ang="0">
                  <a:pos x="408762" y="0"/>
                </a:cxn>
              </a:cxnLst>
              <a:rect l="0" t="0" r="0" b="0"/>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alpha val="100000"/>
              </a:srgbClr>
            </a:solidFill>
            <a:ln w="9525">
              <a:noFill/>
            </a:ln>
          </p:spPr>
          <p:txBody>
            <a:bodyPr/>
            <a:lstStyle/>
            <a:p>
              <a:endParaRPr lang="zh-CN" altLang="en-US"/>
            </a:p>
          </p:txBody>
        </p:sp>
        <p:sp>
          <p:nvSpPr>
            <p:cNvPr id="48154" name="Freeform 398"/>
            <p:cNvSpPr/>
            <p:nvPr/>
          </p:nvSpPr>
          <p:spPr>
            <a:xfrm>
              <a:off x="9250363" y="501944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55" name="Freeform 399"/>
            <p:cNvSpPr/>
            <p:nvPr/>
          </p:nvSpPr>
          <p:spPr>
            <a:xfrm>
              <a:off x="9250363" y="505754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56" name="Freeform 400"/>
            <p:cNvSpPr/>
            <p:nvPr/>
          </p:nvSpPr>
          <p:spPr>
            <a:xfrm>
              <a:off x="9250363" y="5095644"/>
              <a:ext cx="412750" cy="14288"/>
            </a:xfrm>
            <a:custGeom>
              <a:avLst/>
              <a:gdLst/>
              <a:ahLst/>
              <a:cxnLst>
                <a:cxn ang="0">
                  <a:pos x="408762" y="0"/>
                </a:cxn>
                <a:cxn ang="0">
                  <a:pos x="3988" y="0"/>
                </a:cxn>
                <a:cxn ang="0">
                  <a:pos x="0" y="4082"/>
                </a:cxn>
                <a:cxn ang="0">
                  <a:pos x="0" y="10206"/>
                </a:cxn>
                <a:cxn ang="0">
                  <a:pos x="3988" y="14288"/>
                </a:cxn>
                <a:cxn ang="0">
                  <a:pos x="408762" y="14288"/>
                </a:cxn>
                <a:cxn ang="0">
                  <a:pos x="412750" y="10206"/>
                </a:cxn>
                <a:cxn ang="0">
                  <a:pos x="412750" y="4082"/>
                </a:cxn>
                <a:cxn ang="0">
                  <a:pos x="408762" y="0"/>
                </a:cxn>
              </a:cxnLst>
              <a:rect l="0" t="0" r="0" b="0"/>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57" name="Freeform 401"/>
            <p:cNvSpPr/>
            <p:nvPr/>
          </p:nvSpPr>
          <p:spPr>
            <a:xfrm>
              <a:off x="9250363" y="5133744"/>
              <a:ext cx="412750" cy="11113"/>
            </a:xfrm>
            <a:custGeom>
              <a:avLst/>
              <a:gdLst/>
              <a:ahLst/>
              <a:cxnLst>
                <a:cxn ang="0">
                  <a:pos x="408762" y="0"/>
                </a:cxn>
                <a:cxn ang="0">
                  <a:pos x="3988" y="0"/>
                </a:cxn>
                <a:cxn ang="0">
                  <a:pos x="0" y="3704"/>
                </a:cxn>
                <a:cxn ang="0">
                  <a:pos x="0" y="7409"/>
                </a:cxn>
                <a:cxn ang="0">
                  <a:pos x="3988" y="11113"/>
                </a:cxn>
                <a:cxn ang="0">
                  <a:pos x="408762" y="11113"/>
                </a:cxn>
                <a:cxn ang="0">
                  <a:pos x="412750" y="7409"/>
                </a:cxn>
                <a:cxn ang="0">
                  <a:pos x="412750" y="3704"/>
                </a:cxn>
                <a:cxn ang="0">
                  <a:pos x="408762" y="0"/>
                </a:cxn>
              </a:cxnLst>
              <a:rect l="0" t="0" r="0" b="0"/>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alpha val="100000"/>
              </a:srgbClr>
            </a:solidFill>
            <a:ln w="9525">
              <a:noFill/>
            </a:ln>
          </p:spPr>
          <p:txBody>
            <a:bodyPr/>
            <a:lstStyle/>
            <a:p>
              <a:endParaRPr lang="zh-CN" altLang="en-US"/>
            </a:p>
          </p:txBody>
        </p:sp>
        <p:sp>
          <p:nvSpPr>
            <p:cNvPr id="48158" name="Rectangle 402"/>
            <p:cNvSpPr/>
            <p:nvPr/>
          </p:nvSpPr>
          <p:spPr>
            <a:xfrm>
              <a:off x="9321800" y="4495569"/>
              <a:ext cx="269875" cy="44450"/>
            </a:xfrm>
            <a:prstGeom prst="rect">
              <a:avLst/>
            </a:prstGeom>
            <a:solidFill>
              <a:srgbClr val="969696"/>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159" name="Rectangle 403"/>
            <p:cNvSpPr/>
            <p:nvPr/>
          </p:nvSpPr>
          <p:spPr>
            <a:xfrm>
              <a:off x="9321800" y="4495569"/>
              <a:ext cx="269875" cy="22225"/>
            </a:xfrm>
            <a:prstGeom prst="rect">
              <a:avLst/>
            </a:prstGeom>
            <a:solidFill>
              <a:srgbClr val="B0AFB0"/>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160" name="Oval 404"/>
            <p:cNvSpPr/>
            <p:nvPr/>
          </p:nvSpPr>
          <p:spPr>
            <a:xfrm>
              <a:off x="9420225" y="4509857"/>
              <a:ext cx="14287" cy="14288"/>
            </a:xfrm>
            <a:prstGeom prst="ellipse">
              <a:avLst/>
            </a:prstGeom>
            <a:solidFill>
              <a:srgbClr val="2F5062"/>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161" name="Oval 405"/>
            <p:cNvSpPr/>
            <p:nvPr/>
          </p:nvSpPr>
          <p:spPr>
            <a:xfrm>
              <a:off x="9482137" y="4509857"/>
              <a:ext cx="14287" cy="14288"/>
            </a:xfrm>
            <a:prstGeom prst="ellipse">
              <a:avLst/>
            </a:prstGeom>
            <a:solidFill>
              <a:srgbClr val="2F5062"/>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162" name="Freeform 406"/>
            <p:cNvSpPr/>
            <p:nvPr/>
          </p:nvSpPr>
          <p:spPr>
            <a:xfrm>
              <a:off x="9458325" y="5022619"/>
              <a:ext cx="508000" cy="950913"/>
            </a:xfrm>
            <a:custGeom>
              <a:avLst/>
              <a:gdLst/>
              <a:ahLst/>
              <a:cxnLst>
                <a:cxn ang="0">
                  <a:pos x="0" y="372010"/>
                </a:cxn>
                <a:cxn ang="0">
                  <a:pos x="310776" y="372010"/>
                </a:cxn>
                <a:cxn ang="0">
                  <a:pos x="191247" y="75596"/>
                </a:cxn>
                <a:cxn ang="0">
                  <a:pos x="324722" y="0"/>
                </a:cxn>
                <a:cxn ang="0">
                  <a:pos x="500031" y="358084"/>
                </a:cxn>
                <a:cxn ang="0">
                  <a:pos x="494055" y="698265"/>
                </a:cxn>
                <a:cxn ang="0">
                  <a:pos x="314761" y="944945"/>
                </a:cxn>
                <a:cxn ang="0">
                  <a:pos x="278902" y="944945"/>
                </a:cxn>
                <a:cxn ang="0">
                  <a:pos x="103592" y="630626"/>
                </a:cxn>
                <a:cxn ang="0">
                  <a:pos x="0" y="372010"/>
                </a:cxn>
              </a:cxnLst>
              <a:rect l="0" t="0" r="0" b="0"/>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alpha val="100000"/>
              </a:srgbClr>
            </a:solidFill>
            <a:ln w="9525">
              <a:noFill/>
            </a:ln>
          </p:spPr>
          <p:txBody>
            <a:bodyPr/>
            <a:lstStyle/>
            <a:p>
              <a:endParaRPr lang="zh-CN" altLang="en-US"/>
            </a:p>
          </p:txBody>
        </p:sp>
        <p:sp>
          <p:nvSpPr>
            <p:cNvPr id="48163" name="Freeform 407"/>
            <p:cNvSpPr/>
            <p:nvPr/>
          </p:nvSpPr>
          <p:spPr>
            <a:xfrm>
              <a:off x="9763125" y="5546494"/>
              <a:ext cx="42862" cy="158750"/>
            </a:xfrm>
            <a:custGeom>
              <a:avLst/>
              <a:gdLst/>
              <a:ahLst/>
              <a:cxnLst>
                <a:cxn ang="0">
                  <a:pos x="19483" y="158750"/>
                </a:cxn>
                <a:cxn ang="0">
                  <a:pos x="0" y="63500"/>
                </a:cxn>
                <a:cxn ang="0">
                  <a:pos x="0" y="33734"/>
                </a:cxn>
                <a:cxn ang="0">
                  <a:pos x="19483" y="95250"/>
                </a:cxn>
                <a:cxn ang="0">
                  <a:pos x="29224" y="0"/>
                </a:cxn>
                <a:cxn ang="0">
                  <a:pos x="19483" y="158750"/>
                </a:cxn>
              </a:cxnLst>
              <a:rect l="0" t="0" r="0" b="0"/>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alpha val="100000"/>
              </a:srgbClr>
            </a:solidFill>
            <a:ln w="9525">
              <a:noFill/>
            </a:ln>
          </p:spPr>
          <p:txBody>
            <a:bodyPr/>
            <a:lstStyle/>
            <a:p>
              <a:endParaRPr lang="zh-CN" altLang="en-US"/>
            </a:p>
          </p:txBody>
        </p:sp>
        <p:sp>
          <p:nvSpPr>
            <p:cNvPr id="48164" name="Freeform 408"/>
            <p:cNvSpPr/>
            <p:nvPr/>
          </p:nvSpPr>
          <p:spPr>
            <a:xfrm>
              <a:off x="9736137" y="5394094"/>
              <a:ext cx="53975" cy="279400"/>
            </a:xfrm>
            <a:custGeom>
              <a:avLst/>
              <a:gdLst/>
              <a:ahLst/>
              <a:cxnLst>
                <a:cxn ang="0">
                  <a:pos x="31750" y="0"/>
                </a:cxn>
                <a:cxn ang="0">
                  <a:pos x="53975" y="163513"/>
                </a:cxn>
                <a:cxn ang="0">
                  <a:pos x="53975" y="279400"/>
                </a:cxn>
                <a:cxn ang="0">
                  <a:pos x="31750" y="231775"/>
                </a:cxn>
                <a:cxn ang="0">
                  <a:pos x="0" y="0"/>
                </a:cxn>
                <a:cxn ang="0">
                  <a:pos x="31750" y="0"/>
                </a:cxn>
              </a:cxnLst>
              <a:rect l="0" t="0" r="0" b="0"/>
              <a:pathLst>
                <a:path w="34" h="176">
                  <a:moveTo>
                    <a:pt x="20" y="0"/>
                  </a:moveTo>
                  <a:lnTo>
                    <a:pt x="34" y="103"/>
                  </a:lnTo>
                  <a:lnTo>
                    <a:pt x="34" y="176"/>
                  </a:lnTo>
                  <a:lnTo>
                    <a:pt x="20" y="146"/>
                  </a:lnTo>
                  <a:lnTo>
                    <a:pt x="0" y="0"/>
                  </a:lnTo>
                  <a:lnTo>
                    <a:pt x="20" y="0"/>
                  </a:lnTo>
                  <a:close/>
                </a:path>
              </a:pathLst>
            </a:custGeom>
            <a:solidFill>
              <a:srgbClr val="2B2B2D">
                <a:alpha val="100000"/>
              </a:srgbClr>
            </a:solidFill>
            <a:ln w="9525">
              <a:noFill/>
            </a:ln>
          </p:spPr>
          <p:txBody>
            <a:bodyPr/>
            <a:lstStyle/>
            <a:p>
              <a:endParaRPr lang="zh-CN" altLang="en-US"/>
            </a:p>
          </p:txBody>
        </p:sp>
        <p:sp>
          <p:nvSpPr>
            <p:cNvPr id="48165" name="Freeform 409"/>
            <p:cNvSpPr/>
            <p:nvPr/>
          </p:nvSpPr>
          <p:spPr>
            <a:xfrm>
              <a:off x="9645650" y="5003569"/>
              <a:ext cx="133350" cy="90488"/>
            </a:xfrm>
            <a:custGeom>
              <a:avLst/>
              <a:gdLst/>
              <a:ahLst/>
              <a:cxnLst>
                <a:cxn ang="0">
                  <a:pos x="9525" y="90488"/>
                </a:cxn>
                <a:cxn ang="0">
                  <a:pos x="0" y="68263"/>
                </a:cxn>
                <a:cxn ang="0">
                  <a:pos x="104775" y="11113"/>
                </a:cxn>
                <a:cxn ang="0">
                  <a:pos x="120650" y="0"/>
                </a:cxn>
                <a:cxn ang="0">
                  <a:pos x="133350" y="22225"/>
                </a:cxn>
                <a:cxn ang="0">
                  <a:pos x="9525" y="90488"/>
                </a:cxn>
              </a:cxnLst>
              <a:rect l="0" t="0" r="0" b="0"/>
              <a:pathLst>
                <a:path w="84" h="57">
                  <a:moveTo>
                    <a:pt x="6" y="57"/>
                  </a:moveTo>
                  <a:lnTo>
                    <a:pt x="0" y="43"/>
                  </a:lnTo>
                  <a:lnTo>
                    <a:pt x="66" y="7"/>
                  </a:lnTo>
                  <a:lnTo>
                    <a:pt x="76" y="0"/>
                  </a:lnTo>
                  <a:lnTo>
                    <a:pt x="84" y="14"/>
                  </a:lnTo>
                  <a:lnTo>
                    <a:pt x="6" y="57"/>
                  </a:lnTo>
                  <a:close/>
                </a:path>
              </a:pathLst>
            </a:custGeom>
            <a:solidFill>
              <a:srgbClr val="FFFFFF">
                <a:alpha val="100000"/>
              </a:srgbClr>
            </a:solidFill>
            <a:ln w="9525">
              <a:noFill/>
            </a:ln>
          </p:spPr>
          <p:txBody>
            <a:bodyPr/>
            <a:lstStyle/>
            <a:p>
              <a:endParaRPr lang="zh-CN" altLang="en-US"/>
            </a:p>
          </p:txBody>
        </p:sp>
        <p:sp>
          <p:nvSpPr>
            <p:cNvPr id="48166" name="Freeform 410"/>
            <p:cNvSpPr/>
            <p:nvPr/>
          </p:nvSpPr>
          <p:spPr>
            <a:xfrm>
              <a:off x="9539287" y="4706707"/>
              <a:ext cx="204787" cy="355600"/>
            </a:xfrm>
            <a:custGeom>
              <a:avLst/>
              <a:gdLst/>
              <a:ahLst/>
              <a:cxnLst>
                <a:cxn ang="0">
                  <a:pos x="204787" y="309652"/>
                </a:cxn>
                <a:cxn ang="0">
                  <a:pos x="159058" y="207766"/>
                </a:cxn>
                <a:cxn ang="0">
                  <a:pos x="127246" y="53939"/>
                </a:cxn>
                <a:cxn ang="0">
                  <a:pos x="35788" y="7991"/>
                </a:cxn>
                <a:cxn ang="0">
                  <a:pos x="1988" y="131852"/>
                </a:cxn>
                <a:cxn ang="0">
                  <a:pos x="37776" y="267699"/>
                </a:cxn>
                <a:cxn ang="0">
                  <a:pos x="105376" y="329629"/>
                </a:cxn>
                <a:cxn ang="0">
                  <a:pos x="123270" y="355600"/>
                </a:cxn>
                <a:cxn ang="0">
                  <a:pos x="204787" y="309652"/>
                </a:cxn>
              </a:cxnLst>
              <a:rect l="0" t="0" r="0" b="0"/>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alpha val="100000"/>
              </a:srgbClr>
            </a:solidFill>
            <a:ln w="9525">
              <a:noFill/>
            </a:ln>
          </p:spPr>
          <p:txBody>
            <a:bodyPr/>
            <a:lstStyle/>
            <a:p>
              <a:endParaRPr lang="zh-CN" altLang="en-US"/>
            </a:p>
          </p:txBody>
        </p:sp>
        <p:sp>
          <p:nvSpPr>
            <p:cNvPr id="48167" name="Freeform 411"/>
            <p:cNvSpPr/>
            <p:nvPr/>
          </p:nvSpPr>
          <p:spPr>
            <a:xfrm>
              <a:off x="9458325" y="5697307"/>
              <a:ext cx="246062" cy="565150"/>
            </a:xfrm>
            <a:custGeom>
              <a:avLst/>
              <a:gdLst/>
              <a:ahLst/>
              <a:cxnLst>
                <a:cxn ang="0">
                  <a:pos x="0" y="565150"/>
                </a:cxn>
                <a:cxn ang="0">
                  <a:pos x="220265" y="483561"/>
                </a:cxn>
                <a:cxn ang="0">
                  <a:pos x="246062" y="288545"/>
                </a:cxn>
                <a:cxn ang="0">
                  <a:pos x="236140" y="185067"/>
                </a:cxn>
                <a:cxn ang="0">
                  <a:pos x="0" y="0"/>
                </a:cxn>
                <a:cxn ang="0">
                  <a:pos x="0" y="565150"/>
                </a:cxn>
              </a:cxnLst>
              <a:rect l="0" t="0" r="0" b="0"/>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alpha val="100000"/>
              </a:srgbClr>
            </a:solidFill>
            <a:ln w="9525">
              <a:noFill/>
            </a:ln>
          </p:spPr>
          <p:txBody>
            <a:bodyPr/>
            <a:lstStyle/>
            <a:p>
              <a:endParaRPr lang="zh-CN" altLang="en-US"/>
            </a:p>
          </p:txBody>
        </p:sp>
        <p:sp>
          <p:nvSpPr>
            <p:cNvPr id="48168" name="Freeform 412"/>
            <p:cNvSpPr/>
            <p:nvPr/>
          </p:nvSpPr>
          <p:spPr>
            <a:xfrm>
              <a:off x="8950325" y="5022619"/>
              <a:ext cx="508000" cy="950913"/>
            </a:xfrm>
            <a:custGeom>
              <a:avLst/>
              <a:gdLst/>
              <a:ahLst/>
              <a:cxnLst>
                <a:cxn ang="0">
                  <a:pos x="508000" y="372010"/>
                </a:cxn>
                <a:cxn ang="0">
                  <a:pos x="197224" y="372010"/>
                </a:cxn>
                <a:cxn ang="0">
                  <a:pos x="314761" y="75596"/>
                </a:cxn>
                <a:cxn ang="0">
                  <a:pos x="181286" y="0"/>
                </a:cxn>
                <a:cxn ang="0">
                  <a:pos x="5976" y="358084"/>
                </a:cxn>
                <a:cxn ang="0">
                  <a:pos x="13945" y="698265"/>
                </a:cxn>
                <a:cxn ang="0">
                  <a:pos x="191247" y="944945"/>
                </a:cxn>
                <a:cxn ang="0">
                  <a:pos x="229098" y="944945"/>
                </a:cxn>
                <a:cxn ang="0">
                  <a:pos x="404408" y="630626"/>
                </a:cxn>
                <a:cxn ang="0">
                  <a:pos x="508000" y="372010"/>
                </a:cxn>
              </a:cxnLst>
              <a:rect l="0" t="0" r="0" b="0"/>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alpha val="100000"/>
              </a:srgbClr>
            </a:solidFill>
            <a:ln w="9525">
              <a:noFill/>
            </a:ln>
          </p:spPr>
          <p:txBody>
            <a:bodyPr/>
            <a:lstStyle/>
            <a:p>
              <a:endParaRPr lang="zh-CN" altLang="en-US"/>
            </a:p>
          </p:txBody>
        </p:sp>
        <p:sp>
          <p:nvSpPr>
            <p:cNvPr id="48169" name="Freeform 413"/>
            <p:cNvSpPr/>
            <p:nvPr/>
          </p:nvSpPr>
          <p:spPr>
            <a:xfrm>
              <a:off x="9107488" y="5546494"/>
              <a:ext cx="44450" cy="158750"/>
            </a:xfrm>
            <a:custGeom>
              <a:avLst/>
              <a:gdLst/>
              <a:ahLst/>
              <a:cxnLst>
                <a:cxn ang="0">
                  <a:pos x="26266" y="158750"/>
                </a:cxn>
                <a:cxn ang="0">
                  <a:pos x="44450" y="63500"/>
                </a:cxn>
                <a:cxn ang="0">
                  <a:pos x="44450" y="33734"/>
                </a:cxn>
                <a:cxn ang="0">
                  <a:pos x="26266" y="95250"/>
                </a:cxn>
                <a:cxn ang="0">
                  <a:pos x="16164" y="0"/>
                </a:cxn>
                <a:cxn ang="0">
                  <a:pos x="26266" y="158750"/>
                </a:cxn>
              </a:cxnLst>
              <a:rect l="0" t="0" r="0" b="0"/>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alpha val="100000"/>
              </a:srgbClr>
            </a:solidFill>
            <a:ln w="9525">
              <a:noFill/>
            </a:ln>
          </p:spPr>
          <p:txBody>
            <a:bodyPr/>
            <a:lstStyle/>
            <a:p>
              <a:endParaRPr lang="zh-CN" altLang="en-US"/>
            </a:p>
          </p:txBody>
        </p:sp>
        <p:sp>
          <p:nvSpPr>
            <p:cNvPr id="48170" name="Freeform 414"/>
            <p:cNvSpPr/>
            <p:nvPr/>
          </p:nvSpPr>
          <p:spPr>
            <a:xfrm>
              <a:off x="9123363" y="5394094"/>
              <a:ext cx="53975" cy="279400"/>
            </a:xfrm>
            <a:custGeom>
              <a:avLst/>
              <a:gdLst/>
              <a:ahLst/>
              <a:cxnLst>
                <a:cxn ang="0">
                  <a:pos x="23813" y="0"/>
                </a:cxn>
                <a:cxn ang="0">
                  <a:pos x="0" y="163513"/>
                </a:cxn>
                <a:cxn ang="0">
                  <a:pos x="0" y="279400"/>
                </a:cxn>
                <a:cxn ang="0">
                  <a:pos x="23813" y="231775"/>
                </a:cxn>
                <a:cxn ang="0">
                  <a:pos x="53975" y="0"/>
                </a:cxn>
                <a:cxn ang="0">
                  <a:pos x="23813" y="0"/>
                </a:cxn>
              </a:cxnLst>
              <a:rect l="0" t="0" r="0" b="0"/>
              <a:pathLst>
                <a:path w="34" h="176">
                  <a:moveTo>
                    <a:pt x="15" y="0"/>
                  </a:moveTo>
                  <a:lnTo>
                    <a:pt x="0" y="103"/>
                  </a:lnTo>
                  <a:lnTo>
                    <a:pt x="0" y="176"/>
                  </a:lnTo>
                  <a:lnTo>
                    <a:pt x="15" y="146"/>
                  </a:lnTo>
                  <a:lnTo>
                    <a:pt x="34" y="0"/>
                  </a:lnTo>
                  <a:lnTo>
                    <a:pt x="15" y="0"/>
                  </a:lnTo>
                  <a:close/>
                </a:path>
              </a:pathLst>
            </a:custGeom>
            <a:solidFill>
              <a:srgbClr val="2B2B2D">
                <a:alpha val="100000"/>
              </a:srgbClr>
            </a:solidFill>
            <a:ln w="9525">
              <a:noFill/>
            </a:ln>
          </p:spPr>
          <p:txBody>
            <a:bodyPr/>
            <a:lstStyle/>
            <a:p>
              <a:endParaRPr lang="zh-CN" altLang="en-US"/>
            </a:p>
          </p:txBody>
        </p:sp>
        <p:sp>
          <p:nvSpPr>
            <p:cNvPr id="48171" name="Freeform 415"/>
            <p:cNvSpPr/>
            <p:nvPr/>
          </p:nvSpPr>
          <p:spPr>
            <a:xfrm>
              <a:off x="9137650" y="5003569"/>
              <a:ext cx="131762" cy="90488"/>
            </a:xfrm>
            <a:custGeom>
              <a:avLst/>
              <a:gdLst/>
              <a:ahLst/>
              <a:cxnLst>
                <a:cxn ang="0">
                  <a:pos x="120650" y="90488"/>
                </a:cxn>
                <a:cxn ang="0">
                  <a:pos x="131762" y="68263"/>
                </a:cxn>
                <a:cxn ang="0">
                  <a:pos x="26987" y="11113"/>
                </a:cxn>
                <a:cxn ang="0">
                  <a:pos x="9525" y="0"/>
                </a:cxn>
                <a:cxn ang="0">
                  <a:pos x="0" y="22225"/>
                </a:cxn>
                <a:cxn ang="0">
                  <a:pos x="120650" y="90488"/>
                </a:cxn>
              </a:cxnLst>
              <a:rect l="0" t="0" r="0" b="0"/>
              <a:pathLst>
                <a:path w="83" h="57">
                  <a:moveTo>
                    <a:pt x="76" y="57"/>
                  </a:moveTo>
                  <a:lnTo>
                    <a:pt x="83" y="43"/>
                  </a:lnTo>
                  <a:lnTo>
                    <a:pt x="17" y="7"/>
                  </a:lnTo>
                  <a:lnTo>
                    <a:pt x="6" y="0"/>
                  </a:lnTo>
                  <a:lnTo>
                    <a:pt x="0" y="14"/>
                  </a:lnTo>
                  <a:lnTo>
                    <a:pt x="76" y="57"/>
                  </a:lnTo>
                  <a:close/>
                </a:path>
              </a:pathLst>
            </a:custGeom>
            <a:solidFill>
              <a:srgbClr val="FFFFFF">
                <a:alpha val="100000"/>
              </a:srgbClr>
            </a:solidFill>
            <a:ln w="9525">
              <a:noFill/>
            </a:ln>
          </p:spPr>
          <p:txBody>
            <a:bodyPr/>
            <a:lstStyle/>
            <a:p>
              <a:endParaRPr lang="zh-CN" altLang="en-US"/>
            </a:p>
          </p:txBody>
        </p:sp>
        <p:sp>
          <p:nvSpPr>
            <p:cNvPr id="48172" name="Freeform 416"/>
            <p:cNvSpPr/>
            <p:nvPr/>
          </p:nvSpPr>
          <p:spPr>
            <a:xfrm>
              <a:off x="9170988" y="4706707"/>
              <a:ext cx="203200" cy="355600"/>
            </a:xfrm>
            <a:custGeom>
              <a:avLst/>
              <a:gdLst/>
              <a:ahLst/>
              <a:cxnLst>
                <a:cxn ang="0">
                  <a:pos x="0" y="309652"/>
                </a:cxn>
                <a:cxn ang="0">
                  <a:pos x="43827" y="207766"/>
                </a:cxn>
                <a:cxn ang="0">
                  <a:pos x="77694" y="53939"/>
                </a:cxn>
                <a:cxn ang="0">
                  <a:pos x="169333" y="7991"/>
                </a:cxn>
                <a:cxn ang="0">
                  <a:pos x="203200" y="131852"/>
                </a:cxn>
                <a:cxn ang="0">
                  <a:pos x="165349" y="267699"/>
                </a:cxn>
                <a:cxn ang="0">
                  <a:pos x="97616" y="329629"/>
                </a:cxn>
                <a:cxn ang="0">
                  <a:pos x="81678" y="355600"/>
                </a:cxn>
                <a:cxn ang="0">
                  <a:pos x="0" y="309652"/>
                </a:cxn>
              </a:cxnLst>
              <a:rect l="0" t="0" r="0" b="0"/>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alpha val="100000"/>
              </a:srgbClr>
            </a:solidFill>
            <a:ln w="9525">
              <a:noFill/>
            </a:ln>
          </p:spPr>
          <p:txBody>
            <a:bodyPr/>
            <a:lstStyle/>
            <a:p>
              <a:endParaRPr lang="zh-CN" altLang="en-US"/>
            </a:p>
          </p:txBody>
        </p:sp>
        <p:sp>
          <p:nvSpPr>
            <p:cNvPr id="48173" name="Freeform 417"/>
            <p:cNvSpPr/>
            <p:nvPr/>
          </p:nvSpPr>
          <p:spPr>
            <a:xfrm>
              <a:off x="9336088" y="5394094"/>
              <a:ext cx="242887" cy="303213"/>
            </a:xfrm>
            <a:custGeom>
              <a:avLst/>
              <a:gdLst/>
              <a:ahLst/>
              <a:cxnLst>
                <a:cxn ang="0">
                  <a:pos x="121444" y="0"/>
                </a:cxn>
                <a:cxn ang="0">
                  <a:pos x="0" y="303213"/>
                </a:cxn>
                <a:cxn ang="0">
                  <a:pos x="121444" y="261322"/>
                </a:cxn>
                <a:cxn ang="0">
                  <a:pos x="242887" y="303213"/>
                </a:cxn>
                <a:cxn ang="0">
                  <a:pos x="121444" y="0"/>
                </a:cxn>
              </a:cxnLst>
              <a:rect l="0" t="0" r="0" b="0"/>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alpha val="100000"/>
              </a:srgbClr>
            </a:solidFill>
            <a:ln w="9525">
              <a:noFill/>
            </a:ln>
          </p:spPr>
          <p:txBody>
            <a:bodyPr/>
            <a:lstStyle/>
            <a:p>
              <a:endParaRPr lang="zh-CN" altLang="en-US"/>
            </a:p>
          </p:txBody>
        </p:sp>
        <p:sp>
          <p:nvSpPr>
            <p:cNvPr id="48174" name="Freeform 418"/>
            <p:cNvSpPr/>
            <p:nvPr/>
          </p:nvSpPr>
          <p:spPr>
            <a:xfrm>
              <a:off x="9170988" y="5594119"/>
              <a:ext cx="573087" cy="392113"/>
            </a:xfrm>
            <a:custGeom>
              <a:avLst/>
              <a:gdLst/>
              <a:ahLst/>
              <a:cxnLst>
                <a:cxn ang="0">
                  <a:pos x="557168" y="292592"/>
                </a:cxn>
                <a:cxn ang="0">
                  <a:pos x="513390" y="258755"/>
                </a:cxn>
                <a:cxn ang="0">
                  <a:pos x="461653" y="123406"/>
                </a:cxn>
                <a:cxn ang="0">
                  <a:pos x="286544" y="0"/>
                </a:cxn>
                <a:cxn ang="0">
                  <a:pos x="109444" y="123406"/>
                </a:cxn>
                <a:cxn ang="0">
                  <a:pos x="59697" y="258755"/>
                </a:cxn>
                <a:cxn ang="0">
                  <a:pos x="13929" y="292592"/>
                </a:cxn>
                <a:cxn ang="0">
                  <a:pos x="13929" y="392113"/>
                </a:cxn>
                <a:cxn ang="0">
                  <a:pos x="39798" y="392113"/>
                </a:cxn>
                <a:cxn ang="0">
                  <a:pos x="49747" y="288611"/>
                </a:cxn>
                <a:cxn ang="0">
                  <a:pos x="286544" y="103502"/>
                </a:cxn>
                <a:cxn ang="0">
                  <a:pos x="523340" y="288611"/>
                </a:cxn>
                <a:cxn ang="0">
                  <a:pos x="533289" y="392113"/>
                </a:cxn>
                <a:cxn ang="0">
                  <a:pos x="557168" y="392113"/>
                </a:cxn>
                <a:cxn ang="0">
                  <a:pos x="557168" y="292592"/>
                </a:cxn>
              </a:cxnLst>
              <a:rect l="0" t="0" r="0" b="0"/>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alpha val="100000"/>
              </a:srgbClr>
            </a:solidFill>
            <a:ln w="9525">
              <a:noFill/>
            </a:ln>
          </p:spPr>
          <p:txBody>
            <a:bodyPr/>
            <a:lstStyle/>
            <a:p>
              <a:endParaRPr lang="zh-CN" altLang="en-US"/>
            </a:p>
          </p:txBody>
        </p:sp>
        <p:sp>
          <p:nvSpPr>
            <p:cNvPr id="48175" name="Freeform 419"/>
            <p:cNvSpPr/>
            <p:nvPr/>
          </p:nvSpPr>
          <p:spPr>
            <a:xfrm>
              <a:off x="9210675" y="5673494"/>
              <a:ext cx="314325" cy="588963"/>
            </a:xfrm>
            <a:custGeom>
              <a:avLst/>
              <a:gdLst/>
              <a:ahLst/>
              <a:cxnLst>
                <a:cxn ang="0">
                  <a:pos x="161141" y="55713"/>
                </a:cxn>
                <a:cxn ang="0">
                  <a:pos x="161141" y="55713"/>
                </a:cxn>
                <a:cxn ang="0">
                  <a:pos x="9947" y="208923"/>
                </a:cxn>
                <a:cxn ang="0">
                  <a:pos x="0" y="312389"/>
                </a:cxn>
                <a:cxn ang="0">
                  <a:pos x="23873" y="507384"/>
                </a:cxn>
                <a:cxn ang="0">
                  <a:pos x="246685" y="588963"/>
                </a:cxn>
                <a:cxn ang="0">
                  <a:pos x="246685" y="55713"/>
                </a:cxn>
                <a:cxn ang="0">
                  <a:pos x="314325" y="0"/>
                </a:cxn>
                <a:cxn ang="0">
                  <a:pos x="161141" y="55713"/>
                </a:cxn>
              </a:cxnLst>
              <a:rect l="0" t="0" r="0" b="0"/>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alpha val="100000"/>
              </a:srgbClr>
            </a:solidFill>
            <a:ln w="9525">
              <a:noFill/>
            </a:ln>
          </p:spPr>
          <p:txBody>
            <a:bodyPr/>
            <a:lstStyle/>
            <a:p>
              <a:endParaRPr lang="zh-CN" altLang="en-US"/>
            </a:p>
          </p:txBody>
        </p:sp>
        <p:sp>
          <p:nvSpPr>
            <p:cNvPr id="48176" name="Freeform 420"/>
            <p:cNvSpPr/>
            <p:nvPr/>
          </p:nvSpPr>
          <p:spPr>
            <a:xfrm>
              <a:off x="7932738" y="5016269"/>
              <a:ext cx="508000" cy="949325"/>
            </a:xfrm>
            <a:custGeom>
              <a:avLst/>
              <a:gdLst/>
              <a:ahLst/>
              <a:cxnLst>
                <a:cxn ang="0">
                  <a:pos x="0" y="370177"/>
                </a:cxn>
                <a:cxn ang="0">
                  <a:pos x="310776" y="370177"/>
                </a:cxn>
                <a:cxn ang="0">
                  <a:pos x="193239" y="73637"/>
                </a:cxn>
                <a:cxn ang="0">
                  <a:pos x="324722" y="0"/>
                </a:cxn>
                <a:cxn ang="0">
                  <a:pos x="502024" y="356246"/>
                </a:cxn>
                <a:cxn ang="0">
                  <a:pos x="494055" y="696570"/>
                </a:cxn>
                <a:cxn ang="0">
                  <a:pos x="316753" y="943354"/>
                </a:cxn>
                <a:cxn ang="0">
                  <a:pos x="278902" y="943354"/>
                </a:cxn>
                <a:cxn ang="0">
                  <a:pos x="103592" y="628903"/>
                </a:cxn>
                <a:cxn ang="0">
                  <a:pos x="0" y="370177"/>
                </a:cxn>
              </a:cxnLst>
              <a:rect l="0" t="0" r="0" b="0"/>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alpha val="100000"/>
              </a:srgbClr>
            </a:solidFill>
            <a:ln w="9525">
              <a:noFill/>
            </a:ln>
          </p:spPr>
          <p:txBody>
            <a:bodyPr/>
            <a:lstStyle/>
            <a:p>
              <a:endParaRPr lang="zh-CN" altLang="en-US"/>
            </a:p>
          </p:txBody>
        </p:sp>
        <p:sp>
          <p:nvSpPr>
            <p:cNvPr id="48177" name="Freeform 421"/>
            <p:cNvSpPr/>
            <p:nvPr/>
          </p:nvSpPr>
          <p:spPr>
            <a:xfrm>
              <a:off x="8239125" y="5536969"/>
              <a:ext cx="44450" cy="160338"/>
            </a:xfrm>
            <a:custGeom>
              <a:avLst/>
              <a:gdLst/>
              <a:ahLst/>
              <a:cxnLst>
                <a:cxn ang="0">
                  <a:pos x="18184" y="160338"/>
                </a:cxn>
                <a:cxn ang="0">
                  <a:pos x="0" y="64135"/>
                </a:cxn>
                <a:cxn ang="0">
                  <a:pos x="0" y="34072"/>
                </a:cxn>
                <a:cxn ang="0">
                  <a:pos x="18184" y="96203"/>
                </a:cxn>
                <a:cxn ang="0">
                  <a:pos x="28286" y="0"/>
                </a:cxn>
                <a:cxn ang="0">
                  <a:pos x="18184" y="160338"/>
                </a:cxn>
              </a:cxnLst>
              <a:rect l="0" t="0" r="0" b="0"/>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alpha val="100000"/>
              </a:srgbClr>
            </a:solidFill>
            <a:ln w="9525">
              <a:noFill/>
            </a:ln>
          </p:spPr>
          <p:txBody>
            <a:bodyPr/>
            <a:lstStyle/>
            <a:p>
              <a:endParaRPr lang="zh-CN" altLang="en-US"/>
            </a:p>
          </p:txBody>
        </p:sp>
        <p:sp>
          <p:nvSpPr>
            <p:cNvPr id="48178" name="Freeform 422"/>
            <p:cNvSpPr/>
            <p:nvPr/>
          </p:nvSpPr>
          <p:spPr>
            <a:xfrm>
              <a:off x="8212138" y="5386157"/>
              <a:ext cx="55562" cy="279400"/>
            </a:xfrm>
            <a:custGeom>
              <a:avLst/>
              <a:gdLst/>
              <a:ahLst/>
              <a:cxnLst>
                <a:cxn ang="0">
                  <a:pos x="31750" y="0"/>
                </a:cxn>
                <a:cxn ang="0">
                  <a:pos x="55562" y="163513"/>
                </a:cxn>
                <a:cxn ang="0">
                  <a:pos x="55562" y="279400"/>
                </a:cxn>
                <a:cxn ang="0">
                  <a:pos x="31750" y="231775"/>
                </a:cxn>
                <a:cxn ang="0">
                  <a:pos x="0" y="0"/>
                </a:cxn>
                <a:cxn ang="0">
                  <a:pos x="31750" y="0"/>
                </a:cxn>
              </a:cxnLst>
              <a:rect l="0" t="0" r="0" b="0"/>
              <a:pathLst>
                <a:path w="35" h="176">
                  <a:moveTo>
                    <a:pt x="20" y="0"/>
                  </a:moveTo>
                  <a:lnTo>
                    <a:pt x="35" y="103"/>
                  </a:lnTo>
                  <a:lnTo>
                    <a:pt x="35" y="176"/>
                  </a:lnTo>
                  <a:lnTo>
                    <a:pt x="20" y="146"/>
                  </a:lnTo>
                  <a:lnTo>
                    <a:pt x="0" y="0"/>
                  </a:lnTo>
                  <a:lnTo>
                    <a:pt x="20" y="0"/>
                  </a:lnTo>
                  <a:close/>
                </a:path>
              </a:pathLst>
            </a:custGeom>
            <a:solidFill>
              <a:srgbClr val="2B2B2D">
                <a:alpha val="100000"/>
              </a:srgbClr>
            </a:solidFill>
            <a:ln w="9525">
              <a:noFill/>
            </a:ln>
          </p:spPr>
          <p:txBody>
            <a:bodyPr/>
            <a:lstStyle/>
            <a:p>
              <a:endParaRPr lang="zh-CN" altLang="en-US"/>
            </a:p>
          </p:txBody>
        </p:sp>
        <p:sp>
          <p:nvSpPr>
            <p:cNvPr id="48179" name="Freeform 423"/>
            <p:cNvSpPr/>
            <p:nvPr/>
          </p:nvSpPr>
          <p:spPr>
            <a:xfrm>
              <a:off x="8121650" y="4995632"/>
              <a:ext cx="131762" cy="90488"/>
            </a:xfrm>
            <a:custGeom>
              <a:avLst/>
              <a:gdLst/>
              <a:ahLst/>
              <a:cxnLst>
                <a:cxn ang="0">
                  <a:pos x="7937" y="90488"/>
                </a:cxn>
                <a:cxn ang="0">
                  <a:pos x="0" y="68263"/>
                </a:cxn>
                <a:cxn ang="0">
                  <a:pos x="103187" y="9525"/>
                </a:cxn>
                <a:cxn ang="0">
                  <a:pos x="122237" y="0"/>
                </a:cxn>
                <a:cxn ang="0">
                  <a:pos x="131762" y="22225"/>
                </a:cxn>
                <a:cxn ang="0">
                  <a:pos x="7937" y="90488"/>
                </a:cxn>
              </a:cxnLst>
              <a:rect l="0" t="0" r="0" b="0"/>
              <a:pathLst>
                <a:path w="83" h="57">
                  <a:moveTo>
                    <a:pt x="5" y="57"/>
                  </a:moveTo>
                  <a:lnTo>
                    <a:pt x="0" y="43"/>
                  </a:lnTo>
                  <a:lnTo>
                    <a:pt x="65" y="6"/>
                  </a:lnTo>
                  <a:lnTo>
                    <a:pt x="77" y="0"/>
                  </a:lnTo>
                  <a:lnTo>
                    <a:pt x="83" y="14"/>
                  </a:lnTo>
                  <a:lnTo>
                    <a:pt x="5" y="57"/>
                  </a:lnTo>
                  <a:close/>
                </a:path>
              </a:pathLst>
            </a:custGeom>
            <a:solidFill>
              <a:srgbClr val="FFFFFF">
                <a:alpha val="100000"/>
              </a:srgbClr>
            </a:solidFill>
            <a:ln w="9525">
              <a:noFill/>
            </a:ln>
          </p:spPr>
          <p:txBody>
            <a:bodyPr/>
            <a:lstStyle/>
            <a:p>
              <a:endParaRPr lang="zh-CN" altLang="en-US"/>
            </a:p>
          </p:txBody>
        </p:sp>
        <p:sp>
          <p:nvSpPr>
            <p:cNvPr id="48180" name="Freeform 424"/>
            <p:cNvSpPr/>
            <p:nvPr/>
          </p:nvSpPr>
          <p:spPr>
            <a:xfrm>
              <a:off x="8013700" y="4698769"/>
              <a:ext cx="206375" cy="355600"/>
            </a:xfrm>
            <a:custGeom>
              <a:avLst/>
              <a:gdLst/>
              <a:ahLst/>
              <a:cxnLst>
                <a:cxn ang="0">
                  <a:pos x="206375" y="309652"/>
                </a:cxn>
                <a:cxn ang="0">
                  <a:pos x="162295" y="207766"/>
                </a:cxn>
                <a:cxn ang="0">
                  <a:pos x="128233" y="55937"/>
                </a:cxn>
                <a:cxn ang="0">
                  <a:pos x="36066" y="7991"/>
                </a:cxn>
                <a:cxn ang="0">
                  <a:pos x="2004" y="131852"/>
                </a:cxn>
                <a:cxn ang="0">
                  <a:pos x="38069" y="267699"/>
                </a:cxn>
                <a:cxn ang="0">
                  <a:pos x="108197" y="329629"/>
                </a:cxn>
                <a:cxn ang="0">
                  <a:pos x="124226" y="355600"/>
                </a:cxn>
                <a:cxn ang="0">
                  <a:pos x="206375" y="309652"/>
                </a:cxn>
              </a:cxnLst>
              <a:rect l="0" t="0" r="0" b="0"/>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alpha val="100000"/>
              </a:srgbClr>
            </a:solidFill>
            <a:ln w="9525">
              <a:noFill/>
            </a:ln>
          </p:spPr>
          <p:txBody>
            <a:bodyPr/>
            <a:lstStyle/>
            <a:p>
              <a:endParaRPr lang="zh-CN" altLang="en-US"/>
            </a:p>
          </p:txBody>
        </p:sp>
        <p:sp>
          <p:nvSpPr>
            <p:cNvPr id="48181" name="Freeform 425"/>
            <p:cNvSpPr/>
            <p:nvPr/>
          </p:nvSpPr>
          <p:spPr>
            <a:xfrm>
              <a:off x="7932738" y="5689369"/>
              <a:ext cx="246062" cy="566738"/>
            </a:xfrm>
            <a:custGeom>
              <a:avLst/>
              <a:gdLst/>
              <a:ahLst/>
              <a:cxnLst>
                <a:cxn ang="0">
                  <a:pos x="0" y="566738"/>
                </a:cxn>
                <a:cxn ang="0">
                  <a:pos x="220265" y="483219"/>
                </a:cxn>
                <a:cxn ang="0">
                  <a:pos x="246062" y="288340"/>
                </a:cxn>
                <a:cxn ang="0">
                  <a:pos x="236140" y="184936"/>
                </a:cxn>
                <a:cxn ang="0">
                  <a:pos x="0" y="0"/>
                </a:cxn>
                <a:cxn ang="0">
                  <a:pos x="0" y="566738"/>
                </a:cxn>
              </a:cxnLst>
              <a:rect l="0" t="0" r="0" b="0"/>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alpha val="100000"/>
              </a:srgbClr>
            </a:solidFill>
            <a:ln w="9525">
              <a:noFill/>
            </a:ln>
          </p:spPr>
          <p:txBody>
            <a:bodyPr/>
            <a:lstStyle/>
            <a:p>
              <a:endParaRPr lang="zh-CN" altLang="en-US"/>
            </a:p>
          </p:txBody>
        </p:sp>
        <p:sp>
          <p:nvSpPr>
            <p:cNvPr id="48182" name="Freeform 426"/>
            <p:cNvSpPr/>
            <p:nvPr/>
          </p:nvSpPr>
          <p:spPr>
            <a:xfrm>
              <a:off x="7424738" y="5016269"/>
              <a:ext cx="508000" cy="949325"/>
            </a:xfrm>
            <a:custGeom>
              <a:avLst/>
              <a:gdLst/>
              <a:ahLst/>
              <a:cxnLst>
                <a:cxn ang="0">
                  <a:pos x="508000" y="370177"/>
                </a:cxn>
                <a:cxn ang="0">
                  <a:pos x="197224" y="370177"/>
                </a:cxn>
                <a:cxn ang="0">
                  <a:pos x="314761" y="73637"/>
                </a:cxn>
                <a:cxn ang="0">
                  <a:pos x="183278" y="0"/>
                </a:cxn>
                <a:cxn ang="0">
                  <a:pos x="5976" y="356246"/>
                </a:cxn>
                <a:cxn ang="0">
                  <a:pos x="13945" y="696570"/>
                </a:cxn>
                <a:cxn ang="0">
                  <a:pos x="191247" y="943354"/>
                </a:cxn>
                <a:cxn ang="0">
                  <a:pos x="229098" y="943354"/>
                </a:cxn>
                <a:cxn ang="0">
                  <a:pos x="404408" y="628903"/>
                </a:cxn>
                <a:cxn ang="0">
                  <a:pos x="508000" y="370177"/>
                </a:cxn>
              </a:cxnLst>
              <a:rect l="0" t="0" r="0" b="0"/>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alpha val="100000"/>
              </a:srgbClr>
            </a:solidFill>
            <a:ln w="9525">
              <a:noFill/>
            </a:ln>
          </p:spPr>
          <p:txBody>
            <a:bodyPr/>
            <a:lstStyle/>
            <a:p>
              <a:endParaRPr lang="zh-CN" altLang="en-US"/>
            </a:p>
          </p:txBody>
        </p:sp>
        <p:sp>
          <p:nvSpPr>
            <p:cNvPr id="48183" name="Freeform 427"/>
            <p:cNvSpPr/>
            <p:nvPr/>
          </p:nvSpPr>
          <p:spPr>
            <a:xfrm>
              <a:off x="7583488" y="5536969"/>
              <a:ext cx="42862" cy="160338"/>
            </a:xfrm>
            <a:custGeom>
              <a:avLst/>
              <a:gdLst/>
              <a:ahLst/>
              <a:cxnLst>
                <a:cxn ang="0">
                  <a:pos x="24493" y="160338"/>
                </a:cxn>
                <a:cxn ang="0">
                  <a:pos x="42862" y="64135"/>
                </a:cxn>
                <a:cxn ang="0">
                  <a:pos x="42862" y="34072"/>
                </a:cxn>
                <a:cxn ang="0">
                  <a:pos x="24493" y="96203"/>
                </a:cxn>
                <a:cxn ang="0">
                  <a:pos x="14287" y="0"/>
                </a:cxn>
                <a:cxn ang="0">
                  <a:pos x="24493" y="160338"/>
                </a:cxn>
              </a:cxnLst>
              <a:rect l="0" t="0" r="0" b="0"/>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alpha val="100000"/>
              </a:srgbClr>
            </a:solidFill>
            <a:ln w="9525">
              <a:noFill/>
            </a:ln>
          </p:spPr>
          <p:txBody>
            <a:bodyPr/>
            <a:lstStyle/>
            <a:p>
              <a:endParaRPr lang="zh-CN" altLang="en-US"/>
            </a:p>
          </p:txBody>
        </p:sp>
        <p:sp>
          <p:nvSpPr>
            <p:cNvPr id="48184" name="Freeform 428"/>
            <p:cNvSpPr/>
            <p:nvPr/>
          </p:nvSpPr>
          <p:spPr>
            <a:xfrm>
              <a:off x="7599363" y="5386157"/>
              <a:ext cx="53975" cy="279400"/>
            </a:xfrm>
            <a:custGeom>
              <a:avLst/>
              <a:gdLst/>
              <a:ahLst/>
              <a:cxnLst>
                <a:cxn ang="0">
                  <a:pos x="22225" y="0"/>
                </a:cxn>
                <a:cxn ang="0">
                  <a:pos x="0" y="163513"/>
                </a:cxn>
                <a:cxn ang="0">
                  <a:pos x="0" y="279400"/>
                </a:cxn>
                <a:cxn ang="0">
                  <a:pos x="22225" y="231775"/>
                </a:cxn>
                <a:cxn ang="0">
                  <a:pos x="53975" y="0"/>
                </a:cxn>
                <a:cxn ang="0">
                  <a:pos x="22225" y="0"/>
                </a:cxn>
              </a:cxnLst>
              <a:rect l="0" t="0" r="0" b="0"/>
              <a:pathLst>
                <a:path w="34" h="176">
                  <a:moveTo>
                    <a:pt x="14" y="0"/>
                  </a:moveTo>
                  <a:lnTo>
                    <a:pt x="0" y="103"/>
                  </a:lnTo>
                  <a:lnTo>
                    <a:pt x="0" y="176"/>
                  </a:lnTo>
                  <a:lnTo>
                    <a:pt x="14" y="146"/>
                  </a:lnTo>
                  <a:lnTo>
                    <a:pt x="34" y="0"/>
                  </a:lnTo>
                  <a:lnTo>
                    <a:pt x="14" y="0"/>
                  </a:lnTo>
                  <a:close/>
                </a:path>
              </a:pathLst>
            </a:custGeom>
            <a:solidFill>
              <a:srgbClr val="2B2B2D">
                <a:alpha val="100000"/>
              </a:srgbClr>
            </a:solidFill>
            <a:ln w="9525">
              <a:noFill/>
            </a:ln>
          </p:spPr>
          <p:txBody>
            <a:bodyPr/>
            <a:lstStyle/>
            <a:p>
              <a:endParaRPr lang="zh-CN" altLang="en-US"/>
            </a:p>
          </p:txBody>
        </p:sp>
        <p:sp>
          <p:nvSpPr>
            <p:cNvPr id="48185" name="Freeform 429"/>
            <p:cNvSpPr/>
            <p:nvPr/>
          </p:nvSpPr>
          <p:spPr>
            <a:xfrm>
              <a:off x="7612063" y="4995632"/>
              <a:ext cx="133350" cy="90488"/>
            </a:xfrm>
            <a:custGeom>
              <a:avLst/>
              <a:gdLst/>
              <a:ahLst/>
              <a:cxnLst>
                <a:cxn ang="0">
                  <a:pos x="123825" y="90488"/>
                </a:cxn>
                <a:cxn ang="0">
                  <a:pos x="133350" y="68263"/>
                </a:cxn>
                <a:cxn ang="0">
                  <a:pos x="28575" y="9525"/>
                </a:cxn>
                <a:cxn ang="0">
                  <a:pos x="9525" y="0"/>
                </a:cxn>
                <a:cxn ang="0">
                  <a:pos x="0" y="22225"/>
                </a:cxn>
                <a:cxn ang="0">
                  <a:pos x="123825" y="90488"/>
                </a:cxn>
              </a:cxnLst>
              <a:rect l="0" t="0" r="0" b="0"/>
              <a:pathLst>
                <a:path w="84" h="57">
                  <a:moveTo>
                    <a:pt x="78" y="57"/>
                  </a:moveTo>
                  <a:lnTo>
                    <a:pt x="84" y="43"/>
                  </a:lnTo>
                  <a:lnTo>
                    <a:pt x="18" y="6"/>
                  </a:lnTo>
                  <a:lnTo>
                    <a:pt x="6" y="0"/>
                  </a:lnTo>
                  <a:lnTo>
                    <a:pt x="0" y="14"/>
                  </a:lnTo>
                  <a:lnTo>
                    <a:pt x="78" y="57"/>
                  </a:lnTo>
                  <a:close/>
                </a:path>
              </a:pathLst>
            </a:custGeom>
            <a:solidFill>
              <a:srgbClr val="FFFFFF">
                <a:alpha val="100000"/>
              </a:srgbClr>
            </a:solidFill>
            <a:ln w="9525">
              <a:noFill/>
            </a:ln>
          </p:spPr>
          <p:txBody>
            <a:bodyPr/>
            <a:lstStyle/>
            <a:p>
              <a:endParaRPr lang="zh-CN" altLang="en-US"/>
            </a:p>
          </p:txBody>
        </p:sp>
        <p:sp>
          <p:nvSpPr>
            <p:cNvPr id="48186" name="Freeform 430"/>
            <p:cNvSpPr/>
            <p:nvPr/>
          </p:nvSpPr>
          <p:spPr>
            <a:xfrm>
              <a:off x="7645400" y="4698769"/>
              <a:ext cx="206375" cy="355600"/>
            </a:xfrm>
            <a:custGeom>
              <a:avLst/>
              <a:gdLst/>
              <a:ahLst/>
              <a:cxnLst>
                <a:cxn ang="0">
                  <a:pos x="0" y="309652"/>
                </a:cxn>
                <a:cxn ang="0">
                  <a:pos x="46084" y="207766"/>
                </a:cxn>
                <a:cxn ang="0">
                  <a:pos x="78142" y="55937"/>
                </a:cxn>
                <a:cxn ang="0">
                  <a:pos x="170309" y="7991"/>
                </a:cxn>
                <a:cxn ang="0">
                  <a:pos x="204371" y="131852"/>
                </a:cxn>
                <a:cxn ang="0">
                  <a:pos x="168306" y="267699"/>
                </a:cxn>
                <a:cxn ang="0">
                  <a:pos x="100182" y="329629"/>
                </a:cxn>
                <a:cxn ang="0">
                  <a:pos x="82149" y="355600"/>
                </a:cxn>
                <a:cxn ang="0">
                  <a:pos x="0" y="309652"/>
                </a:cxn>
              </a:cxnLst>
              <a:rect l="0" t="0" r="0" b="0"/>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alpha val="100000"/>
              </a:srgbClr>
            </a:solidFill>
            <a:ln w="9525">
              <a:noFill/>
            </a:ln>
          </p:spPr>
          <p:txBody>
            <a:bodyPr/>
            <a:lstStyle/>
            <a:p>
              <a:endParaRPr lang="zh-CN" altLang="en-US"/>
            </a:p>
          </p:txBody>
        </p:sp>
        <p:sp>
          <p:nvSpPr>
            <p:cNvPr id="48187" name="Freeform 431"/>
            <p:cNvSpPr/>
            <p:nvPr/>
          </p:nvSpPr>
          <p:spPr>
            <a:xfrm>
              <a:off x="7810500" y="5386157"/>
              <a:ext cx="242887" cy="303213"/>
            </a:xfrm>
            <a:custGeom>
              <a:avLst/>
              <a:gdLst/>
              <a:ahLst/>
              <a:cxnLst>
                <a:cxn ang="0">
                  <a:pos x="121444" y="0"/>
                </a:cxn>
                <a:cxn ang="0">
                  <a:pos x="0" y="303213"/>
                </a:cxn>
                <a:cxn ang="0">
                  <a:pos x="121444" y="261322"/>
                </a:cxn>
                <a:cxn ang="0">
                  <a:pos x="242887" y="303213"/>
                </a:cxn>
                <a:cxn ang="0">
                  <a:pos x="121444" y="0"/>
                </a:cxn>
              </a:cxnLst>
              <a:rect l="0" t="0" r="0" b="0"/>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alpha val="100000"/>
              </a:srgbClr>
            </a:solidFill>
            <a:ln w="9525">
              <a:noFill/>
            </a:ln>
          </p:spPr>
          <p:txBody>
            <a:bodyPr/>
            <a:lstStyle/>
            <a:p>
              <a:endParaRPr lang="zh-CN" altLang="en-US"/>
            </a:p>
          </p:txBody>
        </p:sp>
        <p:sp>
          <p:nvSpPr>
            <p:cNvPr id="48188" name="Freeform 432"/>
            <p:cNvSpPr/>
            <p:nvPr/>
          </p:nvSpPr>
          <p:spPr>
            <a:xfrm>
              <a:off x="7645400" y="5586182"/>
              <a:ext cx="574675" cy="392113"/>
            </a:xfrm>
            <a:custGeom>
              <a:avLst/>
              <a:gdLst/>
              <a:ahLst/>
              <a:cxnLst>
                <a:cxn ang="0">
                  <a:pos x="560707" y="292592"/>
                </a:cxn>
                <a:cxn ang="0">
                  <a:pos x="514813" y="258755"/>
                </a:cxn>
                <a:cxn ang="0">
                  <a:pos x="464928" y="123406"/>
                </a:cxn>
                <a:cxn ang="0">
                  <a:pos x="287338" y="0"/>
                </a:cxn>
                <a:cxn ang="0">
                  <a:pos x="109747" y="123406"/>
                </a:cxn>
                <a:cxn ang="0">
                  <a:pos x="59862" y="258755"/>
                </a:cxn>
                <a:cxn ang="0">
                  <a:pos x="13968" y="292592"/>
                </a:cxn>
                <a:cxn ang="0">
                  <a:pos x="13968" y="392113"/>
                </a:cxn>
                <a:cxn ang="0">
                  <a:pos x="39908" y="392113"/>
                </a:cxn>
                <a:cxn ang="0">
                  <a:pos x="49885" y="288611"/>
                </a:cxn>
                <a:cxn ang="0">
                  <a:pos x="287338" y="103502"/>
                </a:cxn>
                <a:cxn ang="0">
                  <a:pos x="524790" y="288611"/>
                </a:cxn>
                <a:cxn ang="0">
                  <a:pos x="534767" y="392113"/>
                </a:cxn>
                <a:cxn ang="0">
                  <a:pos x="560707" y="392113"/>
                </a:cxn>
                <a:cxn ang="0">
                  <a:pos x="560707" y="292592"/>
                </a:cxn>
              </a:cxnLst>
              <a:rect l="0" t="0" r="0" b="0"/>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alpha val="100000"/>
              </a:srgbClr>
            </a:solidFill>
            <a:ln w="9525">
              <a:noFill/>
            </a:ln>
          </p:spPr>
          <p:txBody>
            <a:bodyPr/>
            <a:lstStyle/>
            <a:p>
              <a:endParaRPr lang="zh-CN" altLang="en-US"/>
            </a:p>
          </p:txBody>
        </p:sp>
        <p:sp>
          <p:nvSpPr>
            <p:cNvPr id="48189" name="Freeform 433"/>
            <p:cNvSpPr/>
            <p:nvPr/>
          </p:nvSpPr>
          <p:spPr>
            <a:xfrm>
              <a:off x="7685088" y="5665557"/>
              <a:ext cx="315912" cy="590550"/>
            </a:xfrm>
            <a:custGeom>
              <a:avLst/>
              <a:gdLst/>
              <a:ahLst/>
              <a:cxnLst>
                <a:cxn ang="0">
                  <a:pos x="161955" y="55675"/>
                </a:cxn>
                <a:cxn ang="0">
                  <a:pos x="161955" y="55675"/>
                </a:cxn>
                <a:cxn ang="0">
                  <a:pos x="9997" y="208780"/>
                </a:cxn>
                <a:cxn ang="0">
                  <a:pos x="0" y="312176"/>
                </a:cxn>
                <a:cxn ang="0">
                  <a:pos x="25993" y="507038"/>
                </a:cxn>
                <a:cxn ang="0">
                  <a:pos x="247931" y="590550"/>
                </a:cxn>
                <a:cxn ang="0">
                  <a:pos x="247931" y="55675"/>
                </a:cxn>
                <a:cxn ang="0">
                  <a:pos x="315912" y="0"/>
                </a:cxn>
                <a:cxn ang="0">
                  <a:pos x="161955" y="55675"/>
                </a:cxn>
              </a:cxnLst>
              <a:rect l="0" t="0" r="0" b="0"/>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alpha val="100000"/>
              </a:srgbClr>
            </a:solidFill>
            <a:ln w="9525">
              <a:noFill/>
            </a:ln>
          </p:spPr>
          <p:txBody>
            <a:bodyPr/>
            <a:lstStyle/>
            <a:p>
              <a:endParaRPr lang="zh-CN" altLang="en-US"/>
            </a:p>
          </p:txBody>
        </p:sp>
        <p:sp>
          <p:nvSpPr>
            <p:cNvPr id="48190" name="Rectangle 434"/>
            <p:cNvSpPr/>
            <p:nvPr/>
          </p:nvSpPr>
          <p:spPr>
            <a:xfrm>
              <a:off x="10706100" y="4543194"/>
              <a:ext cx="849312" cy="577850"/>
            </a:xfrm>
            <a:prstGeom prst="rect">
              <a:avLst/>
            </a:prstGeom>
            <a:solidFill>
              <a:srgbClr val="2F5062"/>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191" name="Rectangle 435"/>
            <p:cNvSpPr/>
            <p:nvPr/>
          </p:nvSpPr>
          <p:spPr>
            <a:xfrm>
              <a:off x="10706100" y="4543194"/>
              <a:ext cx="849312" cy="577850"/>
            </a:xfrm>
            <a:prstGeom prst="rect">
              <a:avLst/>
            </a:prstGeom>
            <a:no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192" name="Freeform 436"/>
            <p:cNvSpPr>
              <a:spLocks noEditPoints="1"/>
            </p:cNvSpPr>
            <p:nvPr/>
          </p:nvSpPr>
          <p:spPr>
            <a:xfrm>
              <a:off x="10702925" y="4540019"/>
              <a:ext cx="855662" cy="585788"/>
            </a:xfrm>
            <a:custGeom>
              <a:avLst/>
              <a:gdLst/>
              <a:ahLst/>
              <a:cxnLst>
                <a:cxn ang="0">
                  <a:pos x="847725" y="7938"/>
                </a:cxn>
                <a:cxn ang="0">
                  <a:pos x="847725" y="577850"/>
                </a:cxn>
                <a:cxn ang="0">
                  <a:pos x="7937" y="577850"/>
                </a:cxn>
                <a:cxn ang="0">
                  <a:pos x="7937" y="7938"/>
                </a:cxn>
                <a:cxn ang="0">
                  <a:pos x="847725" y="7938"/>
                </a:cxn>
                <a:cxn ang="0">
                  <a:pos x="855662" y="0"/>
                </a:cxn>
                <a:cxn ang="0">
                  <a:pos x="847725" y="0"/>
                </a:cxn>
                <a:cxn ang="0">
                  <a:pos x="7937" y="0"/>
                </a:cxn>
                <a:cxn ang="0">
                  <a:pos x="0" y="0"/>
                </a:cxn>
                <a:cxn ang="0">
                  <a:pos x="0" y="7938"/>
                </a:cxn>
                <a:cxn ang="0">
                  <a:pos x="0" y="577850"/>
                </a:cxn>
                <a:cxn ang="0">
                  <a:pos x="0" y="585788"/>
                </a:cxn>
                <a:cxn ang="0">
                  <a:pos x="7937" y="585788"/>
                </a:cxn>
                <a:cxn ang="0">
                  <a:pos x="847725" y="585788"/>
                </a:cxn>
                <a:cxn ang="0">
                  <a:pos x="855662" y="585788"/>
                </a:cxn>
                <a:cxn ang="0">
                  <a:pos x="855662" y="577850"/>
                </a:cxn>
                <a:cxn ang="0">
                  <a:pos x="855662" y="7938"/>
                </a:cxn>
                <a:cxn ang="0">
                  <a:pos x="855662" y="0"/>
                </a:cxn>
              </a:cxnLst>
              <a:rect l="0" t="0" r="0" b="0"/>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alpha val="100000"/>
              </a:srgbClr>
            </a:solidFill>
            <a:ln w="9525">
              <a:noFill/>
            </a:ln>
          </p:spPr>
          <p:txBody>
            <a:bodyPr/>
            <a:lstStyle/>
            <a:p>
              <a:endParaRPr lang="zh-CN" altLang="en-US"/>
            </a:p>
          </p:txBody>
        </p:sp>
        <p:sp>
          <p:nvSpPr>
            <p:cNvPr id="48193" name="Freeform 437"/>
            <p:cNvSpPr>
              <a:spLocks noEditPoints="1"/>
            </p:cNvSpPr>
            <p:nvPr/>
          </p:nvSpPr>
          <p:spPr>
            <a:xfrm>
              <a:off x="10702925" y="4540019"/>
              <a:ext cx="855662" cy="585788"/>
            </a:xfrm>
            <a:custGeom>
              <a:avLst/>
              <a:gdLst/>
              <a:ahLst/>
              <a:cxnLst>
                <a:cxn ang="0">
                  <a:pos x="847725" y="7938"/>
                </a:cxn>
                <a:cxn ang="0">
                  <a:pos x="847725" y="577850"/>
                </a:cxn>
                <a:cxn ang="0">
                  <a:pos x="7937" y="577850"/>
                </a:cxn>
                <a:cxn ang="0">
                  <a:pos x="7937" y="7938"/>
                </a:cxn>
                <a:cxn ang="0">
                  <a:pos x="847725" y="7938"/>
                </a:cxn>
                <a:cxn ang="0">
                  <a:pos x="855662" y="0"/>
                </a:cxn>
                <a:cxn ang="0">
                  <a:pos x="847725" y="0"/>
                </a:cxn>
                <a:cxn ang="0">
                  <a:pos x="7937" y="0"/>
                </a:cxn>
                <a:cxn ang="0">
                  <a:pos x="0" y="0"/>
                </a:cxn>
                <a:cxn ang="0">
                  <a:pos x="0" y="7938"/>
                </a:cxn>
                <a:cxn ang="0">
                  <a:pos x="0" y="577850"/>
                </a:cxn>
                <a:cxn ang="0">
                  <a:pos x="0" y="585788"/>
                </a:cxn>
                <a:cxn ang="0">
                  <a:pos x="7937" y="585788"/>
                </a:cxn>
                <a:cxn ang="0">
                  <a:pos x="847725" y="585788"/>
                </a:cxn>
                <a:cxn ang="0">
                  <a:pos x="855662" y="585788"/>
                </a:cxn>
                <a:cxn ang="0">
                  <a:pos x="855662" y="577850"/>
                </a:cxn>
                <a:cxn ang="0">
                  <a:pos x="855662" y="7938"/>
                </a:cxn>
                <a:cxn ang="0">
                  <a:pos x="855662" y="0"/>
                </a:cxn>
              </a:cxnLst>
              <a:rect l="0" t="0" r="0" b="0"/>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w="9525">
              <a:noFill/>
            </a:ln>
          </p:spPr>
          <p:txBody>
            <a:bodyPr/>
            <a:lstStyle/>
            <a:p>
              <a:endParaRPr lang="zh-CN" altLang="en-US"/>
            </a:p>
          </p:txBody>
        </p:sp>
        <p:sp>
          <p:nvSpPr>
            <p:cNvPr id="48194" name="Freeform 438"/>
            <p:cNvSpPr/>
            <p:nvPr/>
          </p:nvSpPr>
          <p:spPr>
            <a:xfrm>
              <a:off x="10725150" y="4563832"/>
              <a:ext cx="404812" cy="525463"/>
            </a:xfrm>
            <a:custGeom>
              <a:avLst/>
              <a:gdLst/>
              <a:ahLst/>
              <a:cxnLst>
                <a:cxn ang="0">
                  <a:pos x="349250" y="0"/>
                </a:cxn>
                <a:cxn ang="0">
                  <a:pos x="0" y="0"/>
                </a:cxn>
                <a:cxn ang="0">
                  <a:pos x="0" y="525463"/>
                </a:cxn>
                <a:cxn ang="0">
                  <a:pos x="404812" y="525463"/>
                </a:cxn>
                <a:cxn ang="0">
                  <a:pos x="404812" y="39808"/>
                </a:cxn>
                <a:cxn ang="0">
                  <a:pos x="349250" y="0"/>
                </a:cxn>
              </a:cxnLst>
              <a:rect l="0" t="0" r="0" b="0"/>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alpha val="100000"/>
              </a:srgbClr>
            </a:solidFill>
            <a:ln w="9525">
              <a:noFill/>
            </a:ln>
          </p:spPr>
          <p:txBody>
            <a:bodyPr/>
            <a:lstStyle/>
            <a:p>
              <a:endParaRPr lang="zh-CN" altLang="en-US"/>
            </a:p>
          </p:txBody>
        </p:sp>
        <p:sp>
          <p:nvSpPr>
            <p:cNvPr id="48195" name="Freeform 439"/>
            <p:cNvSpPr/>
            <p:nvPr/>
          </p:nvSpPr>
          <p:spPr>
            <a:xfrm>
              <a:off x="11129962" y="4563832"/>
              <a:ext cx="406400" cy="525463"/>
            </a:xfrm>
            <a:custGeom>
              <a:avLst/>
              <a:gdLst/>
              <a:ahLst/>
              <a:cxnLst>
                <a:cxn ang="0">
                  <a:pos x="55780" y="0"/>
                </a:cxn>
                <a:cxn ang="0">
                  <a:pos x="406400" y="0"/>
                </a:cxn>
                <a:cxn ang="0">
                  <a:pos x="406400" y="525463"/>
                </a:cxn>
                <a:cxn ang="0">
                  <a:pos x="0" y="525463"/>
                </a:cxn>
                <a:cxn ang="0">
                  <a:pos x="0" y="39808"/>
                </a:cxn>
                <a:cxn ang="0">
                  <a:pos x="55780" y="0"/>
                </a:cxn>
              </a:cxnLst>
              <a:rect l="0" t="0" r="0" b="0"/>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alpha val="100000"/>
              </a:srgbClr>
            </a:solidFill>
            <a:ln w="9525">
              <a:noFill/>
            </a:ln>
          </p:spPr>
          <p:txBody>
            <a:bodyPr/>
            <a:lstStyle/>
            <a:p>
              <a:endParaRPr lang="zh-CN" altLang="en-US"/>
            </a:p>
          </p:txBody>
        </p:sp>
        <p:sp>
          <p:nvSpPr>
            <p:cNvPr id="48196" name="Freeform 440"/>
            <p:cNvSpPr/>
            <p:nvPr/>
          </p:nvSpPr>
          <p:spPr>
            <a:xfrm>
              <a:off x="10725150" y="4563832"/>
              <a:ext cx="404812" cy="525463"/>
            </a:xfrm>
            <a:custGeom>
              <a:avLst/>
              <a:gdLst/>
              <a:ahLst/>
              <a:cxnLst>
                <a:cxn ang="0">
                  <a:pos x="349250" y="0"/>
                </a:cxn>
                <a:cxn ang="0">
                  <a:pos x="349250" y="491626"/>
                </a:cxn>
                <a:cxn ang="0">
                  <a:pos x="11906" y="491626"/>
                </a:cxn>
                <a:cxn ang="0">
                  <a:pos x="11906" y="0"/>
                </a:cxn>
                <a:cxn ang="0">
                  <a:pos x="0" y="0"/>
                </a:cxn>
                <a:cxn ang="0">
                  <a:pos x="0" y="525463"/>
                </a:cxn>
                <a:cxn ang="0">
                  <a:pos x="404812" y="525463"/>
                </a:cxn>
                <a:cxn ang="0">
                  <a:pos x="404812" y="39808"/>
                </a:cxn>
                <a:cxn ang="0">
                  <a:pos x="349250" y="0"/>
                </a:cxn>
              </a:cxnLst>
              <a:rect l="0" t="0" r="0" b="0"/>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alpha val="100000"/>
              </a:srgbClr>
            </a:solidFill>
            <a:ln w="9525">
              <a:noFill/>
            </a:ln>
          </p:spPr>
          <p:txBody>
            <a:bodyPr/>
            <a:lstStyle/>
            <a:p>
              <a:endParaRPr lang="zh-CN" altLang="en-US"/>
            </a:p>
          </p:txBody>
        </p:sp>
        <p:sp>
          <p:nvSpPr>
            <p:cNvPr id="48197" name="Freeform 441"/>
            <p:cNvSpPr>
              <a:spLocks noEditPoints="1"/>
            </p:cNvSpPr>
            <p:nvPr/>
          </p:nvSpPr>
          <p:spPr>
            <a:xfrm>
              <a:off x="11129962" y="4563832"/>
              <a:ext cx="57150" cy="39688"/>
            </a:xfrm>
            <a:custGeom>
              <a:avLst/>
              <a:gdLst/>
              <a:ahLst/>
              <a:cxnLst>
                <a:cxn ang="0">
                  <a:pos x="0" y="39688"/>
                </a:cxn>
                <a:cxn ang="0">
                  <a:pos x="0" y="39688"/>
                </a:cxn>
                <a:cxn ang="0">
                  <a:pos x="0" y="39688"/>
                </a:cxn>
                <a:cxn ang="0">
                  <a:pos x="0" y="39688"/>
                </a:cxn>
                <a:cxn ang="0">
                  <a:pos x="57150" y="0"/>
                </a:cxn>
                <a:cxn ang="0">
                  <a:pos x="10205" y="15875"/>
                </a:cxn>
                <a:cxn ang="0">
                  <a:pos x="57150" y="0"/>
                </a:cxn>
                <a:cxn ang="0">
                  <a:pos x="57150" y="0"/>
                </a:cxn>
              </a:cxnLst>
              <a:rect l="0" t="0" r="0" b="0"/>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alpha val="100000"/>
              </a:srgbClr>
            </a:solidFill>
            <a:ln w="9525">
              <a:noFill/>
            </a:ln>
          </p:spPr>
          <p:txBody>
            <a:bodyPr/>
            <a:lstStyle/>
            <a:p>
              <a:endParaRPr lang="zh-CN" altLang="en-US"/>
            </a:p>
          </p:txBody>
        </p:sp>
        <p:sp>
          <p:nvSpPr>
            <p:cNvPr id="48198" name="Freeform 442"/>
            <p:cNvSpPr/>
            <p:nvPr/>
          </p:nvSpPr>
          <p:spPr>
            <a:xfrm>
              <a:off x="11129962" y="4563832"/>
              <a:ext cx="406400" cy="525463"/>
            </a:xfrm>
            <a:custGeom>
              <a:avLst/>
              <a:gdLst/>
              <a:ahLst/>
              <a:cxnLst>
                <a:cxn ang="0">
                  <a:pos x="406400" y="0"/>
                </a:cxn>
                <a:cxn ang="0">
                  <a:pos x="394447" y="0"/>
                </a:cxn>
                <a:cxn ang="0">
                  <a:pos x="394447" y="491626"/>
                </a:cxn>
                <a:cxn ang="0">
                  <a:pos x="55780" y="491626"/>
                </a:cxn>
                <a:cxn ang="0">
                  <a:pos x="55780" y="0"/>
                </a:cxn>
                <a:cxn ang="0">
                  <a:pos x="9961" y="15923"/>
                </a:cxn>
                <a:cxn ang="0">
                  <a:pos x="0" y="39808"/>
                </a:cxn>
                <a:cxn ang="0">
                  <a:pos x="0" y="39808"/>
                </a:cxn>
                <a:cxn ang="0">
                  <a:pos x="0" y="525463"/>
                </a:cxn>
                <a:cxn ang="0">
                  <a:pos x="406400" y="525463"/>
                </a:cxn>
                <a:cxn ang="0">
                  <a:pos x="406400" y="0"/>
                </a:cxn>
              </a:cxnLst>
              <a:rect l="0" t="0" r="0" b="0"/>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alpha val="100000"/>
              </a:srgbClr>
            </a:solidFill>
            <a:ln w="9525">
              <a:noFill/>
            </a:ln>
          </p:spPr>
          <p:txBody>
            <a:bodyPr/>
            <a:lstStyle/>
            <a:p>
              <a:endParaRPr lang="zh-CN" altLang="en-US"/>
            </a:p>
          </p:txBody>
        </p:sp>
        <p:sp>
          <p:nvSpPr>
            <p:cNvPr id="48199" name="Freeform 443"/>
            <p:cNvSpPr/>
            <p:nvPr/>
          </p:nvSpPr>
          <p:spPr>
            <a:xfrm>
              <a:off x="10725150" y="5055957"/>
              <a:ext cx="404812" cy="33338"/>
            </a:xfrm>
            <a:custGeom>
              <a:avLst/>
              <a:gdLst/>
              <a:ahLst/>
              <a:cxnLst>
                <a:cxn ang="0">
                  <a:pos x="0" y="33338"/>
                </a:cxn>
                <a:cxn ang="0">
                  <a:pos x="11906" y="0"/>
                </a:cxn>
                <a:cxn ang="0">
                  <a:pos x="349250" y="0"/>
                </a:cxn>
                <a:cxn ang="0">
                  <a:pos x="404812" y="33338"/>
                </a:cxn>
                <a:cxn ang="0">
                  <a:pos x="0" y="33338"/>
                </a:cxn>
              </a:cxnLst>
              <a:rect l="0" t="0" r="0" b="0"/>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alpha val="100000"/>
              </a:srgbClr>
            </a:solidFill>
            <a:ln w="9525">
              <a:noFill/>
            </a:ln>
          </p:spPr>
          <p:txBody>
            <a:bodyPr/>
            <a:lstStyle/>
            <a:p>
              <a:endParaRPr lang="zh-CN" altLang="en-US"/>
            </a:p>
          </p:txBody>
        </p:sp>
        <p:sp>
          <p:nvSpPr>
            <p:cNvPr id="48200" name="Freeform 444"/>
            <p:cNvSpPr/>
            <p:nvPr/>
          </p:nvSpPr>
          <p:spPr>
            <a:xfrm>
              <a:off x="11129962" y="5055957"/>
              <a:ext cx="406400" cy="33338"/>
            </a:xfrm>
            <a:custGeom>
              <a:avLst/>
              <a:gdLst/>
              <a:ahLst/>
              <a:cxnLst>
                <a:cxn ang="0">
                  <a:pos x="406400" y="33338"/>
                </a:cxn>
                <a:cxn ang="0">
                  <a:pos x="394447" y="0"/>
                </a:cxn>
                <a:cxn ang="0">
                  <a:pos x="55780" y="0"/>
                </a:cxn>
                <a:cxn ang="0">
                  <a:pos x="0" y="33338"/>
                </a:cxn>
                <a:cxn ang="0">
                  <a:pos x="406400" y="33338"/>
                </a:cxn>
              </a:cxnLst>
              <a:rect l="0" t="0" r="0" b="0"/>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alpha val="100000"/>
              </a:srgbClr>
            </a:solidFill>
            <a:ln w="9525">
              <a:noFill/>
            </a:ln>
          </p:spPr>
          <p:txBody>
            <a:bodyPr/>
            <a:lstStyle/>
            <a:p>
              <a:endParaRPr lang="zh-CN" altLang="en-US"/>
            </a:p>
          </p:txBody>
        </p:sp>
        <p:sp>
          <p:nvSpPr>
            <p:cNvPr id="48201" name="Rectangle 445"/>
            <p:cNvSpPr/>
            <p:nvPr/>
          </p:nvSpPr>
          <p:spPr>
            <a:xfrm>
              <a:off x="11128375" y="4563832"/>
              <a:ext cx="4762" cy="539750"/>
            </a:xfrm>
            <a:prstGeom prst="rect">
              <a:avLst/>
            </a:prstGeom>
            <a:solidFill>
              <a:srgbClr val="435268"/>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202" name="Freeform 446"/>
            <p:cNvSpPr/>
            <p:nvPr/>
          </p:nvSpPr>
          <p:spPr>
            <a:xfrm>
              <a:off x="11128375" y="4563832"/>
              <a:ext cx="4762" cy="539750"/>
            </a:xfrm>
            <a:custGeom>
              <a:avLst/>
              <a:gdLst/>
              <a:ahLst/>
              <a:cxnLst>
                <a:cxn ang="0">
                  <a:pos x="4762" y="539750"/>
                </a:cxn>
                <a:cxn ang="0">
                  <a:pos x="4762" y="0"/>
                </a:cxn>
                <a:cxn ang="0">
                  <a:pos x="0" y="0"/>
                </a:cxn>
                <a:cxn ang="0">
                  <a:pos x="0" y="539750"/>
                </a:cxn>
              </a:cxnLst>
              <a:rect l="0" t="0" r="0" b="0"/>
              <a:pathLst>
                <a:path w="3" h="340">
                  <a:moveTo>
                    <a:pt x="3" y="340"/>
                  </a:moveTo>
                  <a:lnTo>
                    <a:pt x="3" y="0"/>
                  </a:lnTo>
                  <a:lnTo>
                    <a:pt x="0" y="0"/>
                  </a:lnTo>
                  <a:lnTo>
                    <a:pt x="0" y="340"/>
                  </a:lnTo>
                </a:path>
              </a:pathLst>
            </a:custGeom>
            <a:noFill/>
            <a:ln w="9525">
              <a:noFill/>
            </a:ln>
          </p:spPr>
          <p:txBody>
            <a:bodyPr/>
            <a:lstStyle/>
            <a:p>
              <a:endParaRPr lang="zh-CN" altLang="en-US"/>
            </a:p>
          </p:txBody>
        </p:sp>
        <p:sp>
          <p:nvSpPr>
            <p:cNvPr id="48203" name="Freeform 447"/>
            <p:cNvSpPr/>
            <p:nvPr/>
          </p:nvSpPr>
          <p:spPr>
            <a:xfrm>
              <a:off x="10750550" y="4597169"/>
              <a:ext cx="319087" cy="11113"/>
            </a:xfrm>
            <a:custGeom>
              <a:avLst/>
              <a:gdLst/>
              <a:ahLst/>
              <a:cxnLst>
                <a:cxn ang="0">
                  <a:pos x="315098" y="0"/>
                </a:cxn>
                <a:cxn ang="0">
                  <a:pos x="3989" y="0"/>
                </a:cxn>
                <a:cxn ang="0">
                  <a:pos x="0" y="4445"/>
                </a:cxn>
                <a:cxn ang="0">
                  <a:pos x="0" y="6668"/>
                </a:cxn>
                <a:cxn ang="0">
                  <a:pos x="3989" y="11113"/>
                </a:cxn>
                <a:cxn ang="0">
                  <a:pos x="315098" y="11113"/>
                </a:cxn>
                <a:cxn ang="0">
                  <a:pos x="319087" y="6668"/>
                </a:cxn>
                <a:cxn ang="0">
                  <a:pos x="319087" y="4445"/>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04" name="Freeform 448"/>
            <p:cNvSpPr/>
            <p:nvPr/>
          </p:nvSpPr>
          <p:spPr>
            <a:xfrm>
              <a:off x="10750550" y="4625744"/>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05" name="Freeform 449"/>
            <p:cNvSpPr/>
            <p:nvPr/>
          </p:nvSpPr>
          <p:spPr>
            <a:xfrm>
              <a:off x="10750550" y="4655907"/>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06" name="Freeform 450"/>
            <p:cNvSpPr/>
            <p:nvPr/>
          </p:nvSpPr>
          <p:spPr>
            <a:xfrm>
              <a:off x="10750550" y="4682894"/>
              <a:ext cx="319087" cy="11113"/>
            </a:xfrm>
            <a:custGeom>
              <a:avLst/>
              <a:gdLst/>
              <a:ahLst/>
              <a:cxnLst>
                <a:cxn ang="0">
                  <a:pos x="315098" y="0"/>
                </a:cxn>
                <a:cxn ang="0">
                  <a:pos x="3989" y="0"/>
                </a:cxn>
                <a:cxn ang="0">
                  <a:pos x="0" y="4445"/>
                </a:cxn>
                <a:cxn ang="0">
                  <a:pos x="0" y="6668"/>
                </a:cxn>
                <a:cxn ang="0">
                  <a:pos x="3989" y="11113"/>
                </a:cxn>
                <a:cxn ang="0">
                  <a:pos x="315098" y="11113"/>
                </a:cxn>
                <a:cxn ang="0">
                  <a:pos x="319087" y="6668"/>
                </a:cxn>
                <a:cxn ang="0">
                  <a:pos x="319087" y="4445"/>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07" name="Freeform 451"/>
            <p:cNvSpPr/>
            <p:nvPr/>
          </p:nvSpPr>
          <p:spPr>
            <a:xfrm>
              <a:off x="10750550" y="4713057"/>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08" name="Freeform 452"/>
            <p:cNvSpPr/>
            <p:nvPr/>
          </p:nvSpPr>
          <p:spPr>
            <a:xfrm>
              <a:off x="10750550" y="4741632"/>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09" name="Freeform 453"/>
            <p:cNvSpPr/>
            <p:nvPr/>
          </p:nvSpPr>
          <p:spPr>
            <a:xfrm>
              <a:off x="10750550" y="4770207"/>
              <a:ext cx="319087" cy="11113"/>
            </a:xfrm>
            <a:custGeom>
              <a:avLst/>
              <a:gdLst/>
              <a:ahLst/>
              <a:cxnLst>
                <a:cxn ang="0">
                  <a:pos x="315098" y="0"/>
                </a:cxn>
                <a:cxn ang="0">
                  <a:pos x="3989" y="0"/>
                </a:cxn>
                <a:cxn ang="0">
                  <a:pos x="0" y="4445"/>
                </a:cxn>
                <a:cxn ang="0">
                  <a:pos x="0" y="6668"/>
                </a:cxn>
                <a:cxn ang="0">
                  <a:pos x="3989" y="11113"/>
                </a:cxn>
                <a:cxn ang="0">
                  <a:pos x="315098" y="11113"/>
                </a:cxn>
                <a:cxn ang="0">
                  <a:pos x="319087" y="6668"/>
                </a:cxn>
                <a:cxn ang="0">
                  <a:pos x="319087" y="4445"/>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10" name="Freeform 454"/>
            <p:cNvSpPr/>
            <p:nvPr/>
          </p:nvSpPr>
          <p:spPr>
            <a:xfrm>
              <a:off x="10750550" y="4798782"/>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11" name="Freeform 455"/>
            <p:cNvSpPr/>
            <p:nvPr/>
          </p:nvSpPr>
          <p:spPr>
            <a:xfrm>
              <a:off x="10750550" y="4828944"/>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12" name="Freeform 456"/>
            <p:cNvSpPr/>
            <p:nvPr/>
          </p:nvSpPr>
          <p:spPr>
            <a:xfrm>
              <a:off x="10750550" y="4855932"/>
              <a:ext cx="319087" cy="12700"/>
            </a:xfrm>
            <a:custGeom>
              <a:avLst/>
              <a:gdLst/>
              <a:ahLst/>
              <a:cxnLst>
                <a:cxn ang="0">
                  <a:pos x="315098" y="0"/>
                </a:cxn>
                <a:cxn ang="0">
                  <a:pos x="3989" y="0"/>
                </a:cxn>
                <a:cxn ang="0">
                  <a:pos x="0" y="4233"/>
                </a:cxn>
                <a:cxn ang="0">
                  <a:pos x="0" y="6350"/>
                </a:cxn>
                <a:cxn ang="0">
                  <a:pos x="3989" y="12700"/>
                </a:cxn>
                <a:cxn ang="0">
                  <a:pos x="315098" y="12700"/>
                </a:cxn>
                <a:cxn ang="0">
                  <a:pos x="319087" y="6350"/>
                </a:cxn>
                <a:cxn ang="0">
                  <a:pos x="319087" y="4233"/>
                </a:cxn>
                <a:cxn ang="0">
                  <a:pos x="315098" y="0"/>
                </a:cxn>
              </a:cxnLst>
              <a:rect l="0" t="0" r="0" b="0"/>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13" name="Freeform 457"/>
            <p:cNvSpPr/>
            <p:nvPr/>
          </p:nvSpPr>
          <p:spPr>
            <a:xfrm>
              <a:off x="10750550" y="4886094"/>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14" name="Freeform 458"/>
            <p:cNvSpPr/>
            <p:nvPr/>
          </p:nvSpPr>
          <p:spPr>
            <a:xfrm>
              <a:off x="10750550" y="4914669"/>
              <a:ext cx="319087" cy="11113"/>
            </a:xfrm>
            <a:custGeom>
              <a:avLst/>
              <a:gdLst/>
              <a:ahLst/>
              <a:cxnLst>
                <a:cxn ang="0">
                  <a:pos x="315098" y="0"/>
                </a:cxn>
                <a:cxn ang="0">
                  <a:pos x="3989" y="0"/>
                </a:cxn>
                <a:cxn ang="0">
                  <a:pos x="0" y="3704"/>
                </a:cxn>
                <a:cxn ang="0">
                  <a:pos x="0" y="7409"/>
                </a:cxn>
                <a:cxn ang="0">
                  <a:pos x="3989" y="11113"/>
                </a:cxn>
                <a:cxn ang="0">
                  <a:pos x="315098" y="11113"/>
                </a:cxn>
                <a:cxn ang="0">
                  <a:pos x="319087" y="7409"/>
                </a:cxn>
                <a:cxn ang="0">
                  <a:pos x="319087" y="3704"/>
                </a:cxn>
                <a:cxn ang="0">
                  <a:pos x="315098" y="0"/>
                </a:cxn>
              </a:cxnLst>
              <a:rect l="0" t="0" r="0" b="0"/>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15" name="Freeform 459"/>
            <p:cNvSpPr/>
            <p:nvPr/>
          </p:nvSpPr>
          <p:spPr>
            <a:xfrm>
              <a:off x="10750550" y="4944832"/>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16" name="Freeform 460"/>
            <p:cNvSpPr/>
            <p:nvPr/>
          </p:nvSpPr>
          <p:spPr>
            <a:xfrm>
              <a:off x="10750550" y="4973407"/>
              <a:ext cx="319087" cy="11113"/>
            </a:xfrm>
            <a:custGeom>
              <a:avLst/>
              <a:gdLst/>
              <a:ahLst/>
              <a:cxnLst>
                <a:cxn ang="0">
                  <a:pos x="315098" y="0"/>
                </a:cxn>
                <a:cxn ang="0">
                  <a:pos x="3989" y="0"/>
                </a:cxn>
                <a:cxn ang="0">
                  <a:pos x="0" y="4445"/>
                </a:cxn>
                <a:cxn ang="0">
                  <a:pos x="0" y="6668"/>
                </a:cxn>
                <a:cxn ang="0">
                  <a:pos x="3989" y="11113"/>
                </a:cxn>
                <a:cxn ang="0">
                  <a:pos x="315098" y="11113"/>
                </a:cxn>
                <a:cxn ang="0">
                  <a:pos x="319087" y="6668"/>
                </a:cxn>
                <a:cxn ang="0">
                  <a:pos x="319087" y="4445"/>
                </a:cxn>
                <a:cxn ang="0">
                  <a:pos x="315098" y="0"/>
                </a:cxn>
              </a:cxnLst>
              <a:rect l="0" t="0" r="0" b="0"/>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alpha val="100000"/>
              </a:srgbClr>
            </a:solidFill>
            <a:ln w="9525">
              <a:noFill/>
            </a:ln>
          </p:spPr>
          <p:txBody>
            <a:bodyPr/>
            <a:lstStyle/>
            <a:p>
              <a:endParaRPr lang="zh-CN" altLang="en-US"/>
            </a:p>
          </p:txBody>
        </p:sp>
        <p:sp>
          <p:nvSpPr>
            <p:cNvPr id="48217" name="Freeform 461"/>
            <p:cNvSpPr/>
            <p:nvPr/>
          </p:nvSpPr>
          <p:spPr>
            <a:xfrm>
              <a:off x="10750550" y="5001982"/>
              <a:ext cx="319087" cy="9525"/>
            </a:xfrm>
            <a:custGeom>
              <a:avLst/>
              <a:gdLst/>
              <a:ahLst/>
              <a:cxnLst>
                <a:cxn ang="0">
                  <a:pos x="315098" y="0"/>
                </a:cxn>
                <a:cxn ang="0">
                  <a:pos x="3989" y="0"/>
                </a:cxn>
                <a:cxn ang="0">
                  <a:pos x="0" y="3810"/>
                </a:cxn>
                <a:cxn ang="0">
                  <a:pos x="0" y="5715"/>
                </a:cxn>
                <a:cxn ang="0">
                  <a:pos x="3989" y="9525"/>
                </a:cxn>
                <a:cxn ang="0">
                  <a:pos x="315098" y="9525"/>
                </a:cxn>
                <a:cxn ang="0">
                  <a:pos x="319087" y="5715"/>
                </a:cxn>
                <a:cxn ang="0">
                  <a:pos x="319087" y="3810"/>
                </a:cxn>
                <a:cxn ang="0">
                  <a:pos x="315098"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18" name="Freeform 462"/>
            <p:cNvSpPr/>
            <p:nvPr/>
          </p:nvSpPr>
          <p:spPr>
            <a:xfrm>
              <a:off x="11195050" y="459558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19" name="Freeform 463"/>
            <p:cNvSpPr/>
            <p:nvPr/>
          </p:nvSpPr>
          <p:spPr>
            <a:xfrm>
              <a:off x="11195050" y="4625744"/>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20" name="Freeform 464"/>
            <p:cNvSpPr/>
            <p:nvPr/>
          </p:nvSpPr>
          <p:spPr>
            <a:xfrm>
              <a:off x="11195050" y="4652732"/>
              <a:ext cx="317500" cy="11113"/>
            </a:xfrm>
            <a:custGeom>
              <a:avLst/>
              <a:gdLst/>
              <a:ahLst/>
              <a:cxnLst>
                <a:cxn ang="0">
                  <a:pos x="313531" y="0"/>
                </a:cxn>
                <a:cxn ang="0">
                  <a:pos x="3969" y="0"/>
                </a:cxn>
                <a:cxn ang="0">
                  <a:pos x="0" y="4445"/>
                </a:cxn>
                <a:cxn ang="0">
                  <a:pos x="0" y="6668"/>
                </a:cxn>
                <a:cxn ang="0">
                  <a:pos x="3969" y="11113"/>
                </a:cxn>
                <a:cxn ang="0">
                  <a:pos x="313531" y="11113"/>
                </a:cxn>
                <a:cxn ang="0">
                  <a:pos x="317500" y="6668"/>
                </a:cxn>
                <a:cxn ang="0">
                  <a:pos x="317500" y="4445"/>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21" name="Freeform 465"/>
            <p:cNvSpPr/>
            <p:nvPr/>
          </p:nvSpPr>
          <p:spPr>
            <a:xfrm>
              <a:off x="11195050" y="4682894"/>
              <a:ext cx="317500" cy="11113"/>
            </a:xfrm>
            <a:custGeom>
              <a:avLst/>
              <a:gdLst/>
              <a:ahLst/>
              <a:cxnLst>
                <a:cxn ang="0">
                  <a:pos x="313531" y="0"/>
                </a:cxn>
                <a:cxn ang="0">
                  <a:pos x="3969" y="0"/>
                </a:cxn>
                <a:cxn ang="0">
                  <a:pos x="0" y="4445"/>
                </a:cxn>
                <a:cxn ang="0">
                  <a:pos x="0" y="6668"/>
                </a:cxn>
                <a:cxn ang="0">
                  <a:pos x="3969" y="11113"/>
                </a:cxn>
                <a:cxn ang="0">
                  <a:pos x="313531" y="11113"/>
                </a:cxn>
                <a:cxn ang="0">
                  <a:pos x="317500" y="6668"/>
                </a:cxn>
                <a:cxn ang="0">
                  <a:pos x="317500" y="4445"/>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22" name="Freeform 466"/>
            <p:cNvSpPr/>
            <p:nvPr/>
          </p:nvSpPr>
          <p:spPr>
            <a:xfrm>
              <a:off x="11195050" y="4711469"/>
              <a:ext cx="317500" cy="11113"/>
            </a:xfrm>
            <a:custGeom>
              <a:avLst/>
              <a:gdLst/>
              <a:ahLst/>
              <a:cxnLst>
                <a:cxn ang="0">
                  <a:pos x="313531" y="0"/>
                </a:cxn>
                <a:cxn ang="0">
                  <a:pos x="3969" y="0"/>
                </a:cxn>
                <a:cxn ang="0">
                  <a:pos x="0" y="3704"/>
                </a:cxn>
                <a:cxn ang="0">
                  <a:pos x="0" y="7409"/>
                </a:cxn>
                <a:cxn ang="0">
                  <a:pos x="3969" y="11113"/>
                </a:cxn>
                <a:cxn ang="0">
                  <a:pos x="313531" y="11113"/>
                </a:cxn>
                <a:cxn ang="0">
                  <a:pos x="317500" y="7409"/>
                </a:cxn>
                <a:cxn ang="0">
                  <a:pos x="317500" y="3704"/>
                </a:cxn>
                <a:cxn ang="0">
                  <a:pos x="313531" y="0"/>
                </a:cxn>
              </a:cxnLst>
              <a:rect l="0" t="0" r="0" b="0"/>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23" name="Freeform 467"/>
            <p:cNvSpPr/>
            <p:nvPr/>
          </p:nvSpPr>
          <p:spPr>
            <a:xfrm>
              <a:off x="11195050" y="474163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24" name="Freeform 468"/>
            <p:cNvSpPr/>
            <p:nvPr/>
          </p:nvSpPr>
          <p:spPr>
            <a:xfrm>
              <a:off x="11195050" y="4768619"/>
              <a:ext cx="317500" cy="12700"/>
            </a:xfrm>
            <a:custGeom>
              <a:avLst/>
              <a:gdLst/>
              <a:ahLst/>
              <a:cxnLst>
                <a:cxn ang="0">
                  <a:pos x="313531" y="0"/>
                </a:cxn>
                <a:cxn ang="0">
                  <a:pos x="3969" y="0"/>
                </a:cxn>
                <a:cxn ang="0">
                  <a:pos x="0" y="4233"/>
                </a:cxn>
                <a:cxn ang="0">
                  <a:pos x="0" y="8467"/>
                </a:cxn>
                <a:cxn ang="0">
                  <a:pos x="3969" y="12700"/>
                </a:cxn>
                <a:cxn ang="0">
                  <a:pos x="313531" y="12700"/>
                </a:cxn>
                <a:cxn ang="0">
                  <a:pos x="317500" y="8467"/>
                </a:cxn>
                <a:cxn ang="0">
                  <a:pos x="317500" y="4233"/>
                </a:cxn>
                <a:cxn ang="0">
                  <a:pos x="313531" y="0"/>
                </a:cxn>
              </a:cxnLst>
              <a:rect l="0" t="0" r="0" b="0"/>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25" name="Freeform 469"/>
            <p:cNvSpPr/>
            <p:nvPr/>
          </p:nvSpPr>
          <p:spPr>
            <a:xfrm>
              <a:off x="11195050" y="479878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26" name="Freeform 470"/>
            <p:cNvSpPr/>
            <p:nvPr/>
          </p:nvSpPr>
          <p:spPr>
            <a:xfrm>
              <a:off x="11195050" y="4828944"/>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alpha val="100000"/>
              </a:srgbClr>
            </a:solidFill>
            <a:ln w="9525">
              <a:noFill/>
            </a:ln>
          </p:spPr>
          <p:txBody>
            <a:bodyPr/>
            <a:lstStyle/>
            <a:p>
              <a:endParaRPr lang="zh-CN" altLang="en-US"/>
            </a:p>
          </p:txBody>
        </p:sp>
        <p:sp>
          <p:nvSpPr>
            <p:cNvPr id="48227" name="Freeform 471"/>
            <p:cNvSpPr/>
            <p:nvPr/>
          </p:nvSpPr>
          <p:spPr>
            <a:xfrm>
              <a:off x="11195050" y="4855932"/>
              <a:ext cx="317500" cy="11113"/>
            </a:xfrm>
            <a:custGeom>
              <a:avLst/>
              <a:gdLst/>
              <a:ahLst/>
              <a:cxnLst>
                <a:cxn ang="0">
                  <a:pos x="313531" y="0"/>
                </a:cxn>
                <a:cxn ang="0">
                  <a:pos x="3969" y="0"/>
                </a:cxn>
                <a:cxn ang="0">
                  <a:pos x="0" y="4445"/>
                </a:cxn>
                <a:cxn ang="0">
                  <a:pos x="0" y="6668"/>
                </a:cxn>
                <a:cxn ang="0">
                  <a:pos x="3969" y="11113"/>
                </a:cxn>
                <a:cxn ang="0">
                  <a:pos x="313531" y="11113"/>
                </a:cxn>
                <a:cxn ang="0">
                  <a:pos x="317500" y="6668"/>
                </a:cxn>
                <a:cxn ang="0">
                  <a:pos x="317500" y="4445"/>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28" name="Freeform 472"/>
            <p:cNvSpPr/>
            <p:nvPr/>
          </p:nvSpPr>
          <p:spPr>
            <a:xfrm>
              <a:off x="11195050" y="4886094"/>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alpha val="100000"/>
              </a:srgbClr>
            </a:solidFill>
            <a:ln w="9525">
              <a:noFill/>
            </a:ln>
          </p:spPr>
          <p:txBody>
            <a:bodyPr/>
            <a:lstStyle/>
            <a:p>
              <a:endParaRPr lang="zh-CN" altLang="en-US"/>
            </a:p>
          </p:txBody>
        </p:sp>
        <p:sp>
          <p:nvSpPr>
            <p:cNvPr id="48229" name="Freeform 473"/>
            <p:cNvSpPr/>
            <p:nvPr/>
          </p:nvSpPr>
          <p:spPr>
            <a:xfrm>
              <a:off x="11195050" y="4914669"/>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30" name="Freeform 474"/>
            <p:cNvSpPr/>
            <p:nvPr/>
          </p:nvSpPr>
          <p:spPr>
            <a:xfrm>
              <a:off x="11195050" y="494483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31" name="Freeform 475"/>
            <p:cNvSpPr/>
            <p:nvPr/>
          </p:nvSpPr>
          <p:spPr>
            <a:xfrm>
              <a:off x="11195050" y="4971819"/>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32" name="Freeform 476"/>
            <p:cNvSpPr/>
            <p:nvPr/>
          </p:nvSpPr>
          <p:spPr>
            <a:xfrm>
              <a:off x="11195050" y="5001982"/>
              <a:ext cx="317500" cy="9525"/>
            </a:xfrm>
            <a:custGeom>
              <a:avLst/>
              <a:gdLst/>
              <a:ahLst/>
              <a:cxnLst>
                <a:cxn ang="0">
                  <a:pos x="313531" y="0"/>
                </a:cxn>
                <a:cxn ang="0">
                  <a:pos x="3969" y="0"/>
                </a:cxn>
                <a:cxn ang="0">
                  <a:pos x="0" y="3810"/>
                </a:cxn>
                <a:cxn ang="0">
                  <a:pos x="0" y="5715"/>
                </a:cxn>
                <a:cxn ang="0">
                  <a:pos x="3969" y="9525"/>
                </a:cxn>
                <a:cxn ang="0">
                  <a:pos x="313531" y="9525"/>
                </a:cxn>
                <a:cxn ang="0">
                  <a:pos x="317500" y="5715"/>
                </a:cxn>
                <a:cxn ang="0">
                  <a:pos x="317500" y="3810"/>
                </a:cxn>
                <a:cxn ang="0">
                  <a:pos x="313531" y="0"/>
                </a:cxn>
              </a:cxnLst>
              <a:rect l="0" t="0" r="0" b="0"/>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alpha val="100000"/>
              </a:srgbClr>
            </a:solidFill>
            <a:ln w="9525">
              <a:noFill/>
            </a:ln>
          </p:spPr>
          <p:txBody>
            <a:bodyPr/>
            <a:lstStyle/>
            <a:p>
              <a:endParaRPr lang="zh-CN" altLang="en-US"/>
            </a:p>
          </p:txBody>
        </p:sp>
        <p:sp>
          <p:nvSpPr>
            <p:cNvPr id="48233" name="Freeform 477"/>
            <p:cNvSpPr/>
            <p:nvPr/>
          </p:nvSpPr>
          <p:spPr>
            <a:xfrm>
              <a:off x="11017250" y="5011507"/>
              <a:ext cx="30162" cy="26988"/>
            </a:xfrm>
            <a:custGeom>
              <a:avLst/>
              <a:gdLst/>
              <a:ahLst/>
              <a:cxnLst>
                <a:cxn ang="0">
                  <a:pos x="23812" y="3175"/>
                </a:cxn>
                <a:cxn ang="0">
                  <a:pos x="23812" y="3175"/>
                </a:cxn>
                <a:cxn ang="0">
                  <a:pos x="30162" y="0"/>
                </a:cxn>
                <a:cxn ang="0">
                  <a:pos x="1587" y="26988"/>
                </a:cxn>
                <a:cxn ang="0">
                  <a:pos x="0" y="26988"/>
                </a:cxn>
                <a:cxn ang="0">
                  <a:pos x="23812" y="3175"/>
                </a:cxn>
              </a:cxnLst>
              <a:rect l="0" t="0" r="0" b="0"/>
              <a:pathLst>
                <a:path w="19" h="17">
                  <a:moveTo>
                    <a:pt x="15" y="2"/>
                  </a:moveTo>
                  <a:lnTo>
                    <a:pt x="15" y="2"/>
                  </a:lnTo>
                  <a:lnTo>
                    <a:pt x="19" y="0"/>
                  </a:lnTo>
                  <a:lnTo>
                    <a:pt x="1" y="17"/>
                  </a:lnTo>
                  <a:lnTo>
                    <a:pt x="0" y="17"/>
                  </a:lnTo>
                  <a:lnTo>
                    <a:pt x="15" y="2"/>
                  </a:lnTo>
                  <a:close/>
                </a:path>
              </a:pathLst>
            </a:custGeom>
            <a:solidFill>
              <a:srgbClr val="A9A8A8">
                <a:alpha val="100000"/>
              </a:srgbClr>
            </a:solidFill>
            <a:ln w="9525">
              <a:noFill/>
            </a:ln>
          </p:spPr>
          <p:txBody>
            <a:bodyPr/>
            <a:lstStyle/>
            <a:p>
              <a:endParaRPr lang="zh-CN" altLang="en-US"/>
            </a:p>
          </p:txBody>
        </p:sp>
        <p:sp>
          <p:nvSpPr>
            <p:cNvPr id="48234" name="Freeform 478"/>
            <p:cNvSpPr/>
            <p:nvPr/>
          </p:nvSpPr>
          <p:spPr>
            <a:xfrm>
              <a:off x="9028113" y="3204931"/>
              <a:ext cx="857250" cy="574675"/>
            </a:xfrm>
            <a:custGeom>
              <a:avLst/>
              <a:gdLst/>
              <a:ahLst/>
              <a:cxnLst>
                <a:cxn ang="0">
                  <a:pos x="825426" y="574675"/>
                </a:cxn>
                <a:cxn ang="0">
                  <a:pos x="33813" y="574675"/>
                </a:cxn>
                <a:cxn ang="0">
                  <a:pos x="0" y="540753"/>
                </a:cxn>
                <a:cxn ang="0">
                  <a:pos x="0" y="33922"/>
                </a:cxn>
                <a:cxn ang="0">
                  <a:pos x="33813" y="0"/>
                </a:cxn>
                <a:cxn ang="0">
                  <a:pos x="825426" y="0"/>
                </a:cxn>
                <a:cxn ang="0">
                  <a:pos x="857250" y="33922"/>
                </a:cxn>
                <a:cxn ang="0">
                  <a:pos x="857250" y="540753"/>
                </a:cxn>
                <a:cxn ang="0">
                  <a:pos x="825426" y="574675"/>
                </a:cxn>
              </a:cxnLst>
              <a:rect l="0" t="0" r="0" b="0"/>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alpha val="100000"/>
              </a:srgbClr>
            </a:solidFill>
            <a:ln w="9525">
              <a:noFill/>
            </a:ln>
          </p:spPr>
          <p:txBody>
            <a:bodyPr/>
            <a:lstStyle/>
            <a:p>
              <a:endParaRPr lang="zh-CN" altLang="en-US"/>
            </a:p>
          </p:txBody>
        </p:sp>
        <p:sp>
          <p:nvSpPr>
            <p:cNvPr id="48235" name="Freeform 479"/>
            <p:cNvSpPr/>
            <p:nvPr/>
          </p:nvSpPr>
          <p:spPr>
            <a:xfrm>
              <a:off x="9309100" y="3228744"/>
              <a:ext cx="298450" cy="179388"/>
            </a:xfrm>
            <a:custGeom>
              <a:avLst/>
              <a:gdLst/>
              <a:ahLst/>
              <a:cxnLst>
                <a:cxn ang="0">
                  <a:pos x="280543" y="179388"/>
                </a:cxn>
                <a:cxn ang="0">
                  <a:pos x="17907" y="179388"/>
                </a:cxn>
                <a:cxn ang="0">
                  <a:pos x="0" y="161449"/>
                </a:cxn>
                <a:cxn ang="0">
                  <a:pos x="0" y="17939"/>
                </a:cxn>
                <a:cxn ang="0">
                  <a:pos x="17907" y="0"/>
                </a:cxn>
                <a:cxn ang="0">
                  <a:pos x="280543" y="0"/>
                </a:cxn>
                <a:cxn ang="0">
                  <a:pos x="298450" y="17939"/>
                </a:cxn>
                <a:cxn ang="0">
                  <a:pos x="298450" y="161449"/>
                </a:cxn>
                <a:cxn ang="0">
                  <a:pos x="280543" y="179388"/>
                </a:cxn>
              </a:cxnLst>
              <a:rect l="0" t="0" r="0" b="0"/>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alpha val="100000"/>
              </a:srgbClr>
            </a:solidFill>
            <a:ln w="9525">
              <a:noFill/>
            </a:ln>
          </p:spPr>
          <p:txBody>
            <a:bodyPr/>
            <a:lstStyle/>
            <a:p>
              <a:endParaRPr lang="zh-CN" altLang="en-US"/>
            </a:p>
          </p:txBody>
        </p:sp>
        <p:sp>
          <p:nvSpPr>
            <p:cNvPr id="48236" name="Freeform 480"/>
            <p:cNvSpPr/>
            <p:nvPr/>
          </p:nvSpPr>
          <p:spPr>
            <a:xfrm>
              <a:off x="9309100" y="3447819"/>
              <a:ext cx="325437" cy="52388"/>
            </a:xfrm>
            <a:custGeom>
              <a:avLst/>
              <a:gdLst/>
              <a:ahLst/>
              <a:cxnLst>
                <a:cxn ang="0">
                  <a:pos x="313531" y="52388"/>
                </a:cxn>
                <a:cxn ang="0">
                  <a:pos x="11906" y="52388"/>
                </a:cxn>
                <a:cxn ang="0">
                  <a:pos x="0" y="40298"/>
                </a:cxn>
                <a:cxn ang="0">
                  <a:pos x="0" y="12090"/>
                </a:cxn>
                <a:cxn ang="0">
                  <a:pos x="11906" y="0"/>
                </a:cxn>
                <a:cxn ang="0">
                  <a:pos x="313531" y="0"/>
                </a:cxn>
                <a:cxn ang="0">
                  <a:pos x="325437" y="12090"/>
                </a:cxn>
                <a:cxn ang="0">
                  <a:pos x="325437" y="40298"/>
                </a:cxn>
                <a:cxn ang="0">
                  <a:pos x="313531" y="52388"/>
                </a:cxn>
              </a:cxnLst>
              <a:rect l="0" t="0" r="0" b="0"/>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alpha val="100000"/>
              </a:srgbClr>
            </a:solidFill>
            <a:ln w="9525">
              <a:noFill/>
            </a:ln>
          </p:spPr>
          <p:txBody>
            <a:bodyPr/>
            <a:lstStyle/>
            <a:p>
              <a:endParaRPr lang="zh-CN" altLang="en-US"/>
            </a:p>
          </p:txBody>
        </p:sp>
        <p:sp>
          <p:nvSpPr>
            <p:cNvPr id="48237" name="Freeform 481"/>
            <p:cNvSpPr/>
            <p:nvPr/>
          </p:nvSpPr>
          <p:spPr>
            <a:xfrm>
              <a:off x="9053513"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38" name="Freeform 482"/>
            <p:cNvSpPr/>
            <p:nvPr/>
          </p:nvSpPr>
          <p:spPr>
            <a:xfrm>
              <a:off x="9139238"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48239" name="Freeform 483"/>
            <p:cNvSpPr/>
            <p:nvPr/>
          </p:nvSpPr>
          <p:spPr>
            <a:xfrm>
              <a:off x="9223375"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40" name="Freeform 484"/>
            <p:cNvSpPr/>
            <p:nvPr/>
          </p:nvSpPr>
          <p:spPr>
            <a:xfrm>
              <a:off x="9648825"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41" name="Freeform 485"/>
            <p:cNvSpPr/>
            <p:nvPr/>
          </p:nvSpPr>
          <p:spPr>
            <a:xfrm>
              <a:off x="9734550" y="344623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42" name="Freeform 486"/>
            <p:cNvSpPr/>
            <p:nvPr/>
          </p:nvSpPr>
          <p:spPr>
            <a:xfrm>
              <a:off x="9053513"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48243" name="Freeform 487"/>
            <p:cNvSpPr/>
            <p:nvPr/>
          </p:nvSpPr>
          <p:spPr>
            <a:xfrm>
              <a:off x="9139238"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alpha val="100000"/>
              </a:srgbClr>
            </a:solidFill>
            <a:ln w="9525">
              <a:noFill/>
            </a:ln>
          </p:spPr>
          <p:txBody>
            <a:bodyPr/>
            <a:lstStyle/>
            <a:p>
              <a:endParaRPr lang="zh-CN" altLang="en-US"/>
            </a:p>
          </p:txBody>
        </p:sp>
        <p:sp>
          <p:nvSpPr>
            <p:cNvPr id="48244" name="Freeform 488"/>
            <p:cNvSpPr/>
            <p:nvPr/>
          </p:nvSpPr>
          <p:spPr>
            <a:xfrm>
              <a:off x="9223375"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48245" name="Freeform 489"/>
            <p:cNvSpPr/>
            <p:nvPr/>
          </p:nvSpPr>
          <p:spPr>
            <a:xfrm>
              <a:off x="9309100"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48246" name="Freeform 490"/>
            <p:cNvSpPr/>
            <p:nvPr/>
          </p:nvSpPr>
          <p:spPr>
            <a:xfrm>
              <a:off x="9394825"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48247" name="Freeform 491"/>
            <p:cNvSpPr/>
            <p:nvPr/>
          </p:nvSpPr>
          <p:spPr>
            <a:xfrm>
              <a:off x="9480550" y="3514494"/>
              <a:ext cx="68262" cy="53975"/>
            </a:xfrm>
            <a:custGeom>
              <a:avLst/>
              <a:gdLst/>
              <a:ahLst/>
              <a:cxnLst>
                <a:cxn ang="0">
                  <a:pos x="58510" y="53975"/>
                </a:cxn>
                <a:cxn ang="0">
                  <a:pos x="9752" y="53975"/>
                </a:cxn>
                <a:cxn ang="0">
                  <a:pos x="0" y="43980"/>
                </a:cxn>
                <a:cxn ang="0">
                  <a:pos x="0" y="9995"/>
                </a:cxn>
                <a:cxn ang="0">
                  <a:pos x="9752" y="0"/>
                </a:cxn>
                <a:cxn ang="0">
                  <a:pos x="58510" y="0"/>
                </a:cxn>
                <a:cxn ang="0">
                  <a:pos x="68262" y="9995"/>
                </a:cxn>
                <a:cxn ang="0">
                  <a:pos x="68262" y="43980"/>
                </a:cxn>
                <a:cxn ang="0">
                  <a:pos x="58510"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alpha val="100000"/>
              </a:srgbClr>
            </a:solidFill>
            <a:ln w="9525">
              <a:noFill/>
            </a:ln>
          </p:spPr>
          <p:txBody>
            <a:bodyPr/>
            <a:lstStyle/>
            <a:p>
              <a:endParaRPr lang="zh-CN" altLang="en-US"/>
            </a:p>
          </p:txBody>
        </p:sp>
        <p:sp>
          <p:nvSpPr>
            <p:cNvPr id="48248" name="Freeform 492"/>
            <p:cNvSpPr/>
            <p:nvPr/>
          </p:nvSpPr>
          <p:spPr>
            <a:xfrm>
              <a:off x="9563100"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48249" name="Freeform 493"/>
            <p:cNvSpPr/>
            <p:nvPr/>
          </p:nvSpPr>
          <p:spPr>
            <a:xfrm>
              <a:off x="9648825"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48250" name="Freeform 494"/>
            <p:cNvSpPr/>
            <p:nvPr/>
          </p:nvSpPr>
          <p:spPr>
            <a:xfrm>
              <a:off x="9734550" y="3514494"/>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alpha val="100000"/>
              </a:srgbClr>
            </a:solidFill>
            <a:ln w="9525">
              <a:noFill/>
            </a:ln>
          </p:spPr>
          <p:txBody>
            <a:bodyPr/>
            <a:lstStyle/>
            <a:p>
              <a:endParaRPr lang="zh-CN" altLang="en-US"/>
            </a:p>
          </p:txBody>
        </p:sp>
        <p:sp>
          <p:nvSpPr>
            <p:cNvPr id="48251" name="Freeform 495"/>
            <p:cNvSpPr/>
            <p:nvPr/>
          </p:nvSpPr>
          <p:spPr>
            <a:xfrm>
              <a:off x="9053513"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52" name="Freeform 496"/>
            <p:cNvSpPr/>
            <p:nvPr/>
          </p:nvSpPr>
          <p:spPr>
            <a:xfrm>
              <a:off x="9139238"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48253" name="Freeform 497"/>
            <p:cNvSpPr/>
            <p:nvPr/>
          </p:nvSpPr>
          <p:spPr>
            <a:xfrm>
              <a:off x="9223375"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54" name="Freeform 498"/>
            <p:cNvSpPr/>
            <p:nvPr/>
          </p:nvSpPr>
          <p:spPr>
            <a:xfrm>
              <a:off x="9309100"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55" name="Freeform 499"/>
            <p:cNvSpPr/>
            <p:nvPr/>
          </p:nvSpPr>
          <p:spPr>
            <a:xfrm>
              <a:off x="9394825"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56" name="Freeform 500"/>
            <p:cNvSpPr/>
            <p:nvPr/>
          </p:nvSpPr>
          <p:spPr>
            <a:xfrm>
              <a:off x="9480550" y="3579581"/>
              <a:ext cx="68262" cy="53975"/>
            </a:xfrm>
            <a:custGeom>
              <a:avLst/>
              <a:gdLst/>
              <a:ahLst/>
              <a:cxnLst>
                <a:cxn ang="0">
                  <a:pos x="58510" y="53975"/>
                </a:cxn>
                <a:cxn ang="0">
                  <a:pos x="9752" y="53975"/>
                </a:cxn>
                <a:cxn ang="0">
                  <a:pos x="0" y="43980"/>
                </a:cxn>
                <a:cxn ang="0">
                  <a:pos x="0" y="9995"/>
                </a:cxn>
                <a:cxn ang="0">
                  <a:pos x="9752" y="0"/>
                </a:cxn>
                <a:cxn ang="0">
                  <a:pos x="58510" y="0"/>
                </a:cxn>
                <a:cxn ang="0">
                  <a:pos x="68262" y="9995"/>
                </a:cxn>
                <a:cxn ang="0">
                  <a:pos x="68262" y="43980"/>
                </a:cxn>
                <a:cxn ang="0">
                  <a:pos x="58510"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48257" name="Freeform 501"/>
            <p:cNvSpPr/>
            <p:nvPr/>
          </p:nvSpPr>
          <p:spPr>
            <a:xfrm>
              <a:off x="9563100"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58" name="Freeform 502"/>
            <p:cNvSpPr/>
            <p:nvPr/>
          </p:nvSpPr>
          <p:spPr>
            <a:xfrm>
              <a:off x="9648825"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59" name="Freeform 503"/>
            <p:cNvSpPr/>
            <p:nvPr/>
          </p:nvSpPr>
          <p:spPr>
            <a:xfrm>
              <a:off x="9734550" y="3579581"/>
              <a:ext cx="69850" cy="53975"/>
            </a:xfrm>
            <a:custGeom>
              <a:avLst/>
              <a:gdLst/>
              <a:ahLst/>
              <a:cxnLst>
                <a:cxn ang="0">
                  <a:pos x="59871" y="53975"/>
                </a:cxn>
                <a:cxn ang="0">
                  <a:pos x="9979" y="53975"/>
                </a:cxn>
                <a:cxn ang="0">
                  <a:pos x="0" y="43980"/>
                </a:cxn>
                <a:cxn ang="0">
                  <a:pos x="0" y="9995"/>
                </a:cxn>
                <a:cxn ang="0">
                  <a:pos x="9979" y="0"/>
                </a:cxn>
                <a:cxn ang="0">
                  <a:pos x="59871" y="0"/>
                </a:cxn>
                <a:cxn ang="0">
                  <a:pos x="69850" y="9995"/>
                </a:cxn>
                <a:cxn ang="0">
                  <a:pos x="69850" y="43980"/>
                </a:cxn>
                <a:cxn ang="0">
                  <a:pos x="59871" y="53975"/>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60" name="Freeform 504"/>
            <p:cNvSpPr/>
            <p:nvPr/>
          </p:nvSpPr>
          <p:spPr>
            <a:xfrm>
              <a:off x="9053513"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61" name="Freeform 505"/>
            <p:cNvSpPr/>
            <p:nvPr/>
          </p:nvSpPr>
          <p:spPr>
            <a:xfrm>
              <a:off x="9139238"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48262" name="Freeform 506"/>
            <p:cNvSpPr/>
            <p:nvPr/>
          </p:nvSpPr>
          <p:spPr>
            <a:xfrm>
              <a:off x="9223375"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63" name="Freeform 507"/>
            <p:cNvSpPr/>
            <p:nvPr/>
          </p:nvSpPr>
          <p:spPr>
            <a:xfrm>
              <a:off x="9309100"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64" name="Freeform 508"/>
            <p:cNvSpPr/>
            <p:nvPr/>
          </p:nvSpPr>
          <p:spPr>
            <a:xfrm>
              <a:off x="9394825"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65" name="Freeform 509"/>
            <p:cNvSpPr/>
            <p:nvPr/>
          </p:nvSpPr>
          <p:spPr>
            <a:xfrm>
              <a:off x="9480550" y="3646256"/>
              <a:ext cx="68262" cy="52388"/>
            </a:xfrm>
            <a:custGeom>
              <a:avLst/>
              <a:gdLst/>
              <a:ahLst/>
              <a:cxnLst>
                <a:cxn ang="0">
                  <a:pos x="58510" y="52388"/>
                </a:cxn>
                <a:cxn ang="0">
                  <a:pos x="9752" y="52388"/>
                </a:cxn>
                <a:cxn ang="0">
                  <a:pos x="0" y="42687"/>
                </a:cxn>
                <a:cxn ang="0">
                  <a:pos x="0" y="9701"/>
                </a:cxn>
                <a:cxn ang="0">
                  <a:pos x="9752" y="0"/>
                </a:cxn>
                <a:cxn ang="0">
                  <a:pos x="58510" y="0"/>
                </a:cxn>
                <a:cxn ang="0">
                  <a:pos x="68262" y="9701"/>
                </a:cxn>
                <a:cxn ang="0">
                  <a:pos x="68262" y="42687"/>
                </a:cxn>
                <a:cxn ang="0">
                  <a:pos x="58510"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alpha val="100000"/>
              </a:srgbClr>
            </a:solidFill>
            <a:ln w="9525">
              <a:noFill/>
            </a:ln>
          </p:spPr>
          <p:txBody>
            <a:bodyPr/>
            <a:lstStyle/>
            <a:p>
              <a:endParaRPr lang="zh-CN" altLang="en-US"/>
            </a:p>
          </p:txBody>
        </p:sp>
        <p:sp>
          <p:nvSpPr>
            <p:cNvPr id="48266" name="Freeform 510"/>
            <p:cNvSpPr/>
            <p:nvPr/>
          </p:nvSpPr>
          <p:spPr>
            <a:xfrm>
              <a:off x="9563100"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67" name="Freeform 511"/>
            <p:cNvSpPr/>
            <p:nvPr/>
          </p:nvSpPr>
          <p:spPr>
            <a:xfrm>
              <a:off x="9648825"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68" name="Freeform 512"/>
            <p:cNvSpPr/>
            <p:nvPr/>
          </p:nvSpPr>
          <p:spPr>
            <a:xfrm>
              <a:off x="9734550" y="3646256"/>
              <a:ext cx="69850" cy="52388"/>
            </a:xfrm>
            <a:custGeom>
              <a:avLst/>
              <a:gdLst/>
              <a:ahLst/>
              <a:cxnLst>
                <a:cxn ang="0">
                  <a:pos x="59871" y="52388"/>
                </a:cxn>
                <a:cxn ang="0">
                  <a:pos x="9979" y="52388"/>
                </a:cxn>
                <a:cxn ang="0">
                  <a:pos x="0" y="42687"/>
                </a:cxn>
                <a:cxn ang="0">
                  <a:pos x="0" y="9701"/>
                </a:cxn>
                <a:cxn ang="0">
                  <a:pos x="9979" y="0"/>
                </a:cxn>
                <a:cxn ang="0">
                  <a:pos x="59871" y="0"/>
                </a:cxn>
                <a:cxn ang="0">
                  <a:pos x="69850" y="9701"/>
                </a:cxn>
                <a:cxn ang="0">
                  <a:pos x="69850" y="42687"/>
                </a:cxn>
                <a:cxn ang="0">
                  <a:pos x="59871" y="52388"/>
                </a:cxn>
              </a:cxnLst>
              <a:rect l="0" t="0" r="0" b="0"/>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alpha val="100000"/>
              </a:srgbClr>
            </a:solidFill>
            <a:ln w="9525">
              <a:noFill/>
            </a:ln>
          </p:spPr>
          <p:txBody>
            <a:bodyPr/>
            <a:lstStyle/>
            <a:p>
              <a:endParaRPr lang="zh-CN" altLang="en-US"/>
            </a:p>
          </p:txBody>
        </p:sp>
        <p:sp>
          <p:nvSpPr>
            <p:cNvPr id="48269" name="Freeform 513"/>
            <p:cNvSpPr/>
            <p:nvPr/>
          </p:nvSpPr>
          <p:spPr>
            <a:xfrm>
              <a:off x="8956675" y="3779606"/>
              <a:ext cx="1003300" cy="198438"/>
            </a:xfrm>
            <a:custGeom>
              <a:avLst/>
              <a:gdLst/>
              <a:ahLst/>
              <a:cxnLst>
                <a:cxn ang="0">
                  <a:pos x="945570" y="33734"/>
                </a:cxn>
                <a:cxn ang="0">
                  <a:pos x="887841" y="0"/>
                </a:cxn>
                <a:cxn ang="0">
                  <a:pos x="501650" y="0"/>
                </a:cxn>
                <a:cxn ang="0">
                  <a:pos x="115459" y="0"/>
                </a:cxn>
                <a:cxn ang="0">
                  <a:pos x="57730" y="33734"/>
                </a:cxn>
                <a:cxn ang="0">
                  <a:pos x="0" y="154782"/>
                </a:cxn>
                <a:cxn ang="0">
                  <a:pos x="43795" y="198438"/>
                </a:cxn>
                <a:cxn ang="0">
                  <a:pos x="501650" y="198438"/>
                </a:cxn>
                <a:cxn ang="0">
                  <a:pos x="959505" y="198438"/>
                </a:cxn>
                <a:cxn ang="0">
                  <a:pos x="1003300" y="154782"/>
                </a:cxn>
                <a:cxn ang="0">
                  <a:pos x="945570" y="33734"/>
                </a:cxn>
              </a:cxnLst>
              <a:rect l="0" t="0" r="0" b="0"/>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alpha val="100000"/>
              </a:srgbClr>
            </a:solidFill>
            <a:ln w="9525">
              <a:noFill/>
            </a:ln>
          </p:spPr>
          <p:txBody>
            <a:bodyPr/>
            <a:lstStyle/>
            <a:p>
              <a:endParaRPr lang="zh-CN" altLang="en-US"/>
            </a:p>
          </p:txBody>
        </p:sp>
        <p:sp>
          <p:nvSpPr>
            <p:cNvPr id="48270" name="Freeform 514"/>
            <p:cNvSpPr/>
            <p:nvPr/>
          </p:nvSpPr>
          <p:spPr>
            <a:xfrm>
              <a:off x="8983663" y="3790719"/>
              <a:ext cx="947737" cy="155575"/>
            </a:xfrm>
            <a:custGeom>
              <a:avLst/>
              <a:gdLst/>
              <a:ahLst/>
              <a:cxnLst>
                <a:cxn ang="0">
                  <a:pos x="874712" y="0"/>
                </a:cxn>
                <a:cxn ang="0">
                  <a:pos x="474662" y="0"/>
                </a:cxn>
                <a:cxn ang="0">
                  <a:pos x="69850" y="0"/>
                </a:cxn>
                <a:cxn ang="0">
                  <a:pos x="0" y="155575"/>
                </a:cxn>
                <a:cxn ang="0">
                  <a:pos x="474662" y="155575"/>
                </a:cxn>
                <a:cxn ang="0">
                  <a:pos x="947737" y="155575"/>
                </a:cxn>
                <a:cxn ang="0">
                  <a:pos x="874712" y="0"/>
                </a:cxn>
              </a:cxnLst>
              <a:rect l="0" t="0" r="0" b="0"/>
              <a:pathLst>
                <a:path w="597" h="98">
                  <a:moveTo>
                    <a:pt x="551" y="0"/>
                  </a:moveTo>
                  <a:lnTo>
                    <a:pt x="299" y="0"/>
                  </a:lnTo>
                  <a:lnTo>
                    <a:pt x="44" y="0"/>
                  </a:lnTo>
                  <a:lnTo>
                    <a:pt x="0" y="98"/>
                  </a:lnTo>
                  <a:lnTo>
                    <a:pt x="299" y="98"/>
                  </a:lnTo>
                  <a:lnTo>
                    <a:pt x="597" y="98"/>
                  </a:lnTo>
                  <a:lnTo>
                    <a:pt x="551" y="0"/>
                  </a:lnTo>
                  <a:close/>
                </a:path>
              </a:pathLst>
            </a:custGeom>
            <a:solidFill>
              <a:srgbClr val="FFFFFF">
                <a:alpha val="100000"/>
              </a:srgbClr>
            </a:solidFill>
            <a:ln w="9525">
              <a:noFill/>
            </a:ln>
          </p:spPr>
          <p:txBody>
            <a:bodyPr/>
            <a:lstStyle/>
            <a:p>
              <a:endParaRPr lang="zh-CN" altLang="en-US"/>
            </a:p>
          </p:txBody>
        </p:sp>
        <p:sp>
          <p:nvSpPr>
            <p:cNvPr id="48271" name="Freeform 515"/>
            <p:cNvSpPr/>
            <p:nvPr/>
          </p:nvSpPr>
          <p:spPr>
            <a:xfrm>
              <a:off x="8983663" y="3914544"/>
              <a:ext cx="947737" cy="31750"/>
            </a:xfrm>
            <a:custGeom>
              <a:avLst/>
              <a:gdLst/>
              <a:ahLst/>
              <a:cxnLst>
                <a:cxn ang="0">
                  <a:pos x="0" y="31750"/>
                </a:cxn>
                <a:cxn ang="0">
                  <a:pos x="14287" y="0"/>
                </a:cxn>
                <a:cxn ang="0">
                  <a:pos x="935037" y="0"/>
                </a:cxn>
                <a:cxn ang="0">
                  <a:pos x="947737" y="31750"/>
                </a:cxn>
                <a:cxn ang="0">
                  <a:pos x="0" y="31750"/>
                </a:cxn>
              </a:cxnLst>
              <a:rect l="0" t="0" r="0" b="0"/>
              <a:pathLst>
                <a:path w="597" h="20">
                  <a:moveTo>
                    <a:pt x="0" y="20"/>
                  </a:moveTo>
                  <a:lnTo>
                    <a:pt x="9" y="0"/>
                  </a:lnTo>
                  <a:lnTo>
                    <a:pt x="589" y="0"/>
                  </a:lnTo>
                  <a:lnTo>
                    <a:pt x="597" y="20"/>
                  </a:lnTo>
                  <a:lnTo>
                    <a:pt x="0" y="20"/>
                  </a:lnTo>
                  <a:close/>
                </a:path>
              </a:pathLst>
            </a:custGeom>
            <a:solidFill>
              <a:srgbClr val="EE2C3F">
                <a:alpha val="100000"/>
              </a:srgbClr>
            </a:solidFill>
            <a:ln w="9525">
              <a:noFill/>
            </a:ln>
          </p:spPr>
          <p:txBody>
            <a:bodyPr/>
            <a:lstStyle/>
            <a:p>
              <a:endParaRPr lang="zh-CN" altLang="en-US"/>
            </a:p>
          </p:txBody>
        </p:sp>
        <p:sp>
          <p:nvSpPr>
            <p:cNvPr id="48272" name="Freeform 516"/>
            <p:cNvSpPr/>
            <p:nvPr/>
          </p:nvSpPr>
          <p:spPr>
            <a:xfrm>
              <a:off x="9047163" y="3808181"/>
              <a:ext cx="255587" cy="69850"/>
            </a:xfrm>
            <a:custGeom>
              <a:avLst/>
              <a:gdLst/>
              <a:ahLst/>
              <a:cxnLst>
                <a:cxn ang="0">
                  <a:pos x="0" y="69850"/>
                </a:cxn>
                <a:cxn ang="0">
                  <a:pos x="255587" y="69850"/>
                </a:cxn>
                <a:cxn ang="0">
                  <a:pos x="255587" y="0"/>
                </a:cxn>
                <a:cxn ang="0">
                  <a:pos x="28575" y="0"/>
                </a:cxn>
                <a:cxn ang="0">
                  <a:pos x="0" y="69850"/>
                </a:cxn>
              </a:cxnLst>
              <a:rect l="0" t="0" r="0" b="0"/>
              <a:pathLst>
                <a:path w="161" h="44">
                  <a:moveTo>
                    <a:pt x="0" y="44"/>
                  </a:moveTo>
                  <a:lnTo>
                    <a:pt x="161" y="44"/>
                  </a:lnTo>
                  <a:lnTo>
                    <a:pt x="161" y="0"/>
                  </a:lnTo>
                  <a:lnTo>
                    <a:pt x="18" y="0"/>
                  </a:lnTo>
                  <a:lnTo>
                    <a:pt x="0" y="44"/>
                  </a:lnTo>
                  <a:close/>
                </a:path>
              </a:pathLst>
            </a:custGeom>
            <a:solidFill>
              <a:srgbClr val="2F5062">
                <a:alpha val="100000"/>
              </a:srgbClr>
            </a:solidFill>
            <a:ln w="9525">
              <a:noFill/>
            </a:ln>
          </p:spPr>
          <p:txBody>
            <a:bodyPr/>
            <a:lstStyle/>
            <a:p>
              <a:endParaRPr lang="zh-CN" altLang="en-US"/>
            </a:p>
          </p:txBody>
        </p:sp>
        <p:sp>
          <p:nvSpPr>
            <p:cNvPr id="48273" name="Freeform 517"/>
            <p:cNvSpPr/>
            <p:nvPr/>
          </p:nvSpPr>
          <p:spPr>
            <a:xfrm>
              <a:off x="9607550" y="3808181"/>
              <a:ext cx="254000" cy="69850"/>
            </a:xfrm>
            <a:custGeom>
              <a:avLst/>
              <a:gdLst/>
              <a:ahLst/>
              <a:cxnLst>
                <a:cxn ang="0">
                  <a:pos x="254000" y="69850"/>
                </a:cxn>
                <a:cxn ang="0">
                  <a:pos x="0" y="69850"/>
                </a:cxn>
                <a:cxn ang="0">
                  <a:pos x="0" y="0"/>
                </a:cxn>
                <a:cxn ang="0">
                  <a:pos x="227013" y="0"/>
                </a:cxn>
                <a:cxn ang="0">
                  <a:pos x="254000" y="69850"/>
                </a:cxn>
              </a:cxnLst>
              <a:rect l="0" t="0" r="0" b="0"/>
              <a:pathLst>
                <a:path w="160" h="44">
                  <a:moveTo>
                    <a:pt x="160" y="44"/>
                  </a:moveTo>
                  <a:lnTo>
                    <a:pt x="0" y="44"/>
                  </a:lnTo>
                  <a:lnTo>
                    <a:pt x="0" y="0"/>
                  </a:lnTo>
                  <a:lnTo>
                    <a:pt x="143" y="0"/>
                  </a:lnTo>
                  <a:lnTo>
                    <a:pt x="160" y="44"/>
                  </a:lnTo>
                  <a:close/>
                </a:path>
              </a:pathLst>
            </a:custGeom>
            <a:solidFill>
              <a:srgbClr val="2F5062">
                <a:alpha val="100000"/>
              </a:srgbClr>
            </a:solidFill>
            <a:ln w="9525">
              <a:noFill/>
            </a:ln>
          </p:spPr>
          <p:txBody>
            <a:bodyPr/>
            <a:lstStyle/>
            <a:p>
              <a:endParaRPr lang="zh-CN" altLang="en-US"/>
            </a:p>
          </p:txBody>
        </p:sp>
        <p:sp>
          <p:nvSpPr>
            <p:cNvPr id="48274" name="Freeform 518"/>
            <p:cNvSpPr/>
            <p:nvPr/>
          </p:nvSpPr>
          <p:spPr>
            <a:xfrm>
              <a:off x="10983912" y="5022619"/>
              <a:ext cx="504825" cy="950913"/>
            </a:xfrm>
            <a:custGeom>
              <a:avLst/>
              <a:gdLst/>
              <a:ahLst/>
              <a:cxnLst>
                <a:cxn ang="0">
                  <a:pos x="0" y="372010"/>
                </a:cxn>
                <a:cxn ang="0">
                  <a:pos x="310050" y="372010"/>
                </a:cxn>
                <a:cxn ang="0">
                  <a:pos x="190800" y="75596"/>
                </a:cxn>
                <a:cxn ang="0">
                  <a:pos x="323963" y="0"/>
                </a:cxn>
                <a:cxn ang="0">
                  <a:pos x="498863" y="358084"/>
                </a:cxn>
                <a:cxn ang="0">
                  <a:pos x="492900" y="698265"/>
                </a:cxn>
                <a:cxn ang="0">
                  <a:pos x="314025" y="944945"/>
                </a:cxn>
                <a:cxn ang="0">
                  <a:pos x="278250" y="944945"/>
                </a:cxn>
                <a:cxn ang="0">
                  <a:pos x="103350" y="630626"/>
                </a:cxn>
                <a:cxn ang="0">
                  <a:pos x="0" y="372010"/>
                </a:cxn>
              </a:cxnLst>
              <a:rect l="0" t="0" r="0" b="0"/>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alpha val="100000"/>
              </a:srgbClr>
            </a:solidFill>
            <a:ln w="9525">
              <a:noFill/>
            </a:ln>
          </p:spPr>
          <p:txBody>
            <a:bodyPr/>
            <a:lstStyle/>
            <a:p>
              <a:endParaRPr lang="zh-CN" altLang="en-US"/>
            </a:p>
          </p:txBody>
        </p:sp>
        <p:sp>
          <p:nvSpPr>
            <p:cNvPr id="48275" name="Freeform 519"/>
            <p:cNvSpPr/>
            <p:nvPr/>
          </p:nvSpPr>
          <p:spPr>
            <a:xfrm>
              <a:off x="11288712" y="5546494"/>
              <a:ext cx="42862" cy="158750"/>
            </a:xfrm>
            <a:custGeom>
              <a:avLst/>
              <a:gdLst/>
              <a:ahLst/>
              <a:cxnLst>
                <a:cxn ang="0">
                  <a:pos x="17534" y="158750"/>
                </a:cxn>
                <a:cxn ang="0">
                  <a:pos x="0" y="63500"/>
                </a:cxn>
                <a:cxn ang="0">
                  <a:pos x="0" y="33734"/>
                </a:cxn>
                <a:cxn ang="0">
                  <a:pos x="17534" y="95250"/>
                </a:cxn>
                <a:cxn ang="0">
                  <a:pos x="27276" y="0"/>
                </a:cxn>
                <a:cxn ang="0">
                  <a:pos x="17534" y="158750"/>
                </a:cxn>
              </a:cxnLst>
              <a:rect l="0" t="0" r="0" b="0"/>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alpha val="100000"/>
              </a:srgbClr>
            </a:solidFill>
            <a:ln w="9525">
              <a:noFill/>
            </a:ln>
          </p:spPr>
          <p:txBody>
            <a:bodyPr/>
            <a:lstStyle/>
            <a:p>
              <a:endParaRPr lang="zh-CN" altLang="en-US"/>
            </a:p>
          </p:txBody>
        </p:sp>
        <p:sp>
          <p:nvSpPr>
            <p:cNvPr id="48276" name="Freeform 520"/>
            <p:cNvSpPr/>
            <p:nvPr/>
          </p:nvSpPr>
          <p:spPr>
            <a:xfrm>
              <a:off x="11261725" y="5394094"/>
              <a:ext cx="53975" cy="279400"/>
            </a:xfrm>
            <a:custGeom>
              <a:avLst/>
              <a:gdLst/>
              <a:ahLst/>
              <a:cxnLst>
                <a:cxn ang="0">
                  <a:pos x="31750" y="0"/>
                </a:cxn>
                <a:cxn ang="0">
                  <a:pos x="53975" y="163513"/>
                </a:cxn>
                <a:cxn ang="0">
                  <a:pos x="53975" y="279400"/>
                </a:cxn>
                <a:cxn ang="0">
                  <a:pos x="31750" y="231775"/>
                </a:cxn>
                <a:cxn ang="0">
                  <a:pos x="0" y="0"/>
                </a:cxn>
                <a:cxn ang="0">
                  <a:pos x="31750" y="0"/>
                </a:cxn>
              </a:cxnLst>
              <a:rect l="0" t="0" r="0" b="0"/>
              <a:pathLst>
                <a:path w="34" h="176">
                  <a:moveTo>
                    <a:pt x="20" y="0"/>
                  </a:moveTo>
                  <a:lnTo>
                    <a:pt x="34" y="103"/>
                  </a:lnTo>
                  <a:lnTo>
                    <a:pt x="34" y="176"/>
                  </a:lnTo>
                  <a:lnTo>
                    <a:pt x="20" y="146"/>
                  </a:lnTo>
                  <a:lnTo>
                    <a:pt x="0" y="0"/>
                  </a:lnTo>
                  <a:lnTo>
                    <a:pt x="20" y="0"/>
                  </a:lnTo>
                  <a:close/>
                </a:path>
              </a:pathLst>
            </a:custGeom>
            <a:solidFill>
              <a:srgbClr val="2B2B2D">
                <a:alpha val="100000"/>
              </a:srgbClr>
            </a:solidFill>
            <a:ln w="9525">
              <a:noFill/>
            </a:ln>
          </p:spPr>
          <p:txBody>
            <a:bodyPr/>
            <a:lstStyle/>
            <a:p>
              <a:endParaRPr lang="zh-CN" altLang="en-US"/>
            </a:p>
          </p:txBody>
        </p:sp>
        <p:sp>
          <p:nvSpPr>
            <p:cNvPr id="48277" name="Freeform 521"/>
            <p:cNvSpPr/>
            <p:nvPr/>
          </p:nvSpPr>
          <p:spPr>
            <a:xfrm>
              <a:off x="11171237" y="5003569"/>
              <a:ext cx="130175" cy="90488"/>
            </a:xfrm>
            <a:custGeom>
              <a:avLst/>
              <a:gdLst/>
              <a:ahLst/>
              <a:cxnLst>
                <a:cxn ang="0">
                  <a:pos x="9525" y="90488"/>
                </a:cxn>
                <a:cxn ang="0">
                  <a:pos x="0" y="68263"/>
                </a:cxn>
                <a:cxn ang="0">
                  <a:pos x="104775" y="11113"/>
                </a:cxn>
                <a:cxn ang="0">
                  <a:pos x="120650" y="0"/>
                </a:cxn>
                <a:cxn ang="0">
                  <a:pos x="130175" y="22225"/>
                </a:cxn>
                <a:cxn ang="0">
                  <a:pos x="9525" y="90488"/>
                </a:cxn>
              </a:cxnLst>
              <a:rect l="0" t="0" r="0" b="0"/>
              <a:pathLst>
                <a:path w="82" h="57">
                  <a:moveTo>
                    <a:pt x="6" y="57"/>
                  </a:moveTo>
                  <a:lnTo>
                    <a:pt x="0" y="43"/>
                  </a:lnTo>
                  <a:lnTo>
                    <a:pt x="66" y="7"/>
                  </a:lnTo>
                  <a:lnTo>
                    <a:pt x="76" y="0"/>
                  </a:lnTo>
                  <a:lnTo>
                    <a:pt x="82" y="14"/>
                  </a:lnTo>
                  <a:lnTo>
                    <a:pt x="6" y="57"/>
                  </a:lnTo>
                  <a:close/>
                </a:path>
              </a:pathLst>
            </a:custGeom>
            <a:solidFill>
              <a:srgbClr val="FFFFFF">
                <a:alpha val="100000"/>
              </a:srgbClr>
            </a:solidFill>
            <a:ln w="9525">
              <a:noFill/>
            </a:ln>
          </p:spPr>
          <p:txBody>
            <a:bodyPr/>
            <a:lstStyle/>
            <a:p>
              <a:endParaRPr lang="zh-CN" altLang="en-US"/>
            </a:p>
          </p:txBody>
        </p:sp>
        <p:sp>
          <p:nvSpPr>
            <p:cNvPr id="48278" name="Freeform 522"/>
            <p:cNvSpPr/>
            <p:nvPr/>
          </p:nvSpPr>
          <p:spPr>
            <a:xfrm>
              <a:off x="11064875" y="4706707"/>
              <a:ext cx="204787" cy="355600"/>
            </a:xfrm>
            <a:custGeom>
              <a:avLst/>
              <a:gdLst/>
              <a:ahLst/>
              <a:cxnLst>
                <a:cxn ang="0">
                  <a:pos x="204787" y="309652"/>
                </a:cxn>
                <a:cxn ang="0">
                  <a:pos x="159058" y="207766"/>
                </a:cxn>
                <a:cxn ang="0">
                  <a:pos x="127246" y="53939"/>
                </a:cxn>
                <a:cxn ang="0">
                  <a:pos x="35788" y="7991"/>
                </a:cxn>
                <a:cxn ang="0">
                  <a:pos x="1988" y="131852"/>
                </a:cxn>
                <a:cxn ang="0">
                  <a:pos x="37776" y="267699"/>
                </a:cxn>
                <a:cxn ang="0">
                  <a:pos x="105376" y="329629"/>
                </a:cxn>
                <a:cxn ang="0">
                  <a:pos x="121282" y="355600"/>
                </a:cxn>
                <a:cxn ang="0">
                  <a:pos x="204787" y="309652"/>
                </a:cxn>
              </a:cxnLst>
              <a:rect l="0" t="0" r="0" b="0"/>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alpha val="100000"/>
              </a:srgbClr>
            </a:solidFill>
            <a:ln w="9525">
              <a:noFill/>
            </a:ln>
          </p:spPr>
          <p:txBody>
            <a:bodyPr/>
            <a:lstStyle/>
            <a:p>
              <a:endParaRPr lang="zh-CN" altLang="en-US"/>
            </a:p>
          </p:txBody>
        </p:sp>
        <p:sp>
          <p:nvSpPr>
            <p:cNvPr id="48279" name="Freeform 523"/>
            <p:cNvSpPr/>
            <p:nvPr/>
          </p:nvSpPr>
          <p:spPr>
            <a:xfrm>
              <a:off x="10983912" y="5697307"/>
              <a:ext cx="246062" cy="565150"/>
            </a:xfrm>
            <a:custGeom>
              <a:avLst/>
              <a:gdLst/>
              <a:ahLst/>
              <a:cxnLst>
                <a:cxn ang="0">
                  <a:pos x="0" y="565150"/>
                </a:cxn>
                <a:cxn ang="0">
                  <a:pos x="220265" y="483561"/>
                </a:cxn>
                <a:cxn ang="0">
                  <a:pos x="246062" y="288545"/>
                </a:cxn>
                <a:cxn ang="0">
                  <a:pos x="236140" y="185067"/>
                </a:cxn>
                <a:cxn ang="0">
                  <a:pos x="0" y="0"/>
                </a:cxn>
                <a:cxn ang="0">
                  <a:pos x="0" y="565150"/>
                </a:cxn>
              </a:cxnLst>
              <a:rect l="0" t="0" r="0" b="0"/>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alpha val="100000"/>
              </a:srgbClr>
            </a:solidFill>
            <a:ln w="9525">
              <a:noFill/>
            </a:ln>
          </p:spPr>
          <p:txBody>
            <a:bodyPr/>
            <a:lstStyle/>
            <a:p>
              <a:endParaRPr lang="zh-CN" altLang="en-US"/>
            </a:p>
          </p:txBody>
        </p:sp>
        <p:sp>
          <p:nvSpPr>
            <p:cNvPr id="48280" name="Freeform 524"/>
            <p:cNvSpPr/>
            <p:nvPr/>
          </p:nvSpPr>
          <p:spPr>
            <a:xfrm>
              <a:off x="10475912" y="5022619"/>
              <a:ext cx="508000" cy="950913"/>
            </a:xfrm>
            <a:custGeom>
              <a:avLst/>
              <a:gdLst/>
              <a:ahLst/>
              <a:cxnLst>
                <a:cxn ang="0">
                  <a:pos x="508000" y="372010"/>
                </a:cxn>
                <a:cxn ang="0">
                  <a:pos x="195231" y="372010"/>
                </a:cxn>
                <a:cxn ang="0">
                  <a:pos x="314761" y="75596"/>
                </a:cxn>
                <a:cxn ang="0">
                  <a:pos x="181286" y="0"/>
                </a:cxn>
                <a:cxn ang="0">
                  <a:pos x="5976" y="358084"/>
                </a:cxn>
                <a:cxn ang="0">
                  <a:pos x="11953" y="698265"/>
                </a:cxn>
                <a:cxn ang="0">
                  <a:pos x="191247" y="944945"/>
                </a:cxn>
                <a:cxn ang="0">
                  <a:pos x="227106" y="944945"/>
                </a:cxn>
                <a:cxn ang="0">
                  <a:pos x="402416" y="630626"/>
                </a:cxn>
                <a:cxn ang="0">
                  <a:pos x="508000" y="372010"/>
                </a:cxn>
              </a:cxnLst>
              <a:rect l="0" t="0" r="0" b="0"/>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alpha val="100000"/>
              </a:srgbClr>
            </a:solidFill>
            <a:ln w="9525">
              <a:noFill/>
            </a:ln>
          </p:spPr>
          <p:txBody>
            <a:bodyPr/>
            <a:lstStyle/>
            <a:p>
              <a:endParaRPr lang="zh-CN" altLang="en-US"/>
            </a:p>
          </p:txBody>
        </p:sp>
        <p:sp>
          <p:nvSpPr>
            <p:cNvPr id="48281" name="Freeform 525"/>
            <p:cNvSpPr/>
            <p:nvPr/>
          </p:nvSpPr>
          <p:spPr>
            <a:xfrm>
              <a:off x="10633075" y="5546494"/>
              <a:ext cx="42862" cy="158750"/>
            </a:xfrm>
            <a:custGeom>
              <a:avLst/>
              <a:gdLst/>
              <a:ahLst/>
              <a:cxnLst>
                <a:cxn ang="0">
                  <a:pos x="25328" y="158750"/>
                </a:cxn>
                <a:cxn ang="0">
                  <a:pos x="42862" y="63500"/>
                </a:cxn>
                <a:cxn ang="0">
                  <a:pos x="42862" y="33734"/>
                </a:cxn>
                <a:cxn ang="0">
                  <a:pos x="25328" y="95250"/>
                </a:cxn>
                <a:cxn ang="0">
                  <a:pos x="15586" y="0"/>
                </a:cxn>
                <a:cxn ang="0">
                  <a:pos x="25328" y="158750"/>
                </a:cxn>
              </a:cxnLst>
              <a:rect l="0" t="0" r="0" b="0"/>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alpha val="100000"/>
              </a:srgbClr>
            </a:solidFill>
            <a:ln w="9525">
              <a:noFill/>
            </a:ln>
          </p:spPr>
          <p:txBody>
            <a:bodyPr/>
            <a:lstStyle/>
            <a:p>
              <a:endParaRPr lang="zh-CN" altLang="en-US"/>
            </a:p>
          </p:txBody>
        </p:sp>
        <p:sp>
          <p:nvSpPr>
            <p:cNvPr id="48282" name="Freeform 526"/>
            <p:cNvSpPr/>
            <p:nvPr/>
          </p:nvSpPr>
          <p:spPr>
            <a:xfrm>
              <a:off x="10648950" y="5394094"/>
              <a:ext cx="53975" cy="279400"/>
            </a:xfrm>
            <a:custGeom>
              <a:avLst/>
              <a:gdLst/>
              <a:ahLst/>
              <a:cxnLst>
                <a:cxn ang="0">
                  <a:pos x="22225" y="0"/>
                </a:cxn>
                <a:cxn ang="0">
                  <a:pos x="0" y="163513"/>
                </a:cxn>
                <a:cxn ang="0">
                  <a:pos x="0" y="279400"/>
                </a:cxn>
                <a:cxn ang="0">
                  <a:pos x="22225" y="231775"/>
                </a:cxn>
                <a:cxn ang="0">
                  <a:pos x="53975" y="0"/>
                </a:cxn>
                <a:cxn ang="0">
                  <a:pos x="22225" y="0"/>
                </a:cxn>
              </a:cxnLst>
              <a:rect l="0" t="0" r="0" b="0"/>
              <a:pathLst>
                <a:path w="34" h="176">
                  <a:moveTo>
                    <a:pt x="14" y="0"/>
                  </a:moveTo>
                  <a:lnTo>
                    <a:pt x="0" y="103"/>
                  </a:lnTo>
                  <a:lnTo>
                    <a:pt x="0" y="176"/>
                  </a:lnTo>
                  <a:lnTo>
                    <a:pt x="14" y="146"/>
                  </a:lnTo>
                  <a:lnTo>
                    <a:pt x="34" y="0"/>
                  </a:lnTo>
                  <a:lnTo>
                    <a:pt x="14" y="0"/>
                  </a:lnTo>
                  <a:close/>
                </a:path>
              </a:pathLst>
            </a:custGeom>
            <a:solidFill>
              <a:srgbClr val="2B2B2D">
                <a:alpha val="100000"/>
              </a:srgbClr>
            </a:solidFill>
            <a:ln w="9525">
              <a:noFill/>
            </a:ln>
          </p:spPr>
          <p:txBody>
            <a:bodyPr/>
            <a:lstStyle/>
            <a:p>
              <a:endParaRPr lang="zh-CN" altLang="en-US"/>
            </a:p>
          </p:txBody>
        </p:sp>
        <p:sp>
          <p:nvSpPr>
            <p:cNvPr id="48283" name="Freeform 527"/>
            <p:cNvSpPr/>
            <p:nvPr/>
          </p:nvSpPr>
          <p:spPr>
            <a:xfrm>
              <a:off x="10663237" y="5003569"/>
              <a:ext cx="130175" cy="90488"/>
            </a:xfrm>
            <a:custGeom>
              <a:avLst/>
              <a:gdLst/>
              <a:ahLst/>
              <a:cxnLst>
                <a:cxn ang="0">
                  <a:pos x="120650" y="90488"/>
                </a:cxn>
                <a:cxn ang="0">
                  <a:pos x="130175" y="68263"/>
                </a:cxn>
                <a:cxn ang="0">
                  <a:pos x="25400" y="11113"/>
                </a:cxn>
                <a:cxn ang="0">
                  <a:pos x="9525" y="0"/>
                </a:cxn>
                <a:cxn ang="0">
                  <a:pos x="0" y="22225"/>
                </a:cxn>
                <a:cxn ang="0">
                  <a:pos x="120650" y="90488"/>
                </a:cxn>
              </a:cxnLst>
              <a:rect l="0" t="0" r="0" b="0"/>
              <a:pathLst>
                <a:path w="82" h="57">
                  <a:moveTo>
                    <a:pt x="76" y="57"/>
                  </a:moveTo>
                  <a:lnTo>
                    <a:pt x="82" y="43"/>
                  </a:lnTo>
                  <a:lnTo>
                    <a:pt x="16" y="7"/>
                  </a:lnTo>
                  <a:lnTo>
                    <a:pt x="6" y="0"/>
                  </a:lnTo>
                  <a:lnTo>
                    <a:pt x="0" y="14"/>
                  </a:lnTo>
                  <a:lnTo>
                    <a:pt x="76" y="57"/>
                  </a:lnTo>
                  <a:close/>
                </a:path>
              </a:pathLst>
            </a:custGeom>
            <a:solidFill>
              <a:srgbClr val="FFFFFF">
                <a:alpha val="100000"/>
              </a:srgbClr>
            </a:solidFill>
            <a:ln w="9525">
              <a:noFill/>
            </a:ln>
          </p:spPr>
          <p:txBody>
            <a:bodyPr/>
            <a:lstStyle/>
            <a:p>
              <a:endParaRPr lang="zh-CN" altLang="en-US"/>
            </a:p>
          </p:txBody>
        </p:sp>
        <p:sp>
          <p:nvSpPr>
            <p:cNvPr id="48284" name="Freeform 528"/>
            <p:cNvSpPr/>
            <p:nvPr/>
          </p:nvSpPr>
          <p:spPr>
            <a:xfrm>
              <a:off x="10694987" y="4706707"/>
              <a:ext cx="204787" cy="355600"/>
            </a:xfrm>
            <a:custGeom>
              <a:avLst/>
              <a:gdLst/>
              <a:ahLst/>
              <a:cxnLst>
                <a:cxn ang="0">
                  <a:pos x="0" y="309652"/>
                </a:cxn>
                <a:cxn ang="0">
                  <a:pos x="45729" y="207766"/>
                </a:cxn>
                <a:cxn ang="0">
                  <a:pos x="79529" y="53939"/>
                </a:cxn>
                <a:cxn ang="0">
                  <a:pos x="168999" y="7991"/>
                </a:cxn>
                <a:cxn ang="0">
                  <a:pos x="202799" y="131852"/>
                </a:cxn>
                <a:cxn ang="0">
                  <a:pos x="167011" y="267699"/>
                </a:cxn>
                <a:cxn ang="0">
                  <a:pos x="99411" y="329629"/>
                </a:cxn>
                <a:cxn ang="0">
                  <a:pos x="83505" y="355600"/>
                </a:cxn>
                <a:cxn ang="0">
                  <a:pos x="0" y="309652"/>
                </a:cxn>
              </a:cxnLst>
              <a:rect l="0" t="0" r="0" b="0"/>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alpha val="100000"/>
              </a:srgbClr>
            </a:solidFill>
            <a:ln w="9525">
              <a:noFill/>
            </a:ln>
          </p:spPr>
          <p:txBody>
            <a:bodyPr/>
            <a:lstStyle/>
            <a:p>
              <a:endParaRPr lang="zh-CN" altLang="en-US"/>
            </a:p>
          </p:txBody>
        </p:sp>
        <p:sp>
          <p:nvSpPr>
            <p:cNvPr id="48285" name="Freeform 529"/>
            <p:cNvSpPr/>
            <p:nvPr/>
          </p:nvSpPr>
          <p:spPr>
            <a:xfrm>
              <a:off x="10861675" y="5394094"/>
              <a:ext cx="241300" cy="303213"/>
            </a:xfrm>
            <a:custGeom>
              <a:avLst/>
              <a:gdLst/>
              <a:ahLst/>
              <a:cxnLst>
                <a:cxn ang="0">
                  <a:pos x="121647" y="0"/>
                </a:cxn>
                <a:cxn ang="0">
                  <a:pos x="0" y="303213"/>
                </a:cxn>
                <a:cxn ang="0">
                  <a:pos x="121647" y="261322"/>
                </a:cxn>
                <a:cxn ang="0">
                  <a:pos x="241300" y="303213"/>
                </a:cxn>
                <a:cxn ang="0">
                  <a:pos x="121647" y="0"/>
                </a:cxn>
              </a:cxnLst>
              <a:rect l="0" t="0" r="0" b="0"/>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alpha val="100000"/>
              </a:srgbClr>
            </a:solidFill>
            <a:ln w="9525">
              <a:noFill/>
            </a:ln>
          </p:spPr>
          <p:txBody>
            <a:bodyPr/>
            <a:lstStyle/>
            <a:p>
              <a:endParaRPr lang="zh-CN" altLang="en-US"/>
            </a:p>
          </p:txBody>
        </p:sp>
        <p:sp>
          <p:nvSpPr>
            <p:cNvPr id="48286" name="Freeform 530"/>
            <p:cNvSpPr/>
            <p:nvPr/>
          </p:nvSpPr>
          <p:spPr>
            <a:xfrm>
              <a:off x="10694987" y="5594119"/>
              <a:ext cx="574675" cy="392113"/>
            </a:xfrm>
            <a:custGeom>
              <a:avLst/>
              <a:gdLst/>
              <a:ahLst/>
              <a:cxnLst>
                <a:cxn ang="0">
                  <a:pos x="558767" y="292592"/>
                </a:cxn>
                <a:cxn ang="0">
                  <a:pos x="513032" y="258755"/>
                </a:cxn>
                <a:cxn ang="0">
                  <a:pos x="463319" y="123406"/>
                </a:cxn>
                <a:cxn ang="0">
                  <a:pos x="288332" y="0"/>
                </a:cxn>
                <a:cxn ang="0">
                  <a:pos x="111356" y="123406"/>
                </a:cxn>
                <a:cxn ang="0">
                  <a:pos x="61643" y="258755"/>
                </a:cxn>
                <a:cxn ang="0">
                  <a:pos x="15908" y="292592"/>
                </a:cxn>
                <a:cxn ang="0">
                  <a:pos x="15908" y="392113"/>
                </a:cxn>
                <a:cxn ang="0">
                  <a:pos x="41758" y="392113"/>
                </a:cxn>
                <a:cxn ang="0">
                  <a:pos x="51701" y="288611"/>
                </a:cxn>
                <a:cxn ang="0">
                  <a:pos x="288332" y="103502"/>
                </a:cxn>
                <a:cxn ang="0">
                  <a:pos x="524963" y="288611"/>
                </a:cxn>
                <a:cxn ang="0">
                  <a:pos x="534905" y="392113"/>
                </a:cxn>
                <a:cxn ang="0">
                  <a:pos x="558767" y="392113"/>
                </a:cxn>
                <a:cxn ang="0">
                  <a:pos x="558767" y="292592"/>
                </a:cxn>
              </a:cxnLst>
              <a:rect l="0" t="0" r="0" b="0"/>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alpha val="100000"/>
              </a:srgbClr>
            </a:solidFill>
            <a:ln w="9525">
              <a:noFill/>
            </a:ln>
          </p:spPr>
          <p:txBody>
            <a:bodyPr/>
            <a:lstStyle/>
            <a:p>
              <a:endParaRPr lang="zh-CN" altLang="en-US"/>
            </a:p>
          </p:txBody>
        </p:sp>
        <p:sp>
          <p:nvSpPr>
            <p:cNvPr id="48287" name="Freeform 531"/>
            <p:cNvSpPr/>
            <p:nvPr/>
          </p:nvSpPr>
          <p:spPr>
            <a:xfrm>
              <a:off x="10736262" y="5673494"/>
              <a:ext cx="314325" cy="588963"/>
            </a:xfrm>
            <a:custGeom>
              <a:avLst/>
              <a:gdLst/>
              <a:ahLst/>
              <a:cxnLst>
                <a:cxn ang="0">
                  <a:pos x="161141" y="55713"/>
                </a:cxn>
                <a:cxn ang="0">
                  <a:pos x="161141" y="55713"/>
                </a:cxn>
                <a:cxn ang="0">
                  <a:pos x="9947" y="208923"/>
                </a:cxn>
                <a:cxn ang="0">
                  <a:pos x="0" y="312389"/>
                </a:cxn>
                <a:cxn ang="0">
                  <a:pos x="23873" y="507384"/>
                </a:cxn>
                <a:cxn ang="0">
                  <a:pos x="246685" y="588963"/>
                </a:cxn>
                <a:cxn ang="0">
                  <a:pos x="246685" y="55713"/>
                </a:cxn>
                <a:cxn ang="0">
                  <a:pos x="314325" y="0"/>
                </a:cxn>
                <a:cxn ang="0">
                  <a:pos x="161141" y="55713"/>
                </a:cxn>
              </a:cxnLst>
              <a:rect l="0" t="0" r="0" b="0"/>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alpha val="100000"/>
              </a:srgbClr>
            </a:solidFill>
            <a:ln w="9525">
              <a:noFill/>
            </a:ln>
          </p:spPr>
          <p:txBody>
            <a:bodyPr/>
            <a:lstStyle/>
            <a:p>
              <a:endParaRPr lang="zh-CN" altLang="en-US"/>
            </a:p>
          </p:txBody>
        </p:sp>
        <p:sp>
          <p:nvSpPr>
            <p:cNvPr id="48288" name="Freeform 532"/>
            <p:cNvSpPr/>
            <p:nvPr/>
          </p:nvSpPr>
          <p:spPr>
            <a:xfrm>
              <a:off x="9458325" y="2420706"/>
              <a:ext cx="508000" cy="952500"/>
            </a:xfrm>
            <a:custGeom>
              <a:avLst/>
              <a:gdLst/>
              <a:ahLst/>
              <a:cxnLst>
                <a:cxn ang="0">
                  <a:pos x="0" y="579869"/>
                </a:cxn>
                <a:cxn ang="0">
                  <a:pos x="310776" y="579869"/>
                </a:cxn>
                <a:cxn ang="0">
                  <a:pos x="191247" y="876778"/>
                </a:cxn>
                <a:cxn ang="0">
                  <a:pos x="324722" y="952500"/>
                </a:cxn>
                <a:cxn ang="0">
                  <a:pos x="500031" y="593818"/>
                </a:cxn>
                <a:cxn ang="0">
                  <a:pos x="494055" y="253070"/>
                </a:cxn>
                <a:cxn ang="0">
                  <a:pos x="314761" y="5978"/>
                </a:cxn>
                <a:cxn ang="0">
                  <a:pos x="278902" y="5978"/>
                </a:cxn>
                <a:cxn ang="0">
                  <a:pos x="103592" y="320821"/>
                </a:cxn>
                <a:cxn ang="0">
                  <a:pos x="0" y="579869"/>
                </a:cxn>
              </a:cxnLst>
              <a:rect l="0" t="0" r="0" b="0"/>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alpha val="100000"/>
              </a:srgbClr>
            </a:solidFill>
            <a:ln w="9525">
              <a:noFill/>
            </a:ln>
          </p:spPr>
          <p:txBody>
            <a:bodyPr/>
            <a:lstStyle/>
            <a:p>
              <a:endParaRPr lang="zh-CN" altLang="en-US"/>
            </a:p>
          </p:txBody>
        </p:sp>
        <p:sp>
          <p:nvSpPr>
            <p:cNvPr id="48289" name="Freeform 533"/>
            <p:cNvSpPr/>
            <p:nvPr/>
          </p:nvSpPr>
          <p:spPr>
            <a:xfrm>
              <a:off x="9763125" y="2688994"/>
              <a:ext cx="42862" cy="160338"/>
            </a:xfrm>
            <a:custGeom>
              <a:avLst/>
              <a:gdLst/>
              <a:ahLst/>
              <a:cxnLst>
                <a:cxn ang="0">
                  <a:pos x="19483" y="0"/>
                </a:cxn>
                <a:cxn ang="0">
                  <a:pos x="0" y="96203"/>
                </a:cxn>
                <a:cxn ang="0">
                  <a:pos x="0" y="126266"/>
                </a:cxn>
                <a:cxn ang="0">
                  <a:pos x="19483" y="64135"/>
                </a:cxn>
                <a:cxn ang="0">
                  <a:pos x="29224" y="160338"/>
                </a:cxn>
                <a:cxn ang="0">
                  <a:pos x="19483" y="0"/>
                </a:cxn>
              </a:cxnLst>
              <a:rect l="0" t="0" r="0" b="0"/>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alpha val="100000"/>
              </a:srgbClr>
            </a:solidFill>
            <a:ln w="9525">
              <a:noFill/>
            </a:ln>
          </p:spPr>
          <p:txBody>
            <a:bodyPr/>
            <a:lstStyle/>
            <a:p>
              <a:endParaRPr lang="zh-CN" altLang="en-US"/>
            </a:p>
          </p:txBody>
        </p:sp>
        <p:sp>
          <p:nvSpPr>
            <p:cNvPr id="48290" name="Freeform 534"/>
            <p:cNvSpPr/>
            <p:nvPr/>
          </p:nvSpPr>
          <p:spPr>
            <a:xfrm>
              <a:off x="9736137" y="2720744"/>
              <a:ext cx="53975" cy="279400"/>
            </a:xfrm>
            <a:custGeom>
              <a:avLst/>
              <a:gdLst/>
              <a:ahLst/>
              <a:cxnLst>
                <a:cxn ang="0">
                  <a:pos x="31750" y="279400"/>
                </a:cxn>
                <a:cxn ang="0">
                  <a:pos x="53975" y="115888"/>
                </a:cxn>
                <a:cxn ang="0">
                  <a:pos x="53975" y="0"/>
                </a:cxn>
                <a:cxn ang="0">
                  <a:pos x="31750" y="47625"/>
                </a:cxn>
                <a:cxn ang="0">
                  <a:pos x="0" y="279400"/>
                </a:cxn>
                <a:cxn ang="0">
                  <a:pos x="31750" y="279400"/>
                </a:cxn>
              </a:cxnLst>
              <a:rect l="0" t="0" r="0" b="0"/>
              <a:pathLst>
                <a:path w="34" h="176">
                  <a:moveTo>
                    <a:pt x="20" y="176"/>
                  </a:moveTo>
                  <a:lnTo>
                    <a:pt x="34" y="73"/>
                  </a:lnTo>
                  <a:lnTo>
                    <a:pt x="34" y="0"/>
                  </a:lnTo>
                  <a:lnTo>
                    <a:pt x="20" y="30"/>
                  </a:lnTo>
                  <a:lnTo>
                    <a:pt x="0" y="176"/>
                  </a:lnTo>
                  <a:lnTo>
                    <a:pt x="20" y="176"/>
                  </a:lnTo>
                  <a:close/>
                </a:path>
              </a:pathLst>
            </a:custGeom>
            <a:solidFill>
              <a:srgbClr val="2B2B2D">
                <a:alpha val="100000"/>
              </a:srgbClr>
            </a:solidFill>
            <a:ln w="9525">
              <a:noFill/>
            </a:ln>
          </p:spPr>
          <p:txBody>
            <a:bodyPr/>
            <a:lstStyle/>
            <a:p>
              <a:endParaRPr lang="zh-CN" altLang="en-US"/>
            </a:p>
          </p:txBody>
        </p:sp>
        <p:sp>
          <p:nvSpPr>
            <p:cNvPr id="48291" name="Freeform 535"/>
            <p:cNvSpPr/>
            <p:nvPr/>
          </p:nvSpPr>
          <p:spPr>
            <a:xfrm>
              <a:off x="9645650" y="3300181"/>
              <a:ext cx="133350" cy="90488"/>
            </a:xfrm>
            <a:custGeom>
              <a:avLst/>
              <a:gdLst/>
              <a:ahLst/>
              <a:cxnLst>
                <a:cxn ang="0">
                  <a:pos x="9525" y="0"/>
                </a:cxn>
                <a:cxn ang="0">
                  <a:pos x="0" y="22225"/>
                </a:cxn>
                <a:cxn ang="0">
                  <a:pos x="104775" y="80963"/>
                </a:cxn>
                <a:cxn ang="0">
                  <a:pos x="120650" y="90488"/>
                </a:cxn>
                <a:cxn ang="0">
                  <a:pos x="133350" y="68263"/>
                </a:cxn>
                <a:cxn ang="0">
                  <a:pos x="9525" y="0"/>
                </a:cxn>
              </a:cxnLst>
              <a:rect l="0" t="0" r="0" b="0"/>
              <a:pathLst>
                <a:path w="84" h="57">
                  <a:moveTo>
                    <a:pt x="6" y="0"/>
                  </a:moveTo>
                  <a:lnTo>
                    <a:pt x="0" y="14"/>
                  </a:lnTo>
                  <a:lnTo>
                    <a:pt x="66" y="51"/>
                  </a:lnTo>
                  <a:lnTo>
                    <a:pt x="76" y="57"/>
                  </a:lnTo>
                  <a:lnTo>
                    <a:pt x="84" y="43"/>
                  </a:lnTo>
                  <a:lnTo>
                    <a:pt x="6" y="0"/>
                  </a:lnTo>
                  <a:close/>
                </a:path>
              </a:pathLst>
            </a:custGeom>
            <a:solidFill>
              <a:srgbClr val="FFFFFF">
                <a:alpha val="100000"/>
              </a:srgbClr>
            </a:solidFill>
            <a:ln w="9525">
              <a:noFill/>
            </a:ln>
          </p:spPr>
          <p:txBody>
            <a:bodyPr/>
            <a:lstStyle/>
            <a:p>
              <a:endParaRPr lang="zh-CN" altLang="en-US"/>
            </a:p>
          </p:txBody>
        </p:sp>
        <p:sp>
          <p:nvSpPr>
            <p:cNvPr id="48292" name="Freeform 536"/>
            <p:cNvSpPr/>
            <p:nvPr/>
          </p:nvSpPr>
          <p:spPr>
            <a:xfrm>
              <a:off x="9539287" y="3333519"/>
              <a:ext cx="204787" cy="354013"/>
            </a:xfrm>
            <a:custGeom>
              <a:avLst/>
              <a:gdLst/>
              <a:ahLst/>
              <a:cxnLst>
                <a:cxn ang="0">
                  <a:pos x="204787" y="45743"/>
                </a:cxn>
                <a:cxn ang="0">
                  <a:pos x="159058" y="147174"/>
                </a:cxn>
                <a:cxn ang="0">
                  <a:pos x="127246" y="300314"/>
                </a:cxn>
                <a:cxn ang="0">
                  <a:pos x="35788" y="346058"/>
                </a:cxn>
                <a:cxn ang="0">
                  <a:pos x="1988" y="222750"/>
                </a:cxn>
                <a:cxn ang="0">
                  <a:pos x="37776" y="87509"/>
                </a:cxn>
                <a:cxn ang="0">
                  <a:pos x="105376" y="25855"/>
                </a:cxn>
                <a:cxn ang="0">
                  <a:pos x="123270" y="0"/>
                </a:cxn>
                <a:cxn ang="0">
                  <a:pos x="204787" y="45743"/>
                </a:cxn>
              </a:cxnLst>
              <a:rect l="0" t="0" r="0" b="0"/>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alpha val="100000"/>
              </a:srgbClr>
            </a:solidFill>
            <a:ln w="9525">
              <a:noFill/>
            </a:ln>
          </p:spPr>
          <p:txBody>
            <a:bodyPr/>
            <a:lstStyle/>
            <a:p>
              <a:endParaRPr lang="zh-CN" altLang="en-US"/>
            </a:p>
          </p:txBody>
        </p:sp>
        <p:sp>
          <p:nvSpPr>
            <p:cNvPr id="48293" name="Freeform 537"/>
            <p:cNvSpPr/>
            <p:nvPr/>
          </p:nvSpPr>
          <p:spPr>
            <a:xfrm>
              <a:off x="9458325" y="2131781"/>
              <a:ext cx="246062" cy="565150"/>
            </a:xfrm>
            <a:custGeom>
              <a:avLst/>
              <a:gdLst/>
              <a:ahLst/>
              <a:cxnLst>
                <a:cxn ang="0">
                  <a:pos x="0" y="0"/>
                </a:cxn>
                <a:cxn ang="0">
                  <a:pos x="220265" y="81589"/>
                </a:cxn>
                <a:cxn ang="0">
                  <a:pos x="246062" y="276605"/>
                </a:cxn>
                <a:cxn ang="0">
                  <a:pos x="236140" y="380083"/>
                </a:cxn>
                <a:cxn ang="0">
                  <a:pos x="0" y="565150"/>
                </a:cxn>
                <a:cxn ang="0">
                  <a:pos x="0" y="0"/>
                </a:cxn>
              </a:cxnLst>
              <a:rect l="0" t="0" r="0" b="0"/>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alpha val="100000"/>
              </a:srgbClr>
            </a:solidFill>
            <a:ln w="9525">
              <a:noFill/>
            </a:ln>
          </p:spPr>
          <p:txBody>
            <a:bodyPr/>
            <a:lstStyle/>
            <a:p>
              <a:endParaRPr lang="zh-CN" altLang="en-US"/>
            </a:p>
          </p:txBody>
        </p:sp>
        <p:sp>
          <p:nvSpPr>
            <p:cNvPr id="48294" name="Freeform 538"/>
            <p:cNvSpPr/>
            <p:nvPr/>
          </p:nvSpPr>
          <p:spPr>
            <a:xfrm>
              <a:off x="8950325" y="2420706"/>
              <a:ext cx="508000" cy="952500"/>
            </a:xfrm>
            <a:custGeom>
              <a:avLst/>
              <a:gdLst/>
              <a:ahLst/>
              <a:cxnLst>
                <a:cxn ang="0">
                  <a:pos x="508000" y="579869"/>
                </a:cxn>
                <a:cxn ang="0">
                  <a:pos x="197224" y="579869"/>
                </a:cxn>
                <a:cxn ang="0">
                  <a:pos x="314761" y="876778"/>
                </a:cxn>
                <a:cxn ang="0">
                  <a:pos x="181286" y="952500"/>
                </a:cxn>
                <a:cxn ang="0">
                  <a:pos x="5976" y="593818"/>
                </a:cxn>
                <a:cxn ang="0">
                  <a:pos x="13945" y="253070"/>
                </a:cxn>
                <a:cxn ang="0">
                  <a:pos x="191247" y="5978"/>
                </a:cxn>
                <a:cxn ang="0">
                  <a:pos x="229098" y="5978"/>
                </a:cxn>
                <a:cxn ang="0">
                  <a:pos x="404408" y="320821"/>
                </a:cxn>
                <a:cxn ang="0">
                  <a:pos x="508000" y="579869"/>
                </a:cxn>
              </a:cxnLst>
              <a:rect l="0" t="0" r="0" b="0"/>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alpha val="100000"/>
              </a:srgbClr>
            </a:solidFill>
            <a:ln w="9525">
              <a:noFill/>
            </a:ln>
          </p:spPr>
          <p:txBody>
            <a:bodyPr/>
            <a:lstStyle/>
            <a:p>
              <a:endParaRPr lang="zh-CN" altLang="en-US"/>
            </a:p>
          </p:txBody>
        </p:sp>
        <p:sp>
          <p:nvSpPr>
            <p:cNvPr id="48295" name="Freeform 539"/>
            <p:cNvSpPr/>
            <p:nvPr/>
          </p:nvSpPr>
          <p:spPr>
            <a:xfrm>
              <a:off x="9107488" y="2688994"/>
              <a:ext cx="44450" cy="160338"/>
            </a:xfrm>
            <a:custGeom>
              <a:avLst/>
              <a:gdLst/>
              <a:ahLst/>
              <a:cxnLst>
                <a:cxn ang="0">
                  <a:pos x="26266" y="0"/>
                </a:cxn>
                <a:cxn ang="0">
                  <a:pos x="44450" y="96203"/>
                </a:cxn>
                <a:cxn ang="0">
                  <a:pos x="44450" y="126266"/>
                </a:cxn>
                <a:cxn ang="0">
                  <a:pos x="26266" y="64135"/>
                </a:cxn>
                <a:cxn ang="0">
                  <a:pos x="16164" y="160338"/>
                </a:cxn>
                <a:cxn ang="0">
                  <a:pos x="26266" y="0"/>
                </a:cxn>
              </a:cxnLst>
              <a:rect l="0" t="0" r="0" b="0"/>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alpha val="100000"/>
              </a:srgbClr>
            </a:solidFill>
            <a:ln w="9525">
              <a:noFill/>
            </a:ln>
          </p:spPr>
          <p:txBody>
            <a:bodyPr/>
            <a:lstStyle/>
            <a:p>
              <a:endParaRPr lang="zh-CN" altLang="en-US"/>
            </a:p>
          </p:txBody>
        </p:sp>
        <p:sp>
          <p:nvSpPr>
            <p:cNvPr id="48296" name="Freeform 540"/>
            <p:cNvSpPr/>
            <p:nvPr/>
          </p:nvSpPr>
          <p:spPr>
            <a:xfrm>
              <a:off x="9123363" y="2720744"/>
              <a:ext cx="53975" cy="279400"/>
            </a:xfrm>
            <a:custGeom>
              <a:avLst/>
              <a:gdLst/>
              <a:ahLst/>
              <a:cxnLst>
                <a:cxn ang="0">
                  <a:pos x="23813" y="279400"/>
                </a:cxn>
                <a:cxn ang="0">
                  <a:pos x="0" y="115888"/>
                </a:cxn>
                <a:cxn ang="0">
                  <a:pos x="0" y="0"/>
                </a:cxn>
                <a:cxn ang="0">
                  <a:pos x="23813" y="47625"/>
                </a:cxn>
                <a:cxn ang="0">
                  <a:pos x="53975" y="279400"/>
                </a:cxn>
                <a:cxn ang="0">
                  <a:pos x="23813" y="279400"/>
                </a:cxn>
              </a:cxnLst>
              <a:rect l="0" t="0" r="0" b="0"/>
              <a:pathLst>
                <a:path w="34" h="176">
                  <a:moveTo>
                    <a:pt x="15" y="176"/>
                  </a:moveTo>
                  <a:lnTo>
                    <a:pt x="0" y="73"/>
                  </a:lnTo>
                  <a:lnTo>
                    <a:pt x="0" y="0"/>
                  </a:lnTo>
                  <a:lnTo>
                    <a:pt x="15" y="30"/>
                  </a:lnTo>
                  <a:lnTo>
                    <a:pt x="34" y="176"/>
                  </a:lnTo>
                  <a:lnTo>
                    <a:pt x="15" y="176"/>
                  </a:lnTo>
                  <a:close/>
                </a:path>
              </a:pathLst>
            </a:custGeom>
            <a:solidFill>
              <a:srgbClr val="2B2B2D">
                <a:alpha val="100000"/>
              </a:srgbClr>
            </a:solidFill>
            <a:ln w="9525">
              <a:noFill/>
            </a:ln>
          </p:spPr>
          <p:txBody>
            <a:bodyPr/>
            <a:lstStyle/>
            <a:p>
              <a:endParaRPr lang="zh-CN" altLang="en-US"/>
            </a:p>
          </p:txBody>
        </p:sp>
        <p:sp>
          <p:nvSpPr>
            <p:cNvPr id="48297" name="Freeform 541"/>
            <p:cNvSpPr/>
            <p:nvPr/>
          </p:nvSpPr>
          <p:spPr>
            <a:xfrm>
              <a:off x="9137650" y="3300181"/>
              <a:ext cx="131762" cy="90488"/>
            </a:xfrm>
            <a:custGeom>
              <a:avLst/>
              <a:gdLst/>
              <a:ahLst/>
              <a:cxnLst>
                <a:cxn ang="0">
                  <a:pos x="120650" y="0"/>
                </a:cxn>
                <a:cxn ang="0">
                  <a:pos x="131762" y="22225"/>
                </a:cxn>
                <a:cxn ang="0">
                  <a:pos x="26987" y="80963"/>
                </a:cxn>
                <a:cxn ang="0">
                  <a:pos x="9525" y="90488"/>
                </a:cxn>
                <a:cxn ang="0">
                  <a:pos x="0" y="68263"/>
                </a:cxn>
                <a:cxn ang="0">
                  <a:pos x="120650" y="0"/>
                </a:cxn>
              </a:cxnLst>
              <a:rect l="0" t="0" r="0" b="0"/>
              <a:pathLst>
                <a:path w="83" h="57">
                  <a:moveTo>
                    <a:pt x="76" y="0"/>
                  </a:moveTo>
                  <a:lnTo>
                    <a:pt x="83" y="14"/>
                  </a:lnTo>
                  <a:lnTo>
                    <a:pt x="17" y="51"/>
                  </a:lnTo>
                  <a:lnTo>
                    <a:pt x="6" y="57"/>
                  </a:lnTo>
                  <a:lnTo>
                    <a:pt x="0" y="43"/>
                  </a:lnTo>
                  <a:lnTo>
                    <a:pt x="76" y="0"/>
                  </a:lnTo>
                  <a:close/>
                </a:path>
              </a:pathLst>
            </a:custGeom>
            <a:solidFill>
              <a:srgbClr val="FFFFFF">
                <a:alpha val="100000"/>
              </a:srgbClr>
            </a:solidFill>
            <a:ln w="9525">
              <a:noFill/>
            </a:ln>
          </p:spPr>
          <p:txBody>
            <a:bodyPr/>
            <a:lstStyle/>
            <a:p>
              <a:endParaRPr lang="zh-CN" altLang="en-US"/>
            </a:p>
          </p:txBody>
        </p:sp>
        <p:sp>
          <p:nvSpPr>
            <p:cNvPr id="48298" name="Freeform 542"/>
            <p:cNvSpPr/>
            <p:nvPr/>
          </p:nvSpPr>
          <p:spPr>
            <a:xfrm>
              <a:off x="9170988" y="3333519"/>
              <a:ext cx="203200" cy="354013"/>
            </a:xfrm>
            <a:custGeom>
              <a:avLst/>
              <a:gdLst/>
              <a:ahLst/>
              <a:cxnLst>
                <a:cxn ang="0">
                  <a:pos x="0" y="45743"/>
                </a:cxn>
                <a:cxn ang="0">
                  <a:pos x="43827" y="147174"/>
                </a:cxn>
                <a:cxn ang="0">
                  <a:pos x="77694" y="300314"/>
                </a:cxn>
                <a:cxn ang="0">
                  <a:pos x="169333" y="346058"/>
                </a:cxn>
                <a:cxn ang="0">
                  <a:pos x="203200" y="222750"/>
                </a:cxn>
                <a:cxn ang="0">
                  <a:pos x="165349" y="87509"/>
                </a:cxn>
                <a:cxn ang="0">
                  <a:pos x="97616" y="25855"/>
                </a:cxn>
                <a:cxn ang="0">
                  <a:pos x="81678" y="0"/>
                </a:cxn>
                <a:cxn ang="0">
                  <a:pos x="0" y="45743"/>
                </a:cxn>
              </a:cxnLst>
              <a:rect l="0" t="0" r="0" b="0"/>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alpha val="100000"/>
              </a:srgbClr>
            </a:solidFill>
            <a:ln w="9525">
              <a:noFill/>
            </a:ln>
          </p:spPr>
          <p:txBody>
            <a:bodyPr/>
            <a:lstStyle/>
            <a:p>
              <a:endParaRPr lang="zh-CN" altLang="en-US"/>
            </a:p>
          </p:txBody>
        </p:sp>
        <p:sp>
          <p:nvSpPr>
            <p:cNvPr id="48299" name="Freeform 543"/>
            <p:cNvSpPr/>
            <p:nvPr/>
          </p:nvSpPr>
          <p:spPr>
            <a:xfrm>
              <a:off x="9336088" y="2696931"/>
              <a:ext cx="242887" cy="303213"/>
            </a:xfrm>
            <a:custGeom>
              <a:avLst/>
              <a:gdLst/>
              <a:ahLst/>
              <a:cxnLst>
                <a:cxn ang="0">
                  <a:pos x="121444" y="41891"/>
                </a:cxn>
                <a:cxn ang="0">
                  <a:pos x="0" y="0"/>
                </a:cxn>
                <a:cxn ang="0">
                  <a:pos x="121444" y="303213"/>
                </a:cxn>
                <a:cxn ang="0">
                  <a:pos x="242887" y="0"/>
                </a:cxn>
                <a:cxn ang="0">
                  <a:pos x="121444" y="41891"/>
                </a:cxn>
              </a:cxnLst>
              <a:rect l="0" t="0" r="0" b="0"/>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alpha val="100000"/>
              </a:srgbClr>
            </a:solidFill>
            <a:ln w="9525">
              <a:noFill/>
            </a:ln>
          </p:spPr>
          <p:txBody>
            <a:bodyPr/>
            <a:lstStyle/>
            <a:p>
              <a:endParaRPr lang="zh-CN" altLang="en-US"/>
            </a:p>
          </p:txBody>
        </p:sp>
        <p:sp>
          <p:nvSpPr>
            <p:cNvPr id="48300" name="Freeform 544"/>
            <p:cNvSpPr/>
            <p:nvPr/>
          </p:nvSpPr>
          <p:spPr>
            <a:xfrm>
              <a:off x="9170988" y="2408006"/>
              <a:ext cx="573087" cy="393700"/>
            </a:xfrm>
            <a:custGeom>
              <a:avLst/>
              <a:gdLst/>
              <a:ahLst/>
              <a:cxnLst>
                <a:cxn ang="0">
                  <a:pos x="557168" y="0"/>
                </a:cxn>
                <a:cxn ang="0">
                  <a:pos x="533289" y="0"/>
                </a:cxn>
                <a:cxn ang="0">
                  <a:pos x="523340" y="103921"/>
                </a:cxn>
                <a:cxn ang="0">
                  <a:pos x="286544" y="289779"/>
                </a:cxn>
                <a:cxn ang="0">
                  <a:pos x="49747" y="103921"/>
                </a:cxn>
                <a:cxn ang="0">
                  <a:pos x="39798" y="0"/>
                </a:cxn>
                <a:cxn ang="0">
                  <a:pos x="13929" y="0"/>
                </a:cxn>
                <a:cxn ang="0">
                  <a:pos x="13929" y="99924"/>
                </a:cxn>
                <a:cxn ang="0">
                  <a:pos x="59697" y="133898"/>
                </a:cxn>
                <a:cxn ang="0">
                  <a:pos x="109444" y="269794"/>
                </a:cxn>
                <a:cxn ang="0">
                  <a:pos x="286544" y="393700"/>
                </a:cxn>
                <a:cxn ang="0">
                  <a:pos x="461653" y="269794"/>
                </a:cxn>
                <a:cxn ang="0">
                  <a:pos x="513390" y="133898"/>
                </a:cxn>
                <a:cxn ang="0">
                  <a:pos x="557168" y="99924"/>
                </a:cxn>
                <a:cxn ang="0">
                  <a:pos x="557168" y="0"/>
                </a:cxn>
              </a:cxnLst>
              <a:rect l="0" t="0" r="0" b="0"/>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alpha val="100000"/>
              </a:srgbClr>
            </a:solidFill>
            <a:ln w="9525">
              <a:noFill/>
            </a:ln>
          </p:spPr>
          <p:txBody>
            <a:bodyPr/>
            <a:lstStyle/>
            <a:p>
              <a:endParaRPr lang="zh-CN" altLang="en-US"/>
            </a:p>
          </p:txBody>
        </p:sp>
        <p:sp>
          <p:nvSpPr>
            <p:cNvPr id="48301" name="Freeform 545"/>
            <p:cNvSpPr/>
            <p:nvPr/>
          </p:nvSpPr>
          <p:spPr>
            <a:xfrm>
              <a:off x="9210675" y="2131781"/>
              <a:ext cx="314325" cy="588963"/>
            </a:xfrm>
            <a:custGeom>
              <a:avLst/>
              <a:gdLst/>
              <a:ahLst/>
              <a:cxnLst>
                <a:cxn ang="0">
                  <a:pos x="161141" y="533250"/>
                </a:cxn>
                <a:cxn ang="0">
                  <a:pos x="161141" y="533250"/>
                </a:cxn>
                <a:cxn ang="0">
                  <a:pos x="9947" y="380040"/>
                </a:cxn>
                <a:cxn ang="0">
                  <a:pos x="0" y="276574"/>
                </a:cxn>
                <a:cxn ang="0">
                  <a:pos x="23873" y="81579"/>
                </a:cxn>
                <a:cxn ang="0">
                  <a:pos x="246685" y="0"/>
                </a:cxn>
                <a:cxn ang="0">
                  <a:pos x="246685" y="533250"/>
                </a:cxn>
                <a:cxn ang="0">
                  <a:pos x="314325" y="588963"/>
                </a:cxn>
                <a:cxn ang="0">
                  <a:pos x="161141" y="533250"/>
                </a:cxn>
              </a:cxnLst>
              <a:rect l="0" t="0" r="0" b="0"/>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alpha val="100000"/>
              </a:srgbClr>
            </a:solidFill>
            <a:ln w="9525">
              <a:noFill/>
            </a:ln>
          </p:spPr>
          <p:txBody>
            <a:bodyPr/>
            <a:lstStyle/>
            <a:p>
              <a:endParaRPr lang="zh-CN" altLang="en-US"/>
            </a:p>
          </p:txBody>
        </p:sp>
        <p:sp>
          <p:nvSpPr>
            <p:cNvPr id="48302" name="Rectangle 546"/>
            <p:cNvSpPr/>
            <p:nvPr/>
          </p:nvSpPr>
          <p:spPr>
            <a:xfrm>
              <a:off x="7734300" y="3350981"/>
              <a:ext cx="401637" cy="515938"/>
            </a:xfrm>
            <a:prstGeom prst="rect">
              <a:avLst/>
            </a:prstGeom>
            <a:solidFill>
              <a:srgbClr val="F7F8F8"/>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303" name="Freeform 547"/>
            <p:cNvSpPr>
              <a:spLocks noEditPoints="1"/>
            </p:cNvSpPr>
            <p:nvPr/>
          </p:nvSpPr>
          <p:spPr>
            <a:xfrm>
              <a:off x="7713663" y="3303356"/>
              <a:ext cx="438150" cy="588963"/>
            </a:xfrm>
            <a:custGeom>
              <a:avLst/>
              <a:gdLst/>
              <a:ahLst/>
              <a:cxnLst>
                <a:cxn ang="0">
                  <a:pos x="39832" y="584984"/>
                </a:cxn>
                <a:cxn ang="0">
                  <a:pos x="71697" y="584984"/>
                </a:cxn>
                <a:cxn ang="0">
                  <a:pos x="71697" y="588963"/>
                </a:cxn>
                <a:cxn ang="0">
                  <a:pos x="117504" y="588963"/>
                </a:cxn>
                <a:cxn ang="0">
                  <a:pos x="117504" y="584984"/>
                </a:cxn>
                <a:cxn ang="0">
                  <a:pos x="400310" y="584984"/>
                </a:cxn>
                <a:cxn ang="0">
                  <a:pos x="438150" y="541209"/>
                </a:cxn>
                <a:cxn ang="0">
                  <a:pos x="438150" y="43774"/>
                </a:cxn>
                <a:cxn ang="0">
                  <a:pos x="400310" y="0"/>
                </a:cxn>
                <a:cxn ang="0">
                  <a:pos x="39832" y="0"/>
                </a:cxn>
                <a:cxn ang="0">
                  <a:pos x="0" y="43774"/>
                </a:cxn>
                <a:cxn ang="0">
                  <a:pos x="0" y="541209"/>
                </a:cxn>
                <a:cxn ang="0">
                  <a:pos x="39832" y="584984"/>
                </a:cxn>
                <a:cxn ang="0">
                  <a:pos x="31865" y="53723"/>
                </a:cxn>
                <a:cxn ang="0">
                  <a:pos x="408276" y="53723"/>
                </a:cxn>
                <a:cxn ang="0">
                  <a:pos x="408276" y="547178"/>
                </a:cxn>
                <a:cxn ang="0">
                  <a:pos x="31865" y="547178"/>
                </a:cxn>
                <a:cxn ang="0">
                  <a:pos x="31865" y="53723"/>
                </a:cxn>
              </a:cxnLst>
              <a:rect l="0" t="0" r="0" b="0"/>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alpha val="100000"/>
              </a:srgbClr>
            </a:solidFill>
            <a:ln w="9525">
              <a:noFill/>
            </a:ln>
          </p:spPr>
          <p:txBody>
            <a:bodyPr/>
            <a:lstStyle/>
            <a:p>
              <a:endParaRPr lang="zh-CN" altLang="en-US"/>
            </a:p>
          </p:txBody>
        </p:sp>
        <p:sp>
          <p:nvSpPr>
            <p:cNvPr id="48304" name="Freeform 548"/>
            <p:cNvSpPr/>
            <p:nvPr/>
          </p:nvSpPr>
          <p:spPr>
            <a:xfrm>
              <a:off x="7767638" y="3792306"/>
              <a:ext cx="336550" cy="42863"/>
            </a:xfrm>
            <a:custGeom>
              <a:avLst/>
              <a:gdLst/>
              <a:ahLst/>
              <a:cxnLst>
                <a:cxn ang="0">
                  <a:pos x="7966" y="0"/>
                </a:cxn>
                <a:cxn ang="0">
                  <a:pos x="326593" y="0"/>
                </a:cxn>
                <a:cxn ang="0">
                  <a:pos x="336550" y="8164"/>
                </a:cxn>
                <a:cxn ang="0">
                  <a:pos x="336550" y="34699"/>
                </a:cxn>
                <a:cxn ang="0">
                  <a:pos x="326593" y="42863"/>
                </a:cxn>
                <a:cxn ang="0">
                  <a:pos x="7966" y="42863"/>
                </a:cxn>
                <a:cxn ang="0">
                  <a:pos x="0" y="34699"/>
                </a:cxn>
                <a:cxn ang="0">
                  <a:pos x="0" y="8164"/>
                </a:cxn>
                <a:cxn ang="0">
                  <a:pos x="7966" y="0"/>
                </a:cxn>
              </a:cxnLst>
              <a:rect l="0" t="0" r="0" b="0"/>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alpha val="100000"/>
              </a:srgbClr>
            </a:solidFill>
            <a:ln w="9525">
              <a:noFill/>
            </a:ln>
          </p:spPr>
          <p:txBody>
            <a:bodyPr/>
            <a:lstStyle/>
            <a:p>
              <a:endParaRPr lang="zh-CN" altLang="en-US"/>
            </a:p>
          </p:txBody>
        </p:sp>
        <p:sp>
          <p:nvSpPr>
            <p:cNvPr id="48305" name="Freeform 549"/>
            <p:cNvSpPr/>
            <p:nvPr/>
          </p:nvSpPr>
          <p:spPr>
            <a:xfrm>
              <a:off x="7762875" y="3789131"/>
              <a:ext cx="344487" cy="49213"/>
            </a:xfrm>
            <a:custGeom>
              <a:avLst/>
              <a:gdLst/>
              <a:ahLst/>
              <a:cxnLst>
                <a:cxn ang="0">
                  <a:pos x="11948" y="3937"/>
                </a:cxn>
                <a:cxn ang="0">
                  <a:pos x="11948" y="7874"/>
                </a:cxn>
                <a:cxn ang="0">
                  <a:pos x="330548" y="7874"/>
                </a:cxn>
                <a:cxn ang="0">
                  <a:pos x="336522" y="11811"/>
                </a:cxn>
                <a:cxn ang="0">
                  <a:pos x="336522" y="37402"/>
                </a:cxn>
                <a:cxn ang="0">
                  <a:pos x="330548" y="41339"/>
                </a:cxn>
                <a:cxn ang="0">
                  <a:pos x="11948" y="41339"/>
                </a:cxn>
                <a:cxn ang="0">
                  <a:pos x="7965" y="37402"/>
                </a:cxn>
                <a:cxn ang="0">
                  <a:pos x="7965" y="11811"/>
                </a:cxn>
                <a:cxn ang="0">
                  <a:pos x="11948" y="7874"/>
                </a:cxn>
                <a:cxn ang="0">
                  <a:pos x="11948" y="3937"/>
                </a:cxn>
                <a:cxn ang="0">
                  <a:pos x="11948" y="0"/>
                </a:cxn>
                <a:cxn ang="0">
                  <a:pos x="0" y="11811"/>
                </a:cxn>
                <a:cxn ang="0">
                  <a:pos x="0" y="37402"/>
                </a:cxn>
                <a:cxn ang="0">
                  <a:pos x="11948" y="49213"/>
                </a:cxn>
                <a:cxn ang="0">
                  <a:pos x="330548" y="49213"/>
                </a:cxn>
                <a:cxn ang="0">
                  <a:pos x="344487" y="37402"/>
                </a:cxn>
                <a:cxn ang="0">
                  <a:pos x="344487" y="11811"/>
                </a:cxn>
                <a:cxn ang="0">
                  <a:pos x="330548" y="0"/>
                </a:cxn>
                <a:cxn ang="0">
                  <a:pos x="11948" y="0"/>
                </a:cxn>
                <a:cxn ang="0">
                  <a:pos x="11948" y="3937"/>
                </a:cxn>
              </a:cxnLst>
              <a:rect l="0" t="0" r="0" b="0"/>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alpha val="100000"/>
              </a:srgbClr>
            </a:solidFill>
            <a:ln w="9525">
              <a:noFill/>
            </a:ln>
          </p:spPr>
          <p:txBody>
            <a:bodyPr/>
            <a:lstStyle/>
            <a:p>
              <a:endParaRPr lang="zh-CN" altLang="en-US"/>
            </a:p>
          </p:txBody>
        </p:sp>
        <p:sp>
          <p:nvSpPr>
            <p:cNvPr id="48306" name="Freeform 550"/>
            <p:cNvSpPr/>
            <p:nvPr/>
          </p:nvSpPr>
          <p:spPr>
            <a:xfrm>
              <a:off x="7767638" y="3376381"/>
              <a:ext cx="336550" cy="42863"/>
            </a:xfrm>
            <a:custGeom>
              <a:avLst/>
              <a:gdLst/>
              <a:ahLst/>
              <a:cxnLst>
                <a:cxn ang="0">
                  <a:pos x="7966" y="0"/>
                </a:cxn>
                <a:cxn ang="0">
                  <a:pos x="326593" y="0"/>
                </a:cxn>
                <a:cxn ang="0">
                  <a:pos x="336550" y="8164"/>
                </a:cxn>
                <a:cxn ang="0">
                  <a:pos x="336550" y="34699"/>
                </a:cxn>
                <a:cxn ang="0">
                  <a:pos x="326593" y="42863"/>
                </a:cxn>
                <a:cxn ang="0">
                  <a:pos x="7966" y="42863"/>
                </a:cxn>
                <a:cxn ang="0">
                  <a:pos x="0" y="34699"/>
                </a:cxn>
                <a:cxn ang="0">
                  <a:pos x="0" y="8164"/>
                </a:cxn>
                <a:cxn ang="0">
                  <a:pos x="7966" y="0"/>
                </a:cxn>
              </a:cxnLst>
              <a:rect l="0" t="0" r="0" b="0"/>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alpha val="100000"/>
              </a:srgbClr>
            </a:solidFill>
            <a:ln w="9525">
              <a:noFill/>
            </a:ln>
          </p:spPr>
          <p:txBody>
            <a:bodyPr/>
            <a:lstStyle/>
            <a:p>
              <a:endParaRPr lang="zh-CN" altLang="en-US"/>
            </a:p>
          </p:txBody>
        </p:sp>
        <p:sp>
          <p:nvSpPr>
            <p:cNvPr id="48307" name="Freeform 551"/>
            <p:cNvSpPr/>
            <p:nvPr/>
          </p:nvSpPr>
          <p:spPr>
            <a:xfrm>
              <a:off x="8053388" y="3736744"/>
              <a:ext cx="50800" cy="34925"/>
            </a:xfrm>
            <a:custGeom>
              <a:avLst/>
              <a:gdLst/>
              <a:ahLst/>
              <a:cxnLst>
                <a:cxn ang="0">
                  <a:pos x="4064" y="0"/>
                </a:cxn>
                <a:cxn ang="0">
                  <a:pos x="44704" y="0"/>
                </a:cxn>
                <a:cxn ang="0">
                  <a:pos x="50800" y="4109"/>
                </a:cxn>
                <a:cxn ang="0">
                  <a:pos x="50800" y="30816"/>
                </a:cxn>
                <a:cxn ang="0">
                  <a:pos x="44704" y="34925"/>
                </a:cxn>
                <a:cxn ang="0">
                  <a:pos x="4064" y="34925"/>
                </a:cxn>
                <a:cxn ang="0">
                  <a:pos x="0" y="30816"/>
                </a:cxn>
                <a:cxn ang="0">
                  <a:pos x="0" y="4109"/>
                </a:cxn>
                <a:cxn ang="0">
                  <a:pos x="4064" y="0"/>
                </a:cxn>
              </a:cxnLst>
              <a:rect l="0" t="0" r="0" b="0"/>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alpha val="100000"/>
              </a:srgbClr>
            </a:solidFill>
            <a:ln w="9525">
              <a:noFill/>
            </a:ln>
          </p:spPr>
          <p:txBody>
            <a:bodyPr/>
            <a:lstStyle/>
            <a:p>
              <a:endParaRPr lang="zh-CN" altLang="en-US"/>
            </a:p>
          </p:txBody>
        </p:sp>
        <p:sp>
          <p:nvSpPr>
            <p:cNvPr id="48308" name="Freeform 552"/>
            <p:cNvSpPr/>
            <p:nvPr/>
          </p:nvSpPr>
          <p:spPr>
            <a:xfrm>
              <a:off x="7770813" y="3765319"/>
              <a:ext cx="60325" cy="6350"/>
            </a:xfrm>
            <a:custGeom>
              <a:avLst/>
              <a:gdLst/>
              <a:ahLst/>
              <a:cxnLst>
                <a:cxn ang="0">
                  <a:pos x="4022" y="0"/>
                </a:cxn>
                <a:cxn ang="0">
                  <a:pos x="56303" y="0"/>
                </a:cxn>
                <a:cxn ang="0">
                  <a:pos x="60325" y="4233"/>
                </a:cxn>
                <a:cxn ang="0">
                  <a:pos x="56303" y="6350"/>
                </a:cxn>
                <a:cxn ang="0">
                  <a:pos x="4022" y="6350"/>
                </a:cxn>
                <a:cxn ang="0">
                  <a:pos x="0" y="4233"/>
                </a:cxn>
                <a:cxn ang="0">
                  <a:pos x="4022" y="0"/>
                </a:cxn>
              </a:cxnLst>
              <a:rect l="0" t="0" r="0" b="0"/>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alpha val="100000"/>
              </a:srgbClr>
            </a:solidFill>
            <a:ln w="9525">
              <a:noFill/>
            </a:ln>
          </p:spPr>
          <p:txBody>
            <a:bodyPr/>
            <a:lstStyle/>
            <a:p>
              <a:endParaRPr lang="zh-CN" altLang="en-US"/>
            </a:p>
          </p:txBody>
        </p:sp>
        <p:sp>
          <p:nvSpPr>
            <p:cNvPr id="48309" name="Freeform 553"/>
            <p:cNvSpPr/>
            <p:nvPr/>
          </p:nvSpPr>
          <p:spPr>
            <a:xfrm>
              <a:off x="7770813" y="3751031"/>
              <a:ext cx="60325" cy="6350"/>
            </a:xfrm>
            <a:custGeom>
              <a:avLst/>
              <a:gdLst/>
              <a:ahLst/>
              <a:cxnLst>
                <a:cxn ang="0">
                  <a:pos x="4022" y="0"/>
                </a:cxn>
                <a:cxn ang="0">
                  <a:pos x="56303" y="0"/>
                </a:cxn>
                <a:cxn ang="0">
                  <a:pos x="60325" y="4233"/>
                </a:cxn>
                <a:cxn ang="0">
                  <a:pos x="56303" y="6350"/>
                </a:cxn>
                <a:cxn ang="0">
                  <a:pos x="4022" y="6350"/>
                </a:cxn>
                <a:cxn ang="0">
                  <a:pos x="0" y="4233"/>
                </a:cxn>
                <a:cxn ang="0">
                  <a:pos x="4022" y="0"/>
                </a:cxn>
              </a:cxnLst>
              <a:rect l="0" t="0" r="0" b="0"/>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alpha val="100000"/>
              </a:srgbClr>
            </a:solidFill>
            <a:ln w="9525">
              <a:noFill/>
            </a:ln>
          </p:spPr>
          <p:txBody>
            <a:bodyPr/>
            <a:lstStyle/>
            <a:p>
              <a:endParaRPr lang="zh-CN" altLang="en-US"/>
            </a:p>
          </p:txBody>
        </p:sp>
        <p:sp>
          <p:nvSpPr>
            <p:cNvPr id="48310" name="Freeform 554"/>
            <p:cNvSpPr/>
            <p:nvPr/>
          </p:nvSpPr>
          <p:spPr>
            <a:xfrm>
              <a:off x="7932738" y="2428644"/>
              <a:ext cx="508000" cy="949325"/>
            </a:xfrm>
            <a:custGeom>
              <a:avLst/>
              <a:gdLst/>
              <a:ahLst/>
              <a:cxnLst>
                <a:cxn ang="0">
                  <a:pos x="0" y="579148"/>
                </a:cxn>
                <a:cxn ang="0">
                  <a:pos x="310776" y="579148"/>
                </a:cxn>
                <a:cxn ang="0">
                  <a:pos x="193239" y="875688"/>
                </a:cxn>
                <a:cxn ang="0">
                  <a:pos x="324722" y="949325"/>
                </a:cxn>
                <a:cxn ang="0">
                  <a:pos x="502024" y="593079"/>
                </a:cxn>
                <a:cxn ang="0">
                  <a:pos x="494055" y="252755"/>
                </a:cxn>
                <a:cxn ang="0">
                  <a:pos x="316753" y="5971"/>
                </a:cxn>
                <a:cxn ang="0">
                  <a:pos x="278902" y="5971"/>
                </a:cxn>
                <a:cxn ang="0">
                  <a:pos x="103592" y="320422"/>
                </a:cxn>
                <a:cxn ang="0">
                  <a:pos x="0" y="579148"/>
                </a:cxn>
              </a:cxnLst>
              <a:rect l="0" t="0" r="0" b="0"/>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alpha val="100000"/>
              </a:srgbClr>
            </a:solidFill>
            <a:ln w="9525">
              <a:noFill/>
            </a:ln>
          </p:spPr>
          <p:txBody>
            <a:bodyPr/>
            <a:lstStyle/>
            <a:p>
              <a:endParaRPr lang="zh-CN" altLang="en-US"/>
            </a:p>
          </p:txBody>
        </p:sp>
        <p:sp>
          <p:nvSpPr>
            <p:cNvPr id="48311" name="Freeform 555"/>
            <p:cNvSpPr/>
            <p:nvPr/>
          </p:nvSpPr>
          <p:spPr>
            <a:xfrm>
              <a:off x="8239125" y="2696931"/>
              <a:ext cx="44450" cy="160338"/>
            </a:xfrm>
            <a:custGeom>
              <a:avLst/>
              <a:gdLst/>
              <a:ahLst/>
              <a:cxnLst>
                <a:cxn ang="0">
                  <a:pos x="18184" y="0"/>
                </a:cxn>
                <a:cxn ang="0">
                  <a:pos x="0" y="96203"/>
                </a:cxn>
                <a:cxn ang="0">
                  <a:pos x="0" y="126266"/>
                </a:cxn>
                <a:cxn ang="0">
                  <a:pos x="18184" y="64135"/>
                </a:cxn>
                <a:cxn ang="0">
                  <a:pos x="28286" y="160338"/>
                </a:cxn>
                <a:cxn ang="0">
                  <a:pos x="18184" y="0"/>
                </a:cxn>
              </a:cxnLst>
              <a:rect l="0" t="0" r="0" b="0"/>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alpha val="100000"/>
              </a:srgbClr>
            </a:solidFill>
            <a:ln w="9525">
              <a:noFill/>
            </a:ln>
          </p:spPr>
          <p:txBody>
            <a:bodyPr/>
            <a:lstStyle/>
            <a:p>
              <a:endParaRPr lang="zh-CN" altLang="en-US"/>
            </a:p>
          </p:txBody>
        </p:sp>
        <p:sp>
          <p:nvSpPr>
            <p:cNvPr id="48312" name="Freeform 556"/>
            <p:cNvSpPr/>
            <p:nvPr/>
          </p:nvSpPr>
          <p:spPr>
            <a:xfrm>
              <a:off x="8212138" y="2728681"/>
              <a:ext cx="55562" cy="279400"/>
            </a:xfrm>
            <a:custGeom>
              <a:avLst/>
              <a:gdLst/>
              <a:ahLst/>
              <a:cxnLst>
                <a:cxn ang="0">
                  <a:pos x="31750" y="279400"/>
                </a:cxn>
                <a:cxn ang="0">
                  <a:pos x="55562" y="115888"/>
                </a:cxn>
                <a:cxn ang="0">
                  <a:pos x="55562" y="0"/>
                </a:cxn>
                <a:cxn ang="0">
                  <a:pos x="31750" y="47625"/>
                </a:cxn>
                <a:cxn ang="0">
                  <a:pos x="0" y="279400"/>
                </a:cxn>
                <a:cxn ang="0">
                  <a:pos x="31750" y="279400"/>
                </a:cxn>
              </a:cxnLst>
              <a:rect l="0" t="0" r="0" b="0"/>
              <a:pathLst>
                <a:path w="35" h="176">
                  <a:moveTo>
                    <a:pt x="20" y="176"/>
                  </a:moveTo>
                  <a:lnTo>
                    <a:pt x="35" y="73"/>
                  </a:lnTo>
                  <a:lnTo>
                    <a:pt x="35" y="0"/>
                  </a:lnTo>
                  <a:lnTo>
                    <a:pt x="20" y="30"/>
                  </a:lnTo>
                  <a:lnTo>
                    <a:pt x="0" y="176"/>
                  </a:lnTo>
                  <a:lnTo>
                    <a:pt x="20" y="176"/>
                  </a:lnTo>
                  <a:close/>
                </a:path>
              </a:pathLst>
            </a:custGeom>
            <a:solidFill>
              <a:srgbClr val="2B2B2D">
                <a:alpha val="100000"/>
              </a:srgbClr>
            </a:solidFill>
            <a:ln w="9525">
              <a:noFill/>
            </a:ln>
          </p:spPr>
          <p:txBody>
            <a:bodyPr/>
            <a:lstStyle/>
            <a:p>
              <a:endParaRPr lang="zh-CN" altLang="en-US"/>
            </a:p>
          </p:txBody>
        </p:sp>
        <p:sp>
          <p:nvSpPr>
            <p:cNvPr id="48313" name="Freeform 557"/>
            <p:cNvSpPr/>
            <p:nvPr/>
          </p:nvSpPr>
          <p:spPr>
            <a:xfrm>
              <a:off x="8121650" y="3308119"/>
              <a:ext cx="131762" cy="90488"/>
            </a:xfrm>
            <a:custGeom>
              <a:avLst/>
              <a:gdLst/>
              <a:ahLst/>
              <a:cxnLst>
                <a:cxn ang="0">
                  <a:pos x="7937" y="0"/>
                </a:cxn>
                <a:cxn ang="0">
                  <a:pos x="0" y="22225"/>
                </a:cxn>
                <a:cxn ang="0">
                  <a:pos x="103187" y="80963"/>
                </a:cxn>
                <a:cxn ang="0">
                  <a:pos x="122237" y="90488"/>
                </a:cxn>
                <a:cxn ang="0">
                  <a:pos x="131762" y="68263"/>
                </a:cxn>
                <a:cxn ang="0">
                  <a:pos x="7937" y="0"/>
                </a:cxn>
              </a:cxnLst>
              <a:rect l="0" t="0" r="0" b="0"/>
              <a:pathLst>
                <a:path w="83" h="57">
                  <a:moveTo>
                    <a:pt x="5" y="0"/>
                  </a:moveTo>
                  <a:lnTo>
                    <a:pt x="0" y="14"/>
                  </a:lnTo>
                  <a:lnTo>
                    <a:pt x="65" y="51"/>
                  </a:lnTo>
                  <a:lnTo>
                    <a:pt x="77" y="57"/>
                  </a:lnTo>
                  <a:lnTo>
                    <a:pt x="83" y="43"/>
                  </a:lnTo>
                  <a:lnTo>
                    <a:pt x="5" y="0"/>
                  </a:lnTo>
                  <a:close/>
                </a:path>
              </a:pathLst>
            </a:custGeom>
            <a:solidFill>
              <a:srgbClr val="FFFFFF">
                <a:alpha val="100000"/>
              </a:srgbClr>
            </a:solidFill>
            <a:ln w="9525">
              <a:noFill/>
            </a:ln>
          </p:spPr>
          <p:txBody>
            <a:bodyPr/>
            <a:lstStyle/>
            <a:p>
              <a:endParaRPr lang="zh-CN" altLang="en-US"/>
            </a:p>
          </p:txBody>
        </p:sp>
        <p:sp>
          <p:nvSpPr>
            <p:cNvPr id="48314" name="Freeform 558"/>
            <p:cNvSpPr/>
            <p:nvPr/>
          </p:nvSpPr>
          <p:spPr>
            <a:xfrm>
              <a:off x="8013700" y="3341456"/>
              <a:ext cx="206375" cy="354013"/>
            </a:xfrm>
            <a:custGeom>
              <a:avLst/>
              <a:gdLst/>
              <a:ahLst/>
              <a:cxnLst>
                <a:cxn ang="0">
                  <a:pos x="206375" y="43754"/>
                </a:cxn>
                <a:cxn ang="0">
                  <a:pos x="162295" y="147174"/>
                </a:cxn>
                <a:cxn ang="0">
                  <a:pos x="128233" y="298326"/>
                </a:cxn>
                <a:cxn ang="0">
                  <a:pos x="36066" y="346058"/>
                </a:cxn>
                <a:cxn ang="0">
                  <a:pos x="2004" y="222750"/>
                </a:cxn>
                <a:cxn ang="0">
                  <a:pos x="38069" y="87509"/>
                </a:cxn>
                <a:cxn ang="0">
                  <a:pos x="108197" y="25855"/>
                </a:cxn>
                <a:cxn ang="0">
                  <a:pos x="124226" y="0"/>
                </a:cxn>
                <a:cxn ang="0">
                  <a:pos x="206375" y="43754"/>
                </a:cxn>
              </a:cxnLst>
              <a:rect l="0" t="0" r="0" b="0"/>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alpha val="100000"/>
              </a:srgbClr>
            </a:solidFill>
            <a:ln w="9525">
              <a:noFill/>
            </a:ln>
          </p:spPr>
          <p:txBody>
            <a:bodyPr/>
            <a:lstStyle/>
            <a:p>
              <a:endParaRPr lang="zh-CN" altLang="en-US"/>
            </a:p>
          </p:txBody>
        </p:sp>
        <p:sp>
          <p:nvSpPr>
            <p:cNvPr id="48315" name="Freeform 559"/>
            <p:cNvSpPr/>
            <p:nvPr/>
          </p:nvSpPr>
          <p:spPr>
            <a:xfrm>
              <a:off x="7932738" y="2138131"/>
              <a:ext cx="246062" cy="566738"/>
            </a:xfrm>
            <a:custGeom>
              <a:avLst/>
              <a:gdLst/>
              <a:ahLst/>
              <a:cxnLst>
                <a:cxn ang="0">
                  <a:pos x="0" y="0"/>
                </a:cxn>
                <a:cxn ang="0">
                  <a:pos x="220265" y="83519"/>
                </a:cxn>
                <a:cxn ang="0">
                  <a:pos x="246062" y="278398"/>
                </a:cxn>
                <a:cxn ang="0">
                  <a:pos x="236140" y="381802"/>
                </a:cxn>
                <a:cxn ang="0">
                  <a:pos x="0" y="566738"/>
                </a:cxn>
                <a:cxn ang="0">
                  <a:pos x="0" y="0"/>
                </a:cxn>
              </a:cxnLst>
              <a:rect l="0" t="0" r="0" b="0"/>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alpha val="100000"/>
              </a:srgbClr>
            </a:solidFill>
            <a:ln w="9525">
              <a:noFill/>
            </a:ln>
          </p:spPr>
          <p:txBody>
            <a:bodyPr/>
            <a:lstStyle/>
            <a:p>
              <a:endParaRPr lang="zh-CN" altLang="en-US"/>
            </a:p>
          </p:txBody>
        </p:sp>
        <p:sp>
          <p:nvSpPr>
            <p:cNvPr id="48316" name="Freeform 560"/>
            <p:cNvSpPr/>
            <p:nvPr/>
          </p:nvSpPr>
          <p:spPr>
            <a:xfrm>
              <a:off x="7424738" y="2428644"/>
              <a:ext cx="508000" cy="949325"/>
            </a:xfrm>
            <a:custGeom>
              <a:avLst/>
              <a:gdLst/>
              <a:ahLst/>
              <a:cxnLst>
                <a:cxn ang="0">
                  <a:pos x="508000" y="579148"/>
                </a:cxn>
                <a:cxn ang="0">
                  <a:pos x="197224" y="579148"/>
                </a:cxn>
                <a:cxn ang="0">
                  <a:pos x="314761" y="875688"/>
                </a:cxn>
                <a:cxn ang="0">
                  <a:pos x="183278" y="949325"/>
                </a:cxn>
                <a:cxn ang="0">
                  <a:pos x="5976" y="593079"/>
                </a:cxn>
                <a:cxn ang="0">
                  <a:pos x="13945" y="252755"/>
                </a:cxn>
                <a:cxn ang="0">
                  <a:pos x="191247" y="5971"/>
                </a:cxn>
                <a:cxn ang="0">
                  <a:pos x="229098" y="5971"/>
                </a:cxn>
                <a:cxn ang="0">
                  <a:pos x="404408" y="320422"/>
                </a:cxn>
                <a:cxn ang="0">
                  <a:pos x="508000" y="579148"/>
                </a:cxn>
              </a:cxnLst>
              <a:rect l="0" t="0" r="0" b="0"/>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alpha val="100000"/>
              </a:srgbClr>
            </a:solidFill>
            <a:ln w="9525">
              <a:noFill/>
            </a:ln>
          </p:spPr>
          <p:txBody>
            <a:bodyPr/>
            <a:lstStyle/>
            <a:p>
              <a:endParaRPr lang="zh-CN" altLang="en-US"/>
            </a:p>
          </p:txBody>
        </p:sp>
        <p:sp>
          <p:nvSpPr>
            <p:cNvPr id="48317" name="Freeform 561"/>
            <p:cNvSpPr/>
            <p:nvPr/>
          </p:nvSpPr>
          <p:spPr>
            <a:xfrm>
              <a:off x="7583488" y="2696931"/>
              <a:ext cx="42862" cy="160338"/>
            </a:xfrm>
            <a:custGeom>
              <a:avLst/>
              <a:gdLst/>
              <a:ahLst/>
              <a:cxnLst>
                <a:cxn ang="0">
                  <a:pos x="24493" y="0"/>
                </a:cxn>
                <a:cxn ang="0">
                  <a:pos x="42862" y="96203"/>
                </a:cxn>
                <a:cxn ang="0">
                  <a:pos x="42862" y="126266"/>
                </a:cxn>
                <a:cxn ang="0">
                  <a:pos x="24493" y="64135"/>
                </a:cxn>
                <a:cxn ang="0">
                  <a:pos x="14287" y="160338"/>
                </a:cxn>
                <a:cxn ang="0">
                  <a:pos x="24493" y="0"/>
                </a:cxn>
              </a:cxnLst>
              <a:rect l="0" t="0" r="0" b="0"/>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alpha val="100000"/>
              </a:srgbClr>
            </a:solidFill>
            <a:ln w="9525">
              <a:noFill/>
            </a:ln>
          </p:spPr>
          <p:txBody>
            <a:bodyPr/>
            <a:lstStyle/>
            <a:p>
              <a:endParaRPr lang="zh-CN" altLang="en-US"/>
            </a:p>
          </p:txBody>
        </p:sp>
        <p:sp>
          <p:nvSpPr>
            <p:cNvPr id="48318" name="Freeform 562"/>
            <p:cNvSpPr/>
            <p:nvPr/>
          </p:nvSpPr>
          <p:spPr>
            <a:xfrm>
              <a:off x="7599363" y="2728681"/>
              <a:ext cx="53975" cy="279400"/>
            </a:xfrm>
            <a:custGeom>
              <a:avLst/>
              <a:gdLst/>
              <a:ahLst/>
              <a:cxnLst>
                <a:cxn ang="0">
                  <a:pos x="22225" y="279400"/>
                </a:cxn>
                <a:cxn ang="0">
                  <a:pos x="0" y="115888"/>
                </a:cxn>
                <a:cxn ang="0">
                  <a:pos x="0" y="0"/>
                </a:cxn>
                <a:cxn ang="0">
                  <a:pos x="22225" y="47625"/>
                </a:cxn>
                <a:cxn ang="0">
                  <a:pos x="53975" y="279400"/>
                </a:cxn>
                <a:cxn ang="0">
                  <a:pos x="22225" y="279400"/>
                </a:cxn>
              </a:cxnLst>
              <a:rect l="0" t="0" r="0" b="0"/>
              <a:pathLst>
                <a:path w="34" h="176">
                  <a:moveTo>
                    <a:pt x="14" y="176"/>
                  </a:moveTo>
                  <a:lnTo>
                    <a:pt x="0" y="73"/>
                  </a:lnTo>
                  <a:lnTo>
                    <a:pt x="0" y="0"/>
                  </a:lnTo>
                  <a:lnTo>
                    <a:pt x="14" y="30"/>
                  </a:lnTo>
                  <a:lnTo>
                    <a:pt x="34" y="176"/>
                  </a:lnTo>
                  <a:lnTo>
                    <a:pt x="14" y="176"/>
                  </a:lnTo>
                  <a:close/>
                </a:path>
              </a:pathLst>
            </a:custGeom>
            <a:solidFill>
              <a:srgbClr val="2B2B2D">
                <a:alpha val="100000"/>
              </a:srgbClr>
            </a:solidFill>
            <a:ln w="9525">
              <a:noFill/>
            </a:ln>
          </p:spPr>
          <p:txBody>
            <a:bodyPr/>
            <a:lstStyle/>
            <a:p>
              <a:endParaRPr lang="zh-CN" altLang="en-US"/>
            </a:p>
          </p:txBody>
        </p:sp>
        <p:sp>
          <p:nvSpPr>
            <p:cNvPr id="48319" name="Freeform 563"/>
            <p:cNvSpPr/>
            <p:nvPr/>
          </p:nvSpPr>
          <p:spPr>
            <a:xfrm>
              <a:off x="7612063" y="3308119"/>
              <a:ext cx="133350" cy="90488"/>
            </a:xfrm>
            <a:custGeom>
              <a:avLst/>
              <a:gdLst/>
              <a:ahLst/>
              <a:cxnLst>
                <a:cxn ang="0">
                  <a:pos x="123825" y="0"/>
                </a:cxn>
                <a:cxn ang="0">
                  <a:pos x="133350" y="22225"/>
                </a:cxn>
                <a:cxn ang="0">
                  <a:pos x="28575" y="80963"/>
                </a:cxn>
                <a:cxn ang="0">
                  <a:pos x="9525" y="90488"/>
                </a:cxn>
                <a:cxn ang="0">
                  <a:pos x="0" y="68263"/>
                </a:cxn>
                <a:cxn ang="0">
                  <a:pos x="123825" y="0"/>
                </a:cxn>
              </a:cxnLst>
              <a:rect l="0" t="0" r="0" b="0"/>
              <a:pathLst>
                <a:path w="84" h="57">
                  <a:moveTo>
                    <a:pt x="78" y="0"/>
                  </a:moveTo>
                  <a:lnTo>
                    <a:pt x="84" y="14"/>
                  </a:lnTo>
                  <a:lnTo>
                    <a:pt x="18" y="51"/>
                  </a:lnTo>
                  <a:lnTo>
                    <a:pt x="6" y="57"/>
                  </a:lnTo>
                  <a:lnTo>
                    <a:pt x="0" y="43"/>
                  </a:lnTo>
                  <a:lnTo>
                    <a:pt x="78" y="0"/>
                  </a:lnTo>
                  <a:close/>
                </a:path>
              </a:pathLst>
            </a:custGeom>
            <a:solidFill>
              <a:srgbClr val="FFFFFF">
                <a:alpha val="100000"/>
              </a:srgbClr>
            </a:solidFill>
            <a:ln w="9525">
              <a:noFill/>
            </a:ln>
          </p:spPr>
          <p:txBody>
            <a:bodyPr/>
            <a:lstStyle/>
            <a:p>
              <a:endParaRPr lang="zh-CN" altLang="en-US"/>
            </a:p>
          </p:txBody>
        </p:sp>
        <p:sp>
          <p:nvSpPr>
            <p:cNvPr id="48320" name="Freeform 564"/>
            <p:cNvSpPr/>
            <p:nvPr/>
          </p:nvSpPr>
          <p:spPr>
            <a:xfrm>
              <a:off x="7645400" y="3341456"/>
              <a:ext cx="206375" cy="354013"/>
            </a:xfrm>
            <a:custGeom>
              <a:avLst/>
              <a:gdLst/>
              <a:ahLst/>
              <a:cxnLst>
                <a:cxn ang="0">
                  <a:pos x="0" y="43754"/>
                </a:cxn>
                <a:cxn ang="0">
                  <a:pos x="46084" y="147174"/>
                </a:cxn>
                <a:cxn ang="0">
                  <a:pos x="78142" y="298326"/>
                </a:cxn>
                <a:cxn ang="0">
                  <a:pos x="170309" y="346058"/>
                </a:cxn>
                <a:cxn ang="0">
                  <a:pos x="204371" y="222750"/>
                </a:cxn>
                <a:cxn ang="0">
                  <a:pos x="168306" y="87509"/>
                </a:cxn>
                <a:cxn ang="0">
                  <a:pos x="100182" y="25855"/>
                </a:cxn>
                <a:cxn ang="0">
                  <a:pos x="82149" y="0"/>
                </a:cxn>
                <a:cxn ang="0">
                  <a:pos x="0" y="43754"/>
                </a:cxn>
              </a:cxnLst>
              <a:rect l="0" t="0" r="0" b="0"/>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alpha val="100000"/>
              </a:srgbClr>
            </a:solidFill>
            <a:ln w="9525">
              <a:noFill/>
            </a:ln>
          </p:spPr>
          <p:txBody>
            <a:bodyPr/>
            <a:lstStyle/>
            <a:p>
              <a:endParaRPr lang="zh-CN" altLang="en-US"/>
            </a:p>
          </p:txBody>
        </p:sp>
        <p:sp>
          <p:nvSpPr>
            <p:cNvPr id="48321" name="Freeform 565"/>
            <p:cNvSpPr/>
            <p:nvPr/>
          </p:nvSpPr>
          <p:spPr>
            <a:xfrm>
              <a:off x="7810500" y="2704869"/>
              <a:ext cx="242887" cy="303213"/>
            </a:xfrm>
            <a:custGeom>
              <a:avLst/>
              <a:gdLst/>
              <a:ahLst/>
              <a:cxnLst>
                <a:cxn ang="0">
                  <a:pos x="121444" y="41891"/>
                </a:cxn>
                <a:cxn ang="0">
                  <a:pos x="0" y="0"/>
                </a:cxn>
                <a:cxn ang="0">
                  <a:pos x="121444" y="303213"/>
                </a:cxn>
                <a:cxn ang="0">
                  <a:pos x="242887" y="0"/>
                </a:cxn>
                <a:cxn ang="0">
                  <a:pos x="121444" y="41891"/>
                </a:cxn>
              </a:cxnLst>
              <a:rect l="0" t="0" r="0" b="0"/>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alpha val="100000"/>
              </a:srgbClr>
            </a:solidFill>
            <a:ln w="9525">
              <a:noFill/>
            </a:ln>
          </p:spPr>
          <p:txBody>
            <a:bodyPr/>
            <a:lstStyle/>
            <a:p>
              <a:endParaRPr lang="zh-CN" altLang="en-US"/>
            </a:p>
          </p:txBody>
        </p:sp>
        <p:sp>
          <p:nvSpPr>
            <p:cNvPr id="48322" name="Freeform 566"/>
            <p:cNvSpPr/>
            <p:nvPr/>
          </p:nvSpPr>
          <p:spPr>
            <a:xfrm>
              <a:off x="7645400" y="2415944"/>
              <a:ext cx="574675" cy="393700"/>
            </a:xfrm>
            <a:custGeom>
              <a:avLst/>
              <a:gdLst/>
              <a:ahLst/>
              <a:cxnLst>
                <a:cxn ang="0">
                  <a:pos x="560707" y="0"/>
                </a:cxn>
                <a:cxn ang="0">
                  <a:pos x="534767" y="0"/>
                </a:cxn>
                <a:cxn ang="0">
                  <a:pos x="524790" y="103921"/>
                </a:cxn>
                <a:cxn ang="0">
                  <a:pos x="287338" y="289779"/>
                </a:cxn>
                <a:cxn ang="0">
                  <a:pos x="49885" y="103921"/>
                </a:cxn>
                <a:cxn ang="0">
                  <a:pos x="39908" y="0"/>
                </a:cxn>
                <a:cxn ang="0">
                  <a:pos x="13968" y="0"/>
                </a:cxn>
                <a:cxn ang="0">
                  <a:pos x="13968" y="99924"/>
                </a:cxn>
                <a:cxn ang="0">
                  <a:pos x="59862" y="133898"/>
                </a:cxn>
                <a:cxn ang="0">
                  <a:pos x="109747" y="269794"/>
                </a:cxn>
                <a:cxn ang="0">
                  <a:pos x="287338" y="393700"/>
                </a:cxn>
                <a:cxn ang="0">
                  <a:pos x="464928" y="269794"/>
                </a:cxn>
                <a:cxn ang="0">
                  <a:pos x="514813" y="133898"/>
                </a:cxn>
                <a:cxn ang="0">
                  <a:pos x="560707" y="99924"/>
                </a:cxn>
                <a:cxn ang="0">
                  <a:pos x="560707" y="0"/>
                </a:cxn>
              </a:cxnLst>
              <a:rect l="0" t="0" r="0" b="0"/>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alpha val="100000"/>
              </a:srgbClr>
            </a:solidFill>
            <a:ln w="9525">
              <a:noFill/>
            </a:ln>
          </p:spPr>
          <p:txBody>
            <a:bodyPr/>
            <a:lstStyle/>
            <a:p>
              <a:endParaRPr lang="zh-CN" altLang="en-US"/>
            </a:p>
          </p:txBody>
        </p:sp>
        <p:sp>
          <p:nvSpPr>
            <p:cNvPr id="48323" name="Freeform 567"/>
            <p:cNvSpPr/>
            <p:nvPr/>
          </p:nvSpPr>
          <p:spPr>
            <a:xfrm>
              <a:off x="7685088" y="2138131"/>
              <a:ext cx="315912" cy="590550"/>
            </a:xfrm>
            <a:custGeom>
              <a:avLst/>
              <a:gdLst/>
              <a:ahLst/>
              <a:cxnLst>
                <a:cxn ang="0">
                  <a:pos x="161955" y="534875"/>
                </a:cxn>
                <a:cxn ang="0">
                  <a:pos x="161955" y="534875"/>
                </a:cxn>
                <a:cxn ang="0">
                  <a:pos x="9997" y="381770"/>
                </a:cxn>
                <a:cxn ang="0">
                  <a:pos x="0" y="278374"/>
                </a:cxn>
                <a:cxn ang="0">
                  <a:pos x="25993" y="83512"/>
                </a:cxn>
                <a:cxn ang="0">
                  <a:pos x="247931" y="0"/>
                </a:cxn>
                <a:cxn ang="0">
                  <a:pos x="247931" y="534875"/>
                </a:cxn>
                <a:cxn ang="0">
                  <a:pos x="315912" y="590550"/>
                </a:cxn>
                <a:cxn ang="0">
                  <a:pos x="161955" y="534875"/>
                </a:cxn>
              </a:cxnLst>
              <a:rect l="0" t="0" r="0" b="0"/>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alpha val="100000"/>
              </a:srgbClr>
            </a:solidFill>
            <a:ln w="9525">
              <a:noFill/>
            </a:ln>
          </p:spPr>
          <p:txBody>
            <a:bodyPr/>
            <a:lstStyle/>
            <a:p>
              <a:endParaRPr lang="zh-CN" altLang="en-US"/>
            </a:p>
          </p:txBody>
        </p:sp>
        <p:sp>
          <p:nvSpPr>
            <p:cNvPr id="48324" name="Freeform 568"/>
            <p:cNvSpPr/>
            <p:nvPr/>
          </p:nvSpPr>
          <p:spPr>
            <a:xfrm>
              <a:off x="10791825" y="3220806"/>
              <a:ext cx="677862" cy="615950"/>
            </a:xfrm>
            <a:custGeom>
              <a:avLst/>
              <a:gdLst/>
              <a:ahLst/>
              <a:cxnLst>
                <a:cxn ang="0">
                  <a:pos x="677862" y="395288"/>
                </a:cxn>
                <a:cxn ang="0">
                  <a:pos x="454025" y="615950"/>
                </a:cxn>
                <a:cxn ang="0">
                  <a:pos x="334962" y="615950"/>
                </a:cxn>
                <a:cxn ang="0">
                  <a:pos x="0" y="282575"/>
                </a:cxn>
                <a:cxn ang="0">
                  <a:pos x="285750" y="0"/>
                </a:cxn>
                <a:cxn ang="0">
                  <a:pos x="677862" y="395288"/>
                </a:cxn>
              </a:cxnLst>
              <a:rect l="0" t="0" r="0" b="0"/>
              <a:pathLst>
                <a:path w="427" h="388">
                  <a:moveTo>
                    <a:pt x="427" y="249"/>
                  </a:moveTo>
                  <a:lnTo>
                    <a:pt x="286" y="388"/>
                  </a:lnTo>
                  <a:lnTo>
                    <a:pt x="211" y="388"/>
                  </a:lnTo>
                  <a:lnTo>
                    <a:pt x="0" y="178"/>
                  </a:lnTo>
                  <a:lnTo>
                    <a:pt x="180" y="0"/>
                  </a:lnTo>
                  <a:lnTo>
                    <a:pt x="427" y="249"/>
                  </a:lnTo>
                  <a:close/>
                </a:path>
              </a:pathLst>
            </a:custGeom>
            <a:solidFill>
              <a:srgbClr val="E2E2E2">
                <a:alpha val="100000"/>
              </a:srgbClr>
            </a:solidFill>
            <a:ln w="9525">
              <a:noFill/>
            </a:ln>
          </p:spPr>
          <p:txBody>
            <a:bodyPr/>
            <a:lstStyle/>
            <a:p>
              <a:endParaRPr lang="zh-CN" altLang="en-US"/>
            </a:p>
          </p:txBody>
        </p:sp>
        <p:sp>
          <p:nvSpPr>
            <p:cNvPr id="48325" name="Freeform 569"/>
            <p:cNvSpPr/>
            <p:nvPr/>
          </p:nvSpPr>
          <p:spPr>
            <a:xfrm>
              <a:off x="11126787" y="3776431"/>
              <a:ext cx="119062" cy="60325"/>
            </a:xfrm>
            <a:custGeom>
              <a:avLst/>
              <a:gdLst/>
              <a:ahLst/>
              <a:cxnLst>
                <a:cxn ang="0">
                  <a:pos x="119062" y="60325"/>
                </a:cxn>
                <a:cxn ang="0">
                  <a:pos x="60325" y="0"/>
                </a:cxn>
                <a:cxn ang="0">
                  <a:pos x="0" y="60325"/>
                </a:cxn>
                <a:cxn ang="0">
                  <a:pos x="119062" y="60325"/>
                </a:cxn>
              </a:cxnLst>
              <a:rect l="0" t="0" r="0" b="0"/>
              <a:pathLst>
                <a:path w="75" h="38">
                  <a:moveTo>
                    <a:pt x="75" y="38"/>
                  </a:moveTo>
                  <a:lnTo>
                    <a:pt x="38" y="0"/>
                  </a:lnTo>
                  <a:lnTo>
                    <a:pt x="0" y="38"/>
                  </a:lnTo>
                  <a:lnTo>
                    <a:pt x="75" y="38"/>
                  </a:lnTo>
                  <a:close/>
                </a:path>
              </a:pathLst>
            </a:custGeom>
            <a:solidFill>
              <a:srgbClr val="AEADAE">
                <a:alpha val="100000"/>
              </a:srgbClr>
            </a:solidFill>
            <a:ln w="9525">
              <a:noFill/>
            </a:ln>
          </p:spPr>
          <p:txBody>
            <a:bodyPr/>
            <a:lstStyle/>
            <a:p>
              <a:endParaRPr lang="zh-CN" altLang="en-US"/>
            </a:p>
          </p:txBody>
        </p:sp>
        <p:sp>
          <p:nvSpPr>
            <p:cNvPr id="48326" name="Freeform 570"/>
            <p:cNvSpPr/>
            <p:nvPr/>
          </p:nvSpPr>
          <p:spPr>
            <a:xfrm>
              <a:off x="11122025" y="3539894"/>
              <a:ext cx="239712" cy="239713"/>
            </a:xfrm>
            <a:custGeom>
              <a:avLst/>
              <a:gdLst/>
              <a:ahLst/>
              <a:cxnLst>
                <a:cxn ang="0">
                  <a:pos x="3995" y="225730"/>
                </a:cxn>
                <a:cxn ang="0">
                  <a:pos x="225729" y="3995"/>
                </a:cxn>
                <a:cxn ang="0">
                  <a:pos x="237714" y="3995"/>
                </a:cxn>
                <a:cxn ang="0">
                  <a:pos x="237714" y="15981"/>
                </a:cxn>
                <a:cxn ang="0">
                  <a:pos x="13983" y="237715"/>
                </a:cxn>
                <a:cxn ang="0">
                  <a:pos x="3995" y="237715"/>
                </a:cxn>
                <a:cxn ang="0">
                  <a:pos x="3995" y="225730"/>
                </a:cxn>
              </a:cxnLst>
              <a:rect l="0" t="0" r="0" b="0"/>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48327" name="Freeform 571"/>
            <p:cNvSpPr/>
            <p:nvPr/>
          </p:nvSpPr>
          <p:spPr>
            <a:xfrm>
              <a:off x="11096625" y="3514494"/>
              <a:ext cx="239712" cy="238125"/>
            </a:xfrm>
            <a:custGeom>
              <a:avLst/>
              <a:gdLst/>
              <a:ahLst/>
              <a:cxnLst>
                <a:cxn ang="0">
                  <a:pos x="1998" y="224234"/>
                </a:cxn>
                <a:cxn ang="0">
                  <a:pos x="223731" y="1984"/>
                </a:cxn>
                <a:cxn ang="0">
                  <a:pos x="235717" y="1984"/>
                </a:cxn>
                <a:cxn ang="0">
                  <a:pos x="235717" y="13891"/>
                </a:cxn>
                <a:cxn ang="0">
                  <a:pos x="13983" y="234156"/>
                </a:cxn>
                <a:cxn ang="0">
                  <a:pos x="1998" y="234156"/>
                </a:cxn>
                <a:cxn ang="0">
                  <a:pos x="1998" y="224234"/>
                </a:cxn>
              </a:cxnLst>
              <a:rect l="0" t="0" r="0" b="0"/>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alpha val="100000"/>
              </a:srgbClr>
            </a:solidFill>
            <a:ln w="9525">
              <a:noFill/>
            </a:ln>
          </p:spPr>
          <p:txBody>
            <a:bodyPr/>
            <a:lstStyle/>
            <a:p>
              <a:endParaRPr lang="zh-CN" altLang="en-US"/>
            </a:p>
          </p:txBody>
        </p:sp>
        <p:sp>
          <p:nvSpPr>
            <p:cNvPr id="48328" name="Freeform 572"/>
            <p:cNvSpPr/>
            <p:nvPr/>
          </p:nvSpPr>
          <p:spPr>
            <a:xfrm>
              <a:off x="11020425" y="3439881"/>
              <a:ext cx="241300" cy="239713"/>
            </a:xfrm>
            <a:custGeom>
              <a:avLst/>
              <a:gdLst/>
              <a:ahLst/>
              <a:cxnLst>
                <a:cxn ang="0">
                  <a:pos x="3988" y="225730"/>
                </a:cxn>
                <a:cxn ang="0">
                  <a:pos x="227340" y="1998"/>
                </a:cxn>
                <a:cxn ang="0">
                  <a:pos x="237312" y="1998"/>
                </a:cxn>
                <a:cxn ang="0">
                  <a:pos x="239306" y="3995"/>
                </a:cxn>
                <a:cxn ang="0">
                  <a:pos x="239306" y="13983"/>
                </a:cxn>
                <a:cxn ang="0">
                  <a:pos x="13960" y="237715"/>
                </a:cxn>
                <a:cxn ang="0">
                  <a:pos x="5983" y="237715"/>
                </a:cxn>
                <a:cxn ang="0">
                  <a:pos x="3988" y="235718"/>
                </a:cxn>
                <a:cxn ang="0">
                  <a:pos x="3988" y="225730"/>
                </a:cxn>
              </a:cxnLst>
              <a:rect l="0" t="0" r="0" b="0"/>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48329" name="Freeform 573"/>
            <p:cNvSpPr/>
            <p:nvPr/>
          </p:nvSpPr>
          <p:spPr>
            <a:xfrm>
              <a:off x="10999787" y="3419244"/>
              <a:ext cx="239712" cy="238125"/>
            </a:xfrm>
            <a:custGeom>
              <a:avLst/>
              <a:gdLst/>
              <a:ahLst/>
              <a:cxnLst>
                <a:cxn ang="0">
                  <a:pos x="3962" y="224234"/>
                </a:cxn>
                <a:cxn ang="0">
                  <a:pos x="223863" y="1984"/>
                </a:cxn>
                <a:cxn ang="0">
                  <a:pos x="235750" y="1984"/>
                </a:cxn>
                <a:cxn ang="0">
                  <a:pos x="235750" y="13891"/>
                </a:cxn>
                <a:cxn ang="0">
                  <a:pos x="15849" y="234156"/>
                </a:cxn>
                <a:cxn ang="0">
                  <a:pos x="3962" y="234156"/>
                </a:cxn>
                <a:cxn ang="0">
                  <a:pos x="3962" y="224234"/>
                </a:cxn>
              </a:cxnLst>
              <a:rect l="0" t="0" r="0" b="0"/>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alpha val="100000"/>
              </a:srgbClr>
            </a:solidFill>
            <a:ln w="9525">
              <a:noFill/>
            </a:ln>
          </p:spPr>
          <p:txBody>
            <a:bodyPr/>
            <a:lstStyle/>
            <a:p>
              <a:endParaRPr lang="zh-CN" altLang="en-US"/>
            </a:p>
          </p:txBody>
        </p:sp>
        <p:sp>
          <p:nvSpPr>
            <p:cNvPr id="48330" name="Freeform 574"/>
            <p:cNvSpPr/>
            <p:nvPr/>
          </p:nvSpPr>
          <p:spPr>
            <a:xfrm>
              <a:off x="10975975" y="3392256"/>
              <a:ext cx="238125" cy="239713"/>
            </a:xfrm>
            <a:custGeom>
              <a:avLst/>
              <a:gdLst/>
              <a:ahLst/>
              <a:cxnLst>
                <a:cxn ang="0">
                  <a:pos x="3969" y="225730"/>
                </a:cxn>
                <a:cxn ang="0">
                  <a:pos x="224234" y="3995"/>
                </a:cxn>
                <a:cxn ang="0">
                  <a:pos x="236141" y="3995"/>
                </a:cxn>
                <a:cxn ang="0">
                  <a:pos x="236141" y="15981"/>
                </a:cxn>
                <a:cxn ang="0">
                  <a:pos x="13891" y="237715"/>
                </a:cxn>
                <a:cxn ang="0">
                  <a:pos x="3969" y="237715"/>
                </a:cxn>
                <a:cxn ang="0">
                  <a:pos x="3969" y="225730"/>
                </a:cxn>
              </a:cxnLst>
              <a:rect l="0" t="0" r="0" b="0"/>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48331" name="Freeform 575"/>
            <p:cNvSpPr/>
            <p:nvPr/>
          </p:nvSpPr>
          <p:spPr>
            <a:xfrm>
              <a:off x="10920412" y="3336694"/>
              <a:ext cx="238125" cy="241300"/>
            </a:xfrm>
            <a:custGeom>
              <a:avLst/>
              <a:gdLst/>
              <a:ahLst/>
              <a:cxnLst>
                <a:cxn ang="0">
                  <a:pos x="3969" y="225346"/>
                </a:cxn>
                <a:cxn ang="0">
                  <a:pos x="224234" y="3988"/>
                </a:cxn>
                <a:cxn ang="0">
                  <a:pos x="236141" y="3988"/>
                </a:cxn>
                <a:cxn ang="0">
                  <a:pos x="236141" y="15954"/>
                </a:cxn>
                <a:cxn ang="0">
                  <a:pos x="13891" y="237312"/>
                </a:cxn>
                <a:cxn ang="0">
                  <a:pos x="3969" y="237312"/>
                </a:cxn>
                <a:cxn ang="0">
                  <a:pos x="3969" y="225346"/>
                </a:cxn>
              </a:cxnLst>
              <a:rect l="0" t="0" r="0" b="0"/>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48332" name="Freeform 576"/>
            <p:cNvSpPr/>
            <p:nvPr/>
          </p:nvSpPr>
          <p:spPr>
            <a:xfrm>
              <a:off x="10891837" y="3308119"/>
              <a:ext cx="238125" cy="239713"/>
            </a:xfrm>
            <a:custGeom>
              <a:avLst/>
              <a:gdLst/>
              <a:ahLst/>
              <a:cxnLst>
                <a:cxn ang="0">
                  <a:pos x="1984" y="225730"/>
                </a:cxn>
                <a:cxn ang="0">
                  <a:pos x="224234" y="1998"/>
                </a:cxn>
                <a:cxn ang="0">
                  <a:pos x="234156" y="1998"/>
                </a:cxn>
                <a:cxn ang="0">
                  <a:pos x="234156" y="13983"/>
                </a:cxn>
                <a:cxn ang="0">
                  <a:pos x="13891" y="237715"/>
                </a:cxn>
                <a:cxn ang="0">
                  <a:pos x="1984" y="237715"/>
                </a:cxn>
                <a:cxn ang="0">
                  <a:pos x="1984" y="225730"/>
                </a:cxn>
              </a:cxnLst>
              <a:rect l="0" t="0" r="0" b="0"/>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alpha val="100000"/>
              </a:srgbClr>
            </a:solidFill>
            <a:ln w="9525">
              <a:noFill/>
            </a:ln>
          </p:spPr>
          <p:txBody>
            <a:bodyPr/>
            <a:lstStyle/>
            <a:p>
              <a:endParaRPr lang="zh-CN" altLang="en-US"/>
            </a:p>
          </p:txBody>
        </p:sp>
        <p:sp>
          <p:nvSpPr>
            <p:cNvPr id="48333" name="Freeform 577"/>
            <p:cNvSpPr/>
            <p:nvPr/>
          </p:nvSpPr>
          <p:spPr>
            <a:xfrm>
              <a:off x="10631487" y="3362094"/>
              <a:ext cx="676275" cy="615950"/>
            </a:xfrm>
            <a:custGeom>
              <a:avLst/>
              <a:gdLst/>
              <a:ahLst/>
              <a:cxnLst>
                <a:cxn ang="0">
                  <a:pos x="676275" y="393700"/>
                </a:cxn>
                <a:cxn ang="0">
                  <a:pos x="454025" y="615950"/>
                </a:cxn>
                <a:cxn ang="0">
                  <a:pos x="331788" y="615950"/>
                </a:cxn>
                <a:cxn ang="0">
                  <a:pos x="0" y="284163"/>
                </a:cxn>
                <a:cxn ang="0">
                  <a:pos x="282575" y="0"/>
                </a:cxn>
                <a:cxn ang="0">
                  <a:pos x="676275" y="393700"/>
                </a:cxn>
              </a:cxnLst>
              <a:rect l="0" t="0" r="0" b="0"/>
              <a:pathLst>
                <a:path w="426" h="388">
                  <a:moveTo>
                    <a:pt x="426" y="248"/>
                  </a:moveTo>
                  <a:lnTo>
                    <a:pt x="286" y="388"/>
                  </a:lnTo>
                  <a:lnTo>
                    <a:pt x="209" y="388"/>
                  </a:lnTo>
                  <a:lnTo>
                    <a:pt x="0" y="179"/>
                  </a:lnTo>
                  <a:lnTo>
                    <a:pt x="178" y="0"/>
                  </a:lnTo>
                  <a:lnTo>
                    <a:pt x="426" y="248"/>
                  </a:lnTo>
                  <a:close/>
                </a:path>
              </a:pathLst>
            </a:custGeom>
            <a:solidFill>
              <a:srgbClr val="E2E2E2">
                <a:alpha val="100000"/>
              </a:srgbClr>
            </a:solidFill>
            <a:ln w="9525">
              <a:noFill/>
            </a:ln>
          </p:spPr>
          <p:txBody>
            <a:bodyPr/>
            <a:lstStyle/>
            <a:p>
              <a:endParaRPr lang="zh-CN" altLang="en-US"/>
            </a:p>
          </p:txBody>
        </p:sp>
        <p:sp>
          <p:nvSpPr>
            <p:cNvPr id="48334" name="Freeform 578"/>
            <p:cNvSpPr/>
            <p:nvPr/>
          </p:nvSpPr>
          <p:spPr>
            <a:xfrm>
              <a:off x="10963275" y="3917719"/>
              <a:ext cx="122237" cy="60325"/>
            </a:xfrm>
            <a:custGeom>
              <a:avLst/>
              <a:gdLst/>
              <a:ahLst/>
              <a:cxnLst>
                <a:cxn ang="0">
                  <a:pos x="122237" y="60325"/>
                </a:cxn>
                <a:cxn ang="0">
                  <a:pos x="61912" y="0"/>
                </a:cxn>
                <a:cxn ang="0">
                  <a:pos x="0" y="60325"/>
                </a:cxn>
                <a:cxn ang="0">
                  <a:pos x="122237" y="60325"/>
                </a:cxn>
              </a:cxnLst>
              <a:rect l="0" t="0" r="0" b="0"/>
              <a:pathLst>
                <a:path w="77" h="38">
                  <a:moveTo>
                    <a:pt x="77" y="38"/>
                  </a:moveTo>
                  <a:lnTo>
                    <a:pt x="39" y="0"/>
                  </a:lnTo>
                  <a:lnTo>
                    <a:pt x="0" y="38"/>
                  </a:lnTo>
                  <a:lnTo>
                    <a:pt x="77" y="38"/>
                  </a:lnTo>
                  <a:close/>
                </a:path>
              </a:pathLst>
            </a:custGeom>
            <a:solidFill>
              <a:srgbClr val="AEADAE">
                <a:alpha val="100000"/>
              </a:srgbClr>
            </a:solidFill>
            <a:ln w="9525">
              <a:noFill/>
            </a:ln>
          </p:spPr>
          <p:txBody>
            <a:bodyPr/>
            <a:lstStyle/>
            <a:p>
              <a:endParaRPr lang="zh-CN" altLang="en-US"/>
            </a:p>
          </p:txBody>
        </p:sp>
        <p:sp>
          <p:nvSpPr>
            <p:cNvPr id="48335" name="Freeform 579"/>
            <p:cNvSpPr/>
            <p:nvPr/>
          </p:nvSpPr>
          <p:spPr>
            <a:xfrm>
              <a:off x="10960100" y="3681181"/>
              <a:ext cx="239712" cy="239713"/>
            </a:xfrm>
            <a:custGeom>
              <a:avLst/>
              <a:gdLst/>
              <a:ahLst/>
              <a:cxnLst>
                <a:cxn ang="0">
                  <a:pos x="3962" y="225730"/>
                </a:cxn>
                <a:cxn ang="0">
                  <a:pos x="223863" y="3995"/>
                </a:cxn>
                <a:cxn ang="0">
                  <a:pos x="235750" y="3995"/>
                </a:cxn>
                <a:cxn ang="0">
                  <a:pos x="235750" y="13983"/>
                </a:cxn>
                <a:cxn ang="0">
                  <a:pos x="15849" y="237715"/>
                </a:cxn>
                <a:cxn ang="0">
                  <a:pos x="3962" y="237715"/>
                </a:cxn>
                <a:cxn ang="0">
                  <a:pos x="3962" y="225730"/>
                </a:cxn>
              </a:cxnLst>
              <a:rect l="0" t="0" r="0" b="0"/>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alpha val="100000"/>
              </a:srgbClr>
            </a:solidFill>
            <a:ln w="9525">
              <a:noFill/>
            </a:ln>
          </p:spPr>
          <p:txBody>
            <a:bodyPr/>
            <a:lstStyle/>
            <a:p>
              <a:endParaRPr lang="zh-CN" altLang="en-US"/>
            </a:p>
          </p:txBody>
        </p:sp>
        <p:sp>
          <p:nvSpPr>
            <p:cNvPr id="48336" name="Freeform 580"/>
            <p:cNvSpPr/>
            <p:nvPr/>
          </p:nvSpPr>
          <p:spPr>
            <a:xfrm>
              <a:off x="10933112" y="3655781"/>
              <a:ext cx="239712" cy="238125"/>
            </a:xfrm>
            <a:custGeom>
              <a:avLst/>
              <a:gdLst/>
              <a:ahLst/>
              <a:cxnLst>
                <a:cxn ang="0">
                  <a:pos x="3995" y="222250"/>
                </a:cxn>
                <a:cxn ang="0">
                  <a:pos x="225729" y="1984"/>
                </a:cxn>
                <a:cxn ang="0">
                  <a:pos x="237714" y="1984"/>
                </a:cxn>
                <a:cxn ang="0">
                  <a:pos x="237714" y="13891"/>
                </a:cxn>
                <a:cxn ang="0">
                  <a:pos x="13983" y="234156"/>
                </a:cxn>
                <a:cxn ang="0">
                  <a:pos x="3995" y="234156"/>
                </a:cxn>
                <a:cxn ang="0">
                  <a:pos x="3995" y="222250"/>
                </a:cxn>
              </a:cxnLst>
              <a:rect l="0" t="0" r="0" b="0"/>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alpha val="100000"/>
              </a:srgbClr>
            </a:solidFill>
            <a:ln w="9525">
              <a:noFill/>
            </a:ln>
          </p:spPr>
          <p:txBody>
            <a:bodyPr/>
            <a:lstStyle/>
            <a:p>
              <a:endParaRPr lang="zh-CN" altLang="en-US"/>
            </a:p>
          </p:txBody>
        </p:sp>
        <p:sp>
          <p:nvSpPr>
            <p:cNvPr id="48337" name="Freeform 581"/>
            <p:cNvSpPr/>
            <p:nvPr/>
          </p:nvSpPr>
          <p:spPr>
            <a:xfrm>
              <a:off x="10860087" y="3581169"/>
              <a:ext cx="241300" cy="239713"/>
            </a:xfrm>
            <a:custGeom>
              <a:avLst/>
              <a:gdLst/>
              <a:ahLst/>
              <a:cxnLst>
                <a:cxn ang="0">
                  <a:pos x="1994" y="225730"/>
                </a:cxn>
                <a:cxn ang="0">
                  <a:pos x="227340" y="1998"/>
                </a:cxn>
                <a:cxn ang="0">
                  <a:pos x="235317" y="1998"/>
                </a:cxn>
                <a:cxn ang="0">
                  <a:pos x="237312" y="3995"/>
                </a:cxn>
                <a:cxn ang="0">
                  <a:pos x="237312" y="13983"/>
                </a:cxn>
                <a:cxn ang="0">
                  <a:pos x="13960" y="237715"/>
                </a:cxn>
                <a:cxn ang="0">
                  <a:pos x="3988" y="237715"/>
                </a:cxn>
                <a:cxn ang="0">
                  <a:pos x="1994" y="235718"/>
                </a:cxn>
                <a:cxn ang="0">
                  <a:pos x="1994" y="225730"/>
                </a:cxn>
              </a:cxnLst>
              <a:rect l="0" t="0" r="0" b="0"/>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alpha val="100000"/>
              </a:srgbClr>
            </a:solidFill>
            <a:ln w="9525">
              <a:noFill/>
            </a:ln>
          </p:spPr>
          <p:txBody>
            <a:bodyPr/>
            <a:lstStyle/>
            <a:p>
              <a:endParaRPr lang="zh-CN" altLang="en-US"/>
            </a:p>
          </p:txBody>
        </p:sp>
        <p:sp>
          <p:nvSpPr>
            <p:cNvPr id="48338" name="Freeform 583"/>
            <p:cNvSpPr/>
            <p:nvPr/>
          </p:nvSpPr>
          <p:spPr>
            <a:xfrm>
              <a:off x="10837863" y="3560531"/>
              <a:ext cx="239712" cy="238125"/>
            </a:xfrm>
            <a:custGeom>
              <a:avLst/>
              <a:gdLst/>
              <a:ahLst/>
              <a:cxnLst>
                <a:cxn ang="0">
                  <a:pos x="3995" y="222250"/>
                </a:cxn>
                <a:cxn ang="0">
                  <a:pos x="225729" y="1984"/>
                </a:cxn>
                <a:cxn ang="0">
                  <a:pos x="237714" y="1984"/>
                </a:cxn>
                <a:cxn ang="0">
                  <a:pos x="237714" y="13891"/>
                </a:cxn>
                <a:cxn ang="0">
                  <a:pos x="13983" y="234156"/>
                </a:cxn>
                <a:cxn ang="0">
                  <a:pos x="3995" y="234156"/>
                </a:cxn>
                <a:cxn ang="0">
                  <a:pos x="3995" y="222250"/>
                </a:cxn>
              </a:cxnLst>
              <a:rect l="0" t="0" r="0" b="0"/>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alpha val="100000"/>
              </a:srgbClr>
            </a:solidFill>
            <a:ln w="9525">
              <a:noFill/>
            </a:ln>
          </p:spPr>
          <p:txBody>
            <a:bodyPr/>
            <a:lstStyle/>
            <a:p>
              <a:endParaRPr lang="zh-CN" altLang="en-US"/>
            </a:p>
          </p:txBody>
        </p:sp>
        <p:sp>
          <p:nvSpPr>
            <p:cNvPr id="48339" name="Freeform 584"/>
            <p:cNvSpPr/>
            <p:nvPr/>
          </p:nvSpPr>
          <p:spPr>
            <a:xfrm>
              <a:off x="10812463" y="3533544"/>
              <a:ext cx="241300" cy="239713"/>
            </a:xfrm>
            <a:custGeom>
              <a:avLst/>
              <a:gdLst/>
              <a:ahLst/>
              <a:cxnLst>
                <a:cxn ang="0">
                  <a:pos x="3988" y="225730"/>
                </a:cxn>
                <a:cxn ang="0">
                  <a:pos x="225346" y="3995"/>
                </a:cxn>
                <a:cxn ang="0">
                  <a:pos x="237312" y="3995"/>
                </a:cxn>
                <a:cxn ang="0">
                  <a:pos x="237312" y="13983"/>
                </a:cxn>
                <a:cxn ang="0">
                  <a:pos x="15954" y="237715"/>
                </a:cxn>
                <a:cxn ang="0">
                  <a:pos x="3988" y="237715"/>
                </a:cxn>
                <a:cxn ang="0">
                  <a:pos x="3988" y="225730"/>
                </a:cxn>
              </a:cxnLst>
              <a:rect l="0" t="0" r="0" b="0"/>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alpha val="100000"/>
              </a:srgbClr>
            </a:solidFill>
            <a:ln w="9525">
              <a:noFill/>
            </a:ln>
          </p:spPr>
          <p:txBody>
            <a:bodyPr/>
            <a:lstStyle/>
            <a:p>
              <a:endParaRPr lang="zh-CN" altLang="en-US"/>
            </a:p>
          </p:txBody>
        </p:sp>
        <p:sp>
          <p:nvSpPr>
            <p:cNvPr id="48340" name="Freeform 585"/>
            <p:cNvSpPr/>
            <p:nvPr/>
          </p:nvSpPr>
          <p:spPr>
            <a:xfrm>
              <a:off x="10758488" y="3477981"/>
              <a:ext cx="238125" cy="239713"/>
            </a:xfrm>
            <a:custGeom>
              <a:avLst/>
              <a:gdLst/>
              <a:ahLst/>
              <a:cxnLst>
                <a:cxn ang="0">
                  <a:pos x="1984" y="225730"/>
                </a:cxn>
                <a:cxn ang="0">
                  <a:pos x="222250" y="3995"/>
                </a:cxn>
                <a:cxn ang="0">
                  <a:pos x="234156" y="3995"/>
                </a:cxn>
                <a:cxn ang="0">
                  <a:pos x="234156" y="15981"/>
                </a:cxn>
                <a:cxn ang="0">
                  <a:pos x="13891" y="237715"/>
                </a:cxn>
                <a:cxn ang="0">
                  <a:pos x="1984" y="237715"/>
                </a:cxn>
                <a:cxn ang="0">
                  <a:pos x="1984" y="225730"/>
                </a:cxn>
              </a:cxnLst>
              <a:rect l="0" t="0" r="0" b="0"/>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alpha val="100000"/>
              </a:srgbClr>
            </a:solidFill>
            <a:ln w="9525">
              <a:noFill/>
            </a:ln>
          </p:spPr>
          <p:txBody>
            <a:bodyPr/>
            <a:lstStyle/>
            <a:p>
              <a:endParaRPr lang="zh-CN" altLang="en-US"/>
            </a:p>
          </p:txBody>
        </p:sp>
        <p:sp>
          <p:nvSpPr>
            <p:cNvPr id="48341" name="Freeform 586"/>
            <p:cNvSpPr/>
            <p:nvPr/>
          </p:nvSpPr>
          <p:spPr>
            <a:xfrm>
              <a:off x="10728325" y="3450994"/>
              <a:ext cx="239712" cy="238125"/>
            </a:xfrm>
            <a:custGeom>
              <a:avLst/>
              <a:gdLst/>
              <a:ahLst/>
              <a:cxnLst>
                <a:cxn ang="0">
                  <a:pos x="3995" y="224234"/>
                </a:cxn>
                <a:cxn ang="0">
                  <a:pos x="225729" y="1984"/>
                </a:cxn>
                <a:cxn ang="0">
                  <a:pos x="237714" y="1984"/>
                </a:cxn>
                <a:cxn ang="0">
                  <a:pos x="237714" y="13891"/>
                </a:cxn>
                <a:cxn ang="0">
                  <a:pos x="13983" y="234156"/>
                </a:cxn>
                <a:cxn ang="0">
                  <a:pos x="3995" y="234156"/>
                </a:cxn>
                <a:cxn ang="0">
                  <a:pos x="3995" y="224234"/>
                </a:cxn>
              </a:cxnLst>
              <a:rect l="0" t="0" r="0" b="0"/>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alpha val="100000"/>
              </a:srgbClr>
            </a:solidFill>
            <a:ln w="9525">
              <a:noFill/>
            </a:ln>
          </p:spPr>
          <p:txBody>
            <a:bodyPr/>
            <a:lstStyle/>
            <a:p>
              <a:endParaRPr lang="zh-CN" altLang="en-US"/>
            </a:p>
          </p:txBody>
        </p:sp>
        <p:sp>
          <p:nvSpPr>
            <p:cNvPr id="48342" name="Freeform 587"/>
            <p:cNvSpPr/>
            <p:nvPr/>
          </p:nvSpPr>
          <p:spPr>
            <a:xfrm>
              <a:off x="10553700" y="3258906"/>
              <a:ext cx="550862" cy="666750"/>
            </a:xfrm>
            <a:custGeom>
              <a:avLst/>
              <a:gdLst/>
              <a:ahLst/>
              <a:cxnLst>
                <a:cxn ang="0">
                  <a:pos x="336550" y="666750"/>
                </a:cxn>
                <a:cxn ang="0">
                  <a:pos x="46037" y="546100"/>
                </a:cxn>
                <a:cxn ang="0">
                  <a:pos x="0" y="434975"/>
                </a:cxn>
                <a:cxn ang="0">
                  <a:pos x="180975" y="0"/>
                </a:cxn>
                <a:cxn ang="0">
                  <a:pos x="550862" y="153988"/>
                </a:cxn>
                <a:cxn ang="0">
                  <a:pos x="336550" y="666750"/>
                </a:cxn>
              </a:cxnLst>
              <a:rect l="0" t="0" r="0" b="0"/>
              <a:pathLst>
                <a:path w="347" h="420">
                  <a:moveTo>
                    <a:pt x="212" y="420"/>
                  </a:moveTo>
                  <a:lnTo>
                    <a:pt x="29" y="344"/>
                  </a:lnTo>
                  <a:lnTo>
                    <a:pt x="0" y="274"/>
                  </a:lnTo>
                  <a:lnTo>
                    <a:pt x="114" y="0"/>
                  </a:lnTo>
                  <a:lnTo>
                    <a:pt x="347" y="97"/>
                  </a:lnTo>
                  <a:lnTo>
                    <a:pt x="212" y="420"/>
                  </a:lnTo>
                  <a:close/>
                </a:path>
              </a:pathLst>
            </a:custGeom>
            <a:solidFill>
              <a:srgbClr val="E2E2E2">
                <a:alpha val="100000"/>
              </a:srgbClr>
            </a:solidFill>
            <a:ln w="9525">
              <a:noFill/>
            </a:ln>
          </p:spPr>
          <p:txBody>
            <a:bodyPr/>
            <a:lstStyle/>
            <a:p>
              <a:endParaRPr lang="zh-CN" altLang="en-US"/>
            </a:p>
          </p:txBody>
        </p:sp>
        <p:sp>
          <p:nvSpPr>
            <p:cNvPr id="48343" name="Freeform 588"/>
            <p:cNvSpPr/>
            <p:nvPr/>
          </p:nvSpPr>
          <p:spPr>
            <a:xfrm>
              <a:off x="10553700" y="3693881"/>
              <a:ext cx="79375" cy="111125"/>
            </a:xfrm>
            <a:custGeom>
              <a:avLst/>
              <a:gdLst/>
              <a:ahLst/>
              <a:cxnLst>
                <a:cxn ang="0">
                  <a:pos x="46038" y="111125"/>
                </a:cxn>
                <a:cxn ang="0">
                  <a:pos x="79375" y="31750"/>
                </a:cxn>
                <a:cxn ang="0">
                  <a:pos x="0" y="0"/>
                </a:cxn>
                <a:cxn ang="0">
                  <a:pos x="46038" y="111125"/>
                </a:cxn>
              </a:cxnLst>
              <a:rect l="0" t="0" r="0" b="0"/>
              <a:pathLst>
                <a:path w="50" h="70">
                  <a:moveTo>
                    <a:pt x="29" y="70"/>
                  </a:moveTo>
                  <a:lnTo>
                    <a:pt x="50" y="20"/>
                  </a:lnTo>
                  <a:lnTo>
                    <a:pt x="0" y="0"/>
                  </a:lnTo>
                  <a:lnTo>
                    <a:pt x="29" y="70"/>
                  </a:lnTo>
                  <a:close/>
                </a:path>
              </a:pathLst>
            </a:custGeom>
            <a:solidFill>
              <a:srgbClr val="AEADAE">
                <a:alpha val="100000"/>
              </a:srgbClr>
            </a:solidFill>
            <a:ln w="9525">
              <a:noFill/>
            </a:ln>
          </p:spPr>
          <p:txBody>
            <a:bodyPr/>
            <a:lstStyle/>
            <a:p>
              <a:endParaRPr lang="zh-CN" altLang="en-US"/>
            </a:p>
          </p:txBody>
        </p:sp>
        <p:sp>
          <p:nvSpPr>
            <p:cNvPr id="48344" name="Freeform 589"/>
            <p:cNvSpPr/>
            <p:nvPr/>
          </p:nvSpPr>
          <p:spPr>
            <a:xfrm>
              <a:off x="10607675" y="3663719"/>
              <a:ext cx="307975" cy="139700"/>
            </a:xfrm>
            <a:custGeom>
              <a:avLst/>
              <a:gdLst/>
              <a:ahLst/>
              <a:cxnLst>
                <a:cxn ang="0">
                  <a:pos x="13909" y="1996"/>
                </a:cxn>
                <a:cxn ang="0">
                  <a:pos x="302014" y="121739"/>
                </a:cxn>
                <a:cxn ang="0">
                  <a:pos x="305988" y="133713"/>
                </a:cxn>
                <a:cxn ang="0">
                  <a:pos x="296053" y="137704"/>
                </a:cxn>
                <a:cxn ang="0">
                  <a:pos x="7948" y="15966"/>
                </a:cxn>
                <a:cxn ang="0">
                  <a:pos x="1987" y="5987"/>
                </a:cxn>
                <a:cxn ang="0">
                  <a:pos x="13909" y="1996"/>
                </a:cxn>
              </a:cxnLst>
              <a:rect l="0" t="0" r="0" b="0"/>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alpha val="100000"/>
              </a:srgbClr>
            </a:solidFill>
            <a:ln w="9525">
              <a:noFill/>
            </a:ln>
          </p:spPr>
          <p:txBody>
            <a:bodyPr/>
            <a:lstStyle/>
            <a:p>
              <a:endParaRPr lang="zh-CN" altLang="en-US"/>
            </a:p>
          </p:txBody>
        </p:sp>
        <p:sp>
          <p:nvSpPr>
            <p:cNvPr id="48345" name="Freeform 590"/>
            <p:cNvSpPr/>
            <p:nvPr/>
          </p:nvSpPr>
          <p:spPr>
            <a:xfrm>
              <a:off x="10623550" y="3630381"/>
              <a:ext cx="306387" cy="136525"/>
            </a:xfrm>
            <a:custGeom>
              <a:avLst/>
              <a:gdLst/>
              <a:ahLst/>
              <a:cxnLst>
                <a:cxn ang="0">
                  <a:pos x="11937" y="0"/>
                </a:cxn>
                <a:cxn ang="0">
                  <a:pos x="300418" y="120696"/>
                </a:cxn>
                <a:cxn ang="0">
                  <a:pos x="306387" y="130589"/>
                </a:cxn>
                <a:cxn ang="0">
                  <a:pos x="294450" y="134546"/>
                </a:cxn>
                <a:cxn ang="0">
                  <a:pos x="5969" y="15829"/>
                </a:cxn>
                <a:cxn ang="0">
                  <a:pos x="1990" y="5936"/>
                </a:cxn>
                <a:cxn ang="0">
                  <a:pos x="11937" y="0"/>
                </a:cxn>
              </a:cxnLst>
              <a:rect l="0" t="0" r="0" b="0"/>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alpha val="100000"/>
              </a:srgbClr>
            </a:solidFill>
            <a:ln w="9525">
              <a:noFill/>
            </a:ln>
          </p:spPr>
          <p:txBody>
            <a:bodyPr/>
            <a:lstStyle/>
            <a:p>
              <a:endParaRPr lang="zh-CN" altLang="en-US"/>
            </a:p>
          </p:txBody>
        </p:sp>
        <p:sp>
          <p:nvSpPr>
            <p:cNvPr id="48346" name="Freeform 591"/>
            <p:cNvSpPr/>
            <p:nvPr/>
          </p:nvSpPr>
          <p:spPr>
            <a:xfrm>
              <a:off x="10663238" y="3531956"/>
              <a:ext cx="307975" cy="139700"/>
            </a:xfrm>
            <a:custGeom>
              <a:avLst/>
              <a:gdLst/>
              <a:ahLst/>
              <a:cxnLst>
                <a:cxn ang="0">
                  <a:pos x="9935" y="1996"/>
                </a:cxn>
                <a:cxn ang="0">
                  <a:pos x="302014" y="123734"/>
                </a:cxn>
                <a:cxn ang="0">
                  <a:pos x="305988" y="131717"/>
                </a:cxn>
                <a:cxn ang="0">
                  <a:pos x="304001" y="135709"/>
                </a:cxn>
                <a:cxn ang="0">
                  <a:pos x="296053" y="139700"/>
                </a:cxn>
                <a:cxn ang="0">
                  <a:pos x="3974" y="17961"/>
                </a:cxn>
                <a:cxn ang="0">
                  <a:pos x="0" y="7983"/>
                </a:cxn>
                <a:cxn ang="0">
                  <a:pos x="1987" y="5987"/>
                </a:cxn>
                <a:cxn ang="0">
                  <a:pos x="9935" y="1996"/>
                </a:cxn>
              </a:cxnLst>
              <a:rect l="0" t="0" r="0" b="0"/>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alpha val="100000"/>
              </a:srgbClr>
            </a:solidFill>
            <a:ln w="9525">
              <a:noFill/>
            </a:ln>
          </p:spPr>
          <p:txBody>
            <a:bodyPr/>
            <a:lstStyle/>
            <a:p>
              <a:endParaRPr lang="zh-CN" altLang="en-US"/>
            </a:p>
          </p:txBody>
        </p:sp>
        <p:sp>
          <p:nvSpPr>
            <p:cNvPr id="48347" name="Freeform 592"/>
            <p:cNvSpPr/>
            <p:nvPr/>
          </p:nvSpPr>
          <p:spPr>
            <a:xfrm>
              <a:off x="10674350" y="3503381"/>
              <a:ext cx="306387" cy="138113"/>
            </a:xfrm>
            <a:custGeom>
              <a:avLst/>
              <a:gdLst/>
              <a:ahLst/>
              <a:cxnLst>
                <a:cxn ang="0">
                  <a:pos x="11937" y="2002"/>
                </a:cxn>
                <a:cxn ang="0">
                  <a:pos x="300418" y="122100"/>
                </a:cxn>
                <a:cxn ang="0">
                  <a:pos x="306387" y="132108"/>
                </a:cxn>
                <a:cxn ang="0">
                  <a:pos x="294450" y="136111"/>
                </a:cxn>
                <a:cxn ang="0">
                  <a:pos x="5969" y="16013"/>
                </a:cxn>
                <a:cxn ang="0">
                  <a:pos x="1990" y="6005"/>
                </a:cxn>
                <a:cxn ang="0">
                  <a:pos x="11937" y="2002"/>
                </a:cxn>
              </a:cxnLst>
              <a:rect l="0" t="0" r="0" b="0"/>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alpha val="100000"/>
              </a:srgbClr>
            </a:solidFill>
            <a:ln w="9525">
              <a:noFill/>
            </a:ln>
          </p:spPr>
          <p:txBody>
            <a:bodyPr/>
            <a:lstStyle/>
            <a:p>
              <a:endParaRPr lang="zh-CN" altLang="en-US"/>
            </a:p>
          </p:txBody>
        </p:sp>
        <p:sp>
          <p:nvSpPr>
            <p:cNvPr id="48348" name="Freeform 593"/>
            <p:cNvSpPr/>
            <p:nvPr/>
          </p:nvSpPr>
          <p:spPr>
            <a:xfrm>
              <a:off x="10688638" y="3470044"/>
              <a:ext cx="306387" cy="139700"/>
            </a:xfrm>
            <a:custGeom>
              <a:avLst/>
              <a:gdLst/>
              <a:ahLst/>
              <a:cxnLst>
                <a:cxn ang="0">
                  <a:pos x="11937" y="1996"/>
                </a:cxn>
                <a:cxn ang="0">
                  <a:pos x="300418" y="123734"/>
                </a:cxn>
                <a:cxn ang="0">
                  <a:pos x="304397" y="133713"/>
                </a:cxn>
                <a:cxn ang="0">
                  <a:pos x="294450" y="137704"/>
                </a:cxn>
                <a:cxn ang="0">
                  <a:pos x="5969" y="17961"/>
                </a:cxn>
                <a:cxn ang="0">
                  <a:pos x="1990" y="5987"/>
                </a:cxn>
                <a:cxn ang="0">
                  <a:pos x="11937" y="1996"/>
                </a:cxn>
              </a:cxnLst>
              <a:rect l="0" t="0" r="0" b="0"/>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alpha val="100000"/>
              </a:srgbClr>
            </a:solidFill>
            <a:ln w="9525">
              <a:noFill/>
            </a:ln>
          </p:spPr>
          <p:txBody>
            <a:bodyPr/>
            <a:lstStyle/>
            <a:p>
              <a:endParaRPr lang="zh-CN" altLang="en-US"/>
            </a:p>
          </p:txBody>
        </p:sp>
        <p:sp>
          <p:nvSpPr>
            <p:cNvPr id="48349" name="Freeform 594"/>
            <p:cNvSpPr/>
            <p:nvPr/>
          </p:nvSpPr>
          <p:spPr>
            <a:xfrm>
              <a:off x="10718800" y="3398606"/>
              <a:ext cx="306387" cy="139700"/>
            </a:xfrm>
            <a:custGeom>
              <a:avLst/>
              <a:gdLst/>
              <a:ahLst/>
              <a:cxnLst>
                <a:cxn ang="0">
                  <a:pos x="11937" y="1996"/>
                </a:cxn>
                <a:cxn ang="0">
                  <a:pos x="300418" y="121739"/>
                </a:cxn>
                <a:cxn ang="0">
                  <a:pos x="306387" y="133713"/>
                </a:cxn>
                <a:cxn ang="0">
                  <a:pos x="294450" y="137704"/>
                </a:cxn>
                <a:cxn ang="0">
                  <a:pos x="5969" y="15966"/>
                </a:cxn>
                <a:cxn ang="0">
                  <a:pos x="1990" y="5987"/>
                </a:cxn>
                <a:cxn ang="0">
                  <a:pos x="11937" y="1996"/>
                </a:cxn>
              </a:cxnLst>
              <a:rect l="0" t="0" r="0" b="0"/>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alpha val="100000"/>
              </a:srgbClr>
            </a:solidFill>
            <a:ln w="9525">
              <a:noFill/>
            </a:ln>
          </p:spPr>
          <p:txBody>
            <a:bodyPr/>
            <a:lstStyle/>
            <a:p>
              <a:endParaRPr lang="zh-CN" altLang="en-US"/>
            </a:p>
          </p:txBody>
        </p:sp>
        <p:sp>
          <p:nvSpPr>
            <p:cNvPr id="48350" name="Freeform 595"/>
            <p:cNvSpPr/>
            <p:nvPr/>
          </p:nvSpPr>
          <p:spPr>
            <a:xfrm>
              <a:off x="10734675" y="3360506"/>
              <a:ext cx="306387" cy="139700"/>
            </a:xfrm>
            <a:custGeom>
              <a:avLst/>
              <a:gdLst/>
              <a:ahLst/>
              <a:cxnLst>
                <a:cxn ang="0">
                  <a:pos x="11937" y="1996"/>
                </a:cxn>
                <a:cxn ang="0">
                  <a:pos x="300418" y="121739"/>
                </a:cxn>
                <a:cxn ang="0">
                  <a:pos x="304397" y="133713"/>
                </a:cxn>
                <a:cxn ang="0">
                  <a:pos x="294450" y="137704"/>
                </a:cxn>
                <a:cxn ang="0">
                  <a:pos x="5969" y="17961"/>
                </a:cxn>
                <a:cxn ang="0">
                  <a:pos x="0" y="5987"/>
                </a:cxn>
                <a:cxn ang="0">
                  <a:pos x="11937" y="1996"/>
                </a:cxn>
              </a:cxnLst>
              <a:rect l="0" t="0" r="0" b="0"/>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alpha val="100000"/>
              </a:srgbClr>
            </a:solidFill>
            <a:ln w="9525">
              <a:noFill/>
            </a:ln>
          </p:spPr>
          <p:txBody>
            <a:bodyPr/>
            <a:lstStyle/>
            <a:p>
              <a:endParaRPr lang="zh-CN" altLang="en-US"/>
            </a:p>
          </p:txBody>
        </p:sp>
        <p:sp>
          <p:nvSpPr>
            <p:cNvPr id="48351" name="Freeform 596"/>
            <p:cNvSpPr/>
            <p:nvPr/>
          </p:nvSpPr>
          <p:spPr>
            <a:xfrm>
              <a:off x="10928350" y="3211281"/>
              <a:ext cx="666750" cy="549275"/>
            </a:xfrm>
            <a:custGeom>
              <a:avLst/>
              <a:gdLst/>
              <a:ahLst/>
              <a:cxnLst>
                <a:cxn ang="0">
                  <a:pos x="666750" y="211138"/>
                </a:cxn>
                <a:cxn ang="0">
                  <a:pos x="546100" y="501650"/>
                </a:cxn>
                <a:cxn ang="0">
                  <a:pos x="434975" y="549275"/>
                </a:cxn>
                <a:cxn ang="0">
                  <a:pos x="0" y="368300"/>
                </a:cxn>
                <a:cxn ang="0">
                  <a:pos x="152400" y="0"/>
                </a:cxn>
                <a:cxn ang="0">
                  <a:pos x="666750" y="211138"/>
                </a:cxn>
              </a:cxnLst>
              <a:rect l="0" t="0" r="0" b="0"/>
              <a:pathLst>
                <a:path w="420" h="346">
                  <a:moveTo>
                    <a:pt x="420" y="133"/>
                  </a:moveTo>
                  <a:lnTo>
                    <a:pt x="344" y="316"/>
                  </a:lnTo>
                  <a:lnTo>
                    <a:pt x="274" y="346"/>
                  </a:lnTo>
                  <a:lnTo>
                    <a:pt x="0" y="232"/>
                  </a:lnTo>
                  <a:lnTo>
                    <a:pt x="96" y="0"/>
                  </a:lnTo>
                  <a:lnTo>
                    <a:pt x="420" y="133"/>
                  </a:lnTo>
                  <a:close/>
                </a:path>
              </a:pathLst>
            </a:custGeom>
            <a:solidFill>
              <a:srgbClr val="E2E2E2">
                <a:alpha val="100000"/>
              </a:srgbClr>
            </a:solidFill>
            <a:ln w="9525">
              <a:noFill/>
            </a:ln>
          </p:spPr>
          <p:txBody>
            <a:bodyPr/>
            <a:lstStyle/>
            <a:p>
              <a:endParaRPr lang="zh-CN" altLang="en-US"/>
            </a:p>
          </p:txBody>
        </p:sp>
        <p:sp>
          <p:nvSpPr>
            <p:cNvPr id="48352" name="Freeform 597"/>
            <p:cNvSpPr/>
            <p:nvPr/>
          </p:nvSpPr>
          <p:spPr>
            <a:xfrm>
              <a:off x="11363325" y="3681181"/>
              <a:ext cx="111125" cy="79375"/>
            </a:xfrm>
            <a:custGeom>
              <a:avLst/>
              <a:gdLst/>
              <a:ahLst/>
              <a:cxnLst>
                <a:cxn ang="0">
                  <a:pos x="111125" y="31750"/>
                </a:cxn>
                <a:cxn ang="0">
                  <a:pos x="31750" y="0"/>
                </a:cxn>
                <a:cxn ang="0">
                  <a:pos x="0" y="79375"/>
                </a:cxn>
                <a:cxn ang="0">
                  <a:pos x="111125" y="31750"/>
                </a:cxn>
              </a:cxnLst>
              <a:rect l="0" t="0" r="0" b="0"/>
              <a:pathLst>
                <a:path w="70" h="50">
                  <a:moveTo>
                    <a:pt x="70" y="20"/>
                  </a:moveTo>
                  <a:lnTo>
                    <a:pt x="20" y="0"/>
                  </a:lnTo>
                  <a:lnTo>
                    <a:pt x="0" y="50"/>
                  </a:lnTo>
                  <a:lnTo>
                    <a:pt x="70" y="20"/>
                  </a:lnTo>
                  <a:close/>
                </a:path>
              </a:pathLst>
            </a:custGeom>
            <a:solidFill>
              <a:srgbClr val="AEADAE">
                <a:alpha val="100000"/>
              </a:srgbClr>
            </a:solidFill>
            <a:ln w="9525">
              <a:noFill/>
            </a:ln>
          </p:spPr>
          <p:txBody>
            <a:bodyPr/>
            <a:lstStyle/>
            <a:p>
              <a:endParaRPr lang="zh-CN" altLang="en-US"/>
            </a:p>
          </p:txBody>
        </p:sp>
        <p:sp>
          <p:nvSpPr>
            <p:cNvPr id="48353" name="Freeform 598"/>
            <p:cNvSpPr/>
            <p:nvPr/>
          </p:nvSpPr>
          <p:spPr>
            <a:xfrm>
              <a:off x="11333163" y="3398606"/>
              <a:ext cx="138112" cy="306388"/>
            </a:xfrm>
            <a:custGeom>
              <a:avLst/>
              <a:gdLst/>
              <a:ahLst/>
              <a:cxnLst>
                <a:cxn ang="0">
                  <a:pos x="2002" y="294451"/>
                </a:cxn>
                <a:cxn ang="0">
                  <a:pos x="122099" y="5969"/>
                </a:cxn>
                <a:cxn ang="0">
                  <a:pos x="132107" y="1990"/>
                </a:cxn>
                <a:cxn ang="0">
                  <a:pos x="138112" y="11937"/>
                </a:cxn>
                <a:cxn ang="0">
                  <a:pos x="18015" y="300419"/>
                </a:cxn>
                <a:cxn ang="0">
                  <a:pos x="6005" y="306388"/>
                </a:cxn>
                <a:cxn ang="0">
                  <a:pos x="2002" y="294451"/>
                </a:cxn>
              </a:cxnLst>
              <a:rect l="0" t="0" r="0" b="0"/>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alpha val="100000"/>
              </a:srgbClr>
            </a:solidFill>
            <a:ln w="9525">
              <a:noFill/>
            </a:ln>
          </p:spPr>
          <p:txBody>
            <a:bodyPr/>
            <a:lstStyle/>
            <a:p>
              <a:endParaRPr lang="zh-CN" altLang="en-US"/>
            </a:p>
          </p:txBody>
        </p:sp>
        <p:sp>
          <p:nvSpPr>
            <p:cNvPr id="48354" name="Freeform 599"/>
            <p:cNvSpPr/>
            <p:nvPr/>
          </p:nvSpPr>
          <p:spPr>
            <a:xfrm>
              <a:off x="11299825" y="3382731"/>
              <a:ext cx="138112" cy="307975"/>
            </a:xfrm>
            <a:custGeom>
              <a:avLst/>
              <a:gdLst/>
              <a:ahLst/>
              <a:cxnLst>
                <a:cxn ang="0">
                  <a:pos x="0" y="296053"/>
                </a:cxn>
                <a:cxn ang="0">
                  <a:pos x="122099" y="5961"/>
                </a:cxn>
                <a:cxn ang="0">
                  <a:pos x="132107" y="1987"/>
                </a:cxn>
                <a:cxn ang="0">
                  <a:pos x="136110" y="13909"/>
                </a:cxn>
                <a:cxn ang="0">
                  <a:pos x="16013" y="302014"/>
                </a:cxn>
                <a:cxn ang="0">
                  <a:pos x="6005" y="305988"/>
                </a:cxn>
                <a:cxn ang="0">
                  <a:pos x="0" y="296053"/>
                </a:cxn>
              </a:cxnLst>
              <a:rect l="0" t="0" r="0" b="0"/>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alpha val="100000"/>
              </a:srgbClr>
            </a:solidFill>
            <a:ln w="9525">
              <a:noFill/>
            </a:ln>
          </p:spPr>
          <p:txBody>
            <a:bodyPr/>
            <a:lstStyle/>
            <a:p>
              <a:endParaRPr lang="zh-CN" altLang="en-US"/>
            </a:p>
          </p:txBody>
        </p:sp>
        <p:sp>
          <p:nvSpPr>
            <p:cNvPr id="48355" name="Freeform 600"/>
            <p:cNvSpPr/>
            <p:nvPr/>
          </p:nvSpPr>
          <p:spPr>
            <a:xfrm>
              <a:off x="11202988" y="3343044"/>
              <a:ext cx="138112" cy="307975"/>
            </a:xfrm>
            <a:custGeom>
              <a:avLst/>
              <a:gdLst/>
              <a:ahLst/>
              <a:cxnLst>
                <a:cxn ang="0">
                  <a:pos x="1973" y="298040"/>
                </a:cxn>
                <a:cxn ang="0">
                  <a:pos x="122328" y="5961"/>
                </a:cxn>
                <a:cxn ang="0">
                  <a:pos x="130220" y="1987"/>
                </a:cxn>
                <a:cxn ang="0">
                  <a:pos x="134166" y="3974"/>
                </a:cxn>
                <a:cxn ang="0">
                  <a:pos x="136139" y="11922"/>
                </a:cxn>
                <a:cxn ang="0">
                  <a:pos x="17757" y="304001"/>
                </a:cxn>
                <a:cxn ang="0">
                  <a:pos x="7892" y="307975"/>
                </a:cxn>
                <a:cxn ang="0">
                  <a:pos x="5919" y="305988"/>
                </a:cxn>
                <a:cxn ang="0">
                  <a:pos x="1973" y="298040"/>
                </a:cxn>
              </a:cxnLst>
              <a:rect l="0" t="0" r="0" b="0"/>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alpha val="100000"/>
              </a:srgbClr>
            </a:solidFill>
            <a:ln w="9525">
              <a:noFill/>
            </a:ln>
          </p:spPr>
          <p:txBody>
            <a:bodyPr/>
            <a:lstStyle/>
            <a:p>
              <a:endParaRPr lang="zh-CN" altLang="en-US"/>
            </a:p>
          </p:txBody>
        </p:sp>
        <p:sp>
          <p:nvSpPr>
            <p:cNvPr id="48356" name="Freeform 601"/>
            <p:cNvSpPr/>
            <p:nvPr/>
          </p:nvSpPr>
          <p:spPr>
            <a:xfrm>
              <a:off x="11174413" y="3330344"/>
              <a:ext cx="138112" cy="309563"/>
            </a:xfrm>
            <a:custGeom>
              <a:avLst/>
              <a:gdLst/>
              <a:ahLst/>
              <a:cxnLst>
                <a:cxn ang="0">
                  <a:pos x="2002" y="297580"/>
                </a:cxn>
                <a:cxn ang="0">
                  <a:pos x="122099" y="7989"/>
                </a:cxn>
                <a:cxn ang="0">
                  <a:pos x="132107" y="1997"/>
                </a:cxn>
                <a:cxn ang="0">
                  <a:pos x="136110" y="13980"/>
                </a:cxn>
                <a:cxn ang="0">
                  <a:pos x="16013" y="303571"/>
                </a:cxn>
                <a:cxn ang="0">
                  <a:pos x="6005" y="307566"/>
                </a:cxn>
                <a:cxn ang="0">
                  <a:pos x="2002" y="297580"/>
                </a:cxn>
              </a:cxnLst>
              <a:rect l="0" t="0" r="0" b="0"/>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alpha val="100000"/>
              </a:srgbClr>
            </a:solidFill>
            <a:ln w="9525">
              <a:noFill/>
            </a:ln>
          </p:spPr>
          <p:txBody>
            <a:bodyPr/>
            <a:lstStyle/>
            <a:p>
              <a:endParaRPr lang="zh-CN" altLang="en-US"/>
            </a:p>
          </p:txBody>
        </p:sp>
        <p:sp>
          <p:nvSpPr>
            <p:cNvPr id="48357" name="Freeform 602"/>
            <p:cNvSpPr/>
            <p:nvPr/>
          </p:nvSpPr>
          <p:spPr>
            <a:xfrm>
              <a:off x="11141075" y="3319231"/>
              <a:ext cx="139700" cy="306388"/>
            </a:xfrm>
            <a:custGeom>
              <a:avLst/>
              <a:gdLst/>
              <a:ahLst/>
              <a:cxnLst>
                <a:cxn ang="0">
                  <a:pos x="1996" y="294451"/>
                </a:cxn>
                <a:cxn ang="0">
                  <a:pos x="121739" y="5969"/>
                </a:cxn>
                <a:cxn ang="0">
                  <a:pos x="133713" y="1990"/>
                </a:cxn>
                <a:cxn ang="0">
                  <a:pos x="137704" y="11937"/>
                </a:cxn>
                <a:cxn ang="0">
                  <a:pos x="17961" y="300419"/>
                </a:cxn>
                <a:cxn ang="0">
                  <a:pos x="5987" y="306388"/>
                </a:cxn>
                <a:cxn ang="0">
                  <a:pos x="1996" y="294451"/>
                </a:cxn>
              </a:cxnLst>
              <a:rect l="0" t="0" r="0" b="0"/>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alpha val="100000"/>
              </a:srgbClr>
            </a:solidFill>
            <a:ln w="9525">
              <a:noFill/>
            </a:ln>
          </p:spPr>
          <p:txBody>
            <a:bodyPr/>
            <a:lstStyle/>
            <a:p>
              <a:endParaRPr lang="zh-CN" altLang="en-US"/>
            </a:p>
          </p:txBody>
        </p:sp>
        <p:sp>
          <p:nvSpPr>
            <p:cNvPr id="48358" name="Freeform 603"/>
            <p:cNvSpPr/>
            <p:nvPr/>
          </p:nvSpPr>
          <p:spPr>
            <a:xfrm>
              <a:off x="11069638" y="3289069"/>
              <a:ext cx="136525" cy="306388"/>
            </a:xfrm>
            <a:custGeom>
              <a:avLst/>
              <a:gdLst/>
              <a:ahLst/>
              <a:cxnLst>
                <a:cxn ang="0">
                  <a:pos x="1979" y="294451"/>
                </a:cxn>
                <a:cxn ang="0">
                  <a:pos x="120696" y="5969"/>
                </a:cxn>
                <a:cxn ang="0">
                  <a:pos x="130589" y="1990"/>
                </a:cxn>
                <a:cxn ang="0">
                  <a:pos x="134546" y="11937"/>
                </a:cxn>
                <a:cxn ang="0">
                  <a:pos x="15829" y="300419"/>
                </a:cxn>
                <a:cxn ang="0">
                  <a:pos x="5936" y="306388"/>
                </a:cxn>
                <a:cxn ang="0">
                  <a:pos x="1979" y="294451"/>
                </a:cxn>
              </a:cxnLst>
              <a:rect l="0" t="0" r="0" b="0"/>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alpha val="100000"/>
              </a:srgbClr>
            </a:solidFill>
            <a:ln w="9525">
              <a:noFill/>
            </a:ln>
          </p:spPr>
          <p:txBody>
            <a:bodyPr/>
            <a:lstStyle/>
            <a:p>
              <a:endParaRPr lang="zh-CN" altLang="en-US"/>
            </a:p>
          </p:txBody>
        </p:sp>
        <p:sp>
          <p:nvSpPr>
            <p:cNvPr id="48359" name="Freeform 604"/>
            <p:cNvSpPr/>
            <p:nvPr/>
          </p:nvSpPr>
          <p:spPr>
            <a:xfrm>
              <a:off x="11031538" y="3273194"/>
              <a:ext cx="136525" cy="307975"/>
            </a:xfrm>
            <a:custGeom>
              <a:avLst/>
              <a:gdLst/>
              <a:ahLst/>
              <a:cxnLst>
                <a:cxn ang="0">
                  <a:pos x="1979" y="294066"/>
                </a:cxn>
                <a:cxn ang="0">
                  <a:pos x="120696" y="5961"/>
                </a:cxn>
                <a:cxn ang="0">
                  <a:pos x="130589" y="1987"/>
                </a:cxn>
                <a:cxn ang="0">
                  <a:pos x="136525" y="11922"/>
                </a:cxn>
                <a:cxn ang="0">
                  <a:pos x="15829" y="302014"/>
                </a:cxn>
                <a:cxn ang="0">
                  <a:pos x="5936" y="305988"/>
                </a:cxn>
                <a:cxn ang="0">
                  <a:pos x="1979" y="294066"/>
                </a:cxn>
              </a:cxnLst>
              <a:rect l="0" t="0" r="0" b="0"/>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alpha val="100000"/>
              </a:srgbClr>
            </a:solidFill>
            <a:ln w="9525">
              <a:noFill/>
            </a:ln>
          </p:spPr>
          <p:txBody>
            <a:bodyPr/>
            <a:lstStyle/>
            <a:p>
              <a:endParaRPr lang="zh-CN" altLang="en-US"/>
            </a:p>
          </p:txBody>
        </p:sp>
        <p:sp>
          <p:nvSpPr>
            <p:cNvPr id="48360" name="Freeform 605"/>
            <p:cNvSpPr/>
            <p:nvPr/>
          </p:nvSpPr>
          <p:spPr>
            <a:xfrm>
              <a:off x="10737850" y="3300181"/>
              <a:ext cx="546100" cy="730250"/>
            </a:xfrm>
            <a:custGeom>
              <a:avLst/>
              <a:gdLst/>
              <a:ahLst/>
              <a:cxnLst>
                <a:cxn ang="0">
                  <a:pos x="546100" y="709613"/>
                </a:cxn>
                <a:cxn ang="0">
                  <a:pos x="144463" y="730250"/>
                </a:cxn>
                <a:cxn ang="0">
                  <a:pos x="30163" y="625475"/>
                </a:cxn>
                <a:cxn ang="0">
                  <a:pos x="0" y="25400"/>
                </a:cxn>
                <a:cxn ang="0">
                  <a:pos x="509588" y="0"/>
                </a:cxn>
                <a:cxn ang="0">
                  <a:pos x="546100" y="709613"/>
                </a:cxn>
              </a:cxnLst>
              <a:rect l="0" t="0" r="0" b="0"/>
              <a:pathLst>
                <a:path w="344" h="460">
                  <a:moveTo>
                    <a:pt x="344" y="447"/>
                  </a:moveTo>
                  <a:lnTo>
                    <a:pt x="91" y="460"/>
                  </a:lnTo>
                  <a:lnTo>
                    <a:pt x="19" y="394"/>
                  </a:lnTo>
                  <a:lnTo>
                    <a:pt x="0" y="16"/>
                  </a:lnTo>
                  <a:lnTo>
                    <a:pt x="321" y="0"/>
                  </a:lnTo>
                  <a:lnTo>
                    <a:pt x="344" y="447"/>
                  </a:lnTo>
                  <a:close/>
                </a:path>
              </a:pathLst>
            </a:custGeom>
            <a:solidFill>
              <a:srgbClr val="E2E2E2">
                <a:alpha val="100000"/>
              </a:srgbClr>
            </a:solidFill>
            <a:ln w="9525">
              <a:noFill/>
            </a:ln>
          </p:spPr>
          <p:txBody>
            <a:bodyPr/>
            <a:lstStyle/>
            <a:p>
              <a:endParaRPr lang="zh-CN" altLang="en-US"/>
            </a:p>
          </p:txBody>
        </p:sp>
        <p:sp>
          <p:nvSpPr>
            <p:cNvPr id="48361" name="Freeform 606"/>
            <p:cNvSpPr/>
            <p:nvPr/>
          </p:nvSpPr>
          <p:spPr>
            <a:xfrm>
              <a:off x="10768013" y="3920894"/>
              <a:ext cx="114300" cy="109538"/>
            </a:xfrm>
            <a:custGeom>
              <a:avLst/>
              <a:gdLst/>
              <a:ahLst/>
              <a:cxnLst>
                <a:cxn ang="0">
                  <a:pos x="114300" y="109538"/>
                </a:cxn>
                <a:cxn ang="0">
                  <a:pos x="107950" y="0"/>
                </a:cxn>
                <a:cxn ang="0">
                  <a:pos x="0" y="4763"/>
                </a:cxn>
                <a:cxn ang="0">
                  <a:pos x="114300" y="109538"/>
                </a:cxn>
              </a:cxnLst>
              <a:rect l="0" t="0" r="0" b="0"/>
              <a:pathLst>
                <a:path w="72" h="69">
                  <a:moveTo>
                    <a:pt x="72" y="69"/>
                  </a:moveTo>
                  <a:lnTo>
                    <a:pt x="68" y="0"/>
                  </a:lnTo>
                  <a:lnTo>
                    <a:pt x="0" y="3"/>
                  </a:lnTo>
                  <a:lnTo>
                    <a:pt x="72" y="69"/>
                  </a:lnTo>
                  <a:close/>
                </a:path>
              </a:pathLst>
            </a:custGeom>
            <a:solidFill>
              <a:srgbClr val="AEADAE">
                <a:alpha val="100000"/>
              </a:srgbClr>
            </a:solidFill>
            <a:ln w="9525">
              <a:noFill/>
            </a:ln>
          </p:spPr>
          <p:txBody>
            <a:bodyPr/>
            <a:lstStyle/>
            <a:p>
              <a:endParaRPr lang="zh-CN" altLang="en-US"/>
            </a:p>
          </p:txBody>
        </p:sp>
        <p:sp>
          <p:nvSpPr>
            <p:cNvPr id="48362" name="Freeform 607"/>
            <p:cNvSpPr/>
            <p:nvPr/>
          </p:nvSpPr>
          <p:spPr>
            <a:xfrm>
              <a:off x="10820400" y="3836756"/>
              <a:ext cx="419100" cy="41275"/>
            </a:xfrm>
            <a:custGeom>
              <a:avLst/>
              <a:gdLst/>
              <a:ahLst/>
              <a:cxnLst>
                <a:cxn ang="0">
                  <a:pos x="9931" y="19655"/>
                </a:cxn>
                <a:cxn ang="0">
                  <a:pos x="407182" y="0"/>
                </a:cxn>
                <a:cxn ang="0">
                  <a:pos x="419100" y="9827"/>
                </a:cxn>
                <a:cxn ang="0">
                  <a:pos x="409169" y="21620"/>
                </a:cxn>
                <a:cxn ang="0">
                  <a:pos x="9931" y="41275"/>
                </a:cxn>
                <a:cxn ang="0">
                  <a:pos x="0" y="31448"/>
                </a:cxn>
                <a:cxn ang="0">
                  <a:pos x="9931" y="19655"/>
                </a:cxn>
              </a:cxnLst>
              <a:rect l="0" t="0" r="0" b="0"/>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alpha val="100000"/>
              </a:srgbClr>
            </a:solidFill>
            <a:ln w="9525">
              <a:noFill/>
            </a:ln>
          </p:spPr>
          <p:txBody>
            <a:bodyPr/>
            <a:lstStyle/>
            <a:p>
              <a:endParaRPr lang="zh-CN" altLang="en-US"/>
            </a:p>
          </p:txBody>
        </p:sp>
        <p:sp>
          <p:nvSpPr>
            <p:cNvPr id="48363" name="Freeform 608"/>
            <p:cNvSpPr/>
            <p:nvPr/>
          </p:nvSpPr>
          <p:spPr>
            <a:xfrm>
              <a:off x="10815638" y="3789131"/>
              <a:ext cx="422275" cy="41275"/>
            </a:xfrm>
            <a:custGeom>
              <a:avLst/>
              <a:gdLst/>
              <a:ahLst/>
              <a:cxnLst>
                <a:cxn ang="0">
                  <a:pos x="9959" y="19655"/>
                </a:cxn>
                <a:cxn ang="0">
                  <a:pos x="410324" y="0"/>
                </a:cxn>
                <a:cxn ang="0">
                  <a:pos x="422275" y="9827"/>
                </a:cxn>
                <a:cxn ang="0">
                  <a:pos x="412316" y="21620"/>
                </a:cxn>
                <a:cxn ang="0">
                  <a:pos x="11951" y="39310"/>
                </a:cxn>
                <a:cxn ang="0">
                  <a:pos x="0" y="31448"/>
                </a:cxn>
                <a:cxn ang="0">
                  <a:pos x="9959" y="19655"/>
                </a:cxn>
              </a:cxnLst>
              <a:rect l="0" t="0" r="0" b="0"/>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alpha val="100000"/>
              </a:srgbClr>
            </a:solidFill>
            <a:ln w="9525">
              <a:noFill/>
            </a:ln>
          </p:spPr>
          <p:txBody>
            <a:bodyPr/>
            <a:lstStyle/>
            <a:p>
              <a:endParaRPr lang="zh-CN" altLang="en-US"/>
            </a:p>
          </p:txBody>
        </p:sp>
        <p:sp>
          <p:nvSpPr>
            <p:cNvPr id="48364" name="Freeform 609"/>
            <p:cNvSpPr/>
            <p:nvPr/>
          </p:nvSpPr>
          <p:spPr>
            <a:xfrm>
              <a:off x="10810875" y="3657369"/>
              <a:ext cx="420687" cy="39688"/>
            </a:xfrm>
            <a:custGeom>
              <a:avLst/>
              <a:gdLst/>
              <a:ahLst/>
              <a:cxnLst>
                <a:cxn ang="0">
                  <a:pos x="5953" y="19844"/>
                </a:cxn>
                <a:cxn ang="0">
                  <a:pos x="412750" y="0"/>
                </a:cxn>
                <a:cxn ang="0">
                  <a:pos x="418703" y="5953"/>
                </a:cxn>
                <a:cxn ang="0">
                  <a:pos x="418703" y="13891"/>
                </a:cxn>
                <a:cxn ang="0">
                  <a:pos x="412750" y="19844"/>
                </a:cxn>
                <a:cxn ang="0">
                  <a:pos x="7937" y="39688"/>
                </a:cxn>
                <a:cxn ang="0">
                  <a:pos x="0" y="33735"/>
                </a:cxn>
                <a:cxn ang="0">
                  <a:pos x="0" y="25797"/>
                </a:cxn>
                <a:cxn ang="0">
                  <a:pos x="5953" y="19844"/>
                </a:cxn>
              </a:cxnLst>
              <a:rect l="0" t="0" r="0" b="0"/>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alpha val="100000"/>
              </a:srgbClr>
            </a:solidFill>
            <a:ln w="9525">
              <a:noFill/>
            </a:ln>
          </p:spPr>
          <p:txBody>
            <a:bodyPr/>
            <a:lstStyle/>
            <a:p>
              <a:endParaRPr lang="zh-CN" altLang="en-US"/>
            </a:p>
          </p:txBody>
        </p:sp>
        <p:sp>
          <p:nvSpPr>
            <p:cNvPr id="48365" name="Freeform 610"/>
            <p:cNvSpPr/>
            <p:nvPr/>
          </p:nvSpPr>
          <p:spPr>
            <a:xfrm>
              <a:off x="10807700" y="3616094"/>
              <a:ext cx="422275" cy="41275"/>
            </a:xfrm>
            <a:custGeom>
              <a:avLst/>
              <a:gdLst/>
              <a:ahLst/>
              <a:cxnLst>
                <a:cxn ang="0">
                  <a:pos x="9959" y="19655"/>
                </a:cxn>
                <a:cxn ang="0">
                  <a:pos x="410324" y="0"/>
                </a:cxn>
                <a:cxn ang="0">
                  <a:pos x="420283" y="9827"/>
                </a:cxn>
                <a:cxn ang="0">
                  <a:pos x="410324" y="21620"/>
                </a:cxn>
                <a:cxn ang="0">
                  <a:pos x="11951" y="41275"/>
                </a:cxn>
                <a:cxn ang="0">
                  <a:pos x="0" y="31448"/>
                </a:cxn>
                <a:cxn ang="0">
                  <a:pos x="9959" y="19655"/>
                </a:cxn>
              </a:cxnLst>
              <a:rect l="0" t="0" r="0" b="0"/>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alpha val="100000"/>
              </a:srgbClr>
            </a:solidFill>
            <a:ln w="9525">
              <a:noFill/>
            </a:ln>
          </p:spPr>
          <p:txBody>
            <a:bodyPr/>
            <a:lstStyle/>
            <a:p>
              <a:endParaRPr lang="zh-CN" altLang="en-US"/>
            </a:p>
          </p:txBody>
        </p:sp>
        <p:sp>
          <p:nvSpPr>
            <p:cNvPr id="48366" name="Freeform 611"/>
            <p:cNvSpPr/>
            <p:nvPr/>
          </p:nvSpPr>
          <p:spPr>
            <a:xfrm>
              <a:off x="10806113" y="3571644"/>
              <a:ext cx="420687" cy="39688"/>
            </a:xfrm>
            <a:custGeom>
              <a:avLst/>
              <a:gdLst/>
              <a:ahLst/>
              <a:cxnLst>
                <a:cxn ang="0">
                  <a:pos x="9969" y="19844"/>
                </a:cxn>
                <a:cxn ang="0">
                  <a:pos x="410718" y="0"/>
                </a:cxn>
                <a:cxn ang="0">
                  <a:pos x="420687" y="9922"/>
                </a:cxn>
                <a:cxn ang="0">
                  <a:pos x="410718" y="19844"/>
                </a:cxn>
                <a:cxn ang="0">
                  <a:pos x="11963" y="39688"/>
                </a:cxn>
                <a:cxn ang="0">
                  <a:pos x="0" y="29766"/>
                </a:cxn>
                <a:cxn ang="0">
                  <a:pos x="9969" y="19844"/>
                </a:cxn>
              </a:cxnLst>
              <a:rect l="0" t="0" r="0" b="0"/>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alpha val="100000"/>
              </a:srgbClr>
            </a:solidFill>
            <a:ln w="9525">
              <a:noFill/>
            </a:ln>
          </p:spPr>
          <p:txBody>
            <a:bodyPr/>
            <a:lstStyle/>
            <a:p>
              <a:endParaRPr lang="zh-CN" altLang="en-US"/>
            </a:p>
          </p:txBody>
        </p:sp>
        <p:sp>
          <p:nvSpPr>
            <p:cNvPr id="48367" name="Freeform 612"/>
            <p:cNvSpPr/>
            <p:nvPr/>
          </p:nvSpPr>
          <p:spPr>
            <a:xfrm>
              <a:off x="10799763" y="3471631"/>
              <a:ext cx="422275" cy="39688"/>
            </a:xfrm>
            <a:custGeom>
              <a:avLst/>
              <a:gdLst/>
              <a:ahLst/>
              <a:cxnLst>
                <a:cxn ang="0">
                  <a:pos x="11951" y="17860"/>
                </a:cxn>
                <a:cxn ang="0">
                  <a:pos x="410324" y="0"/>
                </a:cxn>
                <a:cxn ang="0">
                  <a:pos x="422275" y="9922"/>
                </a:cxn>
                <a:cxn ang="0">
                  <a:pos x="412316" y="19844"/>
                </a:cxn>
                <a:cxn ang="0">
                  <a:pos x="11951" y="39688"/>
                </a:cxn>
                <a:cxn ang="0">
                  <a:pos x="1992" y="29766"/>
                </a:cxn>
                <a:cxn ang="0">
                  <a:pos x="11951" y="17860"/>
                </a:cxn>
              </a:cxnLst>
              <a:rect l="0" t="0" r="0" b="0"/>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alpha val="100000"/>
              </a:srgbClr>
            </a:solidFill>
            <a:ln w="9525">
              <a:noFill/>
            </a:ln>
          </p:spPr>
          <p:txBody>
            <a:bodyPr/>
            <a:lstStyle/>
            <a:p>
              <a:endParaRPr lang="zh-CN" altLang="en-US"/>
            </a:p>
          </p:txBody>
        </p:sp>
        <p:sp>
          <p:nvSpPr>
            <p:cNvPr id="48368" name="Freeform 613"/>
            <p:cNvSpPr/>
            <p:nvPr/>
          </p:nvSpPr>
          <p:spPr>
            <a:xfrm>
              <a:off x="10798175" y="3419244"/>
              <a:ext cx="422275" cy="41275"/>
            </a:xfrm>
            <a:custGeom>
              <a:avLst/>
              <a:gdLst/>
              <a:ahLst/>
              <a:cxnLst>
                <a:cxn ang="0">
                  <a:pos x="9959" y="19655"/>
                </a:cxn>
                <a:cxn ang="0">
                  <a:pos x="410324" y="1965"/>
                </a:cxn>
                <a:cxn ang="0">
                  <a:pos x="422275" y="11793"/>
                </a:cxn>
                <a:cxn ang="0">
                  <a:pos x="412316" y="21620"/>
                </a:cxn>
                <a:cxn ang="0">
                  <a:pos x="11951" y="41275"/>
                </a:cxn>
                <a:cxn ang="0">
                  <a:pos x="0" y="31448"/>
                </a:cxn>
                <a:cxn ang="0">
                  <a:pos x="9959" y="19655"/>
                </a:cxn>
              </a:cxnLst>
              <a:rect l="0" t="0" r="0" b="0"/>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alpha val="100000"/>
              </a:srgbClr>
            </a:solidFill>
            <a:ln w="9525">
              <a:noFill/>
            </a:ln>
          </p:spPr>
          <p:txBody>
            <a:bodyPr/>
            <a:lstStyle/>
            <a:p>
              <a:endParaRPr lang="zh-CN" altLang="en-US"/>
            </a:p>
          </p:txBody>
        </p:sp>
        <p:sp>
          <p:nvSpPr>
            <p:cNvPr id="48369" name="Freeform 614"/>
            <p:cNvSpPr/>
            <p:nvPr/>
          </p:nvSpPr>
          <p:spPr>
            <a:xfrm>
              <a:off x="10983913" y="2420706"/>
              <a:ext cx="504825" cy="952500"/>
            </a:xfrm>
            <a:custGeom>
              <a:avLst/>
              <a:gdLst/>
              <a:ahLst/>
              <a:cxnLst>
                <a:cxn ang="0">
                  <a:pos x="0" y="579869"/>
                </a:cxn>
                <a:cxn ang="0">
                  <a:pos x="310050" y="579869"/>
                </a:cxn>
                <a:cxn ang="0">
                  <a:pos x="190800" y="876778"/>
                </a:cxn>
                <a:cxn ang="0">
                  <a:pos x="323963" y="952500"/>
                </a:cxn>
                <a:cxn ang="0">
                  <a:pos x="498863" y="593818"/>
                </a:cxn>
                <a:cxn ang="0">
                  <a:pos x="492900" y="253070"/>
                </a:cxn>
                <a:cxn ang="0">
                  <a:pos x="314025" y="5978"/>
                </a:cxn>
                <a:cxn ang="0">
                  <a:pos x="278250" y="5978"/>
                </a:cxn>
                <a:cxn ang="0">
                  <a:pos x="103350" y="320821"/>
                </a:cxn>
                <a:cxn ang="0">
                  <a:pos x="0" y="579869"/>
                </a:cxn>
              </a:cxnLst>
              <a:rect l="0" t="0" r="0" b="0"/>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alpha val="100000"/>
              </a:srgbClr>
            </a:solidFill>
            <a:ln w="9525">
              <a:noFill/>
            </a:ln>
          </p:spPr>
          <p:txBody>
            <a:bodyPr/>
            <a:lstStyle/>
            <a:p>
              <a:endParaRPr lang="zh-CN" altLang="en-US"/>
            </a:p>
          </p:txBody>
        </p:sp>
        <p:sp>
          <p:nvSpPr>
            <p:cNvPr id="48370" name="Freeform 615"/>
            <p:cNvSpPr/>
            <p:nvPr/>
          </p:nvSpPr>
          <p:spPr>
            <a:xfrm>
              <a:off x="11288713" y="2688994"/>
              <a:ext cx="42862" cy="160338"/>
            </a:xfrm>
            <a:custGeom>
              <a:avLst/>
              <a:gdLst/>
              <a:ahLst/>
              <a:cxnLst>
                <a:cxn ang="0">
                  <a:pos x="17534" y="0"/>
                </a:cxn>
                <a:cxn ang="0">
                  <a:pos x="0" y="96203"/>
                </a:cxn>
                <a:cxn ang="0">
                  <a:pos x="0" y="126266"/>
                </a:cxn>
                <a:cxn ang="0">
                  <a:pos x="17534" y="64135"/>
                </a:cxn>
                <a:cxn ang="0">
                  <a:pos x="27276" y="160338"/>
                </a:cxn>
                <a:cxn ang="0">
                  <a:pos x="17534" y="0"/>
                </a:cxn>
              </a:cxnLst>
              <a:rect l="0" t="0" r="0" b="0"/>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alpha val="100000"/>
              </a:srgbClr>
            </a:solidFill>
            <a:ln w="9525">
              <a:noFill/>
            </a:ln>
          </p:spPr>
          <p:txBody>
            <a:bodyPr/>
            <a:lstStyle/>
            <a:p>
              <a:endParaRPr lang="zh-CN" altLang="en-US"/>
            </a:p>
          </p:txBody>
        </p:sp>
        <p:sp>
          <p:nvSpPr>
            <p:cNvPr id="48371" name="Freeform 616"/>
            <p:cNvSpPr/>
            <p:nvPr/>
          </p:nvSpPr>
          <p:spPr>
            <a:xfrm>
              <a:off x="11261725" y="2720744"/>
              <a:ext cx="53975" cy="279400"/>
            </a:xfrm>
            <a:custGeom>
              <a:avLst/>
              <a:gdLst/>
              <a:ahLst/>
              <a:cxnLst>
                <a:cxn ang="0">
                  <a:pos x="31750" y="279400"/>
                </a:cxn>
                <a:cxn ang="0">
                  <a:pos x="53975" y="115888"/>
                </a:cxn>
                <a:cxn ang="0">
                  <a:pos x="53975" y="0"/>
                </a:cxn>
                <a:cxn ang="0">
                  <a:pos x="31750" y="47625"/>
                </a:cxn>
                <a:cxn ang="0">
                  <a:pos x="0" y="279400"/>
                </a:cxn>
                <a:cxn ang="0">
                  <a:pos x="31750" y="279400"/>
                </a:cxn>
              </a:cxnLst>
              <a:rect l="0" t="0" r="0" b="0"/>
              <a:pathLst>
                <a:path w="34" h="176">
                  <a:moveTo>
                    <a:pt x="20" y="176"/>
                  </a:moveTo>
                  <a:lnTo>
                    <a:pt x="34" y="73"/>
                  </a:lnTo>
                  <a:lnTo>
                    <a:pt x="34" y="0"/>
                  </a:lnTo>
                  <a:lnTo>
                    <a:pt x="20" y="30"/>
                  </a:lnTo>
                  <a:lnTo>
                    <a:pt x="0" y="176"/>
                  </a:lnTo>
                  <a:lnTo>
                    <a:pt x="20" y="176"/>
                  </a:lnTo>
                  <a:close/>
                </a:path>
              </a:pathLst>
            </a:custGeom>
            <a:solidFill>
              <a:srgbClr val="2B2B2D">
                <a:alpha val="100000"/>
              </a:srgbClr>
            </a:solidFill>
            <a:ln w="9525">
              <a:noFill/>
            </a:ln>
          </p:spPr>
          <p:txBody>
            <a:bodyPr/>
            <a:lstStyle/>
            <a:p>
              <a:endParaRPr lang="zh-CN" altLang="en-US"/>
            </a:p>
          </p:txBody>
        </p:sp>
        <p:sp>
          <p:nvSpPr>
            <p:cNvPr id="48372" name="Freeform 617"/>
            <p:cNvSpPr/>
            <p:nvPr/>
          </p:nvSpPr>
          <p:spPr>
            <a:xfrm>
              <a:off x="11171238" y="3300181"/>
              <a:ext cx="130175" cy="90488"/>
            </a:xfrm>
            <a:custGeom>
              <a:avLst/>
              <a:gdLst/>
              <a:ahLst/>
              <a:cxnLst>
                <a:cxn ang="0">
                  <a:pos x="9525" y="0"/>
                </a:cxn>
                <a:cxn ang="0">
                  <a:pos x="0" y="22225"/>
                </a:cxn>
                <a:cxn ang="0">
                  <a:pos x="104775" y="80963"/>
                </a:cxn>
                <a:cxn ang="0">
                  <a:pos x="120650" y="90488"/>
                </a:cxn>
                <a:cxn ang="0">
                  <a:pos x="130175" y="68263"/>
                </a:cxn>
                <a:cxn ang="0">
                  <a:pos x="9525" y="0"/>
                </a:cxn>
              </a:cxnLst>
              <a:rect l="0" t="0" r="0" b="0"/>
              <a:pathLst>
                <a:path w="82" h="57">
                  <a:moveTo>
                    <a:pt x="6" y="0"/>
                  </a:moveTo>
                  <a:lnTo>
                    <a:pt x="0" y="14"/>
                  </a:lnTo>
                  <a:lnTo>
                    <a:pt x="66" y="51"/>
                  </a:lnTo>
                  <a:lnTo>
                    <a:pt x="76" y="57"/>
                  </a:lnTo>
                  <a:lnTo>
                    <a:pt x="82" y="43"/>
                  </a:lnTo>
                  <a:lnTo>
                    <a:pt x="6" y="0"/>
                  </a:lnTo>
                  <a:close/>
                </a:path>
              </a:pathLst>
            </a:custGeom>
            <a:solidFill>
              <a:srgbClr val="FFFFFF">
                <a:alpha val="100000"/>
              </a:srgbClr>
            </a:solidFill>
            <a:ln w="9525">
              <a:noFill/>
            </a:ln>
          </p:spPr>
          <p:txBody>
            <a:bodyPr/>
            <a:lstStyle/>
            <a:p>
              <a:endParaRPr lang="zh-CN" altLang="en-US"/>
            </a:p>
          </p:txBody>
        </p:sp>
        <p:sp>
          <p:nvSpPr>
            <p:cNvPr id="48373" name="Freeform 618"/>
            <p:cNvSpPr/>
            <p:nvPr/>
          </p:nvSpPr>
          <p:spPr>
            <a:xfrm>
              <a:off x="11064875" y="3333519"/>
              <a:ext cx="204787" cy="354013"/>
            </a:xfrm>
            <a:custGeom>
              <a:avLst/>
              <a:gdLst/>
              <a:ahLst/>
              <a:cxnLst>
                <a:cxn ang="0">
                  <a:pos x="204787" y="45743"/>
                </a:cxn>
                <a:cxn ang="0">
                  <a:pos x="159058" y="147174"/>
                </a:cxn>
                <a:cxn ang="0">
                  <a:pos x="127246" y="300314"/>
                </a:cxn>
                <a:cxn ang="0">
                  <a:pos x="35788" y="346058"/>
                </a:cxn>
                <a:cxn ang="0">
                  <a:pos x="1988" y="222750"/>
                </a:cxn>
                <a:cxn ang="0">
                  <a:pos x="37776" y="87509"/>
                </a:cxn>
                <a:cxn ang="0">
                  <a:pos x="105376" y="25855"/>
                </a:cxn>
                <a:cxn ang="0">
                  <a:pos x="121282" y="0"/>
                </a:cxn>
                <a:cxn ang="0">
                  <a:pos x="204787" y="45743"/>
                </a:cxn>
              </a:cxnLst>
              <a:rect l="0" t="0" r="0" b="0"/>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alpha val="100000"/>
              </a:srgbClr>
            </a:solidFill>
            <a:ln w="9525">
              <a:noFill/>
            </a:ln>
          </p:spPr>
          <p:txBody>
            <a:bodyPr/>
            <a:lstStyle/>
            <a:p>
              <a:endParaRPr lang="zh-CN" altLang="en-US"/>
            </a:p>
          </p:txBody>
        </p:sp>
        <p:sp>
          <p:nvSpPr>
            <p:cNvPr id="48374" name="Freeform 619"/>
            <p:cNvSpPr/>
            <p:nvPr/>
          </p:nvSpPr>
          <p:spPr>
            <a:xfrm>
              <a:off x="10983913" y="2131781"/>
              <a:ext cx="246062" cy="565150"/>
            </a:xfrm>
            <a:custGeom>
              <a:avLst/>
              <a:gdLst/>
              <a:ahLst/>
              <a:cxnLst>
                <a:cxn ang="0">
                  <a:pos x="0" y="0"/>
                </a:cxn>
                <a:cxn ang="0">
                  <a:pos x="220265" y="81589"/>
                </a:cxn>
                <a:cxn ang="0">
                  <a:pos x="246062" y="276605"/>
                </a:cxn>
                <a:cxn ang="0">
                  <a:pos x="236140" y="380083"/>
                </a:cxn>
                <a:cxn ang="0">
                  <a:pos x="0" y="565150"/>
                </a:cxn>
                <a:cxn ang="0">
                  <a:pos x="0" y="0"/>
                </a:cxn>
              </a:cxnLst>
              <a:rect l="0" t="0" r="0" b="0"/>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alpha val="100000"/>
              </a:srgbClr>
            </a:solidFill>
            <a:ln w="9525">
              <a:noFill/>
            </a:ln>
          </p:spPr>
          <p:txBody>
            <a:bodyPr/>
            <a:lstStyle/>
            <a:p>
              <a:endParaRPr lang="zh-CN" altLang="en-US"/>
            </a:p>
          </p:txBody>
        </p:sp>
        <p:sp>
          <p:nvSpPr>
            <p:cNvPr id="48375" name="Freeform 620"/>
            <p:cNvSpPr/>
            <p:nvPr/>
          </p:nvSpPr>
          <p:spPr>
            <a:xfrm>
              <a:off x="10475913" y="2420706"/>
              <a:ext cx="508000" cy="952500"/>
            </a:xfrm>
            <a:custGeom>
              <a:avLst/>
              <a:gdLst/>
              <a:ahLst/>
              <a:cxnLst>
                <a:cxn ang="0">
                  <a:pos x="508000" y="579869"/>
                </a:cxn>
                <a:cxn ang="0">
                  <a:pos x="195231" y="579869"/>
                </a:cxn>
                <a:cxn ang="0">
                  <a:pos x="314761" y="876778"/>
                </a:cxn>
                <a:cxn ang="0">
                  <a:pos x="181286" y="952500"/>
                </a:cxn>
                <a:cxn ang="0">
                  <a:pos x="5976" y="593818"/>
                </a:cxn>
                <a:cxn ang="0">
                  <a:pos x="11953" y="253070"/>
                </a:cxn>
                <a:cxn ang="0">
                  <a:pos x="191247" y="5978"/>
                </a:cxn>
                <a:cxn ang="0">
                  <a:pos x="227106" y="5978"/>
                </a:cxn>
                <a:cxn ang="0">
                  <a:pos x="402416" y="320821"/>
                </a:cxn>
                <a:cxn ang="0">
                  <a:pos x="508000" y="579869"/>
                </a:cxn>
              </a:cxnLst>
              <a:rect l="0" t="0" r="0" b="0"/>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alpha val="100000"/>
              </a:srgbClr>
            </a:solidFill>
            <a:ln w="9525">
              <a:noFill/>
            </a:ln>
          </p:spPr>
          <p:txBody>
            <a:bodyPr/>
            <a:lstStyle/>
            <a:p>
              <a:endParaRPr lang="zh-CN" altLang="en-US"/>
            </a:p>
          </p:txBody>
        </p:sp>
        <p:sp>
          <p:nvSpPr>
            <p:cNvPr id="48376" name="Freeform 621"/>
            <p:cNvSpPr/>
            <p:nvPr/>
          </p:nvSpPr>
          <p:spPr>
            <a:xfrm>
              <a:off x="10633075" y="2688994"/>
              <a:ext cx="42862" cy="160338"/>
            </a:xfrm>
            <a:custGeom>
              <a:avLst/>
              <a:gdLst/>
              <a:ahLst/>
              <a:cxnLst>
                <a:cxn ang="0">
                  <a:pos x="25328" y="0"/>
                </a:cxn>
                <a:cxn ang="0">
                  <a:pos x="42862" y="96203"/>
                </a:cxn>
                <a:cxn ang="0">
                  <a:pos x="42862" y="126266"/>
                </a:cxn>
                <a:cxn ang="0">
                  <a:pos x="25328" y="64135"/>
                </a:cxn>
                <a:cxn ang="0">
                  <a:pos x="15586" y="160338"/>
                </a:cxn>
                <a:cxn ang="0">
                  <a:pos x="25328" y="0"/>
                </a:cxn>
              </a:cxnLst>
              <a:rect l="0" t="0" r="0" b="0"/>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alpha val="100000"/>
              </a:srgbClr>
            </a:solidFill>
            <a:ln w="9525">
              <a:noFill/>
            </a:ln>
          </p:spPr>
          <p:txBody>
            <a:bodyPr/>
            <a:lstStyle/>
            <a:p>
              <a:endParaRPr lang="zh-CN" altLang="en-US"/>
            </a:p>
          </p:txBody>
        </p:sp>
        <p:sp>
          <p:nvSpPr>
            <p:cNvPr id="48377" name="Freeform 622"/>
            <p:cNvSpPr/>
            <p:nvPr/>
          </p:nvSpPr>
          <p:spPr>
            <a:xfrm>
              <a:off x="10648950" y="2720744"/>
              <a:ext cx="53975" cy="279400"/>
            </a:xfrm>
            <a:custGeom>
              <a:avLst/>
              <a:gdLst/>
              <a:ahLst/>
              <a:cxnLst>
                <a:cxn ang="0">
                  <a:pos x="22225" y="279400"/>
                </a:cxn>
                <a:cxn ang="0">
                  <a:pos x="0" y="115888"/>
                </a:cxn>
                <a:cxn ang="0">
                  <a:pos x="0" y="0"/>
                </a:cxn>
                <a:cxn ang="0">
                  <a:pos x="22225" y="47625"/>
                </a:cxn>
                <a:cxn ang="0">
                  <a:pos x="53975" y="279400"/>
                </a:cxn>
                <a:cxn ang="0">
                  <a:pos x="22225" y="279400"/>
                </a:cxn>
              </a:cxnLst>
              <a:rect l="0" t="0" r="0" b="0"/>
              <a:pathLst>
                <a:path w="34" h="176">
                  <a:moveTo>
                    <a:pt x="14" y="176"/>
                  </a:moveTo>
                  <a:lnTo>
                    <a:pt x="0" y="73"/>
                  </a:lnTo>
                  <a:lnTo>
                    <a:pt x="0" y="0"/>
                  </a:lnTo>
                  <a:lnTo>
                    <a:pt x="14" y="30"/>
                  </a:lnTo>
                  <a:lnTo>
                    <a:pt x="34" y="176"/>
                  </a:lnTo>
                  <a:lnTo>
                    <a:pt x="14" y="176"/>
                  </a:lnTo>
                  <a:close/>
                </a:path>
              </a:pathLst>
            </a:custGeom>
            <a:solidFill>
              <a:srgbClr val="2B2B2D">
                <a:alpha val="100000"/>
              </a:srgbClr>
            </a:solidFill>
            <a:ln w="9525">
              <a:noFill/>
            </a:ln>
          </p:spPr>
          <p:txBody>
            <a:bodyPr/>
            <a:lstStyle/>
            <a:p>
              <a:endParaRPr lang="zh-CN" altLang="en-US"/>
            </a:p>
          </p:txBody>
        </p:sp>
        <p:sp>
          <p:nvSpPr>
            <p:cNvPr id="48378" name="Freeform 623"/>
            <p:cNvSpPr/>
            <p:nvPr/>
          </p:nvSpPr>
          <p:spPr>
            <a:xfrm>
              <a:off x="10663238" y="3300181"/>
              <a:ext cx="130175" cy="90488"/>
            </a:xfrm>
            <a:custGeom>
              <a:avLst/>
              <a:gdLst/>
              <a:ahLst/>
              <a:cxnLst>
                <a:cxn ang="0">
                  <a:pos x="120650" y="0"/>
                </a:cxn>
                <a:cxn ang="0">
                  <a:pos x="130175" y="22225"/>
                </a:cxn>
                <a:cxn ang="0">
                  <a:pos x="25400" y="80963"/>
                </a:cxn>
                <a:cxn ang="0">
                  <a:pos x="9525" y="90488"/>
                </a:cxn>
                <a:cxn ang="0">
                  <a:pos x="0" y="68263"/>
                </a:cxn>
                <a:cxn ang="0">
                  <a:pos x="120650" y="0"/>
                </a:cxn>
              </a:cxnLst>
              <a:rect l="0" t="0" r="0" b="0"/>
              <a:pathLst>
                <a:path w="82" h="57">
                  <a:moveTo>
                    <a:pt x="76" y="0"/>
                  </a:moveTo>
                  <a:lnTo>
                    <a:pt x="82" y="14"/>
                  </a:lnTo>
                  <a:lnTo>
                    <a:pt x="16" y="51"/>
                  </a:lnTo>
                  <a:lnTo>
                    <a:pt x="6" y="57"/>
                  </a:lnTo>
                  <a:lnTo>
                    <a:pt x="0" y="43"/>
                  </a:lnTo>
                  <a:lnTo>
                    <a:pt x="76" y="0"/>
                  </a:lnTo>
                  <a:close/>
                </a:path>
              </a:pathLst>
            </a:custGeom>
            <a:solidFill>
              <a:srgbClr val="FFFFFF">
                <a:alpha val="100000"/>
              </a:srgbClr>
            </a:solidFill>
            <a:ln w="9525">
              <a:noFill/>
            </a:ln>
          </p:spPr>
          <p:txBody>
            <a:bodyPr/>
            <a:lstStyle/>
            <a:p>
              <a:endParaRPr lang="zh-CN" altLang="en-US"/>
            </a:p>
          </p:txBody>
        </p:sp>
        <p:sp>
          <p:nvSpPr>
            <p:cNvPr id="48379" name="Freeform 624"/>
            <p:cNvSpPr/>
            <p:nvPr/>
          </p:nvSpPr>
          <p:spPr>
            <a:xfrm>
              <a:off x="10694988" y="3333519"/>
              <a:ext cx="204787" cy="354013"/>
            </a:xfrm>
            <a:custGeom>
              <a:avLst/>
              <a:gdLst/>
              <a:ahLst/>
              <a:cxnLst>
                <a:cxn ang="0">
                  <a:pos x="0" y="45743"/>
                </a:cxn>
                <a:cxn ang="0">
                  <a:pos x="45729" y="147174"/>
                </a:cxn>
                <a:cxn ang="0">
                  <a:pos x="79529" y="300314"/>
                </a:cxn>
                <a:cxn ang="0">
                  <a:pos x="168999" y="346058"/>
                </a:cxn>
                <a:cxn ang="0">
                  <a:pos x="202799" y="222750"/>
                </a:cxn>
                <a:cxn ang="0">
                  <a:pos x="167011" y="87509"/>
                </a:cxn>
                <a:cxn ang="0">
                  <a:pos x="99411" y="25855"/>
                </a:cxn>
                <a:cxn ang="0">
                  <a:pos x="83505" y="0"/>
                </a:cxn>
                <a:cxn ang="0">
                  <a:pos x="0" y="45743"/>
                </a:cxn>
              </a:cxnLst>
              <a:rect l="0" t="0" r="0" b="0"/>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alpha val="100000"/>
              </a:srgbClr>
            </a:solidFill>
            <a:ln w="9525">
              <a:noFill/>
            </a:ln>
          </p:spPr>
          <p:txBody>
            <a:bodyPr/>
            <a:lstStyle/>
            <a:p>
              <a:endParaRPr lang="zh-CN" altLang="en-US"/>
            </a:p>
          </p:txBody>
        </p:sp>
        <p:sp>
          <p:nvSpPr>
            <p:cNvPr id="48380" name="Freeform 625"/>
            <p:cNvSpPr/>
            <p:nvPr/>
          </p:nvSpPr>
          <p:spPr>
            <a:xfrm>
              <a:off x="10861675" y="2696931"/>
              <a:ext cx="241300" cy="303213"/>
            </a:xfrm>
            <a:custGeom>
              <a:avLst/>
              <a:gdLst/>
              <a:ahLst/>
              <a:cxnLst>
                <a:cxn ang="0">
                  <a:pos x="121647" y="41891"/>
                </a:cxn>
                <a:cxn ang="0">
                  <a:pos x="0" y="0"/>
                </a:cxn>
                <a:cxn ang="0">
                  <a:pos x="121647" y="303213"/>
                </a:cxn>
                <a:cxn ang="0">
                  <a:pos x="241300" y="0"/>
                </a:cxn>
                <a:cxn ang="0">
                  <a:pos x="121647" y="41891"/>
                </a:cxn>
              </a:cxnLst>
              <a:rect l="0" t="0" r="0" b="0"/>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alpha val="100000"/>
              </a:srgbClr>
            </a:solidFill>
            <a:ln w="9525">
              <a:noFill/>
            </a:ln>
          </p:spPr>
          <p:txBody>
            <a:bodyPr/>
            <a:lstStyle/>
            <a:p>
              <a:endParaRPr lang="zh-CN" altLang="en-US"/>
            </a:p>
          </p:txBody>
        </p:sp>
        <p:sp>
          <p:nvSpPr>
            <p:cNvPr id="48381" name="Freeform 626"/>
            <p:cNvSpPr/>
            <p:nvPr/>
          </p:nvSpPr>
          <p:spPr>
            <a:xfrm>
              <a:off x="10694988" y="2408006"/>
              <a:ext cx="574675" cy="393700"/>
            </a:xfrm>
            <a:custGeom>
              <a:avLst/>
              <a:gdLst/>
              <a:ahLst/>
              <a:cxnLst>
                <a:cxn ang="0">
                  <a:pos x="558767" y="0"/>
                </a:cxn>
                <a:cxn ang="0">
                  <a:pos x="534905" y="0"/>
                </a:cxn>
                <a:cxn ang="0">
                  <a:pos x="524963" y="103921"/>
                </a:cxn>
                <a:cxn ang="0">
                  <a:pos x="288332" y="289779"/>
                </a:cxn>
                <a:cxn ang="0">
                  <a:pos x="51701" y="103921"/>
                </a:cxn>
                <a:cxn ang="0">
                  <a:pos x="41758" y="0"/>
                </a:cxn>
                <a:cxn ang="0">
                  <a:pos x="15908" y="0"/>
                </a:cxn>
                <a:cxn ang="0">
                  <a:pos x="15908" y="99924"/>
                </a:cxn>
                <a:cxn ang="0">
                  <a:pos x="61643" y="133898"/>
                </a:cxn>
                <a:cxn ang="0">
                  <a:pos x="111356" y="269794"/>
                </a:cxn>
                <a:cxn ang="0">
                  <a:pos x="288332" y="393700"/>
                </a:cxn>
                <a:cxn ang="0">
                  <a:pos x="463319" y="269794"/>
                </a:cxn>
                <a:cxn ang="0">
                  <a:pos x="513032" y="133898"/>
                </a:cxn>
                <a:cxn ang="0">
                  <a:pos x="558767" y="99924"/>
                </a:cxn>
                <a:cxn ang="0">
                  <a:pos x="558767" y="0"/>
                </a:cxn>
              </a:cxnLst>
              <a:rect l="0" t="0" r="0" b="0"/>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alpha val="100000"/>
              </a:srgbClr>
            </a:solidFill>
            <a:ln w="9525">
              <a:noFill/>
            </a:ln>
          </p:spPr>
          <p:txBody>
            <a:bodyPr/>
            <a:lstStyle/>
            <a:p>
              <a:endParaRPr lang="zh-CN" altLang="en-US"/>
            </a:p>
          </p:txBody>
        </p:sp>
        <p:sp>
          <p:nvSpPr>
            <p:cNvPr id="48382" name="Freeform 627"/>
            <p:cNvSpPr/>
            <p:nvPr/>
          </p:nvSpPr>
          <p:spPr>
            <a:xfrm>
              <a:off x="10736263" y="2131781"/>
              <a:ext cx="314325" cy="588963"/>
            </a:xfrm>
            <a:custGeom>
              <a:avLst/>
              <a:gdLst/>
              <a:ahLst/>
              <a:cxnLst>
                <a:cxn ang="0">
                  <a:pos x="161141" y="533250"/>
                </a:cxn>
                <a:cxn ang="0">
                  <a:pos x="161141" y="533250"/>
                </a:cxn>
                <a:cxn ang="0">
                  <a:pos x="9947" y="380040"/>
                </a:cxn>
                <a:cxn ang="0">
                  <a:pos x="0" y="276574"/>
                </a:cxn>
                <a:cxn ang="0">
                  <a:pos x="23873" y="81579"/>
                </a:cxn>
                <a:cxn ang="0">
                  <a:pos x="246685" y="0"/>
                </a:cxn>
                <a:cxn ang="0">
                  <a:pos x="246685" y="533250"/>
                </a:cxn>
                <a:cxn ang="0">
                  <a:pos x="314325" y="588963"/>
                </a:cxn>
                <a:cxn ang="0">
                  <a:pos x="161141" y="533250"/>
                </a:cxn>
              </a:cxnLst>
              <a:rect l="0" t="0" r="0" b="0"/>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alpha val="100000"/>
              </a:srgbClr>
            </a:solidFill>
            <a:ln w="9525">
              <a:noFill/>
            </a:ln>
          </p:spPr>
          <p:txBody>
            <a:bodyPr/>
            <a:lstStyle/>
            <a:p>
              <a:endParaRPr lang="zh-CN" altLang="en-US"/>
            </a:p>
          </p:txBody>
        </p:sp>
        <p:sp>
          <p:nvSpPr>
            <p:cNvPr id="48383" name="Freeform 628"/>
            <p:cNvSpPr/>
            <p:nvPr/>
          </p:nvSpPr>
          <p:spPr>
            <a:xfrm>
              <a:off x="10720388" y="4798781"/>
              <a:ext cx="211137" cy="130175"/>
            </a:xfrm>
            <a:custGeom>
              <a:avLst/>
              <a:gdLst/>
              <a:ahLst/>
              <a:cxnLst>
                <a:cxn ang="0">
                  <a:pos x="12700" y="130175"/>
                </a:cxn>
                <a:cxn ang="0">
                  <a:pos x="0" y="106363"/>
                </a:cxn>
                <a:cxn ang="0">
                  <a:pos x="200025" y="0"/>
                </a:cxn>
                <a:cxn ang="0">
                  <a:pos x="211137" y="25400"/>
                </a:cxn>
                <a:cxn ang="0">
                  <a:pos x="12700" y="130175"/>
                </a:cxn>
              </a:cxnLst>
              <a:rect l="0" t="0" r="0" b="0"/>
              <a:pathLst>
                <a:path w="133" h="82">
                  <a:moveTo>
                    <a:pt x="8" y="82"/>
                  </a:moveTo>
                  <a:lnTo>
                    <a:pt x="0" y="67"/>
                  </a:lnTo>
                  <a:lnTo>
                    <a:pt x="126" y="0"/>
                  </a:lnTo>
                  <a:lnTo>
                    <a:pt x="133" y="16"/>
                  </a:lnTo>
                  <a:lnTo>
                    <a:pt x="8" y="82"/>
                  </a:lnTo>
                  <a:close/>
                </a:path>
              </a:pathLst>
            </a:custGeom>
            <a:solidFill>
              <a:srgbClr val="F89A37">
                <a:alpha val="100000"/>
              </a:srgbClr>
            </a:solidFill>
            <a:ln w="9525">
              <a:noFill/>
            </a:ln>
          </p:spPr>
          <p:txBody>
            <a:bodyPr/>
            <a:lstStyle/>
            <a:p>
              <a:endParaRPr lang="zh-CN" altLang="en-US"/>
            </a:p>
          </p:txBody>
        </p:sp>
        <p:sp>
          <p:nvSpPr>
            <p:cNvPr id="48384" name="Freeform 629"/>
            <p:cNvSpPr/>
            <p:nvPr/>
          </p:nvSpPr>
          <p:spPr>
            <a:xfrm>
              <a:off x="10733088" y="4821006"/>
              <a:ext cx="211137" cy="128588"/>
            </a:xfrm>
            <a:custGeom>
              <a:avLst/>
              <a:gdLst/>
              <a:ahLst/>
              <a:cxnLst>
                <a:cxn ang="0">
                  <a:pos x="11112" y="128588"/>
                </a:cxn>
                <a:cxn ang="0">
                  <a:pos x="0" y="104775"/>
                </a:cxn>
                <a:cxn ang="0">
                  <a:pos x="198437" y="0"/>
                </a:cxn>
                <a:cxn ang="0">
                  <a:pos x="211137" y="23813"/>
                </a:cxn>
                <a:cxn ang="0">
                  <a:pos x="11112" y="128588"/>
                </a:cxn>
              </a:cxnLst>
              <a:rect l="0" t="0" r="0" b="0"/>
              <a:pathLst>
                <a:path w="133" h="81">
                  <a:moveTo>
                    <a:pt x="7" y="81"/>
                  </a:moveTo>
                  <a:lnTo>
                    <a:pt x="0" y="66"/>
                  </a:lnTo>
                  <a:lnTo>
                    <a:pt x="125" y="0"/>
                  </a:lnTo>
                  <a:lnTo>
                    <a:pt x="133" y="15"/>
                  </a:lnTo>
                  <a:lnTo>
                    <a:pt x="7" y="81"/>
                  </a:lnTo>
                  <a:close/>
                </a:path>
              </a:pathLst>
            </a:custGeom>
            <a:solidFill>
              <a:srgbClr val="F2C13F">
                <a:alpha val="100000"/>
              </a:srgbClr>
            </a:solidFill>
            <a:ln w="9525">
              <a:noFill/>
            </a:ln>
          </p:spPr>
          <p:txBody>
            <a:bodyPr/>
            <a:lstStyle/>
            <a:p>
              <a:endParaRPr lang="zh-CN" altLang="en-US"/>
            </a:p>
          </p:txBody>
        </p:sp>
        <p:sp>
          <p:nvSpPr>
            <p:cNvPr id="48385" name="Freeform 630"/>
            <p:cNvSpPr/>
            <p:nvPr/>
          </p:nvSpPr>
          <p:spPr>
            <a:xfrm>
              <a:off x="10915650" y="4798781"/>
              <a:ext cx="55562" cy="46038"/>
            </a:xfrm>
            <a:custGeom>
              <a:avLst/>
              <a:gdLst/>
              <a:ahLst/>
              <a:cxnLst>
                <a:cxn ang="0">
                  <a:pos x="3969" y="0"/>
                </a:cxn>
                <a:cxn ang="0">
                  <a:pos x="55562" y="6005"/>
                </a:cxn>
                <a:cxn ang="0">
                  <a:pos x="27781" y="46038"/>
                </a:cxn>
                <a:cxn ang="0">
                  <a:pos x="3969" y="0"/>
                </a:cxn>
              </a:cxnLst>
              <a:rect l="0" t="0" r="0" b="0"/>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alpha val="100000"/>
              </a:srgbClr>
            </a:solidFill>
            <a:ln w="9525">
              <a:noFill/>
            </a:ln>
          </p:spPr>
          <p:txBody>
            <a:bodyPr/>
            <a:lstStyle/>
            <a:p>
              <a:endParaRPr lang="zh-CN" altLang="en-US"/>
            </a:p>
          </p:txBody>
        </p:sp>
        <p:sp>
          <p:nvSpPr>
            <p:cNvPr id="48386" name="Freeform 631"/>
            <p:cNvSpPr/>
            <p:nvPr/>
          </p:nvSpPr>
          <p:spPr>
            <a:xfrm>
              <a:off x="10961688" y="4803544"/>
              <a:ext cx="9525" cy="7938"/>
            </a:xfrm>
            <a:custGeom>
              <a:avLst/>
              <a:gdLst/>
              <a:ahLst/>
              <a:cxnLst>
                <a:cxn ang="0">
                  <a:pos x="9525" y="1588"/>
                </a:cxn>
                <a:cxn ang="0">
                  <a:pos x="3175" y="7938"/>
                </a:cxn>
                <a:cxn ang="0">
                  <a:pos x="0" y="0"/>
                </a:cxn>
                <a:cxn ang="0">
                  <a:pos x="9525" y="1588"/>
                </a:cxn>
              </a:cxnLst>
              <a:rect l="0" t="0" r="0" b="0"/>
              <a:pathLst>
                <a:path w="6" h="5">
                  <a:moveTo>
                    <a:pt x="6" y="1"/>
                  </a:moveTo>
                  <a:lnTo>
                    <a:pt x="2" y="5"/>
                  </a:lnTo>
                  <a:lnTo>
                    <a:pt x="0" y="0"/>
                  </a:lnTo>
                  <a:lnTo>
                    <a:pt x="6" y="1"/>
                  </a:lnTo>
                  <a:close/>
                </a:path>
              </a:pathLst>
            </a:custGeom>
            <a:solidFill>
              <a:srgbClr val="304152">
                <a:alpha val="100000"/>
              </a:srgbClr>
            </a:solidFill>
            <a:ln w="9525">
              <a:noFill/>
            </a:ln>
          </p:spPr>
          <p:txBody>
            <a:bodyPr/>
            <a:lstStyle/>
            <a:p>
              <a:endParaRPr lang="zh-CN" altLang="en-US"/>
            </a:p>
          </p:txBody>
        </p:sp>
        <p:sp>
          <p:nvSpPr>
            <p:cNvPr id="48387" name="Freeform 632"/>
            <p:cNvSpPr/>
            <p:nvPr/>
          </p:nvSpPr>
          <p:spPr>
            <a:xfrm>
              <a:off x="10704513" y="4905144"/>
              <a:ext cx="39687" cy="52388"/>
            </a:xfrm>
            <a:custGeom>
              <a:avLst/>
              <a:gdLst/>
              <a:ahLst/>
              <a:cxnLst>
                <a:cxn ang="0">
                  <a:pos x="15875" y="0"/>
                </a:cxn>
                <a:cxn ang="0">
                  <a:pos x="39687" y="44627"/>
                </a:cxn>
                <a:cxn ang="0">
                  <a:pos x="23812" y="52388"/>
                </a:cxn>
                <a:cxn ang="0">
                  <a:pos x="0" y="7761"/>
                </a:cxn>
                <a:cxn ang="0">
                  <a:pos x="15875" y="0"/>
                </a:cxn>
              </a:cxnLst>
              <a:rect l="0" t="0" r="0" b="0"/>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alpha val="100000"/>
              </a:srgbClr>
            </a:solidFill>
            <a:ln w="9525">
              <a:noFill/>
            </a:ln>
          </p:spPr>
          <p:txBody>
            <a:bodyPr/>
            <a:lstStyle/>
            <a:p>
              <a:endParaRPr lang="zh-CN" altLang="en-US"/>
            </a:p>
          </p:txBody>
        </p:sp>
        <p:sp>
          <p:nvSpPr>
            <p:cNvPr id="48388" name="Freeform 633"/>
            <p:cNvSpPr/>
            <p:nvPr/>
          </p:nvSpPr>
          <p:spPr>
            <a:xfrm>
              <a:off x="10679113" y="4913081"/>
              <a:ext cx="49212" cy="55563"/>
            </a:xfrm>
            <a:custGeom>
              <a:avLst/>
              <a:gdLst/>
              <a:ahLst/>
              <a:cxnLst>
                <a:cxn ang="0">
                  <a:pos x="25590" y="0"/>
                </a:cxn>
                <a:cxn ang="0">
                  <a:pos x="7874" y="9922"/>
                </a:cxn>
                <a:cxn ang="0">
                  <a:pos x="31496" y="55563"/>
                </a:cxn>
                <a:cxn ang="0">
                  <a:pos x="49212" y="45641"/>
                </a:cxn>
                <a:cxn ang="0">
                  <a:pos x="25590" y="0"/>
                </a:cxn>
              </a:cxnLst>
              <a:rect l="0" t="0" r="0" b="0"/>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alpha val="100000"/>
              </a:srgbClr>
            </a:solidFill>
            <a:ln w="9525">
              <a:noFill/>
            </a:ln>
          </p:spPr>
          <p:txBody>
            <a:bodyPr/>
            <a:lstStyle/>
            <a:p>
              <a:endParaRPr lang="zh-CN" altLang="en-US"/>
            </a:p>
          </p:txBody>
        </p:sp>
        <p:sp>
          <p:nvSpPr>
            <p:cNvPr id="48389" name="Freeform 634"/>
            <p:cNvSpPr/>
            <p:nvPr/>
          </p:nvSpPr>
          <p:spPr>
            <a:xfrm>
              <a:off x="11690350" y="3392256"/>
              <a:ext cx="117475" cy="215900"/>
            </a:xfrm>
            <a:custGeom>
              <a:avLst/>
              <a:gdLst/>
              <a:ahLst/>
              <a:cxnLst>
                <a:cxn ang="0">
                  <a:pos x="93663" y="0"/>
                </a:cxn>
                <a:cxn ang="0">
                  <a:pos x="117475" y="12700"/>
                </a:cxn>
                <a:cxn ang="0">
                  <a:pos x="23813" y="215900"/>
                </a:cxn>
                <a:cxn ang="0">
                  <a:pos x="0" y="204788"/>
                </a:cxn>
                <a:cxn ang="0">
                  <a:pos x="93663" y="0"/>
                </a:cxn>
              </a:cxnLst>
              <a:rect l="0" t="0" r="0" b="0"/>
              <a:pathLst>
                <a:path w="74" h="136">
                  <a:moveTo>
                    <a:pt x="59" y="0"/>
                  </a:moveTo>
                  <a:lnTo>
                    <a:pt x="74" y="8"/>
                  </a:lnTo>
                  <a:lnTo>
                    <a:pt x="15" y="136"/>
                  </a:lnTo>
                  <a:lnTo>
                    <a:pt x="0" y="129"/>
                  </a:lnTo>
                  <a:lnTo>
                    <a:pt x="59" y="0"/>
                  </a:lnTo>
                  <a:close/>
                </a:path>
              </a:pathLst>
            </a:custGeom>
            <a:solidFill>
              <a:srgbClr val="F89A37">
                <a:alpha val="100000"/>
              </a:srgbClr>
            </a:solidFill>
            <a:ln w="9525">
              <a:noFill/>
            </a:ln>
          </p:spPr>
          <p:txBody>
            <a:bodyPr/>
            <a:lstStyle/>
            <a:p>
              <a:endParaRPr lang="zh-CN" altLang="en-US"/>
            </a:p>
          </p:txBody>
        </p:sp>
        <p:sp>
          <p:nvSpPr>
            <p:cNvPr id="48390" name="Freeform 635"/>
            <p:cNvSpPr/>
            <p:nvPr/>
          </p:nvSpPr>
          <p:spPr>
            <a:xfrm>
              <a:off x="11668125" y="3382731"/>
              <a:ext cx="117475" cy="214313"/>
            </a:xfrm>
            <a:custGeom>
              <a:avLst/>
              <a:gdLst/>
              <a:ahLst/>
              <a:cxnLst>
                <a:cxn ang="0">
                  <a:pos x="92075" y="0"/>
                </a:cxn>
                <a:cxn ang="0">
                  <a:pos x="117475" y="11113"/>
                </a:cxn>
                <a:cxn ang="0">
                  <a:pos x="23813" y="214313"/>
                </a:cxn>
                <a:cxn ang="0">
                  <a:pos x="0" y="204788"/>
                </a:cxn>
                <a:cxn ang="0">
                  <a:pos x="92075" y="0"/>
                </a:cxn>
              </a:cxnLst>
              <a:rect l="0" t="0" r="0" b="0"/>
              <a:pathLst>
                <a:path w="74" h="135">
                  <a:moveTo>
                    <a:pt x="58" y="0"/>
                  </a:moveTo>
                  <a:lnTo>
                    <a:pt x="74" y="7"/>
                  </a:lnTo>
                  <a:lnTo>
                    <a:pt x="15" y="135"/>
                  </a:lnTo>
                  <a:lnTo>
                    <a:pt x="0" y="129"/>
                  </a:lnTo>
                  <a:lnTo>
                    <a:pt x="58" y="0"/>
                  </a:lnTo>
                  <a:close/>
                </a:path>
              </a:pathLst>
            </a:custGeom>
            <a:solidFill>
              <a:srgbClr val="F2C13F">
                <a:alpha val="100000"/>
              </a:srgbClr>
            </a:solidFill>
            <a:ln w="9525">
              <a:noFill/>
            </a:ln>
          </p:spPr>
          <p:txBody>
            <a:bodyPr/>
            <a:lstStyle/>
            <a:p>
              <a:endParaRPr lang="zh-CN" altLang="en-US"/>
            </a:p>
          </p:txBody>
        </p:sp>
        <p:sp>
          <p:nvSpPr>
            <p:cNvPr id="48391" name="Freeform 636"/>
            <p:cNvSpPr/>
            <p:nvPr/>
          </p:nvSpPr>
          <p:spPr>
            <a:xfrm>
              <a:off x="11668125" y="3581169"/>
              <a:ext cx="46037" cy="53975"/>
            </a:xfrm>
            <a:custGeom>
              <a:avLst/>
              <a:gdLst/>
              <a:ahLst/>
              <a:cxnLst>
                <a:cxn ang="0">
                  <a:pos x="46037" y="25988"/>
                </a:cxn>
                <a:cxn ang="0">
                  <a:pos x="4003" y="53975"/>
                </a:cxn>
                <a:cxn ang="0">
                  <a:pos x="0" y="5997"/>
                </a:cxn>
                <a:cxn ang="0">
                  <a:pos x="46037" y="25988"/>
                </a:cxn>
              </a:cxnLst>
              <a:rect l="0" t="0" r="0" b="0"/>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alpha val="100000"/>
              </a:srgbClr>
            </a:solidFill>
            <a:ln w="9525">
              <a:noFill/>
            </a:ln>
          </p:spPr>
          <p:txBody>
            <a:bodyPr/>
            <a:lstStyle/>
            <a:p>
              <a:endParaRPr lang="zh-CN" altLang="en-US"/>
            </a:p>
          </p:txBody>
        </p:sp>
        <p:sp>
          <p:nvSpPr>
            <p:cNvPr id="48392" name="Freeform 637"/>
            <p:cNvSpPr/>
            <p:nvPr/>
          </p:nvSpPr>
          <p:spPr>
            <a:xfrm>
              <a:off x="11669713" y="3627206"/>
              <a:ext cx="7937" cy="7938"/>
            </a:xfrm>
            <a:custGeom>
              <a:avLst/>
              <a:gdLst/>
              <a:ahLst/>
              <a:cxnLst>
                <a:cxn ang="0">
                  <a:pos x="3175" y="7938"/>
                </a:cxn>
                <a:cxn ang="0">
                  <a:pos x="0" y="0"/>
                </a:cxn>
                <a:cxn ang="0">
                  <a:pos x="7937" y="4763"/>
                </a:cxn>
                <a:cxn ang="0">
                  <a:pos x="3175" y="7938"/>
                </a:cxn>
              </a:cxnLst>
              <a:rect l="0" t="0" r="0" b="0"/>
              <a:pathLst>
                <a:path w="5" h="5">
                  <a:moveTo>
                    <a:pt x="2" y="5"/>
                  </a:moveTo>
                  <a:lnTo>
                    <a:pt x="0" y="0"/>
                  </a:lnTo>
                  <a:lnTo>
                    <a:pt x="5" y="3"/>
                  </a:lnTo>
                  <a:lnTo>
                    <a:pt x="2" y="5"/>
                  </a:lnTo>
                  <a:close/>
                </a:path>
              </a:pathLst>
            </a:custGeom>
            <a:solidFill>
              <a:srgbClr val="304152">
                <a:alpha val="100000"/>
              </a:srgbClr>
            </a:solidFill>
            <a:ln w="9525">
              <a:noFill/>
            </a:ln>
          </p:spPr>
          <p:txBody>
            <a:bodyPr/>
            <a:lstStyle/>
            <a:p>
              <a:endParaRPr lang="zh-CN" altLang="en-US"/>
            </a:p>
          </p:txBody>
        </p:sp>
        <p:sp>
          <p:nvSpPr>
            <p:cNvPr id="48393" name="Freeform 638"/>
            <p:cNvSpPr/>
            <p:nvPr/>
          </p:nvSpPr>
          <p:spPr>
            <a:xfrm>
              <a:off x="11760200" y="3366856"/>
              <a:ext cx="55562" cy="38100"/>
            </a:xfrm>
            <a:custGeom>
              <a:avLst/>
              <a:gdLst/>
              <a:ahLst/>
              <a:cxnLst>
                <a:cxn ang="0">
                  <a:pos x="47625" y="38100"/>
                </a:cxn>
                <a:cxn ang="0">
                  <a:pos x="0" y="16042"/>
                </a:cxn>
                <a:cxn ang="0">
                  <a:pos x="7937" y="0"/>
                </a:cxn>
                <a:cxn ang="0">
                  <a:pos x="55562" y="20053"/>
                </a:cxn>
                <a:cxn ang="0">
                  <a:pos x="47625" y="38100"/>
                </a:cxn>
              </a:cxnLst>
              <a:rect l="0" t="0" r="0" b="0"/>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alpha val="100000"/>
              </a:srgbClr>
            </a:solidFill>
            <a:ln w="9525">
              <a:noFill/>
            </a:ln>
          </p:spPr>
          <p:txBody>
            <a:bodyPr/>
            <a:lstStyle/>
            <a:p>
              <a:endParaRPr lang="zh-CN" altLang="en-US"/>
            </a:p>
          </p:txBody>
        </p:sp>
        <p:sp>
          <p:nvSpPr>
            <p:cNvPr id="48394" name="Freeform 639"/>
            <p:cNvSpPr/>
            <p:nvPr/>
          </p:nvSpPr>
          <p:spPr>
            <a:xfrm>
              <a:off x="11768138" y="3346219"/>
              <a:ext cx="55562" cy="42863"/>
            </a:xfrm>
            <a:custGeom>
              <a:avLst/>
              <a:gdLst/>
              <a:ahLst/>
              <a:cxnLst>
                <a:cxn ang="0">
                  <a:pos x="47625" y="40822"/>
                </a:cxn>
                <a:cxn ang="0">
                  <a:pos x="55562" y="22452"/>
                </a:cxn>
                <a:cxn ang="0">
                  <a:pos x="7937" y="0"/>
                </a:cxn>
                <a:cxn ang="0">
                  <a:pos x="0" y="20411"/>
                </a:cxn>
                <a:cxn ang="0">
                  <a:pos x="47625" y="40822"/>
                </a:cxn>
              </a:cxnLst>
              <a:rect l="0" t="0" r="0" b="0"/>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alpha val="100000"/>
              </a:srgbClr>
            </a:solidFill>
            <a:ln w="9525">
              <a:noFill/>
            </a:ln>
          </p:spPr>
          <p:txBody>
            <a:bodyPr/>
            <a:lstStyle/>
            <a:p>
              <a:endParaRPr lang="zh-CN" altLang="en-US"/>
            </a:p>
          </p:txBody>
        </p:sp>
        <p:sp>
          <p:nvSpPr>
            <p:cNvPr id="48395" name="Freeform 640"/>
            <p:cNvSpPr/>
            <p:nvPr/>
          </p:nvSpPr>
          <p:spPr>
            <a:xfrm>
              <a:off x="10842625" y="4811481"/>
              <a:ext cx="55562" cy="125413"/>
            </a:xfrm>
            <a:custGeom>
              <a:avLst/>
              <a:gdLst/>
              <a:ahLst/>
              <a:cxnLst>
                <a:cxn ang="0">
                  <a:pos x="47625" y="75646"/>
                </a:cxn>
                <a:cxn ang="0">
                  <a:pos x="55562" y="21898"/>
                </a:cxn>
                <a:cxn ang="0">
                  <a:pos x="17859" y="29860"/>
                </a:cxn>
                <a:cxn ang="0">
                  <a:pos x="3969" y="109488"/>
                </a:cxn>
                <a:cxn ang="0">
                  <a:pos x="47625" y="75646"/>
                </a:cxn>
              </a:cxnLst>
              <a:rect l="0" t="0" r="0" b="0"/>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alpha val="100000"/>
              </a:srgbClr>
            </a:solidFill>
            <a:ln w="9525">
              <a:noFill/>
            </a:ln>
          </p:spPr>
          <p:txBody>
            <a:bodyPr/>
            <a:lstStyle/>
            <a:p>
              <a:endParaRPr lang="zh-CN" altLang="en-US"/>
            </a:p>
          </p:txBody>
        </p:sp>
        <p:sp>
          <p:nvSpPr>
            <p:cNvPr id="48396" name="Freeform 641"/>
            <p:cNvSpPr/>
            <p:nvPr/>
          </p:nvSpPr>
          <p:spPr>
            <a:xfrm>
              <a:off x="10564813" y="4757506"/>
              <a:ext cx="63500" cy="55563"/>
            </a:xfrm>
            <a:custGeom>
              <a:avLst/>
              <a:gdLst/>
              <a:ahLst/>
              <a:cxnLst>
                <a:cxn ang="0">
                  <a:pos x="53578" y="39688"/>
                </a:cxn>
                <a:cxn ang="0">
                  <a:pos x="25797" y="51594"/>
                </a:cxn>
                <a:cxn ang="0">
                  <a:pos x="5953" y="43657"/>
                </a:cxn>
                <a:cxn ang="0">
                  <a:pos x="1984" y="35719"/>
                </a:cxn>
                <a:cxn ang="0">
                  <a:pos x="9922" y="15875"/>
                </a:cxn>
                <a:cxn ang="0">
                  <a:pos x="37703" y="3969"/>
                </a:cxn>
                <a:cxn ang="0">
                  <a:pos x="57547" y="11906"/>
                </a:cxn>
                <a:cxn ang="0">
                  <a:pos x="61516" y="19844"/>
                </a:cxn>
                <a:cxn ang="0">
                  <a:pos x="53578" y="39688"/>
                </a:cxn>
              </a:cxnLst>
              <a:rect l="0" t="0" r="0" b="0"/>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alpha val="100000"/>
              </a:srgbClr>
            </a:solidFill>
            <a:ln w="9525">
              <a:noFill/>
            </a:ln>
          </p:spPr>
          <p:txBody>
            <a:bodyPr/>
            <a:lstStyle/>
            <a:p>
              <a:endParaRPr lang="zh-CN" altLang="en-US"/>
            </a:p>
          </p:txBody>
        </p:sp>
        <p:sp>
          <p:nvSpPr>
            <p:cNvPr id="48397" name="Freeform 642"/>
            <p:cNvSpPr/>
            <p:nvPr/>
          </p:nvSpPr>
          <p:spPr>
            <a:xfrm>
              <a:off x="10607675" y="4854344"/>
              <a:ext cx="63500" cy="53975"/>
            </a:xfrm>
            <a:custGeom>
              <a:avLst/>
              <a:gdLst/>
              <a:ahLst/>
              <a:cxnLst>
                <a:cxn ang="0">
                  <a:pos x="53578" y="39981"/>
                </a:cxn>
                <a:cxn ang="0">
                  <a:pos x="25797" y="51976"/>
                </a:cxn>
                <a:cxn ang="0">
                  <a:pos x="5953" y="43980"/>
                </a:cxn>
                <a:cxn ang="0">
                  <a:pos x="3969" y="35983"/>
                </a:cxn>
                <a:cxn ang="0">
                  <a:pos x="11906" y="15993"/>
                </a:cxn>
                <a:cxn ang="0">
                  <a:pos x="37703" y="3998"/>
                </a:cxn>
                <a:cxn ang="0">
                  <a:pos x="57547" y="11994"/>
                </a:cxn>
                <a:cxn ang="0">
                  <a:pos x="61516" y="19991"/>
                </a:cxn>
                <a:cxn ang="0">
                  <a:pos x="53578" y="39981"/>
                </a:cxn>
              </a:cxnLst>
              <a:rect l="0" t="0" r="0" b="0"/>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alpha val="100000"/>
              </a:srgbClr>
            </a:solidFill>
            <a:ln w="9525">
              <a:noFill/>
            </a:ln>
          </p:spPr>
          <p:txBody>
            <a:bodyPr/>
            <a:lstStyle/>
            <a:p>
              <a:endParaRPr lang="zh-CN" altLang="en-US"/>
            </a:p>
          </p:txBody>
        </p:sp>
        <p:sp>
          <p:nvSpPr>
            <p:cNvPr id="48398" name="Freeform 643"/>
            <p:cNvSpPr/>
            <p:nvPr/>
          </p:nvSpPr>
          <p:spPr>
            <a:xfrm>
              <a:off x="10607675" y="4854344"/>
              <a:ext cx="63500" cy="53975"/>
            </a:xfrm>
            <a:custGeom>
              <a:avLst/>
              <a:gdLst/>
              <a:ahLst/>
              <a:cxnLst>
                <a:cxn ang="0">
                  <a:pos x="53578" y="39981"/>
                </a:cxn>
                <a:cxn ang="0">
                  <a:pos x="25797" y="51976"/>
                </a:cxn>
                <a:cxn ang="0">
                  <a:pos x="5953" y="43980"/>
                </a:cxn>
                <a:cxn ang="0">
                  <a:pos x="3969" y="35983"/>
                </a:cxn>
                <a:cxn ang="0">
                  <a:pos x="11906" y="15993"/>
                </a:cxn>
                <a:cxn ang="0">
                  <a:pos x="37703" y="3998"/>
                </a:cxn>
                <a:cxn ang="0">
                  <a:pos x="57547" y="11994"/>
                </a:cxn>
                <a:cxn ang="0">
                  <a:pos x="61516" y="19991"/>
                </a:cxn>
                <a:cxn ang="0">
                  <a:pos x="53578" y="39981"/>
                </a:cxn>
              </a:cxnLst>
              <a:rect l="0" t="0" r="0" b="0"/>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alpha val="100000"/>
              </a:srgbClr>
            </a:solidFill>
            <a:ln w="9525">
              <a:noFill/>
            </a:ln>
          </p:spPr>
          <p:txBody>
            <a:bodyPr/>
            <a:lstStyle/>
            <a:p>
              <a:endParaRPr lang="zh-CN" altLang="en-US"/>
            </a:p>
          </p:txBody>
        </p:sp>
        <p:sp>
          <p:nvSpPr>
            <p:cNvPr id="48399" name="Rectangle 644"/>
            <p:cNvSpPr/>
            <p:nvPr/>
          </p:nvSpPr>
          <p:spPr>
            <a:xfrm>
              <a:off x="10609263" y="4855931"/>
              <a:ext cx="58737" cy="50800"/>
            </a:xfrm>
            <a:prstGeom prst="rect">
              <a:avLst/>
            </a:prstGeom>
            <a:solidFill>
              <a:srgbClr val="E5E5E5"/>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400" name="Freeform 645"/>
            <p:cNvSpPr/>
            <p:nvPr/>
          </p:nvSpPr>
          <p:spPr>
            <a:xfrm>
              <a:off x="10564813" y="4757506"/>
              <a:ext cx="63500" cy="55563"/>
            </a:xfrm>
            <a:custGeom>
              <a:avLst/>
              <a:gdLst/>
              <a:ahLst/>
              <a:cxnLst>
                <a:cxn ang="0">
                  <a:pos x="53578" y="39688"/>
                </a:cxn>
                <a:cxn ang="0">
                  <a:pos x="25797" y="51594"/>
                </a:cxn>
                <a:cxn ang="0">
                  <a:pos x="5953" y="43657"/>
                </a:cxn>
                <a:cxn ang="0">
                  <a:pos x="1984" y="35719"/>
                </a:cxn>
                <a:cxn ang="0">
                  <a:pos x="9922" y="15875"/>
                </a:cxn>
                <a:cxn ang="0">
                  <a:pos x="37703" y="3969"/>
                </a:cxn>
                <a:cxn ang="0">
                  <a:pos x="57547" y="11906"/>
                </a:cxn>
                <a:cxn ang="0">
                  <a:pos x="61516" y="19844"/>
                </a:cxn>
                <a:cxn ang="0">
                  <a:pos x="53578" y="39688"/>
                </a:cxn>
              </a:cxnLst>
              <a:rect l="0" t="0" r="0" b="0"/>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alpha val="100000"/>
              </a:srgbClr>
            </a:solidFill>
            <a:ln w="9525">
              <a:noFill/>
            </a:ln>
          </p:spPr>
          <p:txBody>
            <a:bodyPr/>
            <a:lstStyle/>
            <a:p>
              <a:endParaRPr lang="zh-CN" altLang="en-US"/>
            </a:p>
          </p:txBody>
        </p:sp>
        <p:sp>
          <p:nvSpPr>
            <p:cNvPr id="48401" name="Freeform 646"/>
            <p:cNvSpPr/>
            <p:nvPr/>
          </p:nvSpPr>
          <p:spPr>
            <a:xfrm>
              <a:off x="10566400" y="4760681"/>
              <a:ext cx="60325" cy="47625"/>
            </a:xfrm>
            <a:custGeom>
              <a:avLst/>
              <a:gdLst/>
              <a:ahLst/>
              <a:cxnLst>
                <a:cxn ang="0">
                  <a:pos x="42228" y="0"/>
                </a:cxn>
                <a:cxn ang="0">
                  <a:pos x="36195" y="0"/>
                </a:cxn>
                <a:cxn ang="0">
                  <a:pos x="8043" y="11906"/>
                </a:cxn>
                <a:cxn ang="0">
                  <a:pos x="0" y="25797"/>
                </a:cxn>
                <a:cxn ang="0">
                  <a:pos x="0" y="31750"/>
                </a:cxn>
                <a:cxn ang="0">
                  <a:pos x="4022" y="39688"/>
                </a:cxn>
                <a:cxn ang="0">
                  <a:pos x="18098" y="47625"/>
                </a:cxn>
                <a:cxn ang="0">
                  <a:pos x="24130" y="47625"/>
                </a:cxn>
                <a:cxn ang="0">
                  <a:pos x="52282" y="35719"/>
                </a:cxn>
                <a:cxn ang="0">
                  <a:pos x="60325" y="21828"/>
                </a:cxn>
                <a:cxn ang="0">
                  <a:pos x="60325" y="15875"/>
                </a:cxn>
                <a:cxn ang="0">
                  <a:pos x="56303" y="7938"/>
                </a:cxn>
                <a:cxn ang="0">
                  <a:pos x="42228" y="0"/>
                </a:cxn>
              </a:cxnLst>
              <a:rect l="0" t="0" r="0" b="0"/>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alpha val="100000"/>
              </a:srgbClr>
            </a:solidFill>
            <a:ln w="9525">
              <a:noFill/>
            </a:ln>
          </p:spPr>
          <p:txBody>
            <a:bodyPr/>
            <a:lstStyle/>
            <a:p>
              <a:endParaRPr lang="zh-CN" altLang="en-US"/>
            </a:p>
          </p:txBody>
        </p:sp>
        <p:sp>
          <p:nvSpPr>
            <p:cNvPr id="48402" name="Freeform 647"/>
            <p:cNvSpPr/>
            <p:nvPr/>
          </p:nvSpPr>
          <p:spPr>
            <a:xfrm>
              <a:off x="10569575" y="4773381"/>
              <a:ext cx="98425" cy="120650"/>
            </a:xfrm>
            <a:custGeom>
              <a:avLst/>
              <a:gdLst/>
              <a:ahLst/>
              <a:cxnLst>
                <a:cxn ang="0">
                  <a:pos x="26988" y="12700"/>
                </a:cxn>
                <a:cxn ang="0">
                  <a:pos x="0" y="25400"/>
                </a:cxn>
                <a:cxn ang="0">
                  <a:pos x="39688" y="120650"/>
                </a:cxn>
                <a:cxn ang="0">
                  <a:pos x="69850" y="109538"/>
                </a:cxn>
                <a:cxn ang="0">
                  <a:pos x="98425" y="96838"/>
                </a:cxn>
                <a:cxn ang="0">
                  <a:pos x="57150" y="0"/>
                </a:cxn>
                <a:cxn ang="0">
                  <a:pos x="26988" y="12700"/>
                </a:cxn>
              </a:cxnLst>
              <a:rect l="0" t="0" r="0" b="0"/>
              <a:pathLst>
                <a:path w="62" h="76">
                  <a:moveTo>
                    <a:pt x="17" y="8"/>
                  </a:moveTo>
                  <a:lnTo>
                    <a:pt x="0" y="16"/>
                  </a:lnTo>
                  <a:lnTo>
                    <a:pt x="25" y="76"/>
                  </a:lnTo>
                  <a:lnTo>
                    <a:pt x="44" y="69"/>
                  </a:lnTo>
                  <a:lnTo>
                    <a:pt x="62" y="61"/>
                  </a:lnTo>
                  <a:lnTo>
                    <a:pt x="36" y="0"/>
                  </a:lnTo>
                  <a:lnTo>
                    <a:pt x="17" y="8"/>
                  </a:lnTo>
                  <a:close/>
                </a:path>
              </a:pathLst>
            </a:custGeom>
            <a:solidFill>
              <a:srgbClr val="3E5B77">
                <a:alpha val="100000"/>
              </a:srgbClr>
            </a:solidFill>
            <a:ln w="9525">
              <a:noFill/>
            </a:ln>
          </p:spPr>
          <p:txBody>
            <a:bodyPr/>
            <a:lstStyle/>
            <a:p>
              <a:endParaRPr lang="zh-CN" altLang="en-US"/>
            </a:p>
          </p:txBody>
        </p:sp>
        <p:sp>
          <p:nvSpPr>
            <p:cNvPr id="48403" name="Freeform 648"/>
            <p:cNvSpPr/>
            <p:nvPr/>
          </p:nvSpPr>
          <p:spPr>
            <a:xfrm>
              <a:off x="11628438" y="4759094"/>
              <a:ext cx="39687" cy="44450"/>
            </a:xfrm>
            <a:custGeom>
              <a:avLst/>
              <a:gdLst/>
              <a:ahLst/>
              <a:cxnLst>
                <a:cxn ang="0">
                  <a:pos x="13890" y="40409"/>
                </a:cxn>
                <a:cxn ang="0">
                  <a:pos x="3969" y="34348"/>
                </a:cxn>
                <a:cxn ang="0">
                  <a:pos x="1984" y="24245"/>
                </a:cxn>
                <a:cxn ang="0">
                  <a:pos x="15875" y="6061"/>
                </a:cxn>
                <a:cxn ang="0">
                  <a:pos x="25797" y="2020"/>
                </a:cxn>
                <a:cxn ang="0">
                  <a:pos x="35718" y="10102"/>
                </a:cxn>
                <a:cxn ang="0">
                  <a:pos x="37703" y="20205"/>
                </a:cxn>
                <a:cxn ang="0">
                  <a:pos x="25797" y="38389"/>
                </a:cxn>
                <a:cxn ang="0">
                  <a:pos x="13890" y="40409"/>
                </a:cxn>
              </a:cxnLst>
              <a:rect l="0" t="0" r="0" b="0"/>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alpha val="100000"/>
              </a:srgbClr>
            </a:solidFill>
            <a:ln w="9525">
              <a:noFill/>
            </a:ln>
          </p:spPr>
          <p:txBody>
            <a:bodyPr/>
            <a:lstStyle/>
            <a:p>
              <a:endParaRPr lang="zh-CN" altLang="en-US"/>
            </a:p>
          </p:txBody>
        </p:sp>
        <p:sp>
          <p:nvSpPr>
            <p:cNvPr id="48404" name="Freeform 649"/>
            <p:cNvSpPr/>
            <p:nvPr/>
          </p:nvSpPr>
          <p:spPr>
            <a:xfrm>
              <a:off x="11634788" y="4587644"/>
              <a:ext cx="152400" cy="203200"/>
            </a:xfrm>
            <a:custGeom>
              <a:avLst/>
              <a:gdLst/>
              <a:ahLst/>
              <a:cxnLst>
                <a:cxn ang="0">
                  <a:pos x="17813" y="199216"/>
                </a:cxn>
                <a:cxn ang="0">
                  <a:pos x="5938" y="191247"/>
                </a:cxn>
                <a:cxn ang="0">
                  <a:pos x="3958" y="177302"/>
                </a:cxn>
                <a:cxn ang="0">
                  <a:pos x="120732" y="5976"/>
                </a:cxn>
                <a:cxn ang="0">
                  <a:pos x="134587" y="3984"/>
                </a:cxn>
                <a:cxn ang="0">
                  <a:pos x="146462" y="11953"/>
                </a:cxn>
                <a:cxn ang="0">
                  <a:pos x="148442" y="25898"/>
                </a:cxn>
                <a:cxn ang="0">
                  <a:pos x="31668" y="197224"/>
                </a:cxn>
                <a:cxn ang="0">
                  <a:pos x="17813" y="199216"/>
                </a:cxn>
              </a:cxnLst>
              <a:rect l="0" t="0" r="0" b="0"/>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alpha val="100000"/>
              </a:srgbClr>
            </a:solidFill>
            <a:ln w="9525">
              <a:noFill/>
            </a:ln>
          </p:spPr>
          <p:txBody>
            <a:bodyPr/>
            <a:lstStyle/>
            <a:p>
              <a:endParaRPr lang="zh-CN" altLang="en-US"/>
            </a:p>
          </p:txBody>
        </p:sp>
        <p:sp>
          <p:nvSpPr>
            <p:cNvPr id="48405" name="Freeform 650"/>
            <p:cNvSpPr/>
            <p:nvPr/>
          </p:nvSpPr>
          <p:spPr>
            <a:xfrm>
              <a:off x="11709400" y="4651144"/>
              <a:ext cx="36512" cy="28575"/>
            </a:xfrm>
            <a:custGeom>
              <a:avLst/>
              <a:gdLst/>
              <a:ahLst/>
              <a:cxnLst>
                <a:cxn ang="0">
                  <a:pos x="32455" y="28575"/>
                </a:cxn>
                <a:cxn ang="0">
                  <a:pos x="0" y="6123"/>
                </a:cxn>
                <a:cxn ang="0">
                  <a:pos x="0" y="4082"/>
                </a:cxn>
                <a:cxn ang="0">
                  <a:pos x="2028" y="2041"/>
                </a:cxn>
                <a:cxn ang="0">
                  <a:pos x="4057" y="0"/>
                </a:cxn>
                <a:cxn ang="0">
                  <a:pos x="36512" y="22452"/>
                </a:cxn>
                <a:cxn ang="0">
                  <a:pos x="36512" y="24493"/>
                </a:cxn>
                <a:cxn ang="0">
                  <a:pos x="34484" y="26534"/>
                </a:cxn>
                <a:cxn ang="0">
                  <a:pos x="32455" y="28575"/>
                </a:cxn>
              </a:cxnLst>
              <a:rect l="0" t="0" r="0" b="0"/>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alpha val="100000"/>
              </a:srgbClr>
            </a:solidFill>
            <a:ln w="9525">
              <a:noFill/>
            </a:ln>
          </p:spPr>
          <p:txBody>
            <a:bodyPr/>
            <a:lstStyle/>
            <a:p>
              <a:endParaRPr lang="zh-CN" altLang="en-US"/>
            </a:p>
          </p:txBody>
        </p:sp>
        <p:sp>
          <p:nvSpPr>
            <p:cNvPr id="48406" name="Freeform 651"/>
            <p:cNvSpPr/>
            <p:nvPr/>
          </p:nvSpPr>
          <p:spPr>
            <a:xfrm>
              <a:off x="11714163" y="4549544"/>
              <a:ext cx="100012" cy="123825"/>
            </a:xfrm>
            <a:custGeom>
              <a:avLst/>
              <a:gdLst/>
              <a:ahLst/>
              <a:cxnLst>
                <a:cxn ang="0">
                  <a:pos x="84010" y="47932"/>
                </a:cxn>
                <a:cxn ang="0">
                  <a:pos x="90011" y="5992"/>
                </a:cxn>
                <a:cxn ang="0">
                  <a:pos x="52006" y="25963"/>
                </a:cxn>
                <a:cxn ang="0">
                  <a:pos x="0" y="101856"/>
                </a:cxn>
                <a:cxn ang="0">
                  <a:pos x="32004" y="123825"/>
                </a:cxn>
                <a:cxn ang="0">
                  <a:pos x="84010" y="47932"/>
                </a:cxn>
              </a:cxnLst>
              <a:rect l="0" t="0" r="0" b="0"/>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alpha val="100000"/>
              </a:srgbClr>
            </a:solidFill>
            <a:ln w="9525">
              <a:noFill/>
            </a:ln>
          </p:spPr>
          <p:txBody>
            <a:bodyPr/>
            <a:lstStyle/>
            <a:p>
              <a:endParaRPr lang="zh-CN" altLang="en-US"/>
            </a:p>
          </p:txBody>
        </p:sp>
        <p:sp>
          <p:nvSpPr>
            <p:cNvPr id="48407" name="Freeform 652"/>
            <p:cNvSpPr/>
            <p:nvPr/>
          </p:nvSpPr>
          <p:spPr>
            <a:xfrm>
              <a:off x="11763375" y="4573356"/>
              <a:ext cx="36512" cy="28575"/>
            </a:xfrm>
            <a:custGeom>
              <a:avLst/>
              <a:gdLst/>
              <a:ahLst/>
              <a:cxnLst>
                <a:cxn ang="0">
                  <a:pos x="32455" y="26534"/>
                </a:cxn>
                <a:cxn ang="0">
                  <a:pos x="0" y="6123"/>
                </a:cxn>
                <a:cxn ang="0">
                  <a:pos x="0" y="2041"/>
                </a:cxn>
                <a:cxn ang="0">
                  <a:pos x="2028" y="0"/>
                </a:cxn>
                <a:cxn ang="0">
                  <a:pos x="4057" y="0"/>
                </a:cxn>
                <a:cxn ang="0">
                  <a:pos x="36512" y="22452"/>
                </a:cxn>
                <a:cxn ang="0">
                  <a:pos x="36512" y="24493"/>
                </a:cxn>
                <a:cxn ang="0">
                  <a:pos x="34484" y="26534"/>
                </a:cxn>
                <a:cxn ang="0">
                  <a:pos x="32455" y="26534"/>
                </a:cxn>
              </a:cxnLst>
              <a:rect l="0" t="0" r="0" b="0"/>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alpha val="100000"/>
              </a:srgbClr>
            </a:solidFill>
            <a:ln w="9525">
              <a:noFill/>
            </a:ln>
          </p:spPr>
          <p:txBody>
            <a:bodyPr/>
            <a:lstStyle/>
            <a:p>
              <a:endParaRPr lang="zh-CN" altLang="en-US"/>
            </a:p>
          </p:txBody>
        </p:sp>
        <p:sp>
          <p:nvSpPr>
            <p:cNvPr id="48408" name="Freeform 653"/>
            <p:cNvSpPr/>
            <p:nvPr/>
          </p:nvSpPr>
          <p:spPr>
            <a:xfrm>
              <a:off x="11731625" y="4579706"/>
              <a:ext cx="46037" cy="63500"/>
            </a:xfrm>
            <a:custGeom>
              <a:avLst/>
              <a:gdLst/>
              <a:ahLst/>
              <a:cxnLst>
                <a:cxn ang="0">
                  <a:pos x="12010" y="51594"/>
                </a:cxn>
                <a:cxn ang="0">
                  <a:pos x="44035" y="3969"/>
                </a:cxn>
                <a:cxn ang="0">
                  <a:pos x="44035" y="0"/>
                </a:cxn>
                <a:cxn ang="0">
                  <a:pos x="42034" y="3969"/>
                </a:cxn>
                <a:cxn ang="0">
                  <a:pos x="2002" y="57547"/>
                </a:cxn>
                <a:cxn ang="0">
                  <a:pos x="2002" y="63500"/>
                </a:cxn>
                <a:cxn ang="0">
                  <a:pos x="2002" y="63500"/>
                </a:cxn>
                <a:cxn ang="0">
                  <a:pos x="2002" y="63500"/>
                </a:cxn>
                <a:cxn ang="0">
                  <a:pos x="2002" y="63500"/>
                </a:cxn>
                <a:cxn ang="0">
                  <a:pos x="6005" y="61516"/>
                </a:cxn>
                <a:cxn ang="0">
                  <a:pos x="10008" y="55563"/>
                </a:cxn>
                <a:cxn ang="0">
                  <a:pos x="12010" y="51594"/>
                </a:cxn>
              </a:cxnLst>
              <a:rect l="0" t="0" r="0" b="0"/>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alpha val="100000"/>
              </a:srgbClr>
            </a:solidFill>
            <a:ln w="9525">
              <a:noFill/>
            </a:ln>
          </p:spPr>
          <p:txBody>
            <a:bodyPr/>
            <a:lstStyle/>
            <a:p>
              <a:endParaRPr lang="zh-CN" altLang="en-US"/>
            </a:p>
          </p:txBody>
        </p:sp>
        <p:sp>
          <p:nvSpPr>
            <p:cNvPr id="48409" name="Freeform 654"/>
            <p:cNvSpPr/>
            <p:nvPr/>
          </p:nvSpPr>
          <p:spPr>
            <a:xfrm>
              <a:off x="11625263" y="4790844"/>
              <a:ext cx="20637" cy="22225"/>
            </a:xfrm>
            <a:custGeom>
              <a:avLst/>
              <a:gdLst/>
              <a:ahLst/>
              <a:cxnLst>
                <a:cxn ang="0">
                  <a:pos x="13133" y="6061"/>
                </a:cxn>
                <a:cxn ang="0">
                  <a:pos x="3752" y="0"/>
                </a:cxn>
                <a:cxn ang="0">
                  <a:pos x="0" y="18184"/>
                </a:cxn>
                <a:cxn ang="0">
                  <a:pos x="3752" y="20205"/>
                </a:cxn>
                <a:cxn ang="0">
                  <a:pos x="7504" y="22225"/>
                </a:cxn>
                <a:cxn ang="0">
                  <a:pos x="20637" y="12123"/>
                </a:cxn>
                <a:cxn ang="0">
                  <a:pos x="13133" y="6061"/>
                </a:cxn>
              </a:cxnLst>
              <a:rect l="0" t="0" r="0" b="0"/>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alpha val="100000"/>
              </a:srgbClr>
            </a:solidFill>
            <a:ln w="9525">
              <a:noFill/>
            </a:ln>
          </p:spPr>
          <p:txBody>
            <a:bodyPr/>
            <a:lstStyle/>
            <a:p>
              <a:endParaRPr lang="zh-CN" altLang="en-US"/>
            </a:p>
          </p:txBody>
        </p:sp>
        <p:sp>
          <p:nvSpPr>
            <p:cNvPr id="48410" name="Freeform 655"/>
            <p:cNvSpPr/>
            <p:nvPr/>
          </p:nvSpPr>
          <p:spPr>
            <a:xfrm>
              <a:off x="11618913" y="4808306"/>
              <a:ext cx="11112" cy="14288"/>
            </a:xfrm>
            <a:custGeom>
              <a:avLst/>
              <a:gdLst/>
              <a:ahLst/>
              <a:cxnLst>
                <a:cxn ang="0">
                  <a:pos x="9525" y="3175"/>
                </a:cxn>
                <a:cxn ang="0">
                  <a:pos x="6350" y="0"/>
                </a:cxn>
                <a:cxn ang="0">
                  <a:pos x="0" y="12700"/>
                </a:cxn>
                <a:cxn ang="0">
                  <a:pos x="1587" y="14288"/>
                </a:cxn>
                <a:cxn ang="0">
                  <a:pos x="1587" y="14288"/>
                </a:cxn>
                <a:cxn ang="0">
                  <a:pos x="11112" y="4763"/>
                </a:cxn>
                <a:cxn ang="0">
                  <a:pos x="9525" y="3175"/>
                </a:cxn>
              </a:cxnLst>
              <a:rect l="0" t="0" r="0" b="0"/>
              <a:pathLst>
                <a:path w="7" h="9">
                  <a:moveTo>
                    <a:pt x="6" y="2"/>
                  </a:moveTo>
                  <a:lnTo>
                    <a:pt x="4" y="0"/>
                  </a:lnTo>
                  <a:lnTo>
                    <a:pt x="0" y="8"/>
                  </a:lnTo>
                  <a:lnTo>
                    <a:pt x="1" y="9"/>
                  </a:lnTo>
                  <a:lnTo>
                    <a:pt x="1" y="9"/>
                  </a:lnTo>
                  <a:lnTo>
                    <a:pt x="7" y="3"/>
                  </a:lnTo>
                  <a:lnTo>
                    <a:pt x="6" y="2"/>
                  </a:lnTo>
                  <a:close/>
                </a:path>
              </a:pathLst>
            </a:custGeom>
            <a:solidFill>
              <a:srgbClr val="1D2126">
                <a:alpha val="100000"/>
              </a:srgbClr>
            </a:solidFill>
            <a:ln w="9525">
              <a:noFill/>
            </a:ln>
          </p:spPr>
          <p:txBody>
            <a:bodyPr/>
            <a:lstStyle/>
            <a:p>
              <a:endParaRPr lang="zh-CN" altLang="en-US"/>
            </a:p>
          </p:txBody>
        </p:sp>
        <p:sp>
          <p:nvSpPr>
            <p:cNvPr id="48411" name="Freeform 656"/>
            <p:cNvSpPr/>
            <p:nvPr/>
          </p:nvSpPr>
          <p:spPr>
            <a:xfrm>
              <a:off x="11731625" y="4628919"/>
              <a:ext cx="14287" cy="15875"/>
            </a:xfrm>
            <a:custGeom>
              <a:avLst/>
              <a:gdLst/>
              <a:ahLst/>
              <a:cxnLst>
                <a:cxn ang="0">
                  <a:pos x="4082" y="15875"/>
                </a:cxn>
                <a:cxn ang="0">
                  <a:pos x="2041" y="13891"/>
                </a:cxn>
                <a:cxn ang="0">
                  <a:pos x="2041" y="9922"/>
                </a:cxn>
                <a:cxn ang="0">
                  <a:pos x="8164" y="1984"/>
                </a:cxn>
                <a:cxn ang="0">
                  <a:pos x="10205" y="0"/>
                </a:cxn>
                <a:cxn ang="0">
                  <a:pos x="14287" y="1984"/>
                </a:cxn>
                <a:cxn ang="0">
                  <a:pos x="14287" y="5953"/>
                </a:cxn>
                <a:cxn ang="0">
                  <a:pos x="8164" y="13891"/>
                </a:cxn>
                <a:cxn ang="0">
                  <a:pos x="4082" y="15875"/>
                </a:cxn>
              </a:cxnLst>
              <a:rect l="0" t="0" r="0" b="0"/>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alpha val="100000"/>
              </a:srgbClr>
            </a:solidFill>
            <a:ln w="9525">
              <a:noFill/>
            </a:ln>
          </p:spPr>
          <p:txBody>
            <a:bodyPr/>
            <a:lstStyle/>
            <a:p>
              <a:endParaRPr lang="zh-CN" altLang="en-US"/>
            </a:p>
          </p:txBody>
        </p:sp>
        <p:sp>
          <p:nvSpPr>
            <p:cNvPr id="48412" name="Freeform 657"/>
            <p:cNvSpPr/>
            <p:nvPr/>
          </p:nvSpPr>
          <p:spPr>
            <a:xfrm>
              <a:off x="9429750" y="4730519"/>
              <a:ext cx="42862" cy="39688"/>
            </a:xfrm>
            <a:custGeom>
              <a:avLst/>
              <a:gdLst/>
              <a:ahLst/>
              <a:cxnLst>
                <a:cxn ang="0">
                  <a:pos x="32657" y="3969"/>
                </a:cxn>
                <a:cxn ang="0">
                  <a:pos x="40821" y="11906"/>
                </a:cxn>
                <a:cxn ang="0">
                  <a:pos x="38780" y="23813"/>
                </a:cxn>
                <a:cxn ang="0">
                  <a:pos x="20410" y="35719"/>
                </a:cxn>
                <a:cxn ang="0">
                  <a:pos x="10205" y="35719"/>
                </a:cxn>
                <a:cxn ang="0">
                  <a:pos x="2041" y="25797"/>
                </a:cxn>
                <a:cxn ang="0">
                  <a:pos x="4082" y="15875"/>
                </a:cxn>
                <a:cxn ang="0">
                  <a:pos x="22452" y="1984"/>
                </a:cxn>
                <a:cxn ang="0">
                  <a:pos x="32657" y="3969"/>
                </a:cxn>
              </a:cxnLst>
              <a:rect l="0" t="0" r="0" b="0"/>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alpha val="100000"/>
              </a:srgbClr>
            </a:solidFill>
            <a:ln w="9525">
              <a:noFill/>
            </a:ln>
          </p:spPr>
          <p:txBody>
            <a:bodyPr/>
            <a:lstStyle/>
            <a:p>
              <a:endParaRPr lang="zh-CN" altLang="en-US"/>
            </a:p>
          </p:txBody>
        </p:sp>
        <p:sp>
          <p:nvSpPr>
            <p:cNvPr id="48413" name="Freeform 658"/>
            <p:cNvSpPr/>
            <p:nvPr/>
          </p:nvSpPr>
          <p:spPr>
            <a:xfrm>
              <a:off x="9266238" y="4736869"/>
              <a:ext cx="195262" cy="161925"/>
            </a:xfrm>
            <a:custGeom>
              <a:avLst/>
              <a:gdLst/>
              <a:ahLst/>
              <a:cxnLst>
                <a:cxn ang="0">
                  <a:pos x="183307" y="5997"/>
                </a:cxn>
                <a:cxn ang="0">
                  <a:pos x="191277" y="15993"/>
                </a:cxn>
                <a:cxn ang="0">
                  <a:pos x="189285" y="31985"/>
                </a:cxn>
                <a:cxn ang="0">
                  <a:pos x="25902" y="159926"/>
                </a:cxn>
                <a:cxn ang="0">
                  <a:pos x="11955" y="157927"/>
                </a:cxn>
                <a:cxn ang="0">
                  <a:pos x="1992" y="145932"/>
                </a:cxn>
                <a:cxn ang="0">
                  <a:pos x="3985" y="131939"/>
                </a:cxn>
                <a:cxn ang="0">
                  <a:pos x="169360" y="3998"/>
                </a:cxn>
                <a:cxn ang="0">
                  <a:pos x="183307" y="5997"/>
                </a:cxn>
              </a:cxnLst>
              <a:rect l="0" t="0" r="0" b="0"/>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alpha val="100000"/>
              </a:srgbClr>
            </a:solidFill>
            <a:ln w="9525">
              <a:noFill/>
            </a:ln>
          </p:spPr>
          <p:txBody>
            <a:bodyPr/>
            <a:lstStyle/>
            <a:p>
              <a:endParaRPr lang="zh-CN" altLang="en-US"/>
            </a:p>
          </p:txBody>
        </p:sp>
        <p:sp>
          <p:nvSpPr>
            <p:cNvPr id="48414" name="Freeform 659"/>
            <p:cNvSpPr/>
            <p:nvPr/>
          </p:nvSpPr>
          <p:spPr>
            <a:xfrm>
              <a:off x="9326563" y="4819419"/>
              <a:ext cx="28575" cy="34925"/>
            </a:xfrm>
            <a:custGeom>
              <a:avLst/>
              <a:gdLst/>
              <a:ahLst/>
              <a:cxnLst>
                <a:cxn ang="0">
                  <a:pos x="6123" y="1940"/>
                </a:cxn>
                <a:cxn ang="0">
                  <a:pos x="28575" y="29104"/>
                </a:cxn>
                <a:cxn ang="0">
                  <a:pos x="28575" y="32985"/>
                </a:cxn>
                <a:cxn ang="0">
                  <a:pos x="26534" y="34925"/>
                </a:cxn>
                <a:cxn ang="0">
                  <a:pos x="24493" y="32985"/>
                </a:cxn>
                <a:cxn ang="0">
                  <a:pos x="0" y="5821"/>
                </a:cxn>
                <a:cxn ang="0">
                  <a:pos x="0" y="1940"/>
                </a:cxn>
                <a:cxn ang="0">
                  <a:pos x="2041" y="0"/>
                </a:cxn>
                <a:cxn ang="0">
                  <a:pos x="6123" y="1940"/>
                </a:cxn>
              </a:cxnLst>
              <a:rect l="0" t="0" r="0" b="0"/>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alpha val="100000"/>
              </a:srgbClr>
            </a:solidFill>
            <a:ln w="9525">
              <a:noFill/>
            </a:ln>
          </p:spPr>
          <p:txBody>
            <a:bodyPr/>
            <a:lstStyle/>
            <a:p>
              <a:endParaRPr lang="zh-CN" altLang="en-US"/>
            </a:p>
          </p:txBody>
        </p:sp>
        <p:sp>
          <p:nvSpPr>
            <p:cNvPr id="48415" name="Freeform 660"/>
            <p:cNvSpPr/>
            <p:nvPr/>
          </p:nvSpPr>
          <p:spPr>
            <a:xfrm>
              <a:off x="9229725" y="4822594"/>
              <a:ext cx="120650" cy="106363"/>
            </a:xfrm>
            <a:custGeom>
              <a:avLst/>
              <a:gdLst/>
              <a:ahLst/>
              <a:cxnLst>
                <a:cxn ang="0">
                  <a:pos x="23734" y="58199"/>
                </a:cxn>
                <a:cxn ang="0">
                  <a:pos x="5934" y="96329"/>
                </a:cxn>
                <a:cxn ang="0">
                  <a:pos x="47469" y="88301"/>
                </a:cxn>
                <a:cxn ang="0">
                  <a:pos x="120650" y="32110"/>
                </a:cxn>
                <a:cxn ang="0">
                  <a:pos x="96916" y="0"/>
                </a:cxn>
                <a:cxn ang="0">
                  <a:pos x="23734" y="58199"/>
                </a:cxn>
              </a:cxnLst>
              <a:rect l="0" t="0" r="0" b="0"/>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alpha val="100000"/>
              </a:srgbClr>
            </a:solidFill>
            <a:ln w="9525">
              <a:noFill/>
            </a:ln>
          </p:spPr>
          <p:txBody>
            <a:bodyPr/>
            <a:lstStyle/>
            <a:p>
              <a:endParaRPr lang="zh-CN" altLang="en-US"/>
            </a:p>
          </p:txBody>
        </p:sp>
        <p:sp>
          <p:nvSpPr>
            <p:cNvPr id="48416" name="Freeform 661"/>
            <p:cNvSpPr/>
            <p:nvPr/>
          </p:nvSpPr>
          <p:spPr>
            <a:xfrm>
              <a:off x="9250363" y="4876569"/>
              <a:ext cx="30162" cy="36513"/>
            </a:xfrm>
            <a:custGeom>
              <a:avLst/>
              <a:gdLst/>
              <a:ahLst/>
              <a:cxnLst>
                <a:cxn ang="0">
                  <a:pos x="6032" y="2029"/>
                </a:cxn>
                <a:cxn ang="0">
                  <a:pos x="30162" y="32456"/>
                </a:cxn>
                <a:cxn ang="0">
                  <a:pos x="28151" y="34485"/>
                </a:cxn>
                <a:cxn ang="0">
                  <a:pos x="26140" y="36513"/>
                </a:cxn>
                <a:cxn ang="0">
                  <a:pos x="24130" y="36513"/>
                </a:cxn>
                <a:cxn ang="0">
                  <a:pos x="2011" y="6086"/>
                </a:cxn>
                <a:cxn ang="0">
                  <a:pos x="2011" y="2029"/>
                </a:cxn>
                <a:cxn ang="0">
                  <a:pos x="4022" y="2029"/>
                </a:cxn>
                <a:cxn ang="0">
                  <a:pos x="6032" y="2029"/>
                </a:cxn>
              </a:cxnLst>
              <a:rect l="0" t="0" r="0" b="0"/>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alpha val="100000"/>
              </a:srgbClr>
            </a:solidFill>
            <a:ln w="9525">
              <a:noFill/>
            </a:ln>
          </p:spPr>
          <p:txBody>
            <a:bodyPr/>
            <a:lstStyle/>
            <a:p>
              <a:endParaRPr lang="zh-CN" altLang="en-US"/>
            </a:p>
          </p:txBody>
        </p:sp>
        <p:sp>
          <p:nvSpPr>
            <p:cNvPr id="48417" name="Freeform 662"/>
            <p:cNvSpPr/>
            <p:nvPr/>
          </p:nvSpPr>
          <p:spPr>
            <a:xfrm>
              <a:off x="9269413" y="4854344"/>
              <a:ext cx="58737" cy="50800"/>
            </a:xfrm>
            <a:custGeom>
              <a:avLst/>
              <a:gdLst/>
              <a:ahLst/>
              <a:cxnLst>
                <a:cxn ang="0">
                  <a:pos x="45032" y="10160"/>
                </a:cxn>
                <a:cxn ang="0">
                  <a:pos x="1958" y="44704"/>
                </a:cxn>
                <a:cxn ang="0">
                  <a:pos x="0" y="48768"/>
                </a:cxn>
                <a:cxn ang="0">
                  <a:pos x="3916" y="48768"/>
                </a:cxn>
                <a:cxn ang="0">
                  <a:pos x="56779" y="6096"/>
                </a:cxn>
                <a:cxn ang="0">
                  <a:pos x="58737" y="2032"/>
                </a:cxn>
                <a:cxn ang="0">
                  <a:pos x="58737" y="2032"/>
                </a:cxn>
                <a:cxn ang="0">
                  <a:pos x="58737" y="2032"/>
                </a:cxn>
                <a:cxn ang="0">
                  <a:pos x="56779" y="0"/>
                </a:cxn>
                <a:cxn ang="0">
                  <a:pos x="52863" y="2032"/>
                </a:cxn>
                <a:cxn ang="0">
                  <a:pos x="48948" y="6096"/>
                </a:cxn>
                <a:cxn ang="0">
                  <a:pos x="45032" y="10160"/>
                </a:cxn>
              </a:cxnLst>
              <a:rect l="0" t="0" r="0" b="0"/>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alpha val="100000"/>
              </a:srgbClr>
            </a:solidFill>
            <a:ln w="9525">
              <a:noFill/>
            </a:ln>
          </p:spPr>
          <p:txBody>
            <a:bodyPr/>
            <a:lstStyle/>
            <a:p>
              <a:endParaRPr lang="zh-CN" altLang="en-US"/>
            </a:p>
          </p:txBody>
        </p:sp>
        <p:sp>
          <p:nvSpPr>
            <p:cNvPr id="48418" name="Freeform 663"/>
            <p:cNvSpPr/>
            <p:nvPr/>
          </p:nvSpPr>
          <p:spPr>
            <a:xfrm>
              <a:off x="9459913" y="4725756"/>
              <a:ext cx="22225" cy="20638"/>
            </a:xfrm>
            <a:custGeom>
              <a:avLst/>
              <a:gdLst/>
              <a:ahLst/>
              <a:cxnLst>
                <a:cxn ang="0">
                  <a:pos x="6061" y="13133"/>
                </a:cxn>
                <a:cxn ang="0">
                  <a:pos x="12123" y="20638"/>
                </a:cxn>
                <a:cxn ang="0">
                  <a:pos x="22225" y="5629"/>
                </a:cxn>
                <a:cxn ang="0">
                  <a:pos x="20205" y="3752"/>
                </a:cxn>
                <a:cxn ang="0">
                  <a:pos x="18184" y="0"/>
                </a:cxn>
                <a:cxn ang="0">
                  <a:pos x="0" y="5629"/>
                </a:cxn>
                <a:cxn ang="0">
                  <a:pos x="6061" y="13133"/>
                </a:cxn>
              </a:cxnLst>
              <a:rect l="0" t="0" r="0" b="0"/>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alpha val="100000"/>
              </a:srgbClr>
            </a:solidFill>
            <a:ln w="9525">
              <a:noFill/>
            </a:ln>
          </p:spPr>
          <p:txBody>
            <a:bodyPr/>
            <a:lstStyle/>
            <a:p>
              <a:endParaRPr lang="zh-CN" altLang="en-US"/>
            </a:p>
          </p:txBody>
        </p:sp>
        <p:sp>
          <p:nvSpPr>
            <p:cNvPr id="48419" name="Freeform 664"/>
            <p:cNvSpPr/>
            <p:nvPr/>
          </p:nvSpPr>
          <p:spPr>
            <a:xfrm>
              <a:off x="9477375" y="4717819"/>
              <a:ext cx="14287" cy="12700"/>
            </a:xfrm>
            <a:custGeom>
              <a:avLst/>
              <a:gdLst/>
              <a:ahLst/>
              <a:cxnLst>
                <a:cxn ang="0">
                  <a:pos x="3175" y="11113"/>
                </a:cxn>
                <a:cxn ang="0">
                  <a:pos x="4762" y="12700"/>
                </a:cxn>
                <a:cxn ang="0">
                  <a:pos x="14287" y="3175"/>
                </a:cxn>
                <a:cxn ang="0">
                  <a:pos x="14287" y="1588"/>
                </a:cxn>
                <a:cxn ang="0">
                  <a:pos x="12700" y="0"/>
                </a:cxn>
                <a:cxn ang="0">
                  <a:pos x="0" y="7938"/>
                </a:cxn>
                <a:cxn ang="0">
                  <a:pos x="3175" y="11113"/>
                </a:cxn>
              </a:cxnLst>
              <a:rect l="0" t="0" r="0" b="0"/>
              <a:pathLst>
                <a:path w="9" h="8">
                  <a:moveTo>
                    <a:pt x="2" y="7"/>
                  </a:moveTo>
                  <a:lnTo>
                    <a:pt x="3" y="8"/>
                  </a:lnTo>
                  <a:lnTo>
                    <a:pt x="9" y="2"/>
                  </a:lnTo>
                  <a:lnTo>
                    <a:pt x="9" y="1"/>
                  </a:lnTo>
                  <a:lnTo>
                    <a:pt x="8" y="0"/>
                  </a:lnTo>
                  <a:lnTo>
                    <a:pt x="0" y="5"/>
                  </a:lnTo>
                  <a:lnTo>
                    <a:pt x="2" y="7"/>
                  </a:lnTo>
                  <a:close/>
                </a:path>
              </a:pathLst>
            </a:custGeom>
            <a:solidFill>
              <a:srgbClr val="1D2126">
                <a:alpha val="100000"/>
              </a:srgbClr>
            </a:solidFill>
            <a:ln w="9525">
              <a:noFill/>
            </a:ln>
          </p:spPr>
          <p:txBody>
            <a:bodyPr/>
            <a:lstStyle/>
            <a:p>
              <a:endParaRPr lang="zh-CN" altLang="en-US"/>
            </a:p>
          </p:txBody>
        </p:sp>
        <p:sp>
          <p:nvSpPr>
            <p:cNvPr id="48420" name="Freeform 665"/>
            <p:cNvSpPr/>
            <p:nvPr/>
          </p:nvSpPr>
          <p:spPr>
            <a:xfrm>
              <a:off x="9313863" y="4852756"/>
              <a:ext cx="14287" cy="14288"/>
            </a:xfrm>
            <a:custGeom>
              <a:avLst/>
              <a:gdLst/>
              <a:ahLst/>
              <a:cxnLst>
                <a:cxn ang="0">
                  <a:pos x="12246" y="2041"/>
                </a:cxn>
                <a:cxn ang="0">
                  <a:pos x="14287" y="4082"/>
                </a:cxn>
                <a:cxn ang="0">
                  <a:pos x="14287" y="6123"/>
                </a:cxn>
                <a:cxn ang="0">
                  <a:pos x="4082" y="14288"/>
                </a:cxn>
                <a:cxn ang="0">
                  <a:pos x="2041" y="12247"/>
                </a:cxn>
                <a:cxn ang="0">
                  <a:pos x="0" y="10206"/>
                </a:cxn>
                <a:cxn ang="0">
                  <a:pos x="0" y="8165"/>
                </a:cxn>
                <a:cxn ang="0">
                  <a:pos x="8164" y="2041"/>
                </a:cxn>
                <a:cxn ang="0">
                  <a:pos x="12246" y="2041"/>
                </a:cxn>
              </a:cxnLst>
              <a:rect l="0" t="0" r="0" b="0"/>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alpha val="100000"/>
              </a:srgbClr>
            </a:solidFill>
            <a:ln w="9525">
              <a:noFill/>
            </a:ln>
          </p:spPr>
          <p:txBody>
            <a:bodyPr/>
            <a:lstStyle/>
            <a:p>
              <a:endParaRPr lang="zh-CN" altLang="en-US"/>
            </a:p>
          </p:txBody>
        </p:sp>
        <p:sp>
          <p:nvSpPr>
            <p:cNvPr id="48421" name="Freeform 666"/>
            <p:cNvSpPr/>
            <p:nvPr/>
          </p:nvSpPr>
          <p:spPr>
            <a:xfrm>
              <a:off x="6907213" y="4093931"/>
              <a:ext cx="420687" cy="431800"/>
            </a:xfrm>
            <a:custGeom>
              <a:avLst/>
              <a:gdLst/>
              <a:ahLst/>
              <a:cxnLst>
                <a:cxn ang="0">
                  <a:pos x="404737" y="298479"/>
                </a:cxn>
                <a:cxn ang="0">
                  <a:pos x="183428" y="425830"/>
                </a:cxn>
                <a:cxn ang="0">
                  <a:pos x="151527" y="415881"/>
                </a:cxn>
                <a:cxn ang="0">
                  <a:pos x="5981" y="165159"/>
                </a:cxn>
                <a:cxn ang="0">
                  <a:pos x="13956" y="133321"/>
                </a:cxn>
                <a:cxn ang="0">
                  <a:pos x="237259" y="5970"/>
                </a:cxn>
                <a:cxn ang="0">
                  <a:pos x="269160" y="13929"/>
                </a:cxn>
                <a:cxn ang="0">
                  <a:pos x="414706" y="266641"/>
                </a:cxn>
                <a:cxn ang="0">
                  <a:pos x="404737" y="298479"/>
                </a:cxn>
              </a:cxnLst>
              <a:rect l="0" t="0" r="0" b="0"/>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alpha val="100000"/>
              </a:srgbClr>
            </a:solidFill>
            <a:ln w="9525">
              <a:noFill/>
            </a:ln>
          </p:spPr>
          <p:txBody>
            <a:bodyPr/>
            <a:lstStyle/>
            <a:p>
              <a:endParaRPr lang="zh-CN" altLang="en-US"/>
            </a:p>
          </p:txBody>
        </p:sp>
        <p:sp>
          <p:nvSpPr>
            <p:cNvPr id="48422" name="Freeform 667"/>
            <p:cNvSpPr/>
            <p:nvPr/>
          </p:nvSpPr>
          <p:spPr>
            <a:xfrm>
              <a:off x="6937375" y="4125681"/>
              <a:ext cx="236537" cy="161925"/>
            </a:xfrm>
            <a:custGeom>
              <a:avLst/>
              <a:gdLst/>
              <a:ahLst/>
              <a:cxnLst>
                <a:cxn ang="0">
                  <a:pos x="236537" y="38100"/>
                </a:cxn>
                <a:cxn ang="0">
                  <a:pos x="22225" y="161925"/>
                </a:cxn>
                <a:cxn ang="0">
                  <a:pos x="0" y="123825"/>
                </a:cxn>
                <a:cxn ang="0">
                  <a:pos x="212725" y="0"/>
                </a:cxn>
                <a:cxn ang="0">
                  <a:pos x="236537" y="38100"/>
                </a:cxn>
              </a:cxnLst>
              <a:rect l="0" t="0" r="0" b="0"/>
              <a:pathLst>
                <a:path w="149" h="102">
                  <a:moveTo>
                    <a:pt x="149" y="24"/>
                  </a:moveTo>
                  <a:lnTo>
                    <a:pt x="14" y="102"/>
                  </a:lnTo>
                  <a:lnTo>
                    <a:pt x="0" y="78"/>
                  </a:lnTo>
                  <a:lnTo>
                    <a:pt x="134" y="0"/>
                  </a:lnTo>
                  <a:lnTo>
                    <a:pt x="149" y="24"/>
                  </a:lnTo>
                  <a:close/>
                </a:path>
              </a:pathLst>
            </a:custGeom>
            <a:solidFill>
              <a:srgbClr val="F9DB91">
                <a:alpha val="100000"/>
              </a:srgbClr>
            </a:solidFill>
            <a:ln w="9525">
              <a:noFill/>
            </a:ln>
          </p:spPr>
          <p:txBody>
            <a:bodyPr/>
            <a:lstStyle/>
            <a:p>
              <a:endParaRPr lang="zh-CN" altLang="en-US"/>
            </a:p>
          </p:txBody>
        </p:sp>
        <p:sp>
          <p:nvSpPr>
            <p:cNvPr id="48423" name="Freeform 668"/>
            <p:cNvSpPr/>
            <p:nvPr/>
          </p:nvSpPr>
          <p:spPr>
            <a:xfrm>
              <a:off x="6959600" y="4225694"/>
              <a:ext cx="34925" cy="23813"/>
            </a:xfrm>
            <a:custGeom>
              <a:avLst/>
              <a:gdLst/>
              <a:ahLst/>
              <a:cxnLst>
                <a:cxn ang="0">
                  <a:pos x="34925" y="4763"/>
                </a:cxn>
                <a:cxn ang="0">
                  <a:pos x="1588" y="23813"/>
                </a:cxn>
                <a:cxn ang="0">
                  <a:pos x="0" y="19050"/>
                </a:cxn>
                <a:cxn ang="0">
                  <a:pos x="31750" y="0"/>
                </a:cxn>
                <a:cxn ang="0">
                  <a:pos x="34925" y="4763"/>
                </a:cxn>
              </a:cxnLst>
              <a:rect l="0" t="0" r="0" b="0"/>
              <a:pathLst>
                <a:path w="22" h="15">
                  <a:moveTo>
                    <a:pt x="22" y="3"/>
                  </a:moveTo>
                  <a:lnTo>
                    <a:pt x="1" y="15"/>
                  </a:lnTo>
                  <a:lnTo>
                    <a:pt x="0" y="12"/>
                  </a:lnTo>
                  <a:lnTo>
                    <a:pt x="20" y="0"/>
                  </a:lnTo>
                  <a:lnTo>
                    <a:pt x="22" y="3"/>
                  </a:lnTo>
                  <a:close/>
                </a:path>
              </a:pathLst>
            </a:custGeom>
            <a:solidFill>
              <a:srgbClr val="4D5972">
                <a:alpha val="100000"/>
              </a:srgbClr>
            </a:solidFill>
            <a:ln w="9525">
              <a:noFill/>
            </a:ln>
          </p:spPr>
          <p:txBody>
            <a:bodyPr/>
            <a:lstStyle/>
            <a:p>
              <a:endParaRPr lang="zh-CN" altLang="en-US"/>
            </a:p>
          </p:txBody>
        </p:sp>
        <p:sp>
          <p:nvSpPr>
            <p:cNvPr id="48424" name="Freeform 669"/>
            <p:cNvSpPr/>
            <p:nvPr/>
          </p:nvSpPr>
          <p:spPr>
            <a:xfrm>
              <a:off x="6986588" y="4228869"/>
              <a:ext cx="20637" cy="25400"/>
            </a:xfrm>
            <a:custGeom>
              <a:avLst/>
              <a:gdLst/>
              <a:ahLst/>
              <a:cxnLst>
                <a:cxn ang="0">
                  <a:pos x="0" y="4763"/>
                </a:cxn>
                <a:cxn ang="0">
                  <a:pos x="6350" y="0"/>
                </a:cxn>
                <a:cxn ang="0">
                  <a:pos x="20637" y="22225"/>
                </a:cxn>
                <a:cxn ang="0">
                  <a:pos x="12700" y="25400"/>
                </a:cxn>
                <a:cxn ang="0">
                  <a:pos x="0" y="4763"/>
                </a:cxn>
              </a:cxnLst>
              <a:rect l="0" t="0" r="0" b="0"/>
              <a:pathLst>
                <a:path w="13" h="16">
                  <a:moveTo>
                    <a:pt x="0" y="3"/>
                  </a:moveTo>
                  <a:lnTo>
                    <a:pt x="4" y="0"/>
                  </a:lnTo>
                  <a:lnTo>
                    <a:pt x="13" y="14"/>
                  </a:lnTo>
                  <a:lnTo>
                    <a:pt x="8" y="16"/>
                  </a:lnTo>
                  <a:lnTo>
                    <a:pt x="0" y="3"/>
                  </a:lnTo>
                  <a:close/>
                </a:path>
              </a:pathLst>
            </a:custGeom>
            <a:solidFill>
              <a:srgbClr val="4D5972">
                <a:alpha val="100000"/>
              </a:srgbClr>
            </a:solidFill>
            <a:ln w="9525">
              <a:noFill/>
            </a:ln>
          </p:spPr>
          <p:txBody>
            <a:bodyPr/>
            <a:lstStyle/>
            <a:p>
              <a:endParaRPr lang="zh-CN" altLang="en-US"/>
            </a:p>
          </p:txBody>
        </p:sp>
        <p:sp>
          <p:nvSpPr>
            <p:cNvPr id="48425" name="Freeform 670"/>
            <p:cNvSpPr/>
            <p:nvPr/>
          </p:nvSpPr>
          <p:spPr>
            <a:xfrm>
              <a:off x="7018338" y="4209819"/>
              <a:ext cx="14287" cy="12700"/>
            </a:xfrm>
            <a:custGeom>
              <a:avLst/>
              <a:gdLst/>
              <a:ahLst/>
              <a:cxnLst>
                <a:cxn ang="0">
                  <a:pos x="14287" y="9525"/>
                </a:cxn>
                <a:cxn ang="0">
                  <a:pos x="6350" y="12700"/>
                </a:cxn>
                <a:cxn ang="0">
                  <a:pos x="0" y="3175"/>
                </a:cxn>
                <a:cxn ang="0">
                  <a:pos x="7937" y="0"/>
                </a:cxn>
                <a:cxn ang="0">
                  <a:pos x="14287" y="9525"/>
                </a:cxn>
              </a:cxnLst>
              <a:rect l="0" t="0" r="0" b="0"/>
              <a:pathLst>
                <a:path w="9" h="8">
                  <a:moveTo>
                    <a:pt x="9" y="6"/>
                  </a:moveTo>
                  <a:lnTo>
                    <a:pt x="4" y="8"/>
                  </a:lnTo>
                  <a:lnTo>
                    <a:pt x="0" y="2"/>
                  </a:lnTo>
                  <a:lnTo>
                    <a:pt x="5" y="0"/>
                  </a:lnTo>
                  <a:lnTo>
                    <a:pt x="9" y="6"/>
                  </a:lnTo>
                  <a:close/>
                </a:path>
              </a:pathLst>
            </a:custGeom>
            <a:solidFill>
              <a:srgbClr val="4D5972">
                <a:alpha val="100000"/>
              </a:srgbClr>
            </a:solidFill>
            <a:ln w="9525">
              <a:noFill/>
            </a:ln>
          </p:spPr>
          <p:txBody>
            <a:bodyPr/>
            <a:lstStyle/>
            <a:p>
              <a:endParaRPr lang="zh-CN" altLang="en-US"/>
            </a:p>
          </p:txBody>
        </p:sp>
        <p:sp>
          <p:nvSpPr>
            <p:cNvPr id="48426" name="Freeform 671"/>
            <p:cNvSpPr/>
            <p:nvPr/>
          </p:nvSpPr>
          <p:spPr>
            <a:xfrm>
              <a:off x="7073900" y="4181244"/>
              <a:ext cx="23812" cy="25400"/>
            </a:xfrm>
            <a:custGeom>
              <a:avLst/>
              <a:gdLst/>
              <a:ahLst/>
              <a:cxnLst>
                <a:cxn ang="0">
                  <a:pos x="23812" y="17463"/>
                </a:cxn>
                <a:cxn ang="0">
                  <a:pos x="12700" y="25400"/>
                </a:cxn>
                <a:cxn ang="0">
                  <a:pos x="0" y="6350"/>
                </a:cxn>
                <a:cxn ang="0">
                  <a:pos x="12700" y="0"/>
                </a:cxn>
                <a:cxn ang="0">
                  <a:pos x="23812" y="17463"/>
                </a:cxn>
              </a:cxnLst>
              <a:rect l="0" t="0" r="0" b="0"/>
              <a:pathLst>
                <a:path w="15" h="16">
                  <a:moveTo>
                    <a:pt x="15" y="11"/>
                  </a:moveTo>
                  <a:lnTo>
                    <a:pt x="8" y="16"/>
                  </a:lnTo>
                  <a:lnTo>
                    <a:pt x="0" y="4"/>
                  </a:lnTo>
                  <a:lnTo>
                    <a:pt x="8" y="0"/>
                  </a:lnTo>
                  <a:lnTo>
                    <a:pt x="15" y="11"/>
                  </a:lnTo>
                  <a:close/>
                </a:path>
              </a:pathLst>
            </a:custGeom>
            <a:solidFill>
              <a:srgbClr val="4D5972">
                <a:alpha val="100000"/>
              </a:srgbClr>
            </a:solidFill>
            <a:ln w="9525">
              <a:noFill/>
            </a:ln>
          </p:spPr>
          <p:txBody>
            <a:bodyPr/>
            <a:lstStyle/>
            <a:p>
              <a:endParaRPr lang="zh-CN" altLang="en-US"/>
            </a:p>
          </p:txBody>
        </p:sp>
        <p:sp>
          <p:nvSpPr>
            <p:cNvPr id="48427" name="Freeform 672"/>
            <p:cNvSpPr/>
            <p:nvPr/>
          </p:nvSpPr>
          <p:spPr>
            <a:xfrm>
              <a:off x="7113588" y="4147906"/>
              <a:ext cx="19050" cy="15875"/>
            </a:xfrm>
            <a:custGeom>
              <a:avLst/>
              <a:gdLst/>
              <a:ahLst/>
              <a:cxnLst>
                <a:cxn ang="0">
                  <a:pos x="19050" y="7938"/>
                </a:cxn>
                <a:cxn ang="0">
                  <a:pos x="4763" y="15875"/>
                </a:cxn>
                <a:cxn ang="0">
                  <a:pos x="0" y="7938"/>
                </a:cxn>
                <a:cxn ang="0">
                  <a:pos x="14288" y="0"/>
                </a:cxn>
                <a:cxn ang="0">
                  <a:pos x="19050" y="7938"/>
                </a:cxn>
              </a:cxnLst>
              <a:rect l="0" t="0" r="0" b="0"/>
              <a:pathLst>
                <a:path w="12" h="10">
                  <a:moveTo>
                    <a:pt x="12" y="5"/>
                  </a:moveTo>
                  <a:lnTo>
                    <a:pt x="3" y="10"/>
                  </a:lnTo>
                  <a:lnTo>
                    <a:pt x="0" y="5"/>
                  </a:lnTo>
                  <a:lnTo>
                    <a:pt x="9" y="0"/>
                  </a:lnTo>
                  <a:lnTo>
                    <a:pt x="12" y="5"/>
                  </a:lnTo>
                  <a:close/>
                </a:path>
              </a:pathLst>
            </a:custGeom>
            <a:solidFill>
              <a:srgbClr val="4D5972">
                <a:alpha val="100000"/>
              </a:srgbClr>
            </a:solidFill>
            <a:ln w="9525">
              <a:noFill/>
            </a:ln>
          </p:spPr>
          <p:txBody>
            <a:bodyPr/>
            <a:lstStyle/>
            <a:p>
              <a:endParaRPr lang="zh-CN" altLang="en-US"/>
            </a:p>
          </p:txBody>
        </p:sp>
        <p:sp>
          <p:nvSpPr>
            <p:cNvPr id="48428" name="Freeform 673"/>
            <p:cNvSpPr/>
            <p:nvPr/>
          </p:nvSpPr>
          <p:spPr>
            <a:xfrm>
              <a:off x="7127875" y="4157431"/>
              <a:ext cx="22225" cy="17463"/>
            </a:xfrm>
            <a:custGeom>
              <a:avLst/>
              <a:gdLst/>
              <a:ahLst/>
              <a:cxnLst>
                <a:cxn ang="0">
                  <a:pos x="22225" y="7938"/>
                </a:cxn>
                <a:cxn ang="0">
                  <a:pos x="4763" y="17463"/>
                </a:cxn>
                <a:cxn ang="0">
                  <a:pos x="0" y="9525"/>
                </a:cxn>
                <a:cxn ang="0">
                  <a:pos x="15875" y="0"/>
                </a:cxn>
                <a:cxn ang="0">
                  <a:pos x="22225" y="7938"/>
                </a:cxn>
              </a:cxnLst>
              <a:rect l="0" t="0" r="0" b="0"/>
              <a:pathLst>
                <a:path w="14" h="11">
                  <a:moveTo>
                    <a:pt x="14" y="5"/>
                  </a:moveTo>
                  <a:lnTo>
                    <a:pt x="3" y="11"/>
                  </a:lnTo>
                  <a:lnTo>
                    <a:pt x="0" y="6"/>
                  </a:lnTo>
                  <a:lnTo>
                    <a:pt x="10" y="0"/>
                  </a:lnTo>
                  <a:lnTo>
                    <a:pt x="14" y="5"/>
                  </a:lnTo>
                  <a:close/>
                </a:path>
              </a:pathLst>
            </a:custGeom>
            <a:solidFill>
              <a:srgbClr val="4D5972">
                <a:alpha val="100000"/>
              </a:srgbClr>
            </a:solidFill>
            <a:ln w="9525">
              <a:noFill/>
            </a:ln>
          </p:spPr>
          <p:txBody>
            <a:bodyPr/>
            <a:lstStyle/>
            <a:p>
              <a:endParaRPr lang="zh-CN" altLang="en-US"/>
            </a:p>
          </p:txBody>
        </p:sp>
        <p:sp>
          <p:nvSpPr>
            <p:cNvPr id="48429" name="Freeform 674"/>
            <p:cNvSpPr/>
            <p:nvPr/>
          </p:nvSpPr>
          <p:spPr>
            <a:xfrm>
              <a:off x="7032625" y="4211406"/>
              <a:ext cx="31750" cy="22225"/>
            </a:xfrm>
            <a:custGeom>
              <a:avLst/>
              <a:gdLst/>
              <a:ahLst/>
              <a:cxnLst>
                <a:cxn ang="0">
                  <a:pos x="31750" y="3175"/>
                </a:cxn>
                <a:cxn ang="0">
                  <a:pos x="1588" y="22225"/>
                </a:cxn>
                <a:cxn ang="0">
                  <a:pos x="0" y="15875"/>
                </a:cxn>
                <a:cxn ang="0">
                  <a:pos x="30163" y="0"/>
                </a:cxn>
                <a:cxn ang="0">
                  <a:pos x="31750" y="3175"/>
                </a:cxn>
              </a:cxnLst>
              <a:rect l="0" t="0" r="0" b="0"/>
              <a:pathLst>
                <a:path w="20" h="14">
                  <a:moveTo>
                    <a:pt x="20" y="2"/>
                  </a:moveTo>
                  <a:lnTo>
                    <a:pt x="1" y="14"/>
                  </a:lnTo>
                  <a:lnTo>
                    <a:pt x="0" y="10"/>
                  </a:lnTo>
                  <a:lnTo>
                    <a:pt x="19" y="0"/>
                  </a:lnTo>
                  <a:lnTo>
                    <a:pt x="20" y="2"/>
                  </a:lnTo>
                  <a:close/>
                </a:path>
              </a:pathLst>
            </a:custGeom>
            <a:solidFill>
              <a:srgbClr val="4D5972">
                <a:alpha val="100000"/>
              </a:srgbClr>
            </a:solidFill>
            <a:ln w="9525">
              <a:noFill/>
            </a:ln>
          </p:spPr>
          <p:txBody>
            <a:bodyPr/>
            <a:lstStyle/>
            <a:p>
              <a:endParaRPr lang="zh-CN" altLang="en-US"/>
            </a:p>
          </p:txBody>
        </p:sp>
        <p:sp>
          <p:nvSpPr>
            <p:cNvPr id="48430" name="Freeform 675"/>
            <p:cNvSpPr/>
            <p:nvPr/>
          </p:nvSpPr>
          <p:spPr>
            <a:xfrm>
              <a:off x="6978650" y="4197119"/>
              <a:ext cx="304800" cy="287338"/>
            </a:xfrm>
            <a:custGeom>
              <a:avLst/>
              <a:gdLst/>
              <a:ahLst/>
              <a:cxnLst>
                <a:cxn ang="0">
                  <a:pos x="294839" y="177591"/>
                </a:cxn>
                <a:cxn ang="0">
                  <a:pos x="111561" y="281352"/>
                </a:cxn>
                <a:cxn ang="0">
                  <a:pos x="85663" y="275366"/>
                </a:cxn>
                <a:cxn ang="0">
                  <a:pos x="5976" y="135687"/>
                </a:cxn>
                <a:cxn ang="0">
                  <a:pos x="11953" y="109747"/>
                </a:cxn>
                <a:cxn ang="0">
                  <a:pos x="195231" y="5986"/>
                </a:cxn>
                <a:cxn ang="0">
                  <a:pos x="221129" y="11972"/>
                </a:cxn>
                <a:cxn ang="0">
                  <a:pos x="300816" y="151651"/>
                </a:cxn>
                <a:cxn ang="0">
                  <a:pos x="294839" y="177591"/>
                </a:cxn>
              </a:cxnLst>
              <a:rect l="0" t="0" r="0" b="0"/>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alpha val="100000"/>
              </a:srgbClr>
            </a:solidFill>
            <a:ln w="9525">
              <a:noFill/>
            </a:ln>
          </p:spPr>
          <p:txBody>
            <a:bodyPr/>
            <a:lstStyle/>
            <a:p>
              <a:endParaRPr lang="zh-CN" altLang="en-US"/>
            </a:p>
          </p:txBody>
        </p:sp>
        <p:sp>
          <p:nvSpPr>
            <p:cNvPr id="48431" name="Freeform 676"/>
            <p:cNvSpPr/>
            <p:nvPr/>
          </p:nvSpPr>
          <p:spPr>
            <a:xfrm>
              <a:off x="7061200" y="4273319"/>
              <a:ext cx="57150" cy="55563"/>
            </a:xfrm>
            <a:custGeom>
              <a:avLst/>
              <a:gdLst/>
              <a:ahLst/>
              <a:cxnLst>
                <a:cxn ang="0">
                  <a:pos x="45326" y="41672"/>
                </a:cxn>
                <a:cxn ang="0">
                  <a:pos x="31531" y="49610"/>
                </a:cxn>
                <a:cxn ang="0">
                  <a:pos x="9853" y="43657"/>
                </a:cxn>
                <a:cxn ang="0">
                  <a:pos x="3941" y="35719"/>
                </a:cxn>
                <a:cxn ang="0">
                  <a:pos x="11824" y="11906"/>
                </a:cxn>
                <a:cxn ang="0">
                  <a:pos x="25619" y="3969"/>
                </a:cxn>
                <a:cxn ang="0">
                  <a:pos x="47297" y="11906"/>
                </a:cxn>
                <a:cxn ang="0">
                  <a:pos x="53209" y="17860"/>
                </a:cxn>
                <a:cxn ang="0">
                  <a:pos x="45326" y="41672"/>
                </a:cxn>
              </a:cxnLst>
              <a:rect l="0" t="0" r="0" b="0"/>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alpha val="100000"/>
              </a:srgbClr>
            </a:solidFill>
            <a:ln w="9525">
              <a:noFill/>
            </a:ln>
          </p:spPr>
          <p:txBody>
            <a:bodyPr/>
            <a:lstStyle/>
            <a:p>
              <a:endParaRPr lang="zh-CN" altLang="en-US"/>
            </a:p>
          </p:txBody>
        </p:sp>
        <p:sp>
          <p:nvSpPr>
            <p:cNvPr id="48432" name="Freeform 677"/>
            <p:cNvSpPr/>
            <p:nvPr/>
          </p:nvSpPr>
          <p:spPr>
            <a:xfrm>
              <a:off x="7008813" y="4303481"/>
              <a:ext cx="57150" cy="52388"/>
            </a:xfrm>
            <a:custGeom>
              <a:avLst/>
              <a:gdLst/>
              <a:ahLst/>
              <a:cxnLst>
                <a:cxn ang="0">
                  <a:pos x="47297" y="40746"/>
                </a:cxn>
                <a:cxn ang="0">
                  <a:pos x="33502" y="48507"/>
                </a:cxn>
                <a:cxn ang="0">
                  <a:pos x="9853" y="42687"/>
                </a:cxn>
                <a:cxn ang="0">
                  <a:pos x="5912" y="34925"/>
                </a:cxn>
                <a:cxn ang="0">
                  <a:pos x="11824" y="11642"/>
                </a:cxn>
                <a:cxn ang="0">
                  <a:pos x="25619" y="3881"/>
                </a:cxn>
                <a:cxn ang="0">
                  <a:pos x="49267" y="9701"/>
                </a:cxn>
                <a:cxn ang="0">
                  <a:pos x="53209" y="17463"/>
                </a:cxn>
                <a:cxn ang="0">
                  <a:pos x="47297" y="40746"/>
                </a:cxn>
              </a:cxnLst>
              <a:rect l="0" t="0" r="0" b="0"/>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alpha val="100000"/>
              </a:srgbClr>
            </a:solidFill>
            <a:ln w="9525">
              <a:noFill/>
            </a:ln>
          </p:spPr>
          <p:txBody>
            <a:bodyPr/>
            <a:lstStyle/>
            <a:p>
              <a:endParaRPr lang="zh-CN" altLang="en-US"/>
            </a:p>
          </p:txBody>
        </p:sp>
        <p:sp>
          <p:nvSpPr>
            <p:cNvPr id="48433" name="Freeform 678"/>
            <p:cNvSpPr/>
            <p:nvPr/>
          </p:nvSpPr>
          <p:spPr>
            <a:xfrm>
              <a:off x="7112000" y="4243156"/>
              <a:ext cx="58737" cy="55563"/>
            </a:xfrm>
            <a:custGeom>
              <a:avLst/>
              <a:gdLst/>
              <a:ahLst/>
              <a:cxnLst>
                <a:cxn ang="0">
                  <a:pos x="46585" y="41672"/>
                </a:cxn>
                <a:cxn ang="0">
                  <a:pos x="32407" y="49610"/>
                </a:cxn>
                <a:cxn ang="0">
                  <a:pos x="8102" y="43657"/>
                </a:cxn>
                <a:cxn ang="0">
                  <a:pos x="4051" y="35719"/>
                </a:cxn>
                <a:cxn ang="0">
                  <a:pos x="10127" y="13891"/>
                </a:cxn>
                <a:cxn ang="0">
                  <a:pos x="24305" y="5953"/>
                </a:cxn>
                <a:cxn ang="0">
                  <a:pos x="48610" y="11906"/>
                </a:cxn>
                <a:cxn ang="0">
                  <a:pos x="52661" y="19844"/>
                </a:cxn>
                <a:cxn ang="0">
                  <a:pos x="46585" y="41672"/>
                </a:cxn>
              </a:cxnLst>
              <a:rect l="0" t="0" r="0" b="0"/>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alpha val="100000"/>
              </a:srgbClr>
            </a:solidFill>
            <a:ln w="9525">
              <a:noFill/>
            </a:ln>
          </p:spPr>
          <p:txBody>
            <a:bodyPr/>
            <a:lstStyle/>
            <a:p>
              <a:endParaRPr lang="zh-CN" altLang="en-US"/>
            </a:p>
          </p:txBody>
        </p:sp>
        <p:sp>
          <p:nvSpPr>
            <p:cNvPr id="48434" name="Freeform 679"/>
            <p:cNvSpPr/>
            <p:nvPr/>
          </p:nvSpPr>
          <p:spPr>
            <a:xfrm>
              <a:off x="7086600" y="4319356"/>
              <a:ext cx="57150" cy="53975"/>
            </a:xfrm>
            <a:custGeom>
              <a:avLst/>
              <a:gdLst/>
              <a:ahLst/>
              <a:cxnLst>
                <a:cxn ang="0">
                  <a:pos x="47297" y="41981"/>
                </a:cxn>
                <a:cxn ang="0">
                  <a:pos x="33502" y="49977"/>
                </a:cxn>
                <a:cxn ang="0">
                  <a:pos x="9853" y="43980"/>
                </a:cxn>
                <a:cxn ang="0">
                  <a:pos x="5912" y="35983"/>
                </a:cxn>
                <a:cxn ang="0">
                  <a:pos x="11824" y="11994"/>
                </a:cxn>
                <a:cxn ang="0">
                  <a:pos x="25619" y="3998"/>
                </a:cxn>
                <a:cxn ang="0">
                  <a:pos x="49267" y="9995"/>
                </a:cxn>
                <a:cxn ang="0">
                  <a:pos x="53209" y="17992"/>
                </a:cxn>
                <a:cxn ang="0">
                  <a:pos x="47297" y="41981"/>
                </a:cxn>
              </a:cxnLst>
              <a:rect l="0" t="0" r="0" b="0"/>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alpha val="100000"/>
              </a:srgbClr>
            </a:solidFill>
            <a:ln w="9525">
              <a:noFill/>
            </a:ln>
          </p:spPr>
          <p:txBody>
            <a:bodyPr/>
            <a:lstStyle/>
            <a:p>
              <a:endParaRPr lang="zh-CN" altLang="en-US"/>
            </a:p>
          </p:txBody>
        </p:sp>
        <p:sp>
          <p:nvSpPr>
            <p:cNvPr id="48435" name="Freeform 680"/>
            <p:cNvSpPr/>
            <p:nvPr/>
          </p:nvSpPr>
          <p:spPr>
            <a:xfrm>
              <a:off x="7035800" y="4347931"/>
              <a:ext cx="57150" cy="53975"/>
            </a:xfrm>
            <a:custGeom>
              <a:avLst/>
              <a:gdLst/>
              <a:ahLst/>
              <a:cxnLst>
                <a:cxn ang="0">
                  <a:pos x="46945" y="41981"/>
                </a:cxn>
                <a:cxn ang="0">
                  <a:pos x="32657" y="49977"/>
                </a:cxn>
                <a:cxn ang="0">
                  <a:pos x="8164" y="43980"/>
                </a:cxn>
                <a:cxn ang="0">
                  <a:pos x="4082" y="35983"/>
                </a:cxn>
                <a:cxn ang="0">
                  <a:pos x="10205" y="11994"/>
                </a:cxn>
                <a:cxn ang="0">
                  <a:pos x="24493" y="3998"/>
                </a:cxn>
                <a:cxn ang="0">
                  <a:pos x="48986" y="9995"/>
                </a:cxn>
                <a:cxn ang="0">
                  <a:pos x="53068" y="17992"/>
                </a:cxn>
                <a:cxn ang="0">
                  <a:pos x="46945" y="41981"/>
                </a:cxn>
              </a:cxnLst>
              <a:rect l="0" t="0" r="0" b="0"/>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alpha val="100000"/>
              </a:srgbClr>
            </a:solidFill>
            <a:ln w="9525">
              <a:noFill/>
            </a:ln>
          </p:spPr>
          <p:txBody>
            <a:bodyPr/>
            <a:lstStyle/>
            <a:p>
              <a:endParaRPr lang="zh-CN" altLang="en-US"/>
            </a:p>
          </p:txBody>
        </p:sp>
        <p:sp>
          <p:nvSpPr>
            <p:cNvPr id="48436" name="Freeform 681"/>
            <p:cNvSpPr/>
            <p:nvPr/>
          </p:nvSpPr>
          <p:spPr>
            <a:xfrm>
              <a:off x="7137400" y="4289194"/>
              <a:ext cx="58737" cy="55563"/>
            </a:xfrm>
            <a:custGeom>
              <a:avLst/>
              <a:gdLst/>
              <a:ahLst/>
              <a:cxnLst>
                <a:cxn ang="0">
                  <a:pos x="46585" y="41672"/>
                </a:cxn>
                <a:cxn ang="0">
                  <a:pos x="32407" y="49610"/>
                </a:cxn>
                <a:cxn ang="0">
                  <a:pos x="10127" y="43657"/>
                </a:cxn>
                <a:cxn ang="0">
                  <a:pos x="4051" y="35719"/>
                </a:cxn>
                <a:cxn ang="0">
                  <a:pos x="10127" y="11906"/>
                </a:cxn>
                <a:cxn ang="0">
                  <a:pos x="24305" y="3969"/>
                </a:cxn>
                <a:cxn ang="0">
                  <a:pos x="48610" y="11906"/>
                </a:cxn>
                <a:cxn ang="0">
                  <a:pos x="52661" y="19844"/>
                </a:cxn>
                <a:cxn ang="0">
                  <a:pos x="46585" y="41672"/>
                </a:cxn>
              </a:cxnLst>
              <a:rect l="0" t="0" r="0" b="0"/>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alpha val="100000"/>
              </a:srgbClr>
            </a:solidFill>
            <a:ln w="9525">
              <a:noFill/>
            </a:ln>
          </p:spPr>
          <p:txBody>
            <a:bodyPr/>
            <a:lstStyle/>
            <a:p>
              <a:endParaRPr lang="zh-CN" altLang="en-US"/>
            </a:p>
          </p:txBody>
        </p:sp>
        <p:sp>
          <p:nvSpPr>
            <p:cNvPr id="48437" name="Freeform 682"/>
            <p:cNvSpPr/>
            <p:nvPr/>
          </p:nvSpPr>
          <p:spPr>
            <a:xfrm>
              <a:off x="7112000" y="4363806"/>
              <a:ext cx="58737" cy="53975"/>
            </a:xfrm>
            <a:custGeom>
              <a:avLst/>
              <a:gdLst/>
              <a:ahLst/>
              <a:cxnLst>
                <a:cxn ang="0">
                  <a:pos x="48610" y="41981"/>
                </a:cxn>
                <a:cxn ang="0">
                  <a:pos x="34432" y="49977"/>
                </a:cxn>
                <a:cxn ang="0">
                  <a:pos x="10127" y="43980"/>
                </a:cxn>
                <a:cxn ang="0">
                  <a:pos x="6076" y="35983"/>
                </a:cxn>
                <a:cxn ang="0">
                  <a:pos x="12152" y="11994"/>
                </a:cxn>
                <a:cxn ang="0">
                  <a:pos x="26330" y="3998"/>
                </a:cxn>
                <a:cxn ang="0">
                  <a:pos x="50635" y="9995"/>
                </a:cxn>
                <a:cxn ang="0">
                  <a:pos x="54686" y="17992"/>
                </a:cxn>
                <a:cxn ang="0">
                  <a:pos x="48610" y="41981"/>
                </a:cxn>
              </a:cxnLst>
              <a:rect l="0" t="0" r="0" b="0"/>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alpha val="100000"/>
              </a:srgbClr>
            </a:solidFill>
            <a:ln w="9525">
              <a:noFill/>
            </a:ln>
          </p:spPr>
          <p:txBody>
            <a:bodyPr/>
            <a:lstStyle/>
            <a:p>
              <a:endParaRPr lang="zh-CN" altLang="en-US"/>
            </a:p>
          </p:txBody>
        </p:sp>
        <p:sp>
          <p:nvSpPr>
            <p:cNvPr id="48438" name="Freeform 683"/>
            <p:cNvSpPr/>
            <p:nvPr/>
          </p:nvSpPr>
          <p:spPr>
            <a:xfrm>
              <a:off x="7062788" y="4392381"/>
              <a:ext cx="57150" cy="55563"/>
            </a:xfrm>
            <a:custGeom>
              <a:avLst/>
              <a:gdLst/>
              <a:ahLst/>
              <a:cxnLst>
                <a:cxn ang="0">
                  <a:pos x="45326" y="43657"/>
                </a:cxn>
                <a:cxn ang="0">
                  <a:pos x="31531" y="51594"/>
                </a:cxn>
                <a:cxn ang="0">
                  <a:pos x="7883" y="43657"/>
                </a:cxn>
                <a:cxn ang="0">
                  <a:pos x="3941" y="37703"/>
                </a:cxn>
                <a:cxn ang="0">
                  <a:pos x="9853" y="13891"/>
                </a:cxn>
                <a:cxn ang="0">
                  <a:pos x="23648" y="5953"/>
                </a:cxn>
                <a:cxn ang="0">
                  <a:pos x="47297" y="11906"/>
                </a:cxn>
                <a:cxn ang="0">
                  <a:pos x="51238" y="19844"/>
                </a:cxn>
                <a:cxn ang="0">
                  <a:pos x="45326" y="43657"/>
                </a:cxn>
              </a:cxnLst>
              <a:rect l="0" t="0" r="0" b="0"/>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alpha val="100000"/>
              </a:srgbClr>
            </a:solidFill>
            <a:ln w="9525">
              <a:noFill/>
            </a:ln>
          </p:spPr>
          <p:txBody>
            <a:bodyPr/>
            <a:lstStyle/>
            <a:p>
              <a:endParaRPr lang="zh-CN" altLang="en-US"/>
            </a:p>
          </p:txBody>
        </p:sp>
        <p:sp>
          <p:nvSpPr>
            <p:cNvPr id="48439" name="Freeform 684"/>
            <p:cNvSpPr/>
            <p:nvPr/>
          </p:nvSpPr>
          <p:spPr>
            <a:xfrm>
              <a:off x="7164388" y="4335231"/>
              <a:ext cx="57150" cy="53975"/>
            </a:xfrm>
            <a:custGeom>
              <a:avLst/>
              <a:gdLst/>
              <a:ahLst/>
              <a:cxnLst>
                <a:cxn ang="0">
                  <a:pos x="45326" y="41981"/>
                </a:cxn>
                <a:cxn ang="0">
                  <a:pos x="31531" y="49977"/>
                </a:cxn>
                <a:cxn ang="0">
                  <a:pos x="9853" y="43980"/>
                </a:cxn>
                <a:cxn ang="0">
                  <a:pos x="3941" y="35983"/>
                </a:cxn>
                <a:cxn ang="0">
                  <a:pos x="11824" y="11994"/>
                </a:cxn>
                <a:cxn ang="0">
                  <a:pos x="25619" y="3998"/>
                </a:cxn>
                <a:cxn ang="0">
                  <a:pos x="47297" y="9995"/>
                </a:cxn>
                <a:cxn ang="0">
                  <a:pos x="53209" y="17992"/>
                </a:cxn>
                <a:cxn ang="0">
                  <a:pos x="45326" y="41981"/>
                </a:cxn>
              </a:cxnLst>
              <a:rect l="0" t="0" r="0" b="0"/>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alpha val="100000"/>
              </a:srgbClr>
            </a:solidFill>
            <a:ln w="9525">
              <a:noFill/>
            </a:ln>
          </p:spPr>
          <p:txBody>
            <a:bodyPr/>
            <a:lstStyle/>
            <a:p>
              <a:endParaRPr lang="zh-CN" altLang="en-US"/>
            </a:p>
          </p:txBody>
        </p:sp>
        <p:sp>
          <p:nvSpPr>
            <p:cNvPr id="48440" name="Freeform 685"/>
            <p:cNvSpPr/>
            <p:nvPr/>
          </p:nvSpPr>
          <p:spPr>
            <a:xfrm>
              <a:off x="7162800" y="4219344"/>
              <a:ext cx="49212" cy="52388"/>
            </a:xfrm>
            <a:custGeom>
              <a:avLst/>
              <a:gdLst/>
              <a:ahLst/>
              <a:cxnLst>
                <a:cxn ang="0">
                  <a:pos x="43307" y="40298"/>
                </a:cxn>
                <a:cxn ang="0">
                  <a:pos x="27559" y="50373"/>
                </a:cxn>
                <a:cxn ang="0">
                  <a:pos x="15748" y="46343"/>
                </a:cxn>
                <a:cxn ang="0">
                  <a:pos x="1968" y="24179"/>
                </a:cxn>
                <a:cxn ang="0">
                  <a:pos x="5905" y="12090"/>
                </a:cxn>
                <a:cxn ang="0">
                  <a:pos x="21653" y="2015"/>
                </a:cxn>
                <a:cxn ang="0">
                  <a:pos x="33464" y="4030"/>
                </a:cxn>
                <a:cxn ang="0">
                  <a:pos x="47244" y="28209"/>
                </a:cxn>
                <a:cxn ang="0">
                  <a:pos x="43307" y="40298"/>
                </a:cxn>
              </a:cxnLst>
              <a:rect l="0" t="0" r="0" b="0"/>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alpha val="100000"/>
              </a:srgbClr>
            </a:solidFill>
            <a:ln w="9525">
              <a:noFill/>
            </a:ln>
          </p:spPr>
          <p:txBody>
            <a:bodyPr/>
            <a:lstStyle/>
            <a:p>
              <a:endParaRPr lang="zh-CN" altLang="en-US"/>
            </a:p>
          </p:txBody>
        </p:sp>
        <p:sp>
          <p:nvSpPr>
            <p:cNvPr id="48441" name="Freeform 686"/>
            <p:cNvSpPr/>
            <p:nvPr/>
          </p:nvSpPr>
          <p:spPr>
            <a:xfrm>
              <a:off x="7213600" y="4308244"/>
              <a:ext cx="49212" cy="52388"/>
            </a:xfrm>
            <a:custGeom>
              <a:avLst/>
              <a:gdLst/>
              <a:ahLst/>
              <a:cxnLst>
                <a:cxn ang="0">
                  <a:pos x="43307" y="42313"/>
                </a:cxn>
                <a:cxn ang="0">
                  <a:pos x="27559" y="50373"/>
                </a:cxn>
                <a:cxn ang="0">
                  <a:pos x="15748" y="46343"/>
                </a:cxn>
                <a:cxn ang="0">
                  <a:pos x="3937" y="26194"/>
                </a:cxn>
                <a:cxn ang="0">
                  <a:pos x="5905" y="12090"/>
                </a:cxn>
                <a:cxn ang="0">
                  <a:pos x="21653" y="4030"/>
                </a:cxn>
                <a:cxn ang="0">
                  <a:pos x="35433" y="6045"/>
                </a:cxn>
                <a:cxn ang="0">
                  <a:pos x="47244" y="28209"/>
                </a:cxn>
                <a:cxn ang="0">
                  <a:pos x="43307" y="42313"/>
                </a:cxn>
              </a:cxnLst>
              <a:rect l="0" t="0" r="0" b="0"/>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alpha val="100000"/>
              </a:srgbClr>
            </a:solidFill>
            <a:ln w="9525">
              <a:noFill/>
            </a:ln>
          </p:spPr>
          <p:txBody>
            <a:bodyPr/>
            <a:lstStyle/>
            <a:p>
              <a:endParaRPr lang="zh-CN" altLang="en-US"/>
            </a:p>
          </p:txBody>
        </p:sp>
        <p:sp>
          <p:nvSpPr>
            <p:cNvPr id="48442" name="Freeform 687"/>
            <p:cNvSpPr/>
            <p:nvPr/>
          </p:nvSpPr>
          <p:spPr>
            <a:xfrm>
              <a:off x="7188200" y="4265381"/>
              <a:ext cx="49212" cy="49213"/>
            </a:xfrm>
            <a:custGeom>
              <a:avLst/>
              <a:gdLst/>
              <a:ahLst/>
              <a:cxnLst>
                <a:cxn ang="0">
                  <a:pos x="41338" y="39370"/>
                </a:cxn>
                <a:cxn ang="0">
                  <a:pos x="29527" y="47244"/>
                </a:cxn>
                <a:cxn ang="0">
                  <a:pos x="13779" y="43307"/>
                </a:cxn>
                <a:cxn ang="0">
                  <a:pos x="3937" y="25591"/>
                </a:cxn>
                <a:cxn ang="0">
                  <a:pos x="7874" y="9843"/>
                </a:cxn>
                <a:cxn ang="0">
                  <a:pos x="19685" y="1969"/>
                </a:cxn>
                <a:cxn ang="0">
                  <a:pos x="35433" y="5906"/>
                </a:cxn>
                <a:cxn ang="0">
                  <a:pos x="45275" y="25591"/>
                </a:cxn>
                <a:cxn ang="0">
                  <a:pos x="41338" y="39370"/>
                </a:cxn>
              </a:cxnLst>
              <a:rect l="0" t="0" r="0" b="0"/>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alpha val="100000"/>
              </a:srgbClr>
            </a:solidFill>
            <a:ln w="9525">
              <a:noFill/>
            </a:ln>
          </p:spPr>
          <p:txBody>
            <a:bodyPr/>
            <a:lstStyle/>
            <a:p>
              <a:endParaRPr lang="zh-CN" altLang="en-US"/>
            </a:p>
          </p:txBody>
        </p:sp>
        <p:sp>
          <p:nvSpPr>
            <p:cNvPr id="48443" name="Freeform 688"/>
            <p:cNvSpPr/>
            <p:nvPr/>
          </p:nvSpPr>
          <p:spPr>
            <a:xfrm>
              <a:off x="6959600" y="4163781"/>
              <a:ext cx="215900" cy="128588"/>
            </a:xfrm>
            <a:custGeom>
              <a:avLst/>
              <a:gdLst/>
              <a:ahLst/>
              <a:cxnLst>
                <a:cxn ang="0">
                  <a:pos x="215900" y="6350"/>
                </a:cxn>
                <a:cxn ang="0">
                  <a:pos x="1588" y="128588"/>
                </a:cxn>
                <a:cxn ang="0">
                  <a:pos x="0" y="123825"/>
                </a:cxn>
                <a:cxn ang="0">
                  <a:pos x="214313" y="0"/>
                </a:cxn>
                <a:cxn ang="0">
                  <a:pos x="215900" y="6350"/>
                </a:cxn>
              </a:cxnLst>
              <a:rect l="0" t="0" r="0" b="0"/>
              <a:pathLst>
                <a:path w="136" h="81">
                  <a:moveTo>
                    <a:pt x="136" y="4"/>
                  </a:moveTo>
                  <a:lnTo>
                    <a:pt x="1" y="81"/>
                  </a:lnTo>
                  <a:lnTo>
                    <a:pt x="0" y="78"/>
                  </a:lnTo>
                  <a:lnTo>
                    <a:pt x="135" y="0"/>
                  </a:lnTo>
                  <a:lnTo>
                    <a:pt x="136" y="4"/>
                  </a:lnTo>
                  <a:close/>
                </a:path>
              </a:pathLst>
            </a:custGeom>
            <a:solidFill>
              <a:srgbClr val="333C4F">
                <a:alpha val="100000"/>
              </a:srgbClr>
            </a:solidFill>
            <a:ln w="9525">
              <a:noFill/>
            </a:ln>
          </p:spPr>
          <p:txBody>
            <a:bodyPr/>
            <a:lstStyle/>
            <a:p>
              <a:endParaRPr lang="zh-CN" altLang="en-US"/>
            </a:p>
          </p:txBody>
        </p:sp>
        <p:sp>
          <p:nvSpPr>
            <p:cNvPr id="48444" name="Freeform 689"/>
            <p:cNvSpPr/>
            <p:nvPr/>
          </p:nvSpPr>
          <p:spPr>
            <a:xfrm>
              <a:off x="9320213" y="4790844"/>
              <a:ext cx="55562" cy="125413"/>
            </a:xfrm>
            <a:custGeom>
              <a:avLst/>
              <a:gdLst/>
              <a:ahLst/>
              <a:cxnLst>
                <a:cxn ang="0">
                  <a:pos x="45640" y="73655"/>
                </a:cxn>
                <a:cxn ang="0">
                  <a:pos x="55562" y="21898"/>
                </a:cxn>
                <a:cxn ang="0">
                  <a:pos x="17859" y="27870"/>
                </a:cxn>
                <a:cxn ang="0">
                  <a:pos x="3969" y="107497"/>
                </a:cxn>
                <a:cxn ang="0">
                  <a:pos x="45640" y="73655"/>
                </a:cxn>
              </a:cxnLst>
              <a:rect l="0" t="0" r="0" b="0"/>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alpha val="100000"/>
              </a:srgbClr>
            </a:solidFill>
            <a:ln w="9525">
              <a:noFill/>
            </a:ln>
          </p:spPr>
          <p:txBody>
            <a:bodyPr/>
            <a:lstStyle/>
            <a:p>
              <a:endParaRPr lang="zh-CN" altLang="en-US"/>
            </a:p>
          </p:txBody>
        </p:sp>
        <p:sp>
          <p:nvSpPr>
            <p:cNvPr id="48445" name="Freeform 690"/>
            <p:cNvSpPr/>
            <p:nvPr/>
          </p:nvSpPr>
          <p:spPr>
            <a:xfrm>
              <a:off x="7650163" y="4530494"/>
              <a:ext cx="565150" cy="630238"/>
            </a:xfrm>
            <a:custGeom>
              <a:avLst/>
              <a:gdLst/>
              <a:ahLst/>
              <a:cxnLst>
                <a:cxn ang="0">
                  <a:pos x="441325" y="25400"/>
                </a:cxn>
                <a:cxn ang="0">
                  <a:pos x="398463" y="11113"/>
                </a:cxn>
                <a:cxn ang="0">
                  <a:pos x="361950" y="36513"/>
                </a:cxn>
                <a:cxn ang="0">
                  <a:pos x="319088" y="23813"/>
                </a:cxn>
                <a:cxn ang="0">
                  <a:pos x="282575" y="49213"/>
                </a:cxn>
                <a:cxn ang="0">
                  <a:pos x="238125" y="36513"/>
                </a:cxn>
                <a:cxn ang="0">
                  <a:pos x="203200" y="61913"/>
                </a:cxn>
                <a:cxn ang="0">
                  <a:pos x="158750" y="49213"/>
                </a:cxn>
                <a:cxn ang="0">
                  <a:pos x="123825" y="74613"/>
                </a:cxn>
                <a:cxn ang="0">
                  <a:pos x="79375" y="61913"/>
                </a:cxn>
                <a:cxn ang="0">
                  <a:pos x="42863" y="87313"/>
                </a:cxn>
                <a:cxn ang="0">
                  <a:pos x="0" y="73025"/>
                </a:cxn>
                <a:cxn ang="0">
                  <a:pos x="3175" y="93663"/>
                </a:cxn>
                <a:cxn ang="0">
                  <a:pos x="38100" y="312738"/>
                </a:cxn>
                <a:cxn ang="0">
                  <a:pos x="87313" y="630238"/>
                </a:cxn>
                <a:cxn ang="0">
                  <a:pos x="565150" y="557213"/>
                </a:cxn>
                <a:cxn ang="0">
                  <a:pos x="515938" y="238125"/>
                </a:cxn>
                <a:cxn ang="0">
                  <a:pos x="481013" y="19050"/>
                </a:cxn>
                <a:cxn ang="0">
                  <a:pos x="477838" y="0"/>
                </a:cxn>
                <a:cxn ang="0">
                  <a:pos x="441325" y="25400"/>
                </a:cxn>
              </a:cxnLst>
              <a:rect l="0" t="0" r="0" b="0"/>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alpha val="100000"/>
              </a:srgbClr>
            </a:solidFill>
            <a:ln w="9525">
              <a:noFill/>
            </a:ln>
          </p:spPr>
          <p:txBody>
            <a:bodyPr/>
            <a:lstStyle/>
            <a:p>
              <a:endParaRPr lang="zh-CN" altLang="en-US"/>
            </a:p>
          </p:txBody>
        </p:sp>
        <p:sp>
          <p:nvSpPr>
            <p:cNvPr id="48446" name="Freeform 691"/>
            <p:cNvSpPr/>
            <p:nvPr/>
          </p:nvSpPr>
          <p:spPr>
            <a:xfrm>
              <a:off x="7689850" y="4589231"/>
              <a:ext cx="423862" cy="117475"/>
            </a:xfrm>
            <a:custGeom>
              <a:avLst/>
              <a:gdLst/>
              <a:ahLst/>
              <a:cxnLst>
                <a:cxn ang="0">
                  <a:pos x="417892" y="53760"/>
                </a:cxn>
                <a:cxn ang="0">
                  <a:pos x="13930" y="115484"/>
                </a:cxn>
                <a:cxn ang="0">
                  <a:pos x="7960" y="111502"/>
                </a:cxn>
                <a:cxn ang="0">
                  <a:pos x="0" y="71680"/>
                </a:cxn>
                <a:cxn ang="0">
                  <a:pos x="5970" y="63715"/>
                </a:cxn>
                <a:cxn ang="0">
                  <a:pos x="409932" y="0"/>
                </a:cxn>
                <a:cxn ang="0">
                  <a:pos x="417892" y="5973"/>
                </a:cxn>
                <a:cxn ang="0">
                  <a:pos x="423862" y="45795"/>
                </a:cxn>
                <a:cxn ang="0">
                  <a:pos x="417892" y="53760"/>
                </a:cxn>
              </a:cxnLst>
              <a:rect l="0" t="0" r="0" b="0"/>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alpha val="100000"/>
              </a:srgbClr>
            </a:solidFill>
            <a:ln w="9525">
              <a:noFill/>
            </a:ln>
          </p:spPr>
          <p:txBody>
            <a:bodyPr/>
            <a:lstStyle/>
            <a:p>
              <a:endParaRPr lang="zh-CN" altLang="en-US"/>
            </a:p>
          </p:txBody>
        </p:sp>
        <p:sp>
          <p:nvSpPr>
            <p:cNvPr id="48447" name="Freeform 692"/>
            <p:cNvSpPr/>
            <p:nvPr/>
          </p:nvSpPr>
          <p:spPr>
            <a:xfrm>
              <a:off x="7700963" y="4711469"/>
              <a:ext cx="144462" cy="166688"/>
            </a:xfrm>
            <a:custGeom>
              <a:avLst/>
              <a:gdLst/>
              <a:ahLst/>
              <a:cxnLst>
                <a:cxn ang="0">
                  <a:pos x="138443" y="148829"/>
                </a:cxn>
                <a:cxn ang="0">
                  <a:pos x="30096" y="164704"/>
                </a:cxn>
                <a:cxn ang="0">
                  <a:pos x="22071" y="160735"/>
                </a:cxn>
                <a:cxn ang="0">
                  <a:pos x="0" y="23813"/>
                </a:cxn>
                <a:cxn ang="0">
                  <a:pos x="6019" y="17859"/>
                </a:cxn>
                <a:cxn ang="0">
                  <a:pos x="116372" y="0"/>
                </a:cxn>
                <a:cxn ang="0">
                  <a:pos x="122391" y="5953"/>
                </a:cxn>
                <a:cxn ang="0">
                  <a:pos x="144462" y="140891"/>
                </a:cxn>
                <a:cxn ang="0">
                  <a:pos x="138443" y="148829"/>
                </a:cxn>
              </a:cxnLst>
              <a:rect l="0" t="0" r="0" b="0"/>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alpha val="100000"/>
              </a:srgbClr>
            </a:solidFill>
            <a:ln w="9525">
              <a:noFill/>
            </a:ln>
          </p:spPr>
          <p:txBody>
            <a:bodyPr/>
            <a:lstStyle/>
            <a:p>
              <a:endParaRPr lang="zh-CN" altLang="en-US"/>
            </a:p>
          </p:txBody>
        </p:sp>
        <p:sp>
          <p:nvSpPr>
            <p:cNvPr id="48448" name="Freeform 693"/>
            <p:cNvSpPr/>
            <p:nvPr/>
          </p:nvSpPr>
          <p:spPr>
            <a:xfrm>
              <a:off x="7727950" y="4874981"/>
              <a:ext cx="155575" cy="242888"/>
            </a:xfrm>
            <a:custGeom>
              <a:avLst/>
              <a:gdLst/>
              <a:ahLst/>
              <a:cxnLst>
                <a:cxn ang="0">
                  <a:pos x="147597" y="226961"/>
                </a:cxn>
                <a:cxn ang="0">
                  <a:pos x="41886" y="242888"/>
                </a:cxn>
                <a:cxn ang="0">
                  <a:pos x="33907" y="236915"/>
                </a:cxn>
                <a:cxn ang="0">
                  <a:pos x="0" y="25882"/>
                </a:cxn>
                <a:cxn ang="0">
                  <a:pos x="5984" y="15927"/>
                </a:cxn>
                <a:cxn ang="0">
                  <a:pos x="113689" y="0"/>
                </a:cxn>
                <a:cxn ang="0">
                  <a:pos x="121668" y="5973"/>
                </a:cxn>
                <a:cxn ang="0">
                  <a:pos x="155575" y="217006"/>
                </a:cxn>
                <a:cxn ang="0">
                  <a:pos x="147597" y="226961"/>
                </a:cxn>
              </a:cxnLst>
              <a:rect l="0" t="0" r="0" b="0"/>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alpha val="100000"/>
              </a:srgbClr>
            </a:solidFill>
            <a:ln w="9525">
              <a:noFill/>
            </a:ln>
          </p:spPr>
          <p:txBody>
            <a:bodyPr/>
            <a:lstStyle/>
            <a:p>
              <a:endParaRPr lang="zh-CN" altLang="en-US"/>
            </a:p>
          </p:txBody>
        </p:sp>
        <p:sp>
          <p:nvSpPr>
            <p:cNvPr id="48449" name="Freeform 694"/>
            <p:cNvSpPr/>
            <p:nvPr/>
          </p:nvSpPr>
          <p:spPr>
            <a:xfrm>
              <a:off x="7840663" y="4665431"/>
              <a:ext cx="282575" cy="85725"/>
            </a:xfrm>
            <a:custGeom>
              <a:avLst/>
              <a:gdLst/>
              <a:ahLst/>
              <a:cxnLst>
                <a:cxn ang="0">
                  <a:pos x="278595" y="43859"/>
                </a:cxn>
                <a:cxn ang="0">
                  <a:pos x="11940" y="85725"/>
                </a:cxn>
                <a:cxn ang="0">
                  <a:pos x="5970" y="81738"/>
                </a:cxn>
                <a:cxn ang="0">
                  <a:pos x="0" y="47847"/>
                </a:cxn>
                <a:cxn ang="0">
                  <a:pos x="3980" y="41866"/>
                </a:cxn>
                <a:cxn ang="0">
                  <a:pos x="272625" y="0"/>
                </a:cxn>
                <a:cxn ang="0">
                  <a:pos x="276605" y="3987"/>
                </a:cxn>
                <a:cxn ang="0">
                  <a:pos x="282575" y="37878"/>
                </a:cxn>
                <a:cxn ang="0">
                  <a:pos x="278595" y="43859"/>
                </a:cxn>
              </a:cxnLst>
              <a:rect l="0" t="0" r="0" b="0"/>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alpha val="100000"/>
              </a:srgbClr>
            </a:solidFill>
            <a:ln w="9525">
              <a:noFill/>
            </a:ln>
          </p:spPr>
          <p:txBody>
            <a:bodyPr/>
            <a:lstStyle/>
            <a:p>
              <a:endParaRPr lang="zh-CN" altLang="en-US"/>
            </a:p>
          </p:txBody>
        </p:sp>
        <p:sp>
          <p:nvSpPr>
            <p:cNvPr id="48450" name="Freeform 695"/>
            <p:cNvSpPr/>
            <p:nvPr/>
          </p:nvSpPr>
          <p:spPr>
            <a:xfrm>
              <a:off x="7848600" y="4720994"/>
              <a:ext cx="280987" cy="69850"/>
            </a:xfrm>
            <a:custGeom>
              <a:avLst/>
              <a:gdLst/>
              <a:ahLst/>
              <a:cxnLst>
                <a:cxn ang="0">
                  <a:pos x="280987" y="25400"/>
                </a:cxn>
                <a:cxn ang="0">
                  <a:pos x="4762" y="69850"/>
                </a:cxn>
                <a:cxn ang="0">
                  <a:pos x="0" y="44450"/>
                </a:cxn>
                <a:cxn ang="0">
                  <a:pos x="277812" y="0"/>
                </a:cxn>
                <a:cxn ang="0">
                  <a:pos x="280987" y="25400"/>
                </a:cxn>
              </a:cxnLst>
              <a:rect l="0" t="0" r="0" b="0"/>
              <a:pathLst>
                <a:path w="177" h="44">
                  <a:moveTo>
                    <a:pt x="177" y="16"/>
                  </a:moveTo>
                  <a:lnTo>
                    <a:pt x="3" y="44"/>
                  </a:lnTo>
                  <a:lnTo>
                    <a:pt x="0" y="28"/>
                  </a:lnTo>
                  <a:lnTo>
                    <a:pt x="175" y="0"/>
                  </a:lnTo>
                  <a:lnTo>
                    <a:pt x="177" y="16"/>
                  </a:lnTo>
                  <a:close/>
                </a:path>
              </a:pathLst>
            </a:custGeom>
            <a:solidFill>
              <a:srgbClr val="D7D6D6">
                <a:alpha val="100000"/>
              </a:srgbClr>
            </a:solidFill>
            <a:ln w="9525">
              <a:noFill/>
            </a:ln>
          </p:spPr>
          <p:txBody>
            <a:bodyPr/>
            <a:lstStyle/>
            <a:p>
              <a:endParaRPr lang="zh-CN" altLang="en-US"/>
            </a:p>
          </p:txBody>
        </p:sp>
        <p:sp>
          <p:nvSpPr>
            <p:cNvPr id="48451" name="Freeform 696"/>
            <p:cNvSpPr/>
            <p:nvPr/>
          </p:nvSpPr>
          <p:spPr>
            <a:xfrm>
              <a:off x="7856538" y="4768619"/>
              <a:ext cx="279400" cy="53975"/>
            </a:xfrm>
            <a:custGeom>
              <a:avLst/>
              <a:gdLst/>
              <a:ahLst/>
              <a:cxnLst>
                <a:cxn ang="0">
                  <a:pos x="277404" y="9995"/>
                </a:cxn>
                <a:cxn ang="0">
                  <a:pos x="3991" y="53975"/>
                </a:cxn>
                <a:cxn ang="0">
                  <a:pos x="1996" y="49977"/>
                </a:cxn>
                <a:cxn ang="0">
                  <a:pos x="0" y="43980"/>
                </a:cxn>
                <a:cxn ang="0">
                  <a:pos x="1996" y="41981"/>
                </a:cxn>
                <a:cxn ang="0">
                  <a:pos x="275409" y="0"/>
                </a:cxn>
                <a:cxn ang="0">
                  <a:pos x="277404" y="1999"/>
                </a:cxn>
                <a:cxn ang="0">
                  <a:pos x="279400" y="7996"/>
                </a:cxn>
                <a:cxn ang="0">
                  <a:pos x="277404" y="9995"/>
                </a:cxn>
              </a:cxnLst>
              <a:rect l="0" t="0" r="0" b="0"/>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alpha val="100000"/>
              </a:srgbClr>
            </a:solidFill>
            <a:ln w="9525">
              <a:noFill/>
            </a:ln>
          </p:spPr>
          <p:txBody>
            <a:bodyPr/>
            <a:lstStyle/>
            <a:p>
              <a:endParaRPr lang="zh-CN" altLang="en-US"/>
            </a:p>
          </p:txBody>
        </p:sp>
        <p:sp>
          <p:nvSpPr>
            <p:cNvPr id="48452" name="Freeform 697"/>
            <p:cNvSpPr/>
            <p:nvPr/>
          </p:nvSpPr>
          <p:spPr>
            <a:xfrm>
              <a:off x="7861300" y="4789256"/>
              <a:ext cx="276225" cy="53975"/>
            </a:xfrm>
            <a:custGeom>
              <a:avLst/>
              <a:gdLst/>
              <a:ahLst/>
              <a:cxnLst>
                <a:cxn ang="0">
                  <a:pos x="274238" y="11994"/>
                </a:cxn>
                <a:cxn ang="0">
                  <a:pos x="3974" y="53975"/>
                </a:cxn>
                <a:cxn ang="0">
                  <a:pos x="0" y="51976"/>
                </a:cxn>
                <a:cxn ang="0">
                  <a:pos x="0" y="45979"/>
                </a:cxn>
                <a:cxn ang="0">
                  <a:pos x="1987" y="41981"/>
                </a:cxn>
                <a:cxn ang="0">
                  <a:pos x="272251" y="0"/>
                </a:cxn>
                <a:cxn ang="0">
                  <a:pos x="276225" y="1999"/>
                </a:cxn>
                <a:cxn ang="0">
                  <a:pos x="276225" y="7996"/>
                </a:cxn>
                <a:cxn ang="0">
                  <a:pos x="274238" y="11994"/>
                </a:cxn>
              </a:cxnLst>
              <a:rect l="0" t="0" r="0" b="0"/>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alpha val="100000"/>
              </a:srgbClr>
            </a:solidFill>
            <a:ln w="9525">
              <a:noFill/>
            </a:ln>
          </p:spPr>
          <p:txBody>
            <a:bodyPr/>
            <a:lstStyle/>
            <a:p>
              <a:endParaRPr lang="zh-CN" altLang="en-US"/>
            </a:p>
          </p:txBody>
        </p:sp>
        <p:sp>
          <p:nvSpPr>
            <p:cNvPr id="48453" name="Freeform 698"/>
            <p:cNvSpPr/>
            <p:nvPr/>
          </p:nvSpPr>
          <p:spPr>
            <a:xfrm>
              <a:off x="7862888" y="4808306"/>
              <a:ext cx="279400" cy="53975"/>
            </a:xfrm>
            <a:custGeom>
              <a:avLst/>
              <a:gdLst/>
              <a:ahLst/>
              <a:cxnLst>
                <a:cxn ang="0">
                  <a:pos x="277404" y="11994"/>
                </a:cxn>
                <a:cxn ang="0">
                  <a:pos x="3991" y="53975"/>
                </a:cxn>
                <a:cxn ang="0">
                  <a:pos x="1996" y="51976"/>
                </a:cxn>
                <a:cxn ang="0">
                  <a:pos x="0" y="45979"/>
                </a:cxn>
                <a:cxn ang="0">
                  <a:pos x="1996" y="41981"/>
                </a:cxn>
                <a:cxn ang="0">
                  <a:pos x="275409" y="0"/>
                </a:cxn>
                <a:cxn ang="0">
                  <a:pos x="277404" y="1999"/>
                </a:cxn>
                <a:cxn ang="0">
                  <a:pos x="279400" y="7996"/>
                </a:cxn>
                <a:cxn ang="0">
                  <a:pos x="277404" y="11994"/>
                </a:cxn>
              </a:cxnLst>
              <a:rect l="0" t="0" r="0" b="0"/>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alpha val="100000"/>
              </a:srgbClr>
            </a:solidFill>
            <a:ln w="9525">
              <a:noFill/>
            </a:ln>
          </p:spPr>
          <p:txBody>
            <a:bodyPr/>
            <a:lstStyle/>
            <a:p>
              <a:endParaRPr lang="zh-CN" altLang="en-US"/>
            </a:p>
          </p:txBody>
        </p:sp>
        <p:sp>
          <p:nvSpPr>
            <p:cNvPr id="48454" name="Freeform 699"/>
            <p:cNvSpPr/>
            <p:nvPr/>
          </p:nvSpPr>
          <p:spPr>
            <a:xfrm>
              <a:off x="7867650" y="4828944"/>
              <a:ext cx="277812" cy="53975"/>
            </a:xfrm>
            <a:custGeom>
              <a:avLst/>
              <a:gdLst/>
              <a:ahLst/>
              <a:cxnLst>
                <a:cxn ang="0">
                  <a:pos x="273843" y="11994"/>
                </a:cxn>
                <a:cxn ang="0">
                  <a:pos x="3969" y="53975"/>
                </a:cxn>
                <a:cxn ang="0">
                  <a:pos x="0" y="51976"/>
                </a:cxn>
                <a:cxn ang="0">
                  <a:pos x="0" y="45979"/>
                </a:cxn>
                <a:cxn ang="0">
                  <a:pos x="1984" y="43980"/>
                </a:cxn>
                <a:cxn ang="0">
                  <a:pos x="273843" y="0"/>
                </a:cxn>
                <a:cxn ang="0">
                  <a:pos x="275828" y="1999"/>
                </a:cxn>
                <a:cxn ang="0">
                  <a:pos x="277812" y="7996"/>
                </a:cxn>
                <a:cxn ang="0">
                  <a:pos x="273843" y="11994"/>
                </a:cxn>
              </a:cxnLst>
              <a:rect l="0" t="0" r="0" b="0"/>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alpha val="100000"/>
              </a:srgbClr>
            </a:solidFill>
            <a:ln w="9525">
              <a:noFill/>
            </a:ln>
          </p:spPr>
          <p:txBody>
            <a:bodyPr/>
            <a:lstStyle/>
            <a:p>
              <a:endParaRPr lang="zh-CN" altLang="en-US"/>
            </a:p>
          </p:txBody>
        </p:sp>
        <p:sp>
          <p:nvSpPr>
            <p:cNvPr id="48455" name="Freeform 700"/>
            <p:cNvSpPr/>
            <p:nvPr/>
          </p:nvSpPr>
          <p:spPr>
            <a:xfrm>
              <a:off x="7869238" y="4847994"/>
              <a:ext cx="277812" cy="57150"/>
            </a:xfrm>
            <a:custGeom>
              <a:avLst/>
              <a:gdLst/>
              <a:ahLst/>
              <a:cxnLst>
                <a:cxn ang="0">
                  <a:pos x="275828" y="12246"/>
                </a:cxn>
                <a:cxn ang="0">
                  <a:pos x="3969" y="55109"/>
                </a:cxn>
                <a:cxn ang="0">
                  <a:pos x="1984" y="53068"/>
                </a:cxn>
                <a:cxn ang="0">
                  <a:pos x="0" y="46945"/>
                </a:cxn>
                <a:cxn ang="0">
                  <a:pos x="3969" y="44904"/>
                </a:cxn>
                <a:cxn ang="0">
                  <a:pos x="273843" y="2041"/>
                </a:cxn>
                <a:cxn ang="0">
                  <a:pos x="277812" y="4082"/>
                </a:cxn>
                <a:cxn ang="0">
                  <a:pos x="277812" y="10205"/>
                </a:cxn>
                <a:cxn ang="0">
                  <a:pos x="275828" y="12246"/>
                </a:cxn>
              </a:cxnLst>
              <a:rect l="0" t="0" r="0" b="0"/>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alpha val="100000"/>
              </a:srgbClr>
            </a:solidFill>
            <a:ln w="9525">
              <a:noFill/>
            </a:ln>
          </p:spPr>
          <p:txBody>
            <a:bodyPr/>
            <a:lstStyle/>
            <a:p>
              <a:endParaRPr lang="zh-CN" altLang="en-US"/>
            </a:p>
          </p:txBody>
        </p:sp>
        <p:sp>
          <p:nvSpPr>
            <p:cNvPr id="48456" name="Freeform 701"/>
            <p:cNvSpPr/>
            <p:nvPr/>
          </p:nvSpPr>
          <p:spPr>
            <a:xfrm>
              <a:off x="7872413" y="4870219"/>
              <a:ext cx="279400" cy="53975"/>
            </a:xfrm>
            <a:custGeom>
              <a:avLst/>
              <a:gdLst/>
              <a:ahLst/>
              <a:cxnLst>
                <a:cxn ang="0">
                  <a:pos x="277404" y="9995"/>
                </a:cxn>
                <a:cxn ang="0">
                  <a:pos x="3991" y="53975"/>
                </a:cxn>
                <a:cxn ang="0">
                  <a:pos x="1996" y="51976"/>
                </a:cxn>
                <a:cxn ang="0">
                  <a:pos x="0" y="45979"/>
                </a:cxn>
                <a:cxn ang="0">
                  <a:pos x="1996" y="41981"/>
                </a:cxn>
                <a:cxn ang="0">
                  <a:pos x="275409" y="0"/>
                </a:cxn>
                <a:cxn ang="0">
                  <a:pos x="277404" y="1999"/>
                </a:cxn>
                <a:cxn ang="0">
                  <a:pos x="279400" y="7996"/>
                </a:cxn>
                <a:cxn ang="0">
                  <a:pos x="277404" y="9995"/>
                </a:cxn>
              </a:cxnLst>
              <a:rect l="0" t="0" r="0" b="0"/>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alpha val="100000"/>
              </a:srgbClr>
            </a:solidFill>
            <a:ln w="9525">
              <a:noFill/>
            </a:ln>
          </p:spPr>
          <p:txBody>
            <a:bodyPr/>
            <a:lstStyle/>
            <a:p>
              <a:endParaRPr lang="zh-CN" altLang="en-US"/>
            </a:p>
          </p:txBody>
        </p:sp>
        <p:sp>
          <p:nvSpPr>
            <p:cNvPr id="48457" name="Freeform 702"/>
            <p:cNvSpPr/>
            <p:nvPr/>
          </p:nvSpPr>
          <p:spPr>
            <a:xfrm>
              <a:off x="7877175" y="4890856"/>
              <a:ext cx="276225" cy="53975"/>
            </a:xfrm>
            <a:custGeom>
              <a:avLst/>
              <a:gdLst/>
              <a:ahLst/>
              <a:cxnLst>
                <a:cxn ang="0">
                  <a:pos x="274238" y="11994"/>
                </a:cxn>
                <a:cxn ang="0">
                  <a:pos x="3974" y="53975"/>
                </a:cxn>
                <a:cxn ang="0">
                  <a:pos x="0" y="51976"/>
                </a:cxn>
                <a:cxn ang="0">
                  <a:pos x="0" y="45979"/>
                </a:cxn>
                <a:cxn ang="0">
                  <a:pos x="1987" y="41981"/>
                </a:cxn>
                <a:cxn ang="0">
                  <a:pos x="272251" y="0"/>
                </a:cxn>
                <a:cxn ang="0">
                  <a:pos x="276225" y="1999"/>
                </a:cxn>
                <a:cxn ang="0">
                  <a:pos x="276225" y="7996"/>
                </a:cxn>
                <a:cxn ang="0">
                  <a:pos x="274238" y="11994"/>
                </a:cxn>
              </a:cxnLst>
              <a:rect l="0" t="0" r="0" b="0"/>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alpha val="100000"/>
              </a:srgbClr>
            </a:solidFill>
            <a:ln w="9525">
              <a:noFill/>
            </a:ln>
          </p:spPr>
          <p:txBody>
            <a:bodyPr/>
            <a:lstStyle/>
            <a:p>
              <a:endParaRPr lang="zh-CN" altLang="en-US"/>
            </a:p>
          </p:txBody>
        </p:sp>
        <p:sp>
          <p:nvSpPr>
            <p:cNvPr id="48458" name="Freeform 703"/>
            <p:cNvSpPr/>
            <p:nvPr/>
          </p:nvSpPr>
          <p:spPr>
            <a:xfrm>
              <a:off x="7878763" y="4909906"/>
              <a:ext cx="279400" cy="53975"/>
            </a:xfrm>
            <a:custGeom>
              <a:avLst/>
              <a:gdLst/>
              <a:ahLst/>
              <a:cxnLst>
                <a:cxn ang="0">
                  <a:pos x="277404" y="11994"/>
                </a:cxn>
                <a:cxn ang="0">
                  <a:pos x="3991" y="53975"/>
                </a:cxn>
                <a:cxn ang="0">
                  <a:pos x="1996" y="51976"/>
                </a:cxn>
                <a:cxn ang="0">
                  <a:pos x="0" y="45979"/>
                </a:cxn>
                <a:cxn ang="0">
                  <a:pos x="1996" y="43980"/>
                </a:cxn>
                <a:cxn ang="0">
                  <a:pos x="275409" y="0"/>
                </a:cxn>
                <a:cxn ang="0">
                  <a:pos x="277404" y="1999"/>
                </a:cxn>
                <a:cxn ang="0">
                  <a:pos x="279400" y="7996"/>
                </a:cxn>
                <a:cxn ang="0">
                  <a:pos x="277404" y="11994"/>
                </a:cxn>
              </a:cxnLst>
              <a:rect l="0" t="0" r="0" b="0"/>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alpha val="100000"/>
              </a:srgbClr>
            </a:solidFill>
            <a:ln w="9525">
              <a:noFill/>
            </a:ln>
          </p:spPr>
          <p:txBody>
            <a:bodyPr/>
            <a:lstStyle/>
            <a:p>
              <a:endParaRPr lang="zh-CN" altLang="en-US"/>
            </a:p>
          </p:txBody>
        </p:sp>
        <p:sp>
          <p:nvSpPr>
            <p:cNvPr id="48459" name="Freeform 704"/>
            <p:cNvSpPr/>
            <p:nvPr/>
          </p:nvSpPr>
          <p:spPr>
            <a:xfrm>
              <a:off x="7886700" y="4987694"/>
              <a:ext cx="117475" cy="30163"/>
            </a:xfrm>
            <a:custGeom>
              <a:avLst/>
              <a:gdLst/>
              <a:ahLst/>
              <a:cxnLst>
                <a:cxn ang="0">
                  <a:pos x="115484" y="12065"/>
                </a:cxn>
                <a:cxn ang="0">
                  <a:pos x="3982" y="30163"/>
                </a:cxn>
                <a:cxn ang="0">
                  <a:pos x="1991" y="28152"/>
                </a:cxn>
                <a:cxn ang="0">
                  <a:pos x="0" y="20109"/>
                </a:cxn>
                <a:cxn ang="0">
                  <a:pos x="1991" y="18098"/>
                </a:cxn>
                <a:cxn ang="0">
                  <a:pos x="113493" y="2011"/>
                </a:cxn>
                <a:cxn ang="0">
                  <a:pos x="115484" y="2011"/>
                </a:cxn>
                <a:cxn ang="0">
                  <a:pos x="117475" y="10054"/>
                </a:cxn>
                <a:cxn ang="0">
                  <a:pos x="115484" y="12065"/>
                </a:cxn>
              </a:cxnLst>
              <a:rect l="0" t="0" r="0" b="0"/>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alpha val="100000"/>
              </a:srgbClr>
            </a:solidFill>
            <a:ln w="9525">
              <a:noFill/>
            </a:ln>
          </p:spPr>
          <p:txBody>
            <a:bodyPr/>
            <a:lstStyle/>
            <a:p>
              <a:endParaRPr lang="zh-CN" altLang="en-US"/>
            </a:p>
          </p:txBody>
        </p:sp>
        <p:sp>
          <p:nvSpPr>
            <p:cNvPr id="48460" name="Freeform 705"/>
            <p:cNvSpPr/>
            <p:nvPr/>
          </p:nvSpPr>
          <p:spPr>
            <a:xfrm>
              <a:off x="7893050" y="4995631"/>
              <a:ext cx="277812" cy="53975"/>
            </a:xfrm>
            <a:custGeom>
              <a:avLst/>
              <a:gdLst/>
              <a:ahLst/>
              <a:cxnLst>
                <a:cxn ang="0">
                  <a:pos x="273843" y="11994"/>
                </a:cxn>
                <a:cxn ang="0">
                  <a:pos x="3969" y="53975"/>
                </a:cxn>
                <a:cxn ang="0">
                  <a:pos x="0" y="51976"/>
                </a:cxn>
                <a:cxn ang="0">
                  <a:pos x="0" y="45979"/>
                </a:cxn>
                <a:cxn ang="0">
                  <a:pos x="1984" y="41981"/>
                </a:cxn>
                <a:cxn ang="0">
                  <a:pos x="273843" y="0"/>
                </a:cxn>
                <a:cxn ang="0">
                  <a:pos x="275828" y="1999"/>
                </a:cxn>
                <a:cxn ang="0">
                  <a:pos x="277812" y="7996"/>
                </a:cxn>
                <a:cxn ang="0">
                  <a:pos x="273843" y="11994"/>
                </a:cxn>
              </a:cxnLst>
              <a:rect l="0" t="0" r="0" b="0"/>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alpha val="100000"/>
              </a:srgbClr>
            </a:solidFill>
            <a:ln w="9525">
              <a:noFill/>
            </a:ln>
          </p:spPr>
          <p:txBody>
            <a:bodyPr/>
            <a:lstStyle/>
            <a:p>
              <a:endParaRPr lang="zh-CN" altLang="en-US"/>
            </a:p>
          </p:txBody>
        </p:sp>
        <p:sp>
          <p:nvSpPr>
            <p:cNvPr id="48461" name="Freeform 706"/>
            <p:cNvSpPr/>
            <p:nvPr/>
          </p:nvSpPr>
          <p:spPr>
            <a:xfrm>
              <a:off x="7894638" y="5016269"/>
              <a:ext cx="279400" cy="53975"/>
            </a:xfrm>
            <a:custGeom>
              <a:avLst/>
              <a:gdLst/>
              <a:ahLst/>
              <a:cxnLst>
                <a:cxn ang="0">
                  <a:pos x="277404" y="11994"/>
                </a:cxn>
                <a:cxn ang="0">
                  <a:pos x="3991" y="53975"/>
                </a:cxn>
                <a:cxn ang="0">
                  <a:pos x="1996" y="51976"/>
                </a:cxn>
                <a:cxn ang="0">
                  <a:pos x="0" y="45979"/>
                </a:cxn>
                <a:cxn ang="0">
                  <a:pos x="3991" y="41981"/>
                </a:cxn>
                <a:cxn ang="0">
                  <a:pos x="275409" y="0"/>
                </a:cxn>
                <a:cxn ang="0">
                  <a:pos x="279400" y="1999"/>
                </a:cxn>
                <a:cxn ang="0">
                  <a:pos x="279400" y="7996"/>
                </a:cxn>
                <a:cxn ang="0">
                  <a:pos x="277404" y="11994"/>
                </a:cxn>
              </a:cxnLst>
              <a:rect l="0" t="0" r="0" b="0"/>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alpha val="100000"/>
              </a:srgbClr>
            </a:solidFill>
            <a:ln w="9525">
              <a:noFill/>
            </a:ln>
          </p:spPr>
          <p:txBody>
            <a:bodyPr/>
            <a:lstStyle/>
            <a:p>
              <a:endParaRPr lang="zh-CN" altLang="en-US"/>
            </a:p>
          </p:txBody>
        </p:sp>
        <p:sp>
          <p:nvSpPr>
            <p:cNvPr id="48462" name="Freeform 707"/>
            <p:cNvSpPr/>
            <p:nvPr/>
          </p:nvSpPr>
          <p:spPr>
            <a:xfrm>
              <a:off x="7899400" y="5035319"/>
              <a:ext cx="277812" cy="53975"/>
            </a:xfrm>
            <a:custGeom>
              <a:avLst/>
              <a:gdLst/>
              <a:ahLst/>
              <a:cxnLst>
                <a:cxn ang="0">
                  <a:pos x="275828" y="11994"/>
                </a:cxn>
                <a:cxn ang="0">
                  <a:pos x="3969" y="53975"/>
                </a:cxn>
                <a:cxn ang="0">
                  <a:pos x="1984" y="51976"/>
                </a:cxn>
                <a:cxn ang="0">
                  <a:pos x="0" y="45979"/>
                </a:cxn>
                <a:cxn ang="0">
                  <a:pos x="1984" y="43980"/>
                </a:cxn>
                <a:cxn ang="0">
                  <a:pos x="273843" y="0"/>
                </a:cxn>
                <a:cxn ang="0">
                  <a:pos x="275828" y="1999"/>
                </a:cxn>
                <a:cxn ang="0">
                  <a:pos x="277812" y="7996"/>
                </a:cxn>
                <a:cxn ang="0">
                  <a:pos x="275828" y="11994"/>
                </a:cxn>
              </a:cxnLst>
              <a:rect l="0" t="0" r="0" b="0"/>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alpha val="100000"/>
              </a:srgbClr>
            </a:solidFill>
            <a:ln w="9525">
              <a:noFill/>
            </a:ln>
          </p:spPr>
          <p:txBody>
            <a:bodyPr/>
            <a:lstStyle/>
            <a:p>
              <a:endParaRPr lang="zh-CN" altLang="en-US"/>
            </a:p>
          </p:txBody>
        </p:sp>
        <p:sp>
          <p:nvSpPr>
            <p:cNvPr id="48463" name="Freeform 708"/>
            <p:cNvSpPr/>
            <p:nvPr/>
          </p:nvSpPr>
          <p:spPr>
            <a:xfrm>
              <a:off x="10298113" y="4209819"/>
              <a:ext cx="158750" cy="188913"/>
            </a:xfrm>
            <a:custGeom>
              <a:avLst/>
              <a:gdLst/>
              <a:ahLst/>
              <a:cxnLst>
                <a:cxn ang="0">
                  <a:pos x="130969" y="71588"/>
                </a:cxn>
                <a:cxn ang="0">
                  <a:pos x="134938" y="15908"/>
                </a:cxn>
                <a:cxn ang="0">
                  <a:pos x="83344" y="37783"/>
                </a:cxn>
                <a:cxn ang="0">
                  <a:pos x="0" y="155108"/>
                </a:cxn>
                <a:cxn ang="0">
                  <a:pos x="31750" y="161073"/>
                </a:cxn>
                <a:cxn ang="0">
                  <a:pos x="47625" y="188913"/>
                </a:cxn>
                <a:cxn ang="0">
                  <a:pos x="130969" y="71588"/>
                </a:cxn>
              </a:cxnLst>
              <a:rect l="0" t="0" r="0" b="0"/>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alpha val="100000"/>
              </a:srgbClr>
            </a:solidFill>
            <a:ln w="9525">
              <a:noFill/>
            </a:ln>
          </p:spPr>
          <p:txBody>
            <a:bodyPr/>
            <a:lstStyle/>
            <a:p>
              <a:endParaRPr lang="zh-CN" altLang="en-US"/>
            </a:p>
          </p:txBody>
        </p:sp>
        <p:sp>
          <p:nvSpPr>
            <p:cNvPr id="48464" name="Freeform 709"/>
            <p:cNvSpPr/>
            <p:nvPr/>
          </p:nvSpPr>
          <p:spPr>
            <a:xfrm>
              <a:off x="10407650" y="4249506"/>
              <a:ext cx="7937" cy="7938"/>
            </a:xfrm>
            <a:custGeom>
              <a:avLst/>
              <a:gdLst/>
              <a:ahLst/>
              <a:cxnLst>
                <a:cxn ang="0">
                  <a:pos x="5953" y="5954"/>
                </a:cxn>
                <a:cxn ang="0">
                  <a:pos x="1984" y="7938"/>
                </a:cxn>
                <a:cxn ang="0">
                  <a:pos x="1984" y="1985"/>
                </a:cxn>
                <a:cxn ang="0">
                  <a:pos x="5953" y="1985"/>
                </a:cxn>
                <a:cxn ang="0">
                  <a:pos x="5953" y="5954"/>
                </a:cxn>
              </a:cxnLst>
              <a:rect l="0" t="0" r="0" b="0"/>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alpha val="100000"/>
              </a:srgbClr>
            </a:solidFill>
            <a:ln w="9525">
              <a:noFill/>
            </a:ln>
          </p:spPr>
          <p:txBody>
            <a:bodyPr/>
            <a:lstStyle/>
            <a:p>
              <a:endParaRPr lang="zh-CN" altLang="en-US"/>
            </a:p>
          </p:txBody>
        </p:sp>
        <p:sp>
          <p:nvSpPr>
            <p:cNvPr id="48465" name="Freeform 710"/>
            <p:cNvSpPr/>
            <p:nvPr/>
          </p:nvSpPr>
          <p:spPr>
            <a:xfrm>
              <a:off x="10398125" y="4262206"/>
              <a:ext cx="7937" cy="9525"/>
            </a:xfrm>
            <a:custGeom>
              <a:avLst/>
              <a:gdLst/>
              <a:ahLst/>
              <a:cxnLst>
                <a:cxn ang="0">
                  <a:pos x="5953" y="7144"/>
                </a:cxn>
                <a:cxn ang="0">
                  <a:pos x="1984" y="9525"/>
                </a:cxn>
                <a:cxn ang="0">
                  <a:pos x="1984" y="2381"/>
                </a:cxn>
                <a:cxn ang="0">
                  <a:pos x="5953" y="2381"/>
                </a:cxn>
                <a:cxn ang="0">
                  <a:pos x="5953" y="7144"/>
                </a:cxn>
              </a:cxnLst>
              <a:rect l="0" t="0" r="0" b="0"/>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alpha val="100000"/>
              </a:srgbClr>
            </a:solidFill>
            <a:ln w="9525">
              <a:noFill/>
            </a:ln>
          </p:spPr>
          <p:txBody>
            <a:bodyPr/>
            <a:lstStyle/>
            <a:p>
              <a:endParaRPr lang="zh-CN" altLang="en-US"/>
            </a:p>
          </p:txBody>
        </p:sp>
        <p:sp>
          <p:nvSpPr>
            <p:cNvPr id="48466" name="Freeform 711"/>
            <p:cNvSpPr/>
            <p:nvPr/>
          </p:nvSpPr>
          <p:spPr>
            <a:xfrm>
              <a:off x="10388600" y="4276494"/>
              <a:ext cx="7937" cy="7938"/>
            </a:xfrm>
            <a:custGeom>
              <a:avLst/>
              <a:gdLst/>
              <a:ahLst/>
              <a:cxnLst>
                <a:cxn ang="0">
                  <a:pos x="7937" y="5954"/>
                </a:cxn>
                <a:cxn ang="0">
                  <a:pos x="1984" y="7938"/>
                </a:cxn>
                <a:cxn ang="0">
                  <a:pos x="1984" y="1985"/>
                </a:cxn>
                <a:cxn ang="0">
                  <a:pos x="5953" y="1985"/>
                </a:cxn>
                <a:cxn ang="0">
                  <a:pos x="7937" y="5954"/>
                </a:cxn>
              </a:cxnLst>
              <a:rect l="0" t="0" r="0" b="0"/>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alpha val="100000"/>
              </a:srgbClr>
            </a:solidFill>
            <a:ln w="9525">
              <a:noFill/>
            </a:ln>
          </p:spPr>
          <p:txBody>
            <a:bodyPr/>
            <a:lstStyle/>
            <a:p>
              <a:endParaRPr lang="zh-CN" altLang="en-US"/>
            </a:p>
          </p:txBody>
        </p:sp>
        <p:sp>
          <p:nvSpPr>
            <p:cNvPr id="48467" name="Freeform 712"/>
            <p:cNvSpPr/>
            <p:nvPr/>
          </p:nvSpPr>
          <p:spPr>
            <a:xfrm>
              <a:off x="10377488" y="4290781"/>
              <a:ext cx="7937" cy="7938"/>
            </a:xfrm>
            <a:custGeom>
              <a:avLst/>
              <a:gdLst/>
              <a:ahLst/>
              <a:cxnLst>
                <a:cxn ang="0">
                  <a:pos x="7937" y="5954"/>
                </a:cxn>
                <a:cxn ang="0">
                  <a:pos x="1984" y="7938"/>
                </a:cxn>
                <a:cxn ang="0">
                  <a:pos x="1984" y="1985"/>
                </a:cxn>
                <a:cxn ang="0">
                  <a:pos x="5953" y="1985"/>
                </a:cxn>
                <a:cxn ang="0">
                  <a:pos x="7937" y="5954"/>
                </a:cxn>
              </a:cxnLst>
              <a:rect l="0" t="0" r="0" b="0"/>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alpha val="100000"/>
              </a:srgbClr>
            </a:solidFill>
            <a:ln w="9525">
              <a:noFill/>
            </a:ln>
          </p:spPr>
          <p:txBody>
            <a:bodyPr/>
            <a:lstStyle/>
            <a:p>
              <a:endParaRPr lang="zh-CN" altLang="en-US"/>
            </a:p>
          </p:txBody>
        </p:sp>
        <p:sp>
          <p:nvSpPr>
            <p:cNvPr id="48468" name="Freeform 713"/>
            <p:cNvSpPr/>
            <p:nvPr/>
          </p:nvSpPr>
          <p:spPr>
            <a:xfrm>
              <a:off x="10367963" y="4305069"/>
              <a:ext cx="7937" cy="7938"/>
            </a:xfrm>
            <a:custGeom>
              <a:avLst/>
              <a:gdLst/>
              <a:ahLst/>
              <a:cxnLst>
                <a:cxn ang="0">
                  <a:pos x="7937" y="5954"/>
                </a:cxn>
                <a:cxn ang="0">
                  <a:pos x="1984" y="7938"/>
                </a:cxn>
                <a:cxn ang="0">
                  <a:pos x="1984" y="1985"/>
                </a:cxn>
                <a:cxn ang="0">
                  <a:pos x="5953" y="1985"/>
                </a:cxn>
                <a:cxn ang="0">
                  <a:pos x="7937" y="5954"/>
                </a:cxn>
              </a:cxnLst>
              <a:rect l="0" t="0" r="0" b="0"/>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alpha val="100000"/>
              </a:srgbClr>
            </a:solidFill>
            <a:ln w="9525">
              <a:noFill/>
            </a:ln>
          </p:spPr>
          <p:txBody>
            <a:bodyPr/>
            <a:lstStyle/>
            <a:p>
              <a:endParaRPr lang="zh-CN" altLang="en-US"/>
            </a:p>
          </p:txBody>
        </p:sp>
        <p:sp>
          <p:nvSpPr>
            <p:cNvPr id="48469" name="Freeform 714"/>
            <p:cNvSpPr/>
            <p:nvPr/>
          </p:nvSpPr>
          <p:spPr>
            <a:xfrm>
              <a:off x="10129838" y="4447944"/>
              <a:ext cx="157162" cy="188913"/>
            </a:xfrm>
            <a:custGeom>
              <a:avLst/>
              <a:gdLst/>
              <a:ahLst/>
              <a:cxnLst>
                <a:cxn ang="0">
                  <a:pos x="75597" y="151130"/>
                </a:cxn>
                <a:cxn ang="0">
                  <a:pos x="21883" y="173005"/>
                </a:cxn>
                <a:cxn ang="0">
                  <a:pos x="25862" y="115336"/>
                </a:cxn>
                <a:cxn ang="0">
                  <a:pos x="109417" y="0"/>
                </a:cxn>
                <a:cxn ang="0">
                  <a:pos x="127321" y="25851"/>
                </a:cxn>
                <a:cxn ang="0">
                  <a:pos x="157162" y="33805"/>
                </a:cxn>
                <a:cxn ang="0">
                  <a:pos x="75597" y="151130"/>
                </a:cxn>
              </a:cxnLst>
              <a:rect l="0" t="0" r="0" b="0"/>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alpha val="100000"/>
              </a:srgbClr>
            </a:solidFill>
            <a:ln w="9525">
              <a:noFill/>
            </a:ln>
          </p:spPr>
          <p:txBody>
            <a:bodyPr/>
            <a:lstStyle/>
            <a:p>
              <a:endParaRPr lang="zh-CN" altLang="en-US"/>
            </a:p>
          </p:txBody>
        </p:sp>
        <p:sp>
          <p:nvSpPr>
            <p:cNvPr id="48470" name="Freeform 715"/>
            <p:cNvSpPr/>
            <p:nvPr/>
          </p:nvSpPr>
          <p:spPr>
            <a:xfrm>
              <a:off x="10210800" y="4347931"/>
              <a:ext cx="157162" cy="158750"/>
            </a:xfrm>
            <a:custGeom>
              <a:avLst/>
              <a:gdLst/>
              <a:ahLst/>
              <a:cxnLst>
                <a:cxn ang="0">
                  <a:pos x="21883" y="38180"/>
                </a:cxn>
                <a:cxn ang="0">
                  <a:pos x="37798" y="136646"/>
                </a:cxn>
                <a:cxn ang="0">
                  <a:pos x="135279" y="120570"/>
                </a:cxn>
                <a:cxn ang="0">
                  <a:pos x="119364" y="22104"/>
                </a:cxn>
                <a:cxn ang="0">
                  <a:pos x="21883" y="38180"/>
                </a:cxn>
              </a:cxnLst>
              <a:rect l="0" t="0" r="0" b="0"/>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alpha val="100000"/>
              </a:srgbClr>
            </a:solidFill>
            <a:ln w="9525">
              <a:noFill/>
            </a:ln>
          </p:spPr>
          <p:txBody>
            <a:bodyPr/>
            <a:lstStyle/>
            <a:p>
              <a:endParaRPr lang="zh-CN" altLang="en-US"/>
            </a:p>
          </p:txBody>
        </p:sp>
        <p:sp>
          <p:nvSpPr>
            <p:cNvPr id="48471" name="Freeform 716"/>
            <p:cNvSpPr/>
            <p:nvPr/>
          </p:nvSpPr>
          <p:spPr>
            <a:xfrm>
              <a:off x="10221913" y="4360631"/>
              <a:ext cx="134937" cy="133350"/>
            </a:xfrm>
            <a:custGeom>
              <a:avLst/>
              <a:gdLst/>
              <a:ahLst/>
              <a:cxnLst>
                <a:cxn ang="0">
                  <a:pos x="18126" y="31845"/>
                </a:cxn>
                <a:cxn ang="0">
                  <a:pos x="32224" y="115437"/>
                </a:cxn>
                <a:cxn ang="0">
                  <a:pos x="116811" y="101505"/>
                </a:cxn>
                <a:cxn ang="0">
                  <a:pos x="102713" y="19903"/>
                </a:cxn>
                <a:cxn ang="0">
                  <a:pos x="18126" y="31845"/>
                </a:cxn>
              </a:cxnLst>
              <a:rect l="0" t="0" r="0" b="0"/>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alpha val="100000"/>
              </a:srgbClr>
            </a:solidFill>
            <a:ln w="9525">
              <a:noFill/>
            </a:ln>
          </p:spPr>
          <p:txBody>
            <a:bodyPr/>
            <a:lstStyle/>
            <a:p>
              <a:endParaRPr lang="zh-CN" altLang="en-US"/>
            </a:p>
          </p:txBody>
        </p:sp>
        <p:sp>
          <p:nvSpPr>
            <p:cNvPr id="48472" name="Freeform 717"/>
            <p:cNvSpPr/>
            <p:nvPr/>
          </p:nvSpPr>
          <p:spPr>
            <a:xfrm>
              <a:off x="10315575" y="4382856"/>
              <a:ext cx="6350" cy="7938"/>
            </a:xfrm>
            <a:custGeom>
              <a:avLst/>
              <a:gdLst/>
              <a:ahLst/>
              <a:cxnLst>
                <a:cxn ang="0">
                  <a:pos x="0" y="7938"/>
                </a:cxn>
                <a:cxn ang="0">
                  <a:pos x="0" y="7938"/>
                </a:cxn>
                <a:cxn ang="0">
                  <a:pos x="3175" y="7938"/>
                </a:cxn>
                <a:cxn ang="0">
                  <a:pos x="6350" y="1588"/>
                </a:cxn>
                <a:cxn ang="0">
                  <a:pos x="6350" y="0"/>
                </a:cxn>
                <a:cxn ang="0">
                  <a:pos x="4763" y="0"/>
                </a:cxn>
                <a:cxn ang="0">
                  <a:pos x="0" y="6350"/>
                </a:cxn>
                <a:cxn ang="0">
                  <a:pos x="0" y="7938"/>
                </a:cxn>
              </a:cxnLst>
              <a:rect l="0" t="0" r="0" b="0"/>
              <a:pathLst>
                <a:path w="4" h="5">
                  <a:moveTo>
                    <a:pt x="0" y="5"/>
                  </a:moveTo>
                  <a:lnTo>
                    <a:pt x="0" y="5"/>
                  </a:lnTo>
                  <a:lnTo>
                    <a:pt x="2" y="5"/>
                  </a:lnTo>
                  <a:lnTo>
                    <a:pt x="4" y="1"/>
                  </a:lnTo>
                  <a:lnTo>
                    <a:pt x="4" y="0"/>
                  </a:lnTo>
                  <a:lnTo>
                    <a:pt x="3" y="0"/>
                  </a:lnTo>
                  <a:lnTo>
                    <a:pt x="0" y="4"/>
                  </a:lnTo>
                  <a:lnTo>
                    <a:pt x="0" y="5"/>
                  </a:lnTo>
                  <a:close/>
                </a:path>
              </a:pathLst>
            </a:custGeom>
            <a:solidFill>
              <a:srgbClr val="2A2F3E">
                <a:alpha val="100000"/>
              </a:srgbClr>
            </a:solidFill>
            <a:ln w="9525">
              <a:noFill/>
            </a:ln>
          </p:spPr>
          <p:txBody>
            <a:bodyPr/>
            <a:lstStyle/>
            <a:p>
              <a:endParaRPr lang="zh-CN" altLang="en-US"/>
            </a:p>
          </p:txBody>
        </p:sp>
        <p:sp>
          <p:nvSpPr>
            <p:cNvPr id="48473" name="Freeform 718"/>
            <p:cNvSpPr/>
            <p:nvPr/>
          </p:nvSpPr>
          <p:spPr>
            <a:xfrm>
              <a:off x="10326688" y="4397144"/>
              <a:ext cx="7937" cy="4763"/>
            </a:xfrm>
            <a:custGeom>
              <a:avLst/>
              <a:gdLst/>
              <a:ahLst/>
              <a:cxnLst>
                <a:cxn ang="0">
                  <a:pos x="0" y="4763"/>
                </a:cxn>
                <a:cxn ang="0">
                  <a:pos x="0" y="4763"/>
                </a:cxn>
                <a:cxn ang="0">
                  <a:pos x="3175" y="4763"/>
                </a:cxn>
                <a:cxn ang="0">
                  <a:pos x="7937" y="1588"/>
                </a:cxn>
                <a:cxn ang="0">
                  <a:pos x="7937" y="0"/>
                </a:cxn>
                <a:cxn ang="0">
                  <a:pos x="4762" y="0"/>
                </a:cxn>
                <a:cxn ang="0">
                  <a:pos x="1587" y="3175"/>
                </a:cxn>
                <a:cxn ang="0">
                  <a:pos x="0" y="4763"/>
                </a:cxn>
              </a:cxnLst>
              <a:rect l="0" t="0" r="0" b="0"/>
              <a:pathLst>
                <a:path w="5" h="3">
                  <a:moveTo>
                    <a:pt x="0" y="3"/>
                  </a:moveTo>
                  <a:lnTo>
                    <a:pt x="0" y="3"/>
                  </a:lnTo>
                  <a:lnTo>
                    <a:pt x="2" y="3"/>
                  </a:lnTo>
                  <a:lnTo>
                    <a:pt x="5" y="1"/>
                  </a:lnTo>
                  <a:lnTo>
                    <a:pt x="5" y="0"/>
                  </a:lnTo>
                  <a:lnTo>
                    <a:pt x="3" y="0"/>
                  </a:lnTo>
                  <a:lnTo>
                    <a:pt x="1" y="2"/>
                  </a:lnTo>
                  <a:lnTo>
                    <a:pt x="0" y="3"/>
                  </a:lnTo>
                  <a:close/>
                </a:path>
              </a:pathLst>
            </a:custGeom>
            <a:solidFill>
              <a:srgbClr val="2A2F3E">
                <a:alpha val="100000"/>
              </a:srgbClr>
            </a:solidFill>
            <a:ln w="9525">
              <a:noFill/>
            </a:ln>
          </p:spPr>
          <p:txBody>
            <a:bodyPr/>
            <a:lstStyle/>
            <a:p>
              <a:endParaRPr lang="zh-CN" altLang="en-US"/>
            </a:p>
          </p:txBody>
        </p:sp>
        <p:sp>
          <p:nvSpPr>
            <p:cNvPr id="48474" name="Freeform 719"/>
            <p:cNvSpPr/>
            <p:nvPr/>
          </p:nvSpPr>
          <p:spPr>
            <a:xfrm>
              <a:off x="10334625" y="4413019"/>
              <a:ext cx="9525" cy="4763"/>
            </a:xfrm>
            <a:custGeom>
              <a:avLst/>
              <a:gdLst/>
              <a:ahLst/>
              <a:cxnLst>
                <a:cxn ang="0">
                  <a:pos x="0" y="3175"/>
                </a:cxn>
                <a:cxn ang="0">
                  <a:pos x="0" y="3175"/>
                </a:cxn>
                <a:cxn ang="0">
                  <a:pos x="1905" y="4763"/>
                </a:cxn>
                <a:cxn ang="0">
                  <a:pos x="7620" y="3175"/>
                </a:cxn>
                <a:cxn ang="0">
                  <a:pos x="7620" y="1588"/>
                </a:cxn>
                <a:cxn ang="0">
                  <a:pos x="5715" y="0"/>
                </a:cxn>
                <a:cxn ang="0">
                  <a:pos x="0" y="1588"/>
                </a:cxn>
                <a:cxn ang="0">
                  <a:pos x="0" y="3175"/>
                </a:cxn>
              </a:cxnLst>
              <a:rect l="0" t="0" r="0" b="0"/>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alpha val="100000"/>
              </a:srgbClr>
            </a:solidFill>
            <a:ln w="9525">
              <a:noFill/>
            </a:ln>
          </p:spPr>
          <p:txBody>
            <a:bodyPr/>
            <a:lstStyle/>
            <a:p>
              <a:endParaRPr lang="zh-CN" altLang="en-US"/>
            </a:p>
          </p:txBody>
        </p:sp>
        <p:sp>
          <p:nvSpPr>
            <p:cNvPr id="48475" name="Freeform 720"/>
            <p:cNvSpPr/>
            <p:nvPr/>
          </p:nvSpPr>
          <p:spPr>
            <a:xfrm>
              <a:off x="10334625" y="4430481"/>
              <a:ext cx="9525" cy="3175"/>
            </a:xfrm>
            <a:custGeom>
              <a:avLst/>
              <a:gdLst/>
              <a:ahLst/>
              <a:cxnLst>
                <a:cxn ang="0">
                  <a:pos x="0" y="1588"/>
                </a:cxn>
                <a:cxn ang="0">
                  <a:pos x="0" y="1588"/>
                </a:cxn>
                <a:cxn ang="0">
                  <a:pos x="1905" y="3175"/>
                </a:cxn>
                <a:cxn ang="0">
                  <a:pos x="7620" y="3175"/>
                </a:cxn>
                <a:cxn ang="0">
                  <a:pos x="9525" y="1588"/>
                </a:cxn>
                <a:cxn ang="0">
                  <a:pos x="7620" y="1588"/>
                </a:cxn>
                <a:cxn ang="0">
                  <a:pos x="1905" y="0"/>
                </a:cxn>
                <a:cxn ang="0">
                  <a:pos x="0" y="1588"/>
                </a:cxn>
              </a:cxnLst>
              <a:rect l="0" t="0" r="0" b="0"/>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alpha val="100000"/>
              </a:srgbClr>
            </a:solidFill>
            <a:ln w="9525">
              <a:noFill/>
            </a:ln>
          </p:spPr>
          <p:txBody>
            <a:bodyPr/>
            <a:lstStyle/>
            <a:p>
              <a:endParaRPr lang="zh-CN" altLang="en-US"/>
            </a:p>
          </p:txBody>
        </p:sp>
        <p:sp>
          <p:nvSpPr>
            <p:cNvPr id="48476" name="Freeform 721"/>
            <p:cNvSpPr/>
            <p:nvPr/>
          </p:nvSpPr>
          <p:spPr>
            <a:xfrm>
              <a:off x="10329863" y="4446356"/>
              <a:ext cx="9525" cy="6350"/>
            </a:xfrm>
            <a:custGeom>
              <a:avLst/>
              <a:gdLst/>
              <a:ahLst/>
              <a:cxnLst>
                <a:cxn ang="0">
                  <a:pos x="0" y="2117"/>
                </a:cxn>
                <a:cxn ang="0">
                  <a:pos x="0" y="2117"/>
                </a:cxn>
                <a:cxn ang="0">
                  <a:pos x="1905" y="4233"/>
                </a:cxn>
                <a:cxn ang="0">
                  <a:pos x="7620" y="6350"/>
                </a:cxn>
                <a:cxn ang="0">
                  <a:pos x="9525" y="6350"/>
                </a:cxn>
                <a:cxn ang="0">
                  <a:pos x="7620" y="4233"/>
                </a:cxn>
                <a:cxn ang="0">
                  <a:pos x="1905" y="0"/>
                </a:cxn>
                <a:cxn ang="0">
                  <a:pos x="0" y="2117"/>
                </a:cxn>
              </a:cxnLst>
              <a:rect l="0" t="0" r="0" b="0"/>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alpha val="100000"/>
              </a:srgbClr>
            </a:solidFill>
            <a:ln w="9525">
              <a:noFill/>
            </a:ln>
          </p:spPr>
          <p:txBody>
            <a:bodyPr/>
            <a:lstStyle/>
            <a:p>
              <a:endParaRPr lang="zh-CN" altLang="en-US"/>
            </a:p>
          </p:txBody>
        </p:sp>
        <p:sp>
          <p:nvSpPr>
            <p:cNvPr id="48477" name="Freeform 722"/>
            <p:cNvSpPr/>
            <p:nvPr/>
          </p:nvSpPr>
          <p:spPr>
            <a:xfrm>
              <a:off x="10321925" y="4460644"/>
              <a:ext cx="6350" cy="7938"/>
            </a:xfrm>
            <a:custGeom>
              <a:avLst/>
              <a:gdLst/>
              <a:ahLst/>
              <a:cxnLst>
                <a:cxn ang="0">
                  <a:pos x="0" y="0"/>
                </a:cxn>
                <a:cxn ang="0">
                  <a:pos x="0" y="0"/>
                </a:cxn>
                <a:cxn ang="0">
                  <a:pos x="0" y="1588"/>
                </a:cxn>
                <a:cxn ang="0">
                  <a:pos x="4763" y="7938"/>
                </a:cxn>
                <a:cxn ang="0">
                  <a:pos x="6350" y="7938"/>
                </a:cxn>
                <a:cxn ang="0">
                  <a:pos x="6350" y="3175"/>
                </a:cxn>
                <a:cxn ang="0">
                  <a:pos x="1588" y="0"/>
                </a:cxn>
                <a:cxn ang="0">
                  <a:pos x="0" y="0"/>
                </a:cxn>
              </a:cxnLst>
              <a:rect l="0" t="0" r="0" b="0"/>
              <a:pathLst>
                <a:path w="4" h="5">
                  <a:moveTo>
                    <a:pt x="0" y="0"/>
                  </a:moveTo>
                  <a:lnTo>
                    <a:pt x="0" y="0"/>
                  </a:lnTo>
                  <a:lnTo>
                    <a:pt x="0" y="1"/>
                  </a:lnTo>
                  <a:lnTo>
                    <a:pt x="3" y="5"/>
                  </a:lnTo>
                  <a:lnTo>
                    <a:pt x="4" y="5"/>
                  </a:lnTo>
                  <a:lnTo>
                    <a:pt x="4" y="2"/>
                  </a:lnTo>
                  <a:lnTo>
                    <a:pt x="1" y="0"/>
                  </a:lnTo>
                  <a:lnTo>
                    <a:pt x="0" y="0"/>
                  </a:lnTo>
                  <a:close/>
                </a:path>
              </a:pathLst>
            </a:custGeom>
            <a:solidFill>
              <a:srgbClr val="2A2F3E">
                <a:alpha val="100000"/>
              </a:srgbClr>
            </a:solidFill>
            <a:ln w="9525">
              <a:noFill/>
            </a:ln>
          </p:spPr>
          <p:txBody>
            <a:bodyPr/>
            <a:lstStyle/>
            <a:p>
              <a:endParaRPr lang="zh-CN" altLang="en-US"/>
            </a:p>
          </p:txBody>
        </p:sp>
        <p:sp>
          <p:nvSpPr>
            <p:cNvPr id="48478" name="Freeform 723"/>
            <p:cNvSpPr/>
            <p:nvPr/>
          </p:nvSpPr>
          <p:spPr>
            <a:xfrm>
              <a:off x="10306050" y="4468581"/>
              <a:ext cx="7937" cy="9525"/>
            </a:xfrm>
            <a:custGeom>
              <a:avLst/>
              <a:gdLst/>
              <a:ahLst/>
              <a:cxnLst>
                <a:cxn ang="0">
                  <a:pos x="1984" y="1905"/>
                </a:cxn>
                <a:cxn ang="0">
                  <a:pos x="1984" y="1905"/>
                </a:cxn>
                <a:cxn ang="0">
                  <a:pos x="1984" y="3810"/>
                </a:cxn>
                <a:cxn ang="0">
                  <a:pos x="3969" y="9525"/>
                </a:cxn>
                <a:cxn ang="0">
                  <a:pos x="5953" y="9525"/>
                </a:cxn>
                <a:cxn ang="0">
                  <a:pos x="5953" y="7620"/>
                </a:cxn>
                <a:cxn ang="0">
                  <a:pos x="3969" y="1905"/>
                </a:cxn>
                <a:cxn ang="0">
                  <a:pos x="1984" y="1905"/>
                </a:cxn>
              </a:cxnLst>
              <a:rect l="0" t="0" r="0" b="0"/>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alpha val="100000"/>
              </a:srgbClr>
            </a:solidFill>
            <a:ln w="9525">
              <a:noFill/>
            </a:ln>
          </p:spPr>
          <p:txBody>
            <a:bodyPr/>
            <a:lstStyle/>
            <a:p>
              <a:endParaRPr lang="zh-CN" altLang="en-US"/>
            </a:p>
          </p:txBody>
        </p:sp>
        <p:sp>
          <p:nvSpPr>
            <p:cNvPr id="48479" name="Freeform 724"/>
            <p:cNvSpPr/>
            <p:nvPr/>
          </p:nvSpPr>
          <p:spPr>
            <a:xfrm>
              <a:off x="10291763" y="4473344"/>
              <a:ext cx="3175" cy="11113"/>
            </a:xfrm>
            <a:custGeom>
              <a:avLst/>
              <a:gdLst/>
              <a:ahLst/>
              <a:cxnLst>
                <a:cxn ang="0">
                  <a:pos x="0" y="0"/>
                </a:cxn>
                <a:cxn ang="0">
                  <a:pos x="0" y="0"/>
                </a:cxn>
                <a:cxn ang="0">
                  <a:pos x="0" y="2223"/>
                </a:cxn>
                <a:cxn ang="0">
                  <a:pos x="0" y="8890"/>
                </a:cxn>
                <a:cxn ang="0">
                  <a:pos x="3175" y="8890"/>
                </a:cxn>
                <a:cxn ang="0">
                  <a:pos x="3175" y="8890"/>
                </a:cxn>
                <a:cxn ang="0">
                  <a:pos x="3175" y="0"/>
                </a:cxn>
                <a:cxn ang="0">
                  <a:pos x="0" y="0"/>
                </a:cxn>
              </a:cxnLst>
              <a:rect l="0" t="0" r="0" b="0"/>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alpha val="100000"/>
              </a:srgbClr>
            </a:solidFill>
            <a:ln w="9525">
              <a:noFill/>
            </a:ln>
          </p:spPr>
          <p:txBody>
            <a:bodyPr/>
            <a:lstStyle/>
            <a:p>
              <a:endParaRPr lang="zh-CN" altLang="en-US"/>
            </a:p>
          </p:txBody>
        </p:sp>
        <p:sp>
          <p:nvSpPr>
            <p:cNvPr id="48480" name="Freeform 725"/>
            <p:cNvSpPr/>
            <p:nvPr/>
          </p:nvSpPr>
          <p:spPr>
            <a:xfrm>
              <a:off x="10272713" y="4471756"/>
              <a:ext cx="6350" cy="11113"/>
            </a:xfrm>
            <a:custGeom>
              <a:avLst/>
              <a:gdLst/>
              <a:ahLst/>
              <a:cxnLst>
                <a:cxn ang="0">
                  <a:pos x="4233" y="0"/>
                </a:cxn>
                <a:cxn ang="0">
                  <a:pos x="4233" y="0"/>
                </a:cxn>
                <a:cxn ang="0">
                  <a:pos x="2117" y="0"/>
                </a:cxn>
                <a:cxn ang="0">
                  <a:pos x="0" y="8890"/>
                </a:cxn>
                <a:cxn ang="0">
                  <a:pos x="2117" y="11113"/>
                </a:cxn>
                <a:cxn ang="0">
                  <a:pos x="4233" y="8890"/>
                </a:cxn>
                <a:cxn ang="0">
                  <a:pos x="6350" y="2223"/>
                </a:cxn>
                <a:cxn ang="0">
                  <a:pos x="4233" y="0"/>
                </a:cxn>
              </a:cxnLst>
              <a:rect l="0" t="0" r="0" b="0"/>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alpha val="100000"/>
              </a:srgbClr>
            </a:solidFill>
            <a:ln w="9525">
              <a:noFill/>
            </a:ln>
          </p:spPr>
          <p:txBody>
            <a:bodyPr/>
            <a:lstStyle/>
            <a:p>
              <a:endParaRPr lang="zh-CN" altLang="en-US"/>
            </a:p>
          </p:txBody>
        </p:sp>
        <p:sp>
          <p:nvSpPr>
            <p:cNvPr id="48481" name="Freeform 726"/>
            <p:cNvSpPr/>
            <p:nvPr/>
          </p:nvSpPr>
          <p:spPr>
            <a:xfrm>
              <a:off x="10256838" y="4463819"/>
              <a:ext cx="6350" cy="7938"/>
            </a:xfrm>
            <a:custGeom>
              <a:avLst/>
              <a:gdLst/>
              <a:ahLst/>
              <a:cxnLst>
                <a:cxn ang="0">
                  <a:pos x="6350" y="0"/>
                </a:cxn>
                <a:cxn ang="0">
                  <a:pos x="6350" y="0"/>
                </a:cxn>
                <a:cxn ang="0">
                  <a:pos x="3175" y="1588"/>
                </a:cxn>
                <a:cxn ang="0">
                  <a:pos x="0" y="6350"/>
                </a:cxn>
                <a:cxn ang="0">
                  <a:pos x="0" y="7938"/>
                </a:cxn>
                <a:cxn ang="0">
                  <a:pos x="1588" y="7938"/>
                </a:cxn>
                <a:cxn ang="0">
                  <a:pos x="6350" y="4763"/>
                </a:cxn>
                <a:cxn ang="0">
                  <a:pos x="6350" y="0"/>
                </a:cxn>
              </a:cxnLst>
              <a:rect l="0" t="0" r="0" b="0"/>
              <a:pathLst>
                <a:path w="4" h="5">
                  <a:moveTo>
                    <a:pt x="4" y="0"/>
                  </a:moveTo>
                  <a:lnTo>
                    <a:pt x="4" y="0"/>
                  </a:lnTo>
                  <a:lnTo>
                    <a:pt x="2" y="1"/>
                  </a:lnTo>
                  <a:lnTo>
                    <a:pt x="0" y="4"/>
                  </a:lnTo>
                  <a:lnTo>
                    <a:pt x="0" y="5"/>
                  </a:lnTo>
                  <a:lnTo>
                    <a:pt x="1" y="5"/>
                  </a:lnTo>
                  <a:lnTo>
                    <a:pt x="4" y="3"/>
                  </a:lnTo>
                  <a:lnTo>
                    <a:pt x="4" y="0"/>
                  </a:lnTo>
                  <a:close/>
                </a:path>
              </a:pathLst>
            </a:custGeom>
            <a:solidFill>
              <a:srgbClr val="2A2F3E">
                <a:alpha val="100000"/>
              </a:srgbClr>
            </a:solidFill>
            <a:ln w="9525">
              <a:noFill/>
            </a:ln>
          </p:spPr>
          <p:txBody>
            <a:bodyPr/>
            <a:lstStyle/>
            <a:p>
              <a:endParaRPr lang="zh-CN" altLang="en-US"/>
            </a:p>
          </p:txBody>
        </p:sp>
        <p:sp>
          <p:nvSpPr>
            <p:cNvPr id="48482" name="Freeform 727"/>
            <p:cNvSpPr/>
            <p:nvPr/>
          </p:nvSpPr>
          <p:spPr>
            <a:xfrm>
              <a:off x="10244138" y="4454294"/>
              <a:ext cx="7937" cy="6350"/>
            </a:xfrm>
            <a:custGeom>
              <a:avLst/>
              <a:gdLst/>
              <a:ahLst/>
              <a:cxnLst>
                <a:cxn ang="0">
                  <a:pos x="7937" y="0"/>
                </a:cxn>
                <a:cxn ang="0">
                  <a:pos x="7937" y="0"/>
                </a:cxn>
                <a:cxn ang="0">
                  <a:pos x="4762" y="0"/>
                </a:cxn>
                <a:cxn ang="0">
                  <a:pos x="0" y="1588"/>
                </a:cxn>
                <a:cxn ang="0">
                  <a:pos x="0" y="6350"/>
                </a:cxn>
                <a:cxn ang="0">
                  <a:pos x="3175" y="6350"/>
                </a:cxn>
                <a:cxn ang="0">
                  <a:pos x="6350" y="1588"/>
                </a:cxn>
                <a:cxn ang="0">
                  <a:pos x="7937" y="0"/>
                </a:cxn>
              </a:cxnLst>
              <a:rect l="0" t="0" r="0" b="0"/>
              <a:pathLst>
                <a:path w="5" h="4">
                  <a:moveTo>
                    <a:pt x="5" y="0"/>
                  </a:moveTo>
                  <a:lnTo>
                    <a:pt x="5" y="0"/>
                  </a:lnTo>
                  <a:lnTo>
                    <a:pt x="3" y="0"/>
                  </a:lnTo>
                  <a:lnTo>
                    <a:pt x="0" y="1"/>
                  </a:lnTo>
                  <a:lnTo>
                    <a:pt x="0" y="4"/>
                  </a:lnTo>
                  <a:lnTo>
                    <a:pt x="2" y="4"/>
                  </a:lnTo>
                  <a:lnTo>
                    <a:pt x="4" y="1"/>
                  </a:lnTo>
                  <a:lnTo>
                    <a:pt x="5" y="0"/>
                  </a:lnTo>
                  <a:close/>
                </a:path>
              </a:pathLst>
            </a:custGeom>
            <a:solidFill>
              <a:srgbClr val="2A2F3E">
                <a:alpha val="100000"/>
              </a:srgbClr>
            </a:solidFill>
            <a:ln w="9525">
              <a:noFill/>
            </a:ln>
          </p:spPr>
          <p:txBody>
            <a:bodyPr/>
            <a:lstStyle/>
            <a:p>
              <a:endParaRPr lang="zh-CN" altLang="en-US"/>
            </a:p>
          </p:txBody>
        </p:sp>
        <p:sp>
          <p:nvSpPr>
            <p:cNvPr id="48483" name="Freeform 728"/>
            <p:cNvSpPr/>
            <p:nvPr/>
          </p:nvSpPr>
          <p:spPr>
            <a:xfrm>
              <a:off x="10234613" y="4438419"/>
              <a:ext cx="9525" cy="3175"/>
            </a:xfrm>
            <a:custGeom>
              <a:avLst/>
              <a:gdLst/>
              <a:ahLst/>
              <a:cxnLst>
                <a:cxn ang="0">
                  <a:pos x="9525" y="0"/>
                </a:cxn>
                <a:cxn ang="0">
                  <a:pos x="9525" y="0"/>
                </a:cxn>
                <a:cxn ang="0">
                  <a:pos x="7620" y="0"/>
                </a:cxn>
                <a:cxn ang="0">
                  <a:pos x="1905" y="1588"/>
                </a:cxn>
                <a:cxn ang="0">
                  <a:pos x="1905" y="3175"/>
                </a:cxn>
                <a:cxn ang="0">
                  <a:pos x="1905" y="3175"/>
                </a:cxn>
                <a:cxn ang="0">
                  <a:pos x="9525" y="1588"/>
                </a:cxn>
                <a:cxn ang="0">
                  <a:pos x="9525" y="0"/>
                </a:cxn>
              </a:cxnLst>
              <a:rect l="0" t="0" r="0" b="0"/>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alpha val="100000"/>
              </a:srgbClr>
            </a:solidFill>
            <a:ln w="9525">
              <a:noFill/>
            </a:ln>
          </p:spPr>
          <p:txBody>
            <a:bodyPr/>
            <a:lstStyle/>
            <a:p>
              <a:endParaRPr lang="zh-CN" altLang="en-US"/>
            </a:p>
          </p:txBody>
        </p:sp>
        <p:sp>
          <p:nvSpPr>
            <p:cNvPr id="48484" name="Freeform 729"/>
            <p:cNvSpPr/>
            <p:nvPr/>
          </p:nvSpPr>
          <p:spPr>
            <a:xfrm>
              <a:off x="10234613" y="4420956"/>
              <a:ext cx="9525" cy="3175"/>
            </a:xfrm>
            <a:custGeom>
              <a:avLst/>
              <a:gdLst/>
              <a:ahLst/>
              <a:cxnLst>
                <a:cxn ang="0">
                  <a:pos x="9525" y="3175"/>
                </a:cxn>
                <a:cxn ang="0">
                  <a:pos x="9525" y="3175"/>
                </a:cxn>
                <a:cxn ang="0">
                  <a:pos x="7620" y="1588"/>
                </a:cxn>
                <a:cxn ang="0">
                  <a:pos x="1905" y="0"/>
                </a:cxn>
                <a:cxn ang="0">
                  <a:pos x="0" y="1588"/>
                </a:cxn>
                <a:cxn ang="0">
                  <a:pos x="0" y="3175"/>
                </a:cxn>
                <a:cxn ang="0">
                  <a:pos x="7620" y="3175"/>
                </a:cxn>
                <a:cxn ang="0">
                  <a:pos x="9525" y="3175"/>
                </a:cxn>
              </a:cxnLst>
              <a:rect l="0" t="0" r="0" b="0"/>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alpha val="100000"/>
              </a:srgbClr>
            </a:solidFill>
            <a:ln w="9525">
              <a:noFill/>
            </a:ln>
          </p:spPr>
          <p:txBody>
            <a:bodyPr/>
            <a:lstStyle/>
            <a:p>
              <a:endParaRPr lang="zh-CN" altLang="en-US"/>
            </a:p>
          </p:txBody>
        </p:sp>
        <p:sp>
          <p:nvSpPr>
            <p:cNvPr id="48485" name="Freeform 730"/>
            <p:cNvSpPr/>
            <p:nvPr/>
          </p:nvSpPr>
          <p:spPr>
            <a:xfrm>
              <a:off x="10239375" y="4401906"/>
              <a:ext cx="9525" cy="6350"/>
            </a:xfrm>
            <a:custGeom>
              <a:avLst/>
              <a:gdLst/>
              <a:ahLst/>
              <a:cxnLst>
                <a:cxn ang="0">
                  <a:pos x="9525" y="6350"/>
                </a:cxn>
                <a:cxn ang="0">
                  <a:pos x="9525" y="6350"/>
                </a:cxn>
                <a:cxn ang="0">
                  <a:pos x="7620" y="4233"/>
                </a:cxn>
                <a:cxn ang="0">
                  <a:pos x="1905" y="0"/>
                </a:cxn>
                <a:cxn ang="0">
                  <a:pos x="0" y="2117"/>
                </a:cxn>
                <a:cxn ang="0">
                  <a:pos x="1905" y="4233"/>
                </a:cxn>
                <a:cxn ang="0">
                  <a:pos x="7620" y="6350"/>
                </a:cxn>
                <a:cxn ang="0">
                  <a:pos x="9525" y="6350"/>
                </a:cxn>
              </a:cxnLst>
              <a:rect l="0" t="0" r="0" b="0"/>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alpha val="100000"/>
              </a:srgbClr>
            </a:solidFill>
            <a:ln w="9525">
              <a:noFill/>
            </a:ln>
          </p:spPr>
          <p:txBody>
            <a:bodyPr/>
            <a:lstStyle/>
            <a:p>
              <a:endParaRPr lang="zh-CN" altLang="en-US"/>
            </a:p>
          </p:txBody>
        </p:sp>
        <p:sp>
          <p:nvSpPr>
            <p:cNvPr id="48486" name="Freeform 731"/>
            <p:cNvSpPr/>
            <p:nvPr/>
          </p:nvSpPr>
          <p:spPr>
            <a:xfrm>
              <a:off x="10250488" y="4389206"/>
              <a:ext cx="6350" cy="4763"/>
            </a:xfrm>
            <a:custGeom>
              <a:avLst/>
              <a:gdLst/>
              <a:ahLst/>
              <a:cxnLst>
                <a:cxn ang="0">
                  <a:pos x="6350" y="4763"/>
                </a:cxn>
                <a:cxn ang="0">
                  <a:pos x="6350" y="4763"/>
                </a:cxn>
                <a:cxn ang="0">
                  <a:pos x="6350" y="3175"/>
                </a:cxn>
                <a:cxn ang="0">
                  <a:pos x="1588" y="0"/>
                </a:cxn>
                <a:cxn ang="0">
                  <a:pos x="0" y="0"/>
                </a:cxn>
                <a:cxn ang="0">
                  <a:pos x="0" y="1588"/>
                </a:cxn>
                <a:cxn ang="0">
                  <a:pos x="4763" y="4763"/>
                </a:cxn>
                <a:cxn ang="0">
                  <a:pos x="6350" y="4763"/>
                </a:cxn>
              </a:cxnLst>
              <a:rect l="0" t="0" r="0" b="0"/>
              <a:pathLst>
                <a:path w="4" h="3">
                  <a:moveTo>
                    <a:pt x="4" y="3"/>
                  </a:moveTo>
                  <a:lnTo>
                    <a:pt x="4" y="3"/>
                  </a:lnTo>
                  <a:lnTo>
                    <a:pt x="4" y="2"/>
                  </a:lnTo>
                  <a:lnTo>
                    <a:pt x="1" y="0"/>
                  </a:lnTo>
                  <a:lnTo>
                    <a:pt x="0" y="0"/>
                  </a:lnTo>
                  <a:lnTo>
                    <a:pt x="0" y="1"/>
                  </a:lnTo>
                  <a:lnTo>
                    <a:pt x="3" y="3"/>
                  </a:lnTo>
                  <a:lnTo>
                    <a:pt x="4" y="3"/>
                  </a:lnTo>
                  <a:close/>
                </a:path>
              </a:pathLst>
            </a:custGeom>
            <a:solidFill>
              <a:srgbClr val="2A2F3E">
                <a:alpha val="100000"/>
              </a:srgbClr>
            </a:solidFill>
            <a:ln w="9525">
              <a:noFill/>
            </a:ln>
          </p:spPr>
          <p:txBody>
            <a:bodyPr/>
            <a:lstStyle/>
            <a:p>
              <a:endParaRPr lang="zh-CN" altLang="en-US"/>
            </a:p>
          </p:txBody>
        </p:sp>
        <p:sp>
          <p:nvSpPr>
            <p:cNvPr id="48487" name="Freeform 732"/>
            <p:cNvSpPr/>
            <p:nvPr/>
          </p:nvSpPr>
          <p:spPr>
            <a:xfrm>
              <a:off x="10264775" y="4376506"/>
              <a:ext cx="6350" cy="9525"/>
            </a:xfrm>
            <a:custGeom>
              <a:avLst/>
              <a:gdLst/>
              <a:ahLst/>
              <a:cxnLst>
                <a:cxn ang="0">
                  <a:pos x="6350" y="9525"/>
                </a:cxn>
                <a:cxn ang="0">
                  <a:pos x="6350" y="9525"/>
                </a:cxn>
                <a:cxn ang="0">
                  <a:pos x="6350" y="7620"/>
                </a:cxn>
                <a:cxn ang="0">
                  <a:pos x="4233" y="1905"/>
                </a:cxn>
                <a:cxn ang="0">
                  <a:pos x="2117" y="0"/>
                </a:cxn>
                <a:cxn ang="0">
                  <a:pos x="2117" y="1905"/>
                </a:cxn>
                <a:cxn ang="0">
                  <a:pos x="4233" y="7620"/>
                </a:cxn>
                <a:cxn ang="0">
                  <a:pos x="6350" y="9525"/>
                </a:cxn>
              </a:cxnLst>
              <a:rect l="0" t="0" r="0" b="0"/>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alpha val="100000"/>
              </a:srgbClr>
            </a:solidFill>
            <a:ln w="9525">
              <a:noFill/>
            </a:ln>
          </p:spPr>
          <p:txBody>
            <a:bodyPr/>
            <a:lstStyle/>
            <a:p>
              <a:endParaRPr lang="zh-CN" altLang="en-US"/>
            </a:p>
          </p:txBody>
        </p:sp>
        <p:sp>
          <p:nvSpPr>
            <p:cNvPr id="48488" name="Freeform 733"/>
            <p:cNvSpPr/>
            <p:nvPr/>
          </p:nvSpPr>
          <p:spPr>
            <a:xfrm>
              <a:off x="10283825" y="4373331"/>
              <a:ext cx="3175" cy="9525"/>
            </a:xfrm>
            <a:custGeom>
              <a:avLst/>
              <a:gdLst/>
              <a:ahLst/>
              <a:cxnLst>
                <a:cxn ang="0">
                  <a:pos x="3175" y="9525"/>
                </a:cxn>
                <a:cxn ang="0">
                  <a:pos x="3175" y="9525"/>
                </a:cxn>
                <a:cxn ang="0">
                  <a:pos x="3175" y="7620"/>
                </a:cxn>
                <a:cxn ang="0">
                  <a:pos x="3175" y="1905"/>
                </a:cxn>
                <a:cxn ang="0">
                  <a:pos x="0" y="0"/>
                </a:cxn>
                <a:cxn ang="0">
                  <a:pos x="0" y="1905"/>
                </a:cxn>
                <a:cxn ang="0">
                  <a:pos x="0" y="7620"/>
                </a:cxn>
                <a:cxn ang="0">
                  <a:pos x="3175" y="9525"/>
                </a:cxn>
              </a:cxnLst>
              <a:rect l="0" t="0" r="0" b="0"/>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alpha val="100000"/>
              </a:srgbClr>
            </a:solidFill>
            <a:ln w="9525">
              <a:noFill/>
            </a:ln>
          </p:spPr>
          <p:txBody>
            <a:bodyPr/>
            <a:lstStyle/>
            <a:p>
              <a:endParaRPr lang="zh-CN" altLang="en-US"/>
            </a:p>
          </p:txBody>
        </p:sp>
        <p:sp>
          <p:nvSpPr>
            <p:cNvPr id="48489" name="Freeform 734"/>
            <p:cNvSpPr/>
            <p:nvPr/>
          </p:nvSpPr>
          <p:spPr>
            <a:xfrm>
              <a:off x="10299700" y="4374919"/>
              <a:ext cx="6350" cy="9525"/>
            </a:xfrm>
            <a:custGeom>
              <a:avLst/>
              <a:gdLst/>
              <a:ahLst/>
              <a:cxnLst>
                <a:cxn ang="0">
                  <a:pos x="2117" y="9525"/>
                </a:cxn>
                <a:cxn ang="0">
                  <a:pos x="2117" y="9525"/>
                </a:cxn>
                <a:cxn ang="0">
                  <a:pos x="4233" y="7620"/>
                </a:cxn>
                <a:cxn ang="0">
                  <a:pos x="4233" y="1905"/>
                </a:cxn>
                <a:cxn ang="0">
                  <a:pos x="4233" y="0"/>
                </a:cxn>
                <a:cxn ang="0">
                  <a:pos x="2117" y="0"/>
                </a:cxn>
                <a:cxn ang="0">
                  <a:pos x="0" y="7620"/>
                </a:cxn>
                <a:cxn ang="0">
                  <a:pos x="2117" y="9525"/>
                </a:cxn>
              </a:cxnLst>
              <a:rect l="0" t="0" r="0" b="0"/>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alpha val="100000"/>
              </a:srgbClr>
            </a:solidFill>
            <a:ln w="9525">
              <a:noFill/>
            </a:ln>
          </p:spPr>
          <p:txBody>
            <a:bodyPr/>
            <a:lstStyle/>
            <a:p>
              <a:endParaRPr lang="zh-CN" altLang="en-US"/>
            </a:p>
          </p:txBody>
        </p:sp>
        <p:sp>
          <p:nvSpPr>
            <p:cNvPr id="48490" name="Freeform 735"/>
            <p:cNvSpPr/>
            <p:nvPr/>
          </p:nvSpPr>
          <p:spPr>
            <a:xfrm>
              <a:off x="10250488" y="4425719"/>
              <a:ext cx="39687" cy="12700"/>
            </a:xfrm>
            <a:custGeom>
              <a:avLst/>
              <a:gdLst/>
              <a:ahLst/>
              <a:cxnLst>
                <a:cxn ang="0">
                  <a:pos x="0" y="10583"/>
                </a:cxn>
                <a:cxn ang="0">
                  <a:pos x="0" y="10583"/>
                </a:cxn>
                <a:cxn ang="0">
                  <a:pos x="1984" y="12700"/>
                </a:cxn>
                <a:cxn ang="0">
                  <a:pos x="37703" y="4233"/>
                </a:cxn>
                <a:cxn ang="0">
                  <a:pos x="39687" y="2117"/>
                </a:cxn>
                <a:cxn ang="0">
                  <a:pos x="37703" y="0"/>
                </a:cxn>
                <a:cxn ang="0">
                  <a:pos x="1984" y="8467"/>
                </a:cxn>
                <a:cxn ang="0">
                  <a:pos x="0" y="10583"/>
                </a:cxn>
              </a:cxnLst>
              <a:rect l="0" t="0" r="0" b="0"/>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alpha val="100000"/>
              </a:srgbClr>
            </a:solidFill>
            <a:ln w="9525">
              <a:noFill/>
            </a:ln>
          </p:spPr>
          <p:txBody>
            <a:bodyPr/>
            <a:lstStyle/>
            <a:p>
              <a:endParaRPr lang="zh-CN" altLang="en-US"/>
            </a:p>
          </p:txBody>
        </p:sp>
        <p:sp>
          <p:nvSpPr>
            <p:cNvPr id="48491" name="Freeform 736"/>
            <p:cNvSpPr/>
            <p:nvPr/>
          </p:nvSpPr>
          <p:spPr>
            <a:xfrm>
              <a:off x="10255250" y="4401906"/>
              <a:ext cx="34925" cy="26988"/>
            </a:xfrm>
            <a:custGeom>
              <a:avLst/>
              <a:gdLst/>
              <a:ahLst/>
              <a:cxnLst>
                <a:cxn ang="0">
                  <a:pos x="0" y="3175"/>
                </a:cxn>
                <a:cxn ang="0">
                  <a:pos x="33338" y="26988"/>
                </a:cxn>
                <a:cxn ang="0">
                  <a:pos x="34925" y="26988"/>
                </a:cxn>
                <a:cxn ang="0">
                  <a:pos x="0" y="0"/>
                </a:cxn>
                <a:cxn ang="0">
                  <a:pos x="0" y="3175"/>
                </a:cxn>
              </a:cxnLst>
              <a:rect l="0" t="0" r="0" b="0"/>
              <a:pathLst>
                <a:path w="22" h="17">
                  <a:moveTo>
                    <a:pt x="0" y="2"/>
                  </a:moveTo>
                  <a:lnTo>
                    <a:pt x="21" y="17"/>
                  </a:lnTo>
                  <a:lnTo>
                    <a:pt x="22" y="17"/>
                  </a:lnTo>
                  <a:lnTo>
                    <a:pt x="0" y="0"/>
                  </a:lnTo>
                  <a:lnTo>
                    <a:pt x="0" y="2"/>
                  </a:lnTo>
                  <a:close/>
                </a:path>
              </a:pathLst>
            </a:custGeom>
            <a:solidFill>
              <a:srgbClr val="EE2C3F">
                <a:alpha val="100000"/>
              </a:srgbClr>
            </a:solidFill>
            <a:ln w="9525">
              <a:noFill/>
            </a:ln>
          </p:spPr>
          <p:txBody>
            <a:bodyPr/>
            <a:lstStyle/>
            <a:p>
              <a:endParaRPr lang="zh-CN" altLang="en-US"/>
            </a:p>
          </p:txBody>
        </p:sp>
        <p:sp>
          <p:nvSpPr>
            <p:cNvPr id="48492" name="Freeform 737"/>
            <p:cNvSpPr/>
            <p:nvPr/>
          </p:nvSpPr>
          <p:spPr>
            <a:xfrm>
              <a:off x="10283825" y="4422544"/>
              <a:ext cx="11112" cy="9525"/>
            </a:xfrm>
            <a:custGeom>
              <a:avLst/>
              <a:gdLst/>
              <a:ahLst/>
              <a:cxnLst>
                <a:cxn ang="0">
                  <a:pos x="2222" y="1905"/>
                </a:cxn>
                <a:cxn ang="0">
                  <a:pos x="2222" y="9525"/>
                </a:cxn>
                <a:cxn ang="0">
                  <a:pos x="8890" y="7620"/>
                </a:cxn>
                <a:cxn ang="0">
                  <a:pos x="8890" y="1905"/>
                </a:cxn>
                <a:cxn ang="0">
                  <a:pos x="2222" y="1905"/>
                </a:cxn>
              </a:cxnLst>
              <a:rect l="0" t="0" r="0" b="0"/>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alpha val="100000"/>
              </a:srgbClr>
            </a:solidFill>
            <a:ln w="9525">
              <a:noFill/>
            </a:ln>
          </p:spPr>
          <p:txBody>
            <a:bodyPr/>
            <a:lstStyle/>
            <a:p>
              <a:endParaRPr lang="zh-CN" altLang="en-US"/>
            </a:p>
          </p:txBody>
        </p:sp>
        <p:sp>
          <p:nvSpPr>
            <p:cNvPr id="48493" name="Freeform 738"/>
            <p:cNvSpPr/>
            <p:nvPr/>
          </p:nvSpPr>
          <p:spPr>
            <a:xfrm>
              <a:off x="10288588" y="4398731"/>
              <a:ext cx="22225" cy="30163"/>
            </a:xfrm>
            <a:custGeom>
              <a:avLst/>
              <a:gdLst/>
              <a:ahLst/>
              <a:cxnLst>
                <a:cxn ang="0">
                  <a:pos x="0" y="28152"/>
                </a:cxn>
                <a:cxn ang="0">
                  <a:pos x="2020" y="30163"/>
                </a:cxn>
                <a:cxn ang="0">
                  <a:pos x="6061" y="28152"/>
                </a:cxn>
                <a:cxn ang="0">
                  <a:pos x="22225" y="6033"/>
                </a:cxn>
                <a:cxn ang="0">
                  <a:pos x="22225" y="2011"/>
                </a:cxn>
                <a:cxn ang="0">
                  <a:pos x="20205" y="2011"/>
                </a:cxn>
                <a:cxn ang="0">
                  <a:pos x="16164" y="2011"/>
                </a:cxn>
                <a:cxn ang="0">
                  <a:pos x="0" y="24130"/>
                </a:cxn>
                <a:cxn ang="0">
                  <a:pos x="0" y="28152"/>
                </a:cxn>
              </a:cxnLst>
              <a:rect l="0" t="0" r="0" b="0"/>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alpha val="100000"/>
              </a:srgbClr>
            </a:solidFill>
            <a:ln w="9525">
              <a:noFill/>
            </a:ln>
          </p:spPr>
          <p:txBody>
            <a:bodyPr/>
            <a:lstStyle/>
            <a:p>
              <a:endParaRPr lang="zh-CN" altLang="en-US"/>
            </a:p>
          </p:txBody>
        </p:sp>
        <p:sp>
          <p:nvSpPr>
            <p:cNvPr id="48494" name="Freeform 739"/>
            <p:cNvSpPr/>
            <p:nvPr/>
          </p:nvSpPr>
          <p:spPr>
            <a:xfrm>
              <a:off x="10983913" y="2131781"/>
              <a:ext cx="0" cy="533400"/>
            </a:xfrm>
            <a:custGeom>
              <a:avLst/>
              <a:gdLst/>
              <a:ahLst/>
              <a:cxnLst>
                <a:cxn ang="0">
                  <a:pos x="0" y="0"/>
                </a:cxn>
                <a:cxn ang="0">
                  <a:pos x="0" y="533400"/>
                </a:cxn>
                <a:cxn ang="0">
                  <a:pos x="0" y="0"/>
                </a:cxn>
              </a:cxnLst>
              <a:rect l="0" t="0" r="0" b="0"/>
              <a:pathLst>
                <a:path h="336">
                  <a:moveTo>
                    <a:pt x="0" y="0"/>
                  </a:moveTo>
                  <a:lnTo>
                    <a:pt x="0" y="336"/>
                  </a:lnTo>
                  <a:lnTo>
                    <a:pt x="0" y="0"/>
                  </a:lnTo>
                  <a:close/>
                </a:path>
              </a:pathLst>
            </a:custGeom>
            <a:solidFill>
              <a:srgbClr val="F99D28">
                <a:alpha val="100000"/>
              </a:srgbClr>
            </a:solidFill>
            <a:ln w="9525">
              <a:noFill/>
            </a:ln>
          </p:spPr>
          <p:txBody>
            <a:bodyPr/>
            <a:lstStyle/>
            <a:p>
              <a:endParaRPr lang="zh-CN" altLang="en-US"/>
            </a:p>
          </p:txBody>
        </p:sp>
        <p:sp>
          <p:nvSpPr>
            <p:cNvPr id="48495" name="Line 740"/>
            <p:cNvSpPr/>
            <p:nvPr/>
          </p:nvSpPr>
          <p:spPr>
            <a:xfrm>
              <a:off x="10983913" y="2131781"/>
              <a:ext cx="0" cy="533400"/>
            </a:xfrm>
            <a:prstGeom prst="line">
              <a:avLst/>
            </a:prstGeom>
            <a:ln w="9525">
              <a:noFill/>
            </a:ln>
          </p:spPr>
        </p:sp>
        <p:sp>
          <p:nvSpPr>
            <p:cNvPr id="48496" name="Freeform 741"/>
            <p:cNvSpPr/>
            <p:nvPr/>
          </p:nvSpPr>
          <p:spPr>
            <a:xfrm>
              <a:off x="8448675" y="4420956"/>
              <a:ext cx="358775" cy="304800"/>
            </a:xfrm>
            <a:custGeom>
              <a:avLst/>
              <a:gdLst/>
              <a:ahLst/>
              <a:cxnLst>
                <a:cxn ang="0">
                  <a:pos x="340836" y="183278"/>
                </a:cxn>
                <a:cxn ang="0">
                  <a:pos x="291006" y="169333"/>
                </a:cxn>
                <a:cxn ang="0">
                  <a:pos x="189353" y="19922"/>
                </a:cxn>
                <a:cxn ang="0">
                  <a:pos x="19932" y="117537"/>
                </a:cxn>
                <a:cxn ang="0">
                  <a:pos x="117598" y="286871"/>
                </a:cxn>
                <a:cxn ang="0">
                  <a:pos x="281040" y="209176"/>
                </a:cxn>
                <a:cxn ang="0">
                  <a:pos x="330870" y="223122"/>
                </a:cxn>
                <a:cxn ang="0">
                  <a:pos x="356782" y="207184"/>
                </a:cxn>
                <a:cxn ang="0">
                  <a:pos x="340836" y="183278"/>
                </a:cxn>
              </a:cxnLst>
              <a:rect l="0" t="0" r="0" b="0"/>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alpha val="100000"/>
              </a:srgbClr>
            </a:solidFill>
            <a:ln w="9525">
              <a:noFill/>
            </a:ln>
          </p:spPr>
          <p:txBody>
            <a:bodyPr/>
            <a:lstStyle/>
            <a:p>
              <a:endParaRPr lang="zh-CN" altLang="en-US"/>
            </a:p>
          </p:txBody>
        </p:sp>
        <p:sp>
          <p:nvSpPr>
            <p:cNvPr id="48497" name="Freeform 742"/>
            <p:cNvSpPr/>
            <p:nvPr/>
          </p:nvSpPr>
          <p:spPr>
            <a:xfrm>
              <a:off x="8483600" y="4455881"/>
              <a:ext cx="234950" cy="234950"/>
            </a:xfrm>
            <a:custGeom>
              <a:avLst/>
              <a:gdLst/>
              <a:ahLst/>
              <a:cxnLst>
                <a:cxn ang="0">
                  <a:pos x="219021" y="145350"/>
                </a:cxn>
                <a:cxn ang="0">
                  <a:pos x="91591" y="219021"/>
                </a:cxn>
                <a:cxn ang="0">
                  <a:pos x="15929" y="91591"/>
                </a:cxn>
                <a:cxn ang="0">
                  <a:pos x="145350" y="15929"/>
                </a:cxn>
                <a:cxn ang="0">
                  <a:pos x="219021" y="145350"/>
                </a:cxn>
              </a:cxnLst>
              <a:rect l="0" t="0" r="0" b="0"/>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alpha val="100000"/>
              </a:srgbClr>
            </a:solidFill>
            <a:ln w="9525">
              <a:noFill/>
            </a:ln>
          </p:spPr>
          <p:txBody>
            <a:bodyPr/>
            <a:lstStyle/>
            <a:p>
              <a:endParaRPr lang="zh-CN" altLang="en-US"/>
            </a:p>
          </p:txBody>
        </p:sp>
        <p:sp>
          <p:nvSpPr>
            <p:cNvPr id="48498" name="Freeform 743"/>
            <p:cNvSpPr/>
            <p:nvPr/>
          </p:nvSpPr>
          <p:spPr>
            <a:xfrm>
              <a:off x="8583613" y="4579706"/>
              <a:ext cx="47625" cy="47625"/>
            </a:xfrm>
            <a:custGeom>
              <a:avLst/>
              <a:gdLst/>
              <a:ahLst/>
              <a:cxnLst>
                <a:cxn ang="0">
                  <a:pos x="45641" y="29766"/>
                </a:cxn>
                <a:cxn ang="0">
                  <a:pos x="19844" y="45641"/>
                </a:cxn>
                <a:cxn ang="0">
                  <a:pos x="3969" y="19844"/>
                </a:cxn>
                <a:cxn ang="0">
                  <a:pos x="29766" y="3969"/>
                </a:cxn>
                <a:cxn ang="0">
                  <a:pos x="45641" y="29766"/>
                </a:cxn>
              </a:cxnLst>
              <a:rect l="0" t="0" r="0" b="0"/>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alpha val="100000"/>
              </a:srgbClr>
            </a:solidFill>
            <a:ln w="9525">
              <a:noFill/>
            </a:ln>
          </p:spPr>
          <p:txBody>
            <a:bodyPr/>
            <a:lstStyle/>
            <a:p>
              <a:endParaRPr lang="zh-CN" altLang="en-US"/>
            </a:p>
          </p:txBody>
        </p:sp>
        <p:sp>
          <p:nvSpPr>
            <p:cNvPr id="48499" name="Freeform 744"/>
            <p:cNvSpPr/>
            <p:nvPr/>
          </p:nvSpPr>
          <p:spPr>
            <a:xfrm>
              <a:off x="8624888" y="4601931"/>
              <a:ext cx="19050" cy="17463"/>
            </a:xfrm>
            <a:custGeom>
              <a:avLst/>
              <a:gdLst/>
              <a:ahLst/>
              <a:cxnLst>
                <a:cxn ang="0">
                  <a:pos x="19050" y="9702"/>
                </a:cxn>
                <a:cxn ang="0">
                  <a:pos x="8467" y="15523"/>
                </a:cxn>
                <a:cxn ang="0">
                  <a:pos x="2117" y="5821"/>
                </a:cxn>
                <a:cxn ang="0">
                  <a:pos x="12700" y="0"/>
                </a:cxn>
                <a:cxn ang="0">
                  <a:pos x="19050" y="9702"/>
                </a:cxn>
              </a:cxnLst>
              <a:rect l="0" t="0" r="0" b="0"/>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alpha val="100000"/>
              </a:srgbClr>
            </a:solidFill>
            <a:ln w="9525">
              <a:noFill/>
            </a:ln>
          </p:spPr>
          <p:txBody>
            <a:bodyPr/>
            <a:lstStyle/>
            <a:p>
              <a:endParaRPr lang="zh-CN" altLang="en-US"/>
            </a:p>
          </p:txBody>
        </p:sp>
        <p:sp>
          <p:nvSpPr>
            <p:cNvPr id="48500" name="Freeform 745"/>
            <p:cNvSpPr/>
            <p:nvPr/>
          </p:nvSpPr>
          <p:spPr>
            <a:xfrm>
              <a:off x="8642350" y="4587644"/>
              <a:ext cx="20637" cy="20638"/>
            </a:xfrm>
            <a:custGeom>
              <a:avLst/>
              <a:gdLst/>
              <a:ahLst/>
              <a:cxnLst>
                <a:cxn ang="0">
                  <a:pos x="18761" y="12383"/>
                </a:cxn>
                <a:cxn ang="0">
                  <a:pos x="7504" y="18574"/>
                </a:cxn>
                <a:cxn ang="0">
                  <a:pos x="1876" y="6191"/>
                </a:cxn>
                <a:cxn ang="0">
                  <a:pos x="13133" y="0"/>
                </a:cxn>
                <a:cxn ang="0">
                  <a:pos x="18761" y="12383"/>
                </a:cxn>
              </a:cxnLst>
              <a:rect l="0" t="0" r="0" b="0"/>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alpha val="100000"/>
              </a:srgbClr>
            </a:solidFill>
            <a:ln w="9525">
              <a:noFill/>
            </a:ln>
          </p:spPr>
          <p:txBody>
            <a:bodyPr/>
            <a:lstStyle/>
            <a:p>
              <a:endParaRPr lang="zh-CN" altLang="en-US"/>
            </a:p>
          </p:txBody>
        </p:sp>
        <p:sp>
          <p:nvSpPr>
            <p:cNvPr id="48501" name="Freeform 746"/>
            <p:cNvSpPr/>
            <p:nvPr/>
          </p:nvSpPr>
          <p:spPr>
            <a:xfrm>
              <a:off x="8629650" y="4633681"/>
              <a:ext cx="22225" cy="23813"/>
            </a:xfrm>
            <a:custGeom>
              <a:avLst/>
              <a:gdLst/>
              <a:ahLst/>
              <a:cxnLst>
                <a:cxn ang="0">
                  <a:pos x="20205" y="13891"/>
                </a:cxn>
                <a:cxn ang="0">
                  <a:pos x="8082" y="21829"/>
                </a:cxn>
                <a:cxn ang="0">
                  <a:pos x="0" y="9922"/>
                </a:cxn>
                <a:cxn ang="0">
                  <a:pos x="14143" y="1984"/>
                </a:cxn>
                <a:cxn ang="0">
                  <a:pos x="20205" y="13891"/>
                </a:cxn>
              </a:cxnLst>
              <a:rect l="0" t="0" r="0" b="0"/>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alpha val="100000"/>
              </a:srgbClr>
            </a:solidFill>
            <a:ln w="9525">
              <a:noFill/>
            </a:ln>
          </p:spPr>
          <p:txBody>
            <a:bodyPr/>
            <a:lstStyle/>
            <a:p>
              <a:endParaRPr lang="zh-CN" altLang="en-US"/>
            </a:p>
          </p:txBody>
        </p:sp>
        <p:sp>
          <p:nvSpPr>
            <p:cNvPr id="48502" name="Freeform 747"/>
            <p:cNvSpPr/>
            <p:nvPr/>
          </p:nvSpPr>
          <p:spPr>
            <a:xfrm>
              <a:off x="8599488" y="4647969"/>
              <a:ext cx="23812" cy="23813"/>
            </a:xfrm>
            <a:custGeom>
              <a:avLst/>
              <a:gdLst/>
              <a:ahLst/>
              <a:cxnLst>
                <a:cxn ang="0">
                  <a:pos x="21828" y="13891"/>
                </a:cxn>
                <a:cxn ang="0">
                  <a:pos x="9922" y="21829"/>
                </a:cxn>
                <a:cxn ang="0">
                  <a:pos x="1984" y="7938"/>
                </a:cxn>
                <a:cxn ang="0">
                  <a:pos x="13890" y="1984"/>
                </a:cxn>
                <a:cxn ang="0">
                  <a:pos x="21828" y="13891"/>
                </a:cxn>
              </a:cxnLst>
              <a:rect l="0" t="0" r="0" b="0"/>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alpha val="100000"/>
              </a:srgbClr>
            </a:solidFill>
            <a:ln w="9525">
              <a:noFill/>
            </a:ln>
          </p:spPr>
          <p:txBody>
            <a:bodyPr/>
            <a:lstStyle/>
            <a:p>
              <a:endParaRPr lang="zh-CN" altLang="en-US"/>
            </a:p>
          </p:txBody>
        </p:sp>
        <p:sp>
          <p:nvSpPr>
            <p:cNvPr id="48503" name="Freeform 748"/>
            <p:cNvSpPr/>
            <p:nvPr/>
          </p:nvSpPr>
          <p:spPr>
            <a:xfrm>
              <a:off x="8655050" y="4617806"/>
              <a:ext cx="14287" cy="15875"/>
            </a:xfrm>
            <a:custGeom>
              <a:avLst/>
              <a:gdLst/>
              <a:ahLst/>
              <a:cxnLst>
                <a:cxn ang="0">
                  <a:pos x="14287" y="9922"/>
                </a:cxn>
                <a:cxn ang="0">
                  <a:pos x="6123" y="13891"/>
                </a:cxn>
                <a:cxn ang="0">
                  <a:pos x="2041" y="5953"/>
                </a:cxn>
                <a:cxn ang="0">
                  <a:pos x="10205" y="1984"/>
                </a:cxn>
                <a:cxn ang="0">
                  <a:pos x="14287" y="9922"/>
                </a:cxn>
              </a:cxnLst>
              <a:rect l="0" t="0" r="0" b="0"/>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alpha val="100000"/>
              </a:srgbClr>
            </a:solidFill>
            <a:ln w="9525">
              <a:noFill/>
            </a:ln>
          </p:spPr>
          <p:txBody>
            <a:bodyPr/>
            <a:lstStyle/>
            <a:p>
              <a:endParaRPr lang="zh-CN" altLang="en-US"/>
            </a:p>
          </p:txBody>
        </p:sp>
        <p:sp>
          <p:nvSpPr>
            <p:cNvPr id="48504" name="Freeform 749"/>
            <p:cNvSpPr/>
            <p:nvPr/>
          </p:nvSpPr>
          <p:spPr>
            <a:xfrm>
              <a:off x="8575675" y="4620981"/>
              <a:ext cx="36512" cy="38100"/>
            </a:xfrm>
            <a:custGeom>
              <a:avLst/>
              <a:gdLst/>
              <a:ahLst/>
              <a:cxnLst>
                <a:cxn ang="0">
                  <a:pos x="34484" y="22058"/>
                </a:cxn>
                <a:cxn ang="0">
                  <a:pos x="14199" y="34089"/>
                </a:cxn>
                <a:cxn ang="0">
                  <a:pos x="2028" y="14037"/>
                </a:cxn>
                <a:cxn ang="0">
                  <a:pos x="22313" y="2005"/>
                </a:cxn>
                <a:cxn ang="0">
                  <a:pos x="34484" y="22058"/>
                </a:cxn>
              </a:cxnLst>
              <a:rect l="0" t="0" r="0" b="0"/>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alpha val="100000"/>
              </a:srgbClr>
            </a:solidFill>
            <a:ln w="9525">
              <a:noFill/>
            </a:ln>
          </p:spPr>
          <p:txBody>
            <a:bodyPr/>
            <a:lstStyle/>
            <a:p>
              <a:endParaRPr lang="zh-CN" altLang="en-US"/>
            </a:p>
          </p:txBody>
        </p:sp>
        <p:sp>
          <p:nvSpPr>
            <p:cNvPr id="48505" name="Freeform 750"/>
            <p:cNvSpPr/>
            <p:nvPr/>
          </p:nvSpPr>
          <p:spPr>
            <a:xfrm>
              <a:off x="8605838" y="4632094"/>
              <a:ext cx="15875" cy="15875"/>
            </a:xfrm>
            <a:custGeom>
              <a:avLst/>
              <a:gdLst/>
              <a:ahLst/>
              <a:cxnLst>
                <a:cxn ang="0">
                  <a:pos x="15875" y="9922"/>
                </a:cxn>
                <a:cxn ang="0">
                  <a:pos x="5953" y="13891"/>
                </a:cxn>
                <a:cxn ang="0">
                  <a:pos x="1984" y="5953"/>
                </a:cxn>
                <a:cxn ang="0">
                  <a:pos x="9922" y="0"/>
                </a:cxn>
                <a:cxn ang="0">
                  <a:pos x="15875" y="9922"/>
                </a:cxn>
              </a:cxnLst>
              <a:rect l="0" t="0" r="0" b="0"/>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alpha val="100000"/>
              </a:srgbClr>
            </a:solidFill>
            <a:ln w="9525">
              <a:noFill/>
            </a:ln>
          </p:spPr>
          <p:txBody>
            <a:bodyPr/>
            <a:lstStyle/>
            <a:p>
              <a:endParaRPr lang="zh-CN" altLang="en-US"/>
            </a:p>
          </p:txBody>
        </p:sp>
        <p:sp>
          <p:nvSpPr>
            <p:cNvPr id="48506" name="Freeform 751"/>
            <p:cNvSpPr/>
            <p:nvPr/>
          </p:nvSpPr>
          <p:spPr>
            <a:xfrm>
              <a:off x="10080625" y="3693881"/>
              <a:ext cx="309562" cy="330200"/>
            </a:xfrm>
            <a:custGeom>
              <a:avLst/>
              <a:gdLst/>
              <a:ahLst/>
              <a:cxnLst>
                <a:cxn ang="0">
                  <a:pos x="251644" y="9946"/>
                </a:cxn>
                <a:cxn ang="0">
                  <a:pos x="221686" y="51718"/>
                </a:cxn>
                <a:cxn ang="0">
                  <a:pos x="45935" y="91501"/>
                </a:cxn>
                <a:cxn ang="0">
                  <a:pos x="73895" y="284449"/>
                </a:cxn>
                <a:cxn ang="0">
                  <a:pos x="267621" y="256601"/>
                </a:cxn>
                <a:cxn ang="0">
                  <a:pos x="255638" y="77577"/>
                </a:cxn>
                <a:cxn ang="0">
                  <a:pos x="285596" y="35805"/>
                </a:cxn>
                <a:cxn ang="0">
                  <a:pos x="281602" y="5967"/>
                </a:cxn>
                <a:cxn ang="0">
                  <a:pos x="251644" y="9946"/>
                </a:cxn>
              </a:cxnLst>
              <a:rect l="0" t="0" r="0" b="0"/>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alpha val="100000"/>
              </a:srgbClr>
            </a:solidFill>
            <a:ln w="9525">
              <a:noFill/>
            </a:ln>
          </p:spPr>
          <p:txBody>
            <a:bodyPr/>
            <a:lstStyle/>
            <a:p>
              <a:endParaRPr lang="zh-CN" altLang="en-US"/>
            </a:p>
          </p:txBody>
        </p:sp>
        <p:sp>
          <p:nvSpPr>
            <p:cNvPr id="48507" name="Freeform 752"/>
            <p:cNvSpPr/>
            <p:nvPr/>
          </p:nvSpPr>
          <p:spPr>
            <a:xfrm>
              <a:off x="10117138" y="3747856"/>
              <a:ext cx="239712" cy="238125"/>
            </a:xfrm>
            <a:custGeom>
              <a:avLst/>
              <a:gdLst/>
              <a:ahLst/>
              <a:cxnLst>
                <a:cxn ang="0">
                  <a:pos x="183779" y="35719"/>
                </a:cxn>
                <a:cxn ang="0">
                  <a:pos x="205753" y="182563"/>
                </a:cxn>
                <a:cxn ang="0">
                  <a:pos x="57930" y="204391"/>
                </a:cxn>
                <a:cxn ang="0">
                  <a:pos x="35957" y="57547"/>
                </a:cxn>
                <a:cxn ang="0">
                  <a:pos x="183779" y="35719"/>
                </a:cxn>
              </a:cxnLst>
              <a:rect l="0" t="0" r="0" b="0"/>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alpha val="100000"/>
              </a:srgbClr>
            </a:solidFill>
            <a:ln w="9525">
              <a:noFill/>
            </a:ln>
          </p:spPr>
          <p:txBody>
            <a:bodyPr/>
            <a:lstStyle/>
            <a:p>
              <a:endParaRPr lang="zh-CN" altLang="en-US"/>
            </a:p>
          </p:txBody>
        </p:sp>
        <p:sp>
          <p:nvSpPr>
            <p:cNvPr id="48508" name="Freeform 753"/>
            <p:cNvSpPr/>
            <p:nvPr/>
          </p:nvSpPr>
          <p:spPr>
            <a:xfrm>
              <a:off x="10242550" y="3849456"/>
              <a:ext cx="49212" cy="47625"/>
            </a:xfrm>
            <a:custGeom>
              <a:avLst/>
              <a:gdLst/>
              <a:ahLst/>
              <a:cxnLst>
                <a:cxn ang="0">
                  <a:pos x="37401" y="5953"/>
                </a:cxn>
                <a:cxn ang="0">
                  <a:pos x="41338" y="35719"/>
                </a:cxn>
                <a:cxn ang="0">
                  <a:pos x="11811" y="41672"/>
                </a:cxn>
                <a:cxn ang="0">
                  <a:pos x="7874" y="11906"/>
                </a:cxn>
                <a:cxn ang="0">
                  <a:pos x="37401" y="5953"/>
                </a:cxn>
              </a:cxnLst>
              <a:rect l="0" t="0" r="0" b="0"/>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alpha val="100000"/>
              </a:srgbClr>
            </a:solidFill>
            <a:ln w="9525">
              <a:noFill/>
            </a:ln>
          </p:spPr>
          <p:txBody>
            <a:bodyPr/>
            <a:lstStyle/>
            <a:p>
              <a:endParaRPr lang="zh-CN" altLang="en-US"/>
            </a:p>
          </p:txBody>
        </p:sp>
        <p:sp>
          <p:nvSpPr>
            <p:cNvPr id="48509" name="Freeform 754"/>
            <p:cNvSpPr/>
            <p:nvPr/>
          </p:nvSpPr>
          <p:spPr>
            <a:xfrm>
              <a:off x="10274300" y="3839931"/>
              <a:ext cx="17462" cy="19050"/>
            </a:xfrm>
            <a:custGeom>
              <a:avLst/>
              <a:gdLst/>
              <a:ahLst/>
              <a:cxnLst>
                <a:cxn ang="0">
                  <a:pos x="13582" y="2117"/>
                </a:cxn>
                <a:cxn ang="0">
                  <a:pos x="15522" y="14817"/>
                </a:cxn>
                <a:cxn ang="0">
                  <a:pos x="3880" y="16933"/>
                </a:cxn>
                <a:cxn ang="0">
                  <a:pos x="1940" y="4233"/>
                </a:cxn>
                <a:cxn ang="0">
                  <a:pos x="13582" y="2117"/>
                </a:cxn>
              </a:cxnLst>
              <a:rect l="0" t="0" r="0" b="0"/>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alpha val="100000"/>
              </a:srgbClr>
            </a:solidFill>
            <a:ln w="9525">
              <a:noFill/>
            </a:ln>
          </p:spPr>
          <p:txBody>
            <a:bodyPr/>
            <a:lstStyle/>
            <a:p>
              <a:endParaRPr lang="zh-CN" altLang="en-US"/>
            </a:p>
          </p:txBody>
        </p:sp>
        <p:sp>
          <p:nvSpPr>
            <p:cNvPr id="48510" name="Freeform 755"/>
            <p:cNvSpPr/>
            <p:nvPr/>
          </p:nvSpPr>
          <p:spPr>
            <a:xfrm>
              <a:off x="10266363" y="3819294"/>
              <a:ext cx="22225" cy="19050"/>
            </a:xfrm>
            <a:custGeom>
              <a:avLst/>
              <a:gdLst/>
              <a:ahLst/>
              <a:cxnLst>
                <a:cxn ang="0">
                  <a:pos x="16164" y="1905"/>
                </a:cxn>
                <a:cxn ang="0">
                  <a:pos x="18184" y="15240"/>
                </a:cxn>
                <a:cxn ang="0">
                  <a:pos x="6061" y="17145"/>
                </a:cxn>
                <a:cxn ang="0">
                  <a:pos x="4041" y="3810"/>
                </a:cxn>
                <a:cxn ang="0">
                  <a:pos x="16164" y="1905"/>
                </a:cxn>
              </a:cxnLst>
              <a:rect l="0" t="0" r="0" b="0"/>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alpha val="100000"/>
              </a:srgbClr>
            </a:solidFill>
            <a:ln w="9525">
              <a:noFill/>
            </a:ln>
          </p:spPr>
          <p:txBody>
            <a:bodyPr/>
            <a:lstStyle/>
            <a:p>
              <a:endParaRPr lang="zh-CN" altLang="en-US"/>
            </a:p>
          </p:txBody>
        </p:sp>
        <p:sp>
          <p:nvSpPr>
            <p:cNvPr id="48511" name="Freeform 756"/>
            <p:cNvSpPr/>
            <p:nvPr/>
          </p:nvSpPr>
          <p:spPr>
            <a:xfrm>
              <a:off x="10306050" y="3846281"/>
              <a:ext cx="23812" cy="22225"/>
            </a:xfrm>
            <a:custGeom>
              <a:avLst/>
              <a:gdLst/>
              <a:ahLst/>
              <a:cxnLst>
                <a:cxn ang="0">
                  <a:pos x="17859" y="4041"/>
                </a:cxn>
                <a:cxn ang="0">
                  <a:pos x="19843" y="18184"/>
                </a:cxn>
                <a:cxn ang="0">
                  <a:pos x="5953" y="20205"/>
                </a:cxn>
                <a:cxn ang="0">
                  <a:pos x="3969" y="6061"/>
                </a:cxn>
                <a:cxn ang="0">
                  <a:pos x="17859" y="4041"/>
                </a:cxn>
              </a:cxnLst>
              <a:rect l="0" t="0" r="0" b="0"/>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alpha val="100000"/>
              </a:srgbClr>
            </a:solidFill>
            <a:ln w="9525">
              <a:noFill/>
            </a:ln>
          </p:spPr>
          <p:txBody>
            <a:bodyPr/>
            <a:lstStyle/>
            <a:p>
              <a:endParaRPr lang="zh-CN" altLang="en-US"/>
            </a:p>
          </p:txBody>
        </p:sp>
        <p:sp>
          <p:nvSpPr>
            <p:cNvPr id="48512" name="Freeform 757"/>
            <p:cNvSpPr/>
            <p:nvPr/>
          </p:nvSpPr>
          <p:spPr>
            <a:xfrm>
              <a:off x="10307638" y="3878031"/>
              <a:ext cx="23812" cy="23813"/>
            </a:xfrm>
            <a:custGeom>
              <a:avLst/>
              <a:gdLst/>
              <a:ahLst/>
              <a:cxnLst>
                <a:cxn ang="0">
                  <a:pos x="17859" y="1984"/>
                </a:cxn>
                <a:cxn ang="0">
                  <a:pos x="19843" y="17860"/>
                </a:cxn>
                <a:cxn ang="0">
                  <a:pos x="5953" y="19844"/>
                </a:cxn>
                <a:cxn ang="0">
                  <a:pos x="3969" y="5953"/>
                </a:cxn>
                <a:cxn ang="0">
                  <a:pos x="17859" y="1984"/>
                </a:cxn>
              </a:cxnLst>
              <a:rect l="0" t="0" r="0" b="0"/>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alpha val="100000"/>
              </a:srgbClr>
            </a:solidFill>
            <a:ln w="9525">
              <a:noFill/>
            </a:ln>
          </p:spPr>
          <p:txBody>
            <a:bodyPr/>
            <a:lstStyle/>
            <a:p>
              <a:endParaRPr lang="zh-CN" altLang="en-US"/>
            </a:p>
          </p:txBody>
        </p:sp>
        <p:sp>
          <p:nvSpPr>
            <p:cNvPr id="48513" name="Freeform 758"/>
            <p:cNvSpPr/>
            <p:nvPr/>
          </p:nvSpPr>
          <p:spPr>
            <a:xfrm>
              <a:off x="10299700" y="3822469"/>
              <a:ext cx="14287" cy="14288"/>
            </a:xfrm>
            <a:custGeom>
              <a:avLst/>
              <a:gdLst/>
              <a:ahLst/>
              <a:cxnLst>
                <a:cxn ang="0">
                  <a:pos x="12246" y="2041"/>
                </a:cxn>
                <a:cxn ang="0">
                  <a:pos x="12246" y="10206"/>
                </a:cxn>
                <a:cxn ang="0">
                  <a:pos x="4082" y="12247"/>
                </a:cxn>
                <a:cxn ang="0">
                  <a:pos x="2041" y="4082"/>
                </a:cxn>
                <a:cxn ang="0">
                  <a:pos x="12246" y="2041"/>
                </a:cxn>
              </a:cxnLst>
              <a:rect l="0" t="0" r="0" b="0"/>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alpha val="100000"/>
              </a:srgbClr>
            </a:solidFill>
            <a:ln w="9525">
              <a:noFill/>
            </a:ln>
          </p:spPr>
          <p:txBody>
            <a:bodyPr/>
            <a:lstStyle/>
            <a:p>
              <a:endParaRPr lang="zh-CN" altLang="en-US"/>
            </a:p>
          </p:txBody>
        </p:sp>
        <p:sp>
          <p:nvSpPr>
            <p:cNvPr id="48514" name="Freeform 759"/>
            <p:cNvSpPr/>
            <p:nvPr/>
          </p:nvSpPr>
          <p:spPr>
            <a:xfrm>
              <a:off x="10275888" y="3881206"/>
              <a:ext cx="38100" cy="36513"/>
            </a:xfrm>
            <a:custGeom>
              <a:avLst/>
              <a:gdLst/>
              <a:ahLst/>
              <a:cxnLst>
                <a:cxn ang="0">
                  <a:pos x="30079" y="5765"/>
                </a:cxn>
                <a:cxn ang="0">
                  <a:pos x="32084" y="26904"/>
                </a:cxn>
                <a:cxn ang="0">
                  <a:pos x="10026" y="30748"/>
                </a:cxn>
                <a:cxn ang="0">
                  <a:pos x="6016" y="7687"/>
                </a:cxn>
                <a:cxn ang="0">
                  <a:pos x="30079" y="5765"/>
                </a:cxn>
              </a:cxnLst>
              <a:rect l="0" t="0" r="0" b="0"/>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alpha val="100000"/>
              </a:srgbClr>
            </a:solidFill>
            <a:ln w="9525">
              <a:noFill/>
            </a:ln>
          </p:spPr>
          <p:txBody>
            <a:bodyPr/>
            <a:lstStyle/>
            <a:p>
              <a:endParaRPr lang="zh-CN" altLang="en-US"/>
            </a:p>
          </p:txBody>
        </p:sp>
        <p:sp>
          <p:nvSpPr>
            <p:cNvPr id="48515" name="Freeform 760"/>
            <p:cNvSpPr/>
            <p:nvPr/>
          </p:nvSpPr>
          <p:spPr>
            <a:xfrm>
              <a:off x="10294938" y="3873269"/>
              <a:ext cx="15875" cy="15875"/>
            </a:xfrm>
            <a:custGeom>
              <a:avLst/>
              <a:gdLst/>
              <a:ahLst/>
              <a:cxnLst>
                <a:cxn ang="0">
                  <a:pos x="11906" y="1984"/>
                </a:cxn>
                <a:cxn ang="0">
                  <a:pos x="13891" y="11906"/>
                </a:cxn>
                <a:cxn ang="0">
                  <a:pos x="3969" y="13891"/>
                </a:cxn>
                <a:cxn ang="0">
                  <a:pos x="1984" y="3969"/>
                </a:cxn>
                <a:cxn ang="0">
                  <a:pos x="11906" y="1984"/>
                </a:cxn>
              </a:cxnLst>
              <a:rect l="0" t="0" r="0" b="0"/>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alpha val="100000"/>
              </a:srgbClr>
            </a:solidFill>
            <a:ln w="9525">
              <a:noFill/>
            </a:ln>
          </p:spPr>
          <p:txBody>
            <a:bodyPr/>
            <a:lstStyle/>
            <a:p>
              <a:endParaRPr lang="zh-CN" altLang="en-US"/>
            </a:p>
          </p:txBody>
        </p:sp>
        <p:sp>
          <p:nvSpPr>
            <p:cNvPr id="48516" name="Rectangle 761"/>
            <p:cNvSpPr/>
            <p:nvPr/>
          </p:nvSpPr>
          <p:spPr>
            <a:xfrm>
              <a:off x="9453563" y="2131781"/>
              <a:ext cx="7937" cy="533400"/>
            </a:xfrm>
            <a:prstGeom prst="rect">
              <a:avLst/>
            </a:prstGeom>
            <a:solidFill>
              <a:srgbClr val="7F4B2B"/>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517" name="Freeform 762"/>
            <p:cNvSpPr/>
            <p:nvPr/>
          </p:nvSpPr>
          <p:spPr>
            <a:xfrm>
              <a:off x="9453563" y="2131781"/>
              <a:ext cx="7937" cy="533400"/>
            </a:xfrm>
            <a:custGeom>
              <a:avLst/>
              <a:gdLst/>
              <a:ahLst/>
              <a:cxnLst>
                <a:cxn ang="0">
                  <a:pos x="0" y="0"/>
                </a:cxn>
                <a:cxn ang="0">
                  <a:pos x="0" y="533400"/>
                </a:cxn>
                <a:cxn ang="0">
                  <a:pos x="7937" y="533400"/>
                </a:cxn>
                <a:cxn ang="0">
                  <a:pos x="7937" y="0"/>
                </a:cxn>
              </a:cxnLst>
              <a:rect l="0" t="0" r="0" b="0"/>
              <a:pathLst>
                <a:path w="5" h="336">
                  <a:moveTo>
                    <a:pt x="0" y="0"/>
                  </a:moveTo>
                  <a:lnTo>
                    <a:pt x="0" y="336"/>
                  </a:lnTo>
                  <a:lnTo>
                    <a:pt x="5" y="336"/>
                  </a:lnTo>
                  <a:lnTo>
                    <a:pt x="5" y="0"/>
                  </a:lnTo>
                </a:path>
              </a:pathLst>
            </a:custGeom>
            <a:noFill/>
            <a:ln w="9525">
              <a:noFill/>
            </a:ln>
          </p:spPr>
          <p:txBody>
            <a:bodyPr/>
            <a:lstStyle/>
            <a:p>
              <a:endParaRPr lang="zh-CN" altLang="en-US"/>
            </a:p>
          </p:txBody>
        </p:sp>
        <p:sp>
          <p:nvSpPr>
            <p:cNvPr id="48518" name="Rectangle 763"/>
            <p:cNvSpPr/>
            <p:nvPr/>
          </p:nvSpPr>
          <p:spPr>
            <a:xfrm>
              <a:off x="7927975" y="2138131"/>
              <a:ext cx="7937" cy="534988"/>
            </a:xfrm>
            <a:prstGeom prst="rect">
              <a:avLst/>
            </a:prstGeom>
            <a:solidFill>
              <a:srgbClr val="7D5C2A"/>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519" name="Freeform 764"/>
            <p:cNvSpPr/>
            <p:nvPr/>
          </p:nvSpPr>
          <p:spPr>
            <a:xfrm>
              <a:off x="7927975" y="2138131"/>
              <a:ext cx="7937" cy="534988"/>
            </a:xfrm>
            <a:custGeom>
              <a:avLst/>
              <a:gdLst/>
              <a:ahLst/>
              <a:cxnLst>
                <a:cxn ang="0">
                  <a:pos x="0" y="0"/>
                </a:cxn>
                <a:cxn ang="0">
                  <a:pos x="0" y="534988"/>
                </a:cxn>
                <a:cxn ang="0">
                  <a:pos x="7937" y="534988"/>
                </a:cxn>
                <a:cxn ang="0">
                  <a:pos x="7937" y="0"/>
                </a:cxn>
              </a:cxnLst>
              <a:rect l="0" t="0" r="0" b="0"/>
              <a:pathLst>
                <a:path w="5" h="337">
                  <a:moveTo>
                    <a:pt x="0" y="0"/>
                  </a:moveTo>
                  <a:lnTo>
                    <a:pt x="0" y="337"/>
                  </a:lnTo>
                  <a:lnTo>
                    <a:pt x="5" y="337"/>
                  </a:lnTo>
                  <a:lnTo>
                    <a:pt x="5" y="0"/>
                  </a:lnTo>
                </a:path>
              </a:pathLst>
            </a:custGeom>
            <a:noFill/>
            <a:ln w="9525">
              <a:noFill/>
            </a:ln>
          </p:spPr>
          <p:txBody>
            <a:bodyPr/>
            <a:lstStyle/>
            <a:p>
              <a:endParaRPr lang="zh-CN" altLang="en-US"/>
            </a:p>
          </p:txBody>
        </p:sp>
        <p:sp>
          <p:nvSpPr>
            <p:cNvPr id="48520" name="Rectangle 765"/>
            <p:cNvSpPr/>
            <p:nvPr/>
          </p:nvSpPr>
          <p:spPr>
            <a:xfrm>
              <a:off x="7927975" y="5721119"/>
              <a:ext cx="7937" cy="534988"/>
            </a:xfrm>
            <a:prstGeom prst="rect">
              <a:avLst/>
            </a:prstGeom>
            <a:solidFill>
              <a:srgbClr val="7F4B2B"/>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521" name="Freeform 766"/>
            <p:cNvSpPr/>
            <p:nvPr/>
          </p:nvSpPr>
          <p:spPr>
            <a:xfrm>
              <a:off x="7927975" y="5721119"/>
              <a:ext cx="7937" cy="534988"/>
            </a:xfrm>
            <a:custGeom>
              <a:avLst/>
              <a:gdLst/>
              <a:ahLst/>
              <a:cxnLst>
                <a:cxn ang="0">
                  <a:pos x="7937" y="534988"/>
                </a:cxn>
                <a:cxn ang="0">
                  <a:pos x="7937" y="0"/>
                </a:cxn>
                <a:cxn ang="0">
                  <a:pos x="0" y="0"/>
                </a:cxn>
                <a:cxn ang="0">
                  <a:pos x="0" y="534988"/>
                </a:cxn>
              </a:cxnLst>
              <a:rect l="0" t="0" r="0" b="0"/>
              <a:pathLst>
                <a:path w="5" h="337">
                  <a:moveTo>
                    <a:pt x="5" y="337"/>
                  </a:moveTo>
                  <a:lnTo>
                    <a:pt x="5" y="0"/>
                  </a:lnTo>
                  <a:lnTo>
                    <a:pt x="0" y="0"/>
                  </a:lnTo>
                  <a:lnTo>
                    <a:pt x="0" y="337"/>
                  </a:lnTo>
                </a:path>
              </a:pathLst>
            </a:custGeom>
            <a:noFill/>
            <a:ln w="9525">
              <a:noFill/>
            </a:ln>
          </p:spPr>
          <p:txBody>
            <a:bodyPr/>
            <a:lstStyle/>
            <a:p>
              <a:endParaRPr lang="zh-CN" altLang="en-US"/>
            </a:p>
          </p:txBody>
        </p:sp>
        <p:sp>
          <p:nvSpPr>
            <p:cNvPr id="48522" name="Rectangle 767"/>
            <p:cNvSpPr/>
            <p:nvPr/>
          </p:nvSpPr>
          <p:spPr>
            <a:xfrm>
              <a:off x="9453563" y="5729056"/>
              <a:ext cx="7937" cy="533400"/>
            </a:xfrm>
            <a:prstGeom prst="rect">
              <a:avLst/>
            </a:prstGeom>
            <a:solidFill>
              <a:srgbClr val="CD3E27"/>
            </a:solidFill>
            <a:ln w="9525">
              <a:noFill/>
            </a:ln>
          </p:spPr>
          <p:txBody>
            <a:bodyPr/>
            <a:lstStyle/>
            <a:p>
              <a:pPr lvl="0" eaLnBrk="1" hangingPunct="1"/>
              <a:endParaRPr lang="zh-CN" altLang="en-US" dirty="0">
                <a:latin typeface="Calibri" panose="020F0502020204030204" pitchFamily="34" charset="0"/>
                <a:ea typeface="宋体" panose="02010600030101010101" pitchFamily="2" charset="-122"/>
              </a:endParaRPr>
            </a:p>
          </p:txBody>
        </p:sp>
        <p:sp>
          <p:nvSpPr>
            <p:cNvPr id="48523" name="Freeform 768"/>
            <p:cNvSpPr/>
            <p:nvPr/>
          </p:nvSpPr>
          <p:spPr>
            <a:xfrm>
              <a:off x="9453563" y="5729056"/>
              <a:ext cx="7937" cy="533400"/>
            </a:xfrm>
            <a:custGeom>
              <a:avLst/>
              <a:gdLst/>
              <a:ahLst/>
              <a:cxnLst>
                <a:cxn ang="0">
                  <a:pos x="7937" y="533400"/>
                </a:cxn>
                <a:cxn ang="0">
                  <a:pos x="7937" y="0"/>
                </a:cxn>
                <a:cxn ang="0">
                  <a:pos x="0" y="0"/>
                </a:cxn>
                <a:cxn ang="0">
                  <a:pos x="0" y="533400"/>
                </a:cxn>
              </a:cxnLst>
              <a:rect l="0" t="0" r="0" b="0"/>
              <a:pathLst>
                <a:path w="5" h="336">
                  <a:moveTo>
                    <a:pt x="5" y="336"/>
                  </a:moveTo>
                  <a:lnTo>
                    <a:pt x="5" y="0"/>
                  </a:lnTo>
                  <a:lnTo>
                    <a:pt x="0" y="0"/>
                  </a:lnTo>
                  <a:lnTo>
                    <a:pt x="0" y="336"/>
                  </a:lnTo>
                </a:path>
              </a:pathLst>
            </a:custGeom>
            <a:noFill/>
            <a:ln w="9525">
              <a:noFill/>
            </a:ln>
          </p:spPr>
          <p:txBody>
            <a:bodyPr/>
            <a:lstStyle/>
            <a:p>
              <a:endParaRPr lang="zh-CN" altLang="en-US"/>
            </a:p>
          </p:txBody>
        </p:sp>
      </p:grpSp>
      <p:sp>
        <p:nvSpPr>
          <p:cNvPr id="48132" name="文本框 775"/>
          <p:cNvSpPr txBox="1"/>
          <p:nvPr/>
        </p:nvSpPr>
        <p:spPr>
          <a:xfrm>
            <a:off x="654050" y="3355975"/>
            <a:ext cx="5556250" cy="1014413"/>
          </a:xfrm>
          <a:prstGeom prst="rect">
            <a:avLst/>
          </a:prstGeom>
          <a:noFill/>
          <a:ln w="9525">
            <a:noFill/>
          </a:ln>
        </p:spPr>
        <p:txBody>
          <a:bodyPr>
            <a:spAutoFit/>
          </a:bodyPr>
          <a:lstStyle/>
          <a:p>
            <a:pPr lvl="0" algn="dist" eaLnBrk="1" hangingPunct="1"/>
            <a:r>
              <a:rPr lang="en-US" altLang="zh-CN" sz="6000" b="1" dirty="0">
                <a:solidFill>
                  <a:schemeClr val="bg1"/>
                </a:solidFill>
                <a:latin typeface="微软雅黑" panose="020B0503020204020204" pitchFamily="34" charset="-122"/>
                <a:ea typeface="微软雅黑" panose="020B0503020204020204" pitchFamily="34" charset="-122"/>
              </a:rPr>
              <a:t>THANK  YOU</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48133" name="文本框 777"/>
          <p:cNvSpPr txBox="1"/>
          <p:nvPr/>
        </p:nvSpPr>
        <p:spPr>
          <a:xfrm>
            <a:off x="668338" y="4289425"/>
            <a:ext cx="5594350" cy="369888"/>
          </a:xfrm>
          <a:prstGeom prst="rect">
            <a:avLst/>
          </a:prstGeom>
          <a:noFill/>
          <a:ln w="9525">
            <a:noFill/>
          </a:ln>
        </p:spPr>
        <p:txBody>
          <a:bodyPr>
            <a:spAutoFit/>
          </a:bodyPr>
          <a:lstStyle/>
          <a:p>
            <a:pPr lvl="0" algn="dist" eaLnBrk="1" hangingPunct="1"/>
            <a:r>
              <a:rPr lang="en-US" altLang="zh-CN" dirty="0">
                <a:solidFill>
                  <a:schemeClr val="bg1"/>
                </a:solidFill>
                <a:latin typeface="微软雅黑" panose="020B0503020204020204" pitchFamily="34" charset="-122"/>
                <a:ea typeface="微软雅黑" panose="020B0503020204020204" pitchFamily="34" charset="-122"/>
              </a:rPr>
              <a:t>THE PROFESSIONAL BUSINESS TEMPLATE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p:cNvSpPr/>
          <p:nvPr/>
        </p:nvSpPr>
        <p:spPr>
          <a:xfrm rot="13773772">
            <a:off x="2313781" y="926306"/>
            <a:ext cx="246063" cy="422275"/>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1" name="等腰三角形 780"/>
          <p:cNvSpPr/>
          <p:nvPr/>
        </p:nvSpPr>
        <p:spPr>
          <a:xfrm rot="5400000">
            <a:off x="2300288" y="1106488"/>
            <a:ext cx="112713" cy="401638"/>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8136" name="图片 771"/>
          <p:cNvPicPr>
            <a:picLocks noChangeAspect="1"/>
          </p:cNvPicPr>
          <p:nvPr/>
        </p:nvPicPr>
        <p:blipFill>
          <a:blip r:embed="rId2"/>
          <a:stretch>
            <a:fillRect/>
          </a:stretch>
        </p:blipFill>
        <p:spPr>
          <a:xfrm rot="-819662">
            <a:off x="407988" y="1009650"/>
            <a:ext cx="1801812" cy="2143125"/>
          </a:xfrm>
          <a:prstGeom prst="rect">
            <a:avLst/>
          </a:prstGeom>
          <a:noFill/>
          <a:ln w="9525">
            <a:noFill/>
          </a:ln>
        </p:spPr>
      </p:pic>
      <p:sp>
        <p:nvSpPr>
          <p:cNvPr id="773" name="等腰三角形 780"/>
          <p:cNvSpPr/>
          <p:nvPr/>
        </p:nvSpPr>
        <p:spPr>
          <a:xfrm rot="3954975" flipH="1">
            <a:off x="2074863" y="857250"/>
            <a:ext cx="233363" cy="255588"/>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4C64"/>
        </a:solidFill>
        <a:effectLst/>
      </p:bgPr>
    </p:bg>
    <p:spTree>
      <p:nvGrpSpPr>
        <p:cNvPr id="1" name=""/>
        <p:cNvGrpSpPr/>
        <p:nvPr/>
      </p:nvGrpSpPr>
      <p:grpSpPr>
        <a:xfrm>
          <a:off x="0" y="0"/>
          <a:ext cx="0" cy="0"/>
          <a:chOff x="0" y="0"/>
          <a:chExt cx="0" cy="0"/>
        </a:xfrm>
      </p:grpSpPr>
      <p:pic>
        <p:nvPicPr>
          <p:cNvPr id="23555" name="图片 6922"/>
          <p:cNvPicPr>
            <a:picLocks noChangeAspect="1"/>
          </p:cNvPicPr>
          <p:nvPr/>
        </p:nvPicPr>
        <p:blipFill>
          <a:blip r:embed="rId2"/>
          <a:stretch>
            <a:fillRect/>
          </a:stretch>
        </p:blipFill>
        <p:spPr>
          <a:xfrm>
            <a:off x="2731135" y="1119505"/>
            <a:ext cx="2217738" cy="2347913"/>
          </a:xfrm>
          <a:prstGeom prst="rect">
            <a:avLst/>
          </a:prstGeom>
          <a:noFill/>
          <a:ln w="9525">
            <a:noFill/>
          </a:ln>
        </p:spPr>
      </p:pic>
      <p:pic>
        <p:nvPicPr>
          <p:cNvPr id="23556" name="图片 6923"/>
          <p:cNvPicPr>
            <a:picLocks noChangeAspect="1"/>
          </p:cNvPicPr>
          <p:nvPr/>
        </p:nvPicPr>
        <p:blipFill>
          <a:blip r:embed="rId3"/>
          <a:stretch>
            <a:fillRect/>
          </a:stretch>
        </p:blipFill>
        <p:spPr>
          <a:xfrm>
            <a:off x="2519363" y="3306763"/>
            <a:ext cx="2641600" cy="2795587"/>
          </a:xfrm>
          <a:prstGeom prst="rect">
            <a:avLst/>
          </a:prstGeom>
          <a:noFill/>
          <a:ln w="9525">
            <a:noFill/>
          </a:ln>
        </p:spPr>
      </p:pic>
      <p:sp>
        <p:nvSpPr>
          <p:cNvPr id="6926" name="矩形 6925"/>
          <p:cNvSpPr/>
          <p:nvPr/>
        </p:nvSpPr>
        <p:spPr>
          <a:xfrm>
            <a:off x="0" y="609600"/>
            <a:ext cx="600075" cy="495300"/>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9" name="文本框 3118"/>
          <p:cNvSpPr txBox="1"/>
          <p:nvPr/>
        </p:nvSpPr>
        <p:spPr>
          <a:xfrm>
            <a:off x="600075" y="553212"/>
            <a:ext cx="2790825" cy="523875"/>
          </a:xfrm>
          <a:prstGeom prst="rect">
            <a:avLst/>
          </a:prstGeom>
          <a:noFill/>
          <a:ln w="9525">
            <a:noFill/>
          </a:ln>
        </p:spPr>
        <p:txBody>
          <a:bodyPr>
            <a:spAutoFit/>
          </a:bodyPr>
          <a:lstStyle/>
          <a:p>
            <a:pPr lvl="0" eaLnBrk="1" hangingPunct="1"/>
            <a:r>
              <a:rPr lang="zh-CN" altLang="en-US" sz="2800" b="1" dirty="0">
                <a:solidFill>
                  <a:schemeClr val="bg1"/>
                </a:solidFill>
                <a:latin typeface="微软雅黑" panose="020B0503020204020204" pitchFamily="34" charset="-122"/>
                <a:ea typeface="微软雅黑" panose="020B0503020204020204" pitchFamily="34" charset="-122"/>
              </a:rPr>
              <a:t>目录</a:t>
            </a:r>
            <a:r>
              <a:rPr lang="en-US" altLang="zh-CN" sz="2800" b="1" dirty="0">
                <a:solidFill>
                  <a:schemeClr val="bg1"/>
                </a:solidFill>
                <a:latin typeface="微软雅黑" panose="020B0503020204020204" pitchFamily="34" charset="-122"/>
                <a:ea typeface="微软雅黑" panose="020B0503020204020204" pitchFamily="34" charset="-122"/>
              </a:rPr>
              <a:t>/Contents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3560" name="文本框 3119"/>
          <p:cNvSpPr txBox="1"/>
          <p:nvPr/>
        </p:nvSpPr>
        <p:spPr>
          <a:xfrm>
            <a:off x="5038725" y="2031683"/>
            <a:ext cx="1676400" cy="523875"/>
          </a:xfrm>
          <a:prstGeom prst="rect">
            <a:avLst/>
          </a:prstGeom>
          <a:noFill/>
          <a:ln w="9525">
            <a:noFill/>
          </a:ln>
        </p:spPr>
        <p:txBody>
          <a:bodyPr>
            <a:spAutoFit/>
          </a:bodyPr>
          <a:lstStyle/>
          <a:p>
            <a:pPr lvl="0" eaLnBrk="1" hangingPunct="1"/>
            <a:r>
              <a:rPr lang="zh-CN" altLang="en-US" sz="2800" b="1" dirty="0">
                <a:solidFill>
                  <a:schemeClr val="bg1"/>
                </a:solidFill>
                <a:latin typeface="微软雅黑" panose="020B0503020204020204" pitchFamily="34" charset="-122"/>
                <a:ea typeface="微软雅黑" panose="020B0503020204020204" pitchFamily="34" charset="-122"/>
              </a:rPr>
              <a:t>项目概况</a:t>
            </a:r>
          </a:p>
        </p:txBody>
      </p:sp>
      <p:sp>
        <p:nvSpPr>
          <p:cNvPr id="23564" name="文本框 3123"/>
          <p:cNvSpPr txBox="1"/>
          <p:nvPr/>
        </p:nvSpPr>
        <p:spPr>
          <a:xfrm>
            <a:off x="5038725" y="4442143"/>
            <a:ext cx="1676400" cy="523875"/>
          </a:xfrm>
          <a:prstGeom prst="rect">
            <a:avLst/>
          </a:prstGeom>
          <a:noFill/>
          <a:ln w="9525">
            <a:noFill/>
          </a:ln>
        </p:spPr>
        <p:txBody>
          <a:bodyPr>
            <a:spAutoFit/>
          </a:bodyPr>
          <a:lstStyle/>
          <a:p>
            <a:pPr lvl="0" eaLnBrk="1" hangingPunct="1"/>
            <a:r>
              <a:rPr lang="zh-CN" altLang="en-US" sz="2800" b="1" dirty="0">
                <a:solidFill>
                  <a:schemeClr val="bg1"/>
                </a:solidFill>
                <a:latin typeface="微软雅黑" panose="020B0503020204020204" pitchFamily="34" charset="-122"/>
                <a:ea typeface="微软雅黑" panose="020B0503020204020204" pitchFamily="34" charset="-122"/>
              </a:rPr>
              <a:t>项目优势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fade">
                                      <p:cBhvr>
                                        <p:cTn id="7" dur="1000"/>
                                        <p:tgtEl>
                                          <p:spTgt spid="23560"/>
                                        </p:tgtEl>
                                      </p:cBhvr>
                                    </p:animEffect>
                                    <p:anim calcmode="lin" valueType="num">
                                      <p:cBhvr>
                                        <p:cTn id="8" dur="1000" fill="hold"/>
                                        <p:tgtEl>
                                          <p:spTgt spid="23560"/>
                                        </p:tgtEl>
                                        <p:attrNameLst>
                                          <p:attrName>ppt_x</p:attrName>
                                        </p:attrNameLst>
                                      </p:cBhvr>
                                      <p:tavLst>
                                        <p:tav tm="0">
                                          <p:val>
                                            <p:strVal val="#ppt_x"/>
                                          </p:val>
                                        </p:tav>
                                        <p:tav tm="100000">
                                          <p:val>
                                            <p:strVal val="#ppt_x"/>
                                          </p:val>
                                        </p:tav>
                                      </p:tavLst>
                                    </p:anim>
                                    <p:anim calcmode="lin" valueType="num">
                                      <p:cBhvr>
                                        <p:cTn id="9" dur="1000" fill="hold"/>
                                        <p:tgtEl>
                                          <p:spTgt spid="235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64"/>
                                        </p:tgtEl>
                                        <p:attrNameLst>
                                          <p:attrName>style.visibility</p:attrName>
                                        </p:attrNameLst>
                                      </p:cBhvr>
                                      <p:to>
                                        <p:strVal val="visible"/>
                                      </p:to>
                                    </p:set>
                                    <p:animEffect transition="in" filter="fade">
                                      <p:cBhvr>
                                        <p:cTn id="14" dur="1000"/>
                                        <p:tgtEl>
                                          <p:spTgt spid="23564"/>
                                        </p:tgtEl>
                                      </p:cBhvr>
                                    </p:animEffect>
                                    <p:anim calcmode="lin" valueType="num">
                                      <p:cBhvr>
                                        <p:cTn id="15" dur="1000" fill="hold"/>
                                        <p:tgtEl>
                                          <p:spTgt spid="23564"/>
                                        </p:tgtEl>
                                        <p:attrNameLst>
                                          <p:attrName>ppt_x</p:attrName>
                                        </p:attrNameLst>
                                      </p:cBhvr>
                                      <p:tavLst>
                                        <p:tav tm="0">
                                          <p:val>
                                            <p:strVal val="#ppt_x"/>
                                          </p:val>
                                        </p:tav>
                                        <p:tav tm="100000">
                                          <p:val>
                                            <p:strVal val="#ppt_x"/>
                                          </p:val>
                                        </p:tav>
                                      </p:tavLst>
                                    </p:anim>
                                    <p:anim calcmode="lin" valueType="num">
                                      <p:cBhvr>
                                        <p:cTn id="16" dur="1000" fill="hold"/>
                                        <p:tgtEl>
                                          <p:spTgt spid="235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p:bldP spid="2356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37A"/>
        </a:solidFill>
        <a:effectLst/>
      </p:bgPr>
    </p:bg>
    <p:spTree>
      <p:nvGrpSpPr>
        <p:cNvPr id="1" name=""/>
        <p:cNvGrpSpPr/>
        <p:nvPr/>
      </p:nvGrpSpPr>
      <p:grpSpPr>
        <a:xfrm>
          <a:off x="0" y="0"/>
          <a:ext cx="0" cy="0"/>
          <a:chOff x="0" y="0"/>
          <a:chExt cx="0" cy="0"/>
        </a:xfrm>
      </p:grpSpPr>
      <p:pic>
        <p:nvPicPr>
          <p:cNvPr id="24578" name="图片 4"/>
          <p:cNvPicPr>
            <a:picLocks noChangeAspect="1"/>
          </p:cNvPicPr>
          <p:nvPr/>
        </p:nvPicPr>
        <p:blipFill>
          <a:blip r:embed="rId2"/>
          <a:stretch>
            <a:fillRect/>
          </a:stretch>
        </p:blipFill>
        <p:spPr>
          <a:xfrm>
            <a:off x="6496050" y="1492250"/>
            <a:ext cx="5715000" cy="5294313"/>
          </a:xfrm>
          <a:prstGeom prst="rect">
            <a:avLst/>
          </a:prstGeom>
          <a:noFill/>
          <a:ln w="9525">
            <a:noFill/>
          </a:ln>
        </p:spPr>
      </p:pic>
      <p:sp>
        <p:nvSpPr>
          <p:cNvPr id="24579" name="文本框 5"/>
          <p:cNvSpPr txBox="1"/>
          <p:nvPr/>
        </p:nvSpPr>
        <p:spPr>
          <a:xfrm>
            <a:off x="1123950" y="2287588"/>
            <a:ext cx="3571875" cy="1108075"/>
          </a:xfrm>
          <a:prstGeom prst="rect">
            <a:avLst/>
          </a:prstGeom>
          <a:noFill/>
          <a:ln w="9525">
            <a:noFill/>
          </a:ln>
        </p:spPr>
        <p:txBody>
          <a:bodyPr>
            <a:spAutoFit/>
          </a:bodyPr>
          <a:lstStyle/>
          <a:p>
            <a:pPr lvl="0" eaLnBrk="1" hangingPunct="1"/>
            <a:r>
              <a:rPr lang="zh-CN" altLang="en-US" sz="6600" b="1" dirty="0">
                <a:solidFill>
                  <a:srgbClr val="2E4C64"/>
                </a:solidFill>
                <a:latin typeface="微软雅黑" panose="020B0503020204020204" pitchFamily="34" charset="-122"/>
                <a:ea typeface="微软雅黑" panose="020B0503020204020204" pitchFamily="34" charset="-122"/>
              </a:rPr>
              <a:t>项目</a:t>
            </a:r>
            <a:r>
              <a:rPr lang="zh-CN" altLang="en-US" sz="6600" b="1" dirty="0">
                <a:solidFill>
                  <a:schemeClr val="bg1"/>
                </a:solidFill>
                <a:latin typeface="微软雅黑" panose="020B0503020204020204" pitchFamily="34" charset="-122"/>
                <a:ea typeface="微软雅黑" panose="020B0503020204020204" pitchFamily="34" charset="-122"/>
              </a:rPr>
              <a:t>概况</a:t>
            </a:r>
          </a:p>
        </p:txBody>
      </p:sp>
      <p:sp>
        <p:nvSpPr>
          <p:cNvPr id="24580" name="文本框 6"/>
          <p:cNvSpPr txBox="1"/>
          <p:nvPr/>
        </p:nvSpPr>
        <p:spPr>
          <a:xfrm>
            <a:off x="1123950" y="3336925"/>
            <a:ext cx="3476625" cy="369888"/>
          </a:xfrm>
          <a:prstGeom prst="rect">
            <a:avLst/>
          </a:prstGeom>
          <a:noFill/>
          <a:ln w="9525">
            <a:noFill/>
          </a:ln>
        </p:spPr>
        <p:txBody>
          <a:bodyPr>
            <a:spAutoFit/>
          </a:bodyPr>
          <a:lstStyle/>
          <a:p>
            <a:pPr lvl="0" algn="dist" eaLnBrk="1" hangingPunct="1"/>
            <a:r>
              <a:rPr lang="en-US" altLang="zh-CN" dirty="0">
                <a:solidFill>
                  <a:srgbClr val="2E4C64"/>
                </a:solidFill>
                <a:latin typeface="微软雅黑" panose="020B0503020204020204" pitchFamily="34" charset="-122"/>
                <a:ea typeface="微软雅黑" panose="020B0503020204020204" pitchFamily="34" charset="-122"/>
              </a:rPr>
              <a:t>PROJECT PEOFILE</a:t>
            </a:r>
            <a:endParaRPr lang="zh-CN" altLang="en-US" dirty="0">
              <a:solidFill>
                <a:srgbClr val="2E4C64"/>
              </a:solidFill>
              <a:latin typeface="微软雅黑" panose="020B0503020204020204" pitchFamily="34" charset="-122"/>
              <a:ea typeface="微软雅黑" panose="020B0503020204020204" pitchFamily="34" charset="-122"/>
            </a:endParaRPr>
          </a:p>
        </p:txBody>
      </p:sp>
      <p:sp>
        <p:nvSpPr>
          <p:cNvPr id="8" name="矩形 7"/>
          <p:cNvSpPr/>
          <p:nvPr/>
        </p:nvSpPr>
        <p:spPr>
          <a:xfrm>
            <a:off x="0" y="2438400"/>
            <a:ext cx="1057275" cy="1568450"/>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209675" y="3790950"/>
            <a:ext cx="3324225"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Oval 80"/>
          <p:cNvSpPr/>
          <p:nvPr/>
        </p:nvSpPr>
        <p:spPr>
          <a:xfrm>
            <a:off x="802323" y="1408628"/>
            <a:ext cx="700088" cy="68675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2800" b="1"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1</a:t>
            </a:r>
          </a:p>
        </p:txBody>
      </p:sp>
      <p:sp>
        <p:nvSpPr>
          <p:cNvPr id="25613" name="TextBox 13@|17FFC:16777215|FBC:16777215|LFC:16777215|LBC:16777215"/>
          <p:cNvSpPr txBox="1"/>
          <p:nvPr/>
        </p:nvSpPr>
        <p:spPr>
          <a:xfrm>
            <a:off x="1763395" y="1556106"/>
            <a:ext cx="1295400" cy="391795"/>
          </a:xfrm>
          <a:prstGeom prst="rect">
            <a:avLst/>
          </a:prstGeom>
          <a:noFill/>
          <a:ln w="9525">
            <a:noFill/>
          </a:ln>
        </p:spPr>
        <p:txBody>
          <a:bodyPr lIns="0" tIns="0" rIns="0" bIns="0">
            <a:spAutoFit/>
          </a:bodyPr>
          <a:lstStyle/>
          <a:p>
            <a:pPr lvl="0" defTabSz="1216025" eaLnBrk="1" hangingPunct="1">
              <a:spcBef>
                <a:spcPct val="20000"/>
              </a:spcBef>
            </a:pPr>
            <a:r>
              <a:rPr lang="zh-CN" altLang="en-US" sz="2400" b="1" dirty="0">
                <a:solidFill>
                  <a:srgbClr val="445469"/>
                </a:solidFill>
                <a:latin typeface="Arial" panose="020B0604020202020204" pitchFamily="34" charset="0"/>
                <a:ea typeface="微软雅黑" panose="020B0503020204020204" pitchFamily="34" charset="-122"/>
                <a:sym typeface="Arial" panose="020B0604020202020204" pitchFamily="34" charset="0"/>
              </a:rPr>
              <a:t>项目背景</a:t>
            </a:r>
          </a:p>
        </p:txBody>
      </p:sp>
      <p:sp>
        <p:nvSpPr>
          <p:cNvPr id="3" name="文本框 2"/>
          <p:cNvSpPr txBox="1"/>
          <p:nvPr/>
        </p:nvSpPr>
        <p:spPr>
          <a:xfrm>
            <a:off x="132079" y="2326995"/>
            <a:ext cx="6560186" cy="3000821"/>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a:latin typeface="微软雅黑 Light" panose="020B0502040204020203" charset="-122"/>
                <a:ea typeface="微软雅黑 Light" panose="020B0502040204020203" charset="-122"/>
              </a:rPr>
              <a:t>      </a:t>
            </a:r>
            <a:r>
              <a:rPr lang="zh-CN" altLang="en-US" dirty="0">
                <a:latin typeface="微软雅黑 Light" panose="020B0502040204020203" charset="-122"/>
                <a:ea typeface="微软雅黑 Light" panose="020B0502040204020203" charset="-122"/>
              </a:rPr>
              <a:t>大学生社团引领着校园文化的潮流，因而被称作高校的“第二基层组织”。社团活动有助于培养学生健康积极的兴趣爱好，发挥自身潜力。随着高校学生社团参与人数激增，社团的类型也越来越多样化。然而也因为社团的火爆程度，大学生们需要特意跑到报名点并穿梭在人山人海中艰难选择自己属意的社团，并且对于信息的了解必须通过传单、学姐学长，并且对于各种活动动态不能够实时把握。 </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280" y="1752003"/>
            <a:ext cx="5205356" cy="3470237"/>
          </a:xfrm>
          <a:prstGeom prst="rect">
            <a:avLst/>
          </a:prstGeom>
        </p:spPr>
      </p:pic>
      <p:grpSp>
        <p:nvGrpSpPr>
          <p:cNvPr id="26" name="组合 4"/>
          <p:cNvGrpSpPr/>
          <p:nvPr/>
        </p:nvGrpSpPr>
        <p:grpSpPr>
          <a:xfrm flipV="1">
            <a:off x="4700270" y="826532"/>
            <a:ext cx="3035300" cy="46038"/>
            <a:chOff x="2435703" y="480263"/>
            <a:chExt cx="4402064" cy="45719"/>
          </a:xfrm>
        </p:grpSpPr>
        <p:sp>
          <p:nvSpPr>
            <p:cNvPr id="27" name="矩形 26"/>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29"/>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1" name="文本框 30"/>
          <p:cNvSpPr txBox="1"/>
          <p:nvPr/>
        </p:nvSpPr>
        <p:spPr>
          <a:xfrm>
            <a:off x="5706745" y="457200"/>
            <a:ext cx="1351280" cy="400110"/>
          </a:xfrm>
          <a:prstGeom prst="rect">
            <a:avLst/>
          </a:prstGeom>
          <a:noFill/>
        </p:spPr>
        <p:txBody>
          <a:bodyPr wrap="square" rtlCol="0">
            <a:spAutoFit/>
          </a:bodyPr>
          <a:lstStyle/>
          <a:p>
            <a:r>
              <a:rPr lang="zh-CN" altLang="en-US" sz="2000" dirty="0" smtClean="0">
                <a:latin typeface="微软雅黑 Light" panose="020B0502040204020203" pitchFamily="34" charset="-122"/>
                <a:ea typeface="微软雅黑 Light" panose="020B0502040204020203" pitchFamily="34" charset="-122"/>
              </a:rPr>
              <a:t>基本情况</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613"/>
                                        </p:tgtEl>
                                        <p:attrNameLst>
                                          <p:attrName>style.visibility</p:attrName>
                                        </p:attrNameLst>
                                      </p:cBhvr>
                                      <p:to>
                                        <p:strVal val="visible"/>
                                      </p:to>
                                    </p:set>
                                    <p:animEffect transition="in" filter="fade">
                                      <p:cBhvr>
                                        <p:cTn id="12" dur="1000"/>
                                        <p:tgtEl>
                                          <p:spTgt spid="25613"/>
                                        </p:tgtEl>
                                      </p:cBhvr>
                                    </p:animEffect>
                                    <p:anim calcmode="lin" valueType="num">
                                      <p:cBhvr>
                                        <p:cTn id="13" dur="1000" fill="hold"/>
                                        <p:tgtEl>
                                          <p:spTgt spid="25613"/>
                                        </p:tgtEl>
                                        <p:attrNameLst>
                                          <p:attrName>ppt_x</p:attrName>
                                        </p:attrNameLst>
                                      </p:cBhvr>
                                      <p:tavLst>
                                        <p:tav tm="0">
                                          <p:val>
                                            <p:strVal val="#ppt_x"/>
                                          </p:val>
                                        </p:tav>
                                        <p:tav tm="100000">
                                          <p:val>
                                            <p:strVal val="#ppt_x"/>
                                          </p:val>
                                        </p:tav>
                                      </p:tavLst>
                                    </p:anim>
                                    <p:anim calcmode="lin" valueType="num">
                                      <p:cBhvr>
                                        <p:cTn id="14" dur="1000" fill="hold"/>
                                        <p:tgtEl>
                                          <p:spTgt spid="256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613"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Oval 97"/>
          <p:cNvSpPr/>
          <p:nvPr/>
        </p:nvSpPr>
        <p:spPr>
          <a:xfrm>
            <a:off x="2470785" y="1165225"/>
            <a:ext cx="700088" cy="700088"/>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2800" b="1"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2</a:t>
            </a:r>
          </a:p>
        </p:txBody>
      </p:sp>
      <p:sp>
        <p:nvSpPr>
          <p:cNvPr id="9" name="文本框 8"/>
          <p:cNvSpPr txBox="1"/>
          <p:nvPr/>
        </p:nvSpPr>
        <p:spPr>
          <a:xfrm>
            <a:off x="3355975" y="1165225"/>
            <a:ext cx="1701800" cy="483235"/>
          </a:xfrm>
          <a:prstGeom prst="rect">
            <a:avLst/>
          </a:prstGeom>
          <a:noFill/>
        </p:spPr>
        <p:txBody>
          <a:bodyPr wrap="square" rtlCol="0">
            <a:spAutoFit/>
          </a:bodyPr>
          <a:lstStyle/>
          <a:p>
            <a:pPr lvl="0" defTabSz="1216025" eaLnBrk="1" hangingPunct="1">
              <a:spcBef>
                <a:spcPct val="20000"/>
              </a:spcBef>
            </a:pPr>
            <a:r>
              <a:rPr lang="en-US" altLang="zh-CN" sz="2400" b="1" dirty="0">
                <a:solidFill>
                  <a:srgbClr val="445469"/>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srgbClr val="445469"/>
                </a:solidFill>
                <a:latin typeface="Arial" panose="020B0604020202020204" pitchFamily="34" charset="0"/>
                <a:ea typeface="微软雅黑" panose="020B0503020204020204" pitchFamily="34" charset="-122"/>
                <a:sym typeface="Arial" panose="020B0604020202020204" pitchFamily="34" charset="0"/>
              </a:rPr>
              <a:t>项目目的</a:t>
            </a:r>
            <a:endParaRPr lang="zh-CN" altLang="en-US" sz="2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470785" y="1858645"/>
            <a:ext cx="6524625" cy="2026285"/>
          </a:xfrm>
          <a:prstGeom prst="rect">
            <a:avLst/>
          </a:prstGeom>
          <a:noFill/>
        </p:spPr>
        <p:txBody>
          <a:bodyPr wrap="square" rtlCol="0">
            <a:spAutoFit/>
          </a:bodyPr>
          <a:lstStyle/>
          <a:p>
            <a:r>
              <a:rPr lang="en-US" altLang="zh-CN" b="1" dirty="0">
                <a:solidFill>
                  <a:schemeClr val="tx1"/>
                </a:solidFill>
                <a:latin typeface="微软雅黑 Light" panose="020B0502040204020203" charset="-122"/>
                <a:ea typeface="微软雅黑 Light" panose="020B0502040204020203" charset="-122"/>
                <a:sym typeface="Arial" panose="020B0604020202020204" pitchFamily="34" charset="0"/>
              </a:rPr>
              <a:t>      </a:t>
            </a:r>
            <a:r>
              <a:rPr lang="en-US" altLang="zh-CN" dirty="0">
                <a:solidFill>
                  <a:schemeClr val="tx1"/>
                </a:solidFill>
                <a:latin typeface="微软雅黑 Light" panose="020B0502040204020203" charset="-122"/>
                <a:ea typeface="微软雅黑 Light" panose="020B0502040204020203" charset="-122"/>
                <a:sym typeface="Arial" panose="020B0604020202020204" pitchFamily="34" charset="0"/>
              </a:rPr>
              <a:t> </a:t>
            </a:r>
            <a:r>
              <a:rPr lang="zh-CN" altLang="en-US" dirty="0">
                <a:solidFill>
                  <a:schemeClr val="tx1"/>
                </a:solidFill>
                <a:latin typeface="微软雅黑 Light" panose="020B0502040204020203" charset="-122"/>
                <a:ea typeface="微软雅黑 Light" panose="020B0502040204020203" charset="-122"/>
                <a:sym typeface="Arial" panose="020B0604020202020204" pitchFamily="34" charset="0"/>
              </a:rPr>
              <a:t>鉴于上述情况，我们将提供一个平台，供新入学的大学生了解社团的基本情况，选定有兴趣的社团，预约面试，加入社团。而已在校的老生，也可通过此平台查看平日的各个社团活动并预约参加，丰富自己的课余生活。同时，我们还将实现高校与高校之间的互动，形成高校间的“朋友圈”。通过此平台，可实现社团与学生之间的双向互动与交流。</a:t>
            </a:r>
            <a:r>
              <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rPr>
              <a:t> </a:t>
            </a:r>
          </a:p>
          <a:p>
            <a:endParaRPr lang="zh-CN" altLang="en-US" dirty="0"/>
          </a:p>
        </p:txBody>
      </p:sp>
      <p:sp>
        <p:nvSpPr>
          <p:cNvPr id="11" name="Oval 80"/>
          <p:cNvSpPr/>
          <p:nvPr/>
        </p:nvSpPr>
        <p:spPr>
          <a:xfrm>
            <a:off x="2470785" y="3966527"/>
            <a:ext cx="700088" cy="700088"/>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AU" sz="2800" b="1"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3</a:t>
            </a:r>
          </a:p>
        </p:txBody>
      </p:sp>
      <p:grpSp>
        <p:nvGrpSpPr>
          <p:cNvPr id="12" name="组合 16"/>
          <p:cNvGrpSpPr/>
          <p:nvPr/>
        </p:nvGrpSpPr>
        <p:grpSpPr>
          <a:xfrm>
            <a:off x="7493000" y="2686050"/>
            <a:ext cx="2338388" cy="505261"/>
            <a:chOff x="2746511" y="1860957"/>
            <a:chExt cx="2338080" cy="504665"/>
          </a:xfrm>
        </p:grpSpPr>
        <p:sp>
          <p:nvSpPr>
            <p:cNvPr id="14" name="TextBox 13@|17FFC:16777215|FBC:16777215|LFC:16777215|LBC:16777215"/>
            <p:cNvSpPr txBox="1"/>
            <p:nvPr/>
          </p:nvSpPr>
          <p:spPr>
            <a:xfrm>
              <a:off x="2746511" y="1860957"/>
              <a:ext cx="1295287" cy="243552"/>
            </a:xfrm>
            <a:prstGeom prst="rect">
              <a:avLst/>
            </a:prstGeom>
            <a:noFill/>
            <a:ln w="9525">
              <a:noFill/>
            </a:ln>
          </p:spPr>
          <p:txBody>
            <a:bodyPr lIns="0" tIns="0" rIns="0" bIns="0">
              <a:spAutoFit/>
            </a:bodyPr>
            <a:lstStyle/>
            <a:p>
              <a:pPr lvl="0" defTabSz="1216025" eaLnBrk="1" hangingPunct="1">
                <a:spcBef>
                  <a:spcPct val="20000"/>
                </a:spcBef>
              </a:pPr>
              <a:endParaRPr lang="en-US" alt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17FFC:16777215|FBC:16777215|LFC:16777215|LBC:16777215"/>
            <p:cNvSpPr txBox="1"/>
            <p:nvPr/>
          </p:nvSpPr>
          <p:spPr>
            <a:xfrm>
              <a:off x="2750592" y="2182958"/>
              <a:ext cx="2333999" cy="182664"/>
            </a:xfrm>
            <a:prstGeom prst="rect">
              <a:avLst/>
            </a:prstGeom>
            <a:noFill/>
            <a:ln w="9525">
              <a:noFill/>
            </a:ln>
          </p:spPr>
          <p:txBody>
            <a:bodyPr lIns="0" tIns="0" rIns="0" bIns="0">
              <a:spAutoFit/>
            </a:bodyPr>
            <a:lstStyle/>
            <a:p>
              <a:pPr lvl="0" defTabSz="1216025" eaLnBrk="1" hangingPunct="1">
                <a:spcBef>
                  <a:spcPct val="20000"/>
                </a:spcBef>
              </a:pPr>
              <a:endPar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TextBox 13@|17FFC:16777215|FBC:16777215|LFC:16777215|LBC:16777215"/>
          <p:cNvSpPr txBox="1"/>
          <p:nvPr/>
        </p:nvSpPr>
        <p:spPr>
          <a:xfrm>
            <a:off x="3520917" y="4120673"/>
            <a:ext cx="1295400" cy="391795"/>
          </a:xfrm>
          <a:prstGeom prst="rect">
            <a:avLst/>
          </a:prstGeom>
          <a:noFill/>
          <a:ln w="9525">
            <a:noFill/>
          </a:ln>
        </p:spPr>
        <p:txBody>
          <a:bodyPr lIns="0" tIns="0" rIns="0" bIns="0">
            <a:spAutoFit/>
          </a:bodyPr>
          <a:lstStyle/>
          <a:p>
            <a:pPr lvl="0" defTabSz="1216025" eaLnBrk="1" hangingPunct="1">
              <a:spcBef>
                <a:spcPct val="20000"/>
              </a:spcBef>
            </a:pPr>
            <a:r>
              <a:rPr lang="zh-CN" altLang="en-US" sz="2400" b="1" dirty="0">
                <a:solidFill>
                  <a:srgbClr val="445469"/>
                </a:solidFill>
                <a:latin typeface="Arial" panose="020B0604020202020204" pitchFamily="34" charset="0"/>
                <a:ea typeface="微软雅黑" panose="020B0503020204020204" pitchFamily="34" charset="-122"/>
                <a:sym typeface="Arial" panose="020B0604020202020204" pitchFamily="34" charset="0"/>
              </a:rPr>
              <a:t>面向群体</a:t>
            </a:r>
          </a:p>
        </p:txBody>
      </p:sp>
      <p:sp>
        <p:nvSpPr>
          <p:cNvPr id="17" name="文本框 16"/>
          <p:cNvSpPr txBox="1"/>
          <p:nvPr/>
        </p:nvSpPr>
        <p:spPr>
          <a:xfrm>
            <a:off x="2574260" y="4902358"/>
            <a:ext cx="6317673" cy="646331"/>
          </a:xfrm>
          <a:prstGeom prst="rect">
            <a:avLst/>
          </a:prstGeom>
          <a:noFill/>
        </p:spPr>
        <p:txBody>
          <a:bodyPr wrap="square" rtlCol="0">
            <a:spAutoFit/>
          </a:bodyPr>
          <a:lstStyle/>
          <a:p>
            <a:r>
              <a:rPr lang="en-US" altLang="zh-CN" dirty="0">
                <a:latin typeface="微软雅黑 Light" panose="020B0502040204020203" charset="-122"/>
                <a:ea typeface="微软雅黑 Light" panose="020B0502040204020203" charset="-122"/>
              </a:rPr>
              <a:t>    </a:t>
            </a:r>
            <a:r>
              <a:rPr lang="zh-CN" altLang="en-US" dirty="0">
                <a:latin typeface="微软雅黑 Light" panose="020B0502040204020203" charset="-122"/>
                <a:ea typeface="微软雅黑 Light" panose="020B0502040204020203" charset="-122"/>
              </a:rPr>
              <a:t>本项目基于校园而开发，因此本项目面向群体为全国各个高校的全体大学生</a:t>
            </a:r>
            <a:r>
              <a:rPr lang="zh-CN" altLang="en-US" dirty="0" smtClean="0">
                <a:latin typeface="微软雅黑 Light" panose="020B0502040204020203" charset="-122"/>
                <a:ea typeface="微软雅黑 Light" panose="020B0502040204020203" charset="-122"/>
              </a:rPr>
              <a:t>。</a:t>
            </a:r>
            <a:endParaRPr lang="zh-CN" altLang="en-US" dirty="0">
              <a:latin typeface="微软雅黑 Light" panose="020B0502040204020203" charset="-122"/>
              <a:ea typeface="微软雅黑 Light" panose="020B0502040204020203" charset="-122"/>
            </a:endParaRPr>
          </a:p>
        </p:txBody>
      </p:sp>
      <p:grpSp>
        <p:nvGrpSpPr>
          <p:cNvPr id="18" name="组合 4"/>
          <p:cNvGrpSpPr/>
          <p:nvPr/>
        </p:nvGrpSpPr>
        <p:grpSpPr>
          <a:xfrm flipV="1">
            <a:off x="4629150" y="729297"/>
            <a:ext cx="3035300" cy="46038"/>
            <a:chOff x="2435703" y="480263"/>
            <a:chExt cx="4402064" cy="45719"/>
          </a:xfrm>
        </p:grpSpPr>
        <p:sp>
          <p:nvSpPr>
            <p:cNvPr id="19" name="矩形 18"/>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矩形 21"/>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3" name="文本框 22"/>
          <p:cNvSpPr txBox="1"/>
          <p:nvPr/>
        </p:nvSpPr>
        <p:spPr>
          <a:xfrm>
            <a:off x="5635625" y="359965"/>
            <a:ext cx="1351280" cy="400110"/>
          </a:xfrm>
          <a:prstGeom prst="rect">
            <a:avLst/>
          </a:prstGeom>
          <a:noFill/>
        </p:spPr>
        <p:txBody>
          <a:bodyPr wrap="square" rtlCol="0">
            <a:spAutoFit/>
          </a:bodyPr>
          <a:lstStyle/>
          <a:p>
            <a:r>
              <a:rPr lang="zh-CN" altLang="en-US" sz="2000" dirty="0" smtClean="0">
                <a:latin typeface="微软雅黑 Light" panose="020B0502040204020203" pitchFamily="34" charset="-122"/>
                <a:ea typeface="微软雅黑 Light" panose="020B0502040204020203" pitchFamily="34" charset="-122"/>
              </a:rPr>
              <a:t>基本情况</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4"/>
          <p:cNvGrpSpPr/>
          <p:nvPr/>
        </p:nvGrpSpPr>
        <p:grpSpPr>
          <a:xfrm flipV="1">
            <a:off x="4364990" y="624046"/>
            <a:ext cx="3035300" cy="46038"/>
            <a:chOff x="2435703" y="480263"/>
            <a:chExt cx="4402064" cy="45719"/>
          </a:xfrm>
        </p:grpSpPr>
        <p:sp>
          <p:nvSpPr>
            <p:cNvPr id="6" name="矩形 5"/>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3011" name="文本框 9"/>
          <p:cNvSpPr txBox="1"/>
          <p:nvPr/>
        </p:nvSpPr>
        <p:spPr>
          <a:xfrm>
            <a:off x="5238750" y="243206"/>
            <a:ext cx="2585085" cy="412115"/>
          </a:xfrm>
          <a:prstGeom prst="rect">
            <a:avLst/>
          </a:prstGeom>
          <a:noFill/>
          <a:ln w="9525">
            <a:noFill/>
          </a:ln>
        </p:spPr>
        <p:txBody>
          <a:bodyPr wrap="square">
            <a:spAutoFit/>
          </a:bodyPr>
          <a:lstStyle/>
          <a:p>
            <a:pPr lvl="0" eaLnBrk="1" hangingPunct="1"/>
            <a:r>
              <a:rPr lang="zh-CN" sz="2000" b="1" dirty="0">
                <a:solidFill>
                  <a:schemeClr val="tx1">
                    <a:lumMod val="65000"/>
                    <a:lumOff val="35000"/>
                  </a:schemeClr>
                </a:solidFill>
                <a:latin typeface="微软雅黑 Light" panose="020B0502040204020203" charset="-122"/>
                <a:ea typeface="微软雅黑 Light" panose="020B0502040204020203" charset="-122"/>
              </a:rPr>
              <a:t>项目用户</a:t>
            </a:r>
          </a:p>
        </p:txBody>
      </p:sp>
      <p:cxnSp>
        <p:nvCxnSpPr>
          <p:cNvPr id="18" name="直接连接符 17"/>
          <p:cNvCxnSpPr/>
          <p:nvPr/>
        </p:nvCxnSpPr>
        <p:spPr>
          <a:xfrm flipH="1">
            <a:off x="2300957" y="1151126"/>
            <a:ext cx="0" cy="1473200"/>
          </a:xfrm>
          <a:prstGeom prst="line">
            <a:avLst/>
          </a:prstGeom>
          <a:ln>
            <a:solidFill>
              <a:srgbClr val="55637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551622" y="2214880"/>
            <a:ext cx="1346200" cy="1346200"/>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015" name="文本框 15"/>
          <p:cNvSpPr txBox="1"/>
          <p:nvPr/>
        </p:nvSpPr>
        <p:spPr>
          <a:xfrm>
            <a:off x="1839754" y="2446973"/>
            <a:ext cx="711200" cy="1027430"/>
          </a:xfrm>
          <a:prstGeom prst="rect">
            <a:avLst/>
          </a:prstGeom>
          <a:noFill/>
          <a:ln w="9525">
            <a:noFill/>
          </a:ln>
        </p:spPr>
        <p:txBody>
          <a:bodyPr>
            <a:spAutoFit/>
          </a:bodyPr>
          <a:lstStyle/>
          <a:p>
            <a:pPr lvl="0" eaLnBrk="1" hangingPunct="1"/>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未注册用户</a:t>
            </a:r>
          </a:p>
        </p:txBody>
      </p:sp>
      <p:grpSp>
        <p:nvGrpSpPr>
          <p:cNvPr id="43017" name="组合 20"/>
          <p:cNvGrpSpPr/>
          <p:nvPr/>
        </p:nvGrpSpPr>
        <p:grpSpPr>
          <a:xfrm>
            <a:off x="4064827" y="2203802"/>
            <a:ext cx="1339032" cy="1357277"/>
            <a:chOff x="3551106" y="2702560"/>
            <a:chExt cx="1346674" cy="1346674"/>
          </a:xfrm>
        </p:grpSpPr>
        <p:sp>
          <p:nvSpPr>
            <p:cNvPr id="23" name="矩形 22"/>
            <p:cNvSpPr/>
            <p:nvPr/>
          </p:nvSpPr>
          <p:spPr>
            <a:xfrm>
              <a:off x="3551106" y="2702560"/>
              <a:ext cx="1346674" cy="1346674"/>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054" name="文本框 23"/>
            <p:cNvSpPr txBox="1"/>
            <p:nvPr/>
          </p:nvSpPr>
          <p:spPr>
            <a:xfrm>
              <a:off x="3866970" y="3051650"/>
              <a:ext cx="711200" cy="722884"/>
            </a:xfrm>
            <a:prstGeom prst="rect">
              <a:avLst/>
            </a:prstGeom>
            <a:noFill/>
            <a:ln w="9525">
              <a:noFill/>
            </a:ln>
          </p:spPr>
          <p:txBody>
            <a:bodyPr>
              <a:spAutoFit/>
            </a:bodyPr>
            <a:lstStyle/>
            <a:p>
              <a:pPr lvl="0" eaLnBrk="1" hangingPunct="1"/>
              <a:r>
                <a:rPr lang="zh-CN" altLang="en-US" sz="2000" b="1" dirty="0">
                  <a:solidFill>
                    <a:srgbClr val="FFFFFF"/>
                  </a:solidFill>
                  <a:latin typeface="微软雅黑" panose="020B0503020204020204" pitchFamily="34" charset="-122"/>
                  <a:ea typeface="微软雅黑" panose="020B0503020204020204" pitchFamily="34" charset="-122"/>
                </a:rPr>
                <a:t>注册用户</a:t>
              </a:r>
            </a:p>
          </p:txBody>
        </p:sp>
      </p:grpSp>
      <p:cxnSp>
        <p:nvCxnSpPr>
          <p:cNvPr id="29" name="直接连接符 28"/>
          <p:cNvCxnSpPr/>
          <p:nvPr/>
        </p:nvCxnSpPr>
        <p:spPr>
          <a:xfrm>
            <a:off x="6750058" y="1270000"/>
            <a:ext cx="0" cy="1473200"/>
          </a:xfrm>
          <a:prstGeom prst="line">
            <a:avLst/>
          </a:prstGeom>
          <a:ln>
            <a:solidFill>
              <a:srgbClr val="2E4C64"/>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510713" y="1151126"/>
            <a:ext cx="0" cy="1473200"/>
          </a:xfrm>
          <a:prstGeom prst="line">
            <a:avLst/>
          </a:prstGeom>
          <a:ln>
            <a:solidFill>
              <a:srgbClr val="2E4C64"/>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8909808" y="2203803"/>
            <a:ext cx="1346200" cy="1346200"/>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025" name="文本框 47"/>
          <p:cNvSpPr txBox="1"/>
          <p:nvPr/>
        </p:nvSpPr>
        <p:spPr>
          <a:xfrm>
            <a:off x="9266617" y="2526665"/>
            <a:ext cx="711200" cy="722630"/>
          </a:xfrm>
          <a:prstGeom prst="rect">
            <a:avLst/>
          </a:prstGeom>
          <a:noFill/>
          <a:ln w="9525">
            <a:noFill/>
          </a:ln>
        </p:spPr>
        <p:txBody>
          <a:bodyPr>
            <a:spAutoFit/>
          </a:bodyPr>
          <a:lstStyle/>
          <a:p>
            <a:pPr lvl="0" eaLnBrk="1" hangingPunct="1"/>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管理员</a:t>
            </a:r>
          </a:p>
        </p:txBody>
      </p:sp>
      <p:sp>
        <p:nvSpPr>
          <p:cNvPr id="14" name="椭圆 13"/>
          <p:cNvSpPr/>
          <p:nvPr/>
        </p:nvSpPr>
        <p:spPr>
          <a:xfrm>
            <a:off x="3798174" y="1066800"/>
            <a:ext cx="203200" cy="203200"/>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2" name="椭圆 21"/>
          <p:cNvSpPr/>
          <p:nvPr/>
        </p:nvSpPr>
        <p:spPr>
          <a:xfrm>
            <a:off x="4686419" y="1066800"/>
            <a:ext cx="203200" cy="203200"/>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1" name="椭圆 30"/>
          <p:cNvSpPr/>
          <p:nvPr/>
        </p:nvSpPr>
        <p:spPr>
          <a:xfrm>
            <a:off x="6648458" y="1052572"/>
            <a:ext cx="203200" cy="203200"/>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6" name="椭圆 45"/>
          <p:cNvSpPr/>
          <p:nvPr/>
        </p:nvSpPr>
        <p:spPr>
          <a:xfrm>
            <a:off x="7635900" y="1039366"/>
            <a:ext cx="203200" cy="203200"/>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45" name="直接连接符 44"/>
          <p:cNvCxnSpPr/>
          <p:nvPr/>
        </p:nvCxnSpPr>
        <p:spPr>
          <a:xfrm>
            <a:off x="4772803" y="1270000"/>
            <a:ext cx="0" cy="1473200"/>
          </a:xfrm>
          <a:prstGeom prst="line">
            <a:avLst/>
          </a:prstGeom>
          <a:ln>
            <a:solidFill>
              <a:srgbClr val="2E4C64"/>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2300957" y="1151126"/>
            <a:ext cx="1513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23835" y="1151126"/>
            <a:ext cx="16868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2334685" y="4098641"/>
            <a:ext cx="1730142" cy="792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160438" y="4098641"/>
            <a:ext cx="1860439"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肘形连接符 27"/>
          <p:cNvCxnSpPr>
            <a:stCxn id="23" idx="2"/>
            <a:endCxn id="20" idx="0"/>
          </p:cNvCxnSpPr>
          <p:nvPr/>
        </p:nvCxnSpPr>
        <p:spPr>
          <a:xfrm rot="5400000">
            <a:off x="3698269" y="3062567"/>
            <a:ext cx="537562" cy="153458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3" idx="2"/>
            <a:endCxn id="21" idx="0"/>
          </p:cNvCxnSpPr>
          <p:nvPr/>
        </p:nvCxnSpPr>
        <p:spPr>
          <a:xfrm rot="16200000" flipH="1">
            <a:off x="5143719" y="3151702"/>
            <a:ext cx="537562" cy="13563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623210" y="4294975"/>
            <a:ext cx="115309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社团成员</a:t>
            </a:r>
            <a:endParaRPr lang="zh-CN" altLang="en-US" b="1"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5555581" y="4174705"/>
            <a:ext cx="1138238" cy="64633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非社团成员</a:t>
            </a:r>
            <a:endParaRPr lang="zh-CN" altLang="en-US" b="1" dirty="0">
              <a:latin typeface="微软雅黑" panose="020B0503020204020204" pitchFamily="34" charset="-122"/>
              <a:ea typeface="微软雅黑" panose="020B0503020204020204" pitchFamily="34" charset="-122"/>
            </a:endParaRPr>
          </a:p>
        </p:txBody>
      </p:sp>
      <p:sp>
        <p:nvSpPr>
          <p:cNvPr id="43" name="椭圆 42"/>
          <p:cNvSpPr/>
          <p:nvPr/>
        </p:nvSpPr>
        <p:spPr>
          <a:xfrm>
            <a:off x="1117600" y="5293360"/>
            <a:ext cx="1505610"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社团理事长</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4" name="椭圆 43"/>
          <p:cNvSpPr/>
          <p:nvPr/>
        </p:nvSpPr>
        <p:spPr>
          <a:xfrm>
            <a:off x="3530995" y="5354268"/>
            <a:ext cx="1615846"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社干</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51" name="肘形连接符 50"/>
          <p:cNvCxnSpPr>
            <a:stCxn id="20" idx="4"/>
            <a:endCxn id="43" idx="0"/>
          </p:cNvCxnSpPr>
          <p:nvPr/>
        </p:nvCxnSpPr>
        <p:spPr>
          <a:xfrm rot="5400000">
            <a:off x="2333962" y="4427565"/>
            <a:ext cx="402239" cy="13293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endCxn id="44" idx="0"/>
          </p:cNvCxnSpPr>
          <p:nvPr/>
        </p:nvCxnSpPr>
        <p:spPr>
          <a:xfrm>
            <a:off x="3199400" y="5095186"/>
            <a:ext cx="1139518" cy="25908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109611" y="2198264"/>
            <a:ext cx="1339032" cy="135727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文本框 1"/>
          <p:cNvSpPr txBox="1"/>
          <p:nvPr/>
        </p:nvSpPr>
        <p:spPr>
          <a:xfrm>
            <a:off x="6282955" y="2526665"/>
            <a:ext cx="984619" cy="707886"/>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高校</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2000" b="1" dirty="0">
                <a:solidFill>
                  <a:schemeClr val="bg1"/>
                </a:solidFill>
                <a:latin typeface="微软雅黑" panose="020B0503020204020204" pitchFamily="34" charset="-122"/>
                <a:ea typeface="微软雅黑" panose="020B0503020204020204" pitchFamily="34" charset="-122"/>
              </a:rPr>
              <a:t>管理员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015"/>
                                        </p:tgtEl>
                                        <p:attrNameLst>
                                          <p:attrName>style.visibility</p:attrName>
                                        </p:attrNameLst>
                                      </p:cBhvr>
                                      <p:to>
                                        <p:strVal val="visible"/>
                                      </p:to>
                                    </p:set>
                                    <p:animEffect transition="in" filter="fade">
                                      <p:cBhvr>
                                        <p:cTn id="17" dur="1000"/>
                                        <p:tgtEl>
                                          <p:spTgt spid="43015"/>
                                        </p:tgtEl>
                                      </p:cBhvr>
                                    </p:animEffect>
                                    <p:anim calcmode="lin" valueType="num">
                                      <p:cBhvr>
                                        <p:cTn id="18" dur="1000" fill="hold"/>
                                        <p:tgtEl>
                                          <p:spTgt spid="43015"/>
                                        </p:tgtEl>
                                        <p:attrNameLst>
                                          <p:attrName>ppt_x</p:attrName>
                                        </p:attrNameLst>
                                      </p:cBhvr>
                                      <p:tavLst>
                                        <p:tav tm="0">
                                          <p:val>
                                            <p:strVal val="#ppt_x"/>
                                          </p:val>
                                        </p:tav>
                                        <p:tav tm="100000">
                                          <p:val>
                                            <p:strVal val="#ppt_x"/>
                                          </p:val>
                                        </p:tav>
                                      </p:tavLst>
                                    </p:anim>
                                    <p:anim calcmode="lin" valueType="num">
                                      <p:cBhvr>
                                        <p:cTn id="19" dur="1000" fill="hold"/>
                                        <p:tgtEl>
                                          <p:spTgt spid="430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3017"/>
                                        </p:tgtEl>
                                        <p:attrNameLst>
                                          <p:attrName>style.visibility</p:attrName>
                                        </p:attrNameLst>
                                      </p:cBhvr>
                                      <p:to>
                                        <p:strVal val="visible"/>
                                      </p:to>
                                    </p:set>
                                    <p:animEffect transition="in" filter="fade">
                                      <p:cBhvr>
                                        <p:cTn id="34" dur="1000"/>
                                        <p:tgtEl>
                                          <p:spTgt spid="43017"/>
                                        </p:tgtEl>
                                      </p:cBhvr>
                                    </p:animEffect>
                                    <p:anim calcmode="lin" valueType="num">
                                      <p:cBhvr>
                                        <p:cTn id="35" dur="1000" fill="hold"/>
                                        <p:tgtEl>
                                          <p:spTgt spid="43017"/>
                                        </p:tgtEl>
                                        <p:attrNameLst>
                                          <p:attrName>ppt_x</p:attrName>
                                        </p:attrNameLst>
                                      </p:cBhvr>
                                      <p:tavLst>
                                        <p:tav tm="0">
                                          <p:val>
                                            <p:strVal val="#ppt_x"/>
                                          </p:val>
                                        </p:tav>
                                        <p:tav tm="100000">
                                          <p:val>
                                            <p:strVal val="#ppt_x"/>
                                          </p:val>
                                        </p:tav>
                                      </p:tavLst>
                                    </p:anim>
                                    <p:anim calcmode="lin" valueType="num">
                                      <p:cBhvr>
                                        <p:cTn id="36" dur="1000" fill="hold"/>
                                        <p:tgtEl>
                                          <p:spTgt spid="430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1000"/>
                                        <p:tgtEl>
                                          <p:spTgt spid="45"/>
                                        </p:tgtEl>
                                      </p:cBhvr>
                                    </p:animEffect>
                                    <p:anim calcmode="lin" valueType="num">
                                      <p:cBhvr>
                                        <p:cTn id="45" dur="1000" fill="hold"/>
                                        <p:tgtEl>
                                          <p:spTgt spid="45"/>
                                        </p:tgtEl>
                                        <p:attrNameLst>
                                          <p:attrName>ppt_x</p:attrName>
                                        </p:attrNameLst>
                                      </p:cBhvr>
                                      <p:tavLst>
                                        <p:tav tm="0">
                                          <p:val>
                                            <p:strVal val="#ppt_x"/>
                                          </p:val>
                                        </p:tav>
                                        <p:tav tm="100000">
                                          <p:val>
                                            <p:strVal val="#ppt_x"/>
                                          </p:val>
                                        </p:tav>
                                      </p:tavLst>
                                    </p:anim>
                                    <p:anim calcmode="lin" valueType="num">
                                      <p:cBhvr>
                                        <p:cTn id="4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0"/>
                                        <p:tgtEl>
                                          <p:spTgt spid="29"/>
                                        </p:tgtEl>
                                      </p:cBhvr>
                                    </p:animEffect>
                                    <p:anim calcmode="lin" valueType="num">
                                      <p:cBhvr>
                                        <p:cTn id="52" dur="1000" fill="hold"/>
                                        <p:tgtEl>
                                          <p:spTgt spid="29"/>
                                        </p:tgtEl>
                                        <p:attrNameLst>
                                          <p:attrName>ppt_x</p:attrName>
                                        </p:attrNameLst>
                                      </p:cBhvr>
                                      <p:tavLst>
                                        <p:tav tm="0">
                                          <p:val>
                                            <p:strVal val="#ppt_x"/>
                                          </p:val>
                                        </p:tav>
                                        <p:tav tm="100000">
                                          <p:val>
                                            <p:strVal val="#ppt_x"/>
                                          </p:val>
                                        </p:tav>
                                      </p:tavLst>
                                    </p:anim>
                                    <p:anim calcmode="lin" valueType="num">
                                      <p:cBhvr>
                                        <p:cTn id="53" dur="1000" fill="hold"/>
                                        <p:tgtEl>
                                          <p:spTgt spid="2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1000"/>
                                        <p:tgtEl>
                                          <p:spTgt spid="41"/>
                                        </p:tgtEl>
                                      </p:cBhvr>
                                    </p:animEffect>
                                    <p:anim calcmode="lin" valueType="num">
                                      <p:cBhvr>
                                        <p:cTn id="62" dur="1000" fill="hold"/>
                                        <p:tgtEl>
                                          <p:spTgt spid="41"/>
                                        </p:tgtEl>
                                        <p:attrNameLst>
                                          <p:attrName>ppt_x</p:attrName>
                                        </p:attrNameLst>
                                      </p:cBhvr>
                                      <p:tavLst>
                                        <p:tav tm="0">
                                          <p:val>
                                            <p:strVal val="#ppt_x"/>
                                          </p:val>
                                        </p:tav>
                                        <p:tav tm="100000">
                                          <p:val>
                                            <p:strVal val="#ppt_x"/>
                                          </p:val>
                                        </p:tav>
                                      </p:tavLst>
                                    </p:anim>
                                    <p:anim calcmode="lin" valueType="num">
                                      <p:cBhvr>
                                        <p:cTn id="63" dur="1000" fill="hold"/>
                                        <p:tgtEl>
                                          <p:spTgt spid="4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1000"/>
                                        <p:tgtEl>
                                          <p:spTgt spid="2"/>
                                        </p:tgtEl>
                                      </p:cBhvr>
                                    </p:animEffect>
                                    <p:anim calcmode="lin" valueType="num">
                                      <p:cBhvr>
                                        <p:cTn id="67" dur="1000" fill="hold"/>
                                        <p:tgtEl>
                                          <p:spTgt spid="2"/>
                                        </p:tgtEl>
                                        <p:attrNameLst>
                                          <p:attrName>ppt_x</p:attrName>
                                        </p:attrNameLst>
                                      </p:cBhvr>
                                      <p:tavLst>
                                        <p:tav tm="0">
                                          <p:val>
                                            <p:strVal val="#ppt_x"/>
                                          </p:val>
                                        </p:tav>
                                        <p:tav tm="100000">
                                          <p:val>
                                            <p:strVal val="#ppt_x"/>
                                          </p:val>
                                        </p:tav>
                                      </p:tavLst>
                                    </p:anim>
                                    <p:anim calcmode="lin" valueType="num">
                                      <p:cBhvr>
                                        <p:cTn id="6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anim calcmode="lin" valueType="num">
                                      <p:cBhvr>
                                        <p:cTn id="74" dur="1000" fill="hold"/>
                                        <p:tgtEl>
                                          <p:spTgt spid="50"/>
                                        </p:tgtEl>
                                        <p:attrNameLst>
                                          <p:attrName>ppt_x</p:attrName>
                                        </p:attrNameLst>
                                      </p:cBhvr>
                                      <p:tavLst>
                                        <p:tav tm="0">
                                          <p:val>
                                            <p:strVal val="#ppt_x"/>
                                          </p:val>
                                        </p:tav>
                                        <p:tav tm="100000">
                                          <p:val>
                                            <p:strVal val="#ppt_x"/>
                                          </p:val>
                                        </p:tav>
                                      </p:tavLst>
                                    </p:anim>
                                    <p:anim calcmode="lin" valueType="num">
                                      <p:cBhvr>
                                        <p:cTn id="75" dur="1000" fill="hold"/>
                                        <p:tgtEl>
                                          <p:spTgt spid="5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1000"/>
                                        <p:tgtEl>
                                          <p:spTgt spid="47"/>
                                        </p:tgtEl>
                                      </p:cBhvr>
                                    </p:animEffect>
                                    <p:anim calcmode="lin" valueType="num">
                                      <p:cBhvr>
                                        <p:cTn id="79" dur="1000" fill="hold"/>
                                        <p:tgtEl>
                                          <p:spTgt spid="47"/>
                                        </p:tgtEl>
                                        <p:attrNameLst>
                                          <p:attrName>ppt_x</p:attrName>
                                        </p:attrNameLst>
                                      </p:cBhvr>
                                      <p:tavLst>
                                        <p:tav tm="0">
                                          <p:val>
                                            <p:strVal val="#ppt_x"/>
                                          </p:val>
                                        </p:tav>
                                        <p:tav tm="100000">
                                          <p:val>
                                            <p:strVal val="#ppt_x"/>
                                          </p:val>
                                        </p:tav>
                                      </p:tavLst>
                                    </p:anim>
                                    <p:anim calcmode="lin" valueType="num">
                                      <p:cBhvr>
                                        <p:cTn id="80" dur="1000" fill="hold"/>
                                        <p:tgtEl>
                                          <p:spTgt spid="4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3025"/>
                                        </p:tgtEl>
                                        <p:attrNameLst>
                                          <p:attrName>style.visibility</p:attrName>
                                        </p:attrNameLst>
                                      </p:cBhvr>
                                      <p:to>
                                        <p:strVal val="visible"/>
                                      </p:to>
                                    </p:set>
                                    <p:animEffect transition="in" filter="fade">
                                      <p:cBhvr>
                                        <p:cTn id="83" dur="1000"/>
                                        <p:tgtEl>
                                          <p:spTgt spid="43025"/>
                                        </p:tgtEl>
                                      </p:cBhvr>
                                    </p:animEffect>
                                    <p:anim calcmode="lin" valueType="num">
                                      <p:cBhvr>
                                        <p:cTn id="84" dur="1000" fill="hold"/>
                                        <p:tgtEl>
                                          <p:spTgt spid="43025"/>
                                        </p:tgtEl>
                                        <p:attrNameLst>
                                          <p:attrName>ppt_x</p:attrName>
                                        </p:attrNameLst>
                                      </p:cBhvr>
                                      <p:tavLst>
                                        <p:tav tm="0">
                                          <p:val>
                                            <p:strVal val="#ppt_x"/>
                                          </p:val>
                                        </p:tav>
                                        <p:tav tm="100000">
                                          <p:val>
                                            <p:strVal val="#ppt_x"/>
                                          </p:val>
                                        </p:tav>
                                      </p:tavLst>
                                    </p:anim>
                                    <p:anim calcmode="lin" valueType="num">
                                      <p:cBhvr>
                                        <p:cTn id="85" dur="1000" fill="hold"/>
                                        <p:tgtEl>
                                          <p:spTgt spid="43025"/>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1000"/>
                                        <p:tgtEl>
                                          <p:spTgt spid="46"/>
                                        </p:tgtEl>
                                      </p:cBhvr>
                                    </p:animEffect>
                                    <p:anim calcmode="lin" valueType="num">
                                      <p:cBhvr>
                                        <p:cTn id="89" dur="1000" fill="hold"/>
                                        <p:tgtEl>
                                          <p:spTgt spid="46"/>
                                        </p:tgtEl>
                                        <p:attrNameLst>
                                          <p:attrName>ppt_x</p:attrName>
                                        </p:attrNameLst>
                                      </p:cBhvr>
                                      <p:tavLst>
                                        <p:tav tm="0">
                                          <p:val>
                                            <p:strVal val="#ppt_x"/>
                                          </p:val>
                                        </p:tav>
                                        <p:tav tm="100000">
                                          <p:val>
                                            <p:strVal val="#ppt_x"/>
                                          </p:val>
                                        </p:tav>
                                      </p:tavLst>
                                    </p:anim>
                                    <p:anim calcmode="lin" valueType="num">
                                      <p:cBhvr>
                                        <p:cTn id="90" dur="1000" fill="hold"/>
                                        <p:tgtEl>
                                          <p:spTgt spid="46"/>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1000"/>
                                        <p:tgtEl>
                                          <p:spTgt spid="10"/>
                                        </p:tgtEl>
                                      </p:cBhvr>
                                    </p:animEffect>
                                    <p:anim calcmode="lin" valueType="num">
                                      <p:cBhvr>
                                        <p:cTn id="94" dur="1000" fill="hold"/>
                                        <p:tgtEl>
                                          <p:spTgt spid="10"/>
                                        </p:tgtEl>
                                        <p:attrNameLst>
                                          <p:attrName>ppt_x</p:attrName>
                                        </p:attrNameLst>
                                      </p:cBhvr>
                                      <p:tavLst>
                                        <p:tav tm="0">
                                          <p:val>
                                            <p:strVal val="#ppt_x"/>
                                          </p:val>
                                        </p:tav>
                                        <p:tav tm="100000">
                                          <p:val>
                                            <p:strVal val="#ppt_x"/>
                                          </p:val>
                                        </p:tav>
                                      </p:tavLst>
                                    </p:anim>
                                    <p:anim calcmode="lin" valueType="num">
                                      <p:cBhvr>
                                        <p:cTn id="9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fade">
                                      <p:cBhvr>
                                        <p:cTn id="100" dur="1000"/>
                                        <p:tgtEl>
                                          <p:spTgt spid="36"/>
                                        </p:tgtEl>
                                      </p:cBhvr>
                                    </p:animEffect>
                                    <p:anim calcmode="lin" valueType="num">
                                      <p:cBhvr>
                                        <p:cTn id="101" dur="1000" fill="hold"/>
                                        <p:tgtEl>
                                          <p:spTgt spid="36"/>
                                        </p:tgtEl>
                                        <p:attrNameLst>
                                          <p:attrName>ppt_x</p:attrName>
                                        </p:attrNameLst>
                                      </p:cBhvr>
                                      <p:tavLst>
                                        <p:tav tm="0">
                                          <p:val>
                                            <p:strVal val="#ppt_x"/>
                                          </p:val>
                                        </p:tav>
                                        <p:tav tm="100000">
                                          <p:val>
                                            <p:strVal val="#ppt_x"/>
                                          </p:val>
                                        </p:tav>
                                      </p:tavLst>
                                    </p:anim>
                                    <p:anim calcmode="lin" valueType="num">
                                      <p:cBhvr>
                                        <p:cTn id="102" dur="1000" fill="hold"/>
                                        <p:tgtEl>
                                          <p:spTgt spid="3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21"/>
                                        </p:tgtEl>
                                        <p:attrNameLst>
                                          <p:attrName>style.visibility</p:attrName>
                                        </p:attrNameLst>
                                      </p:cBhvr>
                                      <p:to>
                                        <p:strVal val="visible"/>
                                      </p:to>
                                    </p:set>
                                    <p:animEffect transition="in" filter="fade">
                                      <p:cBhvr>
                                        <p:cTn id="110" dur="1000"/>
                                        <p:tgtEl>
                                          <p:spTgt spid="21"/>
                                        </p:tgtEl>
                                      </p:cBhvr>
                                    </p:animEffect>
                                    <p:anim calcmode="lin" valueType="num">
                                      <p:cBhvr>
                                        <p:cTn id="111" dur="1000" fill="hold"/>
                                        <p:tgtEl>
                                          <p:spTgt spid="21"/>
                                        </p:tgtEl>
                                        <p:attrNameLst>
                                          <p:attrName>ppt_x</p:attrName>
                                        </p:attrNameLst>
                                      </p:cBhvr>
                                      <p:tavLst>
                                        <p:tav tm="0">
                                          <p:val>
                                            <p:strVal val="#ppt_x"/>
                                          </p:val>
                                        </p:tav>
                                        <p:tav tm="100000">
                                          <p:val>
                                            <p:strVal val="#ppt_x"/>
                                          </p:val>
                                        </p:tav>
                                      </p:tavLst>
                                    </p:anim>
                                    <p:anim calcmode="lin" valueType="num">
                                      <p:cBhvr>
                                        <p:cTn id="112" dur="1000" fill="hold"/>
                                        <p:tgtEl>
                                          <p:spTgt spid="21"/>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1000"/>
                                        <p:tgtEl>
                                          <p:spTgt spid="28"/>
                                        </p:tgtEl>
                                      </p:cBhvr>
                                    </p:animEffect>
                                    <p:anim calcmode="lin" valueType="num">
                                      <p:cBhvr>
                                        <p:cTn id="116" dur="1000" fill="hold"/>
                                        <p:tgtEl>
                                          <p:spTgt spid="28"/>
                                        </p:tgtEl>
                                        <p:attrNameLst>
                                          <p:attrName>ppt_x</p:attrName>
                                        </p:attrNameLst>
                                      </p:cBhvr>
                                      <p:tavLst>
                                        <p:tav tm="0">
                                          <p:val>
                                            <p:strVal val="#ppt_x"/>
                                          </p:val>
                                        </p:tav>
                                        <p:tav tm="100000">
                                          <p:val>
                                            <p:strVal val="#ppt_x"/>
                                          </p:val>
                                        </p:tav>
                                      </p:tavLst>
                                    </p:anim>
                                    <p:anim calcmode="lin" valueType="num">
                                      <p:cBhvr>
                                        <p:cTn id="117" dur="1000" fill="hold"/>
                                        <p:tgtEl>
                                          <p:spTgt spid="28"/>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fade">
                                      <p:cBhvr>
                                        <p:cTn id="120" dur="1000"/>
                                        <p:tgtEl>
                                          <p:spTgt spid="33"/>
                                        </p:tgtEl>
                                      </p:cBhvr>
                                    </p:animEffect>
                                    <p:anim calcmode="lin" valueType="num">
                                      <p:cBhvr>
                                        <p:cTn id="121" dur="1000" fill="hold"/>
                                        <p:tgtEl>
                                          <p:spTgt spid="33"/>
                                        </p:tgtEl>
                                        <p:attrNameLst>
                                          <p:attrName>ppt_x</p:attrName>
                                        </p:attrNameLst>
                                      </p:cBhvr>
                                      <p:tavLst>
                                        <p:tav tm="0">
                                          <p:val>
                                            <p:strVal val="#ppt_x"/>
                                          </p:val>
                                        </p:tav>
                                        <p:tav tm="100000">
                                          <p:val>
                                            <p:strVal val="#ppt_x"/>
                                          </p:val>
                                        </p:tav>
                                      </p:tavLst>
                                    </p:anim>
                                    <p:anim calcmode="lin" valueType="num">
                                      <p:cBhvr>
                                        <p:cTn id="122" dur="1000" fill="hold"/>
                                        <p:tgtEl>
                                          <p:spTgt spid="3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39"/>
                                        </p:tgtEl>
                                        <p:attrNameLst>
                                          <p:attrName>style.visibility</p:attrName>
                                        </p:attrNameLst>
                                      </p:cBhvr>
                                      <p:to>
                                        <p:strVal val="visible"/>
                                      </p:to>
                                    </p:set>
                                    <p:animEffect transition="in" filter="fade">
                                      <p:cBhvr>
                                        <p:cTn id="125" dur="1000"/>
                                        <p:tgtEl>
                                          <p:spTgt spid="39"/>
                                        </p:tgtEl>
                                      </p:cBhvr>
                                    </p:animEffect>
                                    <p:anim calcmode="lin" valueType="num">
                                      <p:cBhvr>
                                        <p:cTn id="126" dur="1000" fill="hold"/>
                                        <p:tgtEl>
                                          <p:spTgt spid="39"/>
                                        </p:tgtEl>
                                        <p:attrNameLst>
                                          <p:attrName>ppt_x</p:attrName>
                                        </p:attrNameLst>
                                      </p:cBhvr>
                                      <p:tavLst>
                                        <p:tav tm="0">
                                          <p:val>
                                            <p:strVal val="#ppt_x"/>
                                          </p:val>
                                        </p:tav>
                                        <p:tav tm="100000">
                                          <p:val>
                                            <p:strVal val="#ppt_x"/>
                                          </p:val>
                                        </p:tav>
                                      </p:tavLst>
                                    </p:anim>
                                    <p:anim calcmode="lin" valueType="num">
                                      <p:cBhvr>
                                        <p:cTn id="12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fade">
                                      <p:cBhvr>
                                        <p:cTn id="132" dur="1000"/>
                                        <p:tgtEl>
                                          <p:spTgt spid="43"/>
                                        </p:tgtEl>
                                      </p:cBhvr>
                                    </p:animEffect>
                                    <p:anim calcmode="lin" valueType="num">
                                      <p:cBhvr>
                                        <p:cTn id="133" dur="1000" fill="hold"/>
                                        <p:tgtEl>
                                          <p:spTgt spid="43"/>
                                        </p:tgtEl>
                                        <p:attrNameLst>
                                          <p:attrName>ppt_x</p:attrName>
                                        </p:attrNameLst>
                                      </p:cBhvr>
                                      <p:tavLst>
                                        <p:tav tm="0">
                                          <p:val>
                                            <p:strVal val="#ppt_x"/>
                                          </p:val>
                                        </p:tav>
                                        <p:tav tm="100000">
                                          <p:val>
                                            <p:strVal val="#ppt_x"/>
                                          </p:val>
                                        </p:tav>
                                      </p:tavLst>
                                    </p:anim>
                                    <p:anim calcmode="lin" valueType="num">
                                      <p:cBhvr>
                                        <p:cTn id="134" dur="1000" fill="hold"/>
                                        <p:tgtEl>
                                          <p:spTgt spid="43"/>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51"/>
                                        </p:tgtEl>
                                        <p:attrNameLst>
                                          <p:attrName>style.visibility</p:attrName>
                                        </p:attrNameLst>
                                      </p:cBhvr>
                                      <p:to>
                                        <p:strVal val="visible"/>
                                      </p:to>
                                    </p:set>
                                    <p:animEffect transition="in" filter="fade">
                                      <p:cBhvr>
                                        <p:cTn id="137" dur="1000"/>
                                        <p:tgtEl>
                                          <p:spTgt spid="51"/>
                                        </p:tgtEl>
                                      </p:cBhvr>
                                    </p:animEffect>
                                    <p:anim calcmode="lin" valueType="num">
                                      <p:cBhvr>
                                        <p:cTn id="138" dur="1000" fill="hold"/>
                                        <p:tgtEl>
                                          <p:spTgt spid="51"/>
                                        </p:tgtEl>
                                        <p:attrNameLst>
                                          <p:attrName>ppt_x</p:attrName>
                                        </p:attrNameLst>
                                      </p:cBhvr>
                                      <p:tavLst>
                                        <p:tav tm="0">
                                          <p:val>
                                            <p:strVal val="#ppt_x"/>
                                          </p:val>
                                        </p:tav>
                                        <p:tav tm="100000">
                                          <p:val>
                                            <p:strVal val="#ppt_x"/>
                                          </p:val>
                                        </p:tav>
                                      </p:tavLst>
                                    </p:anim>
                                    <p:anim calcmode="lin" valueType="num">
                                      <p:cBhvr>
                                        <p:cTn id="139" dur="1000" fill="hold"/>
                                        <p:tgtEl>
                                          <p:spTgt spid="51"/>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53"/>
                                        </p:tgtEl>
                                        <p:attrNameLst>
                                          <p:attrName>style.visibility</p:attrName>
                                        </p:attrNameLst>
                                      </p:cBhvr>
                                      <p:to>
                                        <p:strVal val="visible"/>
                                      </p:to>
                                    </p:set>
                                    <p:animEffect transition="in" filter="fade">
                                      <p:cBhvr>
                                        <p:cTn id="142" dur="1000"/>
                                        <p:tgtEl>
                                          <p:spTgt spid="53"/>
                                        </p:tgtEl>
                                      </p:cBhvr>
                                    </p:animEffect>
                                    <p:anim calcmode="lin" valueType="num">
                                      <p:cBhvr>
                                        <p:cTn id="143" dur="1000" fill="hold"/>
                                        <p:tgtEl>
                                          <p:spTgt spid="53"/>
                                        </p:tgtEl>
                                        <p:attrNameLst>
                                          <p:attrName>ppt_x</p:attrName>
                                        </p:attrNameLst>
                                      </p:cBhvr>
                                      <p:tavLst>
                                        <p:tav tm="0">
                                          <p:val>
                                            <p:strVal val="#ppt_x"/>
                                          </p:val>
                                        </p:tav>
                                        <p:tav tm="100000">
                                          <p:val>
                                            <p:strVal val="#ppt_x"/>
                                          </p:val>
                                        </p:tav>
                                      </p:tavLst>
                                    </p:anim>
                                    <p:anim calcmode="lin" valueType="num">
                                      <p:cBhvr>
                                        <p:cTn id="144" dur="1000" fill="hold"/>
                                        <p:tgtEl>
                                          <p:spTgt spid="53"/>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fade">
                                      <p:cBhvr>
                                        <p:cTn id="147" dur="1000"/>
                                        <p:tgtEl>
                                          <p:spTgt spid="44"/>
                                        </p:tgtEl>
                                      </p:cBhvr>
                                    </p:animEffect>
                                    <p:anim calcmode="lin" valueType="num">
                                      <p:cBhvr>
                                        <p:cTn id="148" dur="1000" fill="hold"/>
                                        <p:tgtEl>
                                          <p:spTgt spid="44"/>
                                        </p:tgtEl>
                                        <p:attrNameLst>
                                          <p:attrName>ppt_x</p:attrName>
                                        </p:attrNameLst>
                                      </p:cBhvr>
                                      <p:tavLst>
                                        <p:tav tm="0">
                                          <p:val>
                                            <p:strVal val="#ppt_x"/>
                                          </p:val>
                                        </p:tav>
                                        <p:tav tm="100000">
                                          <p:val>
                                            <p:strVal val="#ppt_x"/>
                                          </p:val>
                                        </p:tav>
                                      </p:tavLst>
                                    </p:anim>
                                    <p:anim calcmode="lin" valueType="num">
                                      <p:cBhvr>
                                        <p:cTn id="14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3015" grpId="0"/>
      <p:bldP spid="47" grpId="0" animBg="1"/>
      <p:bldP spid="43025" grpId="0"/>
      <p:bldP spid="14" grpId="0" animBg="1"/>
      <p:bldP spid="22" grpId="0" animBg="1"/>
      <p:bldP spid="31" grpId="0" animBg="1"/>
      <p:bldP spid="46" grpId="0" animBg="1"/>
      <p:bldP spid="20" grpId="0" animBg="1"/>
      <p:bldP spid="21" grpId="0" animBg="1"/>
      <p:bldP spid="36" grpId="0"/>
      <p:bldP spid="39" grpId="0"/>
      <p:bldP spid="43" grpId="0" animBg="1"/>
      <p:bldP spid="44" grpId="0" animBg="1"/>
      <p:bldP spid="41"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4"/>
          <p:cNvGrpSpPr/>
          <p:nvPr/>
        </p:nvGrpSpPr>
        <p:grpSpPr>
          <a:xfrm flipV="1">
            <a:off x="4459478" y="668337"/>
            <a:ext cx="3035300" cy="46038"/>
            <a:chOff x="2435703" y="480263"/>
            <a:chExt cx="4402064" cy="45719"/>
          </a:xfrm>
        </p:grpSpPr>
        <p:sp>
          <p:nvSpPr>
            <p:cNvPr id="6" name="矩形 5"/>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3011" name="文本框 9"/>
          <p:cNvSpPr txBox="1"/>
          <p:nvPr/>
        </p:nvSpPr>
        <p:spPr>
          <a:xfrm>
            <a:off x="5382895" y="264636"/>
            <a:ext cx="2585085" cy="412115"/>
          </a:xfrm>
          <a:prstGeom prst="rect">
            <a:avLst/>
          </a:prstGeom>
          <a:noFill/>
          <a:ln w="9525">
            <a:noFill/>
          </a:ln>
        </p:spPr>
        <p:txBody>
          <a:bodyPr wrap="square">
            <a:spAutoFit/>
          </a:bodyPr>
          <a:lstStyle/>
          <a:p>
            <a:pPr lvl="0" eaLnBrk="1" hangingPunct="1"/>
            <a:r>
              <a:rPr lang="zh-CN" sz="2000" b="1" dirty="0">
                <a:solidFill>
                  <a:schemeClr val="tx1">
                    <a:lumMod val="65000"/>
                    <a:lumOff val="35000"/>
                  </a:schemeClr>
                </a:solidFill>
                <a:latin typeface="微软雅黑 Light" panose="020B0502040204020203" charset="-122"/>
                <a:ea typeface="微软雅黑 Light" panose="020B0502040204020203" charset="-122"/>
              </a:rPr>
              <a:t>项目模块</a:t>
            </a:r>
          </a:p>
        </p:txBody>
      </p:sp>
      <p:sp>
        <p:nvSpPr>
          <p:cNvPr id="15" name="矩形 14"/>
          <p:cNvSpPr/>
          <p:nvPr/>
        </p:nvSpPr>
        <p:spPr>
          <a:xfrm>
            <a:off x="6757353" y="1502410"/>
            <a:ext cx="1346200" cy="1346200"/>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rPr>
              <a:t>活动</a:t>
            </a:r>
          </a:p>
        </p:txBody>
      </p:sp>
      <p:sp>
        <p:nvSpPr>
          <p:cNvPr id="23" name="矩形 22"/>
          <p:cNvSpPr/>
          <p:nvPr/>
        </p:nvSpPr>
        <p:spPr>
          <a:xfrm>
            <a:off x="1694180" y="4574540"/>
            <a:ext cx="1346200" cy="1346200"/>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基金</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扶持</a:t>
            </a:r>
          </a:p>
        </p:txBody>
      </p:sp>
      <p:sp>
        <p:nvSpPr>
          <p:cNvPr id="38" name="矩形 37"/>
          <p:cNvSpPr/>
          <p:nvPr/>
        </p:nvSpPr>
        <p:spPr>
          <a:xfrm>
            <a:off x="6757670" y="4574540"/>
            <a:ext cx="1346200" cy="1346200"/>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校园</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论坛</a:t>
            </a:r>
          </a:p>
        </p:txBody>
      </p:sp>
      <p:sp>
        <p:nvSpPr>
          <p:cNvPr id="47" name="矩形 46"/>
          <p:cNvSpPr/>
          <p:nvPr/>
        </p:nvSpPr>
        <p:spPr>
          <a:xfrm>
            <a:off x="1694180" y="1483360"/>
            <a:ext cx="1346200" cy="1346200"/>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rPr>
              <a:t>社团</a:t>
            </a:r>
          </a:p>
        </p:txBody>
      </p:sp>
      <p:sp>
        <p:nvSpPr>
          <p:cNvPr id="2" name="文本框 1"/>
          <p:cNvSpPr txBox="1"/>
          <p:nvPr/>
        </p:nvSpPr>
        <p:spPr>
          <a:xfrm>
            <a:off x="3316605" y="1640840"/>
            <a:ext cx="3048000" cy="120777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用户可在此模块实现对社团的基本信息的浏览，关注感兴趣的社团，向社团发送社团申请书</a:t>
            </a:r>
          </a:p>
        </p:txBody>
      </p:sp>
      <p:sp>
        <p:nvSpPr>
          <p:cNvPr id="3" name="文本框 2"/>
          <p:cNvSpPr txBox="1"/>
          <p:nvPr/>
        </p:nvSpPr>
        <p:spPr>
          <a:xfrm>
            <a:off x="8322945" y="1621790"/>
            <a:ext cx="2778760" cy="120777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用户可在此模块实现对社团活动的浏览，可选择感兴趣的申请加入，并发表留言</a:t>
            </a:r>
          </a:p>
        </p:txBody>
      </p:sp>
      <p:sp>
        <p:nvSpPr>
          <p:cNvPr id="4" name="文本框 3"/>
          <p:cNvSpPr txBox="1"/>
          <p:nvPr/>
        </p:nvSpPr>
        <p:spPr>
          <a:xfrm>
            <a:off x="3231515" y="4701540"/>
            <a:ext cx="2986405" cy="933450"/>
          </a:xfrm>
          <a:prstGeom prst="rect">
            <a:avLst/>
          </a:prstGeom>
          <a:noFill/>
        </p:spPr>
        <p:txBody>
          <a:bodyPr wrap="square" rtlCol="0">
            <a:spAutoFit/>
          </a:bodyPr>
          <a:lstStyle/>
          <a:p>
            <a:r>
              <a:rPr lang="zh-CN" altLang="en-US" dirty="0">
                <a:solidFill>
                  <a:schemeClr val="tx1"/>
                </a:solidFill>
                <a:latin typeface="微软雅黑" panose="020B0503020204020204" pitchFamily="34" charset="-122"/>
                <a:ea typeface="微软雅黑" panose="020B0503020204020204" pitchFamily="34" charset="-122"/>
              </a:rPr>
              <a:t>社团可在本模块申请活动资金赞助，学生用户可申请创业扶持基金</a:t>
            </a:r>
          </a:p>
        </p:txBody>
      </p:sp>
      <p:sp>
        <p:nvSpPr>
          <p:cNvPr id="5" name="文本框 4"/>
          <p:cNvSpPr txBox="1"/>
          <p:nvPr/>
        </p:nvSpPr>
        <p:spPr>
          <a:xfrm>
            <a:off x="8371840" y="4603750"/>
            <a:ext cx="2644140" cy="1207770"/>
          </a:xfrm>
          <a:prstGeom prst="rect">
            <a:avLst/>
          </a:prstGeom>
          <a:noFill/>
        </p:spPr>
        <p:txBody>
          <a:bodyPr wrap="square" rtlCol="0">
            <a:spAutoFit/>
          </a:bodyPr>
          <a:lstStyle/>
          <a:p>
            <a:r>
              <a:rPr lang="zh-CN" altLang="en-US"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用户可在本模块中实现发帖、留言等功能。与本校其他学生、社团、甚至外校之间的互动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D16C"/>
        </a:solidFill>
        <a:effectLst/>
      </p:bgPr>
    </p:bg>
    <p:spTree>
      <p:nvGrpSpPr>
        <p:cNvPr id="1" name=""/>
        <p:cNvGrpSpPr/>
        <p:nvPr/>
      </p:nvGrpSpPr>
      <p:grpSpPr>
        <a:xfrm>
          <a:off x="0" y="0"/>
          <a:ext cx="0" cy="0"/>
          <a:chOff x="0" y="0"/>
          <a:chExt cx="0" cy="0"/>
        </a:xfrm>
      </p:grpSpPr>
      <p:pic>
        <p:nvPicPr>
          <p:cNvPr id="37890" name="图片 4"/>
          <p:cNvPicPr>
            <a:picLocks noChangeAspect="1"/>
          </p:cNvPicPr>
          <p:nvPr/>
        </p:nvPicPr>
        <p:blipFill>
          <a:blip r:embed="rId2"/>
          <a:stretch>
            <a:fillRect/>
          </a:stretch>
        </p:blipFill>
        <p:spPr>
          <a:xfrm>
            <a:off x="279400" y="2192338"/>
            <a:ext cx="6511925" cy="4665662"/>
          </a:xfrm>
          <a:prstGeom prst="rect">
            <a:avLst/>
          </a:prstGeom>
          <a:noFill/>
          <a:ln w="9525">
            <a:noFill/>
          </a:ln>
        </p:spPr>
      </p:pic>
      <p:sp>
        <p:nvSpPr>
          <p:cNvPr id="37891" name="文本框 5"/>
          <p:cNvSpPr txBox="1"/>
          <p:nvPr/>
        </p:nvSpPr>
        <p:spPr>
          <a:xfrm>
            <a:off x="7562850" y="2382838"/>
            <a:ext cx="3571875" cy="1108075"/>
          </a:xfrm>
          <a:prstGeom prst="rect">
            <a:avLst/>
          </a:prstGeom>
          <a:noFill/>
          <a:ln w="9525">
            <a:noFill/>
          </a:ln>
        </p:spPr>
        <p:txBody>
          <a:bodyPr>
            <a:spAutoFit/>
          </a:bodyPr>
          <a:lstStyle/>
          <a:p>
            <a:pPr lvl="0" eaLnBrk="1" hangingPunct="1"/>
            <a:r>
              <a:rPr lang="zh-CN" altLang="en-US" sz="6600" b="1" dirty="0">
                <a:solidFill>
                  <a:srgbClr val="2E4C64"/>
                </a:solidFill>
                <a:latin typeface="微软雅黑" panose="020B0503020204020204" pitchFamily="34" charset="-122"/>
                <a:ea typeface="微软雅黑" panose="020B0503020204020204" pitchFamily="34" charset="-122"/>
              </a:rPr>
              <a:t>项目</a:t>
            </a:r>
            <a:r>
              <a:rPr lang="zh-CN" altLang="en-US" sz="6600" b="1" dirty="0">
                <a:solidFill>
                  <a:schemeClr val="bg1"/>
                </a:solidFill>
                <a:latin typeface="微软雅黑" panose="020B0503020204020204" pitchFamily="34" charset="-122"/>
                <a:ea typeface="微软雅黑" panose="020B0503020204020204" pitchFamily="34" charset="-122"/>
              </a:rPr>
              <a:t>优势</a:t>
            </a:r>
          </a:p>
        </p:txBody>
      </p:sp>
      <p:sp>
        <p:nvSpPr>
          <p:cNvPr id="37892" name="文本框 6"/>
          <p:cNvSpPr txBox="1"/>
          <p:nvPr/>
        </p:nvSpPr>
        <p:spPr>
          <a:xfrm>
            <a:off x="7562850" y="3432175"/>
            <a:ext cx="3476625" cy="369888"/>
          </a:xfrm>
          <a:prstGeom prst="rect">
            <a:avLst/>
          </a:prstGeom>
          <a:noFill/>
          <a:ln w="9525">
            <a:noFill/>
          </a:ln>
        </p:spPr>
        <p:txBody>
          <a:bodyPr>
            <a:spAutoFit/>
          </a:bodyPr>
          <a:lstStyle/>
          <a:p>
            <a:pPr lvl="0" algn="dist" eaLnBrk="1" hangingPunct="1"/>
            <a:r>
              <a:rPr lang="en-US" altLang="zh-CN" dirty="0">
                <a:solidFill>
                  <a:srgbClr val="2E4C64"/>
                </a:solidFill>
                <a:latin typeface="微软雅黑" panose="020B0503020204020204" pitchFamily="34" charset="-122"/>
                <a:ea typeface="微软雅黑" panose="020B0503020204020204" pitchFamily="34" charset="-122"/>
              </a:rPr>
              <a:t>ADVANTAGE</a:t>
            </a:r>
          </a:p>
        </p:txBody>
      </p:sp>
      <p:sp>
        <p:nvSpPr>
          <p:cNvPr id="8" name="矩形 7"/>
          <p:cNvSpPr/>
          <p:nvPr/>
        </p:nvSpPr>
        <p:spPr>
          <a:xfrm>
            <a:off x="11134725" y="2533650"/>
            <a:ext cx="1057275" cy="1568450"/>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7648575" y="3886200"/>
            <a:ext cx="3324225"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938" name="组合 4"/>
          <p:cNvGrpSpPr/>
          <p:nvPr/>
        </p:nvGrpSpPr>
        <p:grpSpPr>
          <a:xfrm flipV="1">
            <a:off x="4578350" y="936625"/>
            <a:ext cx="3035300" cy="46038"/>
            <a:chOff x="2435703" y="480263"/>
            <a:chExt cx="4402064" cy="45719"/>
          </a:xfrm>
        </p:grpSpPr>
        <p:sp>
          <p:nvSpPr>
            <p:cNvPr id="6" name="矩形 5"/>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9939" name="文本框 9"/>
          <p:cNvSpPr txBox="1"/>
          <p:nvPr/>
        </p:nvSpPr>
        <p:spPr>
          <a:xfrm>
            <a:off x="5336858" y="551498"/>
            <a:ext cx="2573337" cy="417830"/>
          </a:xfrm>
          <a:prstGeom prst="rect">
            <a:avLst/>
          </a:prstGeom>
          <a:noFill/>
          <a:ln w="9525">
            <a:noFill/>
          </a:ln>
        </p:spPr>
        <p:txBody>
          <a:bodyPr wrap="square">
            <a:spAutoFit/>
          </a:bodyPr>
          <a:lstStyle/>
          <a:p>
            <a:pPr lvl="0" eaLnBrk="1" hangingPunct="1"/>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项目优势</a:t>
            </a:r>
          </a:p>
        </p:txBody>
      </p:sp>
      <p:sp>
        <p:nvSpPr>
          <p:cNvPr id="11" name="环形箭头 10"/>
          <p:cNvSpPr/>
          <p:nvPr/>
        </p:nvSpPr>
        <p:spPr>
          <a:xfrm>
            <a:off x="2317750" y="3338513"/>
            <a:ext cx="2424113" cy="2422525"/>
          </a:xfrm>
          <a:prstGeom prst="circularArrow">
            <a:avLst>
              <a:gd name="adj1" fmla="val 4687"/>
              <a:gd name="adj2" fmla="val 299029"/>
              <a:gd name="adj3" fmla="val 2495204"/>
              <a:gd name="adj4" fmla="val 15907193"/>
              <a:gd name="adj5" fmla="val 5469"/>
            </a:avLst>
          </a:prstGeom>
          <a:solidFill>
            <a:srgbClr val="87C7E3"/>
          </a:solidFill>
          <a:ln>
            <a:noFill/>
          </a:ln>
          <a:effectLst/>
        </p:spPr>
        <p:style>
          <a:lnRef idx="0">
            <a:scrgbClr r="0" g="0" b="0"/>
          </a:lnRef>
          <a:fillRef idx="1">
            <a:scrgbClr r="0" g="0" b="0"/>
          </a:fillRef>
          <a:effectRef idx="0">
            <a:scrgbClr r="0" g="0" b="0"/>
          </a:effectRef>
          <a:fontRef idx="minor">
            <a:schemeClr val="lt1"/>
          </a:fontRef>
        </p:style>
      </p:sp>
      <p:sp>
        <p:nvSpPr>
          <p:cNvPr id="12" name="形状 11"/>
          <p:cNvSpPr/>
          <p:nvPr/>
        </p:nvSpPr>
        <p:spPr>
          <a:xfrm>
            <a:off x="1125538" y="2870200"/>
            <a:ext cx="1762125" cy="1760538"/>
          </a:xfrm>
          <a:prstGeom prst="leftCircularArrow">
            <a:avLst>
              <a:gd name="adj1" fmla="val 6452"/>
              <a:gd name="adj2" fmla="val 429999"/>
              <a:gd name="adj3" fmla="val 10489124"/>
              <a:gd name="adj4" fmla="val 14837806"/>
              <a:gd name="adj5" fmla="val 7527"/>
            </a:avLst>
          </a:prstGeom>
          <a:solidFill>
            <a:srgbClr val="2E4C64"/>
          </a:solidFill>
          <a:ln>
            <a:noFill/>
          </a:ln>
          <a:effectLst/>
        </p:spPr>
        <p:style>
          <a:lnRef idx="0">
            <a:scrgbClr r="0" g="0" b="0"/>
          </a:lnRef>
          <a:fillRef idx="1">
            <a:scrgbClr r="0" g="0" b="0"/>
          </a:fillRef>
          <a:effectRef idx="0">
            <a:scrgbClr r="0" g="0" b="0"/>
          </a:effectRef>
          <a:fontRef idx="minor">
            <a:schemeClr val="lt1"/>
          </a:fontRef>
        </p:style>
      </p:sp>
      <p:sp>
        <p:nvSpPr>
          <p:cNvPr id="13" name="环形箭头 12"/>
          <p:cNvSpPr/>
          <p:nvPr/>
        </p:nvSpPr>
        <p:spPr>
          <a:xfrm>
            <a:off x="1828800" y="1928813"/>
            <a:ext cx="1898650" cy="1898650"/>
          </a:xfrm>
          <a:prstGeom prst="circularArrow">
            <a:avLst>
              <a:gd name="adj1" fmla="val 5984"/>
              <a:gd name="adj2" fmla="val 394124"/>
              <a:gd name="adj3" fmla="val 13313824"/>
              <a:gd name="adj4" fmla="val 10508221"/>
              <a:gd name="adj5" fmla="val 6981"/>
            </a:avLst>
          </a:prstGeom>
          <a:solidFill>
            <a:srgbClr val="87C7E3"/>
          </a:solidFill>
          <a:ln>
            <a:noFill/>
          </a:ln>
          <a:effectLst/>
        </p:spPr>
        <p:style>
          <a:lnRef idx="0">
            <a:scrgbClr r="0" g="0" b="0"/>
          </a:lnRef>
          <a:fillRef idx="1">
            <a:scrgbClr r="0" g="0" b="0"/>
          </a:fillRef>
          <a:effectRef idx="0">
            <a:scrgbClr r="0" g="0" b="0"/>
          </a:effectRef>
          <a:fontRef idx="minor">
            <a:schemeClr val="lt1"/>
          </a:fontRef>
        </p:style>
      </p:sp>
      <p:grpSp>
        <p:nvGrpSpPr>
          <p:cNvPr id="39943" name="组合 14"/>
          <p:cNvGrpSpPr/>
          <p:nvPr/>
        </p:nvGrpSpPr>
        <p:grpSpPr>
          <a:xfrm>
            <a:off x="1989138" y="2070100"/>
            <a:ext cx="1652587" cy="1652588"/>
            <a:chOff x="2044060" y="1589411"/>
            <a:chExt cx="1652353" cy="1652353"/>
          </a:xfrm>
        </p:grpSpPr>
        <p:sp>
          <p:nvSpPr>
            <p:cNvPr id="16" name="任意多边形 15"/>
            <p:cNvSpPr/>
            <p:nvPr/>
          </p:nvSpPr>
          <p:spPr>
            <a:xfrm>
              <a:off x="2044060" y="1589411"/>
              <a:ext cx="1652353" cy="1652353"/>
            </a:xfrm>
            <a:custGeom>
              <a:avLst/>
              <a:gdLst>
                <a:gd name="connsiteX0" fmla="*/ 1009489 w 1349139"/>
                <a:gd name="connsiteY0" fmla="*/ 341703 h 1349139"/>
                <a:gd name="connsiteX1" fmla="*/ 1208533 w 1349139"/>
                <a:gd name="connsiteY1" fmla="*/ 281715 h 1349139"/>
                <a:gd name="connsiteX2" fmla="*/ 1281774 w 1349139"/>
                <a:gd name="connsiteY2" fmla="*/ 408571 h 1349139"/>
                <a:gd name="connsiteX3" fmla="*/ 1130301 w 1349139"/>
                <a:gd name="connsiteY3" fmla="*/ 550954 h 1349139"/>
                <a:gd name="connsiteX4" fmla="*/ 1130301 w 1349139"/>
                <a:gd name="connsiteY4" fmla="*/ 798185 h 1349139"/>
                <a:gd name="connsiteX5" fmla="*/ 1281774 w 1349139"/>
                <a:gd name="connsiteY5" fmla="*/ 940568 h 1349139"/>
                <a:gd name="connsiteX6" fmla="*/ 1208533 w 1349139"/>
                <a:gd name="connsiteY6" fmla="*/ 1067424 h 1349139"/>
                <a:gd name="connsiteX7" fmla="*/ 1009489 w 1349139"/>
                <a:gd name="connsiteY7" fmla="*/ 1007436 h 1349139"/>
                <a:gd name="connsiteX8" fmla="*/ 795380 w 1349139"/>
                <a:gd name="connsiteY8" fmla="*/ 1131052 h 1349139"/>
                <a:gd name="connsiteX9" fmla="*/ 747810 w 1349139"/>
                <a:gd name="connsiteY9" fmla="*/ 1333423 h 1349139"/>
                <a:gd name="connsiteX10" fmla="*/ 601329 w 1349139"/>
                <a:gd name="connsiteY10" fmla="*/ 1333423 h 1349139"/>
                <a:gd name="connsiteX11" fmla="*/ 553758 w 1349139"/>
                <a:gd name="connsiteY11" fmla="*/ 1131052 h 1349139"/>
                <a:gd name="connsiteX12" fmla="*/ 339649 w 1349139"/>
                <a:gd name="connsiteY12" fmla="*/ 1007436 h 1349139"/>
                <a:gd name="connsiteX13" fmla="*/ 140606 w 1349139"/>
                <a:gd name="connsiteY13" fmla="*/ 1067424 h 1349139"/>
                <a:gd name="connsiteX14" fmla="*/ 67365 w 1349139"/>
                <a:gd name="connsiteY14" fmla="*/ 940568 h 1349139"/>
                <a:gd name="connsiteX15" fmla="*/ 218838 w 1349139"/>
                <a:gd name="connsiteY15" fmla="*/ 798185 h 1349139"/>
                <a:gd name="connsiteX16" fmla="*/ 218838 w 1349139"/>
                <a:gd name="connsiteY16" fmla="*/ 550954 h 1349139"/>
                <a:gd name="connsiteX17" fmla="*/ 67365 w 1349139"/>
                <a:gd name="connsiteY17" fmla="*/ 408571 h 1349139"/>
                <a:gd name="connsiteX18" fmla="*/ 140606 w 1349139"/>
                <a:gd name="connsiteY18" fmla="*/ 281715 h 1349139"/>
                <a:gd name="connsiteX19" fmla="*/ 339650 w 1349139"/>
                <a:gd name="connsiteY19" fmla="*/ 341703 h 1349139"/>
                <a:gd name="connsiteX20" fmla="*/ 553759 w 1349139"/>
                <a:gd name="connsiteY20" fmla="*/ 218087 h 1349139"/>
                <a:gd name="connsiteX21" fmla="*/ 601329 w 1349139"/>
                <a:gd name="connsiteY21" fmla="*/ 15716 h 1349139"/>
                <a:gd name="connsiteX22" fmla="*/ 747810 w 1349139"/>
                <a:gd name="connsiteY22" fmla="*/ 15716 h 1349139"/>
                <a:gd name="connsiteX23" fmla="*/ 795381 w 1349139"/>
                <a:gd name="connsiteY23" fmla="*/ 218087 h 1349139"/>
                <a:gd name="connsiteX24" fmla="*/ 1009490 w 1349139"/>
                <a:gd name="connsiteY24" fmla="*/ 341703 h 1349139"/>
                <a:gd name="connsiteX25" fmla="*/ 1009489 w 1349139"/>
                <a:gd name="connsiteY25" fmla="*/ 341703 h 13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9139" h="1349139">
                  <a:moveTo>
                    <a:pt x="868369" y="341270"/>
                  </a:moveTo>
                  <a:lnTo>
                    <a:pt x="1012673" y="251896"/>
                  </a:lnTo>
                  <a:lnTo>
                    <a:pt x="1097244" y="336466"/>
                  </a:lnTo>
                  <a:lnTo>
                    <a:pt x="1007870" y="480770"/>
                  </a:lnTo>
                  <a:cubicBezTo>
                    <a:pt x="1042293" y="539971"/>
                    <a:pt x="1060327" y="607273"/>
                    <a:pt x="1060116" y="675755"/>
                  </a:cubicBezTo>
                  <a:lnTo>
                    <a:pt x="1209668" y="756038"/>
                  </a:lnTo>
                  <a:lnTo>
                    <a:pt x="1178713" y="871564"/>
                  </a:lnTo>
                  <a:lnTo>
                    <a:pt x="1009055" y="866316"/>
                  </a:lnTo>
                  <a:cubicBezTo>
                    <a:pt x="974996" y="925728"/>
                    <a:pt x="925728" y="974996"/>
                    <a:pt x="866316" y="1009055"/>
                  </a:cubicBezTo>
                  <a:lnTo>
                    <a:pt x="871564" y="1178713"/>
                  </a:lnTo>
                  <a:lnTo>
                    <a:pt x="756039" y="1209668"/>
                  </a:lnTo>
                  <a:lnTo>
                    <a:pt x="675755" y="1060116"/>
                  </a:lnTo>
                  <a:cubicBezTo>
                    <a:pt x="607273" y="1060326"/>
                    <a:pt x="539971" y="1042293"/>
                    <a:pt x="480769" y="1007870"/>
                  </a:cubicBezTo>
                  <a:lnTo>
                    <a:pt x="336466" y="1097243"/>
                  </a:lnTo>
                  <a:lnTo>
                    <a:pt x="251895" y="1012673"/>
                  </a:lnTo>
                  <a:lnTo>
                    <a:pt x="341269" y="868369"/>
                  </a:lnTo>
                  <a:cubicBezTo>
                    <a:pt x="306846" y="809168"/>
                    <a:pt x="288812" y="741866"/>
                    <a:pt x="289023" y="673384"/>
                  </a:cubicBezTo>
                  <a:lnTo>
                    <a:pt x="139471" y="593101"/>
                  </a:lnTo>
                  <a:lnTo>
                    <a:pt x="170426" y="477575"/>
                  </a:lnTo>
                  <a:lnTo>
                    <a:pt x="340084" y="482823"/>
                  </a:lnTo>
                  <a:cubicBezTo>
                    <a:pt x="374143" y="423411"/>
                    <a:pt x="423411" y="374143"/>
                    <a:pt x="482823" y="340084"/>
                  </a:cubicBezTo>
                  <a:lnTo>
                    <a:pt x="477575" y="170426"/>
                  </a:lnTo>
                  <a:lnTo>
                    <a:pt x="593100" y="139471"/>
                  </a:lnTo>
                  <a:lnTo>
                    <a:pt x="673384" y="289023"/>
                  </a:lnTo>
                  <a:cubicBezTo>
                    <a:pt x="741866" y="288813"/>
                    <a:pt x="809168" y="306846"/>
                    <a:pt x="868370" y="341269"/>
                  </a:cubicBezTo>
                  <a:lnTo>
                    <a:pt x="868369" y="341270"/>
                  </a:lnTo>
                  <a:close/>
                </a:path>
              </a:pathLst>
            </a:custGeom>
            <a:solidFill>
              <a:srgbClr val="87C7E3"/>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63572" tIns="664724" rIns="663572" bIns="664726"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defRPr/>
              </a:pPr>
              <a:endParaRPr kumimoji="0" lang="en-US" sz="2000" b="1"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39969" name="文本框 16"/>
            <p:cNvSpPr txBox="1"/>
            <p:nvPr/>
          </p:nvSpPr>
          <p:spPr>
            <a:xfrm>
              <a:off x="2526650" y="2222374"/>
              <a:ext cx="1000843" cy="384755"/>
            </a:xfrm>
            <a:prstGeom prst="rect">
              <a:avLst/>
            </a:prstGeom>
            <a:noFill/>
            <a:ln w="9525">
              <a:noFill/>
            </a:ln>
          </p:spPr>
          <p:txBody>
            <a:bodyPr>
              <a:spAutoFit/>
            </a:bodyPr>
            <a:lstStyle/>
            <a:p>
              <a:pPr lvl="0" eaLnBrk="1" hangingPunct="1"/>
              <a:r>
                <a:rPr lang="zh-CN" altLang="en-US" b="1" dirty="0">
                  <a:solidFill>
                    <a:schemeClr val="bg1"/>
                  </a:solidFill>
                  <a:latin typeface="微软雅黑" panose="020B0503020204020204" pitchFamily="34" charset="-122"/>
                  <a:ea typeface="微软雅黑" panose="020B0503020204020204" pitchFamily="34" charset="-122"/>
                </a:rPr>
                <a:t>新颖</a:t>
              </a:r>
            </a:p>
          </p:txBody>
        </p:sp>
      </p:grpSp>
      <p:grpSp>
        <p:nvGrpSpPr>
          <p:cNvPr id="39944" name="组合 17"/>
          <p:cNvGrpSpPr/>
          <p:nvPr/>
        </p:nvGrpSpPr>
        <p:grpSpPr>
          <a:xfrm>
            <a:off x="1370330" y="3171825"/>
            <a:ext cx="1517650" cy="1393190"/>
            <a:chOff x="1424429" y="2690979"/>
            <a:chExt cx="1376959" cy="1376959"/>
          </a:xfrm>
        </p:grpSpPr>
        <p:sp>
          <p:nvSpPr>
            <p:cNvPr id="19" name="任意多边形 18"/>
            <p:cNvSpPr/>
            <p:nvPr/>
          </p:nvSpPr>
          <p:spPr>
            <a:xfrm>
              <a:off x="1424429" y="2690979"/>
              <a:ext cx="1376959" cy="1376959"/>
            </a:xfrm>
            <a:custGeom>
              <a:avLst/>
              <a:gdLst>
                <a:gd name="connsiteX0" fmla="*/ 1030305 w 1376959"/>
                <a:gd name="connsiteY0" fmla="*/ 348749 h 1376959"/>
                <a:gd name="connsiteX1" fmla="*/ 1233453 w 1376959"/>
                <a:gd name="connsiteY1" fmla="*/ 287524 h 1376959"/>
                <a:gd name="connsiteX2" fmla="*/ 1308204 w 1376959"/>
                <a:gd name="connsiteY2" fmla="*/ 416996 h 1376959"/>
                <a:gd name="connsiteX3" fmla="*/ 1153608 w 1376959"/>
                <a:gd name="connsiteY3" fmla="*/ 562315 h 1376959"/>
                <a:gd name="connsiteX4" fmla="*/ 1153608 w 1376959"/>
                <a:gd name="connsiteY4" fmla="*/ 814644 h 1376959"/>
                <a:gd name="connsiteX5" fmla="*/ 1308204 w 1376959"/>
                <a:gd name="connsiteY5" fmla="*/ 959963 h 1376959"/>
                <a:gd name="connsiteX6" fmla="*/ 1233453 w 1376959"/>
                <a:gd name="connsiteY6" fmla="*/ 1089435 h 1376959"/>
                <a:gd name="connsiteX7" fmla="*/ 1030305 w 1376959"/>
                <a:gd name="connsiteY7" fmla="*/ 1028210 h 1376959"/>
                <a:gd name="connsiteX8" fmla="*/ 811781 w 1376959"/>
                <a:gd name="connsiteY8" fmla="*/ 1154375 h 1376959"/>
                <a:gd name="connsiteX9" fmla="*/ 763230 w 1376959"/>
                <a:gd name="connsiteY9" fmla="*/ 1360919 h 1376959"/>
                <a:gd name="connsiteX10" fmla="*/ 613729 w 1376959"/>
                <a:gd name="connsiteY10" fmla="*/ 1360919 h 1376959"/>
                <a:gd name="connsiteX11" fmla="*/ 565177 w 1376959"/>
                <a:gd name="connsiteY11" fmla="*/ 1154375 h 1376959"/>
                <a:gd name="connsiteX12" fmla="*/ 346653 w 1376959"/>
                <a:gd name="connsiteY12" fmla="*/ 1028210 h 1376959"/>
                <a:gd name="connsiteX13" fmla="*/ 143506 w 1376959"/>
                <a:gd name="connsiteY13" fmla="*/ 1089435 h 1376959"/>
                <a:gd name="connsiteX14" fmla="*/ 68755 w 1376959"/>
                <a:gd name="connsiteY14" fmla="*/ 959963 h 1376959"/>
                <a:gd name="connsiteX15" fmla="*/ 223351 w 1376959"/>
                <a:gd name="connsiteY15" fmla="*/ 814644 h 1376959"/>
                <a:gd name="connsiteX16" fmla="*/ 223351 w 1376959"/>
                <a:gd name="connsiteY16" fmla="*/ 562315 h 1376959"/>
                <a:gd name="connsiteX17" fmla="*/ 68755 w 1376959"/>
                <a:gd name="connsiteY17" fmla="*/ 416996 h 1376959"/>
                <a:gd name="connsiteX18" fmla="*/ 143506 w 1376959"/>
                <a:gd name="connsiteY18" fmla="*/ 287524 h 1376959"/>
                <a:gd name="connsiteX19" fmla="*/ 346654 w 1376959"/>
                <a:gd name="connsiteY19" fmla="*/ 348749 h 1376959"/>
                <a:gd name="connsiteX20" fmla="*/ 565178 w 1376959"/>
                <a:gd name="connsiteY20" fmla="*/ 222584 h 1376959"/>
                <a:gd name="connsiteX21" fmla="*/ 613729 w 1376959"/>
                <a:gd name="connsiteY21" fmla="*/ 16040 h 1376959"/>
                <a:gd name="connsiteX22" fmla="*/ 763230 w 1376959"/>
                <a:gd name="connsiteY22" fmla="*/ 16040 h 1376959"/>
                <a:gd name="connsiteX23" fmla="*/ 811782 w 1376959"/>
                <a:gd name="connsiteY23" fmla="*/ 222584 h 1376959"/>
                <a:gd name="connsiteX24" fmla="*/ 1030306 w 1376959"/>
                <a:gd name="connsiteY24" fmla="*/ 348749 h 1376959"/>
                <a:gd name="connsiteX25" fmla="*/ 1030305 w 1376959"/>
                <a:gd name="connsiteY25" fmla="*/ 348749 h 1376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76959" h="1376959">
                  <a:moveTo>
                    <a:pt x="1030305" y="348749"/>
                  </a:moveTo>
                  <a:lnTo>
                    <a:pt x="1233453" y="287524"/>
                  </a:lnTo>
                  <a:lnTo>
                    <a:pt x="1308204" y="416996"/>
                  </a:lnTo>
                  <a:lnTo>
                    <a:pt x="1153608" y="562315"/>
                  </a:lnTo>
                  <a:cubicBezTo>
                    <a:pt x="1176018" y="644932"/>
                    <a:pt x="1176018" y="732027"/>
                    <a:pt x="1153608" y="814644"/>
                  </a:cubicBezTo>
                  <a:lnTo>
                    <a:pt x="1308204" y="959963"/>
                  </a:lnTo>
                  <a:lnTo>
                    <a:pt x="1233453" y="1089435"/>
                  </a:lnTo>
                  <a:lnTo>
                    <a:pt x="1030305" y="1028210"/>
                  </a:lnTo>
                  <a:cubicBezTo>
                    <a:pt x="969961" y="1088926"/>
                    <a:pt x="894535" y="1132473"/>
                    <a:pt x="811781" y="1154375"/>
                  </a:cubicBezTo>
                  <a:lnTo>
                    <a:pt x="763230" y="1360919"/>
                  </a:lnTo>
                  <a:lnTo>
                    <a:pt x="613729" y="1360919"/>
                  </a:lnTo>
                  <a:lnTo>
                    <a:pt x="565177" y="1154375"/>
                  </a:lnTo>
                  <a:cubicBezTo>
                    <a:pt x="482424" y="1132474"/>
                    <a:pt x="406997" y="1088926"/>
                    <a:pt x="346653" y="1028210"/>
                  </a:cubicBezTo>
                  <a:lnTo>
                    <a:pt x="143506" y="1089435"/>
                  </a:lnTo>
                  <a:lnTo>
                    <a:pt x="68755" y="959963"/>
                  </a:lnTo>
                  <a:lnTo>
                    <a:pt x="223351" y="814644"/>
                  </a:lnTo>
                  <a:cubicBezTo>
                    <a:pt x="200941" y="732027"/>
                    <a:pt x="200941" y="644932"/>
                    <a:pt x="223351" y="562315"/>
                  </a:cubicBezTo>
                  <a:lnTo>
                    <a:pt x="68755" y="416996"/>
                  </a:lnTo>
                  <a:lnTo>
                    <a:pt x="143506" y="287524"/>
                  </a:lnTo>
                  <a:lnTo>
                    <a:pt x="346654" y="348749"/>
                  </a:lnTo>
                  <a:cubicBezTo>
                    <a:pt x="406998" y="288033"/>
                    <a:pt x="482424" y="244486"/>
                    <a:pt x="565178" y="222584"/>
                  </a:cubicBezTo>
                  <a:lnTo>
                    <a:pt x="613729" y="16040"/>
                  </a:lnTo>
                  <a:lnTo>
                    <a:pt x="763230" y="16040"/>
                  </a:lnTo>
                  <a:lnTo>
                    <a:pt x="811782" y="222584"/>
                  </a:lnTo>
                  <a:cubicBezTo>
                    <a:pt x="894535" y="244485"/>
                    <a:pt x="969962" y="288033"/>
                    <a:pt x="1030306" y="348749"/>
                  </a:cubicBezTo>
                  <a:lnTo>
                    <a:pt x="1030305" y="348749"/>
                  </a:lnTo>
                  <a:close/>
                </a:path>
              </a:pathLst>
            </a:custGeom>
            <a:solidFill>
              <a:srgbClr val="2E4C64"/>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364434" tIns="366529" rIns="364434" bIns="366529"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defRPr/>
              </a:pPr>
              <a:endParaRPr kumimoji="0" lang="en-US" sz="1400" b="1" i="0" u="none" strike="noStrike" kern="1200" cap="none" spc="0" normalizeH="0" baseline="0" noProof="0" dirty="0">
                <a:ln>
                  <a:noFill/>
                </a:ln>
                <a:solidFill>
                  <a:sysClr val="window" lastClr="FFFFFF"/>
                </a:solidFill>
                <a:effectLst/>
                <a:uLnTx/>
                <a:uFillTx/>
                <a:latin typeface="微软雅黑" panose="020B0503020204020204" pitchFamily="34" charset="-122"/>
                <a:ea typeface="+mn-ea"/>
                <a:cs typeface="+mn-cs"/>
              </a:endParaRPr>
            </a:p>
          </p:txBody>
        </p:sp>
        <p:sp>
          <p:nvSpPr>
            <p:cNvPr id="39967" name="文本框 19"/>
            <p:cNvSpPr txBox="1"/>
            <p:nvPr/>
          </p:nvSpPr>
          <p:spPr>
            <a:xfrm>
              <a:off x="1601878" y="3189295"/>
              <a:ext cx="1022061" cy="380327"/>
            </a:xfrm>
            <a:prstGeom prst="rect">
              <a:avLst/>
            </a:prstGeom>
            <a:noFill/>
            <a:ln w="9525">
              <a:noFill/>
            </a:ln>
          </p:spPr>
          <p:txBody>
            <a:bodyPr wrap="square">
              <a:spAutoFit/>
            </a:bodyPr>
            <a:lstStyle/>
            <a:p>
              <a:pPr lvl="0" eaLnBrk="1" hangingPunct="1"/>
              <a:r>
                <a:rPr lang="zh-CN" altLang="en-US" b="1" dirty="0">
                  <a:solidFill>
                    <a:schemeClr val="bg1"/>
                  </a:solidFill>
                  <a:latin typeface="微软雅黑" panose="020B0503020204020204" pitchFamily="34" charset="-122"/>
                  <a:ea typeface="微软雅黑" panose="020B0503020204020204" pitchFamily="34" charset="-122"/>
                </a:rPr>
                <a:t>内容丰富</a:t>
              </a:r>
            </a:p>
          </p:txBody>
        </p:sp>
      </p:grpSp>
      <p:grpSp>
        <p:nvGrpSpPr>
          <p:cNvPr id="21" name="组合 20"/>
          <p:cNvGrpSpPr/>
          <p:nvPr/>
        </p:nvGrpSpPr>
        <p:grpSpPr>
          <a:xfrm>
            <a:off x="2526121" y="3598831"/>
            <a:ext cx="1893320" cy="1893320"/>
            <a:chOff x="2525997" y="3138491"/>
            <a:chExt cx="1893319" cy="1893319"/>
          </a:xfrm>
          <a:solidFill>
            <a:srgbClr val="87C7E3"/>
          </a:solidFill>
        </p:grpSpPr>
        <p:sp>
          <p:nvSpPr>
            <p:cNvPr id="22" name="任意多边形 21"/>
            <p:cNvSpPr/>
            <p:nvPr/>
          </p:nvSpPr>
          <p:spPr>
            <a:xfrm>
              <a:off x="2525997" y="3138491"/>
              <a:ext cx="1893319" cy="1893319"/>
            </a:xfrm>
            <a:custGeom>
              <a:avLst/>
              <a:gdLst>
                <a:gd name="connsiteX0" fmla="*/ 1343886 w 1893319"/>
                <a:gd name="connsiteY0" fmla="*/ 301868 h 1893319"/>
                <a:gd name="connsiteX1" fmla="*/ 1491156 w 1893319"/>
                <a:gd name="connsiteY1" fmla="*/ 178287 h 1893319"/>
                <a:gd name="connsiteX2" fmla="*/ 1608808 w 1893319"/>
                <a:gd name="connsiteY2" fmla="*/ 277009 h 1893319"/>
                <a:gd name="connsiteX3" fmla="*/ 1512678 w 1893319"/>
                <a:gd name="connsiteY3" fmla="*/ 443501 h 1893319"/>
                <a:gd name="connsiteX4" fmla="*/ 1665417 w 1893319"/>
                <a:gd name="connsiteY4" fmla="*/ 708053 h 1893319"/>
                <a:gd name="connsiteX5" fmla="*/ 1857668 w 1893319"/>
                <a:gd name="connsiteY5" fmla="*/ 708048 h 1893319"/>
                <a:gd name="connsiteX6" fmla="*/ 1884338 w 1893319"/>
                <a:gd name="connsiteY6" fmla="*/ 859298 h 1893319"/>
                <a:gd name="connsiteX7" fmla="*/ 1703679 w 1893319"/>
                <a:gd name="connsiteY7" fmla="*/ 925047 h 1893319"/>
                <a:gd name="connsiteX8" fmla="*/ 1650633 w 1893319"/>
                <a:gd name="connsiteY8" fmla="*/ 1225884 h 1893319"/>
                <a:gd name="connsiteX9" fmla="*/ 1797910 w 1893319"/>
                <a:gd name="connsiteY9" fmla="*/ 1349457 h 1893319"/>
                <a:gd name="connsiteX10" fmla="*/ 1721118 w 1893319"/>
                <a:gd name="connsiteY10" fmla="*/ 1482465 h 1893319"/>
                <a:gd name="connsiteX11" fmla="*/ 1540462 w 1893319"/>
                <a:gd name="connsiteY11" fmla="*/ 1416706 h 1893319"/>
                <a:gd name="connsiteX12" fmla="*/ 1306452 w 1893319"/>
                <a:gd name="connsiteY12" fmla="*/ 1613064 h 1893319"/>
                <a:gd name="connsiteX13" fmla="*/ 1339841 w 1893319"/>
                <a:gd name="connsiteY13" fmla="*/ 1802394 h 1893319"/>
                <a:gd name="connsiteX14" fmla="*/ 1195520 w 1893319"/>
                <a:gd name="connsiteY14" fmla="*/ 1854922 h 1893319"/>
                <a:gd name="connsiteX15" fmla="*/ 1099399 w 1893319"/>
                <a:gd name="connsiteY15" fmla="*/ 1688425 h 1893319"/>
                <a:gd name="connsiteX16" fmla="*/ 793921 w 1893319"/>
                <a:gd name="connsiteY16" fmla="*/ 1688425 h 1893319"/>
                <a:gd name="connsiteX17" fmla="*/ 697799 w 1893319"/>
                <a:gd name="connsiteY17" fmla="*/ 1854922 h 1893319"/>
                <a:gd name="connsiteX18" fmla="*/ 553478 w 1893319"/>
                <a:gd name="connsiteY18" fmla="*/ 1802394 h 1893319"/>
                <a:gd name="connsiteX19" fmla="*/ 586867 w 1893319"/>
                <a:gd name="connsiteY19" fmla="*/ 1613063 h 1893319"/>
                <a:gd name="connsiteX20" fmla="*/ 352857 w 1893319"/>
                <a:gd name="connsiteY20" fmla="*/ 1416705 h 1893319"/>
                <a:gd name="connsiteX21" fmla="*/ 172201 w 1893319"/>
                <a:gd name="connsiteY21" fmla="*/ 1482465 h 1893319"/>
                <a:gd name="connsiteX22" fmla="*/ 95409 w 1893319"/>
                <a:gd name="connsiteY22" fmla="*/ 1349457 h 1893319"/>
                <a:gd name="connsiteX23" fmla="*/ 242686 w 1893319"/>
                <a:gd name="connsiteY23" fmla="*/ 1225884 h 1893319"/>
                <a:gd name="connsiteX24" fmla="*/ 189640 w 1893319"/>
                <a:gd name="connsiteY24" fmla="*/ 925047 h 1893319"/>
                <a:gd name="connsiteX25" fmla="*/ 8981 w 1893319"/>
                <a:gd name="connsiteY25" fmla="*/ 859298 h 1893319"/>
                <a:gd name="connsiteX26" fmla="*/ 35651 w 1893319"/>
                <a:gd name="connsiteY26" fmla="*/ 708048 h 1893319"/>
                <a:gd name="connsiteX27" fmla="*/ 227902 w 1893319"/>
                <a:gd name="connsiteY27" fmla="*/ 708053 h 1893319"/>
                <a:gd name="connsiteX28" fmla="*/ 380641 w 1893319"/>
                <a:gd name="connsiteY28" fmla="*/ 443501 h 1893319"/>
                <a:gd name="connsiteX29" fmla="*/ 284511 w 1893319"/>
                <a:gd name="connsiteY29" fmla="*/ 277009 h 1893319"/>
                <a:gd name="connsiteX30" fmla="*/ 402163 w 1893319"/>
                <a:gd name="connsiteY30" fmla="*/ 178287 h 1893319"/>
                <a:gd name="connsiteX31" fmla="*/ 549433 w 1893319"/>
                <a:gd name="connsiteY31" fmla="*/ 301868 h 1893319"/>
                <a:gd name="connsiteX32" fmla="*/ 836489 w 1893319"/>
                <a:gd name="connsiteY32" fmla="*/ 197388 h 1893319"/>
                <a:gd name="connsiteX33" fmla="*/ 869868 w 1893319"/>
                <a:gd name="connsiteY33" fmla="*/ 8056 h 1893319"/>
                <a:gd name="connsiteX34" fmla="*/ 1023451 w 1893319"/>
                <a:gd name="connsiteY34" fmla="*/ 8056 h 1893319"/>
                <a:gd name="connsiteX35" fmla="*/ 1056830 w 1893319"/>
                <a:gd name="connsiteY35" fmla="*/ 197388 h 1893319"/>
                <a:gd name="connsiteX36" fmla="*/ 1343886 w 1893319"/>
                <a:gd name="connsiteY36" fmla="*/ 301868 h 18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893319" h="1893319">
                  <a:moveTo>
                    <a:pt x="1343886" y="301868"/>
                  </a:moveTo>
                  <a:lnTo>
                    <a:pt x="1491156" y="178287"/>
                  </a:lnTo>
                  <a:lnTo>
                    <a:pt x="1608808" y="277009"/>
                  </a:lnTo>
                  <a:lnTo>
                    <a:pt x="1512678" y="443501"/>
                  </a:lnTo>
                  <a:cubicBezTo>
                    <a:pt x="1581032" y="520395"/>
                    <a:pt x="1633002" y="610410"/>
                    <a:pt x="1665417" y="708053"/>
                  </a:cubicBezTo>
                  <a:lnTo>
                    <a:pt x="1857668" y="708048"/>
                  </a:lnTo>
                  <a:lnTo>
                    <a:pt x="1884338" y="859298"/>
                  </a:lnTo>
                  <a:lnTo>
                    <a:pt x="1703679" y="925047"/>
                  </a:lnTo>
                  <a:cubicBezTo>
                    <a:pt x="1706615" y="1027888"/>
                    <a:pt x="1688566" y="1130249"/>
                    <a:pt x="1650633" y="1225884"/>
                  </a:cubicBezTo>
                  <a:lnTo>
                    <a:pt x="1797910" y="1349457"/>
                  </a:lnTo>
                  <a:lnTo>
                    <a:pt x="1721118" y="1482465"/>
                  </a:lnTo>
                  <a:lnTo>
                    <a:pt x="1540462" y="1416706"/>
                  </a:lnTo>
                  <a:cubicBezTo>
                    <a:pt x="1476606" y="1497374"/>
                    <a:pt x="1396983" y="1564186"/>
                    <a:pt x="1306452" y="1613064"/>
                  </a:cubicBezTo>
                  <a:lnTo>
                    <a:pt x="1339841" y="1802394"/>
                  </a:lnTo>
                  <a:lnTo>
                    <a:pt x="1195520" y="1854922"/>
                  </a:lnTo>
                  <a:lnTo>
                    <a:pt x="1099399" y="1688425"/>
                  </a:lnTo>
                  <a:cubicBezTo>
                    <a:pt x="998630" y="1709175"/>
                    <a:pt x="894690" y="1709175"/>
                    <a:pt x="793921" y="1688425"/>
                  </a:cubicBezTo>
                  <a:lnTo>
                    <a:pt x="697799" y="1854922"/>
                  </a:lnTo>
                  <a:lnTo>
                    <a:pt x="553478" y="1802394"/>
                  </a:lnTo>
                  <a:lnTo>
                    <a:pt x="586867" y="1613063"/>
                  </a:lnTo>
                  <a:cubicBezTo>
                    <a:pt x="496336" y="1564185"/>
                    <a:pt x="416713" y="1497374"/>
                    <a:pt x="352857" y="1416705"/>
                  </a:cubicBezTo>
                  <a:lnTo>
                    <a:pt x="172201" y="1482465"/>
                  </a:lnTo>
                  <a:lnTo>
                    <a:pt x="95409" y="1349457"/>
                  </a:lnTo>
                  <a:lnTo>
                    <a:pt x="242686" y="1225884"/>
                  </a:lnTo>
                  <a:cubicBezTo>
                    <a:pt x="204753" y="1130249"/>
                    <a:pt x="186704" y="1027888"/>
                    <a:pt x="189640" y="925047"/>
                  </a:cubicBezTo>
                  <a:lnTo>
                    <a:pt x="8981" y="859298"/>
                  </a:lnTo>
                  <a:lnTo>
                    <a:pt x="35651" y="708048"/>
                  </a:lnTo>
                  <a:lnTo>
                    <a:pt x="227902" y="708053"/>
                  </a:lnTo>
                  <a:cubicBezTo>
                    <a:pt x="260317" y="610410"/>
                    <a:pt x="312287" y="520395"/>
                    <a:pt x="380641" y="443501"/>
                  </a:cubicBezTo>
                  <a:lnTo>
                    <a:pt x="284511" y="277009"/>
                  </a:lnTo>
                  <a:lnTo>
                    <a:pt x="402163" y="178287"/>
                  </a:lnTo>
                  <a:lnTo>
                    <a:pt x="549433" y="301868"/>
                  </a:lnTo>
                  <a:cubicBezTo>
                    <a:pt x="637028" y="247905"/>
                    <a:pt x="734700" y="212355"/>
                    <a:pt x="836489" y="197388"/>
                  </a:cubicBezTo>
                  <a:lnTo>
                    <a:pt x="869868" y="8056"/>
                  </a:lnTo>
                  <a:lnTo>
                    <a:pt x="1023451" y="8056"/>
                  </a:lnTo>
                  <a:lnTo>
                    <a:pt x="1056830" y="197388"/>
                  </a:lnTo>
                  <a:cubicBezTo>
                    <a:pt x="1158619" y="212355"/>
                    <a:pt x="1256290" y="247904"/>
                    <a:pt x="1343886" y="301868"/>
                  </a:cubicBezTo>
                  <a:close/>
                </a:path>
              </a:pathLst>
            </a:custGeom>
            <a:grp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398421" tIns="461281" rIns="398421" bIns="494393"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defRPr/>
              </a:pPr>
              <a:endParaRPr kumimoji="0" lang="en-US" sz="1400" b="1" i="0" u="none" strike="noStrike" kern="1200" cap="none" spc="0" normalizeH="0" baseline="0" noProof="0" dirty="0">
                <a:ln>
                  <a:noFill/>
                </a:ln>
                <a:solidFill>
                  <a:sysClr val="window" lastClr="FFFFFF"/>
                </a:solidFill>
                <a:effectLst/>
                <a:uLnTx/>
                <a:uFillTx/>
                <a:latin typeface="微软雅黑" panose="020B0503020204020204" pitchFamily="34" charset="-122"/>
                <a:ea typeface="+mn-ea"/>
                <a:cs typeface="+mn-cs"/>
              </a:endParaRPr>
            </a:p>
          </p:txBody>
        </p:sp>
        <p:sp>
          <p:nvSpPr>
            <p:cNvPr id="23" name="文本框 22"/>
            <p:cNvSpPr txBox="1"/>
            <p:nvPr/>
          </p:nvSpPr>
          <p:spPr>
            <a:xfrm>
              <a:off x="2972468" y="3664264"/>
              <a:ext cx="1000843" cy="933450"/>
            </a:xfrm>
            <a:prstGeom prst="rect">
              <a:avLst/>
            </a:prstGeom>
            <a:grp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面向群众范围广</a:t>
              </a:r>
            </a:p>
          </p:txBody>
        </p:sp>
      </p:grpSp>
      <p:grpSp>
        <p:nvGrpSpPr>
          <p:cNvPr id="26" name="Group 85"/>
          <p:cNvGrpSpPr/>
          <p:nvPr/>
        </p:nvGrpSpPr>
        <p:grpSpPr>
          <a:xfrm>
            <a:off x="5250180" y="1382080"/>
            <a:ext cx="5875020" cy="1413347"/>
            <a:chOff x="6789991" y="1299350"/>
            <a:chExt cx="4415759" cy="1062541"/>
          </a:xfrm>
        </p:grpSpPr>
        <p:sp>
          <p:nvSpPr>
            <p:cNvPr id="39964" name="Content Placeholder 2"/>
            <p:cNvSpPr txBox="1"/>
            <p:nvPr/>
          </p:nvSpPr>
          <p:spPr>
            <a:xfrm>
              <a:off x="6855140" y="1299350"/>
              <a:ext cx="1419235" cy="379088"/>
            </a:xfrm>
            <a:prstGeom prst="rect">
              <a:avLst/>
            </a:prstGeom>
            <a:noFill/>
            <a:ln w="9525">
              <a:noFill/>
            </a:ln>
          </p:spPr>
          <p:txBody>
            <a:bodyPr lIns="121682" tIns="60841" rIns="121682" bIns="6084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20000"/>
                </a:spcBef>
                <a:buNone/>
              </a:pPr>
              <a:r>
                <a:rPr lang="zh-CN" altLang="en-US" b="1" dirty="0">
                  <a:solidFill>
                    <a:srgbClr val="7ACDEF"/>
                  </a:solidFill>
                  <a:latin typeface="微软雅黑" panose="020B0503020204020204" pitchFamily="34" charset="-122"/>
                  <a:ea typeface="微软雅黑" panose="020B0503020204020204" pitchFamily="34" charset="-122"/>
                </a:rPr>
                <a:t>新颖</a:t>
              </a:r>
            </a:p>
          </p:txBody>
        </p:sp>
        <p:sp>
          <p:nvSpPr>
            <p:cNvPr id="28" name="Content Placeholder 2"/>
            <p:cNvSpPr txBox="1"/>
            <p:nvPr/>
          </p:nvSpPr>
          <p:spPr>
            <a:xfrm>
              <a:off x="6789991" y="1714198"/>
              <a:ext cx="4415759" cy="647693"/>
            </a:xfrm>
            <a:prstGeom prst="rect">
              <a:avLst/>
            </a:prstGeom>
          </p:spPr>
          <p:txBody>
            <a:bodyPr vert="horz" wrap="square" lIns="121682" tIns="60841" rIns="121682" bIns="60841"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600" b="0" i="0" u="none" strike="noStrike" kern="1200" cap="none" spc="0" normalizeH="0" baseline="0" noProof="0" dirty="0" smtClean="0">
                  <a:ln>
                    <a:noFill/>
                  </a:ln>
                  <a:solidFill>
                    <a:schemeClr val="tx1"/>
                  </a:solidFill>
                  <a:effectLst/>
                  <a:uLnTx/>
                  <a:uFillTx/>
                  <a:latin typeface="微软雅黑 Light" panose="020B0502040204020203" charset="-122"/>
                  <a:ea typeface="微软雅黑 Light" panose="020B0502040204020203" charset="-122"/>
                  <a:cs typeface="+mn-cs"/>
                </a:rPr>
                <a:t>    </a:t>
              </a:r>
              <a:r>
                <a:rPr kumimoji="0" lang="zh-CN" altLang="en-US" sz="1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经过在网络中的寻找，发现并没有一个非常完整的关于校园社团的项目，仅发现的几个项目也不够美观和系统，所以相比之下，本项目比较新颖。</a:t>
              </a: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grpSp>
      <p:grpSp>
        <p:nvGrpSpPr>
          <p:cNvPr id="31" name="Group 85"/>
          <p:cNvGrpSpPr/>
          <p:nvPr/>
        </p:nvGrpSpPr>
        <p:grpSpPr>
          <a:xfrm>
            <a:off x="5258753" y="2798764"/>
            <a:ext cx="6047104" cy="1948246"/>
            <a:chOff x="6716013" y="1327038"/>
            <a:chExt cx="4545102" cy="1464672"/>
          </a:xfrm>
        </p:grpSpPr>
        <p:sp>
          <p:nvSpPr>
            <p:cNvPr id="39960" name="Content Placeholder 2"/>
            <p:cNvSpPr txBox="1"/>
            <p:nvPr/>
          </p:nvSpPr>
          <p:spPr>
            <a:xfrm>
              <a:off x="6716013" y="1327038"/>
              <a:ext cx="1419235" cy="379088"/>
            </a:xfrm>
            <a:prstGeom prst="rect">
              <a:avLst/>
            </a:prstGeom>
            <a:noFill/>
            <a:ln w="9525">
              <a:noFill/>
            </a:ln>
          </p:spPr>
          <p:txBody>
            <a:bodyPr lIns="121682" tIns="60841" rIns="121682" bIns="6084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20000"/>
                </a:spcBef>
                <a:buNone/>
              </a:pPr>
              <a:r>
                <a:rPr lang="zh-CN" altLang="en-US" b="1" dirty="0">
                  <a:solidFill>
                    <a:srgbClr val="2E4C64"/>
                  </a:solidFill>
                  <a:latin typeface="微软雅黑" panose="020B0503020204020204" pitchFamily="34" charset="-122"/>
                  <a:ea typeface="微软雅黑" panose="020B0503020204020204" pitchFamily="34" charset="-122"/>
                </a:rPr>
                <a:t>内容丰富</a:t>
              </a:r>
            </a:p>
          </p:txBody>
        </p:sp>
        <p:sp>
          <p:nvSpPr>
            <p:cNvPr id="33" name="Content Placeholder 2"/>
            <p:cNvSpPr txBox="1"/>
            <p:nvPr/>
          </p:nvSpPr>
          <p:spPr>
            <a:xfrm>
              <a:off x="6716490" y="1741410"/>
              <a:ext cx="4544625" cy="1050300"/>
            </a:xfrm>
            <a:prstGeom prst="rect">
              <a:avLst/>
            </a:prstGeom>
          </p:spPr>
          <p:txBody>
            <a:bodyPr vert="horz" wrap="square" lIns="121682" tIns="60841" rIns="121682" bIns="60841"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zh-CN" altLang="zh-CN" sz="1800" dirty="0">
                  <a:solidFill>
                    <a:schemeClr val="tx1"/>
                  </a:solidFill>
                  <a:latin typeface="微软雅黑" panose="020B0503020204020204" pitchFamily="34" charset="-122"/>
                  <a:ea typeface="微软雅黑" panose="020B0503020204020204" pitchFamily="34" charset="-122"/>
                </a:rPr>
                <a:t>参加活动、社团</a:t>
              </a:r>
            </a:p>
            <a:p>
              <a:pPr lvl="0"/>
              <a:r>
                <a:rPr lang="zh-CN" altLang="zh-CN" sz="1800" dirty="0">
                  <a:solidFill>
                    <a:schemeClr val="tx1"/>
                  </a:solidFill>
                  <a:latin typeface="微软雅黑" panose="020B0503020204020204" pitchFamily="34" charset="-122"/>
                  <a:ea typeface="微软雅黑" panose="020B0503020204020204" pitchFamily="34" charset="-122"/>
                </a:rPr>
                <a:t>校园论坛—形成高校间的“朋友圈”</a:t>
              </a:r>
            </a:p>
            <a:p>
              <a:pPr lvl="0"/>
              <a:r>
                <a:rPr lang="zh-CN" altLang="zh-CN" sz="1800" dirty="0">
                  <a:solidFill>
                    <a:schemeClr val="tx1"/>
                  </a:solidFill>
                  <a:latin typeface="微软雅黑" panose="020B0503020204020204" pitchFamily="34" charset="-122"/>
                  <a:ea typeface="微软雅黑" panose="020B0503020204020204" pitchFamily="34" charset="-122"/>
                </a:rPr>
                <a:t>聊天室—方便社团内部更好的沟通</a:t>
              </a:r>
            </a:p>
            <a:p>
              <a:pPr lvl="0"/>
              <a:r>
                <a:rPr lang="zh-CN" altLang="zh-CN" sz="1800" dirty="0">
                  <a:solidFill>
                    <a:schemeClr val="tx1"/>
                  </a:solidFill>
                  <a:latin typeface="微软雅黑" panose="020B0503020204020204" pitchFamily="34" charset="-122"/>
                  <a:ea typeface="微软雅黑" panose="020B0503020204020204" pitchFamily="34" charset="-122"/>
                </a:rPr>
                <a:t>基金扶持—帮助在校大学生更好的完成梦想</a:t>
              </a:r>
            </a:p>
          </p:txBody>
        </p:sp>
      </p:grpSp>
      <p:grpSp>
        <p:nvGrpSpPr>
          <p:cNvPr id="36" name="Group 85"/>
          <p:cNvGrpSpPr/>
          <p:nvPr/>
        </p:nvGrpSpPr>
        <p:grpSpPr>
          <a:xfrm>
            <a:off x="5298440" y="4987962"/>
            <a:ext cx="5968365" cy="1165038"/>
            <a:chOff x="6758967" y="1180985"/>
            <a:chExt cx="4485918" cy="875864"/>
          </a:xfrm>
        </p:grpSpPr>
        <p:sp>
          <p:nvSpPr>
            <p:cNvPr id="39956" name="Content Placeholder 2"/>
            <p:cNvSpPr txBox="1"/>
            <p:nvPr/>
          </p:nvSpPr>
          <p:spPr>
            <a:xfrm>
              <a:off x="6784502" y="1180985"/>
              <a:ext cx="2217425" cy="379045"/>
            </a:xfrm>
            <a:prstGeom prst="rect">
              <a:avLst/>
            </a:prstGeom>
            <a:noFill/>
            <a:ln w="9525">
              <a:noFill/>
            </a:ln>
          </p:spPr>
          <p:txBody>
            <a:bodyPr lIns="121682" tIns="60841" rIns="121682" bIns="6084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nSpc>
                  <a:spcPct val="100000"/>
                </a:lnSpc>
                <a:spcBef>
                  <a:spcPct val="20000"/>
                </a:spcBef>
                <a:buNone/>
              </a:pPr>
              <a:r>
                <a:rPr lang="zh-CN" altLang="en-US" b="1" dirty="0">
                  <a:solidFill>
                    <a:srgbClr val="2E4C64"/>
                  </a:solidFill>
                  <a:latin typeface="微软雅黑" panose="020B0503020204020204" pitchFamily="34" charset="-122"/>
                  <a:ea typeface="微软雅黑" panose="020B0503020204020204" pitchFamily="34" charset="-122"/>
                </a:rPr>
                <a:t>面向群众范围广</a:t>
              </a:r>
            </a:p>
          </p:txBody>
        </p:sp>
        <p:sp>
          <p:nvSpPr>
            <p:cNvPr id="38" name="Content Placeholder 2"/>
            <p:cNvSpPr txBox="1"/>
            <p:nvPr/>
          </p:nvSpPr>
          <p:spPr>
            <a:xfrm>
              <a:off x="6758967" y="1594263"/>
              <a:ext cx="4485918" cy="462586"/>
            </a:xfrm>
            <a:prstGeom prst="rect">
              <a:avLst/>
            </a:prstGeom>
          </p:spPr>
          <p:txBody>
            <a:bodyPr vert="horz" wrap="square" lIns="121682" tIns="60841" rIns="121682" bIns="60841"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sz="16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本项目针对全体在校大学生，而大学生是社会中较大的一个团体，这为日后的项目实施提供了良好的群众基础。</a:t>
              </a:r>
              <a:endParaRPr kumimoji="0" lang="zh-CN" sz="16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barn(inVertical)">
                                      <p:cBhvr>
                                        <p:cTn id="7" dur="500"/>
                                        <p:tgtEl>
                                          <p:spTgt spid="399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wipe(down)">
                                      <p:cBhvr>
                                        <p:cTn id="12" dur="500"/>
                                        <p:tgtEl>
                                          <p:spTgt spid="399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500</Words>
  <Application>Microsoft Office PowerPoint</Application>
  <PresentationFormat>宽屏</PresentationFormat>
  <Paragraphs>57</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宋体</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Jq L</cp:lastModifiedBy>
  <cp:revision>70</cp:revision>
  <dcterms:created xsi:type="dcterms:W3CDTF">2015-06-27T04:33:00Z</dcterms:created>
  <dcterms:modified xsi:type="dcterms:W3CDTF">2016-12-20T01:20:16Z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