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35"/>
  </p:normalViewPr>
  <p:slideViewPr>
    <p:cSldViewPr showGuides="1">
      <p:cViewPr varScale="1">
        <p:scale>
          <a:sx n="115" d="100"/>
          <a:sy n="115" d="100"/>
        </p:scale>
        <p:origin x="88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8/28/16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6345" y="50654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TextUi</a:t>
            </a:r>
            <a:endParaRPr lang="en-SG" sz="1050" dirty="0"/>
          </a:p>
        </p:txBody>
      </p:sp>
      <p:sp>
        <p:nvSpPr>
          <p:cNvPr id="12" name="Rectangle 11"/>
          <p:cNvSpPr/>
          <p:nvPr/>
        </p:nvSpPr>
        <p:spPr>
          <a:xfrm>
            <a:off x="366346" y="3670860"/>
            <a:ext cx="92929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69194" y="36708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AddressBook</a:t>
            </a:r>
            <a:endParaRPr lang="en-SG" sz="1050" dirty="0"/>
          </a:p>
        </p:txBody>
      </p:sp>
      <p:sp>
        <p:nvSpPr>
          <p:cNvPr id="14" name="Rectangle 13"/>
          <p:cNvSpPr/>
          <p:nvPr/>
        </p:nvSpPr>
        <p:spPr>
          <a:xfrm>
            <a:off x="1052146" y="2929840"/>
            <a:ext cx="634723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Parser</a:t>
            </a:r>
            <a:endParaRPr lang="en-SG" sz="1050" dirty="0"/>
          </a:p>
        </p:txBody>
      </p:sp>
      <p:sp>
        <p:nvSpPr>
          <p:cNvPr id="15" name="Rectangle 14"/>
          <p:cNvSpPr/>
          <p:nvPr/>
        </p:nvSpPr>
        <p:spPr>
          <a:xfrm>
            <a:off x="3285392" y="29563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TagList</a:t>
            </a:r>
            <a:endParaRPr lang="en-SG" sz="1050" dirty="0"/>
          </a:p>
        </p:txBody>
      </p:sp>
      <p:sp>
        <p:nvSpPr>
          <p:cNvPr id="16" name="Rectangle 15"/>
          <p:cNvSpPr/>
          <p:nvPr/>
        </p:nvSpPr>
        <p:spPr>
          <a:xfrm>
            <a:off x="3259015" y="42764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PersonList</a:t>
            </a:r>
            <a:endParaRPr lang="en-SG" sz="1050" dirty="0"/>
          </a:p>
        </p:txBody>
      </p:sp>
      <p:sp>
        <p:nvSpPr>
          <p:cNvPr id="19" name="Rectangle 18"/>
          <p:cNvSpPr/>
          <p:nvPr/>
        </p:nvSpPr>
        <p:spPr>
          <a:xfrm>
            <a:off x="4823804" y="42764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Person</a:t>
            </a:r>
            <a:endParaRPr lang="en-SG" sz="1050" dirty="0"/>
          </a:p>
        </p:txBody>
      </p:sp>
      <p:sp>
        <p:nvSpPr>
          <p:cNvPr id="20" name="Rectangle 19"/>
          <p:cNvSpPr/>
          <p:nvPr/>
        </p:nvSpPr>
        <p:spPr>
          <a:xfrm>
            <a:off x="6386146" y="396007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Phone</a:t>
            </a:r>
            <a:endParaRPr lang="en-SG" sz="1050" dirty="0"/>
          </a:p>
        </p:txBody>
      </p:sp>
      <p:sp>
        <p:nvSpPr>
          <p:cNvPr id="21" name="Rectangle 20"/>
          <p:cNvSpPr/>
          <p:nvPr/>
        </p:nvSpPr>
        <p:spPr>
          <a:xfrm>
            <a:off x="6400800" y="44196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Email</a:t>
            </a:r>
            <a:endParaRPr lang="en-SG" sz="1050" dirty="0"/>
          </a:p>
        </p:txBody>
      </p:sp>
      <p:sp>
        <p:nvSpPr>
          <p:cNvPr id="22" name="Rectangle 21"/>
          <p:cNvSpPr/>
          <p:nvPr/>
        </p:nvSpPr>
        <p:spPr>
          <a:xfrm>
            <a:off x="6400800" y="4876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Address</a:t>
            </a:r>
            <a:endParaRPr lang="en-SG" sz="1050" dirty="0"/>
          </a:p>
        </p:txBody>
      </p:sp>
      <p:sp>
        <p:nvSpPr>
          <p:cNvPr id="23" name="Rectangle 22"/>
          <p:cNvSpPr/>
          <p:nvPr/>
        </p:nvSpPr>
        <p:spPr>
          <a:xfrm>
            <a:off x="757573" y="438427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StorageFile</a:t>
            </a:r>
            <a:endParaRPr lang="en-SG" sz="1050" dirty="0"/>
          </a:p>
        </p:txBody>
      </p:sp>
      <p:cxnSp>
        <p:nvCxnSpPr>
          <p:cNvPr id="35" name="Elbow Connector 34"/>
          <p:cNvCxnSpPr/>
          <p:nvPr/>
        </p:nvCxnSpPr>
        <p:spPr>
          <a:xfrm rot="5400000">
            <a:off x="-73916" y="4541531"/>
            <a:ext cx="1047820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>
            <a:stCxn id="12" idx="0"/>
            <a:endCxn id="14" idx="1"/>
          </p:cNvCxnSpPr>
          <p:nvPr/>
        </p:nvCxnSpPr>
        <p:spPr>
          <a:xfrm rot="5400000" flipH="1" flipV="1">
            <a:off x="657750" y="3276464"/>
            <a:ext cx="567640" cy="221152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40"/>
          <p:cNvCxnSpPr/>
          <p:nvPr/>
        </p:nvCxnSpPr>
        <p:spPr>
          <a:xfrm rot="16200000" flipH="1">
            <a:off x="414193" y="4221427"/>
            <a:ext cx="530702" cy="141745"/>
          </a:xfrm>
          <a:prstGeom prst="bentConnector2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8" name="Elbow Connector 47"/>
          <p:cNvCxnSpPr>
            <a:stCxn id="106" idx="3"/>
            <a:endCxn id="15" idx="1"/>
          </p:cNvCxnSpPr>
          <p:nvPr/>
        </p:nvCxnSpPr>
        <p:spPr>
          <a:xfrm flipV="1">
            <a:off x="2834538" y="3129740"/>
            <a:ext cx="450854" cy="712546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06" idx="3"/>
            <a:endCxn id="16" idx="1"/>
          </p:cNvCxnSpPr>
          <p:nvPr/>
        </p:nvCxnSpPr>
        <p:spPr>
          <a:xfrm>
            <a:off x="2834538" y="3842286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stCxn id="19" idx="0"/>
            <a:endCxn id="79" idx="2"/>
          </p:cNvCxnSpPr>
          <p:nvPr/>
        </p:nvCxnSpPr>
        <p:spPr>
          <a:xfrm rot="5400000" flipH="1" flipV="1">
            <a:off x="4801770" y="3789803"/>
            <a:ext cx="973365" cy="127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90" idx="3"/>
            <a:endCxn id="20" idx="1"/>
          </p:cNvCxnSpPr>
          <p:nvPr/>
        </p:nvCxnSpPr>
        <p:spPr>
          <a:xfrm flipV="1">
            <a:off x="5989148" y="4133457"/>
            <a:ext cx="396998" cy="312434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90" idx="3"/>
            <a:endCxn id="21" idx="1"/>
          </p:cNvCxnSpPr>
          <p:nvPr/>
        </p:nvCxnSpPr>
        <p:spPr>
          <a:xfrm>
            <a:off x="5989148" y="4445891"/>
            <a:ext cx="411652" cy="1470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90" idx="3"/>
            <a:endCxn id="22" idx="1"/>
          </p:cNvCxnSpPr>
          <p:nvPr/>
        </p:nvCxnSpPr>
        <p:spPr>
          <a:xfrm>
            <a:off x="5989148" y="4445891"/>
            <a:ext cx="411652" cy="6042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9" name="Rectangle 78"/>
          <p:cNvSpPr/>
          <p:nvPr/>
        </p:nvSpPr>
        <p:spPr>
          <a:xfrm>
            <a:off x="4823804" y="29563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90" name="Flowchart: Decision 89"/>
          <p:cNvSpPr/>
          <p:nvPr/>
        </p:nvSpPr>
        <p:spPr>
          <a:xfrm>
            <a:off x="5753100" y="4359201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dk1"/>
              </a:solidFill>
            </a:endParaRPr>
          </a:p>
        </p:txBody>
      </p:sp>
      <p:sp>
        <p:nvSpPr>
          <p:cNvPr id="97" name="Flowchart: Decision 96"/>
          <p:cNvSpPr/>
          <p:nvPr/>
        </p:nvSpPr>
        <p:spPr>
          <a:xfrm>
            <a:off x="4214688" y="3055750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0" name="Flowchart: Decision 99"/>
          <p:cNvSpPr/>
          <p:nvPr/>
        </p:nvSpPr>
        <p:spPr>
          <a:xfrm>
            <a:off x="4178287" y="436317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Flowchart: Decision 105"/>
          <p:cNvSpPr/>
          <p:nvPr/>
        </p:nvSpPr>
        <p:spPr>
          <a:xfrm>
            <a:off x="2598490" y="3755596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4" name="Straight Arrow Connector 113"/>
          <p:cNvCxnSpPr>
            <a:stCxn id="97" idx="3"/>
            <a:endCxn id="79" idx="1"/>
          </p:cNvCxnSpPr>
          <p:nvPr/>
        </p:nvCxnSpPr>
        <p:spPr>
          <a:xfrm flipV="1">
            <a:off x="4450736" y="3129740"/>
            <a:ext cx="373068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5" name="Straight Arrow Connector 114"/>
          <p:cNvCxnSpPr>
            <a:stCxn id="100" idx="3"/>
            <a:endCxn id="19" idx="1"/>
          </p:cNvCxnSpPr>
          <p:nvPr/>
        </p:nvCxnSpPr>
        <p:spPr>
          <a:xfrm>
            <a:off x="4414335" y="4449865"/>
            <a:ext cx="40946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8" name="Straight Arrow Connector 117"/>
          <p:cNvCxnSpPr>
            <a:stCxn id="12" idx="3"/>
            <a:endCxn id="13" idx="1"/>
          </p:cNvCxnSpPr>
          <p:nvPr/>
        </p:nvCxnSpPr>
        <p:spPr>
          <a:xfrm>
            <a:off x="1295642" y="3844240"/>
            <a:ext cx="373552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128"/>
          <p:cNvSpPr/>
          <p:nvPr/>
        </p:nvSpPr>
        <p:spPr>
          <a:xfrm>
            <a:off x="1862624" y="50642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&lt;&lt;interface&gt;&gt;</a:t>
            </a:r>
          </a:p>
          <a:p>
            <a:pPr algn="ctr"/>
            <a:r>
              <a:rPr lang="en-US" sz="1050" dirty="0" err="1" smtClean="0"/>
              <a:t>ReadOnlyPerson</a:t>
            </a:r>
            <a:endParaRPr lang="en-SG" sz="1050" dirty="0"/>
          </a:p>
        </p:txBody>
      </p:sp>
      <p:cxnSp>
        <p:nvCxnSpPr>
          <p:cNvPr id="132" name="Elbow Connector 131"/>
          <p:cNvCxnSpPr>
            <a:stCxn id="9" idx="3"/>
            <a:endCxn id="129" idx="1"/>
          </p:cNvCxnSpPr>
          <p:nvPr/>
        </p:nvCxnSpPr>
        <p:spPr>
          <a:xfrm flipV="1">
            <a:off x="1295641" y="5237588"/>
            <a:ext cx="566983" cy="123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6200000">
            <a:off x="3223732" y="5149826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6" name="Elbow Connector 135"/>
          <p:cNvCxnSpPr>
            <a:stCxn id="19" idx="2"/>
            <a:endCxn id="135" idx="3"/>
          </p:cNvCxnSpPr>
          <p:nvPr/>
        </p:nvCxnSpPr>
        <p:spPr>
          <a:xfrm rot="5400000">
            <a:off x="4060428" y="4009563"/>
            <a:ext cx="614343" cy="1841706"/>
          </a:xfrm>
          <a:prstGeom prst="bentConnector2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2171174" y="1279988"/>
            <a:ext cx="1611867" cy="44464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{abstract}</a:t>
            </a:r>
            <a:br>
              <a:rPr lang="en-US" sz="1050" dirty="0"/>
            </a:br>
            <a:r>
              <a:rPr lang="en-US" sz="1050" dirty="0"/>
              <a:t>Command</a:t>
            </a:r>
            <a:endParaRPr lang="en-SG" sz="1050" dirty="0"/>
          </a:p>
        </p:txBody>
      </p:sp>
      <p:sp>
        <p:nvSpPr>
          <p:cNvPr id="50" name="Rectangle 49"/>
          <p:cNvSpPr/>
          <p:nvPr/>
        </p:nvSpPr>
        <p:spPr>
          <a:xfrm flipH="1">
            <a:off x="4328746" y="98288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AddCommand</a:t>
            </a:r>
            <a:endParaRPr lang="en-SG" sz="1050" dirty="0"/>
          </a:p>
        </p:txBody>
      </p:sp>
      <p:sp>
        <p:nvSpPr>
          <p:cNvPr id="52" name="Rectangle 51"/>
          <p:cNvSpPr/>
          <p:nvPr/>
        </p:nvSpPr>
        <p:spPr>
          <a:xfrm flipH="1">
            <a:off x="4328746" y="1377867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CrearCommand</a:t>
            </a:r>
            <a:endParaRPr lang="en-SG" sz="1050" dirty="0"/>
          </a:p>
        </p:txBody>
      </p:sp>
      <p:sp>
        <p:nvSpPr>
          <p:cNvPr id="53" name="Rectangle 52"/>
          <p:cNvSpPr/>
          <p:nvPr/>
        </p:nvSpPr>
        <p:spPr>
          <a:xfrm flipH="1">
            <a:off x="4328746" y="1772854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3735549" y="1495291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Elbow Connector 54"/>
          <p:cNvCxnSpPr>
            <a:stCxn id="54" idx="3"/>
            <a:endCxn id="52" idx="3"/>
          </p:cNvCxnSpPr>
          <p:nvPr/>
        </p:nvCxnSpPr>
        <p:spPr>
          <a:xfrm flipV="1">
            <a:off x="3958563" y="1551247"/>
            <a:ext cx="370183" cy="31806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stCxn id="54" idx="3"/>
            <a:endCxn id="50" idx="3"/>
          </p:cNvCxnSpPr>
          <p:nvPr/>
        </p:nvCxnSpPr>
        <p:spPr>
          <a:xfrm flipV="1">
            <a:off x="3958563" y="1156260"/>
            <a:ext cx="370183" cy="426793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stCxn id="54" idx="3"/>
            <a:endCxn id="53" idx="3"/>
          </p:cNvCxnSpPr>
          <p:nvPr/>
        </p:nvCxnSpPr>
        <p:spPr>
          <a:xfrm>
            <a:off x="3958563" y="1583053"/>
            <a:ext cx="370183" cy="363181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 flipH="1">
            <a:off x="4328746" y="21678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…Command</a:t>
            </a:r>
            <a:endParaRPr lang="en-SG" sz="1050" dirty="0"/>
          </a:p>
        </p:txBody>
      </p:sp>
      <p:cxnSp>
        <p:nvCxnSpPr>
          <p:cNvPr id="60" name="Elbow Connector 59"/>
          <p:cNvCxnSpPr>
            <a:stCxn id="54" idx="3"/>
            <a:endCxn id="59" idx="3"/>
          </p:cNvCxnSpPr>
          <p:nvPr/>
        </p:nvCxnSpPr>
        <p:spPr>
          <a:xfrm>
            <a:off x="3958563" y="1583053"/>
            <a:ext cx="370183" cy="758167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stCxn id="14" idx="0"/>
            <a:endCxn id="46" idx="1"/>
          </p:cNvCxnSpPr>
          <p:nvPr/>
        </p:nvCxnSpPr>
        <p:spPr>
          <a:xfrm rot="5400000" flipH="1" flipV="1">
            <a:off x="1056575" y="1815241"/>
            <a:ext cx="1427532" cy="801666"/>
          </a:xfrm>
          <a:prstGeom prst="bentConnector2">
            <a:avLst/>
          </a:prstGeom>
          <a:ln w="19050"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236478" y="1736164"/>
            <a:ext cx="2293164" cy="1576229"/>
          </a:xfrm>
          <a:prstGeom prst="bentConnector3">
            <a:avLst>
              <a:gd name="adj1" fmla="val 100051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1399510" y="2714543"/>
            <a:ext cx="1889726" cy="63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823546" y="6438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2370998" y="673877"/>
            <a:ext cx="462768" cy="749453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rot="5400000" flipH="1" flipV="1">
            <a:off x="-790050" y="2057268"/>
            <a:ext cx="2853643" cy="373549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6386146" y="34632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93" name="Elbow Connector 92"/>
          <p:cNvCxnSpPr>
            <a:stCxn id="90" idx="3"/>
            <a:endCxn id="92" idx="1"/>
          </p:cNvCxnSpPr>
          <p:nvPr/>
        </p:nvCxnSpPr>
        <p:spPr>
          <a:xfrm flipV="1">
            <a:off x="5989148" y="3636620"/>
            <a:ext cx="396998" cy="80927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6" name="Rectangle 95"/>
          <p:cNvSpPr/>
          <p:nvPr/>
        </p:nvSpPr>
        <p:spPr>
          <a:xfrm>
            <a:off x="5989148" y="797942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Messages</a:t>
            </a:r>
            <a:endParaRPr lang="en-SG" sz="1050" dirty="0"/>
          </a:p>
        </p:txBody>
      </p:sp>
      <p:sp>
        <p:nvSpPr>
          <p:cNvPr id="98" name="Rectangle 97"/>
          <p:cNvSpPr/>
          <p:nvPr/>
        </p:nvSpPr>
        <p:spPr>
          <a:xfrm>
            <a:off x="7196866" y="797942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Utils</a:t>
            </a:r>
            <a:endParaRPr lang="en-SG" sz="1050" dirty="0"/>
          </a:p>
        </p:txBody>
      </p:sp>
      <p:sp>
        <p:nvSpPr>
          <p:cNvPr id="99" name="Rectangle 98"/>
          <p:cNvSpPr/>
          <p:nvPr/>
        </p:nvSpPr>
        <p:spPr>
          <a:xfrm>
            <a:off x="3271222" y="36342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…Exception</a:t>
            </a:r>
            <a:endParaRPr lang="en-SG" sz="1050" dirty="0"/>
          </a:p>
        </p:txBody>
      </p:sp>
      <p:sp>
        <p:nvSpPr>
          <p:cNvPr id="101" name="Rectangle 100"/>
          <p:cNvSpPr/>
          <p:nvPr/>
        </p:nvSpPr>
        <p:spPr>
          <a:xfrm>
            <a:off x="1961109" y="43794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Adapted…</a:t>
            </a:r>
            <a:endParaRPr lang="en-SG" sz="1050" dirty="0"/>
          </a:p>
        </p:txBody>
      </p:sp>
      <p:cxnSp>
        <p:nvCxnSpPr>
          <p:cNvPr id="102" name="Elbow Connector 101"/>
          <p:cNvCxnSpPr>
            <a:stCxn id="23" idx="3"/>
            <a:endCxn id="101" idx="1"/>
          </p:cNvCxnSpPr>
          <p:nvPr/>
        </p:nvCxnSpPr>
        <p:spPr>
          <a:xfrm flipV="1">
            <a:off x="1686869" y="4552820"/>
            <a:ext cx="274240" cy="483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6293949" y="11232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6446349" y="11232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6598749" y="11232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7468792" y="11232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7621192" y="11232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7773592" y="11232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21"/>
          <p:cNvSpPr/>
          <p:nvPr/>
        </p:nvSpPr>
        <p:spPr>
          <a:xfrm>
            <a:off x="7979418" y="548989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Unit</a:t>
            </a:r>
            <a:endParaRPr lang="en-SG" sz="1050" dirty="0"/>
          </a:p>
        </p:txBody>
      </p:sp>
      <p:cxnSp>
        <p:nvCxnSpPr>
          <p:cNvPr id="64" name="Elbow Connector 70"/>
          <p:cNvCxnSpPr>
            <a:stCxn id="69" idx="3"/>
            <a:endCxn id="64" idx="1"/>
          </p:cNvCxnSpPr>
          <p:nvPr/>
        </p:nvCxnSpPr>
        <p:spPr>
          <a:xfrm>
            <a:off x="7567766" y="5058990"/>
            <a:ext cx="411652" cy="6042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66" name="Flowchart: Decision 89"/>
          <p:cNvSpPr/>
          <p:nvPr/>
        </p:nvSpPr>
        <p:spPr>
          <a:xfrm>
            <a:off x="7331718" y="4972300"/>
            <a:ext cx="236048" cy="173380"/>
          </a:xfrm>
          <a:prstGeom prst="flowChartDecision">
            <a:avLst/>
          </a:prstGeom>
          <a:solidFill>
            <a:schemeClr val="accent4"/>
          </a:solidFill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9" name="Rectangle 21"/>
          <p:cNvSpPr/>
          <p:nvPr/>
        </p:nvSpPr>
        <p:spPr>
          <a:xfrm>
            <a:off x="7979418" y="598905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PostalCode</a:t>
            </a:r>
            <a:endParaRPr lang="en-SG" sz="1050" dirty="0"/>
          </a:p>
        </p:txBody>
      </p:sp>
      <p:sp>
        <p:nvSpPr>
          <p:cNvPr id="72" name="Rectangle 21"/>
          <p:cNvSpPr/>
          <p:nvPr/>
        </p:nvSpPr>
        <p:spPr>
          <a:xfrm>
            <a:off x="7979418" y="49723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Street</a:t>
            </a:r>
            <a:endParaRPr lang="en-SG" sz="1050" dirty="0"/>
          </a:p>
        </p:txBody>
      </p:sp>
      <p:sp>
        <p:nvSpPr>
          <p:cNvPr id="74" name="Rectangle 21"/>
          <p:cNvSpPr/>
          <p:nvPr/>
        </p:nvSpPr>
        <p:spPr>
          <a:xfrm>
            <a:off x="7979418" y="442841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Block</a:t>
            </a:r>
            <a:endParaRPr lang="en-SG" sz="1050" dirty="0"/>
          </a:p>
        </p:txBody>
      </p:sp>
      <p:cxnSp>
        <p:nvCxnSpPr>
          <p:cNvPr id="75" name="Elbow Connector 70"/>
          <p:cNvCxnSpPr>
            <a:stCxn id="69" idx="3"/>
            <a:endCxn id="75" idx="1"/>
          </p:cNvCxnSpPr>
          <p:nvPr/>
        </p:nvCxnSpPr>
        <p:spPr>
          <a:xfrm flipV="1">
            <a:off x="7567766" y="4601790"/>
            <a:ext cx="411652" cy="4572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76" name="Elbow Connector 70"/>
          <p:cNvCxnSpPr>
            <a:stCxn id="69" idx="3"/>
            <a:endCxn id="72" idx="1"/>
          </p:cNvCxnSpPr>
          <p:nvPr/>
        </p:nvCxnSpPr>
        <p:spPr>
          <a:xfrm>
            <a:off x="7567766" y="5058990"/>
            <a:ext cx="411652" cy="110344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77" name="Elbow Connector 70"/>
          <p:cNvCxnSpPr>
            <a:stCxn id="69" idx="3"/>
            <a:endCxn id="74" idx="1"/>
          </p:cNvCxnSpPr>
          <p:nvPr/>
        </p:nvCxnSpPr>
        <p:spPr>
          <a:xfrm>
            <a:off x="7567766" y="5058990"/>
            <a:ext cx="411652" cy="8669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37686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/>
          <p:nvPr/>
        </p:nvSpPr>
        <p:spPr>
          <a:xfrm>
            <a:off x="1009446" y="3810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Address</a:t>
            </a:r>
            <a:endParaRPr lang="en-SG" sz="1050" dirty="0"/>
          </a:p>
        </p:txBody>
      </p:sp>
      <p:sp>
        <p:nvSpPr>
          <p:cNvPr id="3" name="Rectangle 21"/>
          <p:cNvSpPr/>
          <p:nvPr/>
        </p:nvSpPr>
        <p:spPr>
          <a:xfrm>
            <a:off x="2600202" y="441428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Unit</a:t>
            </a:r>
            <a:endParaRPr lang="en-SG" sz="1050" dirty="0"/>
          </a:p>
        </p:txBody>
      </p:sp>
      <p:cxnSp>
        <p:nvCxnSpPr>
          <p:cNvPr id="4" name="Elbow Connector 70"/>
          <p:cNvCxnSpPr>
            <a:stCxn id="5" idx="3"/>
            <a:endCxn id="3" idx="1"/>
          </p:cNvCxnSpPr>
          <p:nvPr/>
        </p:nvCxnSpPr>
        <p:spPr>
          <a:xfrm>
            <a:off x="2188550" y="3983380"/>
            <a:ext cx="411652" cy="6042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" name="Flowchart: Decision 89"/>
          <p:cNvSpPr/>
          <p:nvPr/>
        </p:nvSpPr>
        <p:spPr>
          <a:xfrm>
            <a:off x="1952502" y="3896690"/>
            <a:ext cx="236048" cy="173380"/>
          </a:xfrm>
          <a:prstGeom prst="flowChartDecision">
            <a:avLst/>
          </a:prstGeom>
          <a:solidFill>
            <a:schemeClr val="accent4"/>
          </a:solidFill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Rectangle 21"/>
          <p:cNvSpPr/>
          <p:nvPr/>
        </p:nvSpPr>
        <p:spPr>
          <a:xfrm>
            <a:off x="2600202" y="491344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Postal code</a:t>
            </a:r>
            <a:endParaRPr lang="en-SG" sz="1050" dirty="0"/>
          </a:p>
        </p:txBody>
      </p:sp>
      <p:sp>
        <p:nvSpPr>
          <p:cNvPr id="7" name="Rectangle 21"/>
          <p:cNvSpPr/>
          <p:nvPr/>
        </p:nvSpPr>
        <p:spPr>
          <a:xfrm>
            <a:off x="2600202" y="389669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Street</a:t>
            </a:r>
            <a:endParaRPr lang="en-SG" sz="1050" dirty="0"/>
          </a:p>
        </p:txBody>
      </p:sp>
      <p:sp>
        <p:nvSpPr>
          <p:cNvPr id="8" name="Rectangle 21"/>
          <p:cNvSpPr/>
          <p:nvPr/>
        </p:nvSpPr>
        <p:spPr>
          <a:xfrm>
            <a:off x="2600202" y="3352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Block</a:t>
            </a:r>
            <a:endParaRPr lang="en-SG" sz="1050" dirty="0"/>
          </a:p>
        </p:txBody>
      </p:sp>
      <p:cxnSp>
        <p:nvCxnSpPr>
          <p:cNvPr id="9" name="Elbow Connector 70"/>
          <p:cNvCxnSpPr>
            <a:stCxn id="5" idx="3"/>
            <a:endCxn id="8" idx="1"/>
          </p:cNvCxnSpPr>
          <p:nvPr/>
        </p:nvCxnSpPr>
        <p:spPr>
          <a:xfrm flipV="1">
            <a:off x="2188550" y="3526180"/>
            <a:ext cx="411652" cy="4572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2" name="Elbow Connector 70"/>
          <p:cNvCxnSpPr>
            <a:stCxn id="5" idx="3"/>
            <a:endCxn id="6" idx="1"/>
          </p:cNvCxnSpPr>
          <p:nvPr/>
        </p:nvCxnSpPr>
        <p:spPr>
          <a:xfrm>
            <a:off x="2188550" y="3983380"/>
            <a:ext cx="411652" cy="110344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5" name="Elbow Connector 70"/>
          <p:cNvCxnSpPr>
            <a:stCxn id="5" idx="3"/>
            <a:endCxn id="7" idx="1"/>
          </p:cNvCxnSpPr>
          <p:nvPr/>
        </p:nvCxnSpPr>
        <p:spPr>
          <a:xfrm>
            <a:off x="2188550" y="3983380"/>
            <a:ext cx="411652" cy="8669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3" name="Rectangle 6"/>
          <p:cNvSpPr/>
          <p:nvPr/>
        </p:nvSpPr>
        <p:spPr>
          <a:xfrm>
            <a:off x="6819545" y="2733628"/>
            <a:ext cx="929296" cy="342611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/>
              <a:t>Contact</a:t>
            </a:r>
            <a:endParaRPr lang="en-SG" sz="1050" dirty="0"/>
          </a:p>
        </p:txBody>
      </p:sp>
      <p:sp>
        <p:nvSpPr>
          <p:cNvPr id="14" name="Rectangle 19"/>
          <p:cNvSpPr/>
          <p:nvPr/>
        </p:nvSpPr>
        <p:spPr>
          <a:xfrm>
            <a:off x="5691810" y="329293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Phone</a:t>
            </a:r>
            <a:endParaRPr lang="en-SG" sz="1050" dirty="0"/>
          </a:p>
        </p:txBody>
      </p:sp>
      <p:sp>
        <p:nvSpPr>
          <p:cNvPr id="16" name="Rectangle 20"/>
          <p:cNvSpPr/>
          <p:nvPr/>
        </p:nvSpPr>
        <p:spPr>
          <a:xfrm>
            <a:off x="5706464" y="375245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Email</a:t>
            </a:r>
            <a:endParaRPr lang="en-SG" sz="1050" dirty="0"/>
          </a:p>
        </p:txBody>
      </p:sp>
      <p:sp>
        <p:nvSpPr>
          <p:cNvPr id="17" name="Rectangle 21"/>
          <p:cNvSpPr/>
          <p:nvPr/>
        </p:nvSpPr>
        <p:spPr>
          <a:xfrm>
            <a:off x="5706464" y="420965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Address</a:t>
            </a:r>
            <a:endParaRPr lang="en-SG" sz="1050" dirty="0"/>
          </a:p>
        </p:txBody>
      </p:sp>
      <p:sp>
        <p:nvSpPr>
          <p:cNvPr id="18" name="Isosceles Triangle 24"/>
          <p:cNvSpPr/>
          <p:nvPr/>
        </p:nvSpPr>
        <p:spPr>
          <a:xfrm>
            <a:off x="7161322" y="3077774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9" name="Elbow Connector 25"/>
          <p:cNvCxnSpPr>
            <a:stCxn id="18" idx="3"/>
            <a:endCxn id="16" idx="3"/>
          </p:cNvCxnSpPr>
          <p:nvPr/>
        </p:nvCxnSpPr>
        <p:spPr>
          <a:xfrm rot="5400000">
            <a:off x="6629897" y="3259160"/>
            <a:ext cx="672540" cy="660814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0" name="Elbow Connector 26"/>
          <p:cNvCxnSpPr>
            <a:stCxn id="18" idx="3"/>
            <a:endCxn id="14" idx="3"/>
          </p:cNvCxnSpPr>
          <p:nvPr/>
        </p:nvCxnSpPr>
        <p:spPr>
          <a:xfrm rot="5400000">
            <a:off x="6852332" y="3022071"/>
            <a:ext cx="213017" cy="675468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1" name="Elbow Connector 29"/>
          <p:cNvCxnSpPr>
            <a:stCxn id="18" idx="3"/>
            <a:endCxn id="17" idx="3"/>
          </p:cNvCxnSpPr>
          <p:nvPr/>
        </p:nvCxnSpPr>
        <p:spPr>
          <a:xfrm rot="5400000">
            <a:off x="6401297" y="3487760"/>
            <a:ext cx="1129740" cy="660814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45465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51</Words>
  <Application>Microsoft Macintosh PowerPoint</Application>
  <PresentationFormat>On-screen Show (4:3)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AddressBook – Level 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Chia Wei Kang</cp:lastModifiedBy>
  <cp:revision>13</cp:revision>
  <dcterms:created xsi:type="dcterms:W3CDTF">2016-07-22T14:33:02Z</dcterms:created>
  <dcterms:modified xsi:type="dcterms:W3CDTF">2016-08-28T13:36:04Z</dcterms:modified>
</cp:coreProperties>
</file>