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6"/>
  </p:normalViewPr>
  <p:slideViewPr>
    <p:cSldViewPr showGuides="1">
      <p:cViewPr varScale="1">
        <p:scale>
          <a:sx n="102" d="100"/>
          <a:sy n="102" d="100"/>
        </p:scale>
        <p:origin x="12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"/>
          <p:cNvSpPr/>
          <p:nvPr/>
        </p:nvSpPr>
        <p:spPr>
          <a:xfrm>
            <a:off x="7909763" y="3485507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64" name="Isosceles Triangle 24"/>
          <p:cNvSpPr/>
          <p:nvPr/>
        </p:nvSpPr>
        <p:spPr>
          <a:xfrm>
            <a:off x="8251540" y="3829653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6" name="Elbow Connector 25"/>
          <p:cNvCxnSpPr/>
          <p:nvPr/>
        </p:nvCxnSpPr>
        <p:spPr>
          <a:xfrm rot="5400000">
            <a:off x="7720115" y="4011039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9" name="Elbow Connector 26"/>
          <p:cNvCxnSpPr/>
          <p:nvPr/>
        </p:nvCxnSpPr>
        <p:spPr>
          <a:xfrm rot="5400000">
            <a:off x="7942550" y="3773950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2" name="Elbow Connector 29"/>
          <p:cNvCxnSpPr/>
          <p:nvPr/>
        </p:nvCxnSpPr>
        <p:spPr>
          <a:xfrm rot="5400000">
            <a:off x="7491515" y="4239639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+ </a:t>
            </a:r>
            <a:r>
              <a:rPr lang="en-US" sz="1050" dirty="0" err="1" smtClean="0"/>
              <a:t>getPrintableString</a:t>
            </a:r>
            <a:r>
              <a:rPr lang="en-US" sz="1050" dirty="0" smtClean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67</Words>
  <Application>Microsoft Macintosh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Wei Kang</cp:lastModifiedBy>
  <cp:revision>17</cp:revision>
  <dcterms:created xsi:type="dcterms:W3CDTF">2016-07-22T14:33:02Z</dcterms:created>
  <dcterms:modified xsi:type="dcterms:W3CDTF">2016-09-03T14:08:09Z</dcterms:modified>
</cp:coreProperties>
</file>