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66"/>
  </p:normalViewPr>
  <p:slideViewPr>
    <p:cSldViewPr showGuides="1">
      <p:cViewPr varScale="1">
        <p:scale>
          <a:sx n="102" d="100"/>
          <a:sy n="102" d="100"/>
        </p:scale>
        <p:origin x="124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345" y="5065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TextUi</a:t>
            </a:r>
            <a:endParaRPr lang="en-SG" sz="1050" dirty="0"/>
          </a:p>
        </p:txBody>
      </p:sp>
      <p:sp>
        <p:nvSpPr>
          <p:cNvPr id="12" name="Rectangle 11"/>
          <p:cNvSpPr/>
          <p:nvPr/>
        </p:nvSpPr>
        <p:spPr>
          <a:xfrm>
            <a:off x="366346" y="3670860"/>
            <a:ext cx="92929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69194" y="36708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14" name="Rectangle 13"/>
          <p:cNvSpPr/>
          <p:nvPr/>
        </p:nvSpPr>
        <p:spPr>
          <a:xfrm>
            <a:off x="1052146" y="2929840"/>
            <a:ext cx="634723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Parser</a:t>
            </a:r>
            <a:endParaRPr lang="en-SG" sz="1050" dirty="0"/>
          </a:p>
        </p:txBody>
      </p:sp>
      <p:sp>
        <p:nvSpPr>
          <p:cNvPr id="15" name="Rectangle 14"/>
          <p:cNvSpPr/>
          <p:nvPr/>
        </p:nvSpPr>
        <p:spPr>
          <a:xfrm>
            <a:off x="3285392" y="29563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3259015" y="42764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4823804" y="42764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sp>
        <p:nvSpPr>
          <p:cNvPr id="20" name="Rectangle 19"/>
          <p:cNvSpPr/>
          <p:nvPr/>
        </p:nvSpPr>
        <p:spPr>
          <a:xfrm>
            <a:off x="6386146" y="39600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6400800" y="44196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6400800" y="4876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757573" y="438427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StorageFile</a:t>
            </a:r>
            <a:endParaRPr lang="en-SG" sz="1050" dirty="0"/>
          </a:p>
        </p:txBody>
      </p:sp>
      <p:cxnSp>
        <p:nvCxnSpPr>
          <p:cNvPr id="35" name="Elbow Connector 34"/>
          <p:cNvCxnSpPr/>
          <p:nvPr/>
        </p:nvCxnSpPr>
        <p:spPr>
          <a:xfrm rot="5400000">
            <a:off x="-73916" y="4541531"/>
            <a:ext cx="10478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12" idx="0"/>
            <a:endCxn id="14" idx="1"/>
          </p:cNvCxnSpPr>
          <p:nvPr/>
        </p:nvCxnSpPr>
        <p:spPr>
          <a:xfrm rot="5400000" flipH="1" flipV="1">
            <a:off x="657750" y="3276464"/>
            <a:ext cx="567640" cy="22115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414193" y="4221427"/>
            <a:ext cx="530702" cy="141745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06" idx="3"/>
            <a:endCxn id="15" idx="1"/>
          </p:cNvCxnSpPr>
          <p:nvPr/>
        </p:nvCxnSpPr>
        <p:spPr>
          <a:xfrm flipV="1">
            <a:off x="2834538" y="3129740"/>
            <a:ext cx="450854" cy="712546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2834538" y="38422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stCxn id="19" idx="0"/>
            <a:endCxn id="79" idx="2"/>
          </p:cNvCxnSpPr>
          <p:nvPr/>
        </p:nvCxnSpPr>
        <p:spPr>
          <a:xfrm rot="5400000" flipH="1" flipV="1">
            <a:off x="4801770" y="3789803"/>
            <a:ext cx="973365" cy="127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5989148" y="4133457"/>
            <a:ext cx="396998" cy="3124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5989148" y="4445891"/>
            <a:ext cx="411652" cy="1470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5989148" y="4445891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9" name="Rectangle 78"/>
          <p:cNvSpPr/>
          <p:nvPr/>
        </p:nvSpPr>
        <p:spPr>
          <a:xfrm>
            <a:off x="4823804" y="295636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90" name="Flowchart: Decision 89"/>
          <p:cNvSpPr/>
          <p:nvPr/>
        </p:nvSpPr>
        <p:spPr>
          <a:xfrm>
            <a:off x="5753100" y="435920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97" name="Flowchart: Decision 96"/>
          <p:cNvSpPr/>
          <p:nvPr/>
        </p:nvSpPr>
        <p:spPr>
          <a:xfrm>
            <a:off x="4214688" y="3055750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4178287" y="43631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2598490" y="37555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4" name="Straight Arrow Connector 113"/>
          <p:cNvCxnSpPr>
            <a:stCxn id="97" idx="3"/>
            <a:endCxn id="79" idx="1"/>
          </p:cNvCxnSpPr>
          <p:nvPr/>
        </p:nvCxnSpPr>
        <p:spPr>
          <a:xfrm flipV="1">
            <a:off x="4450736" y="3129740"/>
            <a:ext cx="373068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4414335" y="44498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12" idx="3"/>
            <a:endCxn id="13" idx="1"/>
          </p:cNvCxnSpPr>
          <p:nvPr/>
        </p:nvCxnSpPr>
        <p:spPr>
          <a:xfrm>
            <a:off x="1295642" y="3844240"/>
            <a:ext cx="37355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1862624" y="50642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&lt;&lt;interface&gt;&gt;</a:t>
            </a:r>
          </a:p>
          <a:p>
            <a:pPr algn="ctr"/>
            <a:r>
              <a:rPr lang="en-US" sz="1050" dirty="0" err="1" smtClean="0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stCxn id="9" idx="3"/>
            <a:endCxn id="129" idx="1"/>
          </p:cNvCxnSpPr>
          <p:nvPr/>
        </p:nvCxnSpPr>
        <p:spPr>
          <a:xfrm flipV="1">
            <a:off x="1295641" y="5237588"/>
            <a:ext cx="566983" cy="123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3223732" y="5149826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4060428" y="4009563"/>
            <a:ext cx="614343" cy="1841706"/>
          </a:xfrm>
          <a:prstGeom prst="bentConnector2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2171174" y="1279988"/>
            <a:ext cx="1611867" cy="44464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{abstract}</a:t>
            </a:r>
            <a:br>
              <a:rPr lang="en-US" sz="1050" dirty="0"/>
            </a:br>
            <a:r>
              <a:rPr lang="en-US" sz="1050" dirty="0"/>
              <a:t>Command</a:t>
            </a:r>
            <a:endParaRPr lang="en-SG" sz="1050" dirty="0"/>
          </a:p>
        </p:txBody>
      </p:sp>
      <p:sp>
        <p:nvSpPr>
          <p:cNvPr id="50" name="Rectangle 49"/>
          <p:cNvSpPr/>
          <p:nvPr/>
        </p:nvSpPr>
        <p:spPr>
          <a:xfrm flipH="1">
            <a:off x="4328746" y="9828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4328746" y="13778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4328746" y="17728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3735549" y="14952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3958563" y="15512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3958563" y="11562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3958563" y="15830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4328746" y="21678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3958563" y="15830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stCxn id="14" idx="0"/>
            <a:endCxn id="46" idx="1"/>
          </p:cNvCxnSpPr>
          <p:nvPr/>
        </p:nvCxnSpPr>
        <p:spPr>
          <a:xfrm rot="5400000" flipH="1" flipV="1">
            <a:off x="1056575" y="1815241"/>
            <a:ext cx="1427532" cy="801666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36478" y="1736164"/>
            <a:ext cx="2293164" cy="1576229"/>
          </a:xfrm>
          <a:prstGeom prst="bentConnector3">
            <a:avLst>
              <a:gd name="adj1" fmla="val 100051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1399510" y="27145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823546" y="6438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2370998" y="6738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rot="5400000" flipH="1" flipV="1">
            <a:off x="-790050" y="2057268"/>
            <a:ext cx="2853643" cy="373549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6386146" y="34632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5989148" y="3636620"/>
            <a:ext cx="396998" cy="8092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5989148" y="7979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Messages</a:t>
            </a:r>
            <a:endParaRPr lang="en-SG" sz="1050" dirty="0"/>
          </a:p>
        </p:txBody>
      </p:sp>
      <p:sp>
        <p:nvSpPr>
          <p:cNvPr id="98" name="Rectangle 97"/>
          <p:cNvSpPr/>
          <p:nvPr/>
        </p:nvSpPr>
        <p:spPr>
          <a:xfrm>
            <a:off x="7196866" y="797942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Utils</a:t>
            </a:r>
            <a:endParaRPr lang="en-SG" sz="1050" dirty="0"/>
          </a:p>
        </p:txBody>
      </p:sp>
      <p:sp>
        <p:nvSpPr>
          <p:cNvPr id="99" name="Rectangle 98"/>
          <p:cNvSpPr/>
          <p:nvPr/>
        </p:nvSpPr>
        <p:spPr>
          <a:xfrm>
            <a:off x="3271222" y="3634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1961109" y="437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1686869" y="4552820"/>
            <a:ext cx="274240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293949" y="11232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446349" y="11232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6598749" y="11232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468792" y="11232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7621192" y="11232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7773592" y="1123245"/>
            <a:ext cx="0" cy="30480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21"/>
          <p:cNvSpPr/>
          <p:nvPr/>
        </p:nvSpPr>
        <p:spPr>
          <a:xfrm>
            <a:off x="7979418" y="548989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Unit</a:t>
            </a:r>
            <a:endParaRPr lang="en-SG" sz="1050" dirty="0"/>
          </a:p>
        </p:txBody>
      </p:sp>
      <p:cxnSp>
        <p:nvCxnSpPr>
          <p:cNvPr id="64" name="Elbow Connector 70"/>
          <p:cNvCxnSpPr>
            <a:stCxn id="69" idx="3"/>
            <a:endCxn id="64" idx="1"/>
          </p:cNvCxnSpPr>
          <p:nvPr/>
        </p:nvCxnSpPr>
        <p:spPr>
          <a:xfrm>
            <a:off x="7567766" y="505899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66" name="Flowchart: Decision 89"/>
          <p:cNvSpPr/>
          <p:nvPr/>
        </p:nvSpPr>
        <p:spPr>
          <a:xfrm>
            <a:off x="7331718" y="497230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Rectangle 21"/>
          <p:cNvSpPr/>
          <p:nvPr/>
        </p:nvSpPr>
        <p:spPr>
          <a:xfrm>
            <a:off x="7979418" y="598905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PostalCode</a:t>
            </a:r>
            <a:endParaRPr lang="en-SG" sz="1050" dirty="0"/>
          </a:p>
        </p:txBody>
      </p:sp>
      <p:sp>
        <p:nvSpPr>
          <p:cNvPr id="72" name="Rectangle 21"/>
          <p:cNvSpPr/>
          <p:nvPr/>
        </p:nvSpPr>
        <p:spPr>
          <a:xfrm>
            <a:off x="7979418" y="49723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Street</a:t>
            </a:r>
            <a:endParaRPr lang="en-SG" sz="1050" dirty="0"/>
          </a:p>
        </p:txBody>
      </p:sp>
      <p:sp>
        <p:nvSpPr>
          <p:cNvPr id="74" name="Rectangle 21"/>
          <p:cNvSpPr/>
          <p:nvPr/>
        </p:nvSpPr>
        <p:spPr>
          <a:xfrm>
            <a:off x="7979418" y="442841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SG" sz="1050" dirty="0"/>
          </a:p>
        </p:txBody>
      </p:sp>
      <p:cxnSp>
        <p:nvCxnSpPr>
          <p:cNvPr id="75" name="Elbow Connector 70"/>
          <p:cNvCxnSpPr>
            <a:stCxn id="69" idx="3"/>
            <a:endCxn id="75" idx="1"/>
          </p:cNvCxnSpPr>
          <p:nvPr/>
        </p:nvCxnSpPr>
        <p:spPr>
          <a:xfrm flipV="1">
            <a:off x="7567766" y="460179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6" name="Elbow Connector 70"/>
          <p:cNvCxnSpPr>
            <a:stCxn id="69" idx="3"/>
            <a:endCxn id="72" idx="1"/>
          </p:cNvCxnSpPr>
          <p:nvPr/>
        </p:nvCxnSpPr>
        <p:spPr>
          <a:xfrm>
            <a:off x="7567766" y="505899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77" name="Elbow Connector 70"/>
          <p:cNvCxnSpPr>
            <a:stCxn id="69" idx="3"/>
            <a:endCxn id="74" idx="1"/>
          </p:cNvCxnSpPr>
          <p:nvPr/>
        </p:nvCxnSpPr>
        <p:spPr>
          <a:xfrm>
            <a:off x="7567766" y="505899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4018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/>
          <p:nvPr/>
        </p:nvSpPr>
        <p:spPr>
          <a:xfrm>
            <a:off x="1009446" y="3810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3" name="Rectangle 21"/>
          <p:cNvSpPr/>
          <p:nvPr/>
        </p:nvSpPr>
        <p:spPr>
          <a:xfrm>
            <a:off x="2600202" y="441428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Unit</a:t>
            </a:r>
            <a:endParaRPr lang="en-SG" sz="1050" dirty="0"/>
          </a:p>
        </p:txBody>
      </p:sp>
      <p:cxnSp>
        <p:nvCxnSpPr>
          <p:cNvPr id="4" name="Elbow Connector 70"/>
          <p:cNvCxnSpPr>
            <a:stCxn id="5" idx="3"/>
            <a:endCxn id="3" idx="1"/>
          </p:cNvCxnSpPr>
          <p:nvPr/>
        </p:nvCxnSpPr>
        <p:spPr>
          <a:xfrm>
            <a:off x="2188550" y="3983380"/>
            <a:ext cx="411652" cy="60428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" name="Flowchart: Decision 89"/>
          <p:cNvSpPr/>
          <p:nvPr/>
        </p:nvSpPr>
        <p:spPr>
          <a:xfrm>
            <a:off x="1952502" y="3896690"/>
            <a:ext cx="236048" cy="173380"/>
          </a:xfrm>
          <a:prstGeom prst="flowChartDecision">
            <a:avLst/>
          </a:prstGeom>
          <a:solidFill>
            <a:schemeClr val="accent4"/>
          </a:solidFill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21"/>
          <p:cNvSpPr/>
          <p:nvPr/>
        </p:nvSpPr>
        <p:spPr>
          <a:xfrm>
            <a:off x="2600202" y="4913449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Postal code</a:t>
            </a:r>
            <a:endParaRPr lang="en-SG" sz="1050" dirty="0"/>
          </a:p>
        </p:txBody>
      </p:sp>
      <p:sp>
        <p:nvSpPr>
          <p:cNvPr id="7" name="Rectangle 21"/>
          <p:cNvSpPr/>
          <p:nvPr/>
        </p:nvSpPr>
        <p:spPr>
          <a:xfrm>
            <a:off x="2600202" y="389669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Street</a:t>
            </a:r>
            <a:endParaRPr lang="en-SG" sz="1050" dirty="0"/>
          </a:p>
        </p:txBody>
      </p:sp>
      <p:sp>
        <p:nvSpPr>
          <p:cNvPr id="8" name="Rectangle 21"/>
          <p:cNvSpPr/>
          <p:nvPr/>
        </p:nvSpPr>
        <p:spPr>
          <a:xfrm>
            <a:off x="2600202" y="3352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Block</a:t>
            </a:r>
            <a:endParaRPr lang="en-SG" sz="1050" dirty="0"/>
          </a:p>
        </p:txBody>
      </p:sp>
      <p:cxnSp>
        <p:nvCxnSpPr>
          <p:cNvPr id="9" name="Elbow Connector 70"/>
          <p:cNvCxnSpPr>
            <a:stCxn id="5" idx="3"/>
            <a:endCxn id="8" idx="1"/>
          </p:cNvCxnSpPr>
          <p:nvPr/>
        </p:nvCxnSpPr>
        <p:spPr>
          <a:xfrm flipV="1">
            <a:off x="2188550" y="3526180"/>
            <a:ext cx="411652" cy="45720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" name="Elbow Connector 70"/>
          <p:cNvCxnSpPr>
            <a:stCxn id="5" idx="3"/>
            <a:endCxn id="6" idx="1"/>
          </p:cNvCxnSpPr>
          <p:nvPr/>
        </p:nvCxnSpPr>
        <p:spPr>
          <a:xfrm>
            <a:off x="2188550" y="3983380"/>
            <a:ext cx="411652" cy="110344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" name="Elbow Connector 70"/>
          <p:cNvCxnSpPr>
            <a:stCxn id="5" idx="3"/>
            <a:endCxn id="7" idx="1"/>
          </p:cNvCxnSpPr>
          <p:nvPr/>
        </p:nvCxnSpPr>
        <p:spPr>
          <a:xfrm>
            <a:off x="2188550" y="3983380"/>
            <a:ext cx="411652" cy="8669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3" name="Rectangle 6"/>
          <p:cNvSpPr/>
          <p:nvPr/>
        </p:nvSpPr>
        <p:spPr>
          <a:xfrm>
            <a:off x="7376135" y="1180514"/>
            <a:ext cx="929296" cy="342611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Contact</a:t>
            </a:r>
            <a:endParaRPr lang="en-SG" sz="1050" dirty="0"/>
          </a:p>
        </p:txBody>
      </p:sp>
      <p:sp>
        <p:nvSpPr>
          <p:cNvPr id="14" name="Rectangle 19"/>
          <p:cNvSpPr/>
          <p:nvPr/>
        </p:nvSpPr>
        <p:spPr>
          <a:xfrm>
            <a:off x="6248400" y="173982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16" name="Rectangle 20"/>
          <p:cNvSpPr/>
          <p:nvPr/>
        </p:nvSpPr>
        <p:spPr>
          <a:xfrm>
            <a:off x="6263054" y="21993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17" name="Rectangle 21"/>
          <p:cNvSpPr/>
          <p:nvPr/>
        </p:nvSpPr>
        <p:spPr>
          <a:xfrm>
            <a:off x="6263054" y="265654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18" name="Isosceles Triangle 24"/>
          <p:cNvSpPr/>
          <p:nvPr/>
        </p:nvSpPr>
        <p:spPr>
          <a:xfrm>
            <a:off x="7717912" y="152466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9" name="Elbow Connector 25"/>
          <p:cNvCxnSpPr>
            <a:stCxn id="18" idx="3"/>
            <a:endCxn id="16" idx="3"/>
          </p:cNvCxnSpPr>
          <p:nvPr/>
        </p:nvCxnSpPr>
        <p:spPr>
          <a:xfrm rot="5400000">
            <a:off x="7186487" y="1706046"/>
            <a:ext cx="6725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Elbow Connector 26"/>
          <p:cNvCxnSpPr>
            <a:stCxn id="18" idx="3"/>
            <a:endCxn id="14" idx="3"/>
          </p:cNvCxnSpPr>
          <p:nvPr/>
        </p:nvCxnSpPr>
        <p:spPr>
          <a:xfrm rot="5400000">
            <a:off x="7408922" y="1468957"/>
            <a:ext cx="213017" cy="675468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Elbow Connector 29"/>
          <p:cNvCxnSpPr>
            <a:stCxn id="18" idx="3"/>
            <a:endCxn id="17" idx="3"/>
          </p:cNvCxnSpPr>
          <p:nvPr/>
        </p:nvCxnSpPr>
        <p:spPr>
          <a:xfrm rot="5400000">
            <a:off x="6957887" y="1934646"/>
            <a:ext cx="1129740" cy="660814"/>
          </a:xfrm>
          <a:prstGeom prst="bentConnector2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Rectangle 6"/>
          <p:cNvSpPr/>
          <p:nvPr/>
        </p:nvSpPr>
        <p:spPr>
          <a:xfrm>
            <a:off x="6132002" y="4597467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/>
              <a:t>&lt;&lt;interface&gt;&gt; Printable</a:t>
            </a:r>
            <a:endParaRPr lang="en-SG" sz="1050" dirty="0"/>
          </a:p>
        </p:txBody>
      </p:sp>
      <p:sp>
        <p:nvSpPr>
          <p:cNvPr id="23" name="Rectangle 19"/>
          <p:cNvSpPr/>
          <p:nvPr/>
        </p:nvSpPr>
        <p:spPr>
          <a:xfrm>
            <a:off x="4481146" y="446782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Phone</a:t>
            </a:r>
            <a:endParaRPr lang="en-SG" sz="1050" dirty="0"/>
          </a:p>
        </p:txBody>
      </p:sp>
      <p:sp>
        <p:nvSpPr>
          <p:cNvPr id="24" name="Rectangle 20"/>
          <p:cNvSpPr/>
          <p:nvPr/>
        </p:nvSpPr>
        <p:spPr>
          <a:xfrm>
            <a:off x="4481146" y="48628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Email</a:t>
            </a:r>
            <a:endParaRPr lang="en-SG" sz="1050" dirty="0"/>
          </a:p>
        </p:txBody>
      </p:sp>
      <p:sp>
        <p:nvSpPr>
          <p:cNvPr id="25" name="Rectangle 21"/>
          <p:cNvSpPr/>
          <p:nvPr/>
        </p:nvSpPr>
        <p:spPr>
          <a:xfrm>
            <a:off x="4481146" y="5257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Address</a:t>
            </a:r>
            <a:endParaRPr lang="en-SG" sz="1050" dirty="0"/>
          </a:p>
        </p:txBody>
      </p:sp>
      <p:sp>
        <p:nvSpPr>
          <p:cNvPr id="26" name="Isosceles Triangle 24"/>
          <p:cNvSpPr/>
          <p:nvPr/>
        </p:nvSpPr>
        <p:spPr>
          <a:xfrm rot="5400000">
            <a:off x="5896110" y="4726825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7" name="Elbow Connector 25"/>
          <p:cNvCxnSpPr>
            <a:stCxn id="26" idx="3"/>
            <a:endCxn id="24" idx="3"/>
          </p:cNvCxnSpPr>
          <p:nvPr/>
        </p:nvCxnSpPr>
        <p:spPr>
          <a:xfrm rot="10800000" flipV="1">
            <a:off x="5410443" y="4814586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8" name="Elbow Connector 26"/>
          <p:cNvCxnSpPr>
            <a:stCxn id="26" idx="3"/>
            <a:endCxn id="23" idx="3"/>
          </p:cNvCxnSpPr>
          <p:nvPr/>
        </p:nvCxnSpPr>
        <p:spPr>
          <a:xfrm rot="10800000">
            <a:off x="5410443" y="4641207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Elbow Connector 29"/>
          <p:cNvCxnSpPr>
            <a:stCxn id="26" idx="3"/>
            <a:endCxn id="25" idx="3"/>
          </p:cNvCxnSpPr>
          <p:nvPr/>
        </p:nvCxnSpPr>
        <p:spPr>
          <a:xfrm rot="10800000" flipV="1">
            <a:off x="5410443" y="4814586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Rectangle 21"/>
          <p:cNvSpPr/>
          <p:nvPr/>
        </p:nvSpPr>
        <p:spPr>
          <a:xfrm>
            <a:off x="4481146" y="40728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Name</a:t>
            </a:r>
            <a:endParaRPr lang="en-SG" sz="1050" dirty="0"/>
          </a:p>
        </p:txBody>
      </p:sp>
      <p:cxnSp>
        <p:nvCxnSpPr>
          <p:cNvPr id="31" name="Elbow Connector 26"/>
          <p:cNvCxnSpPr>
            <a:stCxn id="26" idx="3"/>
            <a:endCxn id="30" idx="3"/>
          </p:cNvCxnSpPr>
          <p:nvPr/>
        </p:nvCxnSpPr>
        <p:spPr>
          <a:xfrm rot="10800000">
            <a:off x="5410443" y="4246221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6"/>
          <p:cNvSpPr/>
          <p:nvPr/>
        </p:nvSpPr>
        <p:spPr>
          <a:xfrm>
            <a:off x="6132002" y="4925292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4" name="Rectangle 6"/>
          <p:cNvSpPr/>
          <p:nvPr/>
        </p:nvSpPr>
        <p:spPr>
          <a:xfrm>
            <a:off x="6132002" y="5043684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+ </a:t>
            </a:r>
            <a:r>
              <a:rPr lang="en-US" sz="1050" dirty="0" err="1" smtClean="0"/>
              <a:t>getPrintableString</a:t>
            </a:r>
            <a:r>
              <a:rPr lang="en-US" sz="1050" dirty="0" smtClean="0"/>
              <a:t>(): String</a:t>
            </a:r>
            <a:endParaRPr lang="en-SG" sz="1050" dirty="0"/>
          </a:p>
        </p:txBody>
      </p:sp>
      <p:sp>
        <p:nvSpPr>
          <p:cNvPr id="32" name="Rectangle 12"/>
          <p:cNvSpPr/>
          <p:nvPr/>
        </p:nvSpPr>
        <p:spPr>
          <a:xfrm>
            <a:off x="1031322" y="12067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AddressBook</a:t>
            </a:r>
            <a:endParaRPr lang="en-SG" sz="1050" dirty="0"/>
          </a:p>
        </p:txBody>
      </p:sp>
      <p:sp>
        <p:nvSpPr>
          <p:cNvPr id="33" name="Rectangle 14"/>
          <p:cNvSpPr/>
          <p:nvPr/>
        </p:nvSpPr>
        <p:spPr>
          <a:xfrm>
            <a:off x="2647520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TagList</a:t>
            </a:r>
            <a:endParaRPr lang="en-SG" sz="1050" dirty="0"/>
          </a:p>
        </p:txBody>
      </p:sp>
      <p:sp>
        <p:nvSpPr>
          <p:cNvPr id="34" name="Rectangle 15"/>
          <p:cNvSpPr/>
          <p:nvPr/>
        </p:nvSpPr>
        <p:spPr>
          <a:xfrm>
            <a:off x="2621143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Unique</a:t>
            </a:r>
            <a:br>
              <a:rPr lang="en-US" sz="1050" dirty="0" smtClean="0"/>
            </a:br>
            <a:r>
              <a:rPr lang="en-US" sz="1050" dirty="0" err="1" smtClean="0"/>
              <a:t>PersonList</a:t>
            </a:r>
            <a:endParaRPr lang="en-SG" sz="1050" dirty="0"/>
          </a:p>
        </p:txBody>
      </p:sp>
      <p:sp>
        <p:nvSpPr>
          <p:cNvPr id="35" name="Rectangle 18"/>
          <p:cNvSpPr/>
          <p:nvPr/>
        </p:nvSpPr>
        <p:spPr>
          <a:xfrm>
            <a:off x="4190165" y="183781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Person</a:t>
            </a:r>
            <a:endParaRPr lang="en-SG" sz="1050" dirty="0"/>
          </a:p>
        </p:txBody>
      </p:sp>
      <p:cxnSp>
        <p:nvCxnSpPr>
          <p:cNvPr id="36" name="Elbow Connector 47"/>
          <p:cNvCxnSpPr>
            <a:stCxn id="42" idx="3"/>
            <a:endCxn id="33" idx="1"/>
          </p:cNvCxnSpPr>
          <p:nvPr/>
        </p:nvCxnSpPr>
        <p:spPr>
          <a:xfrm flipV="1">
            <a:off x="2196666" y="691066"/>
            <a:ext cx="450854" cy="687145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50"/>
          <p:cNvCxnSpPr>
            <a:stCxn id="42" idx="3"/>
            <a:endCxn id="34" idx="1"/>
          </p:cNvCxnSpPr>
          <p:nvPr/>
        </p:nvCxnSpPr>
        <p:spPr>
          <a:xfrm>
            <a:off x="2196666" y="1378211"/>
            <a:ext cx="424477" cy="6329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78"/>
          <p:cNvSpPr/>
          <p:nvPr/>
        </p:nvSpPr>
        <p:spPr>
          <a:xfrm>
            <a:off x="4190165" y="517686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40" name="Flowchart: Decision 96"/>
          <p:cNvSpPr/>
          <p:nvPr/>
        </p:nvSpPr>
        <p:spPr>
          <a:xfrm>
            <a:off x="3576816" y="617076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1" name="Flowchart: Decision 99"/>
          <p:cNvSpPr/>
          <p:nvPr/>
        </p:nvSpPr>
        <p:spPr>
          <a:xfrm>
            <a:off x="3540415" y="1924501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2" name="Flowchart: Decision 105"/>
          <p:cNvSpPr/>
          <p:nvPr/>
        </p:nvSpPr>
        <p:spPr>
          <a:xfrm>
            <a:off x="1960618" y="1291521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3" name="Straight Arrow Connector 113"/>
          <p:cNvCxnSpPr>
            <a:stCxn id="40" idx="3"/>
            <a:endCxn id="39" idx="1"/>
          </p:cNvCxnSpPr>
          <p:nvPr/>
        </p:nvCxnSpPr>
        <p:spPr>
          <a:xfrm flipV="1">
            <a:off x="3812864" y="691066"/>
            <a:ext cx="377301" cy="127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4" name="Straight Arrow Connector 114"/>
          <p:cNvCxnSpPr>
            <a:stCxn id="41" idx="3"/>
            <a:endCxn id="35" idx="1"/>
          </p:cNvCxnSpPr>
          <p:nvPr/>
        </p:nvCxnSpPr>
        <p:spPr>
          <a:xfrm>
            <a:off x="3776463" y="2011191"/>
            <a:ext cx="41370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5" name="Rectangle 98"/>
          <p:cNvSpPr/>
          <p:nvPr/>
        </p:nvSpPr>
        <p:spPr>
          <a:xfrm>
            <a:off x="3348216" y="1195623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Tagging</a:t>
            </a:r>
            <a:endParaRPr lang="en-SG" sz="1050" dirty="0"/>
          </a:p>
        </p:txBody>
      </p:sp>
      <p:cxnSp>
        <p:nvCxnSpPr>
          <p:cNvPr id="49" name="Straight Arrow Connector 48"/>
          <p:cNvCxnSpPr>
            <a:stCxn id="35" idx="0"/>
            <a:endCxn id="39" idx="2"/>
          </p:cNvCxnSpPr>
          <p:nvPr/>
        </p:nvCxnSpPr>
        <p:spPr>
          <a:xfrm flipV="1">
            <a:off x="4654813" y="864446"/>
            <a:ext cx="0" cy="973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45" idx="3"/>
          </p:cNvCxnSpPr>
          <p:nvPr/>
        </p:nvCxnSpPr>
        <p:spPr>
          <a:xfrm>
            <a:off x="4277512" y="1369003"/>
            <a:ext cx="377301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Arrow Connector 54"/>
          <p:cNvCxnSpPr>
            <a:stCxn id="42" idx="3"/>
            <a:endCxn id="45" idx="1"/>
          </p:cNvCxnSpPr>
          <p:nvPr/>
        </p:nvCxnSpPr>
        <p:spPr>
          <a:xfrm flipV="1">
            <a:off x="2196666" y="1369003"/>
            <a:ext cx="1151550" cy="92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7" name="TextBox 56"/>
          <p:cNvSpPr txBox="1"/>
          <p:nvPr/>
        </p:nvSpPr>
        <p:spPr>
          <a:xfrm>
            <a:off x="3112168" y="1066800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5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70</Words>
  <Application>Microsoft Macintosh PowerPoint</Application>
  <PresentationFormat>On-screen Show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AddressBook – Level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Chia Wei Kang</cp:lastModifiedBy>
  <cp:revision>17</cp:revision>
  <dcterms:created xsi:type="dcterms:W3CDTF">2016-07-22T14:33:02Z</dcterms:created>
  <dcterms:modified xsi:type="dcterms:W3CDTF">2016-08-28T16:25:20Z</dcterms:modified>
</cp:coreProperties>
</file>