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f52351f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1f52351f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8134953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7813495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8134953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78134953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7813495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7813495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is incorrect b/c we do not have a condition in which a number is divisible by both 5 and 3.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Differing behavior cases are being checked in this case. Each case above will result in a different return value.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e70459354dc89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e70459354dc8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is incorrect b/c we do not have a condition in which a number is divisible by both 5 and 3.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Differing behavior cases are being checked in this case. Each case above will result in a different return value.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8134953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78134953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78134953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78134953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8134953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8134953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b4862b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b4862b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b4862bf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b4862bf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e580a2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e580a2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cases, testing with a main, fill in the blank socrative questions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f52351f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f52351f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e580a27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e580a27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cases, testing with a main, fill in the blank socrative questions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7e580a27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7e580a27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cases, testing with a main, fill in the blank socrative questions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e580a27a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e580a27a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cases, testing with a main, fill in the blank socrative questions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e580a27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e580a27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e580a27a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7e580a27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7e580a27a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7e580a27a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e580a27a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e580a27a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e580a27a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7e580a27a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e580a27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e580a27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e580a27a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7e580a27a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f52351f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f52351f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7e580a27a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7e580a27a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7e580a27a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7e580a27a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e580a27a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7e580a27a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e580a27a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e580a27a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7e580a27a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7e580a27a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e580a27a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7e580a27a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7e580a27a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7e580a27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f52351f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f52351f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813495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813495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813495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813495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8134953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7813495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8134953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78134953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8134953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8134953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.socrative.com/login/studen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1900" y="1744025"/>
            <a:ext cx="8222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boundaries and test at boundary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The user is only allowed to input a number between and inclusive  0-100.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lower boundary ( ex. -1)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upper boundary (ex. 101)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low boundary - 0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high boundary - 100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normal operation - 35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inputs that result in different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If the input is negative print out “Alert!”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any negative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 write a test for any positive number (make sure “Alert” is not printed)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460950" y="1731900"/>
            <a:ext cx="82221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</a:t>
            </a:r>
            <a:r>
              <a:rPr lang="en" sz="1600"/>
              <a:t>a function called foo that takes in a parameter named x. When x is divisible by 3 return the string “foo”. When x is divisible by 5 return “bob”. When x is divisible by both 5 and 3 return the string “foobob”. If none of the conditions pass return an empty string.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is the best set of test cases from the choices below for this problem?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other words, what numbers should we test with this method?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1, 2, 3, 4, 5, 6, 7, 8, 9, 10, … 100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2, 4, 6, 8, 10, 12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3, 5, 10, 2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3, 5, 15, 4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9, 10, 3, 5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5, 3, 15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460950" y="1731900"/>
            <a:ext cx="82221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</a:t>
            </a:r>
            <a:r>
              <a:rPr lang="en" sz="1600"/>
              <a:t>a function called foo that takes in a parameter named x. When x is divisible by 3 return the string “foo”. When x is divisible by 5 return “bob”. When x is divisible by both 5 and 3 return the string “foobob”. If none of the conditions pass return an empty string.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is the best set of test cases from the choices below for this problem?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other words, what numbers should we test with this method?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1, 2, 3, 4, 5, 6, 7, 8, 9, 10, … 100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2, 4, 6, 8, 10, 12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3, 5, 10, 2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>
                <a:highlight>
                  <a:srgbClr val="FFFF00"/>
                </a:highlight>
              </a:rPr>
              <a:t>3, 5, 15, 4</a:t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9, 10, 3, 5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5, 3, 15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write test cases?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write test cases several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way is to print the results of function calls in our program, either in a main function or any place in the program.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write test cases?</a:t>
            </a:r>
            <a:endParaRPr/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write test cases several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way is to print the results of function calls in our program, either in a main function or any place in the program.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print(“foo test with value 3 was:”, foo(3))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print(“Expected the value to be: foo”)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been doing…</a:t>
            </a:r>
            <a:endParaRPr/>
          </a:p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71900" y="1919075"/>
            <a:ext cx="82221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print(“foo test with value 5:”, foo(5))</a:t>
            </a:r>
            <a:br>
              <a:rPr lang="en"/>
            </a:br>
            <a:r>
              <a:rPr lang="en"/>
              <a:t>p</a:t>
            </a:r>
            <a:r>
              <a:rPr lang="en"/>
              <a:t>rint (“Expected the value to be: bob”)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print(“foo test with value 15:”, foo(15))</a:t>
            </a:r>
            <a:br>
              <a:rPr lang="en"/>
            </a:br>
            <a:r>
              <a:rPr lang="en"/>
              <a:t>print(“Expected the value to be: foobob”)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print(“foo test with value 4:”, foo(4))</a:t>
            </a:r>
            <a:br>
              <a:rPr lang="en"/>
            </a:br>
            <a:r>
              <a:rPr lang="en"/>
              <a:t>print(“Expected the value to be: ”)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AssertEquals</a:t>
            </a:r>
            <a:endParaRPr/>
          </a:p>
        </p:txBody>
      </p:sp>
      <p:sp>
        <p:nvSpPr>
          <p:cNvPr id="210" name="Google Shape;210;p41"/>
          <p:cNvSpPr txBox="1"/>
          <p:nvPr>
            <p:ph idx="1" type="body"/>
          </p:nvPr>
        </p:nvSpPr>
        <p:spPr>
          <a:xfrm>
            <a:off x="471900" y="1919075"/>
            <a:ext cx="8222100" cy="28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tests with AssertEquals for this method, here is an </a:t>
            </a:r>
            <a:r>
              <a:rPr lang="en"/>
              <a:t>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test_foo(self):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self.assertEqual(“foo”, foo(3))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AssertEquals</a:t>
            </a:r>
            <a:endParaRPr/>
          </a:p>
        </p:txBody>
      </p:sp>
      <p:sp>
        <p:nvSpPr>
          <p:cNvPr id="216" name="Google Shape;216;p42"/>
          <p:cNvSpPr txBox="1"/>
          <p:nvPr>
            <p:ph idx="1" type="body"/>
          </p:nvPr>
        </p:nvSpPr>
        <p:spPr>
          <a:xfrm>
            <a:off x="471900" y="1919075"/>
            <a:ext cx="82221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tests with AssertEquals for this method, here is an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test_foo(self):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self.assertEqual(“foo”, foo(3))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self.assertEqual(“foobob”, </a:t>
            </a:r>
            <a:r>
              <a:rPr lang="en"/>
              <a:t>foo(15)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self.assertEqual(“bob”, foo(5))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self.assertEqual(“”, foo(4))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test…</a:t>
            </a:r>
            <a:endParaRPr/>
          </a:p>
        </p:txBody>
      </p:sp>
      <p:sp>
        <p:nvSpPr>
          <p:cNvPr id="222" name="Google Shape;222;p43"/>
          <p:cNvSpPr txBox="1"/>
          <p:nvPr>
            <p:ph idx="1" type="body"/>
          </p:nvPr>
        </p:nvSpPr>
        <p:spPr>
          <a:xfrm>
            <a:off x="471900" y="1919075"/>
            <a:ext cx="2670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"?")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test…</a:t>
            </a:r>
            <a:endParaRPr/>
          </a:p>
        </p:txBody>
      </p:sp>
      <p:sp>
        <p:nvSpPr>
          <p:cNvPr id="228" name="Google Shape;228;p44"/>
          <p:cNvSpPr txBox="1"/>
          <p:nvPr>
            <p:ph idx="1" type="body"/>
          </p:nvPr>
        </p:nvSpPr>
        <p:spPr>
          <a:xfrm>
            <a:off x="471900" y="1919075"/>
            <a:ext cx="2670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"?")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4410200" y="1919075"/>
            <a:ext cx="44352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def test_exclamation(self):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expected = “Thanks!”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actual = exclamation(“Thanks”)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self.assertEqual(expected, actual)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test…</a:t>
            </a:r>
            <a:endParaRPr/>
          </a:p>
        </p:txBody>
      </p:sp>
      <p:sp>
        <p:nvSpPr>
          <p:cNvPr id="235" name="Google Shape;235;p45"/>
          <p:cNvSpPr txBox="1"/>
          <p:nvPr>
            <p:ph idx="1" type="body"/>
          </p:nvPr>
        </p:nvSpPr>
        <p:spPr>
          <a:xfrm>
            <a:off x="471900" y="1919075"/>
            <a:ext cx="2670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"?")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idx="1" type="body"/>
          </p:nvPr>
        </p:nvSpPr>
        <p:spPr>
          <a:xfrm>
            <a:off x="4410200" y="1919075"/>
            <a:ext cx="44352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test_exclamation(self):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expected = “Thanks!”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actual = exclamation(“Thanks”)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self.assertEqual(expected, actual)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test_question(self):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expected = “Thanks?”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actual = exclamation(“Thanks”)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self.assertEqual(expected, actual)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test… (Shorthand)</a:t>
            </a:r>
            <a:endParaRPr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471900" y="1919075"/>
            <a:ext cx="2670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"?")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3142200" y="1919075"/>
            <a:ext cx="64767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test_exclamation(self):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self.assertEqual(</a:t>
            </a:r>
            <a:r>
              <a:rPr lang="en"/>
              <a:t>“Thanks!”</a:t>
            </a:r>
            <a:r>
              <a:rPr lang="en"/>
              <a:t>, </a:t>
            </a:r>
            <a:r>
              <a:rPr lang="en"/>
              <a:t>exclamation(“Thanks”)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test_question(self):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self.assertEqual(“</a:t>
            </a:r>
            <a:r>
              <a:rPr lang="en"/>
              <a:t>Thanks?”, </a:t>
            </a:r>
            <a:r>
              <a:rPr lang="en"/>
              <a:t> </a:t>
            </a:r>
            <a:r>
              <a:rPr lang="en"/>
              <a:t>exclamation(“Thanks”)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471900" y="1919075"/>
            <a:ext cx="44889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</a:t>
            </a:r>
            <a:r>
              <a:rPr lang="en"/>
              <a:t>function </a:t>
            </a:r>
            <a:r>
              <a:rPr b="1" lang="en"/>
              <a:t>max </a:t>
            </a:r>
            <a:r>
              <a:rPr lang="en"/>
              <a:t>that takes a 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finds the max, fill in the blanks 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the unittest.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def test_max(self):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expected = (1)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actual = (2)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        self.assertEqual(expected, actual)</a:t>
            </a:r>
            <a:r>
              <a:rPr lang="en"/>
              <a:t> </a:t>
            </a:r>
            <a:endParaRPr/>
          </a:p>
        </p:txBody>
      </p:sp>
      <p:sp>
        <p:nvSpPr>
          <p:cNvPr id="250" name="Google Shape;250;p47"/>
          <p:cNvSpPr txBox="1"/>
          <p:nvPr/>
        </p:nvSpPr>
        <p:spPr>
          <a:xfrm>
            <a:off x="4920150" y="1712250"/>
            <a:ext cx="3871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max(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[1, 2, 3, 4]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4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4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max([1, 2, 3, 4])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max(4)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[1, 2, 3, 4]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[1, 2, 3, 4]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max(4)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56" name="Google Shape;256;p48"/>
          <p:cNvSpPr txBox="1"/>
          <p:nvPr>
            <p:ph idx="1" type="body"/>
          </p:nvPr>
        </p:nvSpPr>
        <p:spPr>
          <a:xfrm>
            <a:off x="471900" y="1919075"/>
            <a:ext cx="44889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max </a:t>
            </a:r>
            <a:r>
              <a:rPr lang="en"/>
              <a:t>that takes a 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finds the max, fill in the blanks 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the unittest.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def test_max(self):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expected = (1)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        actual = (2)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        self.assertEqual(expected, actual)</a:t>
            </a:r>
            <a:r>
              <a:rPr lang="en"/>
              <a:t> </a:t>
            </a:r>
            <a:endParaRPr/>
          </a:p>
        </p:txBody>
      </p:sp>
      <p:sp>
        <p:nvSpPr>
          <p:cNvPr id="257" name="Google Shape;257;p48"/>
          <p:cNvSpPr txBox="1"/>
          <p:nvPr/>
        </p:nvSpPr>
        <p:spPr>
          <a:xfrm>
            <a:off x="4920150" y="1712250"/>
            <a:ext cx="3871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max([1, 2, 3, 4])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4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(1): 4</a:t>
            </a:r>
            <a:endParaRPr sz="16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(2): max([1, 2, 3, 4])</a:t>
            </a:r>
            <a:endParaRPr sz="16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max(4)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[1, 2, 3, 4]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lphaUcPeriod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(1): [1, 2, 3, 4]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(2): max(4)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main…</a:t>
            </a:r>
            <a:endParaRPr/>
          </a:p>
        </p:txBody>
      </p:sp>
      <p:sp>
        <p:nvSpPr>
          <p:cNvPr id="263" name="Google Shape;263;p49"/>
          <p:cNvSpPr txBox="1"/>
          <p:nvPr>
            <p:ph idx="1" type="body"/>
          </p:nvPr>
        </p:nvSpPr>
        <p:spPr>
          <a:xfrm>
            <a:off x="471900" y="1919075"/>
            <a:ext cx="2661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return (word + "?")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4712025" y="2044400"/>
            <a:ext cx="3571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main():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???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r>
              <a:rPr lang="en"/>
              <a:t>???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main…</a:t>
            </a:r>
            <a:endParaRPr/>
          </a:p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471900" y="1919075"/>
            <a:ext cx="2661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return (word + "?")</a:t>
            </a:r>
            <a:endParaRPr/>
          </a:p>
        </p:txBody>
      </p:sp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4712025" y="2044400"/>
            <a:ext cx="3571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main():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</a:t>
            </a:r>
            <a:r>
              <a:rPr lang="en"/>
              <a:t>exclamation(“Thanks”)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???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main…</a:t>
            </a:r>
            <a:endParaRPr/>
          </a:p>
        </p:txBody>
      </p:sp>
      <p:sp>
        <p:nvSpPr>
          <p:cNvPr id="277" name="Google Shape;277;p51"/>
          <p:cNvSpPr txBox="1"/>
          <p:nvPr>
            <p:ph idx="1" type="body"/>
          </p:nvPr>
        </p:nvSpPr>
        <p:spPr>
          <a:xfrm>
            <a:off x="471900" y="1919075"/>
            <a:ext cx="2661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return (word + "?")</a:t>
            </a:r>
            <a:endParaRPr/>
          </a:p>
        </p:txBody>
      </p:sp>
      <p:sp>
        <p:nvSpPr>
          <p:cNvPr id="278" name="Google Shape;278;p51"/>
          <p:cNvSpPr txBox="1"/>
          <p:nvPr>
            <p:ph idx="1" type="body"/>
          </p:nvPr>
        </p:nvSpPr>
        <p:spPr>
          <a:xfrm>
            <a:off x="4712025" y="2044400"/>
            <a:ext cx="3571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main():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print(exclamation(“Thanks”))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r>
              <a:rPr lang="en"/>
              <a:t>print(question(“Thanks”))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main…</a:t>
            </a:r>
            <a:endParaRPr/>
          </a:p>
        </p:txBody>
      </p:sp>
      <p:sp>
        <p:nvSpPr>
          <p:cNvPr id="284" name="Google Shape;284;p52"/>
          <p:cNvSpPr txBox="1"/>
          <p:nvPr>
            <p:ph idx="1" type="body"/>
          </p:nvPr>
        </p:nvSpPr>
        <p:spPr>
          <a:xfrm>
            <a:off x="471900" y="1919075"/>
            <a:ext cx="2661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exclamation(word):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(word + "!")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question(word):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return (word + "?")</a:t>
            </a:r>
            <a:endParaRPr/>
          </a:p>
        </p:txBody>
      </p:sp>
      <p:sp>
        <p:nvSpPr>
          <p:cNvPr id="285" name="Google Shape;285;p52"/>
          <p:cNvSpPr txBox="1"/>
          <p:nvPr>
            <p:ph idx="1" type="body"/>
          </p:nvPr>
        </p:nvSpPr>
        <p:spPr>
          <a:xfrm>
            <a:off x="4712025" y="2044400"/>
            <a:ext cx="3571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main():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print(exclamation(“Thanks”))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print(question(“Thanks”))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Thanks!</a:t>
            </a:r>
            <a:endParaRPr i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Thanks?</a:t>
            </a:r>
            <a:endParaRPr i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91" name="Google Shape;291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</a:t>
            </a:r>
            <a:r>
              <a:rPr lang="en"/>
              <a:t>function </a:t>
            </a:r>
            <a:r>
              <a:rPr b="1" lang="en"/>
              <a:t>ageChecker</a:t>
            </a:r>
            <a:r>
              <a:rPr lang="en"/>
              <a:t> that takes a single int paramager age and returns 0 if age is [0-20],  1 if age is [21-60], 2 if age is 61+, and -1 if age is &lt;0…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would be the best set of test cases to use?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-1, 0, 1, 2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0, 1, 2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-10, 0, 21, 65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-10, 0, 15, 20, 85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“Anyone who has never made a mistake has never tried anything new.”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0" y="152400"/>
            <a:ext cx="2121849" cy="278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97" name="Google Shape;297;p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ageChecker</a:t>
            </a:r>
            <a:r>
              <a:rPr lang="en"/>
              <a:t> that takes a single int paramager age and returns 0 if age is [0-20],  1 if age is [21-60], 2 if age is 61+, and -1 if age is &lt;0…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would be the best set of test cases to use?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-1, 0, 1, 2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0, 1, 2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-10, 0, 21, 65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-10, 0, 15, 20, 85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More Test Cases</a:t>
            </a:r>
            <a:endParaRPr/>
          </a:p>
        </p:txBody>
      </p:sp>
      <p:sp>
        <p:nvSpPr>
          <p:cNvPr id="303" name="Google Shape;303;p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ageChecker</a:t>
            </a:r>
            <a:r>
              <a:rPr lang="en"/>
              <a:t> that takes a single int </a:t>
            </a:r>
            <a:r>
              <a:rPr lang="en"/>
              <a:t>parameter </a:t>
            </a:r>
            <a:r>
              <a:rPr lang="en"/>
              <a:t>age and returns 0 if age is [0-20],  1 if age is [21-60], 2 if age is 61+, and -1 if age is &lt;0…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Okay, let’s use asserts to test the function with these test cases: -10, 0, 21, 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self.assertEqual(?, ?)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More Test Cases</a:t>
            </a:r>
            <a:endParaRPr/>
          </a:p>
        </p:txBody>
      </p:sp>
      <p:sp>
        <p:nvSpPr>
          <p:cNvPr id="309" name="Google Shape;309;p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ageChecker</a:t>
            </a:r>
            <a:r>
              <a:rPr lang="en"/>
              <a:t> that takes a single int </a:t>
            </a:r>
            <a:r>
              <a:rPr lang="en"/>
              <a:t>parameter </a:t>
            </a:r>
            <a:r>
              <a:rPr lang="en"/>
              <a:t>age and returns 0 if age is [0-20],  1 if age is [21-60], 2 if age is 61+, and -1 if age is &lt;0…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Okay, let’s use asserts to test the function with these test cases: -10, 0, 21, 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self.assertEqual(-1, ?)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More Test Cases</a:t>
            </a:r>
            <a:endParaRPr/>
          </a:p>
        </p:txBody>
      </p:sp>
      <p:sp>
        <p:nvSpPr>
          <p:cNvPr id="315" name="Google Shape;315;p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ageChecker</a:t>
            </a:r>
            <a:r>
              <a:rPr lang="en"/>
              <a:t> that takes a single int </a:t>
            </a:r>
            <a:r>
              <a:rPr lang="en"/>
              <a:t>parameter </a:t>
            </a:r>
            <a:r>
              <a:rPr lang="en"/>
              <a:t>age and returns 0 if age is [0-20],  1 if age is [21-60], 2 if age is 61+, and -1 if age is &lt;0…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Okay, let’s use asserts to test the function with these test cases: -10, 0, 21, 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self.assertEqual(-1, </a:t>
            </a:r>
            <a:r>
              <a:rPr lang="en"/>
              <a:t>ageChecker(</a:t>
            </a:r>
            <a:r>
              <a:rPr lang="en" sz="1650"/>
              <a:t>-10))</a:t>
            </a:r>
            <a:r>
              <a:rPr lang="en"/>
              <a:t> # </a:t>
            </a:r>
            <a:r>
              <a:rPr lang="en" sz="1650"/>
              <a:t>(expected, actual)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More Test Cases</a:t>
            </a:r>
            <a:endParaRPr/>
          </a:p>
        </p:txBody>
      </p:sp>
      <p:sp>
        <p:nvSpPr>
          <p:cNvPr id="321" name="Google Shape;321;p58"/>
          <p:cNvSpPr txBox="1"/>
          <p:nvPr>
            <p:ph idx="1" type="body"/>
          </p:nvPr>
        </p:nvSpPr>
        <p:spPr>
          <a:xfrm>
            <a:off x="471900" y="1919075"/>
            <a:ext cx="82221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ageChecker</a:t>
            </a:r>
            <a:r>
              <a:rPr lang="en"/>
              <a:t> that takes a single int parameter age and returns 0 if age is [0-20],  1 if age is [21-60], 2 if age is 61+, and -1 if age is &lt;0…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Okay, let’s use asserts to test the function with these test cases: -10, 0, 21, 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self.assertEqual(-1, </a:t>
            </a:r>
            <a:r>
              <a:rPr lang="en"/>
              <a:t>ageChecker(</a:t>
            </a:r>
            <a:r>
              <a:rPr lang="en" sz="1650"/>
              <a:t>-10))</a:t>
            </a:r>
            <a:r>
              <a:rPr lang="en"/>
              <a:t> # </a:t>
            </a:r>
            <a:r>
              <a:rPr lang="en" sz="1650"/>
              <a:t>(expected, actual)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self.assertEqual(0, </a:t>
            </a:r>
            <a:r>
              <a:rPr lang="en"/>
              <a:t>ageChecker(</a:t>
            </a:r>
            <a:r>
              <a:rPr lang="en" sz="1650"/>
              <a:t>0))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More Test Cases</a:t>
            </a:r>
            <a:endParaRPr/>
          </a:p>
        </p:txBody>
      </p:sp>
      <p:sp>
        <p:nvSpPr>
          <p:cNvPr id="327" name="Google Shape;327;p59"/>
          <p:cNvSpPr txBox="1"/>
          <p:nvPr>
            <p:ph idx="1" type="body"/>
          </p:nvPr>
        </p:nvSpPr>
        <p:spPr>
          <a:xfrm>
            <a:off x="471900" y="1919075"/>
            <a:ext cx="82221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ageChecker</a:t>
            </a:r>
            <a:r>
              <a:rPr lang="en"/>
              <a:t> that takes a single int </a:t>
            </a:r>
            <a:r>
              <a:rPr lang="en"/>
              <a:t>parameter </a:t>
            </a:r>
            <a:r>
              <a:rPr lang="en"/>
              <a:t>age and returns 0 if age is [0-20],  1 if age is [21-60], 2 if age is 61+, and -1 if age is &lt;0…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Okay, let’s use asserts to test the function with these test cases: -10, 0, 21, 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self.assertEqual(-1, </a:t>
            </a:r>
            <a:r>
              <a:rPr lang="en"/>
              <a:t>ageChecker(</a:t>
            </a:r>
            <a:r>
              <a:rPr lang="en" sz="1650"/>
              <a:t>-10))</a:t>
            </a:r>
            <a:r>
              <a:rPr lang="en"/>
              <a:t> # </a:t>
            </a:r>
            <a:r>
              <a:rPr lang="en" sz="1650"/>
              <a:t>(expected, actual)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self.assertEqual(0, </a:t>
            </a:r>
            <a:r>
              <a:rPr lang="en"/>
              <a:t>ageChecker(</a:t>
            </a:r>
            <a:r>
              <a:rPr lang="en" sz="1650"/>
              <a:t>0))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self.assertEqual(1, </a:t>
            </a:r>
            <a:r>
              <a:rPr lang="en"/>
              <a:t>ageChecker(</a:t>
            </a:r>
            <a:r>
              <a:rPr lang="en" sz="1650"/>
              <a:t>21))</a:t>
            </a:r>
            <a:endParaRPr sz="16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More Test Cases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function </a:t>
            </a:r>
            <a:r>
              <a:rPr b="1" lang="en"/>
              <a:t>ageChecker</a:t>
            </a:r>
            <a:r>
              <a:rPr lang="en"/>
              <a:t> that takes a single int parameter age and returns 0 if age is [0-20],  1 if age is [21-60], 2 if age is 61+, and -1 if age is &lt;0…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Okay, let’s use asserts to test the function with these test cases: -10, 0, 21, 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self.assertEqual(-1, </a:t>
            </a:r>
            <a:r>
              <a:rPr lang="en"/>
              <a:t>ageChecker(</a:t>
            </a:r>
            <a:r>
              <a:rPr lang="en" sz="1650"/>
              <a:t>-10))</a:t>
            </a:r>
            <a:r>
              <a:rPr lang="en"/>
              <a:t> # </a:t>
            </a:r>
            <a:r>
              <a:rPr lang="en" sz="1650"/>
              <a:t>(expected, actual)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self.assertEqual(0, </a:t>
            </a:r>
            <a:r>
              <a:rPr lang="en"/>
              <a:t>ageChecker(</a:t>
            </a:r>
            <a:r>
              <a:rPr lang="en" sz="1650"/>
              <a:t>0))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self.assertEqual(1, </a:t>
            </a:r>
            <a:r>
              <a:rPr lang="en"/>
              <a:t>ageChecker(</a:t>
            </a:r>
            <a:r>
              <a:rPr lang="en" sz="1650"/>
              <a:t>21))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self.assertEqual(2, </a:t>
            </a:r>
            <a:r>
              <a:rPr lang="en"/>
              <a:t>ageChecker(</a:t>
            </a:r>
            <a:r>
              <a:rPr lang="en" sz="1650"/>
              <a:t>65))</a:t>
            </a:r>
            <a:endParaRPr sz="1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code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Coding can sometimes be tricky and it can be hard to find bugs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Writing/Brainstorming possible test cases before coding can actually help finding an accurate solution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code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Coding can sometimes be tricky and it can be hard to find bugs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Writing/Brainstorming possible test cases before coding can actually help finding an accurate solution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get a better understanding of what we want our functions to do or return given certain input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744025"/>
            <a:ext cx="8222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744025"/>
            <a:ext cx="8222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boundaries and test at boundary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The user is only allowed to input a number between and inclusive  0-100.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71900" y="1744025"/>
            <a:ext cx="8222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boundaries and test at boundary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The user is only allowed to input a number between and inclusive  0-100.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lower boundary ( ex. -1)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upper boundary (ex. 101)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low boundary - 0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high boundary - 100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normal operation - 35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test cases we need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71900" y="1744025"/>
            <a:ext cx="8222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read the assignment specifications (specs)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way we know the intended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boundaries and test at boundary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The user is only allowed to input a number between and inclusive  0-100.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lower boundary ( ex. -1)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outside upper boundary (ex. 101)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low boundary - 0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high boundary - 100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a test for normal operation - 35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for inputs that result in different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Ex. If the input is negative print out “Alert!”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