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8971ac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8971ac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d4fc426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d4fc426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8971acb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8971acb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8971acb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8971acb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8971ac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8971ac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8971ac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8971ac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8971acb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8971acb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8971acb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8971acb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8971acb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8971acb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8971ac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8971ac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8971ac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8971ac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8971ac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8971ac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8971ac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8971ac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f52dca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f52dca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f52dca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f52dca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f52dca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f52dca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f52dca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1f52dca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f52dca7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f52dca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8add26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8add26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8add26a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8add26a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8971ac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8971ac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8971ac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8971ac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8971ac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8971ac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8971acb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8971acb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8971acb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8971acb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oxygen = Atom('O', 8, 15.999, 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carbon = Atom('C', 6, 12.001)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8971ac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8971ac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8971ac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8971ac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.socrative.com/login/studen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   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mass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= Atom('O', 8, 15.999, 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5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print(Atom.mass)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print(oxygen[3])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</a:t>
            </a:r>
            <a:r>
              <a:rPr lang="en"/>
              <a:t>- PI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mass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= Atom('O', 8, 15.999, 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print(oxygen.mass)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print(Atom.mass)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print(oxygen[3])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truck = Vehicle(“Ford”, “F-150”, 2021)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truck = Vehicle(“Ford”, “F-150”, 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print(“Make:”, truck.make, “Model:”, truck.model, “Year:”, truck.year)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pretty annoying to </a:t>
            </a:r>
            <a:r>
              <a:rPr lang="en"/>
              <a:t>have to write that for every Vehicle we make… how can we fix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print(“Make:”, truck.make, “Model:”, truck.model, “Year:”, truck.year)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pretty annoying to have to write that for every Vehicle we make… how can we fix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function!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class function that prints the make, model, and year as seen above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class function that prints the make, model, and year as seen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format(self):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print(“Make:”, self.make, “Model:” self.model, “Year:”, self.year)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print(truck.format())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(“Make:”, self.make, “Model:” self.model, “Year:”, self.year)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print(truck)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is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is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 equals method</a:t>
            </a:r>
            <a:endParaRPr/>
          </a:p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an equals method for our vehicle class. It should return True if all the </a:t>
            </a:r>
            <a:r>
              <a:rPr lang="en"/>
              <a:t>attributes</a:t>
            </a:r>
            <a:r>
              <a:rPr lang="en"/>
              <a:t> are the same and False if any of </a:t>
            </a:r>
            <a:r>
              <a:rPr lang="en"/>
              <a:t>them are different.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 equals method</a:t>
            </a:r>
            <a:endParaRPr/>
          </a:p>
        </p:txBody>
      </p:sp>
      <p:sp>
        <p:nvSpPr>
          <p:cNvPr id="250" name="Google Shape;250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equals method for our vehicle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Vehicle) and self.make == other.make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self.model == other.model and self.year == other.year)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6" name="Google Shape;256;p48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 </a:t>
            </a:r>
            <a:r>
              <a:rPr lang="en" sz="1300"/>
              <a:t>(Remember we just added an equals method)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==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 </a:t>
            </a:r>
            <a:r>
              <a:rPr lang="en" sz="1300"/>
              <a:t>(Remember we just added an equals method)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==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PI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471900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Thing: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__init__(self, a, b):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self.val = a *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__str__(self):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’[’ + str(self.val + 2) + ’]’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= Thing(4, 5)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5036875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PI</a:t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471900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Thing: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__init__(self, a, b):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self.val = a *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__str__(self):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’[’ + str(self.val + 2) + ’]’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= Thing(4, 5)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5036875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[22]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classes?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allow us to encapsulate data and write functions that allow us to access the…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the 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</a:t>
            </a:r>
            <a:r>
              <a:rPr lang="en"/>
              <a:t> actions with the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objects have we used before?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of these types has their own methods such as </a:t>
            </a:r>
            <a:r>
              <a:rPr i="1" lang="en"/>
              <a:t>append </a:t>
            </a:r>
            <a:r>
              <a:rPr lang="en"/>
              <a:t>and </a:t>
            </a:r>
            <a:r>
              <a:rPr i="1" lang="en"/>
              <a:t>isdigit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main parts of a class?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your own class you should have…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main parts of a class?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your own class you should have…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 (instance variables)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Constructor do?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are used for instantiating an object. The main thing that they must do is initialize the attributes of the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from POGIL: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Atom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Attributes (Instance Variables)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ttributes are the variables defined directly in the class that are initialized by the constructor.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from POGIL: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Atom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 functions?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functions are functions that manipulate data specific to the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*Notice the keyword </a:t>
            </a:r>
            <a:r>
              <a:rPr i="1" lang="en"/>
              <a:t>self</a:t>
            </a:r>
            <a:r>
              <a:rPr lang="en"/>
              <a:t> is always a parameter*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grams_to_atoms(self, weight):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"""Converts the mass of an element in grams to number of atoms."""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= Atom.avogadros * self.grams_to_moles(weight)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print("%.1f g is %.1e atoms of %s" % (weight, answer, self.symbol))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answer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