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e32d093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e32d093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e092e53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e092e53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e092e530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e092e53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e092e530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e092e530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e092e530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e092e530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092e530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092e530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tv1= Atom(55, “Samsung”)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tv2= Atom(55, “Samsung”, 1080)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tv1 == tv2 # True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e092e530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e092e530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tv1= Atom(55, “Samsung”)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tv2= Atom(55, “Samsung”, 1080)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tv1 == tv2 # True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e092e530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e092e530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10d96e6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10d96e6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1207e2a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1207e2a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overloading near end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7f18575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7f18575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e32d093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e32d093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7f18575b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7f18575b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7f18575b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7f18575b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7f18575b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7f18575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eed2df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eed2df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7f18575b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7f18575b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cd5fe976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cd5fe976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cd5fe976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9cd5fe976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8cef33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8cef33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98cef331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98cef331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e32d0937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e32d093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092e5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092e5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092e53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092e53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e092e530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e092e530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cd5fe9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cd5fe9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7f1857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7f1857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7f18575b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7f18575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.socrative.com/login/studen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class functions?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471900" y="1919075"/>
            <a:ext cx="82221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functions are functions that manipulate data specific to the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*Notice the keyword </a:t>
            </a:r>
            <a:r>
              <a:rPr i="1" lang="en"/>
              <a:t>self</a:t>
            </a:r>
            <a:r>
              <a:rPr lang="en"/>
              <a:t> is always a parameter*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who_can_watch(self, distance_from_tv):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many people can comfortably watch the Television"""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= Math.floor((self.size * .03) *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distance_from_tv)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answer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__str__ function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</a:t>
            </a:r>
            <a:r>
              <a:rPr lang="en"/>
              <a:t>__str__ </a:t>
            </a:r>
            <a:r>
              <a:rPr lang="en"/>
              <a:t>function that prints the size, make, and resolution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</a:t>
            </a:r>
            <a:r>
              <a:rPr lang="en"/>
              <a:t>__str__ function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</a:t>
            </a:r>
            <a:r>
              <a:rPr lang="en"/>
              <a:t>__str__ </a:t>
            </a:r>
            <a:r>
              <a:rPr lang="en"/>
              <a:t>function that prints the size, make, and resolution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          return “Size: ” + self.size + “Make: ” + self.make + “Resolution: ” + self.resolution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+ “p”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__str__ </a:t>
            </a:r>
            <a:r>
              <a:rPr lang="en"/>
              <a:t>function 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make, and resolution 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return “Size: ” + self.size + “Make: ” + self.make + “Resolution: ” + self.resolution + “p”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tv1= Television(55, “Samsung”)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tv1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Size: 55 Make: Samsung Resolution: 1080p</a:t>
            </a:r>
            <a:endParaRPr i="1"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__eq__ function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</a:t>
            </a:r>
            <a:r>
              <a:rPr lang="en"/>
              <a:t>__eq__ </a:t>
            </a:r>
            <a:r>
              <a:rPr lang="en"/>
              <a:t>method for our television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</a:t>
            </a:r>
            <a:r>
              <a:rPr lang="en"/>
              <a:t>__eq__ function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</a:t>
            </a:r>
            <a:r>
              <a:rPr lang="en"/>
              <a:t>__eq__ </a:t>
            </a:r>
            <a:r>
              <a:rPr lang="en"/>
              <a:t>method for our television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Television) and self.size == other.size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self.make == other.make and self.resolution == other.resolution)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</a:t>
            </a:r>
            <a:r>
              <a:rPr lang="en"/>
              <a:t>__eq__ function</a:t>
            </a:r>
            <a:endParaRPr/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</a:t>
            </a:r>
            <a:r>
              <a:rPr lang="en"/>
              <a:t>__eq__ </a:t>
            </a:r>
            <a:r>
              <a:rPr lang="en"/>
              <a:t>method for our television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Television) and self.size == other.size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self.make == other.make and self.resolution == other.resolution)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tv1=Television(55, “Samsung”)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tv2=Television(55, “Samsung”)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print(tv1 == tv2) # True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which evaluates to true?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Account: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def __init__(self, val):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self.gold = val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def __eq__(self, other):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return self.gold == 0 and other.gold == 5</a:t>
            </a:r>
            <a:endParaRPr/>
          </a:p>
        </p:txBody>
      </p:sp>
      <p:sp>
        <p:nvSpPr>
          <p:cNvPr id="213" name="Google Shape;213;p41"/>
          <p:cNvSpPr txBox="1"/>
          <p:nvPr/>
        </p:nvSpPr>
        <p:spPr>
          <a:xfrm>
            <a:off x="5732300" y="1928825"/>
            <a:ext cx="341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Account(50) == Account(50)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Account(80) == Account(90)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Account(0) == Account(5)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Account(0) == Account(0)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than 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which evaluates to true?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Account: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def __init__(self, val):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self.gold = val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def __eq__(self, other):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return self.gold == 0 and other.gold == 5</a:t>
            </a:r>
            <a:endParaRPr/>
          </a:p>
        </p:txBody>
      </p:sp>
      <p:sp>
        <p:nvSpPr>
          <p:cNvPr id="220" name="Google Shape;220;p42"/>
          <p:cNvSpPr txBox="1"/>
          <p:nvPr/>
        </p:nvSpPr>
        <p:spPr>
          <a:xfrm>
            <a:off x="5732300" y="1928825"/>
            <a:ext cx="341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Account(50) == Account(50)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Account(80) == Account(90)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Account(0) == Account(5)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Account(0) == Account(0)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than 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</a:t>
            </a:r>
            <a:r>
              <a:rPr lang="en"/>
              <a:t>another</a:t>
            </a:r>
            <a:r>
              <a:rPr lang="en"/>
              <a:t> Constructor</a:t>
            </a:r>
            <a:endParaRPr/>
          </a:p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constructor that creates a shirt object that has the attributes: size, color, and formal. A shirt can be assumed that it is not formal (false).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Constructor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constructor that creates a shirt object that has the attributes: size, color, and formal. A shirt can be assumed that it is not formal (false).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size, color, formal=False):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Shirt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self.size = size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self.color = color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self.formal = formal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__str__ function </a:t>
            </a:r>
            <a:endParaRPr/>
          </a:p>
        </p:txBody>
      </p:sp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color, and if shirt is formal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__str__ function </a:t>
            </a:r>
            <a:endParaRPr/>
          </a:p>
        </p:txBody>
      </p:sp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color, and if shirt is formal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          return “Size: ” + self.size + “Color: ” + self.color + “formal: ” + self.formal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i="1"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__str__ function </a:t>
            </a:r>
            <a:endParaRPr/>
          </a:p>
        </p:txBody>
      </p:sp>
      <p:sp>
        <p:nvSpPr>
          <p:cNvPr id="250" name="Google Shape;250;p47"/>
          <p:cNvSpPr txBox="1"/>
          <p:nvPr>
            <p:ph idx="1" type="body"/>
          </p:nvPr>
        </p:nvSpPr>
        <p:spPr>
          <a:xfrm>
            <a:off x="471900" y="1919075"/>
            <a:ext cx="82221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__str__ function that prints the size, color, and if shirt is formal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def __str__(self):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          return “Size: ” + self.size + “Color: ” + self.color + “formal: ” + self.formal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then print with: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shirt1 = shirt(“Large”, “Blue”)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shirt1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Size: Large Color: Blue Formal: False</a:t>
            </a:r>
            <a:endParaRPr i="1" sz="1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__eq__ function</a:t>
            </a:r>
            <a:endParaRPr/>
          </a:p>
        </p:txBody>
      </p:sp>
      <p:sp>
        <p:nvSpPr>
          <p:cNvPr id="256" name="Google Shape;256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__eq__ method for our shirt class. It should return True if all the attributes are the same and False if any of them are different.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__eq__ function</a:t>
            </a:r>
            <a:endParaRPr/>
          </a:p>
        </p:txBody>
      </p:sp>
      <p:sp>
        <p:nvSpPr>
          <p:cNvPr id="262" name="Google Shape;262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__eq__ method for our shirt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Shirt) and self.size == other.size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self.color == other.color and self.formal == other.formal)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another __eq__ function</a:t>
            </a:r>
            <a:endParaRPr/>
          </a:p>
        </p:txBody>
      </p:sp>
      <p:sp>
        <p:nvSpPr>
          <p:cNvPr id="268" name="Google Shape;268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__eq__ method for our shirt class. It should return True if all the attributes are the same and False if any of them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__eq__ (self, other):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(isinstance(other, Shirt) and self.size == other.size and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self.color == other.color and self.formal == other.formal)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shirt1 = shirt(“Large”, “Blue”)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shirt2 = shirt(“Large”, “Blue”, False)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print(shirt1 == shirt2) # True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471900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 by the following code?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Thing: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__init__(self, a, b):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self.val = a *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__str__(self):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’[’ + str(self.val + 2) + ’]’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= Thing(4, 5)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print(t)</a:t>
            </a:r>
            <a:endParaRPr/>
          </a:p>
        </p:txBody>
      </p:sp>
      <p:sp>
        <p:nvSpPr>
          <p:cNvPr id="275" name="Google Shape;275;p51"/>
          <p:cNvSpPr txBox="1"/>
          <p:nvPr>
            <p:ph idx="1" type="body"/>
          </p:nvPr>
        </p:nvSpPr>
        <p:spPr>
          <a:xfrm>
            <a:off x="5036875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[20]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[22]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81" name="Google Shape;281;p52"/>
          <p:cNvSpPr txBox="1"/>
          <p:nvPr>
            <p:ph idx="1" type="body"/>
          </p:nvPr>
        </p:nvSpPr>
        <p:spPr>
          <a:xfrm>
            <a:off x="471900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 by the following code?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Thing: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__init__(self, a, b):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self.val = a *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__str__(self):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’[’ + str(self.val + 2) + ’]’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= Thing(4, 5)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print(t)</a:t>
            </a:r>
            <a:endParaRPr/>
          </a:p>
        </p:txBody>
      </p:sp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5036875" y="1919075"/>
            <a:ext cx="3947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[20]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[22]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classes?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allow us to encapsulate data and write functions that allow us to access the…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properties of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the data properties of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actions with the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main parts of a class?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defining your own class you should have…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Attributes (instance variables)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Constructor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constructor that creates a Television object that has the </a:t>
            </a:r>
            <a:r>
              <a:rPr lang="en"/>
              <a:t>attributes: size, make, and resolution. If no resolution is given it should be assumed to be 1080.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Constructor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constructor that creates a Television object that has the attributes: size, make, and resolution. If no resolution is given it should be assumed to be 1080.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size, make, resolution=1080):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Television with the given values."""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self.size = size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self.make = make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self.resolution = resolution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how would we print the attribute </a:t>
            </a:r>
            <a:r>
              <a:rPr i="1" lang="en"/>
              <a:t>make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television(43, “TCL”, 3840)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size, make, resolution=1080):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Television with the given values."""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self.size = size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self.make = make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self.resolution = resolution</a:t>
            </a:r>
            <a:endParaRPr sz="2000"/>
          </a:p>
        </p:txBody>
      </p:sp>
      <p:sp>
        <p:nvSpPr>
          <p:cNvPr id="157" name="Google Shape;157;p32"/>
          <p:cNvSpPr txBox="1"/>
          <p:nvPr/>
        </p:nvSpPr>
        <p:spPr>
          <a:xfrm>
            <a:off x="5272075" y="2409325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print(television.make)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print(make)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print(tv.make)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print(tv[1])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471900" y="1919075"/>
            <a:ext cx="82221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code, how would we print the attribute </a:t>
            </a:r>
            <a:r>
              <a:rPr i="1" lang="en"/>
              <a:t>make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 = television(43, “TCL”, 3840)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__init__(self, size, make, resolution=1080):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"""Constructs an Television with the given values."""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self.size = size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self.make = make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self.resolution = resolution</a:t>
            </a:r>
            <a:endParaRPr sz="2000"/>
          </a:p>
        </p:txBody>
      </p:sp>
      <p:sp>
        <p:nvSpPr>
          <p:cNvPr id="164" name="Google Shape;164;p33"/>
          <p:cNvSpPr txBox="1"/>
          <p:nvPr/>
        </p:nvSpPr>
        <p:spPr>
          <a:xfrm>
            <a:off x="5272075" y="2409325"/>
            <a:ext cx="352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print(television.make)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print(make)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print(tv.make)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print(tv[1])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