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Robot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bold.fntdata"/><Relationship Id="rId21" Type="http://schemas.openxmlformats.org/officeDocument/2006/relationships/slide" Target="slides/slide15.xml"/><Relationship Id="rId65" Type="http://schemas.openxmlformats.org/officeDocument/2006/relationships/font" Target="fonts/Roboto-regular.fntdata"/><Relationship Id="rId24" Type="http://schemas.openxmlformats.org/officeDocument/2006/relationships/slide" Target="slides/slide18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c16f744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c16f744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fileIO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slides mainly focus on classes bc that is what is new you can go over testing quick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4f1f607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4f1f607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cases, testing with a main, fill in the blank socrative questions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4f1f607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4f1f607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cases, testing with a main, fill in the blank socrative questions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4f1f607b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4f1f607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cases, testing with a main, fill in the blank socrative questions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4f1f607b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4f1f607b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4f1f607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4f1f607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4f1f607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4f1f607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4f1f607b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4f1f607b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4f1f607b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4f1f607b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just run locally so u can run through print statements and thinking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4f1f607b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4f1f607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what the value of new_total is after the first line. With values (15, 5, 10), it should be 10.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4f1f607b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4f1f607b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Printed line matches what we expected. Our next statement must be the problem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c16f744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c16f744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4f1f607b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4f1f607b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what the new_total is after our second statement. With test values (15, 5, 10) it should be 11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f1f607b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4f1f607b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gave us the wrong answer, check the calculation we’re doing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4f1f607b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a4f1f607b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give us $1 with values (15, 5, 10)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4f1f607b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4f1f607b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give us $1 with values (15, 5, 10)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a4f1f607b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a4f1f607b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code returns $11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python defaults to float division, getting the idea of types and the difference between different operations is important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c16f744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6c16f744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c16f744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c16f744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6c16f744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6c16f744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c16f744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6c16f744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6c16f744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6c16f744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c16f744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6c16f744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6c16f744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6c16f744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oxygen = Atom('O', 8, 15.999, 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carbon = Atom('C', 6, 12.001)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6c16f744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6c16f744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c16f744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c16f744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c16f744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c16f744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c16f744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6c16f74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c16f744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6c16f744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6c16f744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6c16f744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6c16f744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6c16f744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c16f744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6c16f744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6c16f744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6c16f744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f1f60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4f1f60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6c16f744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6c16f744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6c16f744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6c16f744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6c16f744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6c16f744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c16f744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6c16f744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6c16f744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6c16f744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6c16f744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6c16f744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6c16f744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6c16f744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6c16f744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6c16f744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a4f1f607b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a4f1f607b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a4f1f607b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a4f1f607b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4f1f607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4f1f607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a4f1f607b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a4f1f607b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a4f1f607b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a4f1f607b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a4f1f607b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a4f1f607b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a4f1f607b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a4f1f607b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tv1= Atom(55, “Samsung”)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tv2= Atom(55, “Samsung”, 1080)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tv1 == tv2 # True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a4f1f607b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a4f1f607b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tv1= Atom(55, “Samsung”)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tv2= Atom(55, “Samsung”, 1080)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tv1 == tv2 # True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a4f1f607b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a4f1f607b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6c16f7448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6c16f744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names = [‘Carter’, ‘Maddie’, ‘Cory’, ‘Alyssa’]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name in names: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inner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range(4):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print(name, end='  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6c16f7448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6c16f7448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SPLIT THIS PROBLEM INTO 2 PARTS. don't do this as while loop it just seems toxic at this point they get the idea. explain why it is toxic to do it as a while loop tho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n=5;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for i in range(n):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    for j in range(i):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        print ('* ', end="")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    print('')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for i in range(n,0,-1):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    for j in range(i):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        print('* ', end="")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00FFFF"/>
                </a:highlight>
              </a:rPr>
              <a:t>    print('')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6c16f7448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26c16f7448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range(1, 11):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# to iterate from 1 to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j in range(1, 11):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# print 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print(i * j, end=' 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4f1f607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4f1f607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f1f607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4f1f607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4f1f607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4f1f607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f1f607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4f1f607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cases, testing with a main, fill in the blank socrative questions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.socrative.com/login/student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nlinegdb.com/BhOxzGGu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nlinegdb.com/BhOxzGGu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nlinegdb.com/BhOxzGGu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nlinegdb.com/BhOxzGGu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nlinegdb.com/BhOxzGGu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nlinegdb.com/BhOxzGGu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nlinegdb.com/BhOxzGGu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test…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919075"/>
            <a:ext cx="2670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"?")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4410200" y="1919075"/>
            <a:ext cx="443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def test_exclamation(self):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expected = “Thanks!”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actual = exclamation(“Thanks”)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self.assertEqual(expected, actual)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test…</a:t>
            </a:r>
            <a:endParaRPr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471900" y="1919075"/>
            <a:ext cx="2670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"?")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4410200" y="1919075"/>
            <a:ext cx="44352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test_exclamation(self):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expected = “Thanks!”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actual = exclamation(“Thanks”)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self.assertEqual(expected, actual)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test_question(self):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expected = “Thanks?”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actual = exclamation(“Thanks”)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self.assertEqual(expected, actual)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test… (Shorthand)</a:t>
            </a:r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71900" y="1919075"/>
            <a:ext cx="2670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"?")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42200" y="1919075"/>
            <a:ext cx="64767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test_exclamation(self):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self.assertEqual(“Thanks!”, exclamation(“Thanks”))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test_question(self):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self.assertEqual(“Thanks?”,  exclamation(“Thanks”))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471900" y="1919075"/>
            <a:ext cx="44889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max </a:t>
            </a:r>
            <a:r>
              <a:rPr lang="en"/>
              <a:t>that takes a 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finds the max, fill in the blanks 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the unittest.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def test_max(self):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expected = (1)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actual = (2)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        self.assertEqual(expected, actual)</a:t>
            </a:r>
            <a:r>
              <a:rPr lang="en"/>
              <a:t> </a:t>
            </a:r>
            <a:endParaRPr/>
          </a:p>
        </p:txBody>
      </p:sp>
      <p:sp>
        <p:nvSpPr>
          <p:cNvPr id="196" name="Google Shape;196;p38"/>
          <p:cNvSpPr txBox="1"/>
          <p:nvPr/>
        </p:nvSpPr>
        <p:spPr>
          <a:xfrm>
            <a:off x="4920150" y="1712250"/>
            <a:ext cx="3871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max([1, 2, 3, 4])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4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4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max([1, 2, 3, 4])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max(4)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[1, 2, 3, 4]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[1, 2, 3, 4]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max(4)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471900" y="1919075"/>
            <a:ext cx="44889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max </a:t>
            </a:r>
            <a:r>
              <a:rPr lang="en"/>
              <a:t>that takes a 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finds the max, fill in the blanks 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the unittest.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def test_max(self):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expected = (1)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actual = (2)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        self.assertEqual(expected, actual)</a:t>
            </a:r>
            <a:r>
              <a:rPr lang="en"/>
              <a:t> </a:t>
            </a:r>
            <a:endParaRPr/>
          </a:p>
        </p:txBody>
      </p:sp>
      <p:sp>
        <p:nvSpPr>
          <p:cNvPr id="203" name="Google Shape;203;p39"/>
          <p:cNvSpPr txBox="1"/>
          <p:nvPr/>
        </p:nvSpPr>
        <p:spPr>
          <a:xfrm>
            <a:off x="4920150" y="1712250"/>
            <a:ext cx="3871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max([1, 2, 3, 4])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4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(1): 4</a:t>
            </a:r>
            <a:endParaRPr sz="16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(2): max([1, 2, 3, 4])</a:t>
            </a:r>
            <a:endParaRPr sz="16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max(4)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[1, 2, 3, 4]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[1, 2, 3, 4]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max(4)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 if my code doesn’t pass my tests?</a:t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Debug!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It’s okay if you’re not super comfortable with it yet. It can be daunting, so we’ll go through an example together!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calc_total (inital_cost,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return new_total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Let’s settle on test values, then use print statements to see what’s going on.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(inital_cost,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/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(inital_cost,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(inital_cost,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</a:t>
            </a:r>
            <a:r>
              <a:rPr b="1" lang="en"/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(inital_cost,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F4CCCC"/>
                </a:highlight>
              </a:rPr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(inital_cost,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</a:t>
            </a:r>
            <a:r>
              <a:rPr b="1" lang="en"/>
              <a:t>print(“tax amount”, new_total * (tax_rate // 100)))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F4CCCC"/>
                </a:highlight>
              </a:rPr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(inital_cost,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F4CCCC"/>
                </a:highlight>
              </a:rPr>
              <a:t>print(“tax amount”, new_total * (tax_rate // 100)))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F4CCCC"/>
                </a:highlight>
              </a:rPr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from integer division to regular division fixes our problem!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(inital_cost,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</a:t>
            </a:r>
            <a:r>
              <a:rPr lang="en">
                <a:highlight>
                  <a:srgbClr val="FFFF00"/>
                </a:highlight>
              </a:rPr>
              <a:t>tax_rate / 100</a:t>
            </a:r>
            <a:r>
              <a:rPr lang="en"/>
              <a:t>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print(“tax amount”, new_total * (tax_rate / 100)))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classes?</a:t>
            </a:r>
            <a:endParaRPr/>
          </a:p>
        </p:txBody>
      </p:sp>
      <p:sp>
        <p:nvSpPr>
          <p:cNvPr id="268" name="Google Shape;268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allow us to encapsulate data and write functions that allow us to access the…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properties of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the data properties of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actions with the class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objects have we used before?</a:t>
            </a:r>
            <a:endParaRPr/>
          </a:p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of these types has their own methods such as </a:t>
            </a:r>
            <a:r>
              <a:rPr i="1" lang="en"/>
              <a:t>append </a:t>
            </a:r>
            <a:r>
              <a:rPr lang="en"/>
              <a:t>and </a:t>
            </a:r>
            <a:r>
              <a:rPr i="1" lang="en"/>
              <a:t>isdigit</a:t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3 main parts of a class?</a:t>
            </a:r>
            <a:endParaRPr/>
          </a:p>
        </p:txBody>
      </p:sp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defining your own class you should have…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3 main parts of a class?</a:t>
            </a:r>
            <a:endParaRPr/>
          </a:p>
        </p:txBody>
      </p:sp>
      <p:sp>
        <p:nvSpPr>
          <p:cNvPr id="286" name="Google Shape;286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defining your own class you should have…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Attributes (instance variables)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Constructor do?</a:t>
            </a:r>
            <a:endParaRPr/>
          </a:p>
        </p:txBody>
      </p:sp>
      <p:sp>
        <p:nvSpPr>
          <p:cNvPr id="292" name="Google Shape;292;p54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are used for instantiating an object. The main thing that they must do is initialize the attributes of the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from POGIL: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symbol, atomic, mass, isotope=12):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Atom with the given values."""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self.symbol = symbol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self.atomic = atomic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self.mass = mass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self.isotope = isotope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Attributes (Instance Variables)</a:t>
            </a:r>
            <a:endParaRPr/>
          </a:p>
        </p:txBody>
      </p:sp>
      <p:sp>
        <p:nvSpPr>
          <p:cNvPr id="298" name="Google Shape;298;p55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are the variables defined directly in the class that are initialized by the constructor.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from POGIL: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symbol, atomic, mass, isotope=12):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Atom with the given values."""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self.symbol = symbol</a:t>
            </a:r>
            <a:endParaRPr sz="12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self.atomic = atomic</a:t>
            </a:r>
            <a:endParaRPr sz="12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self.mass = mass</a:t>
            </a:r>
            <a:endParaRPr sz="12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self.isotope = isotope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class functions?</a:t>
            </a:r>
            <a:endParaRPr/>
          </a:p>
        </p:txBody>
      </p:sp>
      <p:sp>
        <p:nvSpPr>
          <p:cNvPr id="304" name="Google Shape;304;p56"/>
          <p:cNvSpPr txBox="1"/>
          <p:nvPr>
            <p:ph idx="1" type="body"/>
          </p:nvPr>
        </p:nvSpPr>
        <p:spPr>
          <a:xfrm>
            <a:off x="471900" y="1919075"/>
            <a:ext cx="82221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functions are functions that manipulate data specific to the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*Notice the keyword </a:t>
            </a:r>
            <a:r>
              <a:rPr i="1" lang="en"/>
              <a:t>self</a:t>
            </a:r>
            <a:r>
              <a:rPr lang="en"/>
              <a:t> is always a parameter*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grams_to_atoms(self, weight):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"""Converts the mass of an element in grams to number of atoms."""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= Atom.avogadros * self.grams_to_moles(weight)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print("%.1f g is %.1e atoms of %s" % (weight, answer, self.symbol))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answer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10" name="Google Shape;310;p57"/>
          <p:cNvSpPr txBox="1"/>
          <p:nvPr>
            <p:ph idx="1" type="body"/>
          </p:nvPr>
        </p:nvSpPr>
        <p:spPr>
          <a:xfrm>
            <a:off x="471900" y="1919075"/>
            <a:ext cx="82221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code, how would we print the attribute </a:t>
            </a:r>
            <a:r>
              <a:rPr i="1" lang="en"/>
              <a:t>mass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 = Atom('O', 8, 15.999, 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symbol, atomic, mass, isotope=12):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self.symbol = symbol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self.atomic = atomic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self.mass = mass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self.isotope = isotope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7"/>
          <p:cNvSpPr txBox="1"/>
          <p:nvPr/>
        </p:nvSpPr>
        <p:spPr>
          <a:xfrm>
            <a:off x="5272075" y="2409325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print(oxygen.mass)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print(Atom.mass)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print(oxygen[3])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17" name="Google Shape;317;p58"/>
          <p:cNvSpPr txBox="1"/>
          <p:nvPr>
            <p:ph idx="1" type="body"/>
          </p:nvPr>
        </p:nvSpPr>
        <p:spPr>
          <a:xfrm>
            <a:off x="471900" y="1919075"/>
            <a:ext cx="82221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code, how would we print the attribute </a:t>
            </a:r>
            <a:r>
              <a:rPr i="1" lang="en"/>
              <a:t>mass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 = Atom('O', 8, 15.999, 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symbol, atomic, mass, isotope=12):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self.symbol = symbol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self.atomic = atomic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self.mass = mass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self.isotope = isotope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8"/>
          <p:cNvSpPr txBox="1"/>
          <p:nvPr/>
        </p:nvSpPr>
        <p:spPr>
          <a:xfrm>
            <a:off x="5272075" y="2409325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print(oxygen.mass)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print(Atom.mass)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print(oxygen[3])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324" name="Google Shape;324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class called </a:t>
            </a:r>
            <a:r>
              <a:rPr i="1" lang="en"/>
              <a:t>Vehicle</a:t>
            </a:r>
            <a:r>
              <a:rPr lang="en"/>
              <a:t> that has the attributes </a:t>
            </a:r>
            <a:r>
              <a:rPr i="1" lang="en"/>
              <a:t>make, model,</a:t>
            </a:r>
            <a:r>
              <a:rPr lang="en"/>
              <a:t> and</a:t>
            </a:r>
            <a:r>
              <a:rPr i="1" lang="en"/>
              <a:t> year.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 called </a:t>
            </a:r>
            <a:r>
              <a:rPr i="1" lang="en"/>
              <a:t>Vehicle</a:t>
            </a:r>
            <a:r>
              <a:rPr lang="en"/>
              <a:t> that has the attributes </a:t>
            </a:r>
            <a:r>
              <a:rPr i="1" lang="en"/>
              <a:t>make, model,</a:t>
            </a:r>
            <a:r>
              <a:rPr lang="en"/>
              <a:t> and</a:t>
            </a:r>
            <a:r>
              <a:rPr i="1" lang="en"/>
              <a:t>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that we have the class written… how would we…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an object called truck that has the attributes Ford F-150 2021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336" name="Google Shape;336;p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 called </a:t>
            </a:r>
            <a:r>
              <a:rPr i="1" lang="en"/>
              <a:t>Vehicle</a:t>
            </a:r>
            <a:r>
              <a:rPr lang="en"/>
              <a:t> that has the attributes </a:t>
            </a:r>
            <a:r>
              <a:rPr i="1" lang="en"/>
              <a:t>make, model,</a:t>
            </a:r>
            <a:r>
              <a:rPr lang="en"/>
              <a:t> and</a:t>
            </a:r>
            <a:r>
              <a:rPr i="1" lang="en"/>
              <a:t>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that we have the class written… how would we…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an object called truck that has the attributes Ford F-150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truck = Vehicle(“Ford”, “F-150”, 2021)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342" name="Google Shape;342;p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 called </a:t>
            </a:r>
            <a:r>
              <a:rPr i="1" lang="en"/>
              <a:t>Vehicle</a:t>
            </a:r>
            <a:r>
              <a:rPr lang="en"/>
              <a:t> that has the attributes </a:t>
            </a:r>
            <a:r>
              <a:rPr i="1" lang="en"/>
              <a:t>make, model,</a:t>
            </a:r>
            <a:r>
              <a:rPr lang="en"/>
              <a:t> and</a:t>
            </a:r>
            <a:r>
              <a:rPr i="1" lang="en"/>
              <a:t>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that we have the class written… how would we…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an object called truck that has the attributes Ford F-150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truck = Vehicle(“Ford”, “F-150”, 2021)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Now, how would we print these attributes so they are easy to read?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how would we print these attributes so they are easy to read?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print(“Make:”, truck.make, “Model:”, truck.model, “Year:”, truck.year)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pretty annoying to have to write that for every Vehicle we make… how can we fix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write test cases?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write test cases several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way is to print the results of function calls in our program, either in a main function or any place in the program.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how would we print these attributes so they are easy to read?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print(“Make:”, truck.make, “Model:”, truck.model, “Year:”, truck.year)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pretty annoying to have to write that for every Vehicle we make… how can we fix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class function!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class function that prints the make, model, and year as seen above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class!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class function that prints the make, model, and year as seen above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format(self):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	print(“Make:”, self.make, “Model:” self.model, “Year:”, self.year)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print(truck.format()) 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__str__(self):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	return(“Make:”, self.make, “Model:” self.model, “Year:”, self.year)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print(truck)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 what is printed?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truck1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truck2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truck1 is truck2: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print(“False”)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6"/>
          <p:cNvSpPr txBox="1"/>
          <p:nvPr/>
        </p:nvSpPr>
        <p:spPr>
          <a:xfrm>
            <a:off x="4608850" y="2497300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</a:t>
            </a:r>
            <a:r>
              <a:rPr lang="en"/>
              <a:t>- PI</a:t>
            </a:r>
            <a:endParaRPr/>
          </a:p>
        </p:txBody>
      </p:sp>
      <p:sp>
        <p:nvSpPr>
          <p:cNvPr id="373" name="Google Shape;373;p67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 what is printed?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truck1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truck2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truck1 is truck2: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print(“False”)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7"/>
          <p:cNvSpPr txBox="1"/>
          <p:nvPr/>
        </p:nvSpPr>
        <p:spPr>
          <a:xfrm>
            <a:off x="4608850" y="2497300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 equals method</a:t>
            </a:r>
            <a:endParaRPr/>
          </a:p>
        </p:txBody>
      </p:sp>
      <p:sp>
        <p:nvSpPr>
          <p:cNvPr id="380" name="Google Shape;380;p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an equals method for our vehicle class. It should return True if all the attributes are the same and False if any of them are different.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 equals method</a:t>
            </a:r>
            <a:endParaRPr/>
          </a:p>
        </p:txBody>
      </p:sp>
      <p:sp>
        <p:nvSpPr>
          <p:cNvPr id="386" name="Google Shape;386;p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equals method for our vehicle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__eq__ (self, other):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(isinstance(other, Vehicle) and self.make == other.make 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self.model == other.model and self.year == other.year)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392" name="Google Shape;392;p70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 what is printed? </a:t>
            </a:r>
            <a:r>
              <a:rPr lang="en" sz="1300"/>
              <a:t>(Remember we just added an equals method)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truck1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truck2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truck1 == truck2: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print(“False”)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0"/>
          <p:cNvSpPr txBox="1"/>
          <p:nvPr/>
        </p:nvSpPr>
        <p:spPr>
          <a:xfrm>
            <a:off x="4608850" y="2497300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399" name="Google Shape;399;p71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 what is printed? </a:t>
            </a:r>
            <a:r>
              <a:rPr lang="en" sz="1300"/>
              <a:t>(Remember we just added an equals method)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truck1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truck2 = Vehicle(“Ford”, “F-150”, 2021)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truck1 == truck2: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print(“False”)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1"/>
          <p:cNvSpPr txBox="1"/>
          <p:nvPr/>
        </p:nvSpPr>
        <p:spPr>
          <a:xfrm>
            <a:off x="4608850" y="2497300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TrueFalse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Constructor</a:t>
            </a:r>
            <a:endParaRPr/>
          </a:p>
        </p:txBody>
      </p:sp>
      <p:sp>
        <p:nvSpPr>
          <p:cNvPr id="406" name="Google Shape;406;p72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constructor that creates a Television object that has the attributes: size, make, and resolution. If no resolution is given it should be assumed to be 1080.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Constructor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constructor that creates a Television object that has the attributes: size, make, and resolution. If no resolution is given it should be assumed to be 1080.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size, make, resolution=1080):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Television with the given values."""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self.size = size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self.make = make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self.resolution = resolution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write test cases?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write test cases several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way is to print the results of function calls in our program, either in a main function or any place in the program.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print(“foo test with value 3 was:”,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print(“Expected the value to be: foo”)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__str__ function</a:t>
            </a:r>
            <a:endParaRPr/>
          </a:p>
        </p:txBody>
      </p:sp>
      <p:sp>
        <p:nvSpPr>
          <p:cNvPr id="418" name="Google Shape;418;p74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__str__ function that prints the size, make, and resolution 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__str__ function</a:t>
            </a:r>
            <a:endParaRPr/>
          </a:p>
        </p:txBody>
      </p:sp>
      <p:sp>
        <p:nvSpPr>
          <p:cNvPr id="424" name="Google Shape;424;p75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__str__ function that prints the size, make, and resolution 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__str__(self):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          return “Size: ” + self.size + “Make: ” + self.make + “Resolution: ” + self.resolution + “p”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__str__ function </a:t>
            </a:r>
            <a:endParaRPr/>
          </a:p>
        </p:txBody>
      </p:sp>
      <p:sp>
        <p:nvSpPr>
          <p:cNvPr id="430" name="Google Shape;430;p76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__str__ function that prints the size, make, and resolution 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__str__(self):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          return “Size: ” + self.size + “Make: ” + self.make + “Resolution: ” + self.resolution + “p”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tv1= Television(55, “Samsung”)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tv1</a:t>
            </a: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Size: 55 Make: Samsung Resolution: 1080p</a:t>
            </a:r>
            <a:endParaRPr i="1"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__eq__ function</a:t>
            </a:r>
            <a:endParaRPr/>
          </a:p>
        </p:txBody>
      </p:sp>
      <p:sp>
        <p:nvSpPr>
          <p:cNvPr id="436" name="Google Shape;436;p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__eq__ method for our television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__eq__ function</a:t>
            </a:r>
            <a:endParaRPr/>
          </a:p>
        </p:txBody>
      </p:sp>
      <p:sp>
        <p:nvSpPr>
          <p:cNvPr id="442" name="Google Shape;442;p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__eq__ method for our television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__eq__ (self, other):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(isinstance(other, Television) and self.size == other.size 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self.make == other.make and self.resolution == other.resolution)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__eq__ function</a:t>
            </a:r>
            <a:endParaRPr/>
          </a:p>
        </p:txBody>
      </p:sp>
      <p:sp>
        <p:nvSpPr>
          <p:cNvPr id="448" name="Google Shape;448;p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__eq__ method for our television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__eq__ (self, other):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(isinstance(other, Television) and self.size == other.size 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self.make == other.make and self.resolution == other.resolution)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tv1=Television(55, “Samsung”)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tv2=Television(55, “Samsung”)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print(tv1 == tv2) # True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r>
              <a:rPr lang="en"/>
              <a:t> Problem 1</a:t>
            </a:r>
            <a:endParaRPr/>
          </a:p>
        </p:txBody>
      </p:sp>
      <p:sp>
        <p:nvSpPr>
          <p:cNvPr id="454" name="Google Shape;454;p80"/>
          <p:cNvSpPr txBox="1"/>
          <p:nvPr>
            <p:ph idx="1" type="body"/>
          </p:nvPr>
        </p:nvSpPr>
        <p:spPr>
          <a:xfrm>
            <a:off x="471900" y="1919075"/>
            <a:ext cx="8222100" cy="31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nested for loop, print all the names in the list 4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names = [‘Carter’, ‘Maddie’, ‘Cory’, ‘Alyssa’]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Carter Carter Carter Carter</a:t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Maddie </a:t>
            </a:r>
            <a:r>
              <a:rPr lang="en"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Maddie Maddie Maddie</a:t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Cory Cory Cory Cory</a:t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Alyssa Alyssa Alyssa Alyssa</a:t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r>
              <a:rPr lang="en"/>
              <a:t> Problem 2</a:t>
            </a:r>
            <a:endParaRPr/>
          </a:p>
        </p:txBody>
      </p:sp>
      <p:sp>
        <p:nvSpPr>
          <p:cNvPr id="460" name="Google Shape;460;p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2 nested </a:t>
            </a:r>
            <a:r>
              <a:rPr b="1" lang="en"/>
              <a:t>for </a:t>
            </a:r>
            <a:r>
              <a:rPr lang="en"/>
              <a:t>loops, draw the following: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r>
              <a:rPr lang="en"/>
              <a:t> Problem 3</a:t>
            </a:r>
            <a:endParaRPr/>
          </a:p>
        </p:txBody>
      </p:sp>
      <p:sp>
        <p:nvSpPr>
          <p:cNvPr id="466" name="Google Shape;466;p82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nested for loop print a multiplication table. Output </a:t>
            </a:r>
            <a:r>
              <a:rPr lang="en"/>
              <a:t>should</a:t>
            </a:r>
            <a:r>
              <a:rPr lang="en"/>
              <a:t> be: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1 2 3 4 5 6 7 8 9 10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2 4 6 8 10 12 14 16 18 20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3 6 9 12 15 18 21 24 27 30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4 8 12 16 20 24 28 32 36 40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5 10 15 20 25 30 35 40 45 50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6 12 18 24 30 36 42 48 54 60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7 14 21 28 35 42 49 56 63 70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8 16 24 32 40 48 56 64 72 80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9 18 27 36 45 54 63 72 81 90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10 20 30 40 50 60 70 80 90 100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been doing…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919075"/>
            <a:ext cx="82221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print(“foo test with value 5:”, foo(5))</a:t>
            </a:r>
            <a:br>
              <a:rPr lang="en"/>
            </a:br>
            <a:r>
              <a:rPr lang="en"/>
              <a:t>print (“Expected the value to be: bob”)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print(“foo test with value 15:”, foo(15))</a:t>
            </a:r>
            <a:br>
              <a:rPr lang="en"/>
            </a:br>
            <a:r>
              <a:rPr lang="en"/>
              <a:t>print(“Expected the value to be: foobob”)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print(“foo test with value 4:”, foo(4))</a:t>
            </a:r>
            <a:br>
              <a:rPr lang="en"/>
            </a:br>
            <a:r>
              <a:rPr lang="en"/>
              <a:t>print(“Expected the value to be: ”)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AssertEquals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919075"/>
            <a:ext cx="82221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tests with AssertEquals for this method, here is an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test_foo(self):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AssertEquals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919075"/>
            <a:ext cx="82221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tests with AssertEquals for this method, here is an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test_foo(self):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self.assertEqual(“foobob”, foo(15))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self.assertEqual(“bob”, foo(5))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self.assertEqual(“”, foo(4))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test…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919075"/>
            <a:ext cx="2670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"?")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