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gdb.com/BhOxzGGuR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1f52351f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1f52351f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about here is a piece of code what are the best set of test cases (have some be redundant)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8134953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7813495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8134953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78134953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78134953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78134953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is incorrect b/c we do not have a condition in which a number is divisible by both 5 and 3.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Differing behavior cases are being checked in this case. Each case above will result in a different return value.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e70459354dc89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e70459354dc89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is incorrect b/c we do not have a condition in which a number is divisible by both 5 and 3.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Differing behavior cases are being checked in this case. Each case above will result in a different return value.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8134953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78134953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78134953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78134953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78134953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78134953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78134953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78134953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ba8f00e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ba8f00e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ba8f00e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ba8f00e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f52351f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1f52351f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78134953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78134953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to hard code inputs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a = input()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“test”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e3415ca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e3415c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e3415ca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e3415ca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e3415ca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e3415ca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e3415ca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e3415ca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8134953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78134953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78134953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78134953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78134953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78134953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what the value of new_total is after the first line. With values (15, 5, 10), it should be 10.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78134953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78134953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Printed line matches what we expected. Our next statement must be the problem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78134953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78134953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what the new_total is after our second statement. With test values (15, 5, 10) it </a:t>
            </a:r>
            <a:r>
              <a:rPr lang="en"/>
              <a:t>should</a:t>
            </a:r>
            <a:r>
              <a:rPr lang="en"/>
              <a:t> be 11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f52351f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f52351f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78134953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78134953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gave us the wrong answer, check the calculation we’re doing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78134953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78134953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give us $1 with values (15, 5, 10)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78134953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78134953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give us $1 with values (15, 5, 10)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78134953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78134953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python compiler link with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https://onlinegdb.com/BhOxzGGuR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code returns $11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 python defaults to float division, getting the idea of types and the difference between different operations is important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f52351f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1f52351f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813495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7813495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813495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813495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78134953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78134953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8134953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78134953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8134953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78134953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.socrative.com/login/studen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nlinegdb.com/BhOxzGGuR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nlinegdb.com/BhOxzGGu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nlinegdb.com/BhOxzGGu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nlinegdb.com/BhOxzGGu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nlinegdb.com/BhOxzGGuR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onlinegdb.com/BhOxzGGuR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onlinegdb.com/BhOxzGGuR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test cases we need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471900" y="1744025"/>
            <a:ext cx="82221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read the assignment specifications (specs)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way we know the intended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boundaries and test at boundary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The user is only allowed to input a number between and inclusive  0-100.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lower boundary ( ex. -1)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upper boundary (ex. 101)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low boundary - 0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high boundary - 100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normal operation - 35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inputs that result in different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If the input is negative print out “Alert!”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any negative number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Also write a test for any positive number (make sure “Alert” is not printed)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460950" y="1731900"/>
            <a:ext cx="82221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</a:t>
            </a:r>
            <a:r>
              <a:rPr lang="en" sz="1600"/>
              <a:t>a function called foo that takes in a parameter named x. When x is divisible by 3 return the string “foo”. When x is divisible by 5 return “bob”. When x is divisible by both 5 and 3 return the string “foobob”. If none of the conditions pass return an empty string.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is the best set of test cases from the choices below for this problem?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other words, what numbers should we test with this method?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1, 2, 3, 4, 5, 6, 7, 8, 9, 10, … 100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2, 4, 6, 8, 10, 12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3, 5, 10, 2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3, 5, 15, 4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9, 10, 3, 5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5, 3, 15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460950" y="1731900"/>
            <a:ext cx="82221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</a:t>
            </a:r>
            <a:r>
              <a:rPr lang="en" sz="1600"/>
              <a:t>a function called foo that takes in a parameter named x. When x is divisible by 3 return the string “foo”. When x is divisible by 5 return “bob”. When x is divisible by both 5 and 3 return the string “foobob”. If none of the conditions pass return an empty string.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is the best set of test cases from the choices below for this problem?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other words, what numbers should we test with this method?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1, 2, 3, 4, 5, 6, 7, 8, 9, 10, … 100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2, 4, 6, 8, 10, 12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3, 5, 10, 2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>
                <a:highlight>
                  <a:srgbClr val="FFFF00"/>
                </a:highlight>
              </a:rPr>
              <a:t>3, 5, 15, 4</a:t>
            </a:r>
            <a:endParaRPr sz="1600">
              <a:highlight>
                <a:srgbClr val="FFFF00"/>
              </a:highlight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9, 10, 3, 5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5, 3, 15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write test cases?</a:t>
            </a:r>
            <a:endParaRPr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write test cases several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way is to print the results of function calls in our program, either in a main function or any place in the program.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write test cases?</a:t>
            </a:r>
            <a:endParaRPr/>
          </a:p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write test cases several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way is to print the results of function calls in our program, either in a main function or any place in the program.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print(“foo test with value 3 was:”, foo(3))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print(“Expected the value to be: foo”)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try!</a:t>
            </a:r>
            <a:endParaRPr/>
          </a:p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3 more test cases for this problem using the answer from the previous socrative question: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a function called foo that takes in a parameter named x. When x is divisible by 3 print foo. When x is divisible by 5 print bob. When x is divisible by both 5 and 3 print foobob. If none of the conditions pass only the number should be printed 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3, 5, 15, 4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How’d you do?</a:t>
            </a:r>
            <a:endParaRPr/>
          </a:p>
        </p:txBody>
      </p:sp>
      <p:sp>
        <p:nvSpPr>
          <p:cNvPr id="210" name="Google Shape;210;p41"/>
          <p:cNvSpPr txBox="1"/>
          <p:nvPr>
            <p:ph idx="1" type="body"/>
          </p:nvPr>
        </p:nvSpPr>
        <p:spPr>
          <a:xfrm>
            <a:off x="471900" y="1919075"/>
            <a:ext cx="8222100" cy="28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print(“foo test with value 5:”, foo(5))</a:t>
            </a:r>
            <a:br>
              <a:rPr lang="en"/>
            </a:br>
            <a:r>
              <a:rPr lang="en"/>
              <a:t>p</a:t>
            </a:r>
            <a:r>
              <a:rPr lang="en"/>
              <a:t>rint (“Expected the value to be: bob”)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print(“foo test with value 15:”, foo(15))</a:t>
            </a:r>
            <a:br>
              <a:rPr lang="en"/>
            </a:br>
            <a:r>
              <a:rPr lang="en"/>
              <a:t>print(“Expected the value to be: foobob”)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print(“foo test with value 4:”, foo(4))</a:t>
            </a:r>
            <a:br>
              <a:rPr lang="en"/>
            </a:br>
            <a:r>
              <a:rPr lang="en"/>
              <a:t>print(“Expected the value to be: ”)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AssertEquals</a:t>
            </a:r>
            <a:endParaRPr/>
          </a:p>
        </p:txBody>
      </p:sp>
      <p:sp>
        <p:nvSpPr>
          <p:cNvPr id="216" name="Google Shape;216;p42"/>
          <p:cNvSpPr txBox="1"/>
          <p:nvPr>
            <p:ph idx="1" type="body"/>
          </p:nvPr>
        </p:nvSpPr>
        <p:spPr>
          <a:xfrm>
            <a:off x="471900" y="1919075"/>
            <a:ext cx="8222100" cy="28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tests with AssertEquals for this method, here is an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test_foo(self):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self.assertEqual(“foo”, foo(3))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AssertEquals</a:t>
            </a:r>
            <a:endParaRPr/>
          </a:p>
        </p:txBody>
      </p:sp>
      <p:sp>
        <p:nvSpPr>
          <p:cNvPr id="222" name="Google Shape;222;p43"/>
          <p:cNvSpPr txBox="1"/>
          <p:nvPr>
            <p:ph idx="1" type="body"/>
          </p:nvPr>
        </p:nvSpPr>
        <p:spPr>
          <a:xfrm>
            <a:off x="471900" y="1919075"/>
            <a:ext cx="82221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tests with AssertEquals for this method, here is an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test_foo(self):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self.assertEqual(“foo”, foo(3))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self.assertEqual(“foobob”, foo(15))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self.assertEqual(“bob”, foo(5))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self.assertEqual(“”, foo(4))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using input()</a:t>
            </a:r>
            <a:endParaRPr/>
          </a:p>
        </p:txBody>
      </p:sp>
      <p:sp>
        <p:nvSpPr>
          <p:cNvPr id="228" name="Google Shape;228;p44"/>
          <p:cNvSpPr txBox="1"/>
          <p:nvPr>
            <p:ph idx="1" type="body"/>
          </p:nvPr>
        </p:nvSpPr>
        <p:spPr>
          <a:xfrm>
            <a:off x="471900" y="1919075"/>
            <a:ext cx="82221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tedious testing with the input function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Everytime I want to test I have to </a:t>
            </a:r>
            <a:r>
              <a:rPr lang="en"/>
              <a:t>type</a:t>
            </a:r>
            <a:r>
              <a:rPr lang="en"/>
              <a:t> in every single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problem happens I have to enter everything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I want to test multiple test cases I have to type all of them in one after the 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also have to keep in mind that input() returns a string. You need to typecast the input to a different type if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TLDR → don’t test with input() </a:t>
            </a:r>
            <a:r>
              <a:rPr lang="en"/>
              <a:t>just hard code inputs or make test cases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using input()</a:t>
            </a:r>
            <a:endParaRPr/>
          </a:p>
        </p:txBody>
      </p:sp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471900" y="1919075"/>
            <a:ext cx="82221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if we have the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input()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print(a[-1])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using input()</a:t>
            </a:r>
            <a:endParaRPr/>
          </a:p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471900" y="1919075"/>
            <a:ext cx="82221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if we have the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a = input()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“testing”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print(a[-1])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460950" y="1731900"/>
            <a:ext cx="82221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a function called ID that takes in a parameter named name. When name has an odd length it prints the middle initial. When name has an even length it prints the middle 2 initials. If the name is less than 1 length the program should ask the user to reenter.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is the best set of test cases from the choices below for this problem?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other words, what numbers should we test with this method?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“Tim”, “Tom”, “Jerry”,””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“Tim”, “Jack”, “”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“Tim”, “”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“Tim”, “Tom”, “Jerry”,”Carter”,”Alyssa”,”Cory”, “”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460950" y="1731900"/>
            <a:ext cx="82221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a function called ID that takes in a parameter named name. When name has an odd length it prints the middle initial. When name has an even length it prints the middle 2 initials. If the name is less than 1 length the program should ask the user to reenter.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is the best set of test cases from the choices below for this problem?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other words, what numbers should we test with this method?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“Tim”, “Tom”, “Jerry”,””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>
                <a:highlight>
                  <a:srgbClr val="FFFF00"/>
                </a:highlight>
              </a:rPr>
              <a:t>“Tim”, “Jack”, “”</a:t>
            </a:r>
            <a:endParaRPr sz="1600">
              <a:highlight>
                <a:srgbClr val="FFFF00"/>
              </a:highlight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“Tim”, “”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“Tim”, “Tom”, “Jerry”,”Carter”,”Alyssa”,”Cory”, “”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do if my code doesn’t pass my tests?</a:t>
            </a:r>
            <a:endParaRPr/>
          </a:p>
        </p:txBody>
      </p:sp>
      <p:sp>
        <p:nvSpPr>
          <p:cNvPr id="258" name="Google Shape;258;p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Debug!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It’s okay if you’re not super comfortable with it yet. It can be daunting, so we’ll go through an example together!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calc_total (original_price,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return new_total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Let’s settle on test values, then use print statements to see what’s going on.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70" name="Google Shape;270;p51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(original_price,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/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(original_price,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82" name="Google Shape;282;p53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(original_price,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</a:t>
            </a:r>
            <a:r>
              <a:rPr b="1" lang="en"/>
              <a:t>print(“after tax”, new_total)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“Anyone who has never made a mistake has never tried anything new.”</a:t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750" y="152400"/>
            <a:ext cx="2121849" cy="278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88" name="Google Shape;288;p54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(original_price,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F4CCCC"/>
                </a:highlight>
              </a:rPr>
              <a:t>print(“after tax”, new_total)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(original_price,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</a:t>
            </a:r>
            <a:r>
              <a:rPr b="1" lang="en"/>
              <a:t>print(“tax amount”, new_total * (tax_rate // 100)))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F4CCCC"/>
                </a:highlight>
              </a:rPr>
              <a:t>print(“after tax”, new_total)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300" name="Google Shape;300;p56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Below is some code with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(original_price,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(tax_rate // 100))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F4CCCC"/>
                </a:highlight>
              </a:rPr>
              <a:t>print(“tax amount”, new_total * (tax_rate // 100)))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F4CCCC"/>
                </a:highlight>
              </a:rPr>
              <a:t>print(“after tax”, new_total)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using print statements</a:t>
            </a:r>
            <a:endParaRPr/>
          </a:p>
        </p:txBody>
      </p:sp>
      <p:sp>
        <p:nvSpPr>
          <p:cNvPr id="306" name="Google Shape;306;p57"/>
          <p:cNvSpPr txBox="1"/>
          <p:nvPr>
            <p:ph idx="1" type="body"/>
          </p:nvPr>
        </p:nvSpPr>
        <p:spPr>
          <a:xfrm>
            <a:off x="471900" y="1919075"/>
            <a:ext cx="8222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from integer division to regular division fixes our problem!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calc_total (original_price, discount, tax_rate):</a:t>
            </a:r>
            <a:br>
              <a:rPr lang="en"/>
            </a:br>
            <a:r>
              <a:rPr lang="en"/>
              <a:t>	new_total = inital_cost - discount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discount”, new_total)</a:t>
            </a:r>
            <a:br>
              <a:rPr lang="en"/>
            </a:br>
            <a:r>
              <a:rPr lang="en"/>
              <a:t>	new_total = new_total + (new_total * (</a:t>
            </a:r>
            <a:r>
              <a:rPr lang="en">
                <a:highlight>
                  <a:srgbClr val="FFFF00"/>
                </a:highlight>
              </a:rPr>
              <a:t>tax_rate / 100</a:t>
            </a:r>
            <a:r>
              <a:rPr lang="en"/>
              <a:t>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print(“tax amount”, new_total * (tax_rate / 100)))</a:t>
            </a:r>
            <a:br>
              <a:rPr lang="en"/>
            </a:br>
            <a:r>
              <a:rPr lang="en"/>
              <a:t>	</a:t>
            </a:r>
            <a:r>
              <a:rPr b="1" lang="en">
                <a:highlight>
                  <a:srgbClr val="D9EAD3"/>
                </a:highlight>
              </a:rPr>
              <a:t>print(“after tax”, new_total)</a:t>
            </a:r>
            <a:br>
              <a:rPr lang="en"/>
            </a:br>
            <a:r>
              <a:rPr lang="en"/>
              <a:t>	return new_total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code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Coding can sometimes be tricky and it can be hard to find bugs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Writing/Brainstorming possible test cases before coding can actually help finding an accurate solution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code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Coding can sometimes be tricky and it can be hard to find bugs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Writing/Brainstorming possible test cases before coding can actually help finding an accurate solution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get a better understanding of what we want our functions to do or return given certain input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test cases we need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71900" y="1744025"/>
            <a:ext cx="82221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read the assignment specifications (specs)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way we know the intended behavior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test cases we need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71900" y="1744025"/>
            <a:ext cx="82221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read the assignment specifications (specs)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way we know the intended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boundaries and test at boundary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The user is only allowed to input a number between and inclusive  0-100.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test cases we need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471900" y="1744025"/>
            <a:ext cx="82221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read the assignment specifications (specs)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way we know the intended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boundaries and test at boundary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The user is only allowed to input a number between and inclusive  0-100.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lower boundary ( ex. -1)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upper boundary (ex. 101)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low boundary - 0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high boundary - 100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normal operation - 35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test cases we need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471900" y="1744025"/>
            <a:ext cx="82221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read the assignment specifications (specs)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way we know the intended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boundaries and test at boundary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The user is only allowed to input a number between and inclusive  0-100.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lower boundary ( ex. -1)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upper boundary (ex. 101)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low boundary - 0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high boundary - 100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normal operation - 35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inputs that result in different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If the input is negative print out “Alert!”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