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9cd1bfc3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9cd1bfc3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b26a005e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b26a005e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b26a005e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b26a005e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dc6e1e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dc6e1e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i &lt;= 10: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print(i)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 +=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dc6e1e7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dc6e1e7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= 5 # this can be any num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temp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i &lt;= start: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temp *=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 +=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print(start, "factorial is", temp)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dc6e1e74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dc6e1e74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lst=[10, 1, 5, 100, 4]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i &lt; len(lst):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lst[i] == 100: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print("There is a 100 at index no: " + str(i))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 = i+1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b26a005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6b26a005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b26a005e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b26a005e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dc6e1e7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dc6e1e7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lst =["Carter", "Maddie", "", "Cory", "", "", "", "Alyssa"]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new_list = 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i &lt; len(lst):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lst[i] != "":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new_list.append(lst[i])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 +=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print(new_list)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dc6e1e74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dc6e1e74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word = "hello"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letter = "l"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count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i &lt; len(word):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word[i] == letter: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count +=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 +=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print(count)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b26a005e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6b26a005e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9cd1bfc3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9cd1bfc3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6b26a005e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6b26a005e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9cd1bfc3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9cd1bfc3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a520236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a520236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520236d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520236d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a520236d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a520236d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a520236d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a520236d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a520236d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a520236d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b26a005e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b26a005e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.socrative.com/login/stud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Fourth Hour!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1386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to…</a:t>
            </a: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600" y="1243150"/>
            <a:ext cx="2085825" cy="20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PI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 by the following 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x &gt; 4: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print(x, end=” 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x = x - 1</a:t>
            </a:r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4690050" y="1922050"/>
            <a:ext cx="4003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6 5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6 5 4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5 4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5 4 3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6 5 4 3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PI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 by the following 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x &gt; 4: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print(x, end=” 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x = x - 1</a:t>
            </a:r>
            <a:endParaRPr/>
          </a:p>
        </p:txBody>
      </p:sp>
      <p:sp>
        <p:nvSpPr>
          <p:cNvPr id="196" name="Google Shape;196;p35"/>
          <p:cNvSpPr txBox="1"/>
          <p:nvPr/>
        </p:nvSpPr>
        <p:spPr>
          <a:xfrm>
            <a:off x="4690050" y="1922050"/>
            <a:ext cx="4003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" sz="1800">
                <a:solidFill>
                  <a:schemeClr val="lt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lt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chemeClr val="lt2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6 5 4 3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1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471900" y="1919075"/>
            <a:ext cx="82221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while loop to print every odd number 1-10.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should be: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1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3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5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7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9</a:t>
            </a:r>
            <a:endParaRPr sz="16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2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calculates the factorial for a number using a while loop.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 factorial is 120 → 5 * 4 * 3 * 2 * 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3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while loop </a:t>
            </a:r>
            <a:r>
              <a:rPr lang="en"/>
              <a:t>combined</a:t>
            </a:r>
            <a:r>
              <a:rPr lang="en"/>
              <a:t> with an if statement, iterate through the given list and if there is a 100, print it with its index number.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i.e.: "There is a 100 at index no: 3"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lst=[10, 1, 5, 100, 4]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 by the following 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x &gt; 4: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x = x 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/>
              <a:t>print(x, end=” ”)</a:t>
            </a:r>
            <a:endParaRPr/>
          </a:p>
        </p:txBody>
      </p:sp>
      <p:sp>
        <p:nvSpPr>
          <p:cNvPr id="221" name="Google Shape;221;p39"/>
          <p:cNvSpPr txBox="1"/>
          <p:nvPr/>
        </p:nvSpPr>
        <p:spPr>
          <a:xfrm>
            <a:off x="4690050" y="1922050"/>
            <a:ext cx="4003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6 5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6 5 4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5 4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5 4 3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6 5 4 3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 by the following 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x &gt; 4: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x = x 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/>
              <a:t>print(x, end=” ”)</a:t>
            </a:r>
            <a:endParaRPr/>
          </a:p>
        </p:txBody>
      </p:sp>
      <p:sp>
        <p:nvSpPr>
          <p:cNvPr id="228" name="Google Shape;228;p40"/>
          <p:cNvSpPr txBox="1"/>
          <p:nvPr/>
        </p:nvSpPr>
        <p:spPr>
          <a:xfrm>
            <a:off x="4690050" y="1922050"/>
            <a:ext cx="4003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6 5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6 5 4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5 4</a:t>
            </a:r>
            <a:endParaRPr sz="1800">
              <a:solidFill>
                <a:schemeClr val="lt2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5 4 3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6 5 4 3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4</a:t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471900" y="1919075"/>
            <a:ext cx="8222100" cy="28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while loop and an if statement write a function that appends all the elements in a list to a new list unless the element is an empty string: "".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lst =["Carter", "Maddie", "", "Cory", "", "", "", "Alyssa"]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should print: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['Carter', 'Maddie', 'Cory', 'Alyssa']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5</a:t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471900" y="1919075"/>
            <a:ext cx="82221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while loop and if statement, count how many times a letter is in a 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word = “Hello”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letter = “l”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Should print: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3 - PI</a:t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 by the following 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n &gt; 0: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n == 5: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 = -99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print(n, end=” ”)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 = n + 1</a:t>
            </a:r>
            <a:endParaRPr/>
          </a:p>
        </p:txBody>
      </p:sp>
      <p:sp>
        <p:nvSpPr>
          <p:cNvPr id="247" name="Google Shape;247;p43"/>
          <p:cNvSpPr txBox="1"/>
          <p:nvPr/>
        </p:nvSpPr>
        <p:spPr>
          <a:xfrm>
            <a:off x="4690050" y="1922050"/>
            <a:ext cx="4003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3 4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3 4 5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 4 -99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 4 5 -99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Fourth Hour!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 fact about you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3 - PI</a:t>
            </a:r>
            <a:endParaRPr/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 by the following 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n &gt; 0: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n == 5: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 = -99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print(n, end=” ”)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 = n + 1</a:t>
            </a:r>
            <a:endParaRPr/>
          </a:p>
        </p:txBody>
      </p:sp>
      <p:sp>
        <p:nvSpPr>
          <p:cNvPr id="254" name="Google Shape;254;p44"/>
          <p:cNvSpPr txBox="1"/>
          <p:nvPr/>
        </p:nvSpPr>
        <p:spPr>
          <a:xfrm>
            <a:off x="4690050" y="1922050"/>
            <a:ext cx="4003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3 4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3 4 5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3 4 -99</a:t>
            </a:r>
            <a:endParaRPr sz="1800">
              <a:solidFill>
                <a:schemeClr val="lt2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 4 5 -99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“Anyone who has never made a mistake has never tried anything new.”</a:t>
            </a:r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750" y="152400"/>
            <a:ext cx="2121849" cy="2786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loops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allow us to perform the same action or similar action over and over again while a certain condition is met.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kind of loops have we learned so far?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loop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504450" y="1952650"/>
            <a:ext cx="75615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i &lt; 3: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print 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 += 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504450" y="1952650"/>
            <a:ext cx="75615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i &lt; 3: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print 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 += 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2023975" y="1770913"/>
            <a:ext cx="181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 value (initializer)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249225" y="1980725"/>
            <a:ext cx="1233000" cy="3915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30"/>
          <p:cNvCxnSpPr>
            <a:stCxn id="145" idx="1"/>
            <a:endCxn id="146" idx="6"/>
          </p:cNvCxnSpPr>
          <p:nvPr/>
        </p:nvCxnSpPr>
        <p:spPr>
          <a:xfrm flipH="1">
            <a:off x="1482175" y="1966663"/>
            <a:ext cx="5418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30"/>
          <p:cNvSpPr txBox="1"/>
          <p:nvPr/>
        </p:nvSpPr>
        <p:spPr>
          <a:xfrm>
            <a:off x="2729000" y="2372750"/>
            <a:ext cx="2471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504450" y="1952650"/>
            <a:ext cx="75615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i &lt; 3: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print 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 += 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2023975" y="1770913"/>
            <a:ext cx="181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 value (initializer)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249225" y="1980725"/>
            <a:ext cx="1233000" cy="3915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31"/>
          <p:cNvCxnSpPr>
            <a:stCxn id="155" idx="1"/>
            <a:endCxn id="156" idx="6"/>
          </p:cNvCxnSpPr>
          <p:nvPr/>
        </p:nvCxnSpPr>
        <p:spPr>
          <a:xfrm flipH="1">
            <a:off x="1482175" y="1966663"/>
            <a:ext cx="5418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31"/>
          <p:cNvSpPr txBox="1"/>
          <p:nvPr/>
        </p:nvSpPr>
        <p:spPr>
          <a:xfrm>
            <a:off x="2729000" y="2372750"/>
            <a:ext cx="2471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 that must be met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1"/>
          <p:cNvSpPr/>
          <p:nvPr/>
        </p:nvSpPr>
        <p:spPr>
          <a:xfrm>
            <a:off x="918650" y="2318750"/>
            <a:ext cx="956100" cy="499500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33C87"/>
              </a:highlight>
            </a:endParaRPr>
          </a:p>
        </p:txBody>
      </p:sp>
      <p:cxnSp>
        <p:nvCxnSpPr>
          <p:cNvPr id="160" name="Google Shape;160;p31"/>
          <p:cNvCxnSpPr/>
          <p:nvPr/>
        </p:nvCxnSpPr>
        <p:spPr>
          <a:xfrm flipH="1">
            <a:off x="1927225" y="2563950"/>
            <a:ext cx="6867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31"/>
          <p:cNvSpPr txBox="1"/>
          <p:nvPr/>
        </p:nvSpPr>
        <p:spPr>
          <a:xfrm>
            <a:off x="2235625" y="3128050"/>
            <a:ext cx="1176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504450" y="1952650"/>
            <a:ext cx="75615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i &lt; 3: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print 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 += 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2023975" y="1770913"/>
            <a:ext cx="181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 value (initializer)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9225" y="1980725"/>
            <a:ext cx="1233000" cy="3915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32"/>
          <p:cNvCxnSpPr>
            <a:stCxn id="168" idx="1"/>
            <a:endCxn id="169" idx="6"/>
          </p:cNvCxnSpPr>
          <p:nvPr/>
        </p:nvCxnSpPr>
        <p:spPr>
          <a:xfrm flipH="1">
            <a:off x="1482175" y="1966663"/>
            <a:ext cx="5418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32"/>
          <p:cNvSpPr txBox="1"/>
          <p:nvPr/>
        </p:nvSpPr>
        <p:spPr>
          <a:xfrm>
            <a:off x="2729000" y="2372750"/>
            <a:ext cx="2471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 that must be met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918650" y="2318750"/>
            <a:ext cx="956100" cy="499500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33C87"/>
              </a:highlight>
            </a:endParaRPr>
          </a:p>
        </p:txBody>
      </p:sp>
      <p:cxnSp>
        <p:nvCxnSpPr>
          <p:cNvPr id="173" name="Google Shape;173;p32"/>
          <p:cNvCxnSpPr/>
          <p:nvPr/>
        </p:nvCxnSpPr>
        <p:spPr>
          <a:xfrm flipH="1">
            <a:off x="1927225" y="2563950"/>
            <a:ext cx="6867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32"/>
          <p:cNvSpPr/>
          <p:nvPr/>
        </p:nvSpPr>
        <p:spPr>
          <a:xfrm>
            <a:off x="918650" y="3019900"/>
            <a:ext cx="793800" cy="607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/>
        </p:nvSpPr>
        <p:spPr>
          <a:xfrm>
            <a:off x="2344075" y="3128050"/>
            <a:ext cx="1176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" name="Google Shape;176;p32"/>
          <p:cNvCxnSpPr/>
          <p:nvPr/>
        </p:nvCxnSpPr>
        <p:spPr>
          <a:xfrm flipH="1">
            <a:off x="1712450" y="3316000"/>
            <a:ext cx="6867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to Socrative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Use code </a:t>
            </a:r>
            <a:r>
              <a:rPr b="1" lang="en" sz="2300"/>
              <a:t>4thHour149</a:t>
            </a:r>
            <a:endParaRPr b="1"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