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.fntdata"/><Relationship Id="rId21" Type="http://schemas.openxmlformats.org/officeDocument/2006/relationships/slide" Target="slides/slide15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65cf341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65cf341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65cf341a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65cf341a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065cf341a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065cf341a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065cf341a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065cf341a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MAX VALUE IS NOT REACHED THIS PRINTS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f84eb1e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f84eb1e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f84eb1e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f84eb1e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016e33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016e33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72e190a3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72e190a3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2e190a3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2e190a3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065cf341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065cf341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range(1, 10, 2):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065cf341a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065cf341a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 = 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range(1, 6):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temp += str(i)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print(temp)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65cf341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65cf341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016e338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016e338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016e3388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016e3388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065cf341a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065cf341a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nums = [9, 4, 2,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 = </a:t>
            </a:r>
            <a:r>
              <a:rPr lang="en"/>
              <a:t>nums[0]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 = </a:t>
            </a:r>
            <a:r>
              <a:rPr lang="en"/>
              <a:t>nums[0]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nums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i &gt; max: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max =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i &lt; min: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min =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print(min+max)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f546e1a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f546e1a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 =["Carter", "Maddie", "", "Cory", "", "", "", "Alyssa"]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new_list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lst: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i != "":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new_list.append(i)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print(new_list)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f546e1a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f546e1a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= "Running"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letter = "n"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range(len(word)):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word[i] == letter: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count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print(count)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016e3388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016e3388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2e190a3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2e190a3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065cf341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065cf341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 permits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065cf341a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065cf341a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&lt;= 10: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+=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065cf341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065cf341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= 5 # this can be any 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&lt;= start: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temp *=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print(start, "factorial is", temp)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065cf341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065cf341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065cf341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065cf341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lst=[10, 1, 5, 100, 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 len(lst):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lst[i] == 100: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print("There is a 100 at index no: " + str(i))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= i+1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065cf341a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065cf341a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 =["Carter", "Maddie", "", "Cory", "", "", "", "Alyssa"]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new_list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 len(lst):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lst[i] != "":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new_list.append(lst[i])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print(new_list)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065cf341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065cf341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= "running"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letter = "n"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 len(word):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word[i] == letter: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count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print(count)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065cf341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065cf341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65cf341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065cf341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65cf341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065cf341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65cf341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65cf341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065cf341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065cf341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65cf341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65cf341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.socrative.com/login/studen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for i in range(1, 3, 1):</a:t>
            </a:r>
            <a:br>
              <a:rPr lang="en" sz="2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1501525" y="1705076"/>
            <a:ext cx="1793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4"/>
          <p:cNvCxnSpPr>
            <a:endCxn id="191" idx="1"/>
          </p:cNvCxnSpPr>
          <p:nvPr/>
        </p:nvCxnSpPr>
        <p:spPr>
          <a:xfrm>
            <a:off x="2736221" y="1952281"/>
            <a:ext cx="291600" cy="2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4"/>
          <p:cNvSpPr/>
          <p:nvPr/>
        </p:nvSpPr>
        <p:spPr>
          <a:xfrm>
            <a:off x="2930199" y="2068500"/>
            <a:ext cx="666600" cy="6117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for i in range(1, 3, 1): </a:t>
            </a:r>
            <a:br>
              <a:rPr lang="en" sz="2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1501525" y="1705076"/>
            <a:ext cx="1793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p35"/>
          <p:cNvCxnSpPr>
            <a:endCxn id="200" idx="1"/>
          </p:cNvCxnSpPr>
          <p:nvPr/>
        </p:nvCxnSpPr>
        <p:spPr>
          <a:xfrm>
            <a:off x="2736221" y="1952281"/>
            <a:ext cx="291600" cy="2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5"/>
          <p:cNvSpPr/>
          <p:nvPr/>
        </p:nvSpPr>
        <p:spPr>
          <a:xfrm>
            <a:off x="2930199" y="2068500"/>
            <a:ext cx="666600" cy="6117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5"/>
          <p:cNvCxnSpPr>
            <a:stCxn id="202" idx="0"/>
            <a:endCxn id="203" idx="4"/>
          </p:cNvCxnSpPr>
          <p:nvPr/>
        </p:nvCxnSpPr>
        <p:spPr>
          <a:xfrm flipH="1" rot="10800000">
            <a:off x="3733350" y="2626050"/>
            <a:ext cx="29100" cy="50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5"/>
          <p:cNvSpPr/>
          <p:nvPr/>
        </p:nvSpPr>
        <p:spPr>
          <a:xfrm>
            <a:off x="3494200" y="2178613"/>
            <a:ext cx="536700" cy="4473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3205050" y="3130650"/>
            <a:ext cx="1056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for i in range(1, 3, 1):</a:t>
            </a:r>
            <a:br>
              <a:rPr lang="en" sz="2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1501525" y="1705076"/>
            <a:ext cx="1793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36"/>
          <p:cNvCxnSpPr>
            <a:endCxn id="212" idx="1"/>
          </p:cNvCxnSpPr>
          <p:nvPr/>
        </p:nvCxnSpPr>
        <p:spPr>
          <a:xfrm>
            <a:off x="2736221" y="1952281"/>
            <a:ext cx="291600" cy="2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6"/>
          <p:cNvSpPr/>
          <p:nvPr/>
        </p:nvSpPr>
        <p:spPr>
          <a:xfrm>
            <a:off x="2930199" y="2068500"/>
            <a:ext cx="666600" cy="6117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6"/>
          <p:cNvCxnSpPr>
            <a:stCxn id="214" idx="0"/>
            <a:endCxn id="215" idx="4"/>
          </p:cNvCxnSpPr>
          <p:nvPr/>
        </p:nvCxnSpPr>
        <p:spPr>
          <a:xfrm flipH="1" rot="10800000">
            <a:off x="3733350" y="2626050"/>
            <a:ext cx="29100" cy="50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6"/>
          <p:cNvSpPr/>
          <p:nvPr/>
        </p:nvSpPr>
        <p:spPr>
          <a:xfrm>
            <a:off x="3494200" y="2178613"/>
            <a:ext cx="536700" cy="4473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3205050" y="3130650"/>
            <a:ext cx="1056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4030900" y="2070450"/>
            <a:ext cx="666600" cy="555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4420625" y="2864425"/>
            <a:ext cx="946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36"/>
          <p:cNvCxnSpPr>
            <a:endCxn id="216" idx="4"/>
          </p:cNvCxnSpPr>
          <p:nvPr/>
        </p:nvCxnSpPr>
        <p:spPr>
          <a:xfrm rot="10800000">
            <a:off x="4364200" y="2626050"/>
            <a:ext cx="2754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6"/>
          <p:cNvSpPr txBox="1"/>
          <p:nvPr/>
        </p:nvSpPr>
        <p:spPr>
          <a:xfrm>
            <a:off x="546025" y="3702000"/>
            <a:ext cx="2749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2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545075" y="2124475"/>
            <a:ext cx="75615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lst = ["test", "hi"]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for i in lst: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556950" y="4095150"/>
            <a:ext cx="485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test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hi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545075" y="2124475"/>
            <a:ext cx="75615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for i in "String":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545075" y="3199700"/>
            <a:ext cx="485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S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t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r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i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n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g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PI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‘abc’: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+=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print(val)</a:t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4690050" y="1922050"/>
            <a:ext cx="4003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PI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‘abc’: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+=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print(val)</a:t>
            </a:r>
            <a:endParaRPr/>
          </a:p>
        </p:txBody>
      </p:sp>
      <p:sp>
        <p:nvSpPr>
          <p:cNvPr id="253" name="Google Shape;253;p41"/>
          <p:cNvSpPr txBox="1"/>
          <p:nvPr/>
        </p:nvSpPr>
        <p:spPr>
          <a:xfrm>
            <a:off x="4690050" y="1922050"/>
            <a:ext cx="4003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1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for loop to print every odd number 1-10.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1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3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5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7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2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471900" y="1919075"/>
            <a:ext cx="82221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for loop to </a:t>
            </a:r>
            <a:r>
              <a:rPr lang="en"/>
              <a:t>concatenate</a:t>
            </a:r>
            <a:r>
              <a:rPr lang="en"/>
              <a:t> all of the numbers 1-5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123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1234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12345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‘abc’: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j in ‘def’: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+=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print(val)</a:t>
            </a:r>
            <a:endParaRPr/>
          </a:p>
        </p:txBody>
      </p:sp>
      <p:sp>
        <p:nvSpPr>
          <p:cNvPr id="272" name="Google Shape;272;p44"/>
          <p:cNvSpPr txBox="1"/>
          <p:nvPr/>
        </p:nvSpPr>
        <p:spPr>
          <a:xfrm>
            <a:off x="4690050" y="1922050"/>
            <a:ext cx="4003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‘abc’: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j in ‘def’: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+=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print(val)</a:t>
            </a:r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4690050" y="1922050"/>
            <a:ext cx="4003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3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list, use a for loop to find the highest and lowest number and print the sum of the two numbers. Note: do </a:t>
            </a:r>
            <a:r>
              <a:rPr b="1" lang="en"/>
              <a:t>NOT</a:t>
            </a:r>
            <a:r>
              <a:rPr lang="en"/>
              <a:t> use the min or max functions.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nums </a:t>
            </a:r>
            <a:r>
              <a:rPr lang="en"/>
              <a:t>= [9, 4, 2, </a:t>
            </a:r>
            <a:r>
              <a:rPr lang="en"/>
              <a:t>1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10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4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for loop and an if statement write a function that appends all the elements in a list to a new list unless the element is an empty string: "".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 =["Carter", "Maddie", "", "Cory", "", "", "", "Alyssa"]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['Carter', 'Maddie', 'Cory', 'Alyssa']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5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for loop and if statement, count how many times a letter is in a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word = “Running”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letter = “n”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list1 = [[0, 0, 0], [1, 1, 1], [2, 2, 2]]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range(1, len(</a:t>
            </a:r>
            <a:r>
              <a:rPr lang="en"/>
              <a:t>list1</a:t>
            </a:r>
            <a:r>
              <a:rPr lang="en"/>
              <a:t>)):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j in </a:t>
            </a:r>
            <a:r>
              <a:rPr lang="en"/>
              <a:t>list1</a:t>
            </a:r>
            <a:r>
              <a:rPr lang="en"/>
              <a:t>[i]: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print(j, end=” 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9"/>
          <p:cNvSpPr txBox="1"/>
          <p:nvPr/>
        </p:nvSpPr>
        <p:spPr>
          <a:xfrm>
            <a:off x="4690050" y="1922050"/>
            <a:ext cx="4003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0 1 2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1 2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0 0 0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1 1 1 2 2 2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1 1 1 2 2 2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list1 = [[0, 0, 0], [1, 1, 1], [2, 2, 2]]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range(1, len(list1)):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j in list1[i]: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print(j, end=” 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0"/>
          <p:cNvSpPr txBox="1"/>
          <p:nvPr/>
        </p:nvSpPr>
        <p:spPr>
          <a:xfrm>
            <a:off x="4690050" y="1922050"/>
            <a:ext cx="4003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0 1 2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1 2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0 0 0 1 1 1 2 2 2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1 1 1 2 2 2 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(From last week)</a:t>
            </a:r>
            <a:endParaRPr/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1</a:t>
            </a:r>
            <a:endParaRPr/>
          </a:p>
        </p:txBody>
      </p:sp>
      <p:sp>
        <p:nvSpPr>
          <p:cNvPr id="323" name="Google Shape;323;p52"/>
          <p:cNvSpPr txBox="1"/>
          <p:nvPr>
            <p:ph idx="1" type="body"/>
          </p:nvPr>
        </p:nvSpPr>
        <p:spPr>
          <a:xfrm>
            <a:off x="471900" y="1919075"/>
            <a:ext cx="82221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while loop to print every odd number 1-10.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1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3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5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7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9</a:t>
            </a:r>
            <a:endParaRPr sz="16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2</a:t>
            </a:r>
            <a:endParaRPr/>
          </a:p>
        </p:txBody>
      </p:sp>
      <p:sp>
        <p:nvSpPr>
          <p:cNvPr id="329" name="Google Shape;329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calculates the factorial for a number using a while loop.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 factorial is 120 → 5 * 4 * 3 * 2 *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“Anyone who has never made a mistake has never tried anything new.”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0" y="152400"/>
            <a:ext cx="2121849" cy="278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3</a:t>
            </a:r>
            <a:endParaRPr/>
          </a:p>
        </p:txBody>
      </p:sp>
      <p:sp>
        <p:nvSpPr>
          <p:cNvPr id="335" name="Google Shape;335;p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while loop combined with an if statement, iterate through the given list and if there is a 100, print it with its index number.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i.e.: "There is a 100 at index no: 3"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lst=[10, 1, 5, 100, 4]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4</a:t>
            </a:r>
            <a:endParaRPr/>
          </a:p>
        </p:txBody>
      </p:sp>
      <p:sp>
        <p:nvSpPr>
          <p:cNvPr id="341" name="Google Shape;341;p55"/>
          <p:cNvSpPr txBox="1"/>
          <p:nvPr>
            <p:ph idx="1" type="body"/>
          </p:nvPr>
        </p:nvSpPr>
        <p:spPr>
          <a:xfrm>
            <a:off x="471900" y="1919075"/>
            <a:ext cx="8222100" cy="28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while loop and an if statement write a function that appends all the elements in a list to a new list unless the element is an empty string: "".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 =["Carter", "Maddie", "", "Cory", "", "", "", "Alyssa"]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['Carter', 'Maddie', 'Cory', 'Alyssa']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5</a:t>
            </a:r>
            <a:endParaRPr/>
          </a:p>
        </p:txBody>
      </p:sp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471900" y="1919075"/>
            <a:ext cx="82221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while loop and if statement, count how many times a letter is in a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word = “Running”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letter = “n”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loops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allow us to perform the same action or similar action over and over again while a certain condition is met.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kind of loops have we learned so far?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2023975" y="1770913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249225" y="1980725"/>
            <a:ext cx="1233000" cy="3915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30"/>
          <p:cNvCxnSpPr>
            <a:stCxn id="145" idx="1"/>
            <a:endCxn id="146" idx="6"/>
          </p:cNvCxnSpPr>
          <p:nvPr/>
        </p:nvCxnSpPr>
        <p:spPr>
          <a:xfrm flipH="1">
            <a:off x="1482175" y="1966663"/>
            <a:ext cx="5418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30"/>
          <p:cNvSpPr txBox="1"/>
          <p:nvPr/>
        </p:nvSpPr>
        <p:spPr>
          <a:xfrm>
            <a:off x="2729000" y="237275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2023975" y="1770913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249225" y="1980725"/>
            <a:ext cx="1233000" cy="3915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31"/>
          <p:cNvCxnSpPr>
            <a:stCxn id="155" idx="1"/>
            <a:endCxn id="156" idx="6"/>
          </p:cNvCxnSpPr>
          <p:nvPr/>
        </p:nvCxnSpPr>
        <p:spPr>
          <a:xfrm flipH="1">
            <a:off x="1482175" y="1966663"/>
            <a:ext cx="5418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31"/>
          <p:cNvSpPr txBox="1"/>
          <p:nvPr/>
        </p:nvSpPr>
        <p:spPr>
          <a:xfrm>
            <a:off x="2729000" y="237275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 that must be met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918650" y="2318750"/>
            <a:ext cx="956100" cy="499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33C87"/>
              </a:highlight>
            </a:endParaRPr>
          </a:p>
        </p:txBody>
      </p:sp>
      <p:cxnSp>
        <p:nvCxnSpPr>
          <p:cNvPr id="160" name="Google Shape;160;p31"/>
          <p:cNvCxnSpPr/>
          <p:nvPr/>
        </p:nvCxnSpPr>
        <p:spPr>
          <a:xfrm flipH="1">
            <a:off x="1927225" y="256395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31"/>
          <p:cNvSpPr txBox="1"/>
          <p:nvPr/>
        </p:nvSpPr>
        <p:spPr>
          <a:xfrm>
            <a:off x="2235625" y="312805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2023975" y="1770913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9225" y="1980725"/>
            <a:ext cx="1233000" cy="3915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32"/>
          <p:cNvCxnSpPr>
            <a:stCxn id="168" idx="1"/>
            <a:endCxn id="169" idx="6"/>
          </p:cNvCxnSpPr>
          <p:nvPr/>
        </p:nvCxnSpPr>
        <p:spPr>
          <a:xfrm flipH="1">
            <a:off x="1482175" y="1966663"/>
            <a:ext cx="5418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32"/>
          <p:cNvSpPr txBox="1"/>
          <p:nvPr/>
        </p:nvSpPr>
        <p:spPr>
          <a:xfrm>
            <a:off x="2729000" y="237275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 that must be met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918650" y="2318750"/>
            <a:ext cx="956100" cy="499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33C87"/>
              </a:highlight>
            </a:endParaRPr>
          </a:p>
        </p:txBody>
      </p:sp>
      <p:cxnSp>
        <p:nvCxnSpPr>
          <p:cNvPr id="173" name="Google Shape;173;p32"/>
          <p:cNvCxnSpPr/>
          <p:nvPr/>
        </p:nvCxnSpPr>
        <p:spPr>
          <a:xfrm flipH="1">
            <a:off x="1927225" y="256395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32"/>
          <p:cNvSpPr/>
          <p:nvPr/>
        </p:nvSpPr>
        <p:spPr>
          <a:xfrm>
            <a:off x="918650" y="3019900"/>
            <a:ext cx="793800" cy="607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2344075" y="312805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32"/>
          <p:cNvCxnSpPr/>
          <p:nvPr/>
        </p:nvCxnSpPr>
        <p:spPr>
          <a:xfrm flipH="1">
            <a:off x="1712450" y="331600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for i in range(1, 3, 1):</a:t>
            </a:r>
            <a:br>
              <a:rPr lang="en" sz="2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