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EA67D-1536-3E45-8944-FE6A28EC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E6DE05-CC32-BA4D-888E-3DD389873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42587-C88D-1F4C-AD1D-4FD8B951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C6528-6FAF-6042-895B-254EDD9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207B8-BC76-0142-AB1C-B36F9E86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C2727-166D-5E41-A7DA-1051113D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E8FE4B-4E94-9A4E-9584-65B0A152F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00B2-44EC-164F-8B6A-CFE3ED1A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105A2-38BC-3E4B-88FC-490250CE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65C83-440C-4B4D-AD96-1A62AE13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8E9BBD-A6EC-4847-9276-2647568CC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7EE0A7-6A48-9C47-A8EE-4F2BD477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6EA69-94CB-164C-AED5-8BBA1243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DB9FC-22B1-E14D-8554-6DAE1418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E34D0-E28B-F34E-B49D-48C84586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57392-D519-6B45-9AF2-1D568558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FA645-430D-7B4F-A93A-525AC95B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435A7-92B5-074D-9409-7C7DA0A5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98BDC6-CD8E-B64B-BF82-A77090A2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C92D54-55FB-2F4E-9022-36B66845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09A54-D850-C04A-AB6E-7E7422AD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17AFD-B752-524F-B2F8-A331CD1D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3F4C0-7659-0347-B0C0-83C73485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0D6AF-E71B-0F41-8352-5C358C97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6F8842-C681-3F41-89F7-22FABD2F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3792E-8DE6-EF4F-8D4F-58288084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B8D9B-A806-AD46-9405-1184C5B6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E5970A-8654-9448-BB4E-A4D0B3F4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56DA4A-2B86-CD43-839B-BA66A27B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9F79D-D0C0-3C42-B176-478287BF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6265B-B499-0247-90DB-4397C43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21A58-4434-1E48-B195-6DC7F18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7D3C7-D2C6-6F42-9CBD-6BD9BC28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E0F66-83BD-8941-856F-A6CD6BD1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74EFD2-3626-6649-B278-F28AD5501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406E97-D5FA-1A45-966F-0F0561D0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4EBCF6-FE88-FF47-A161-57790446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E65481-3202-5346-9950-73539DF7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890C03-3DDD-4746-8272-A2516303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FEE77-AF24-B94E-97E9-F6ADF22D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7954C5-2B78-1744-A27B-7689AAAD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87A1-FAD3-3A41-9B84-87E61403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D26E2-EE1F-C54A-B04C-01F8F4CA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BBD27E-2530-8F40-8895-B3093B27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143E11-9F75-6C48-AB56-BB671155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CA17ED-EE88-EE4C-B8CC-25059B9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7CA0D-5591-A147-9424-226486F8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62D30-ACAF-B14D-AF0F-F3147AF3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75479-7C8F-6D43-8897-298A07A3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E2C06-317F-184F-9729-D0CC9D1D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99F6EA-0213-CA4A-B47C-3232438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0395E7-4D8D-5C47-A090-53DF0AAC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BBAAF-2D8F-3A42-8E37-5EC8129E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535C8-DB2D-C144-9A85-76134B77B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D5D80B-8B92-D041-8BA6-7A6391B6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20CBA-06BF-E448-B2CB-A9ECD24E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5FCCC6-3F4A-694C-B271-D1A4986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AF440-096C-F44E-BB68-B87D2601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E9A074-B357-2D46-AA05-5BA966C1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3B645-6958-DF47-B20F-8D8FA9FD3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D097A-EDB4-0C46-8302-C80544015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BCB0-A5D1-BB4B-9563-0FD6262AFDF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45F31-56C0-F545-8CAD-DCF782BFD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2A27B-D6D1-0241-90CE-107F6B7B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5BBF-7451-A94A-AD6D-2E113A6879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47C9F-DEB0-CE40-A367-C3960A459238}"/>
              </a:ext>
            </a:extLst>
          </p:cNvPr>
          <p:cNvSpPr/>
          <p:nvPr/>
        </p:nvSpPr>
        <p:spPr>
          <a:xfrm>
            <a:off x="4823790" y="2530233"/>
            <a:ext cx="1603514" cy="1457739"/>
          </a:xfrm>
          <a:prstGeom prst="ellipse">
            <a:avLst/>
          </a:prstGeom>
          <a:solidFill>
            <a:srgbClr val="C0C3C4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7B2CFB-D7BB-C145-B248-30C2649F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3060" y="2637182"/>
            <a:ext cx="1364974" cy="111132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RW</a:t>
            </a:r>
          </a:p>
        </p:txBody>
      </p:sp>
    </p:spTree>
    <p:extLst>
      <p:ext uri="{BB962C8B-B14F-4D97-AF65-F5344CB8AC3E}">
        <p14:creationId xmlns:p14="http://schemas.microsoft.com/office/powerpoint/2010/main" val="35074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RW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</dc:title>
  <dc:creator>Regina Agnes Weilbächer</dc:creator>
  <cp:lastModifiedBy>Regina Agnes Weilbächer</cp:lastModifiedBy>
  <cp:revision>1</cp:revision>
  <dcterms:created xsi:type="dcterms:W3CDTF">2020-08-16T16:46:42Z</dcterms:created>
  <dcterms:modified xsi:type="dcterms:W3CDTF">2020-08-16T16:48:59Z</dcterms:modified>
</cp:coreProperties>
</file>