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BCCB-4635-44BE-B767-8BEC37C27883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537F-E999-442F-BCDB-EF03B9DD0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6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0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9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3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6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2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2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1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10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BA23-FD24-4A35-AF8A-49E1AD521C2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8388-9405-4831-89BC-648F94A3E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十</a:t>
            </a:r>
            <a:r>
              <a:rPr lang="zh-CN" altLang="en-US" dirty="0" smtClean="0"/>
              <a:t>组项目报告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16136" y="4087116"/>
            <a:ext cx="1353015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杨家安</a:t>
            </a:r>
            <a:endParaRPr lang="en-US" altLang="zh-CN" dirty="0" smtClean="0"/>
          </a:p>
          <a:p>
            <a:r>
              <a:rPr lang="zh-CN" altLang="en-US" dirty="0"/>
              <a:t>郑</a:t>
            </a:r>
            <a:r>
              <a:rPr lang="zh-CN" altLang="en-US" dirty="0" smtClean="0"/>
              <a:t>吉星</a:t>
            </a:r>
            <a:endParaRPr lang="en-US" altLang="zh-CN" dirty="0" smtClean="0"/>
          </a:p>
          <a:p>
            <a:r>
              <a:rPr lang="zh-CN" altLang="en-US" dirty="0" smtClean="0"/>
              <a:t>樊家辉</a:t>
            </a:r>
            <a:endParaRPr lang="en-US" altLang="zh-CN" dirty="0" smtClean="0"/>
          </a:p>
          <a:p>
            <a:r>
              <a:rPr lang="zh-CN" altLang="en-US" dirty="0"/>
              <a:t>邓达</a:t>
            </a:r>
          </a:p>
        </p:txBody>
      </p:sp>
    </p:spTree>
    <p:extLst>
      <p:ext uri="{BB962C8B-B14F-4D97-AF65-F5344CB8AC3E}">
        <p14:creationId xmlns:p14="http://schemas.microsoft.com/office/powerpoint/2010/main" val="87699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073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测试产品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29522" y="1970852"/>
            <a:ext cx="8341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该软件需要将连接在CAN总线上的CanTool装置采集的CAN信息发送到上位机（移动终端Android、iOS、Windows PC），并由运行在上位机中的CanToolApp软件接收这些信息，显示在用户图形界面上。同时在CanToolApp的界面上还可以设定CAN信息，通过GUI按钮将信息发送给CanTool装置，CanTool装置将按照规定的信息格式，将信息发送的CAN总线上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CanToolApp可以设定CAN总线的通信参数，并通过相应的命令设置CanTool装置的CAN通信参数，以使CanTool装置能够与CAN总线上的其他被测ECU进行正常的通信。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96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5620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测试时间安排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64525" y="1903944"/>
            <a:ext cx="89374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25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  项目需求分析，熟悉使用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GitHub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共同管理项目。</a:t>
            </a: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 着手编写测试用例，学习功能测试的方法。</a:t>
            </a:r>
          </a:p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-2017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29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 测试软件，写测试报告，总结测试工作，制作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42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166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GitHub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截图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0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1015" y="871668"/>
            <a:ext cx="364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主要测试工作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8593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测试计划（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 Plan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测试设计说明书（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TDS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测试用例（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 Case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程序错误报告（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Bug Report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测试报告（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Test Report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19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864" y="871668"/>
            <a:ext cx="414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二十三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测试总结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7063" y="2732049"/>
            <a:ext cx="10281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该组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软件安装简单，实现了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软件需求分析中的基本功能，有少部分功能没有实现。测试使用了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组测试用例，成功通过测试用例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组，有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组测试用例显示功能不全，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组功能缺失，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组无法测试。软件实现了基本的传送数据功能，总体使用情况良好。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0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85639" y="1650380"/>
            <a:ext cx="7694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Functionality: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实现基本功能，少部分功能未实现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可用性良好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Reliability: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可靠性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良好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Performance: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性能处理正常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Supportability: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可支持性良好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8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9864" y="871668"/>
            <a:ext cx="398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十一组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测试总结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7063" y="2732049"/>
            <a:ext cx="1028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该组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软件安装简单，实现了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CanToolApp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软件需求分析中的基本功能，有少部分功能没有实现。操作界面简洁，但测试是使用的按钮和文本框没有取消。测试使用了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29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组测试用例，成功通过测试用例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组，有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组测试用例没有通过（其中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组测试用例可归属于同一功能）。出现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出严重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Bug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，程序崩溃自动退出。软件实现了基本的传送数据功能，总体使用情况良好。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8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33" y="0"/>
            <a:ext cx="1466667" cy="13333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85639" y="1650380"/>
            <a:ext cx="7694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Functionality: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实现基本功能，少部分功能未实现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可用性良好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Reliability: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可靠性良好，部分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Bug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导致程序崩溃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Performance: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性能处理正常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Supportability: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可支持性良好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3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498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黑体</vt:lpstr>
      <vt:lpstr>楷体</vt:lpstr>
      <vt:lpstr>Arial</vt:lpstr>
      <vt:lpstr>Times New Roman</vt:lpstr>
      <vt:lpstr>Office 主题​​</vt:lpstr>
      <vt:lpstr>十组项目报告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十组项目报告</dc:title>
  <dc:creator>zhengjixing</dc:creator>
  <cp:lastModifiedBy>zhengjixing</cp:lastModifiedBy>
  <cp:revision>11</cp:revision>
  <dcterms:created xsi:type="dcterms:W3CDTF">2017-10-29T11:20:52Z</dcterms:created>
  <dcterms:modified xsi:type="dcterms:W3CDTF">2017-10-29T13:20:27Z</dcterms:modified>
</cp:coreProperties>
</file>