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5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BCCB-4635-44BE-B767-8BEC37C27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537F-E999-442F-BCDB-EF03B9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6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27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0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1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22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88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3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3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5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十</a:t>
            </a:r>
            <a:r>
              <a:rPr lang="zh-CN" altLang="en-US" dirty="0" smtClean="0"/>
              <a:t>组项目报告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16136" y="4087116"/>
            <a:ext cx="1353015" cy="165576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杨家安</a:t>
            </a:r>
            <a:endParaRPr lang="en-US" altLang="zh-CN" dirty="0" smtClean="0"/>
          </a:p>
          <a:p>
            <a:r>
              <a:rPr lang="zh-CN" altLang="en-US" dirty="0"/>
              <a:t>郑</a:t>
            </a:r>
            <a:r>
              <a:rPr lang="zh-CN" altLang="en-US" dirty="0" smtClean="0"/>
              <a:t>吉星</a:t>
            </a:r>
            <a:endParaRPr lang="en-US" altLang="zh-CN" dirty="0" smtClean="0"/>
          </a:p>
          <a:p>
            <a:r>
              <a:rPr lang="zh-CN" altLang="en-US" dirty="0" smtClean="0"/>
              <a:t>樊家辉</a:t>
            </a:r>
            <a:endParaRPr lang="en-US" altLang="zh-CN" dirty="0" smtClean="0"/>
          </a:p>
          <a:p>
            <a:r>
              <a:rPr lang="zh-CN" altLang="en-US" dirty="0"/>
              <a:t>邓达</a:t>
            </a:r>
          </a:p>
        </p:txBody>
      </p:sp>
    </p:spTree>
    <p:extLst>
      <p:ext uri="{BB962C8B-B14F-4D97-AF65-F5344CB8AC3E}">
        <p14:creationId xmlns:p14="http://schemas.microsoft.com/office/powerpoint/2010/main" val="87699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5639" y="1650380"/>
            <a:ext cx="7694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Functionality: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实现基本功能，少部分功能未实现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Reliability: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可靠性良好，部分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Bug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导致程序崩溃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Performance: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性能处理正常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可支持性良好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166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Cantool</a:t>
            </a:r>
            <a:r>
              <a:rPr lang="zh-CN" altLang="en-US" dirty="0" smtClean="0"/>
              <a:t>装置：邓达、樊家辉</a:t>
            </a:r>
            <a:endParaRPr lang="en-US" altLang="zh-CN" dirty="0" smtClean="0"/>
          </a:p>
          <a:p>
            <a:r>
              <a:rPr lang="zh-CN" altLang="en-US" dirty="0" smtClean="0"/>
              <a:t>测试：杨家安、郑吉星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9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073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测试产品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9522" y="1970852"/>
            <a:ext cx="8341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该软件需要将连接在CAN总线上的CanTool装置采集的CAN信息发送到上位机（移动终端Android、iOS、Windows PC），并由运行在上位机中的CanToolApp软件接收这些信息，显示在用户图形界面上。同时在CanToolApp的界面上还可以设定CAN信息，通过GUI按钮将信息发送给CanTool装置，CanTool装置将按照规定的信息格式，将信息发送的CAN总线上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CanToolApp可以设定CAN总线的通信参数，并通过相应的命令设置CanTool装置的CAN通信参数，以使CanTool装置能够与CAN总线上的其他被测ECU进行正常的通信。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96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20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测试时间安排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4525" y="1903944"/>
            <a:ext cx="89374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 项目需求分析，熟悉使用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GitHub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共同管理项目。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着手编写测试用例，学习功能测试的方法。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测试软件，写测试报告，总结测试工作，制作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42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1015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主要测试工作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8593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测试计划（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Plan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测试设计说明书（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TDS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Case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程序错误报告（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Bug Report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测试报告（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Report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19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864" y="871668"/>
            <a:ext cx="39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十一组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测试总结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063" y="2732049"/>
            <a:ext cx="10281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该组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软件安装简单，实现了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软件需求分析中的基本功能，有少部分功能没有实现。操作界面简洁，但测试是使用的按钮和文本框没有取消。测试使用了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测试用例，成功通过测试用例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测试用例没有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通过。软件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实现了基本的传送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数据解析数据功能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，总体使用情况良好。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5639" y="1650380"/>
            <a:ext cx="7694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Functionality: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实现基本功能，少部分功能未实现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Reliability: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良好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Performance: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性能处理正常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可支持性良好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3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864" y="871668"/>
            <a:ext cx="39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二三组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测试总结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063" y="2732049"/>
            <a:ext cx="1028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该组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软件安装简单，实现了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软件需求分析中的基本功能，有少部分功能没有实现。测试使用了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组测试用例，成功通过测试用例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组，有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组测试用例显示功能不全，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组功能缺失，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组无法测试。软件实现了基本的传送数据功能，总体使用情况良好。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07555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Words>494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楷体</vt:lpstr>
      <vt:lpstr>幼圆</vt:lpstr>
      <vt:lpstr>Arial</vt:lpstr>
      <vt:lpstr>Century Gothic</vt:lpstr>
      <vt:lpstr>Times New Roman</vt:lpstr>
      <vt:lpstr>Wingdings 3</vt:lpstr>
      <vt:lpstr>切片</vt:lpstr>
      <vt:lpstr>十组项目报告</vt:lpstr>
      <vt:lpstr>PowerPoint 演示文稿</vt:lpstr>
      <vt:lpstr>项目分工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十组项目报告</dc:title>
  <dc:creator>zhengjixing</dc:creator>
  <cp:lastModifiedBy>yangjiaan</cp:lastModifiedBy>
  <cp:revision>11</cp:revision>
  <dcterms:created xsi:type="dcterms:W3CDTF">2017-10-29T11:20:52Z</dcterms:created>
  <dcterms:modified xsi:type="dcterms:W3CDTF">2017-10-29T13:40:26Z</dcterms:modified>
</cp:coreProperties>
</file>