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59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60" r:id="rId12"/>
    <p:sldId id="261" r:id="rId13"/>
    <p:sldId id="264" r:id="rId14"/>
    <p:sldId id="271" r:id="rId15"/>
    <p:sldId id="263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90676-67D9-4315-B06F-4F167908F7F3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0D3523-EAF9-4C3C-AA3A-8A323BF839AD}">
      <dgm:prSet phldrT="[文本]"/>
      <dgm:spPr/>
      <dgm:t>
        <a:bodyPr/>
        <a:lstStyle/>
        <a:p>
          <a:r>
            <a:rPr lang="zh-CN" altLang="en-US" dirty="0" smtClean="0"/>
            <a:t>指令接收</a:t>
          </a:r>
          <a:endParaRPr lang="zh-CN" altLang="en-US" dirty="0"/>
        </a:p>
      </dgm:t>
    </dgm:pt>
    <dgm:pt modelId="{6083C9C6-F4E6-40EB-B22E-B8E9E1DCCD48}" type="parTrans" cxnId="{09897DDC-62A5-4430-95D0-662747698B09}">
      <dgm:prSet/>
      <dgm:spPr/>
      <dgm:t>
        <a:bodyPr/>
        <a:lstStyle/>
        <a:p>
          <a:endParaRPr lang="zh-CN" altLang="en-US"/>
        </a:p>
      </dgm:t>
    </dgm:pt>
    <dgm:pt modelId="{946709E5-E8A3-4197-B2A0-981C93A72B8C}" type="sibTrans" cxnId="{09897DDC-62A5-4430-95D0-662747698B09}">
      <dgm:prSet/>
      <dgm:spPr/>
      <dgm:t>
        <a:bodyPr/>
        <a:lstStyle/>
        <a:p>
          <a:endParaRPr lang="zh-CN" altLang="en-US"/>
        </a:p>
      </dgm:t>
    </dgm:pt>
    <dgm:pt modelId="{029D5EB8-54EF-4C16-8222-05D5C8D46645}">
      <dgm:prSet phldrT="[文本]"/>
      <dgm:spPr/>
      <dgm:t>
        <a:bodyPr/>
        <a:lstStyle/>
        <a:p>
          <a:r>
            <a:rPr lang="zh-CN" altLang="en-US" dirty="0" smtClean="0"/>
            <a:t>指令判断</a:t>
          </a:r>
          <a:endParaRPr lang="zh-CN" altLang="en-US" dirty="0"/>
        </a:p>
      </dgm:t>
    </dgm:pt>
    <dgm:pt modelId="{96B1E709-8213-4C08-892C-A468FC9AE8C5}" type="parTrans" cxnId="{5B3B1CA4-8AE1-4DCB-9D02-D48ACFE62575}">
      <dgm:prSet/>
      <dgm:spPr/>
      <dgm:t>
        <a:bodyPr/>
        <a:lstStyle/>
        <a:p>
          <a:endParaRPr lang="zh-CN" altLang="en-US"/>
        </a:p>
      </dgm:t>
    </dgm:pt>
    <dgm:pt modelId="{A63DD9CE-FF82-4763-9BAB-C3854E4620D3}" type="sibTrans" cxnId="{5B3B1CA4-8AE1-4DCB-9D02-D48ACFE62575}">
      <dgm:prSet/>
      <dgm:spPr/>
      <dgm:t>
        <a:bodyPr/>
        <a:lstStyle/>
        <a:p>
          <a:endParaRPr lang="zh-CN" altLang="en-US"/>
        </a:p>
      </dgm:t>
    </dgm:pt>
    <dgm:pt modelId="{C2AB3866-55F6-4D9D-95B9-233EDDF86BF5}">
      <dgm:prSet phldrT="[文本]"/>
      <dgm:spPr/>
      <dgm:t>
        <a:bodyPr/>
        <a:lstStyle/>
        <a:p>
          <a:r>
            <a:rPr lang="zh-CN" altLang="en-US" dirty="0" smtClean="0"/>
            <a:t>指令执行</a:t>
          </a:r>
          <a:endParaRPr lang="zh-CN" altLang="en-US" dirty="0"/>
        </a:p>
      </dgm:t>
    </dgm:pt>
    <dgm:pt modelId="{70E0DFEE-362A-4F46-A72B-40E4FEEE524C}" type="parTrans" cxnId="{17378B4D-CE8A-4691-ACD2-09B9383E15B7}">
      <dgm:prSet/>
      <dgm:spPr/>
      <dgm:t>
        <a:bodyPr/>
        <a:lstStyle/>
        <a:p>
          <a:endParaRPr lang="zh-CN" altLang="en-US"/>
        </a:p>
      </dgm:t>
    </dgm:pt>
    <dgm:pt modelId="{CC773837-7FAF-45B8-BD64-46D8B852A031}" type="sibTrans" cxnId="{17378B4D-CE8A-4691-ACD2-09B9383E15B7}">
      <dgm:prSet/>
      <dgm:spPr/>
      <dgm:t>
        <a:bodyPr/>
        <a:lstStyle/>
        <a:p>
          <a:endParaRPr lang="zh-CN" altLang="en-US"/>
        </a:p>
      </dgm:t>
    </dgm:pt>
    <dgm:pt modelId="{2E563DD1-76C6-4595-9777-A92735389061}" type="pres">
      <dgm:prSet presAssocID="{22A90676-67D9-4315-B06F-4F167908F7F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04E11E-523C-4D16-BF7A-0AA99DAF8409}" type="pres">
      <dgm:prSet presAssocID="{5E0D3523-EAF9-4C3C-AA3A-8A323BF839A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DCC1D-AB6A-449C-9B9A-7778520BDA7D}" type="pres">
      <dgm:prSet presAssocID="{946709E5-E8A3-4197-B2A0-981C93A72B8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856D7C7-4B62-4344-B8B1-F0A6B1F98D4F}" type="pres">
      <dgm:prSet presAssocID="{946709E5-E8A3-4197-B2A0-981C93A72B8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C93CFF6-3384-4983-AEC9-0F4ACC6279DB}" type="pres">
      <dgm:prSet presAssocID="{029D5EB8-54EF-4C16-8222-05D5C8D466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ADAD73-5DA4-457F-B2DD-0902945083FB}" type="pres">
      <dgm:prSet presAssocID="{A63DD9CE-FF82-4763-9BAB-C3854E4620D3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63A4ACE-A0CF-4683-9120-B54A397F9A15}" type="pres">
      <dgm:prSet presAssocID="{A63DD9CE-FF82-4763-9BAB-C3854E4620D3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6620447-07EA-41CE-BA6B-C74017E2C439}" type="pres">
      <dgm:prSet presAssocID="{C2AB3866-55F6-4D9D-95B9-233EDDF86B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471B64-8710-441F-9E2A-0172A7B77A54}" type="presOf" srcId="{22A90676-67D9-4315-B06F-4F167908F7F3}" destId="{2E563DD1-76C6-4595-9777-A92735389061}" srcOrd="0" destOrd="0" presId="urn:microsoft.com/office/officeart/2005/8/layout/process2"/>
    <dgm:cxn modelId="{329E59A4-BB8C-4EAE-93A6-01E66F3E7D0C}" type="presOf" srcId="{029D5EB8-54EF-4C16-8222-05D5C8D46645}" destId="{4C93CFF6-3384-4983-AEC9-0F4ACC6279DB}" srcOrd="0" destOrd="0" presId="urn:microsoft.com/office/officeart/2005/8/layout/process2"/>
    <dgm:cxn modelId="{5B3B1CA4-8AE1-4DCB-9D02-D48ACFE62575}" srcId="{22A90676-67D9-4315-B06F-4F167908F7F3}" destId="{029D5EB8-54EF-4C16-8222-05D5C8D46645}" srcOrd="1" destOrd="0" parTransId="{96B1E709-8213-4C08-892C-A468FC9AE8C5}" sibTransId="{A63DD9CE-FF82-4763-9BAB-C3854E4620D3}"/>
    <dgm:cxn modelId="{4C43C4B0-F356-482C-9C78-2F38441381D3}" type="presOf" srcId="{A63DD9CE-FF82-4763-9BAB-C3854E4620D3}" destId="{7AADAD73-5DA4-457F-B2DD-0902945083FB}" srcOrd="0" destOrd="0" presId="urn:microsoft.com/office/officeart/2005/8/layout/process2"/>
    <dgm:cxn modelId="{17378B4D-CE8A-4691-ACD2-09B9383E15B7}" srcId="{22A90676-67D9-4315-B06F-4F167908F7F3}" destId="{C2AB3866-55F6-4D9D-95B9-233EDDF86BF5}" srcOrd="2" destOrd="0" parTransId="{70E0DFEE-362A-4F46-A72B-40E4FEEE524C}" sibTransId="{CC773837-7FAF-45B8-BD64-46D8B852A031}"/>
    <dgm:cxn modelId="{FECDEDE8-EBFA-4DF9-B078-AD85C976B8D6}" type="presOf" srcId="{5E0D3523-EAF9-4C3C-AA3A-8A323BF839AD}" destId="{E404E11E-523C-4D16-BF7A-0AA99DAF8409}" srcOrd="0" destOrd="0" presId="urn:microsoft.com/office/officeart/2005/8/layout/process2"/>
    <dgm:cxn modelId="{437B970D-BFBE-4662-8BE8-F1101728BD3C}" type="presOf" srcId="{946709E5-E8A3-4197-B2A0-981C93A72B8C}" destId="{CC7DCC1D-AB6A-449C-9B9A-7778520BDA7D}" srcOrd="0" destOrd="0" presId="urn:microsoft.com/office/officeart/2005/8/layout/process2"/>
    <dgm:cxn modelId="{A0BA32DC-F86B-46EC-9886-11A2A6DA9A23}" type="presOf" srcId="{C2AB3866-55F6-4D9D-95B9-233EDDF86BF5}" destId="{16620447-07EA-41CE-BA6B-C74017E2C439}" srcOrd="0" destOrd="0" presId="urn:microsoft.com/office/officeart/2005/8/layout/process2"/>
    <dgm:cxn modelId="{09897DDC-62A5-4430-95D0-662747698B09}" srcId="{22A90676-67D9-4315-B06F-4F167908F7F3}" destId="{5E0D3523-EAF9-4C3C-AA3A-8A323BF839AD}" srcOrd="0" destOrd="0" parTransId="{6083C9C6-F4E6-40EB-B22E-B8E9E1DCCD48}" sibTransId="{946709E5-E8A3-4197-B2A0-981C93A72B8C}"/>
    <dgm:cxn modelId="{54C355FD-036B-4753-BF19-D5BE39C4E5AF}" type="presOf" srcId="{946709E5-E8A3-4197-B2A0-981C93A72B8C}" destId="{6856D7C7-4B62-4344-B8B1-F0A6B1F98D4F}" srcOrd="1" destOrd="0" presId="urn:microsoft.com/office/officeart/2005/8/layout/process2"/>
    <dgm:cxn modelId="{E3E37962-402A-44E1-A65A-8C3323DB2436}" type="presOf" srcId="{A63DD9CE-FF82-4763-9BAB-C3854E4620D3}" destId="{663A4ACE-A0CF-4683-9120-B54A397F9A15}" srcOrd="1" destOrd="0" presId="urn:microsoft.com/office/officeart/2005/8/layout/process2"/>
    <dgm:cxn modelId="{D7A5F261-B4B6-4C98-A5DC-DBC84DC787F7}" type="presParOf" srcId="{2E563DD1-76C6-4595-9777-A92735389061}" destId="{E404E11E-523C-4D16-BF7A-0AA99DAF8409}" srcOrd="0" destOrd="0" presId="urn:microsoft.com/office/officeart/2005/8/layout/process2"/>
    <dgm:cxn modelId="{AB23401C-4FB4-4829-B89A-BCBBD1E7B38F}" type="presParOf" srcId="{2E563DD1-76C6-4595-9777-A92735389061}" destId="{CC7DCC1D-AB6A-449C-9B9A-7778520BDA7D}" srcOrd="1" destOrd="0" presId="urn:microsoft.com/office/officeart/2005/8/layout/process2"/>
    <dgm:cxn modelId="{32DB6E5B-E38C-4B4C-B555-549D1BC6D479}" type="presParOf" srcId="{CC7DCC1D-AB6A-449C-9B9A-7778520BDA7D}" destId="{6856D7C7-4B62-4344-B8B1-F0A6B1F98D4F}" srcOrd="0" destOrd="0" presId="urn:microsoft.com/office/officeart/2005/8/layout/process2"/>
    <dgm:cxn modelId="{80D6D641-8B43-4EA7-8C35-F6E29EC9144D}" type="presParOf" srcId="{2E563DD1-76C6-4595-9777-A92735389061}" destId="{4C93CFF6-3384-4983-AEC9-0F4ACC6279DB}" srcOrd="2" destOrd="0" presId="urn:microsoft.com/office/officeart/2005/8/layout/process2"/>
    <dgm:cxn modelId="{764394C8-7126-4195-BDD1-BA105C055CD6}" type="presParOf" srcId="{2E563DD1-76C6-4595-9777-A92735389061}" destId="{7AADAD73-5DA4-457F-B2DD-0902945083FB}" srcOrd="3" destOrd="0" presId="urn:microsoft.com/office/officeart/2005/8/layout/process2"/>
    <dgm:cxn modelId="{54B2FEB2-3C3B-4A35-A59B-DEC6DDE49681}" type="presParOf" srcId="{7AADAD73-5DA4-457F-B2DD-0902945083FB}" destId="{663A4ACE-A0CF-4683-9120-B54A397F9A15}" srcOrd="0" destOrd="0" presId="urn:microsoft.com/office/officeart/2005/8/layout/process2"/>
    <dgm:cxn modelId="{B0C3ED7C-0607-428C-A8D5-674CD3ABEBDD}" type="presParOf" srcId="{2E563DD1-76C6-4595-9777-A92735389061}" destId="{16620447-07EA-41CE-BA6B-C74017E2C4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4E11E-523C-4D16-BF7A-0AA99DAF8409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指令接收</a:t>
          </a:r>
          <a:endParaRPr lang="zh-CN" altLang="en-US" sz="3000" kern="1200" dirty="0"/>
        </a:p>
      </dsp:txBody>
      <dsp:txXfrm>
        <a:off x="2163358" y="29758"/>
        <a:ext cx="1769284" cy="956484"/>
      </dsp:txXfrm>
    </dsp:sp>
    <dsp:sp modelId="{CC7DCC1D-AB6A-449C-9B9A-7778520BDA7D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2910840" y="1079499"/>
        <a:ext cx="274320" cy="266699"/>
      </dsp:txXfrm>
    </dsp:sp>
    <dsp:sp modelId="{4C93CFF6-3384-4983-AEC9-0F4ACC6279DB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指令判断</a:t>
          </a:r>
          <a:endParaRPr lang="zh-CN" altLang="en-US" sz="3000" kern="1200" dirty="0"/>
        </a:p>
      </dsp:txBody>
      <dsp:txXfrm>
        <a:off x="2163358" y="1553757"/>
        <a:ext cx="1769284" cy="956484"/>
      </dsp:txXfrm>
    </dsp:sp>
    <dsp:sp modelId="{7AADAD73-5DA4-457F-B2DD-0902945083FB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2910840" y="2603499"/>
        <a:ext cx="274320" cy="266700"/>
      </dsp:txXfrm>
    </dsp:sp>
    <dsp:sp modelId="{16620447-07EA-41CE-BA6B-C74017E2C439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指令执行</a:t>
          </a:r>
          <a:endParaRPr lang="zh-CN" altLang="en-US" sz="3000" kern="1200" dirty="0"/>
        </a:p>
      </dsp:txBody>
      <dsp:txXfrm>
        <a:off x="2163358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BCCB-4635-44BE-B767-8BEC37C2788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537F-E999-442F-BCDB-EF03B9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6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27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0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1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22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7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88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3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3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16BA23-FD24-4A35-AF8A-49E1AD521C28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5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anToolAPPTestCase11&#32452;&#27979;&#35797;&#32467;&#26524;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23433;&#21331;&#27979;&#35797;.doc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CanToolAPPTestCase23&#32452;&#27979;&#35797;&#32467;&#26524;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anTool.txt" TargetMode="External"/><Relationship Id="rId2" Type="http://schemas.openxmlformats.org/officeDocument/2006/relationships/hyperlink" Target="&#21313;&#32452;cantool&#35013;&#32622;&#30340;&#20351;&#29992;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十</a:t>
            </a:r>
            <a:r>
              <a:rPr lang="zh-CN" altLang="en-US" dirty="0" smtClean="0"/>
              <a:t>组项目报告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16136" y="4087116"/>
            <a:ext cx="1353015" cy="165576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杨家安</a:t>
            </a:r>
            <a:endParaRPr lang="en-US" altLang="zh-CN" dirty="0" smtClean="0"/>
          </a:p>
          <a:p>
            <a:r>
              <a:rPr lang="zh-CN" altLang="en-US" dirty="0"/>
              <a:t>郑</a:t>
            </a:r>
            <a:r>
              <a:rPr lang="zh-CN" altLang="en-US" dirty="0" smtClean="0"/>
              <a:t>吉星</a:t>
            </a:r>
            <a:endParaRPr lang="en-US" altLang="zh-CN" dirty="0" smtClean="0"/>
          </a:p>
          <a:p>
            <a:r>
              <a:rPr lang="zh-CN" altLang="en-US" dirty="0" smtClean="0"/>
              <a:t>樊家辉</a:t>
            </a:r>
            <a:endParaRPr lang="en-US" altLang="zh-CN" dirty="0" smtClean="0"/>
          </a:p>
          <a:p>
            <a:r>
              <a:rPr lang="zh-CN" altLang="en-US" dirty="0"/>
              <a:t>邓达</a:t>
            </a:r>
          </a:p>
        </p:txBody>
      </p:sp>
    </p:spTree>
    <p:extLst>
      <p:ext uri="{BB962C8B-B14F-4D97-AF65-F5344CB8AC3E}">
        <p14:creationId xmlns:p14="http://schemas.microsoft.com/office/powerpoint/2010/main" val="8769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20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测试时间安排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4525" y="1903944"/>
            <a:ext cx="89374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 项目需求分析，熟悉使用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GitHub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共同管理项目。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着手编写测试用例，学习功能测试的方法。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测试软件，写测试报告，总结测试工作，制作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4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1015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主要测试工作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8593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测试计划（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Plan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测试设计说明书（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TDS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Case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程序错误报告（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Bug Report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测试报告（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Report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1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864" y="871668"/>
            <a:ext cx="39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十一组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测试总结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063" y="2732049"/>
            <a:ext cx="10281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该组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软件安装简单，实现了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软件需求分析中的基本功能，有少部分功能没有实现。操作界面简洁，但测试是使用的按钮和文本框没有取消。测试使用了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组测试用例，成功通过测试用例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测试用例显示功能不全，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组功能缺失，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组无法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cantool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装置与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canbus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总线的交互问题与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无关。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软件实现了基本的传送数据解析数据功能，总体使用情况良好。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十一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组测试情况：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CanToolAPPTestCase11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组测试结果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.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xlsx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5639" y="1650380"/>
            <a:ext cx="7694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Functionality: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实现基本功能，少部分功能未实现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Reliability: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可靠性良好，部分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Bug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导致程序崩溃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Performance: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性能处理正常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可支持性良好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安卓测试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安卓测试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1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864" y="871668"/>
            <a:ext cx="39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二三组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测试总结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063" y="2732049"/>
            <a:ext cx="10281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该组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软件安装简单，实现了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软件需求分析中的基本功能，有少部分功能没有实现。测试使用了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组测试用例，成功通过测试用例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组，有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组测试用例显示功能不全，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组功能缺失，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组无法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测试（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cantool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装置与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canbus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总线的交互问题与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无关）。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软件实现了基本的传送数据功能，总体使用情况良好。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组测试情况：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CanToolAPPTestCase23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组测试结果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.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xlsx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0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5639" y="1650380"/>
            <a:ext cx="7694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Functionality: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实现基本功能，少部分功能未实现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Reliability: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可靠性良好。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Performance: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性能处理正常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可支持性良好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Cantool</a:t>
            </a:r>
            <a:r>
              <a:rPr lang="zh-CN" altLang="en-US" dirty="0" smtClean="0"/>
              <a:t>装置：邓达、樊家辉</a:t>
            </a:r>
            <a:endParaRPr lang="en-US" altLang="zh-CN" dirty="0" smtClean="0"/>
          </a:p>
          <a:p>
            <a:r>
              <a:rPr lang="zh-CN" altLang="en-US" dirty="0" smtClean="0"/>
              <a:t>测试：杨家安、郑吉星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9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166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46" y="1333333"/>
            <a:ext cx="7936962" cy="54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6910" y="142853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虚拟</a:t>
            </a:r>
            <a:r>
              <a:rPr lang="en-US" altLang="zh-CN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CanTool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装置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 descr="P71030-104912.jpg"/>
          <p:cNvPicPr>
            <a:picLocks noChangeAspect="1"/>
          </p:cNvPicPr>
          <p:nvPr/>
        </p:nvPicPr>
        <p:blipFill>
          <a:blip r:embed="rId2" cstate="print"/>
          <a:srcRect l="29687" t="25000" r="26562" b="33333"/>
          <a:stretch>
            <a:fillRect/>
          </a:stretch>
        </p:blipFill>
        <p:spPr>
          <a:xfrm>
            <a:off x="3381356" y="2000240"/>
            <a:ext cx="5500726" cy="39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功能</a:t>
            </a:r>
            <a:endParaRPr lang="zh-CN" altLang="en-US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83199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信息收发功能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指令识别功能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指令执行功能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数据正确性约束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canbus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交互（无）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4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流程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3048000" y="17224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195894" y="1714488"/>
            <a:ext cx="1828800" cy="1016000"/>
            <a:chOff x="2133600" y="0"/>
            <a:chExt cx="1828800" cy="1016000"/>
          </a:xfrm>
        </p:grpSpPr>
        <p:sp>
          <p:nvSpPr>
            <p:cNvPr id="9" name="圆角矩形 8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/>
                <a:t>判断数据传入并提取信息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95894" y="3214686"/>
            <a:ext cx="1828800" cy="1016000"/>
            <a:chOff x="2133600" y="0"/>
            <a:chExt cx="1828800" cy="1016000"/>
          </a:xfrm>
        </p:grpSpPr>
        <p:sp>
          <p:nvSpPr>
            <p:cNvPr id="12" name="圆角矩形 11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/>
                <a:t>根据信息进行条件判断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95894" y="4744642"/>
            <a:ext cx="1828800" cy="1041812"/>
            <a:chOff x="2133600" y="-55570"/>
            <a:chExt cx="1828800" cy="1041812"/>
          </a:xfrm>
        </p:grpSpPr>
        <p:sp>
          <p:nvSpPr>
            <p:cNvPr id="15" name="圆角矩形 14"/>
            <p:cNvSpPr/>
            <p:nvPr/>
          </p:nvSpPr>
          <p:spPr>
            <a:xfrm>
              <a:off x="2133600" y="-5557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2000" dirty="0"/>
                <a:t>执行指令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重置参数</a:t>
              </a:r>
            </a:p>
          </p:txBody>
        </p:sp>
        <p:sp>
          <p:nvSpPr>
            <p:cNvPr id="16" name="圆角矩形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0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华文楷体" pitchFamily="2" charset="-122"/>
                <a:ea typeface="华文楷体" pitchFamily="2" charset="-122"/>
                <a:hlinkClick r:id="rId2" action="ppaction://hlinkfile"/>
              </a:rPr>
              <a:t>Cantool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2" action="ppaction://hlinkfile"/>
              </a:rPr>
              <a:t>装置主要功能：十组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  <a:hlinkClick r:id="rId2" action="ppaction://hlinkfile"/>
              </a:rPr>
              <a:t>cantool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2" action="ppaction://hlinkfile"/>
              </a:rPr>
              <a:t>装置的使用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2" action="ppaction://hlinkfile"/>
              </a:rPr>
              <a:t>.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  <a:hlinkClick r:id="rId2" action="ppaction://hlinkfile"/>
              </a:rPr>
              <a:t>docx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cantool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装置的代码：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3" action="ppaction://hlinkfile"/>
              </a:rPr>
              <a:t>CanTool.txt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功能：分散实现→集合实现</a:t>
            </a:r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数据生成：手动→自动</a:t>
            </a:r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App</a:t>
            </a:r>
            <a:r>
              <a:rPr lang="zh-CN" altLang="en-US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交互</a:t>
            </a:r>
            <a:endParaRPr lang="zh-CN" altLang="en-US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基本实现文档所需的各项要求（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、字符串）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对测试效率影响不大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由于没有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canbus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总线，数据产生，是自己输入的一串数。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数据指令也没有执行的对象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7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073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测试产品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9522" y="1970852"/>
            <a:ext cx="8341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该软件需要将连接在CAN总线上的CanTool装置采集的CAN信息发送到上位机（移动终端Android、iOS、Windows PC），并由运行在上位机中的CanToolApp软件接收这些信息，显示在用户图形界面上。同时在CanToolApp的界面上还可以设定CAN信息，通过GUI按钮将信息发送给CanTool装置，CanTool装置将按照规定的信息格式，将信息发送的CAN总线上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CanToolApp可以设定CAN总线的通信参数，并通过相应的命令设置CanTool装置的CAN通信参数，以使CanTool装置能够与CAN总线上的其他被测ECU进行正常的通信。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9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250</TotalTime>
  <Words>676</Words>
  <Application>Microsoft Office PowerPoint</Application>
  <PresentationFormat>宽屏</PresentationFormat>
  <Paragraphs>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黑体</vt:lpstr>
      <vt:lpstr>华文楷体</vt:lpstr>
      <vt:lpstr>楷体</vt:lpstr>
      <vt:lpstr>幼圆</vt:lpstr>
      <vt:lpstr>Arial</vt:lpstr>
      <vt:lpstr>Century Gothic</vt:lpstr>
      <vt:lpstr>Times New Roman</vt:lpstr>
      <vt:lpstr>Wingdings 3</vt:lpstr>
      <vt:lpstr>切片</vt:lpstr>
      <vt:lpstr>十组项目报告</vt:lpstr>
      <vt:lpstr>项目分工</vt:lpstr>
      <vt:lpstr>PowerPoint 演示文稿</vt:lpstr>
      <vt:lpstr>虚拟CanTool装置</vt:lpstr>
      <vt:lpstr>功能</vt:lpstr>
      <vt:lpstr>流程</vt:lpstr>
      <vt:lpstr>Cantool装置主要功能：十组cantool装置的使用.docx cantool装置的代码：CanTool.txt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安卓测试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十组项目报告</dc:title>
  <dc:creator>zhengjixing</dc:creator>
  <cp:lastModifiedBy>yangjiaan</cp:lastModifiedBy>
  <cp:revision>19</cp:revision>
  <dcterms:created xsi:type="dcterms:W3CDTF">2017-10-29T11:20:52Z</dcterms:created>
  <dcterms:modified xsi:type="dcterms:W3CDTF">2017-10-30T06:30:25Z</dcterms:modified>
</cp:coreProperties>
</file>