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498" r:id="rId2"/>
    <p:sldId id="508" r:id="rId3"/>
    <p:sldId id="510" r:id="rId4"/>
    <p:sldId id="502" r:id="rId5"/>
    <p:sldId id="504" r:id="rId6"/>
  </p:sldIdLst>
  <p:sldSz cx="9721850" cy="5400675"/>
  <p:notesSz cx="6858000" cy="9144000"/>
  <p:custDataLst>
    <p:tags r:id="rId9"/>
  </p:custDataLst>
  <p:defaultTextStyle>
    <a:defPPr>
      <a:defRPr lang="zh-CN"/>
    </a:defPPr>
    <a:lvl1pPr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82600" indent="-25400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66788" indent="-52388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450975" indent="-79375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935163" indent="-106363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FF"/>
    <a:srgbClr val="006DF0"/>
    <a:srgbClr val="D60093"/>
    <a:srgbClr val="E20000"/>
    <a:srgbClr val="FF9201"/>
    <a:srgbClr val="60A701"/>
    <a:srgbClr val="9751CB"/>
    <a:srgbClr val="4F2270"/>
    <a:srgbClr val="D3D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60" autoAdjust="0"/>
    <p:restoredTop sz="94660"/>
  </p:normalViewPr>
  <p:slideViewPr>
    <p:cSldViewPr>
      <p:cViewPr varScale="1">
        <p:scale>
          <a:sx n="101" d="100"/>
          <a:sy n="101" d="100"/>
        </p:scale>
        <p:origin x="132" y="282"/>
      </p:cViewPr>
      <p:guideLst>
        <p:guide orient="horz" pos="1701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CBFAF72-1563-47D6-B7E6-34529404EE30}" type="datetimeFigureOut">
              <a:rPr lang="zh-CN" altLang="en-US"/>
              <a:pPr>
                <a:defRPr/>
              </a:pPr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219187B-8851-4471-879F-35BFB0C031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85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01866E4-F001-4660-AF58-DE5DC3ECCFA6}" type="datetimeFigureOut">
              <a:rPr lang="zh-CN" altLang="en-US"/>
              <a:pPr>
                <a:defRPr/>
              </a:pPr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7079287-648C-4B3D-8FE1-F0E0722F13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465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2600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6788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0975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35163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19502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03403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87303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71204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77701cc93d56fd32be09e69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" r="50340" b="5003"/>
          <a:stretch>
            <a:fillRect/>
          </a:stretch>
        </p:blipFill>
        <p:spPr bwMode="auto">
          <a:xfrm>
            <a:off x="20254" y="35005"/>
            <a:ext cx="4649948" cy="467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 descr="绿色大理石"/>
          <p:cNvSpPr>
            <a:spLocks noChangeArrowheads="1"/>
          </p:cNvSpPr>
          <p:nvPr/>
        </p:nvSpPr>
        <p:spPr bwMode="auto">
          <a:xfrm rot="5400000">
            <a:off x="6851449" y="2493954"/>
            <a:ext cx="5398175" cy="42026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200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418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4" descr="绿色大理石"/>
          <p:cNvSpPr>
            <a:spLocks noChangeArrowheads="1"/>
          </p:cNvSpPr>
          <p:nvPr/>
        </p:nvSpPr>
        <p:spPr bwMode="auto">
          <a:xfrm rot="16200000" flipH="1">
            <a:off x="-2521679" y="2497549"/>
            <a:ext cx="5394424" cy="41182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200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418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5" descr="绿色大理石"/>
          <p:cNvSpPr>
            <a:spLocks noChangeArrowheads="1"/>
          </p:cNvSpPr>
          <p:nvPr/>
        </p:nvSpPr>
        <p:spPr bwMode="auto">
          <a:xfrm>
            <a:off x="3376" y="5258158"/>
            <a:ext cx="9718474" cy="148769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200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418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未知"/>
          <p:cNvSpPr>
            <a:spLocks/>
          </p:cNvSpPr>
          <p:nvPr/>
        </p:nvSpPr>
        <p:spPr bwMode="auto">
          <a:xfrm>
            <a:off x="-221105" y="1"/>
            <a:ext cx="945181" cy="5523190"/>
          </a:xfrm>
          <a:custGeom>
            <a:avLst/>
            <a:gdLst>
              <a:gd name="T0" fmla="*/ 106 w 769"/>
              <a:gd name="T1" fmla="*/ 0 h 4352"/>
              <a:gd name="T2" fmla="*/ 234 w 769"/>
              <a:gd name="T3" fmla="*/ 16 h 4352"/>
              <a:gd name="T4" fmla="*/ 554 w 769"/>
              <a:gd name="T5" fmla="*/ 40 h 4352"/>
              <a:gd name="T6" fmla="*/ 490 w 769"/>
              <a:gd name="T7" fmla="*/ 408 h 4352"/>
              <a:gd name="T8" fmla="*/ 490 w 769"/>
              <a:gd name="T9" fmla="*/ 928 h 4352"/>
              <a:gd name="T10" fmla="*/ 442 w 769"/>
              <a:gd name="T11" fmla="*/ 1136 h 4352"/>
              <a:gd name="T12" fmla="*/ 402 w 769"/>
              <a:gd name="T13" fmla="*/ 1392 h 4352"/>
              <a:gd name="T14" fmla="*/ 394 w 769"/>
              <a:gd name="T15" fmla="*/ 1592 h 4352"/>
              <a:gd name="T16" fmla="*/ 442 w 769"/>
              <a:gd name="T17" fmla="*/ 1736 h 4352"/>
              <a:gd name="T18" fmla="*/ 458 w 769"/>
              <a:gd name="T19" fmla="*/ 1808 h 4352"/>
              <a:gd name="T20" fmla="*/ 482 w 769"/>
              <a:gd name="T21" fmla="*/ 1864 h 4352"/>
              <a:gd name="T22" fmla="*/ 498 w 769"/>
              <a:gd name="T23" fmla="*/ 1928 h 4352"/>
              <a:gd name="T24" fmla="*/ 562 w 769"/>
              <a:gd name="T25" fmla="*/ 2096 h 4352"/>
              <a:gd name="T26" fmla="*/ 586 w 769"/>
              <a:gd name="T27" fmla="*/ 2328 h 4352"/>
              <a:gd name="T28" fmla="*/ 594 w 769"/>
              <a:gd name="T29" fmla="*/ 2552 h 4352"/>
              <a:gd name="T30" fmla="*/ 610 w 769"/>
              <a:gd name="T31" fmla="*/ 2592 h 4352"/>
              <a:gd name="T32" fmla="*/ 626 w 769"/>
              <a:gd name="T33" fmla="*/ 2656 h 4352"/>
              <a:gd name="T34" fmla="*/ 634 w 769"/>
              <a:gd name="T35" fmla="*/ 2768 h 4352"/>
              <a:gd name="T36" fmla="*/ 682 w 769"/>
              <a:gd name="T37" fmla="*/ 2880 h 4352"/>
              <a:gd name="T38" fmla="*/ 690 w 769"/>
              <a:gd name="T39" fmla="*/ 2992 h 4352"/>
              <a:gd name="T40" fmla="*/ 706 w 769"/>
              <a:gd name="T41" fmla="*/ 3024 h 4352"/>
              <a:gd name="T42" fmla="*/ 722 w 769"/>
              <a:gd name="T43" fmla="*/ 3408 h 4352"/>
              <a:gd name="T44" fmla="*/ 754 w 769"/>
              <a:gd name="T45" fmla="*/ 3808 h 4352"/>
              <a:gd name="T46" fmla="*/ 730 w 769"/>
              <a:gd name="T47" fmla="*/ 4352 h 4352"/>
              <a:gd name="T48" fmla="*/ 634 w 769"/>
              <a:gd name="T49" fmla="*/ 4104 h 4352"/>
              <a:gd name="T50" fmla="*/ 522 w 769"/>
              <a:gd name="T51" fmla="*/ 4152 h 4352"/>
              <a:gd name="T52" fmla="*/ 402 w 769"/>
              <a:gd name="T53" fmla="*/ 4240 h 4352"/>
              <a:gd name="T54" fmla="*/ 338 w 769"/>
              <a:gd name="T55" fmla="*/ 4192 h 4352"/>
              <a:gd name="T56" fmla="*/ 314 w 769"/>
              <a:gd name="T57" fmla="*/ 4168 h 4352"/>
              <a:gd name="T58" fmla="*/ 290 w 769"/>
              <a:gd name="T59" fmla="*/ 4160 h 4352"/>
              <a:gd name="T60" fmla="*/ 274 w 769"/>
              <a:gd name="T61" fmla="*/ 4136 h 4352"/>
              <a:gd name="T62" fmla="*/ 250 w 769"/>
              <a:gd name="T63" fmla="*/ 4120 h 4352"/>
              <a:gd name="T64" fmla="*/ 210 w 769"/>
              <a:gd name="T65" fmla="*/ 4064 h 4352"/>
              <a:gd name="T66" fmla="*/ 122 w 769"/>
              <a:gd name="T67" fmla="*/ 3880 h 4352"/>
              <a:gd name="T68" fmla="*/ 162 w 769"/>
              <a:gd name="T69" fmla="*/ 2904 h 4352"/>
              <a:gd name="T70" fmla="*/ 194 w 769"/>
              <a:gd name="T71" fmla="*/ 2632 h 4352"/>
              <a:gd name="T72" fmla="*/ 178 w 769"/>
              <a:gd name="T73" fmla="*/ 1880 h 4352"/>
              <a:gd name="T74" fmla="*/ 138 w 769"/>
              <a:gd name="T75" fmla="*/ 1664 h 4352"/>
              <a:gd name="T76" fmla="*/ 66 w 769"/>
              <a:gd name="T77" fmla="*/ 1256 h 4352"/>
              <a:gd name="T78" fmla="*/ 10 w 769"/>
              <a:gd name="T79" fmla="*/ 888 h 4352"/>
              <a:gd name="T80" fmla="*/ 42 w 769"/>
              <a:gd name="T81" fmla="*/ 528 h 4352"/>
              <a:gd name="T82" fmla="*/ 66 w 769"/>
              <a:gd name="T83" fmla="*/ 152 h 4352"/>
              <a:gd name="T84" fmla="*/ 186 w 769"/>
              <a:gd name="T85" fmla="*/ 16 h 435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69" h="4352">
                <a:moveTo>
                  <a:pt x="106" y="0"/>
                </a:moveTo>
                <a:cubicBezTo>
                  <a:pt x="149" y="5"/>
                  <a:pt x="191" y="12"/>
                  <a:pt x="234" y="16"/>
                </a:cubicBezTo>
                <a:cubicBezTo>
                  <a:pt x="341" y="26"/>
                  <a:pt x="554" y="40"/>
                  <a:pt x="554" y="40"/>
                </a:cubicBezTo>
                <a:cubicBezTo>
                  <a:pt x="545" y="167"/>
                  <a:pt x="511" y="283"/>
                  <a:pt x="490" y="408"/>
                </a:cubicBezTo>
                <a:cubicBezTo>
                  <a:pt x="500" y="654"/>
                  <a:pt x="504" y="631"/>
                  <a:pt x="490" y="928"/>
                </a:cubicBezTo>
                <a:cubicBezTo>
                  <a:pt x="487" y="992"/>
                  <a:pt x="458" y="1073"/>
                  <a:pt x="442" y="1136"/>
                </a:cubicBezTo>
                <a:cubicBezTo>
                  <a:pt x="436" y="1201"/>
                  <a:pt x="437" y="1339"/>
                  <a:pt x="402" y="1392"/>
                </a:cubicBezTo>
                <a:cubicBezTo>
                  <a:pt x="396" y="1461"/>
                  <a:pt x="383" y="1523"/>
                  <a:pt x="394" y="1592"/>
                </a:cubicBezTo>
                <a:cubicBezTo>
                  <a:pt x="402" y="1643"/>
                  <a:pt x="429" y="1686"/>
                  <a:pt x="442" y="1736"/>
                </a:cubicBezTo>
                <a:cubicBezTo>
                  <a:pt x="448" y="1760"/>
                  <a:pt x="450" y="1785"/>
                  <a:pt x="458" y="1808"/>
                </a:cubicBezTo>
                <a:cubicBezTo>
                  <a:pt x="491" y="1906"/>
                  <a:pt x="461" y="1787"/>
                  <a:pt x="482" y="1864"/>
                </a:cubicBezTo>
                <a:cubicBezTo>
                  <a:pt x="488" y="1885"/>
                  <a:pt x="488" y="1908"/>
                  <a:pt x="498" y="1928"/>
                </a:cubicBezTo>
                <a:cubicBezTo>
                  <a:pt x="524" y="1980"/>
                  <a:pt x="551" y="2039"/>
                  <a:pt x="562" y="2096"/>
                </a:cubicBezTo>
                <a:cubicBezTo>
                  <a:pt x="568" y="2210"/>
                  <a:pt x="571" y="2238"/>
                  <a:pt x="586" y="2328"/>
                </a:cubicBezTo>
                <a:cubicBezTo>
                  <a:pt x="589" y="2403"/>
                  <a:pt x="587" y="2478"/>
                  <a:pt x="594" y="2552"/>
                </a:cubicBezTo>
                <a:cubicBezTo>
                  <a:pt x="595" y="2566"/>
                  <a:pt x="606" y="2578"/>
                  <a:pt x="610" y="2592"/>
                </a:cubicBezTo>
                <a:cubicBezTo>
                  <a:pt x="616" y="2613"/>
                  <a:pt x="626" y="2656"/>
                  <a:pt x="626" y="2656"/>
                </a:cubicBezTo>
                <a:cubicBezTo>
                  <a:pt x="629" y="2693"/>
                  <a:pt x="628" y="2731"/>
                  <a:pt x="634" y="2768"/>
                </a:cubicBezTo>
                <a:cubicBezTo>
                  <a:pt x="640" y="2807"/>
                  <a:pt x="670" y="2843"/>
                  <a:pt x="682" y="2880"/>
                </a:cubicBezTo>
                <a:cubicBezTo>
                  <a:pt x="685" y="2917"/>
                  <a:pt x="684" y="2955"/>
                  <a:pt x="690" y="2992"/>
                </a:cubicBezTo>
                <a:cubicBezTo>
                  <a:pt x="692" y="3004"/>
                  <a:pt x="705" y="3012"/>
                  <a:pt x="706" y="3024"/>
                </a:cubicBezTo>
                <a:cubicBezTo>
                  <a:pt x="711" y="3062"/>
                  <a:pt x="722" y="3406"/>
                  <a:pt x="722" y="3408"/>
                </a:cubicBezTo>
                <a:cubicBezTo>
                  <a:pt x="727" y="3510"/>
                  <a:pt x="724" y="3688"/>
                  <a:pt x="754" y="3808"/>
                </a:cubicBezTo>
                <a:cubicBezTo>
                  <a:pt x="752" y="3921"/>
                  <a:pt x="769" y="4194"/>
                  <a:pt x="730" y="4352"/>
                </a:cubicBezTo>
                <a:cubicBezTo>
                  <a:pt x="700" y="4262"/>
                  <a:pt x="737" y="4138"/>
                  <a:pt x="634" y="4104"/>
                </a:cubicBezTo>
                <a:cubicBezTo>
                  <a:pt x="576" y="4110"/>
                  <a:pt x="540" y="4097"/>
                  <a:pt x="522" y="4152"/>
                </a:cubicBezTo>
                <a:cubicBezTo>
                  <a:pt x="510" y="4269"/>
                  <a:pt x="522" y="4251"/>
                  <a:pt x="402" y="4240"/>
                </a:cubicBezTo>
                <a:cubicBezTo>
                  <a:pt x="375" y="4222"/>
                  <a:pt x="368" y="4202"/>
                  <a:pt x="338" y="4192"/>
                </a:cubicBezTo>
                <a:cubicBezTo>
                  <a:pt x="330" y="4184"/>
                  <a:pt x="323" y="4174"/>
                  <a:pt x="314" y="4168"/>
                </a:cubicBezTo>
                <a:cubicBezTo>
                  <a:pt x="307" y="4163"/>
                  <a:pt x="297" y="4165"/>
                  <a:pt x="290" y="4160"/>
                </a:cubicBezTo>
                <a:cubicBezTo>
                  <a:pt x="282" y="4154"/>
                  <a:pt x="281" y="4143"/>
                  <a:pt x="274" y="4136"/>
                </a:cubicBezTo>
                <a:cubicBezTo>
                  <a:pt x="267" y="4129"/>
                  <a:pt x="257" y="4127"/>
                  <a:pt x="250" y="4120"/>
                </a:cubicBezTo>
                <a:cubicBezTo>
                  <a:pt x="240" y="4110"/>
                  <a:pt x="219" y="4078"/>
                  <a:pt x="210" y="4064"/>
                </a:cubicBezTo>
                <a:cubicBezTo>
                  <a:pt x="193" y="3996"/>
                  <a:pt x="179" y="3923"/>
                  <a:pt x="122" y="3880"/>
                </a:cubicBezTo>
                <a:cubicBezTo>
                  <a:pt x="129" y="3564"/>
                  <a:pt x="85" y="3212"/>
                  <a:pt x="162" y="2904"/>
                </a:cubicBezTo>
                <a:cubicBezTo>
                  <a:pt x="172" y="2813"/>
                  <a:pt x="185" y="2723"/>
                  <a:pt x="194" y="2632"/>
                </a:cubicBezTo>
                <a:cubicBezTo>
                  <a:pt x="189" y="2381"/>
                  <a:pt x="188" y="2131"/>
                  <a:pt x="178" y="1880"/>
                </a:cubicBezTo>
                <a:cubicBezTo>
                  <a:pt x="175" y="1813"/>
                  <a:pt x="150" y="1730"/>
                  <a:pt x="138" y="1664"/>
                </a:cubicBezTo>
                <a:cubicBezTo>
                  <a:pt x="112" y="1527"/>
                  <a:pt x="96" y="1392"/>
                  <a:pt x="66" y="1256"/>
                </a:cubicBezTo>
                <a:cubicBezTo>
                  <a:pt x="54" y="1133"/>
                  <a:pt x="28" y="1011"/>
                  <a:pt x="10" y="888"/>
                </a:cubicBezTo>
                <a:cubicBezTo>
                  <a:pt x="14" y="786"/>
                  <a:pt x="0" y="633"/>
                  <a:pt x="42" y="528"/>
                </a:cubicBezTo>
                <a:cubicBezTo>
                  <a:pt x="58" y="401"/>
                  <a:pt x="58" y="283"/>
                  <a:pt x="66" y="152"/>
                </a:cubicBezTo>
                <a:cubicBezTo>
                  <a:pt x="73" y="41"/>
                  <a:pt x="82" y="16"/>
                  <a:pt x="186" y="16"/>
                </a:cubicBezTo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72009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18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未知"/>
          <p:cNvSpPr>
            <a:spLocks/>
          </p:cNvSpPr>
          <p:nvPr/>
        </p:nvSpPr>
        <p:spPr bwMode="auto">
          <a:xfrm>
            <a:off x="423643" y="3099138"/>
            <a:ext cx="229544" cy="1955244"/>
          </a:xfrm>
          <a:custGeom>
            <a:avLst/>
            <a:gdLst>
              <a:gd name="T0" fmla="*/ 87 w 135"/>
              <a:gd name="T1" fmla="*/ 280 h 321"/>
              <a:gd name="T2" fmla="*/ 103 w 135"/>
              <a:gd name="T3" fmla="*/ 0 h 321"/>
              <a:gd name="T4" fmla="*/ 119 w 135"/>
              <a:gd name="T5" fmla="*/ 264 h 321"/>
              <a:gd name="T6" fmla="*/ 95 w 135"/>
              <a:gd name="T7" fmla="*/ 320 h 321"/>
              <a:gd name="T8" fmla="*/ 87 w 135"/>
              <a:gd name="T9" fmla="*/ 280 h 3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5" h="321">
                <a:moveTo>
                  <a:pt x="87" y="280"/>
                </a:moveTo>
                <a:cubicBezTo>
                  <a:pt x="0" y="222"/>
                  <a:pt x="37" y="66"/>
                  <a:pt x="103" y="0"/>
                </a:cubicBezTo>
                <a:cubicBezTo>
                  <a:pt x="135" y="97"/>
                  <a:pt x="119" y="40"/>
                  <a:pt x="119" y="264"/>
                </a:cubicBezTo>
                <a:cubicBezTo>
                  <a:pt x="119" y="271"/>
                  <a:pt x="98" y="321"/>
                  <a:pt x="95" y="320"/>
                </a:cubicBezTo>
                <a:cubicBezTo>
                  <a:pt x="82" y="316"/>
                  <a:pt x="90" y="293"/>
                  <a:pt x="87" y="280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alpha val="26999"/>
                </a:schemeClr>
              </a:gs>
              <a:gs pos="100000">
                <a:srgbClr val="EAEAEA">
                  <a:alpha val="7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72009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18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未知"/>
          <p:cNvSpPr>
            <a:spLocks/>
          </p:cNvSpPr>
          <p:nvPr/>
        </p:nvSpPr>
        <p:spPr bwMode="auto">
          <a:xfrm>
            <a:off x="155280" y="2956620"/>
            <a:ext cx="190724" cy="1812727"/>
          </a:xfrm>
          <a:custGeom>
            <a:avLst/>
            <a:gdLst>
              <a:gd name="T0" fmla="*/ 87 w 135"/>
              <a:gd name="T1" fmla="*/ 280 h 321"/>
              <a:gd name="T2" fmla="*/ 103 w 135"/>
              <a:gd name="T3" fmla="*/ 0 h 321"/>
              <a:gd name="T4" fmla="*/ 119 w 135"/>
              <a:gd name="T5" fmla="*/ 264 h 321"/>
              <a:gd name="T6" fmla="*/ 95 w 135"/>
              <a:gd name="T7" fmla="*/ 320 h 321"/>
              <a:gd name="T8" fmla="*/ 87 w 135"/>
              <a:gd name="T9" fmla="*/ 280 h 3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5" h="321">
                <a:moveTo>
                  <a:pt x="87" y="280"/>
                </a:moveTo>
                <a:cubicBezTo>
                  <a:pt x="0" y="222"/>
                  <a:pt x="37" y="66"/>
                  <a:pt x="103" y="0"/>
                </a:cubicBezTo>
                <a:cubicBezTo>
                  <a:pt x="135" y="97"/>
                  <a:pt x="119" y="40"/>
                  <a:pt x="119" y="264"/>
                </a:cubicBezTo>
                <a:cubicBezTo>
                  <a:pt x="119" y="271"/>
                  <a:pt x="98" y="321"/>
                  <a:pt x="95" y="320"/>
                </a:cubicBezTo>
                <a:cubicBezTo>
                  <a:pt x="82" y="316"/>
                  <a:pt x="90" y="293"/>
                  <a:pt x="87" y="280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alpha val="26999"/>
                </a:schemeClr>
              </a:gs>
              <a:gs pos="100000">
                <a:srgbClr val="EAEAEA">
                  <a:alpha val="7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72009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18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未知"/>
          <p:cNvSpPr>
            <a:spLocks/>
          </p:cNvSpPr>
          <p:nvPr/>
        </p:nvSpPr>
        <p:spPr bwMode="auto">
          <a:xfrm>
            <a:off x="0" y="-43756"/>
            <a:ext cx="612680" cy="4471809"/>
          </a:xfrm>
          <a:custGeom>
            <a:avLst/>
            <a:gdLst>
              <a:gd name="T0" fmla="*/ 106 w 769"/>
              <a:gd name="T1" fmla="*/ 0 h 4352"/>
              <a:gd name="T2" fmla="*/ 234 w 769"/>
              <a:gd name="T3" fmla="*/ 16 h 4352"/>
              <a:gd name="T4" fmla="*/ 554 w 769"/>
              <a:gd name="T5" fmla="*/ 40 h 4352"/>
              <a:gd name="T6" fmla="*/ 490 w 769"/>
              <a:gd name="T7" fmla="*/ 408 h 4352"/>
              <a:gd name="T8" fmla="*/ 490 w 769"/>
              <a:gd name="T9" fmla="*/ 928 h 4352"/>
              <a:gd name="T10" fmla="*/ 442 w 769"/>
              <a:gd name="T11" fmla="*/ 1136 h 4352"/>
              <a:gd name="T12" fmla="*/ 402 w 769"/>
              <a:gd name="T13" fmla="*/ 1392 h 4352"/>
              <a:gd name="T14" fmla="*/ 394 w 769"/>
              <a:gd name="T15" fmla="*/ 1592 h 4352"/>
              <a:gd name="T16" fmla="*/ 442 w 769"/>
              <a:gd name="T17" fmla="*/ 1736 h 4352"/>
              <a:gd name="T18" fmla="*/ 458 w 769"/>
              <a:gd name="T19" fmla="*/ 1808 h 4352"/>
              <a:gd name="T20" fmla="*/ 482 w 769"/>
              <a:gd name="T21" fmla="*/ 1864 h 4352"/>
              <a:gd name="T22" fmla="*/ 498 w 769"/>
              <a:gd name="T23" fmla="*/ 1928 h 4352"/>
              <a:gd name="T24" fmla="*/ 562 w 769"/>
              <a:gd name="T25" fmla="*/ 2096 h 4352"/>
              <a:gd name="T26" fmla="*/ 586 w 769"/>
              <a:gd name="T27" fmla="*/ 2328 h 4352"/>
              <a:gd name="T28" fmla="*/ 594 w 769"/>
              <a:gd name="T29" fmla="*/ 2552 h 4352"/>
              <a:gd name="T30" fmla="*/ 610 w 769"/>
              <a:gd name="T31" fmla="*/ 2592 h 4352"/>
              <a:gd name="T32" fmla="*/ 626 w 769"/>
              <a:gd name="T33" fmla="*/ 2656 h 4352"/>
              <a:gd name="T34" fmla="*/ 634 w 769"/>
              <a:gd name="T35" fmla="*/ 2768 h 4352"/>
              <a:gd name="T36" fmla="*/ 682 w 769"/>
              <a:gd name="T37" fmla="*/ 2880 h 4352"/>
              <a:gd name="T38" fmla="*/ 690 w 769"/>
              <a:gd name="T39" fmla="*/ 2992 h 4352"/>
              <a:gd name="T40" fmla="*/ 706 w 769"/>
              <a:gd name="T41" fmla="*/ 3024 h 4352"/>
              <a:gd name="T42" fmla="*/ 722 w 769"/>
              <a:gd name="T43" fmla="*/ 3408 h 4352"/>
              <a:gd name="T44" fmla="*/ 754 w 769"/>
              <a:gd name="T45" fmla="*/ 3808 h 4352"/>
              <a:gd name="T46" fmla="*/ 730 w 769"/>
              <a:gd name="T47" fmla="*/ 4352 h 4352"/>
              <a:gd name="T48" fmla="*/ 634 w 769"/>
              <a:gd name="T49" fmla="*/ 4104 h 4352"/>
              <a:gd name="T50" fmla="*/ 522 w 769"/>
              <a:gd name="T51" fmla="*/ 4152 h 4352"/>
              <a:gd name="T52" fmla="*/ 402 w 769"/>
              <a:gd name="T53" fmla="*/ 4240 h 4352"/>
              <a:gd name="T54" fmla="*/ 338 w 769"/>
              <a:gd name="T55" fmla="*/ 4192 h 4352"/>
              <a:gd name="T56" fmla="*/ 314 w 769"/>
              <a:gd name="T57" fmla="*/ 4168 h 4352"/>
              <a:gd name="T58" fmla="*/ 290 w 769"/>
              <a:gd name="T59" fmla="*/ 4160 h 4352"/>
              <a:gd name="T60" fmla="*/ 274 w 769"/>
              <a:gd name="T61" fmla="*/ 4136 h 4352"/>
              <a:gd name="T62" fmla="*/ 250 w 769"/>
              <a:gd name="T63" fmla="*/ 4120 h 4352"/>
              <a:gd name="T64" fmla="*/ 210 w 769"/>
              <a:gd name="T65" fmla="*/ 4064 h 4352"/>
              <a:gd name="T66" fmla="*/ 122 w 769"/>
              <a:gd name="T67" fmla="*/ 3880 h 4352"/>
              <a:gd name="T68" fmla="*/ 162 w 769"/>
              <a:gd name="T69" fmla="*/ 2904 h 4352"/>
              <a:gd name="T70" fmla="*/ 194 w 769"/>
              <a:gd name="T71" fmla="*/ 2632 h 4352"/>
              <a:gd name="T72" fmla="*/ 178 w 769"/>
              <a:gd name="T73" fmla="*/ 1880 h 4352"/>
              <a:gd name="T74" fmla="*/ 138 w 769"/>
              <a:gd name="T75" fmla="*/ 1664 h 4352"/>
              <a:gd name="T76" fmla="*/ 66 w 769"/>
              <a:gd name="T77" fmla="*/ 1256 h 4352"/>
              <a:gd name="T78" fmla="*/ 10 w 769"/>
              <a:gd name="T79" fmla="*/ 888 h 4352"/>
              <a:gd name="T80" fmla="*/ 42 w 769"/>
              <a:gd name="T81" fmla="*/ 528 h 4352"/>
              <a:gd name="T82" fmla="*/ 66 w 769"/>
              <a:gd name="T83" fmla="*/ 152 h 4352"/>
              <a:gd name="T84" fmla="*/ 186 w 769"/>
              <a:gd name="T85" fmla="*/ 16 h 435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69" h="4352">
                <a:moveTo>
                  <a:pt x="106" y="0"/>
                </a:moveTo>
                <a:cubicBezTo>
                  <a:pt x="149" y="5"/>
                  <a:pt x="191" y="12"/>
                  <a:pt x="234" y="16"/>
                </a:cubicBezTo>
                <a:cubicBezTo>
                  <a:pt x="341" y="26"/>
                  <a:pt x="554" y="40"/>
                  <a:pt x="554" y="40"/>
                </a:cubicBezTo>
                <a:cubicBezTo>
                  <a:pt x="545" y="167"/>
                  <a:pt x="511" y="283"/>
                  <a:pt x="490" y="408"/>
                </a:cubicBezTo>
                <a:cubicBezTo>
                  <a:pt x="500" y="654"/>
                  <a:pt x="504" y="631"/>
                  <a:pt x="490" y="928"/>
                </a:cubicBezTo>
                <a:cubicBezTo>
                  <a:pt x="487" y="992"/>
                  <a:pt x="458" y="1073"/>
                  <a:pt x="442" y="1136"/>
                </a:cubicBezTo>
                <a:cubicBezTo>
                  <a:pt x="436" y="1201"/>
                  <a:pt x="437" y="1339"/>
                  <a:pt x="402" y="1392"/>
                </a:cubicBezTo>
                <a:cubicBezTo>
                  <a:pt x="396" y="1461"/>
                  <a:pt x="383" y="1523"/>
                  <a:pt x="394" y="1592"/>
                </a:cubicBezTo>
                <a:cubicBezTo>
                  <a:pt x="402" y="1643"/>
                  <a:pt x="429" y="1686"/>
                  <a:pt x="442" y="1736"/>
                </a:cubicBezTo>
                <a:cubicBezTo>
                  <a:pt x="448" y="1760"/>
                  <a:pt x="450" y="1785"/>
                  <a:pt x="458" y="1808"/>
                </a:cubicBezTo>
                <a:cubicBezTo>
                  <a:pt x="491" y="1906"/>
                  <a:pt x="461" y="1787"/>
                  <a:pt x="482" y="1864"/>
                </a:cubicBezTo>
                <a:cubicBezTo>
                  <a:pt x="488" y="1885"/>
                  <a:pt x="488" y="1908"/>
                  <a:pt x="498" y="1928"/>
                </a:cubicBezTo>
                <a:cubicBezTo>
                  <a:pt x="524" y="1980"/>
                  <a:pt x="551" y="2039"/>
                  <a:pt x="562" y="2096"/>
                </a:cubicBezTo>
                <a:cubicBezTo>
                  <a:pt x="568" y="2210"/>
                  <a:pt x="571" y="2238"/>
                  <a:pt x="586" y="2328"/>
                </a:cubicBezTo>
                <a:cubicBezTo>
                  <a:pt x="589" y="2403"/>
                  <a:pt x="587" y="2478"/>
                  <a:pt x="594" y="2552"/>
                </a:cubicBezTo>
                <a:cubicBezTo>
                  <a:pt x="595" y="2566"/>
                  <a:pt x="606" y="2578"/>
                  <a:pt x="610" y="2592"/>
                </a:cubicBezTo>
                <a:cubicBezTo>
                  <a:pt x="616" y="2613"/>
                  <a:pt x="626" y="2656"/>
                  <a:pt x="626" y="2656"/>
                </a:cubicBezTo>
                <a:cubicBezTo>
                  <a:pt x="629" y="2693"/>
                  <a:pt x="628" y="2731"/>
                  <a:pt x="634" y="2768"/>
                </a:cubicBezTo>
                <a:cubicBezTo>
                  <a:pt x="640" y="2807"/>
                  <a:pt x="670" y="2843"/>
                  <a:pt x="682" y="2880"/>
                </a:cubicBezTo>
                <a:cubicBezTo>
                  <a:pt x="685" y="2917"/>
                  <a:pt x="684" y="2955"/>
                  <a:pt x="690" y="2992"/>
                </a:cubicBezTo>
                <a:cubicBezTo>
                  <a:pt x="692" y="3004"/>
                  <a:pt x="705" y="3012"/>
                  <a:pt x="706" y="3024"/>
                </a:cubicBezTo>
                <a:cubicBezTo>
                  <a:pt x="711" y="3062"/>
                  <a:pt x="722" y="3406"/>
                  <a:pt x="722" y="3408"/>
                </a:cubicBezTo>
                <a:cubicBezTo>
                  <a:pt x="727" y="3510"/>
                  <a:pt x="724" y="3688"/>
                  <a:pt x="754" y="3808"/>
                </a:cubicBezTo>
                <a:cubicBezTo>
                  <a:pt x="752" y="3921"/>
                  <a:pt x="769" y="4194"/>
                  <a:pt x="730" y="4352"/>
                </a:cubicBezTo>
                <a:cubicBezTo>
                  <a:pt x="700" y="4262"/>
                  <a:pt x="737" y="4138"/>
                  <a:pt x="634" y="4104"/>
                </a:cubicBezTo>
                <a:cubicBezTo>
                  <a:pt x="576" y="4110"/>
                  <a:pt x="540" y="4097"/>
                  <a:pt x="522" y="4152"/>
                </a:cubicBezTo>
                <a:cubicBezTo>
                  <a:pt x="510" y="4269"/>
                  <a:pt x="522" y="4251"/>
                  <a:pt x="402" y="4240"/>
                </a:cubicBezTo>
                <a:cubicBezTo>
                  <a:pt x="375" y="4222"/>
                  <a:pt x="368" y="4202"/>
                  <a:pt x="338" y="4192"/>
                </a:cubicBezTo>
                <a:cubicBezTo>
                  <a:pt x="330" y="4184"/>
                  <a:pt x="323" y="4174"/>
                  <a:pt x="314" y="4168"/>
                </a:cubicBezTo>
                <a:cubicBezTo>
                  <a:pt x="307" y="4163"/>
                  <a:pt x="297" y="4165"/>
                  <a:pt x="290" y="4160"/>
                </a:cubicBezTo>
                <a:cubicBezTo>
                  <a:pt x="282" y="4154"/>
                  <a:pt x="281" y="4143"/>
                  <a:pt x="274" y="4136"/>
                </a:cubicBezTo>
                <a:cubicBezTo>
                  <a:pt x="267" y="4129"/>
                  <a:pt x="257" y="4127"/>
                  <a:pt x="250" y="4120"/>
                </a:cubicBezTo>
                <a:cubicBezTo>
                  <a:pt x="240" y="4110"/>
                  <a:pt x="219" y="4078"/>
                  <a:pt x="210" y="4064"/>
                </a:cubicBezTo>
                <a:cubicBezTo>
                  <a:pt x="193" y="3996"/>
                  <a:pt x="179" y="3923"/>
                  <a:pt x="122" y="3880"/>
                </a:cubicBezTo>
                <a:cubicBezTo>
                  <a:pt x="129" y="3564"/>
                  <a:pt x="85" y="3212"/>
                  <a:pt x="162" y="2904"/>
                </a:cubicBezTo>
                <a:cubicBezTo>
                  <a:pt x="172" y="2813"/>
                  <a:pt x="185" y="2723"/>
                  <a:pt x="194" y="2632"/>
                </a:cubicBezTo>
                <a:cubicBezTo>
                  <a:pt x="189" y="2381"/>
                  <a:pt x="188" y="2131"/>
                  <a:pt x="178" y="1880"/>
                </a:cubicBezTo>
                <a:cubicBezTo>
                  <a:pt x="175" y="1813"/>
                  <a:pt x="150" y="1730"/>
                  <a:pt x="138" y="1664"/>
                </a:cubicBezTo>
                <a:cubicBezTo>
                  <a:pt x="112" y="1527"/>
                  <a:pt x="96" y="1392"/>
                  <a:pt x="66" y="1256"/>
                </a:cubicBezTo>
                <a:cubicBezTo>
                  <a:pt x="54" y="1133"/>
                  <a:pt x="28" y="1011"/>
                  <a:pt x="10" y="888"/>
                </a:cubicBezTo>
                <a:cubicBezTo>
                  <a:pt x="14" y="786"/>
                  <a:pt x="0" y="633"/>
                  <a:pt x="42" y="528"/>
                </a:cubicBezTo>
                <a:cubicBezTo>
                  <a:pt x="58" y="401"/>
                  <a:pt x="58" y="283"/>
                  <a:pt x="66" y="152"/>
                </a:cubicBezTo>
                <a:cubicBezTo>
                  <a:pt x="73" y="41"/>
                  <a:pt x="82" y="16"/>
                  <a:pt x="186" y="16"/>
                </a:cubicBezTo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72009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18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未知"/>
          <p:cNvSpPr>
            <a:spLocks/>
          </p:cNvSpPr>
          <p:nvPr/>
        </p:nvSpPr>
        <p:spPr bwMode="auto">
          <a:xfrm>
            <a:off x="118148" y="-12502"/>
            <a:ext cx="612680" cy="2345293"/>
          </a:xfrm>
          <a:custGeom>
            <a:avLst/>
            <a:gdLst>
              <a:gd name="T0" fmla="*/ 106 w 769"/>
              <a:gd name="T1" fmla="*/ 0 h 4352"/>
              <a:gd name="T2" fmla="*/ 234 w 769"/>
              <a:gd name="T3" fmla="*/ 16 h 4352"/>
              <a:gd name="T4" fmla="*/ 554 w 769"/>
              <a:gd name="T5" fmla="*/ 40 h 4352"/>
              <a:gd name="T6" fmla="*/ 490 w 769"/>
              <a:gd name="T7" fmla="*/ 408 h 4352"/>
              <a:gd name="T8" fmla="*/ 490 w 769"/>
              <a:gd name="T9" fmla="*/ 928 h 4352"/>
              <a:gd name="T10" fmla="*/ 442 w 769"/>
              <a:gd name="T11" fmla="*/ 1136 h 4352"/>
              <a:gd name="T12" fmla="*/ 402 w 769"/>
              <a:gd name="T13" fmla="*/ 1392 h 4352"/>
              <a:gd name="T14" fmla="*/ 394 w 769"/>
              <a:gd name="T15" fmla="*/ 1592 h 4352"/>
              <a:gd name="T16" fmla="*/ 442 w 769"/>
              <a:gd name="T17" fmla="*/ 1736 h 4352"/>
              <a:gd name="T18" fmla="*/ 458 w 769"/>
              <a:gd name="T19" fmla="*/ 1808 h 4352"/>
              <a:gd name="T20" fmla="*/ 482 w 769"/>
              <a:gd name="T21" fmla="*/ 1864 h 4352"/>
              <a:gd name="T22" fmla="*/ 498 w 769"/>
              <a:gd name="T23" fmla="*/ 1928 h 4352"/>
              <a:gd name="T24" fmla="*/ 562 w 769"/>
              <a:gd name="T25" fmla="*/ 2096 h 4352"/>
              <a:gd name="T26" fmla="*/ 586 w 769"/>
              <a:gd name="T27" fmla="*/ 2328 h 4352"/>
              <a:gd name="T28" fmla="*/ 594 w 769"/>
              <a:gd name="T29" fmla="*/ 2552 h 4352"/>
              <a:gd name="T30" fmla="*/ 610 w 769"/>
              <a:gd name="T31" fmla="*/ 2592 h 4352"/>
              <a:gd name="T32" fmla="*/ 626 w 769"/>
              <a:gd name="T33" fmla="*/ 2656 h 4352"/>
              <a:gd name="T34" fmla="*/ 634 w 769"/>
              <a:gd name="T35" fmla="*/ 2768 h 4352"/>
              <a:gd name="T36" fmla="*/ 682 w 769"/>
              <a:gd name="T37" fmla="*/ 2880 h 4352"/>
              <a:gd name="T38" fmla="*/ 690 w 769"/>
              <a:gd name="T39" fmla="*/ 2992 h 4352"/>
              <a:gd name="T40" fmla="*/ 706 w 769"/>
              <a:gd name="T41" fmla="*/ 3024 h 4352"/>
              <a:gd name="T42" fmla="*/ 722 w 769"/>
              <a:gd name="T43" fmla="*/ 3408 h 4352"/>
              <a:gd name="T44" fmla="*/ 754 w 769"/>
              <a:gd name="T45" fmla="*/ 3808 h 4352"/>
              <a:gd name="T46" fmla="*/ 730 w 769"/>
              <a:gd name="T47" fmla="*/ 4352 h 4352"/>
              <a:gd name="T48" fmla="*/ 634 w 769"/>
              <a:gd name="T49" fmla="*/ 4104 h 4352"/>
              <a:gd name="T50" fmla="*/ 522 w 769"/>
              <a:gd name="T51" fmla="*/ 4152 h 4352"/>
              <a:gd name="T52" fmla="*/ 402 w 769"/>
              <a:gd name="T53" fmla="*/ 4240 h 4352"/>
              <a:gd name="T54" fmla="*/ 338 w 769"/>
              <a:gd name="T55" fmla="*/ 4192 h 4352"/>
              <a:gd name="T56" fmla="*/ 314 w 769"/>
              <a:gd name="T57" fmla="*/ 4168 h 4352"/>
              <a:gd name="T58" fmla="*/ 290 w 769"/>
              <a:gd name="T59" fmla="*/ 4160 h 4352"/>
              <a:gd name="T60" fmla="*/ 274 w 769"/>
              <a:gd name="T61" fmla="*/ 4136 h 4352"/>
              <a:gd name="T62" fmla="*/ 250 w 769"/>
              <a:gd name="T63" fmla="*/ 4120 h 4352"/>
              <a:gd name="T64" fmla="*/ 210 w 769"/>
              <a:gd name="T65" fmla="*/ 4064 h 4352"/>
              <a:gd name="T66" fmla="*/ 122 w 769"/>
              <a:gd name="T67" fmla="*/ 3880 h 4352"/>
              <a:gd name="T68" fmla="*/ 162 w 769"/>
              <a:gd name="T69" fmla="*/ 2904 h 4352"/>
              <a:gd name="T70" fmla="*/ 194 w 769"/>
              <a:gd name="T71" fmla="*/ 2632 h 4352"/>
              <a:gd name="T72" fmla="*/ 178 w 769"/>
              <a:gd name="T73" fmla="*/ 1880 h 4352"/>
              <a:gd name="T74" fmla="*/ 138 w 769"/>
              <a:gd name="T75" fmla="*/ 1664 h 4352"/>
              <a:gd name="T76" fmla="*/ 66 w 769"/>
              <a:gd name="T77" fmla="*/ 1256 h 4352"/>
              <a:gd name="T78" fmla="*/ 10 w 769"/>
              <a:gd name="T79" fmla="*/ 888 h 4352"/>
              <a:gd name="T80" fmla="*/ 42 w 769"/>
              <a:gd name="T81" fmla="*/ 528 h 4352"/>
              <a:gd name="T82" fmla="*/ 66 w 769"/>
              <a:gd name="T83" fmla="*/ 152 h 4352"/>
              <a:gd name="T84" fmla="*/ 186 w 769"/>
              <a:gd name="T85" fmla="*/ 16 h 435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69" h="4352">
                <a:moveTo>
                  <a:pt x="106" y="0"/>
                </a:moveTo>
                <a:cubicBezTo>
                  <a:pt x="149" y="5"/>
                  <a:pt x="191" y="12"/>
                  <a:pt x="234" y="16"/>
                </a:cubicBezTo>
                <a:cubicBezTo>
                  <a:pt x="341" y="26"/>
                  <a:pt x="554" y="40"/>
                  <a:pt x="554" y="40"/>
                </a:cubicBezTo>
                <a:cubicBezTo>
                  <a:pt x="545" y="167"/>
                  <a:pt x="511" y="283"/>
                  <a:pt x="490" y="408"/>
                </a:cubicBezTo>
                <a:cubicBezTo>
                  <a:pt x="500" y="654"/>
                  <a:pt x="504" y="631"/>
                  <a:pt x="490" y="928"/>
                </a:cubicBezTo>
                <a:cubicBezTo>
                  <a:pt x="487" y="992"/>
                  <a:pt x="458" y="1073"/>
                  <a:pt x="442" y="1136"/>
                </a:cubicBezTo>
                <a:cubicBezTo>
                  <a:pt x="436" y="1201"/>
                  <a:pt x="437" y="1339"/>
                  <a:pt x="402" y="1392"/>
                </a:cubicBezTo>
                <a:cubicBezTo>
                  <a:pt x="396" y="1461"/>
                  <a:pt x="383" y="1523"/>
                  <a:pt x="394" y="1592"/>
                </a:cubicBezTo>
                <a:cubicBezTo>
                  <a:pt x="402" y="1643"/>
                  <a:pt x="429" y="1686"/>
                  <a:pt x="442" y="1736"/>
                </a:cubicBezTo>
                <a:cubicBezTo>
                  <a:pt x="448" y="1760"/>
                  <a:pt x="450" y="1785"/>
                  <a:pt x="458" y="1808"/>
                </a:cubicBezTo>
                <a:cubicBezTo>
                  <a:pt x="491" y="1906"/>
                  <a:pt x="461" y="1787"/>
                  <a:pt x="482" y="1864"/>
                </a:cubicBezTo>
                <a:cubicBezTo>
                  <a:pt x="488" y="1885"/>
                  <a:pt x="488" y="1908"/>
                  <a:pt x="498" y="1928"/>
                </a:cubicBezTo>
                <a:cubicBezTo>
                  <a:pt x="524" y="1980"/>
                  <a:pt x="551" y="2039"/>
                  <a:pt x="562" y="2096"/>
                </a:cubicBezTo>
                <a:cubicBezTo>
                  <a:pt x="568" y="2210"/>
                  <a:pt x="571" y="2238"/>
                  <a:pt x="586" y="2328"/>
                </a:cubicBezTo>
                <a:cubicBezTo>
                  <a:pt x="589" y="2403"/>
                  <a:pt x="587" y="2478"/>
                  <a:pt x="594" y="2552"/>
                </a:cubicBezTo>
                <a:cubicBezTo>
                  <a:pt x="595" y="2566"/>
                  <a:pt x="606" y="2578"/>
                  <a:pt x="610" y="2592"/>
                </a:cubicBezTo>
                <a:cubicBezTo>
                  <a:pt x="616" y="2613"/>
                  <a:pt x="626" y="2656"/>
                  <a:pt x="626" y="2656"/>
                </a:cubicBezTo>
                <a:cubicBezTo>
                  <a:pt x="629" y="2693"/>
                  <a:pt x="628" y="2731"/>
                  <a:pt x="634" y="2768"/>
                </a:cubicBezTo>
                <a:cubicBezTo>
                  <a:pt x="640" y="2807"/>
                  <a:pt x="670" y="2843"/>
                  <a:pt x="682" y="2880"/>
                </a:cubicBezTo>
                <a:cubicBezTo>
                  <a:pt x="685" y="2917"/>
                  <a:pt x="684" y="2955"/>
                  <a:pt x="690" y="2992"/>
                </a:cubicBezTo>
                <a:cubicBezTo>
                  <a:pt x="692" y="3004"/>
                  <a:pt x="705" y="3012"/>
                  <a:pt x="706" y="3024"/>
                </a:cubicBezTo>
                <a:cubicBezTo>
                  <a:pt x="711" y="3062"/>
                  <a:pt x="722" y="3406"/>
                  <a:pt x="722" y="3408"/>
                </a:cubicBezTo>
                <a:cubicBezTo>
                  <a:pt x="727" y="3510"/>
                  <a:pt x="724" y="3688"/>
                  <a:pt x="754" y="3808"/>
                </a:cubicBezTo>
                <a:cubicBezTo>
                  <a:pt x="752" y="3921"/>
                  <a:pt x="769" y="4194"/>
                  <a:pt x="730" y="4352"/>
                </a:cubicBezTo>
                <a:cubicBezTo>
                  <a:pt x="700" y="4262"/>
                  <a:pt x="737" y="4138"/>
                  <a:pt x="634" y="4104"/>
                </a:cubicBezTo>
                <a:cubicBezTo>
                  <a:pt x="576" y="4110"/>
                  <a:pt x="540" y="4097"/>
                  <a:pt x="522" y="4152"/>
                </a:cubicBezTo>
                <a:cubicBezTo>
                  <a:pt x="510" y="4269"/>
                  <a:pt x="522" y="4251"/>
                  <a:pt x="402" y="4240"/>
                </a:cubicBezTo>
                <a:cubicBezTo>
                  <a:pt x="375" y="4222"/>
                  <a:pt x="368" y="4202"/>
                  <a:pt x="338" y="4192"/>
                </a:cubicBezTo>
                <a:cubicBezTo>
                  <a:pt x="330" y="4184"/>
                  <a:pt x="323" y="4174"/>
                  <a:pt x="314" y="4168"/>
                </a:cubicBezTo>
                <a:cubicBezTo>
                  <a:pt x="307" y="4163"/>
                  <a:pt x="297" y="4165"/>
                  <a:pt x="290" y="4160"/>
                </a:cubicBezTo>
                <a:cubicBezTo>
                  <a:pt x="282" y="4154"/>
                  <a:pt x="281" y="4143"/>
                  <a:pt x="274" y="4136"/>
                </a:cubicBezTo>
                <a:cubicBezTo>
                  <a:pt x="267" y="4129"/>
                  <a:pt x="257" y="4127"/>
                  <a:pt x="250" y="4120"/>
                </a:cubicBezTo>
                <a:cubicBezTo>
                  <a:pt x="240" y="4110"/>
                  <a:pt x="219" y="4078"/>
                  <a:pt x="210" y="4064"/>
                </a:cubicBezTo>
                <a:cubicBezTo>
                  <a:pt x="193" y="3996"/>
                  <a:pt x="179" y="3923"/>
                  <a:pt x="122" y="3880"/>
                </a:cubicBezTo>
                <a:cubicBezTo>
                  <a:pt x="129" y="3564"/>
                  <a:pt x="85" y="3212"/>
                  <a:pt x="162" y="2904"/>
                </a:cubicBezTo>
                <a:cubicBezTo>
                  <a:pt x="172" y="2813"/>
                  <a:pt x="185" y="2723"/>
                  <a:pt x="194" y="2632"/>
                </a:cubicBezTo>
                <a:cubicBezTo>
                  <a:pt x="189" y="2381"/>
                  <a:pt x="188" y="2131"/>
                  <a:pt x="178" y="1880"/>
                </a:cubicBezTo>
                <a:cubicBezTo>
                  <a:pt x="175" y="1813"/>
                  <a:pt x="150" y="1730"/>
                  <a:pt x="138" y="1664"/>
                </a:cubicBezTo>
                <a:cubicBezTo>
                  <a:pt x="112" y="1527"/>
                  <a:pt x="96" y="1392"/>
                  <a:pt x="66" y="1256"/>
                </a:cubicBezTo>
                <a:cubicBezTo>
                  <a:pt x="54" y="1133"/>
                  <a:pt x="28" y="1011"/>
                  <a:pt x="10" y="888"/>
                </a:cubicBezTo>
                <a:cubicBezTo>
                  <a:pt x="14" y="786"/>
                  <a:pt x="0" y="633"/>
                  <a:pt x="42" y="528"/>
                </a:cubicBezTo>
                <a:cubicBezTo>
                  <a:pt x="58" y="401"/>
                  <a:pt x="58" y="283"/>
                  <a:pt x="66" y="152"/>
                </a:cubicBezTo>
                <a:cubicBezTo>
                  <a:pt x="73" y="41"/>
                  <a:pt x="82" y="16"/>
                  <a:pt x="186" y="16"/>
                </a:cubicBezTo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72009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18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 flipH="1">
            <a:off x="8803675" y="-43756"/>
            <a:ext cx="1147718" cy="5545694"/>
            <a:chOff x="0" y="0"/>
            <a:chExt cx="567" cy="4443"/>
          </a:xfrm>
        </p:grpSpPr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0" y="23"/>
              <a:ext cx="567" cy="4420"/>
            </a:xfrm>
            <a:custGeom>
              <a:avLst/>
              <a:gdLst>
                <a:gd name="T0" fmla="*/ 106 w 769"/>
                <a:gd name="T1" fmla="*/ 0 h 4352"/>
                <a:gd name="T2" fmla="*/ 234 w 769"/>
                <a:gd name="T3" fmla="*/ 16 h 4352"/>
                <a:gd name="T4" fmla="*/ 554 w 769"/>
                <a:gd name="T5" fmla="*/ 40 h 4352"/>
                <a:gd name="T6" fmla="*/ 490 w 769"/>
                <a:gd name="T7" fmla="*/ 408 h 4352"/>
                <a:gd name="T8" fmla="*/ 490 w 769"/>
                <a:gd name="T9" fmla="*/ 928 h 4352"/>
                <a:gd name="T10" fmla="*/ 442 w 769"/>
                <a:gd name="T11" fmla="*/ 1136 h 4352"/>
                <a:gd name="T12" fmla="*/ 402 w 769"/>
                <a:gd name="T13" fmla="*/ 1392 h 4352"/>
                <a:gd name="T14" fmla="*/ 394 w 769"/>
                <a:gd name="T15" fmla="*/ 1592 h 4352"/>
                <a:gd name="T16" fmla="*/ 442 w 769"/>
                <a:gd name="T17" fmla="*/ 1736 h 4352"/>
                <a:gd name="T18" fmla="*/ 458 w 769"/>
                <a:gd name="T19" fmla="*/ 1808 h 4352"/>
                <a:gd name="T20" fmla="*/ 482 w 769"/>
                <a:gd name="T21" fmla="*/ 1864 h 4352"/>
                <a:gd name="T22" fmla="*/ 498 w 769"/>
                <a:gd name="T23" fmla="*/ 1928 h 4352"/>
                <a:gd name="T24" fmla="*/ 562 w 769"/>
                <a:gd name="T25" fmla="*/ 2096 h 4352"/>
                <a:gd name="T26" fmla="*/ 586 w 769"/>
                <a:gd name="T27" fmla="*/ 2328 h 4352"/>
                <a:gd name="T28" fmla="*/ 594 w 769"/>
                <a:gd name="T29" fmla="*/ 2552 h 4352"/>
                <a:gd name="T30" fmla="*/ 610 w 769"/>
                <a:gd name="T31" fmla="*/ 2592 h 4352"/>
                <a:gd name="T32" fmla="*/ 626 w 769"/>
                <a:gd name="T33" fmla="*/ 2656 h 4352"/>
                <a:gd name="T34" fmla="*/ 634 w 769"/>
                <a:gd name="T35" fmla="*/ 2768 h 4352"/>
                <a:gd name="T36" fmla="*/ 682 w 769"/>
                <a:gd name="T37" fmla="*/ 2880 h 4352"/>
                <a:gd name="T38" fmla="*/ 690 w 769"/>
                <a:gd name="T39" fmla="*/ 2992 h 4352"/>
                <a:gd name="T40" fmla="*/ 706 w 769"/>
                <a:gd name="T41" fmla="*/ 3024 h 4352"/>
                <a:gd name="T42" fmla="*/ 722 w 769"/>
                <a:gd name="T43" fmla="*/ 3408 h 4352"/>
                <a:gd name="T44" fmla="*/ 754 w 769"/>
                <a:gd name="T45" fmla="*/ 3808 h 4352"/>
                <a:gd name="T46" fmla="*/ 730 w 769"/>
                <a:gd name="T47" fmla="*/ 4352 h 4352"/>
                <a:gd name="T48" fmla="*/ 634 w 769"/>
                <a:gd name="T49" fmla="*/ 4104 h 4352"/>
                <a:gd name="T50" fmla="*/ 522 w 769"/>
                <a:gd name="T51" fmla="*/ 4152 h 4352"/>
                <a:gd name="T52" fmla="*/ 402 w 769"/>
                <a:gd name="T53" fmla="*/ 4240 h 4352"/>
                <a:gd name="T54" fmla="*/ 338 w 769"/>
                <a:gd name="T55" fmla="*/ 4192 h 4352"/>
                <a:gd name="T56" fmla="*/ 314 w 769"/>
                <a:gd name="T57" fmla="*/ 4168 h 4352"/>
                <a:gd name="T58" fmla="*/ 290 w 769"/>
                <a:gd name="T59" fmla="*/ 4160 h 4352"/>
                <a:gd name="T60" fmla="*/ 274 w 769"/>
                <a:gd name="T61" fmla="*/ 4136 h 4352"/>
                <a:gd name="T62" fmla="*/ 250 w 769"/>
                <a:gd name="T63" fmla="*/ 4120 h 4352"/>
                <a:gd name="T64" fmla="*/ 210 w 769"/>
                <a:gd name="T65" fmla="*/ 4064 h 4352"/>
                <a:gd name="T66" fmla="*/ 122 w 769"/>
                <a:gd name="T67" fmla="*/ 3880 h 4352"/>
                <a:gd name="T68" fmla="*/ 162 w 769"/>
                <a:gd name="T69" fmla="*/ 2904 h 4352"/>
                <a:gd name="T70" fmla="*/ 194 w 769"/>
                <a:gd name="T71" fmla="*/ 2632 h 4352"/>
                <a:gd name="T72" fmla="*/ 178 w 769"/>
                <a:gd name="T73" fmla="*/ 1880 h 4352"/>
                <a:gd name="T74" fmla="*/ 138 w 769"/>
                <a:gd name="T75" fmla="*/ 1664 h 4352"/>
                <a:gd name="T76" fmla="*/ 66 w 769"/>
                <a:gd name="T77" fmla="*/ 1256 h 4352"/>
                <a:gd name="T78" fmla="*/ 10 w 769"/>
                <a:gd name="T79" fmla="*/ 888 h 4352"/>
                <a:gd name="T80" fmla="*/ 42 w 769"/>
                <a:gd name="T81" fmla="*/ 528 h 4352"/>
                <a:gd name="T82" fmla="*/ 66 w 769"/>
                <a:gd name="T83" fmla="*/ 152 h 4352"/>
                <a:gd name="T84" fmla="*/ 186 w 769"/>
                <a:gd name="T85" fmla="*/ 16 h 435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69" h="4352">
                  <a:moveTo>
                    <a:pt x="106" y="0"/>
                  </a:moveTo>
                  <a:cubicBezTo>
                    <a:pt x="149" y="5"/>
                    <a:pt x="191" y="12"/>
                    <a:pt x="234" y="16"/>
                  </a:cubicBezTo>
                  <a:cubicBezTo>
                    <a:pt x="341" y="26"/>
                    <a:pt x="554" y="40"/>
                    <a:pt x="554" y="40"/>
                  </a:cubicBezTo>
                  <a:cubicBezTo>
                    <a:pt x="545" y="167"/>
                    <a:pt x="511" y="283"/>
                    <a:pt x="490" y="408"/>
                  </a:cubicBezTo>
                  <a:cubicBezTo>
                    <a:pt x="500" y="654"/>
                    <a:pt x="504" y="631"/>
                    <a:pt x="490" y="928"/>
                  </a:cubicBezTo>
                  <a:cubicBezTo>
                    <a:pt x="487" y="992"/>
                    <a:pt x="458" y="1073"/>
                    <a:pt x="442" y="1136"/>
                  </a:cubicBezTo>
                  <a:cubicBezTo>
                    <a:pt x="436" y="1201"/>
                    <a:pt x="437" y="1339"/>
                    <a:pt x="402" y="1392"/>
                  </a:cubicBezTo>
                  <a:cubicBezTo>
                    <a:pt x="396" y="1461"/>
                    <a:pt x="383" y="1523"/>
                    <a:pt x="394" y="1592"/>
                  </a:cubicBezTo>
                  <a:cubicBezTo>
                    <a:pt x="402" y="1643"/>
                    <a:pt x="429" y="1686"/>
                    <a:pt x="442" y="1736"/>
                  </a:cubicBezTo>
                  <a:cubicBezTo>
                    <a:pt x="448" y="1760"/>
                    <a:pt x="450" y="1785"/>
                    <a:pt x="458" y="1808"/>
                  </a:cubicBezTo>
                  <a:cubicBezTo>
                    <a:pt x="491" y="1906"/>
                    <a:pt x="461" y="1787"/>
                    <a:pt x="482" y="1864"/>
                  </a:cubicBezTo>
                  <a:cubicBezTo>
                    <a:pt x="488" y="1885"/>
                    <a:pt x="488" y="1908"/>
                    <a:pt x="498" y="1928"/>
                  </a:cubicBezTo>
                  <a:cubicBezTo>
                    <a:pt x="524" y="1980"/>
                    <a:pt x="551" y="2039"/>
                    <a:pt x="562" y="2096"/>
                  </a:cubicBezTo>
                  <a:cubicBezTo>
                    <a:pt x="568" y="2210"/>
                    <a:pt x="571" y="2238"/>
                    <a:pt x="586" y="2328"/>
                  </a:cubicBezTo>
                  <a:cubicBezTo>
                    <a:pt x="589" y="2403"/>
                    <a:pt x="587" y="2478"/>
                    <a:pt x="594" y="2552"/>
                  </a:cubicBezTo>
                  <a:cubicBezTo>
                    <a:pt x="595" y="2566"/>
                    <a:pt x="606" y="2578"/>
                    <a:pt x="610" y="2592"/>
                  </a:cubicBezTo>
                  <a:cubicBezTo>
                    <a:pt x="616" y="2613"/>
                    <a:pt x="626" y="2656"/>
                    <a:pt x="626" y="2656"/>
                  </a:cubicBezTo>
                  <a:cubicBezTo>
                    <a:pt x="629" y="2693"/>
                    <a:pt x="628" y="2731"/>
                    <a:pt x="634" y="2768"/>
                  </a:cubicBezTo>
                  <a:cubicBezTo>
                    <a:pt x="640" y="2807"/>
                    <a:pt x="670" y="2843"/>
                    <a:pt x="682" y="2880"/>
                  </a:cubicBezTo>
                  <a:cubicBezTo>
                    <a:pt x="685" y="2917"/>
                    <a:pt x="684" y="2955"/>
                    <a:pt x="690" y="2992"/>
                  </a:cubicBezTo>
                  <a:cubicBezTo>
                    <a:pt x="692" y="3004"/>
                    <a:pt x="705" y="3012"/>
                    <a:pt x="706" y="3024"/>
                  </a:cubicBezTo>
                  <a:cubicBezTo>
                    <a:pt x="711" y="3062"/>
                    <a:pt x="722" y="3406"/>
                    <a:pt x="722" y="3408"/>
                  </a:cubicBezTo>
                  <a:cubicBezTo>
                    <a:pt x="727" y="3510"/>
                    <a:pt x="724" y="3688"/>
                    <a:pt x="754" y="3808"/>
                  </a:cubicBezTo>
                  <a:cubicBezTo>
                    <a:pt x="752" y="3921"/>
                    <a:pt x="769" y="4194"/>
                    <a:pt x="730" y="4352"/>
                  </a:cubicBezTo>
                  <a:cubicBezTo>
                    <a:pt x="700" y="4262"/>
                    <a:pt x="737" y="4138"/>
                    <a:pt x="634" y="4104"/>
                  </a:cubicBezTo>
                  <a:cubicBezTo>
                    <a:pt x="576" y="4110"/>
                    <a:pt x="540" y="4097"/>
                    <a:pt x="522" y="4152"/>
                  </a:cubicBezTo>
                  <a:cubicBezTo>
                    <a:pt x="510" y="4269"/>
                    <a:pt x="522" y="4251"/>
                    <a:pt x="402" y="4240"/>
                  </a:cubicBezTo>
                  <a:cubicBezTo>
                    <a:pt x="375" y="4222"/>
                    <a:pt x="368" y="4202"/>
                    <a:pt x="338" y="4192"/>
                  </a:cubicBezTo>
                  <a:cubicBezTo>
                    <a:pt x="330" y="4184"/>
                    <a:pt x="323" y="4174"/>
                    <a:pt x="314" y="4168"/>
                  </a:cubicBezTo>
                  <a:cubicBezTo>
                    <a:pt x="307" y="4163"/>
                    <a:pt x="297" y="4165"/>
                    <a:pt x="290" y="4160"/>
                  </a:cubicBezTo>
                  <a:cubicBezTo>
                    <a:pt x="282" y="4154"/>
                    <a:pt x="281" y="4143"/>
                    <a:pt x="274" y="4136"/>
                  </a:cubicBezTo>
                  <a:cubicBezTo>
                    <a:pt x="267" y="4129"/>
                    <a:pt x="257" y="4127"/>
                    <a:pt x="250" y="4120"/>
                  </a:cubicBezTo>
                  <a:cubicBezTo>
                    <a:pt x="240" y="4110"/>
                    <a:pt x="219" y="4078"/>
                    <a:pt x="210" y="4064"/>
                  </a:cubicBezTo>
                  <a:cubicBezTo>
                    <a:pt x="193" y="3996"/>
                    <a:pt x="179" y="3923"/>
                    <a:pt x="122" y="3880"/>
                  </a:cubicBezTo>
                  <a:cubicBezTo>
                    <a:pt x="129" y="3564"/>
                    <a:pt x="85" y="3212"/>
                    <a:pt x="162" y="2904"/>
                  </a:cubicBezTo>
                  <a:cubicBezTo>
                    <a:pt x="172" y="2813"/>
                    <a:pt x="185" y="2723"/>
                    <a:pt x="194" y="2632"/>
                  </a:cubicBezTo>
                  <a:cubicBezTo>
                    <a:pt x="189" y="2381"/>
                    <a:pt x="188" y="2131"/>
                    <a:pt x="178" y="1880"/>
                  </a:cubicBezTo>
                  <a:cubicBezTo>
                    <a:pt x="175" y="1813"/>
                    <a:pt x="150" y="1730"/>
                    <a:pt x="138" y="1664"/>
                  </a:cubicBezTo>
                  <a:cubicBezTo>
                    <a:pt x="112" y="1527"/>
                    <a:pt x="96" y="1392"/>
                    <a:pt x="66" y="1256"/>
                  </a:cubicBezTo>
                  <a:cubicBezTo>
                    <a:pt x="54" y="1133"/>
                    <a:pt x="28" y="1011"/>
                    <a:pt x="10" y="888"/>
                  </a:cubicBezTo>
                  <a:cubicBezTo>
                    <a:pt x="14" y="786"/>
                    <a:pt x="0" y="633"/>
                    <a:pt x="42" y="528"/>
                  </a:cubicBezTo>
                  <a:cubicBezTo>
                    <a:pt x="58" y="401"/>
                    <a:pt x="58" y="283"/>
                    <a:pt x="66" y="152"/>
                  </a:cubicBezTo>
                  <a:cubicBezTo>
                    <a:pt x="73" y="41"/>
                    <a:pt x="82" y="16"/>
                    <a:pt x="186" y="16"/>
                  </a:cubicBezTo>
                </a:path>
              </a:pathLst>
            </a:custGeom>
            <a:solidFill>
              <a:schemeClr val="bg1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72009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18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272" y="2518"/>
              <a:ext cx="136" cy="1565"/>
            </a:xfrm>
            <a:custGeom>
              <a:avLst/>
              <a:gdLst>
                <a:gd name="T0" fmla="*/ 87 w 135"/>
                <a:gd name="T1" fmla="*/ 280 h 321"/>
                <a:gd name="T2" fmla="*/ 103 w 135"/>
                <a:gd name="T3" fmla="*/ 0 h 321"/>
                <a:gd name="T4" fmla="*/ 119 w 135"/>
                <a:gd name="T5" fmla="*/ 264 h 321"/>
                <a:gd name="T6" fmla="*/ 95 w 135"/>
                <a:gd name="T7" fmla="*/ 320 h 321"/>
                <a:gd name="T8" fmla="*/ 87 w 135"/>
                <a:gd name="T9" fmla="*/ 280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5" h="321">
                  <a:moveTo>
                    <a:pt x="87" y="280"/>
                  </a:moveTo>
                  <a:cubicBezTo>
                    <a:pt x="0" y="222"/>
                    <a:pt x="37" y="66"/>
                    <a:pt x="103" y="0"/>
                  </a:cubicBezTo>
                  <a:cubicBezTo>
                    <a:pt x="135" y="97"/>
                    <a:pt x="119" y="40"/>
                    <a:pt x="119" y="264"/>
                  </a:cubicBezTo>
                  <a:cubicBezTo>
                    <a:pt x="119" y="271"/>
                    <a:pt x="98" y="321"/>
                    <a:pt x="95" y="320"/>
                  </a:cubicBezTo>
                  <a:cubicBezTo>
                    <a:pt x="82" y="316"/>
                    <a:pt x="90" y="293"/>
                    <a:pt x="87" y="28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26999"/>
                  </a:schemeClr>
                </a:gs>
                <a:gs pos="100000">
                  <a:srgbClr val="EAEAEA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72009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18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未知"/>
            <p:cNvSpPr>
              <a:spLocks/>
            </p:cNvSpPr>
            <p:nvPr/>
          </p:nvSpPr>
          <p:spPr bwMode="auto">
            <a:xfrm>
              <a:off x="113" y="2404"/>
              <a:ext cx="113" cy="1451"/>
            </a:xfrm>
            <a:custGeom>
              <a:avLst/>
              <a:gdLst>
                <a:gd name="T0" fmla="*/ 87 w 135"/>
                <a:gd name="T1" fmla="*/ 280 h 321"/>
                <a:gd name="T2" fmla="*/ 103 w 135"/>
                <a:gd name="T3" fmla="*/ 0 h 321"/>
                <a:gd name="T4" fmla="*/ 119 w 135"/>
                <a:gd name="T5" fmla="*/ 264 h 321"/>
                <a:gd name="T6" fmla="*/ 95 w 135"/>
                <a:gd name="T7" fmla="*/ 320 h 321"/>
                <a:gd name="T8" fmla="*/ 87 w 135"/>
                <a:gd name="T9" fmla="*/ 280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5" h="321">
                  <a:moveTo>
                    <a:pt x="87" y="280"/>
                  </a:moveTo>
                  <a:cubicBezTo>
                    <a:pt x="0" y="222"/>
                    <a:pt x="37" y="66"/>
                    <a:pt x="103" y="0"/>
                  </a:cubicBezTo>
                  <a:cubicBezTo>
                    <a:pt x="135" y="97"/>
                    <a:pt x="119" y="40"/>
                    <a:pt x="119" y="264"/>
                  </a:cubicBezTo>
                  <a:cubicBezTo>
                    <a:pt x="119" y="271"/>
                    <a:pt x="98" y="321"/>
                    <a:pt x="95" y="320"/>
                  </a:cubicBezTo>
                  <a:cubicBezTo>
                    <a:pt x="82" y="316"/>
                    <a:pt x="90" y="293"/>
                    <a:pt x="87" y="28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26999"/>
                  </a:schemeClr>
                </a:gs>
                <a:gs pos="100000">
                  <a:srgbClr val="EAEAEA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72009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18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0" y="0"/>
              <a:ext cx="363" cy="3583"/>
            </a:xfrm>
            <a:custGeom>
              <a:avLst/>
              <a:gdLst>
                <a:gd name="T0" fmla="*/ 106 w 769"/>
                <a:gd name="T1" fmla="*/ 0 h 4352"/>
                <a:gd name="T2" fmla="*/ 234 w 769"/>
                <a:gd name="T3" fmla="*/ 16 h 4352"/>
                <a:gd name="T4" fmla="*/ 554 w 769"/>
                <a:gd name="T5" fmla="*/ 40 h 4352"/>
                <a:gd name="T6" fmla="*/ 490 w 769"/>
                <a:gd name="T7" fmla="*/ 408 h 4352"/>
                <a:gd name="T8" fmla="*/ 490 w 769"/>
                <a:gd name="T9" fmla="*/ 928 h 4352"/>
                <a:gd name="T10" fmla="*/ 442 w 769"/>
                <a:gd name="T11" fmla="*/ 1136 h 4352"/>
                <a:gd name="T12" fmla="*/ 402 w 769"/>
                <a:gd name="T13" fmla="*/ 1392 h 4352"/>
                <a:gd name="T14" fmla="*/ 394 w 769"/>
                <a:gd name="T15" fmla="*/ 1592 h 4352"/>
                <a:gd name="T16" fmla="*/ 442 w 769"/>
                <a:gd name="T17" fmla="*/ 1736 h 4352"/>
                <a:gd name="T18" fmla="*/ 458 w 769"/>
                <a:gd name="T19" fmla="*/ 1808 h 4352"/>
                <a:gd name="T20" fmla="*/ 482 w 769"/>
                <a:gd name="T21" fmla="*/ 1864 h 4352"/>
                <a:gd name="T22" fmla="*/ 498 w 769"/>
                <a:gd name="T23" fmla="*/ 1928 h 4352"/>
                <a:gd name="T24" fmla="*/ 562 w 769"/>
                <a:gd name="T25" fmla="*/ 2096 h 4352"/>
                <a:gd name="T26" fmla="*/ 586 w 769"/>
                <a:gd name="T27" fmla="*/ 2328 h 4352"/>
                <a:gd name="T28" fmla="*/ 594 w 769"/>
                <a:gd name="T29" fmla="*/ 2552 h 4352"/>
                <a:gd name="T30" fmla="*/ 610 w 769"/>
                <a:gd name="T31" fmla="*/ 2592 h 4352"/>
                <a:gd name="T32" fmla="*/ 626 w 769"/>
                <a:gd name="T33" fmla="*/ 2656 h 4352"/>
                <a:gd name="T34" fmla="*/ 634 w 769"/>
                <a:gd name="T35" fmla="*/ 2768 h 4352"/>
                <a:gd name="T36" fmla="*/ 682 w 769"/>
                <a:gd name="T37" fmla="*/ 2880 h 4352"/>
                <a:gd name="T38" fmla="*/ 690 w 769"/>
                <a:gd name="T39" fmla="*/ 2992 h 4352"/>
                <a:gd name="T40" fmla="*/ 706 w 769"/>
                <a:gd name="T41" fmla="*/ 3024 h 4352"/>
                <a:gd name="T42" fmla="*/ 722 w 769"/>
                <a:gd name="T43" fmla="*/ 3408 h 4352"/>
                <a:gd name="T44" fmla="*/ 754 w 769"/>
                <a:gd name="T45" fmla="*/ 3808 h 4352"/>
                <a:gd name="T46" fmla="*/ 730 w 769"/>
                <a:gd name="T47" fmla="*/ 4352 h 4352"/>
                <a:gd name="T48" fmla="*/ 634 w 769"/>
                <a:gd name="T49" fmla="*/ 4104 h 4352"/>
                <a:gd name="T50" fmla="*/ 522 w 769"/>
                <a:gd name="T51" fmla="*/ 4152 h 4352"/>
                <a:gd name="T52" fmla="*/ 402 w 769"/>
                <a:gd name="T53" fmla="*/ 4240 h 4352"/>
                <a:gd name="T54" fmla="*/ 338 w 769"/>
                <a:gd name="T55" fmla="*/ 4192 h 4352"/>
                <a:gd name="T56" fmla="*/ 314 w 769"/>
                <a:gd name="T57" fmla="*/ 4168 h 4352"/>
                <a:gd name="T58" fmla="*/ 290 w 769"/>
                <a:gd name="T59" fmla="*/ 4160 h 4352"/>
                <a:gd name="T60" fmla="*/ 274 w 769"/>
                <a:gd name="T61" fmla="*/ 4136 h 4352"/>
                <a:gd name="T62" fmla="*/ 250 w 769"/>
                <a:gd name="T63" fmla="*/ 4120 h 4352"/>
                <a:gd name="T64" fmla="*/ 210 w 769"/>
                <a:gd name="T65" fmla="*/ 4064 h 4352"/>
                <a:gd name="T66" fmla="*/ 122 w 769"/>
                <a:gd name="T67" fmla="*/ 3880 h 4352"/>
                <a:gd name="T68" fmla="*/ 162 w 769"/>
                <a:gd name="T69" fmla="*/ 2904 h 4352"/>
                <a:gd name="T70" fmla="*/ 194 w 769"/>
                <a:gd name="T71" fmla="*/ 2632 h 4352"/>
                <a:gd name="T72" fmla="*/ 178 w 769"/>
                <a:gd name="T73" fmla="*/ 1880 h 4352"/>
                <a:gd name="T74" fmla="*/ 138 w 769"/>
                <a:gd name="T75" fmla="*/ 1664 h 4352"/>
                <a:gd name="T76" fmla="*/ 66 w 769"/>
                <a:gd name="T77" fmla="*/ 1256 h 4352"/>
                <a:gd name="T78" fmla="*/ 10 w 769"/>
                <a:gd name="T79" fmla="*/ 888 h 4352"/>
                <a:gd name="T80" fmla="*/ 42 w 769"/>
                <a:gd name="T81" fmla="*/ 528 h 4352"/>
                <a:gd name="T82" fmla="*/ 66 w 769"/>
                <a:gd name="T83" fmla="*/ 152 h 4352"/>
                <a:gd name="T84" fmla="*/ 186 w 769"/>
                <a:gd name="T85" fmla="*/ 16 h 435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69" h="4352">
                  <a:moveTo>
                    <a:pt x="106" y="0"/>
                  </a:moveTo>
                  <a:cubicBezTo>
                    <a:pt x="149" y="5"/>
                    <a:pt x="191" y="12"/>
                    <a:pt x="234" y="16"/>
                  </a:cubicBezTo>
                  <a:cubicBezTo>
                    <a:pt x="341" y="26"/>
                    <a:pt x="554" y="40"/>
                    <a:pt x="554" y="40"/>
                  </a:cubicBezTo>
                  <a:cubicBezTo>
                    <a:pt x="545" y="167"/>
                    <a:pt x="511" y="283"/>
                    <a:pt x="490" y="408"/>
                  </a:cubicBezTo>
                  <a:cubicBezTo>
                    <a:pt x="500" y="654"/>
                    <a:pt x="504" y="631"/>
                    <a:pt x="490" y="928"/>
                  </a:cubicBezTo>
                  <a:cubicBezTo>
                    <a:pt x="487" y="992"/>
                    <a:pt x="458" y="1073"/>
                    <a:pt x="442" y="1136"/>
                  </a:cubicBezTo>
                  <a:cubicBezTo>
                    <a:pt x="436" y="1201"/>
                    <a:pt x="437" y="1339"/>
                    <a:pt x="402" y="1392"/>
                  </a:cubicBezTo>
                  <a:cubicBezTo>
                    <a:pt x="396" y="1461"/>
                    <a:pt x="383" y="1523"/>
                    <a:pt x="394" y="1592"/>
                  </a:cubicBezTo>
                  <a:cubicBezTo>
                    <a:pt x="402" y="1643"/>
                    <a:pt x="429" y="1686"/>
                    <a:pt x="442" y="1736"/>
                  </a:cubicBezTo>
                  <a:cubicBezTo>
                    <a:pt x="448" y="1760"/>
                    <a:pt x="450" y="1785"/>
                    <a:pt x="458" y="1808"/>
                  </a:cubicBezTo>
                  <a:cubicBezTo>
                    <a:pt x="491" y="1906"/>
                    <a:pt x="461" y="1787"/>
                    <a:pt x="482" y="1864"/>
                  </a:cubicBezTo>
                  <a:cubicBezTo>
                    <a:pt x="488" y="1885"/>
                    <a:pt x="488" y="1908"/>
                    <a:pt x="498" y="1928"/>
                  </a:cubicBezTo>
                  <a:cubicBezTo>
                    <a:pt x="524" y="1980"/>
                    <a:pt x="551" y="2039"/>
                    <a:pt x="562" y="2096"/>
                  </a:cubicBezTo>
                  <a:cubicBezTo>
                    <a:pt x="568" y="2210"/>
                    <a:pt x="571" y="2238"/>
                    <a:pt x="586" y="2328"/>
                  </a:cubicBezTo>
                  <a:cubicBezTo>
                    <a:pt x="589" y="2403"/>
                    <a:pt x="587" y="2478"/>
                    <a:pt x="594" y="2552"/>
                  </a:cubicBezTo>
                  <a:cubicBezTo>
                    <a:pt x="595" y="2566"/>
                    <a:pt x="606" y="2578"/>
                    <a:pt x="610" y="2592"/>
                  </a:cubicBezTo>
                  <a:cubicBezTo>
                    <a:pt x="616" y="2613"/>
                    <a:pt x="626" y="2656"/>
                    <a:pt x="626" y="2656"/>
                  </a:cubicBezTo>
                  <a:cubicBezTo>
                    <a:pt x="629" y="2693"/>
                    <a:pt x="628" y="2731"/>
                    <a:pt x="634" y="2768"/>
                  </a:cubicBezTo>
                  <a:cubicBezTo>
                    <a:pt x="640" y="2807"/>
                    <a:pt x="670" y="2843"/>
                    <a:pt x="682" y="2880"/>
                  </a:cubicBezTo>
                  <a:cubicBezTo>
                    <a:pt x="685" y="2917"/>
                    <a:pt x="684" y="2955"/>
                    <a:pt x="690" y="2992"/>
                  </a:cubicBezTo>
                  <a:cubicBezTo>
                    <a:pt x="692" y="3004"/>
                    <a:pt x="705" y="3012"/>
                    <a:pt x="706" y="3024"/>
                  </a:cubicBezTo>
                  <a:cubicBezTo>
                    <a:pt x="711" y="3062"/>
                    <a:pt x="722" y="3406"/>
                    <a:pt x="722" y="3408"/>
                  </a:cubicBezTo>
                  <a:cubicBezTo>
                    <a:pt x="727" y="3510"/>
                    <a:pt x="724" y="3688"/>
                    <a:pt x="754" y="3808"/>
                  </a:cubicBezTo>
                  <a:cubicBezTo>
                    <a:pt x="752" y="3921"/>
                    <a:pt x="769" y="4194"/>
                    <a:pt x="730" y="4352"/>
                  </a:cubicBezTo>
                  <a:cubicBezTo>
                    <a:pt x="700" y="4262"/>
                    <a:pt x="737" y="4138"/>
                    <a:pt x="634" y="4104"/>
                  </a:cubicBezTo>
                  <a:cubicBezTo>
                    <a:pt x="576" y="4110"/>
                    <a:pt x="540" y="4097"/>
                    <a:pt x="522" y="4152"/>
                  </a:cubicBezTo>
                  <a:cubicBezTo>
                    <a:pt x="510" y="4269"/>
                    <a:pt x="522" y="4251"/>
                    <a:pt x="402" y="4240"/>
                  </a:cubicBezTo>
                  <a:cubicBezTo>
                    <a:pt x="375" y="4222"/>
                    <a:pt x="368" y="4202"/>
                    <a:pt x="338" y="4192"/>
                  </a:cubicBezTo>
                  <a:cubicBezTo>
                    <a:pt x="330" y="4184"/>
                    <a:pt x="323" y="4174"/>
                    <a:pt x="314" y="4168"/>
                  </a:cubicBezTo>
                  <a:cubicBezTo>
                    <a:pt x="307" y="4163"/>
                    <a:pt x="297" y="4165"/>
                    <a:pt x="290" y="4160"/>
                  </a:cubicBezTo>
                  <a:cubicBezTo>
                    <a:pt x="282" y="4154"/>
                    <a:pt x="281" y="4143"/>
                    <a:pt x="274" y="4136"/>
                  </a:cubicBezTo>
                  <a:cubicBezTo>
                    <a:pt x="267" y="4129"/>
                    <a:pt x="257" y="4127"/>
                    <a:pt x="250" y="4120"/>
                  </a:cubicBezTo>
                  <a:cubicBezTo>
                    <a:pt x="240" y="4110"/>
                    <a:pt x="219" y="4078"/>
                    <a:pt x="210" y="4064"/>
                  </a:cubicBezTo>
                  <a:cubicBezTo>
                    <a:pt x="193" y="3996"/>
                    <a:pt x="179" y="3923"/>
                    <a:pt x="122" y="3880"/>
                  </a:cubicBezTo>
                  <a:cubicBezTo>
                    <a:pt x="129" y="3564"/>
                    <a:pt x="85" y="3212"/>
                    <a:pt x="162" y="2904"/>
                  </a:cubicBezTo>
                  <a:cubicBezTo>
                    <a:pt x="172" y="2813"/>
                    <a:pt x="185" y="2723"/>
                    <a:pt x="194" y="2632"/>
                  </a:cubicBezTo>
                  <a:cubicBezTo>
                    <a:pt x="189" y="2381"/>
                    <a:pt x="188" y="2131"/>
                    <a:pt x="178" y="1880"/>
                  </a:cubicBezTo>
                  <a:cubicBezTo>
                    <a:pt x="175" y="1813"/>
                    <a:pt x="150" y="1730"/>
                    <a:pt x="138" y="1664"/>
                  </a:cubicBezTo>
                  <a:cubicBezTo>
                    <a:pt x="112" y="1527"/>
                    <a:pt x="96" y="1392"/>
                    <a:pt x="66" y="1256"/>
                  </a:cubicBezTo>
                  <a:cubicBezTo>
                    <a:pt x="54" y="1133"/>
                    <a:pt x="28" y="1011"/>
                    <a:pt x="10" y="888"/>
                  </a:cubicBezTo>
                  <a:cubicBezTo>
                    <a:pt x="14" y="786"/>
                    <a:pt x="0" y="633"/>
                    <a:pt x="42" y="528"/>
                  </a:cubicBezTo>
                  <a:cubicBezTo>
                    <a:pt x="58" y="401"/>
                    <a:pt x="58" y="283"/>
                    <a:pt x="66" y="152"/>
                  </a:cubicBezTo>
                  <a:cubicBezTo>
                    <a:pt x="73" y="41"/>
                    <a:pt x="82" y="16"/>
                    <a:pt x="186" y="16"/>
                  </a:cubicBezTo>
                </a:path>
              </a:pathLst>
            </a:custGeom>
            <a:solidFill>
              <a:schemeClr val="bg1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72009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18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未知"/>
            <p:cNvSpPr>
              <a:spLocks/>
            </p:cNvSpPr>
            <p:nvPr/>
          </p:nvSpPr>
          <p:spPr bwMode="auto">
            <a:xfrm>
              <a:off x="91" y="23"/>
              <a:ext cx="363" cy="1882"/>
            </a:xfrm>
            <a:custGeom>
              <a:avLst/>
              <a:gdLst>
                <a:gd name="T0" fmla="*/ 106 w 769"/>
                <a:gd name="T1" fmla="*/ 0 h 4352"/>
                <a:gd name="T2" fmla="*/ 234 w 769"/>
                <a:gd name="T3" fmla="*/ 16 h 4352"/>
                <a:gd name="T4" fmla="*/ 554 w 769"/>
                <a:gd name="T5" fmla="*/ 40 h 4352"/>
                <a:gd name="T6" fmla="*/ 490 w 769"/>
                <a:gd name="T7" fmla="*/ 408 h 4352"/>
                <a:gd name="T8" fmla="*/ 490 w 769"/>
                <a:gd name="T9" fmla="*/ 928 h 4352"/>
                <a:gd name="T10" fmla="*/ 442 w 769"/>
                <a:gd name="T11" fmla="*/ 1136 h 4352"/>
                <a:gd name="T12" fmla="*/ 402 w 769"/>
                <a:gd name="T13" fmla="*/ 1392 h 4352"/>
                <a:gd name="T14" fmla="*/ 394 w 769"/>
                <a:gd name="T15" fmla="*/ 1592 h 4352"/>
                <a:gd name="T16" fmla="*/ 442 w 769"/>
                <a:gd name="T17" fmla="*/ 1736 h 4352"/>
                <a:gd name="T18" fmla="*/ 458 w 769"/>
                <a:gd name="T19" fmla="*/ 1808 h 4352"/>
                <a:gd name="T20" fmla="*/ 482 w 769"/>
                <a:gd name="T21" fmla="*/ 1864 h 4352"/>
                <a:gd name="T22" fmla="*/ 498 w 769"/>
                <a:gd name="T23" fmla="*/ 1928 h 4352"/>
                <a:gd name="T24" fmla="*/ 562 w 769"/>
                <a:gd name="T25" fmla="*/ 2096 h 4352"/>
                <a:gd name="T26" fmla="*/ 586 w 769"/>
                <a:gd name="T27" fmla="*/ 2328 h 4352"/>
                <a:gd name="T28" fmla="*/ 594 w 769"/>
                <a:gd name="T29" fmla="*/ 2552 h 4352"/>
                <a:gd name="T30" fmla="*/ 610 w 769"/>
                <a:gd name="T31" fmla="*/ 2592 h 4352"/>
                <a:gd name="T32" fmla="*/ 626 w 769"/>
                <a:gd name="T33" fmla="*/ 2656 h 4352"/>
                <a:gd name="T34" fmla="*/ 634 w 769"/>
                <a:gd name="T35" fmla="*/ 2768 h 4352"/>
                <a:gd name="T36" fmla="*/ 682 w 769"/>
                <a:gd name="T37" fmla="*/ 2880 h 4352"/>
                <a:gd name="T38" fmla="*/ 690 w 769"/>
                <a:gd name="T39" fmla="*/ 2992 h 4352"/>
                <a:gd name="T40" fmla="*/ 706 w 769"/>
                <a:gd name="T41" fmla="*/ 3024 h 4352"/>
                <a:gd name="T42" fmla="*/ 722 w 769"/>
                <a:gd name="T43" fmla="*/ 3408 h 4352"/>
                <a:gd name="T44" fmla="*/ 754 w 769"/>
                <a:gd name="T45" fmla="*/ 3808 h 4352"/>
                <a:gd name="T46" fmla="*/ 730 w 769"/>
                <a:gd name="T47" fmla="*/ 4352 h 4352"/>
                <a:gd name="T48" fmla="*/ 634 w 769"/>
                <a:gd name="T49" fmla="*/ 4104 h 4352"/>
                <a:gd name="T50" fmla="*/ 522 w 769"/>
                <a:gd name="T51" fmla="*/ 4152 h 4352"/>
                <a:gd name="T52" fmla="*/ 402 w 769"/>
                <a:gd name="T53" fmla="*/ 4240 h 4352"/>
                <a:gd name="T54" fmla="*/ 338 w 769"/>
                <a:gd name="T55" fmla="*/ 4192 h 4352"/>
                <a:gd name="T56" fmla="*/ 314 w 769"/>
                <a:gd name="T57" fmla="*/ 4168 h 4352"/>
                <a:gd name="T58" fmla="*/ 290 w 769"/>
                <a:gd name="T59" fmla="*/ 4160 h 4352"/>
                <a:gd name="T60" fmla="*/ 274 w 769"/>
                <a:gd name="T61" fmla="*/ 4136 h 4352"/>
                <a:gd name="T62" fmla="*/ 250 w 769"/>
                <a:gd name="T63" fmla="*/ 4120 h 4352"/>
                <a:gd name="T64" fmla="*/ 210 w 769"/>
                <a:gd name="T65" fmla="*/ 4064 h 4352"/>
                <a:gd name="T66" fmla="*/ 122 w 769"/>
                <a:gd name="T67" fmla="*/ 3880 h 4352"/>
                <a:gd name="T68" fmla="*/ 162 w 769"/>
                <a:gd name="T69" fmla="*/ 2904 h 4352"/>
                <a:gd name="T70" fmla="*/ 194 w 769"/>
                <a:gd name="T71" fmla="*/ 2632 h 4352"/>
                <a:gd name="T72" fmla="*/ 178 w 769"/>
                <a:gd name="T73" fmla="*/ 1880 h 4352"/>
                <a:gd name="T74" fmla="*/ 138 w 769"/>
                <a:gd name="T75" fmla="*/ 1664 h 4352"/>
                <a:gd name="T76" fmla="*/ 66 w 769"/>
                <a:gd name="T77" fmla="*/ 1256 h 4352"/>
                <a:gd name="T78" fmla="*/ 10 w 769"/>
                <a:gd name="T79" fmla="*/ 888 h 4352"/>
                <a:gd name="T80" fmla="*/ 42 w 769"/>
                <a:gd name="T81" fmla="*/ 528 h 4352"/>
                <a:gd name="T82" fmla="*/ 66 w 769"/>
                <a:gd name="T83" fmla="*/ 152 h 4352"/>
                <a:gd name="T84" fmla="*/ 186 w 769"/>
                <a:gd name="T85" fmla="*/ 16 h 435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69" h="4352">
                  <a:moveTo>
                    <a:pt x="106" y="0"/>
                  </a:moveTo>
                  <a:cubicBezTo>
                    <a:pt x="149" y="5"/>
                    <a:pt x="191" y="12"/>
                    <a:pt x="234" y="16"/>
                  </a:cubicBezTo>
                  <a:cubicBezTo>
                    <a:pt x="341" y="26"/>
                    <a:pt x="554" y="40"/>
                    <a:pt x="554" y="40"/>
                  </a:cubicBezTo>
                  <a:cubicBezTo>
                    <a:pt x="545" y="167"/>
                    <a:pt x="511" y="283"/>
                    <a:pt x="490" y="408"/>
                  </a:cubicBezTo>
                  <a:cubicBezTo>
                    <a:pt x="500" y="654"/>
                    <a:pt x="504" y="631"/>
                    <a:pt x="490" y="928"/>
                  </a:cubicBezTo>
                  <a:cubicBezTo>
                    <a:pt x="487" y="992"/>
                    <a:pt x="458" y="1073"/>
                    <a:pt x="442" y="1136"/>
                  </a:cubicBezTo>
                  <a:cubicBezTo>
                    <a:pt x="436" y="1201"/>
                    <a:pt x="437" y="1339"/>
                    <a:pt x="402" y="1392"/>
                  </a:cubicBezTo>
                  <a:cubicBezTo>
                    <a:pt x="396" y="1461"/>
                    <a:pt x="383" y="1523"/>
                    <a:pt x="394" y="1592"/>
                  </a:cubicBezTo>
                  <a:cubicBezTo>
                    <a:pt x="402" y="1643"/>
                    <a:pt x="429" y="1686"/>
                    <a:pt x="442" y="1736"/>
                  </a:cubicBezTo>
                  <a:cubicBezTo>
                    <a:pt x="448" y="1760"/>
                    <a:pt x="450" y="1785"/>
                    <a:pt x="458" y="1808"/>
                  </a:cubicBezTo>
                  <a:cubicBezTo>
                    <a:pt x="491" y="1906"/>
                    <a:pt x="461" y="1787"/>
                    <a:pt x="482" y="1864"/>
                  </a:cubicBezTo>
                  <a:cubicBezTo>
                    <a:pt x="488" y="1885"/>
                    <a:pt x="488" y="1908"/>
                    <a:pt x="498" y="1928"/>
                  </a:cubicBezTo>
                  <a:cubicBezTo>
                    <a:pt x="524" y="1980"/>
                    <a:pt x="551" y="2039"/>
                    <a:pt x="562" y="2096"/>
                  </a:cubicBezTo>
                  <a:cubicBezTo>
                    <a:pt x="568" y="2210"/>
                    <a:pt x="571" y="2238"/>
                    <a:pt x="586" y="2328"/>
                  </a:cubicBezTo>
                  <a:cubicBezTo>
                    <a:pt x="589" y="2403"/>
                    <a:pt x="587" y="2478"/>
                    <a:pt x="594" y="2552"/>
                  </a:cubicBezTo>
                  <a:cubicBezTo>
                    <a:pt x="595" y="2566"/>
                    <a:pt x="606" y="2578"/>
                    <a:pt x="610" y="2592"/>
                  </a:cubicBezTo>
                  <a:cubicBezTo>
                    <a:pt x="616" y="2613"/>
                    <a:pt x="626" y="2656"/>
                    <a:pt x="626" y="2656"/>
                  </a:cubicBezTo>
                  <a:cubicBezTo>
                    <a:pt x="629" y="2693"/>
                    <a:pt x="628" y="2731"/>
                    <a:pt x="634" y="2768"/>
                  </a:cubicBezTo>
                  <a:cubicBezTo>
                    <a:pt x="640" y="2807"/>
                    <a:pt x="670" y="2843"/>
                    <a:pt x="682" y="2880"/>
                  </a:cubicBezTo>
                  <a:cubicBezTo>
                    <a:pt x="685" y="2917"/>
                    <a:pt x="684" y="2955"/>
                    <a:pt x="690" y="2992"/>
                  </a:cubicBezTo>
                  <a:cubicBezTo>
                    <a:pt x="692" y="3004"/>
                    <a:pt x="705" y="3012"/>
                    <a:pt x="706" y="3024"/>
                  </a:cubicBezTo>
                  <a:cubicBezTo>
                    <a:pt x="711" y="3062"/>
                    <a:pt x="722" y="3406"/>
                    <a:pt x="722" y="3408"/>
                  </a:cubicBezTo>
                  <a:cubicBezTo>
                    <a:pt x="727" y="3510"/>
                    <a:pt x="724" y="3688"/>
                    <a:pt x="754" y="3808"/>
                  </a:cubicBezTo>
                  <a:cubicBezTo>
                    <a:pt x="752" y="3921"/>
                    <a:pt x="769" y="4194"/>
                    <a:pt x="730" y="4352"/>
                  </a:cubicBezTo>
                  <a:cubicBezTo>
                    <a:pt x="700" y="4262"/>
                    <a:pt x="737" y="4138"/>
                    <a:pt x="634" y="4104"/>
                  </a:cubicBezTo>
                  <a:cubicBezTo>
                    <a:pt x="576" y="4110"/>
                    <a:pt x="540" y="4097"/>
                    <a:pt x="522" y="4152"/>
                  </a:cubicBezTo>
                  <a:cubicBezTo>
                    <a:pt x="510" y="4269"/>
                    <a:pt x="522" y="4251"/>
                    <a:pt x="402" y="4240"/>
                  </a:cubicBezTo>
                  <a:cubicBezTo>
                    <a:pt x="375" y="4222"/>
                    <a:pt x="368" y="4202"/>
                    <a:pt x="338" y="4192"/>
                  </a:cubicBezTo>
                  <a:cubicBezTo>
                    <a:pt x="330" y="4184"/>
                    <a:pt x="323" y="4174"/>
                    <a:pt x="314" y="4168"/>
                  </a:cubicBezTo>
                  <a:cubicBezTo>
                    <a:pt x="307" y="4163"/>
                    <a:pt x="297" y="4165"/>
                    <a:pt x="290" y="4160"/>
                  </a:cubicBezTo>
                  <a:cubicBezTo>
                    <a:pt x="282" y="4154"/>
                    <a:pt x="281" y="4143"/>
                    <a:pt x="274" y="4136"/>
                  </a:cubicBezTo>
                  <a:cubicBezTo>
                    <a:pt x="267" y="4129"/>
                    <a:pt x="257" y="4127"/>
                    <a:pt x="250" y="4120"/>
                  </a:cubicBezTo>
                  <a:cubicBezTo>
                    <a:pt x="240" y="4110"/>
                    <a:pt x="219" y="4078"/>
                    <a:pt x="210" y="4064"/>
                  </a:cubicBezTo>
                  <a:cubicBezTo>
                    <a:pt x="193" y="3996"/>
                    <a:pt x="179" y="3923"/>
                    <a:pt x="122" y="3880"/>
                  </a:cubicBezTo>
                  <a:cubicBezTo>
                    <a:pt x="129" y="3564"/>
                    <a:pt x="85" y="3212"/>
                    <a:pt x="162" y="2904"/>
                  </a:cubicBezTo>
                  <a:cubicBezTo>
                    <a:pt x="172" y="2813"/>
                    <a:pt x="185" y="2723"/>
                    <a:pt x="194" y="2632"/>
                  </a:cubicBezTo>
                  <a:cubicBezTo>
                    <a:pt x="189" y="2381"/>
                    <a:pt x="188" y="2131"/>
                    <a:pt x="178" y="1880"/>
                  </a:cubicBezTo>
                  <a:cubicBezTo>
                    <a:pt x="175" y="1813"/>
                    <a:pt x="150" y="1730"/>
                    <a:pt x="138" y="1664"/>
                  </a:cubicBezTo>
                  <a:cubicBezTo>
                    <a:pt x="112" y="1527"/>
                    <a:pt x="96" y="1392"/>
                    <a:pt x="66" y="1256"/>
                  </a:cubicBezTo>
                  <a:cubicBezTo>
                    <a:pt x="54" y="1133"/>
                    <a:pt x="28" y="1011"/>
                    <a:pt x="10" y="888"/>
                  </a:cubicBezTo>
                  <a:cubicBezTo>
                    <a:pt x="14" y="786"/>
                    <a:pt x="0" y="633"/>
                    <a:pt x="42" y="528"/>
                  </a:cubicBezTo>
                  <a:cubicBezTo>
                    <a:pt x="58" y="401"/>
                    <a:pt x="58" y="283"/>
                    <a:pt x="66" y="152"/>
                  </a:cubicBezTo>
                  <a:cubicBezTo>
                    <a:pt x="73" y="41"/>
                    <a:pt x="82" y="16"/>
                    <a:pt x="186" y="16"/>
                  </a:cubicBezTo>
                </a:path>
              </a:pathLst>
            </a:custGeom>
            <a:solidFill>
              <a:schemeClr val="bg1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72009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18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" name="未知"/>
          <p:cNvSpPr>
            <a:spLocks/>
          </p:cNvSpPr>
          <p:nvPr/>
        </p:nvSpPr>
        <p:spPr bwMode="auto">
          <a:xfrm>
            <a:off x="-180597" y="-12502"/>
            <a:ext cx="604241" cy="4470559"/>
          </a:xfrm>
          <a:custGeom>
            <a:avLst/>
            <a:gdLst>
              <a:gd name="T0" fmla="*/ 106 w 769"/>
              <a:gd name="T1" fmla="*/ 0 h 4352"/>
              <a:gd name="T2" fmla="*/ 234 w 769"/>
              <a:gd name="T3" fmla="*/ 16 h 4352"/>
              <a:gd name="T4" fmla="*/ 554 w 769"/>
              <a:gd name="T5" fmla="*/ 40 h 4352"/>
              <a:gd name="T6" fmla="*/ 490 w 769"/>
              <a:gd name="T7" fmla="*/ 408 h 4352"/>
              <a:gd name="T8" fmla="*/ 490 w 769"/>
              <a:gd name="T9" fmla="*/ 928 h 4352"/>
              <a:gd name="T10" fmla="*/ 442 w 769"/>
              <a:gd name="T11" fmla="*/ 1136 h 4352"/>
              <a:gd name="T12" fmla="*/ 402 w 769"/>
              <a:gd name="T13" fmla="*/ 1392 h 4352"/>
              <a:gd name="T14" fmla="*/ 394 w 769"/>
              <a:gd name="T15" fmla="*/ 1592 h 4352"/>
              <a:gd name="T16" fmla="*/ 442 w 769"/>
              <a:gd name="T17" fmla="*/ 1736 h 4352"/>
              <a:gd name="T18" fmla="*/ 458 w 769"/>
              <a:gd name="T19" fmla="*/ 1808 h 4352"/>
              <a:gd name="T20" fmla="*/ 482 w 769"/>
              <a:gd name="T21" fmla="*/ 1864 h 4352"/>
              <a:gd name="T22" fmla="*/ 498 w 769"/>
              <a:gd name="T23" fmla="*/ 1928 h 4352"/>
              <a:gd name="T24" fmla="*/ 562 w 769"/>
              <a:gd name="T25" fmla="*/ 2096 h 4352"/>
              <a:gd name="T26" fmla="*/ 586 w 769"/>
              <a:gd name="T27" fmla="*/ 2328 h 4352"/>
              <a:gd name="T28" fmla="*/ 594 w 769"/>
              <a:gd name="T29" fmla="*/ 2552 h 4352"/>
              <a:gd name="T30" fmla="*/ 610 w 769"/>
              <a:gd name="T31" fmla="*/ 2592 h 4352"/>
              <a:gd name="T32" fmla="*/ 626 w 769"/>
              <a:gd name="T33" fmla="*/ 2656 h 4352"/>
              <a:gd name="T34" fmla="*/ 634 w 769"/>
              <a:gd name="T35" fmla="*/ 2768 h 4352"/>
              <a:gd name="T36" fmla="*/ 682 w 769"/>
              <a:gd name="T37" fmla="*/ 2880 h 4352"/>
              <a:gd name="T38" fmla="*/ 690 w 769"/>
              <a:gd name="T39" fmla="*/ 2992 h 4352"/>
              <a:gd name="T40" fmla="*/ 706 w 769"/>
              <a:gd name="T41" fmla="*/ 3024 h 4352"/>
              <a:gd name="T42" fmla="*/ 722 w 769"/>
              <a:gd name="T43" fmla="*/ 3408 h 4352"/>
              <a:gd name="T44" fmla="*/ 754 w 769"/>
              <a:gd name="T45" fmla="*/ 3808 h 4352"/>
              <a:gd name="T46" fmla="*/ 730 w 769"/>
              <a:gd name="T47" fmla="*/ 4352 h 4352"/>
              <a:gd name="T48" fmla="*/ 634 w 769"/>
              <a:gd name="T49" fmla="*/ 4104 h 4352"/>
              <a:gd name="T50" fmla="*/ 522 w 769"/>
              <a:gd name="T51" fmla="*/ 4152 h 4352"/>
              <a:gd name="T52" fmla="*/ 402 w 769"/>
              <a:gd name="T53" fmla="*/ 4240 h 4352"/>
              <a:gd name="T54" fmla="*/ 338 w 769"/>
              <a:gd name="T55" fmla="*/ 4192 h 4352"/>
              <a:gd name="T56" fmla="*/ 314 w 769"/>
              <a:gd name="T57" fmla="*/ 4168 h 4352"/>
              <a:gd name="T58" fmla="*/ 290 w 769"/>
              <a:gd name="T59" fmla="*/ 4160 h 4352"/>
              <a:gd name="T60" fmla="*/ 274 w 769"/>
              <a:gd name="T61" fmla="*/ 4136 h 4352"/>
              <a:gd name="T62" fmla="*/ 250 w 769"/>
              <a:gd name="T63" fmla="*/ 4120 h 4352"/>
              <a:gd name="T64" fmla="*/ 210 w 769"/>
              <a:gd name="T65" fmla="*/ 4064 h 4352"/>
              <a:gd name="T66" fmla="*/ 122 w 769"/>
              <a:gd name="T67" fmla="*/ 3880 h 4352"/>
              <a:gd name="T68" fmla="*/ 162 w 769"/>
              <a:gd name="T69" fmla="*/ 2904 h 4352"/>
              <a:gd name="T70" fmla="*/ 194 w 769"/>
              <a:gd name="T71" fmla="*/ 2632 h 4352"/>
              <a:gd name="T72" fmla="*/ 178 w 769"/>
              <a:gd name="T73" fmla="*/ 1880 h 4352"/>
              <a:gd name="T74" fmla="*/ 138 w 769"/>
              <a:gd name="T75" fmla="*/ 1664 h 4352"/>
              <a:gd name="T76" fmla="*/ 66 w 769"/>
              <a:gd name="T77" fmla="*/ 1256 h 4352"/>
              <a:gd name="T78" fmla="*/ 10 w 769"/>
              <a:gd name="T79" fmla="*/ 888 h 4352"/>
              <a:gd name="T80" fmla="*/ 42 w 769"/>
              <a:gd name="T81" fmla="*/ 528 h 4352"/>
              <a:gd name="T82" fmla="*/ 66 w 769"/>
              <a:gd name="T83" fmla="*/ 152 h 4352"/>
              <a:gd name="T84" fmla="*/ 186 w 769"/>
              <a:gd name="T85" fmla="*/ 16 h 435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69" h="4352">
                <a:moveTo>
                  <a:pt x="106" y="0"/>
                </a:moveTo>
                <a:cubicBezTo>
                  <a:pt x="149" y="5"/>
                  <a:pt x="191" y="12"/>
                  <a:pt x="234" y="16"/>
                </a:cubicBezTo>
                <a:cubicBezTo>
                  <a:pt x="341" y="26"/>
                  <a:pt x="554" y="40"/>
                  <a:pt x="554" y="40"/>
                </a:cubicBezTo>
                <a:cubicBezTo>
                  <a:pt x="545" y="167"/>
                  <a:pt x="511" y="283"/>
                  <a:pt x="490" y="408"/>
                </a:cubicBezTo>
                <a:cubicBezTo>
                  <a:pt x="500" y="654"/>
                  <a:pt x="504" y="631"/>
                  <a:pt x="490" y="928"/>
                </a:cubicBezTo>
                <a:cubicBezTo>
                  <a:pt x="487" y="992"/>
                  <a:pt x="458" y="1073"/>
                  <a:pt x="442" y="1136"/>
                </a:cubicBezTo>
                <a:cubicBezTo>
                  <a:pt x="436" y="1201"/>
                  <a:pt x="437" y="1339"/>
                  <a:pt x="402" y="1392"/>
                </a:cubicBezTo>
                <a:cubicBezTo>
                  <a:pt x="396" y="1461"/>
                  <a:pt x="383" y="1523"/>
                  <a:pt x="394" y="1592"/>
                </a:cubicBezTo>
                <a:cubicBezTo>
                  <a:pt x="402" y="1643"/>
                  <a:pt x="429" y="1686"/>
                  <a:pt x="442" y="1736"/>
                </a:cubicBezTo>
                <a:cubicBezTo>
                  <a:pt x="448" y="1760"/>
                  <a:pt x="450" y="1785"/>
                  <a:pt x="458" y="1808"/>
                </a:cubicBezTo>
                <a:cubicBezTo>
                  <a:pt x="491" y="1906"/>
                  <a:pt x="461" y="1787"/>
                  <a:pt x="482" y="1864"/>
                </a:cubicBezTo>
                <a:cubicBezTo>
                  <a:pt x="488" y="1885"/>
                  <a:pt x="488" y="1908"/>
                  <a:pt x="498" y="1928"/>
                </a:cubicBezTo>
                <a:cubicBezTo>
                  <a:pt x="524" y="1980"/>
                  <a:pt x="551" y="2039"/>
                  <a:pt x="562" y="2096"/>
                </a:cubicBezTo>
                <a:cubicBezTo>
                  <a:pt x="568" y="2210"/>
                  <a:pt x="571" y="2238"/>
                  <a:pt x="586" y="2328"/>
                </a:cubicBezTo>
                <a:cubicBezTo>
                  <a:pt x="589" y="2403"/>
                  <a:pt x="587" y="2478"/>
                  <a:pt x="594" y="2552"/>
                </a:cubicBezTo>
                <a:cubicBezTo>
                  <a:pt x="595" y="2566"/>
                  <a:pt x="606" y="2578"/>
                  <a:pt x="610" y="2592"/>
                </a:cubicBezTo>
                <a:cubicBezTo>
                  <a:pt x="616" y="2613"/>
                  <a:pt x="626" y="2656"/>
                  <a:pt x="626" y="2656"/>
                </a:cubicBezTo>
                <a:cubicBezTo>
                  <a:pt x="629" y="2693"/>
                  <a:pt x="628" y="2731"/>
                  <a:pt x="634" y="2768"/>
                </a:cubicBezTo>
                <a:cubicBezTo>
                  <a:pt x="640" y="2807"/>
                  <a:pt x="670" y="2843"/>
                  <a:pt x="682" y="2880"/>
                </a:cubicBezTo>
                <a:cubicBezTo>
                  <a:pt x="685" y="2917"/>
                  <a:pt x="684" y="2955"/>
                  <a:pt x="690" y="2992"/>
                </a:cubicBezTo>
                <a:cubicBezTo>
                  <a:pt x="692" y="3004"/>
                  <a:pt x="705" y="3012"/>
                  <a:pt x="706" y="3024"/>
                </a:cubicBezTo>
                <a:cubicBezTo>
                  <a:pt x="711" y="3062"/>
                  <a:pt x="722" y="3406"/>
                  <a:pt x="722" y="3408"/>
                </a:cubicBezTo>
                <a:cubicBezTo>
                  <a:pt x="727" y="3510"/>
                  <a:pt x="724" y="3688"/>
                  <a:pt x="754" y="3808"/>
                </a:cubicBezTo>
                <a:cubicBezTo>
                  <a:pt x="752" y="3921"/>
                  <a:pt x="769" y="4194"/>
                  <a:pt x="730" y="4352"/>
                </a:cubicBezTo>
                <a:cubicBezTo>
                  <a:pt x="700" y="4262"/>
                  <a:pt x="737" y="4138"/>
                  <a:pt x="634" y="4104"/>
                </a:cubicBezTo>
                <a:cubicBezTo>
                  <a:pt x="576" y="4110"/>
                  <a:pt x="540" y="4097"/>
                  <a:pt x="522" y="4152"/>
                </a:cubicBezTo>
                <a:cubicBezTo>
                  <a:pt x="510" y="4269"/>
                  <a:pt x="522" y="4251"/>
                  <a:pt x="402" y="4240"/>
                </a:cubicBezTo>
                <a:cubicBezTo>
                  <a:pt x="375" y="4222"/>
                  <a:pt x="368" y="4202"/>
                  <a:pt x="338" y="4192"/>
                </a:cubicBezTo>
                <a:cubicBezTo>
                  <a:pt x="330" y="4184"/>
                  <a:pt x="323" y="4174"/>
                  <a:pt x="314" y="4168"/>
                </a:cubicBezTo>
                <a:cubicBezTo>
                  <a:pt x="307" y="4163"/>
                  <a:pt x="297" y="4165"/>
                  <a:pt x="290" y="4160"/>
                </a:cubicBezTo>
                <a:cubicBezTo>
                  <a:pt x="282" y="4154"/>
                  <a:pt x="281" y="4143"/>
                  <a:pt x="274" y="4136"/>
                </a:cubicBezTo>
                <a:cubicBezTo>
                  <a:pt x="267" y="4129"/>
                  <a:pt x="257" y="4127"/>
                  <a:pt x="250" y="4120"/>
                </a:cubicBezTo>
                <a:cubicBezTo>
                  <a:pt x="240" y="4110"/>
                  <a:pt x="219" y="4078"/>
                  <a:pt x="210" y="4064"/>
                </a:cubicBezTo>
                <a:cubicBezTo>
                  <a:pt x="193" y="3996"/>
                  <a:pt x="179" y="3923"/>
                  <a:pt x="122" y="3880"/>
                </a:cubicBezTo>
                <a:cubicBezTo>
                  <a:pt x="129" y="3564"/>
                  <a:pt x="85" y="3212"/>
                  <a:pt x="162" y="2904"/>
                </a:cubicBezTo>
                <a:cubicBezTo>
                  <a:pt x="172" y="2813"/>
                  <a:pt x="185" y="2723"/>
                  <a:pt x="194" y="2632"/>
                </a:cubicBezTo>
                <a:cubicBezTo>
                  <a:pt x="189" y="2381"/>
                  <a:pt x="188" y="2131"/>
                  <a:pt x="178" y="1880"/>
                </a:cubicBezTo>
                <a:cubicBezTo>
                  <a:pt x="175" y="1813"/>
                  <a:pt x="150" y="1730"/>
                  <a:pt x="138" y="1664"/>
                </a:cubicBezTo>
                <a:cubicBezTo>
                  <a:pt x="112" y="1527"/>
                  <a:pt x="96" y="1392"/>
                  <a:pt x="66" y="1256"/>
                </a:cubicBezTo>
                <a:cubicBezTo>
                  <a:pt x="54" y="1133"/>
                  <a:pt x="28" y="1011"/>
                  <a:pt x="10" y="888"/>
                </a:cubicBezTo>
                <a:cubicBezTo>
                  <a:pt x="14" y="786"/>
                  <a:pt x="0" y="633"/>
                  <a:pt x="42" y="528"/>
                </a:cubicBezTo>
                <a:cubicBezTo>
                  <a:pt x="58" y="401"/>
                  <a:pt x="58" y="283"/>
                  <a:pt x="66" y="152"/>
                </a:cubicBezTo>
                <a:cubicBezTo>
                  <a:pt x="73" y="41"/>
                  <a:pt x="82" y="16"/>
                  <a:pt x="186" y="16"/>
                </a:cubicBezTo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72009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18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未知"/>
          <p:cNvSpPr>
            <a:spLocks/>
          </p:cNvSpPr>
          <p:nvPr/>
        </p:nvSpPr>
        <p:spPr bwMode="auto">
          <a:xfrm>
            <a:off x="9340403" y="-41255"/>
            <a:ext cx="612680" cy="4046756"/>
          </a:xfrm>
          <a:custGeom>
            <a:avLst/>
            <a:gdLst>
              <a:gd name="T0" fmla="*/ 106 w 769"/>
              <a:gd name="T1" fmla="*/ 0 h 4352"/>
              <a:gd name="T2" fmla="*/ 234 w 769"/>
              <a:gd name="T3" fmla="*/ 16 h 4352"/>
              <a:gd name="T4" fmla="*/ 554 w 769"/>
              <a:gd name="T5" fmla="*/ 40 h 4352"/>
              <a:gd name="T6" fmla="*/ 490 w 769"/>
              <a:gd name="T7" fmla="*/ 408 h 4352"/>
              <a:gd name="T8" fmla="*/ 490 w 769"/>
              <a:gd name="T9" fmla="*/ 928 h 4352"/>
              <a:gd name="T10" fmla="*/ 442 w 769"/>
              <a:gd name="T11" fmla="*/ 1136 h 4352"/>
              <a:gd name="T12" fmla="*/ 402 w 769"/>
              <a:gd name="T13" fmla="*/ 1392 h 4352"/>
              <a:gd name="T14" fmla="*/ 394 w 769"/>
              <a:gd name="T15" fmla="*/ 1592 h 4352"/>
              <a:gd name="T16" fmla="*/ 442 w 769"/>
              <a:gd name="T17" fmla="*/ 1736 h 4352"/>
              <a:gd name="T18" fmla="*/ 458 w 769"/>
              <a:gd name="T19" fmla="*/ 1808 h 4352"/>
              <a:gd name="T20" fmla="*/ 482 w 769"/>
              <a:gd name="T21" fmla="*/ 1864 h 4352"/>
              <a:gd name="T22" fmla="*/ 498 w 769"/>
              <a:gd name="T23" fmla="*/ 1928 h 4352"/>
              <a:gd name="T24" fmla="*/ 562 w 769"/>
              <a:gd name="T25" fmla="*/ 2096 h 4352"/>
              <a:gd name="T26" fmla="*/ 586 w 769"/>
              <a:gd name="T27" fmla="*/ 2328 h 4352"/>
              <a:gd name="T28" fmla="*/ 594 w 769"/>
              <a:gd name="T29" fmla="*/ 2552 h 4352"/>
              <a:gd name="T30" fmla="*/ 610 w 769"/>
              <a:gd name="T31" fmla="*/ 2592 h 4352"/>
              <a:gd name="T32" fmla="*/ 626 w 769"/>
              <a:gd name="T33" fmla="*/ 2656 h 4352"/>
              <a:gd name="T34" fmla="*/ 634 w 769"/>
              <a:gd name="T35" fmla="*/ 2768 h 4352"/>
              <a:gd name="T36" fmla="*/ 682 w 769"/>
              <a:gd name="T37" fmla="*/ 2880 h 4352"/>
              <a:gd name="T38" fmla="*/ 690 w 769"/>
              <a:gd name="T39" fmla="*/ 2992 h 4352"/>
              <a:gd name="T40" fmla="*/ 706 w 769"/>
              <a:gd name="T41" fmla="*/ 3024 h 4352"/>
              <a:gd name="T42" fmla="*/ 722 w 769"/>
              <a:gd name="T43" fmla="*/ 3408 h 4352"/>
              <a:gd name="T44" fmla="*/ 754 w 769"/>
              <a:gd name="T45" fmla="*/ 3808 h 4352"/>
              <a:gd name="T46" fmla="*/ 730 w 769"/>
              <a:gd name="T47" fmla="*/ 4352 h 4352"/>
              <a:gd name="T48" fmla="*/ 634 w 769"/>
              <a:gd name="T49" fmla="*/ 4104 h 4352"/>
              <a:gd name="T50" fmla="*/ 522 w 769"/>
              <a:gd name="T51" fmla="*/ 4152 h 4352"/>
              <a:gd name="T52" fmla="*/ 402 w 769"/>
              <a:gd name="T53" fmla="*/ 4240 h 4352"/>
              <a:gd name="T54" fmla="*/ 338 w 769"/>
              <a:gd name="T55" fmla="*/ 4192 h 4352"/>
              <a:gd name="T56" fmla="*/ 314 w 769"/>
              <a:gd name="T57" fmla="*/ 4168 h 4352"/>
              <a:gd name="T58" fmla="*/ 290 w 769"/>
              <a:gd name="T59" fmla="*/ 4160 h 4352"/>
              <a:gd name="T60" fmla="*/ 274 w 769"/>
              <a:gd name="T61" fmla="*/ 4136 h 4352"/>
              <a:gd name="T62" fmla="*/ 250 w 769"/>
              <a:gd name="T63" fmla="*/ 4120 h 4352"/>
              <a:gd name="T64" fmla="*/ 210 w 769"/>
              <a:gd name="T65" fmla="*/ 4064 h 4352"/>
              <a:gd name="T66" fmla="*/ 122 w 769"/>
              <a:gd name="T67" fmla="*/ 3880 h 4352"/>
              <a:gd name="T68" fmla="*/ 162 w 769"/>
              <a:gd name="T69" fmla="*/ 2904 h 4352"/>
              <a:gd name="T70" fmla="*/ 194 w 769"/>
              <a:gd name="T71" fmla="*/ 2632 h 4352"/>
              <a:gd name="T72" fmla="*/ 178 w 769"/>
              <a:gd name="T73" fmla="*/ 1880 h 4352"/>
              <a:gd name="T74" fmla="*/ 138 w 769"/>
              <a:gd name="T75" fmla="*/ 1664 h 4352"/>
              <a:gd name="T76" fmla="*/ 66 w 769"/>
              <a:gd name="T77" fmla="*/ 1256 h 4352"/>
              <a:gd name="T78" fmla="*/ 10 w 769"/>
              <a:gd name="T79" fmla="*/ 888 h 4352"/>
              <a:gd name="T80" fmla="*/ 42 w 769"/>
              <a:gd name="T81" fmla="*/ 528 h 4352"/>
              <a:gd name="T82" fmla="*/ 66 w 769"/>
              <a:gd name="T83" fmla="*/ 152 h 4352"/>
              <a:gd name="T84" fmla="*/ 186 w 769"/>
              <a:gd name="T85" fmla="*/ 16 h 435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69" h="4352">
                <a:moveTo>
                  <a:pt x="106" y="0"/>
                </a:moveTo>
                <a:cubicBezTo>
                  <a:pt x="149" y="5"/>
                  <a:pt x="191" y="12"/>
                  <a:pt x="234" y="16"/>
                </a:cubicBezTo>
                <a:cubicBezTo>
                  <a:pt x="341" y="26"/>
                  <a:pt x="554" y="40"/>
                  <a:pt x="554" y="40"/>
                </a:cubicBezTo>
                <a:cubicBezTo>
                  <a:pt x="545" y="167"/>
                  <a:pt x="511" y="283"/>
                  <a:pt x="490" y="408"/>
                </a:cubicBezTo>
                <a:cubicBezTo>
                  <a:pt x="500" y="654"/>
                  <a:pt x="504" y="631"/>
                  <a:pt x="490" y="928"/>
                </a:cubicBezTo>
                <a:cubicBezTo>
                  <a:pt x="487" y="992"/>
                  <a:pt x="458" y="1073"/>
                  <a:pt x="442" y="1136"/>
                </a:cubicBezTo>
                <a:cubicBezTo>
                  <a:pt x="436" y="1201"/>
                  <a:pt x="437" y="1339"/>
                  <a:pt x="402" y="1392"/>
                </a:cubicBezTo>
                <a:cubicBezTo>
                  <a:pt x="396" y="1461"/>
                  <a:pt x="383" y="1523"/>
                  <a:pt x="394" y="1592"/>
                </a:cubicBezTo>
                <a:cubicBezTo>
                  <a:pt x="402" y="1643"/>
                  <a:pt x="429" y="1686"/>
                  <a:pt x="442" y="1736"/>
                </a:cubicBezTo>
                <a:cubicBezTo>
                  <a:pt x="448" y="1760"/>
                  <a:pt x="450" y="1785"/>
                  <a:pt x="458" y="1808"/>
                </a:cubicBezTo>
                <a:cubicBezTo>
                  <a:pt x="491" y="1906"/>
                  <a:pt x="461" y="1787"/>
                  <a:pt x="482" y="1864"/>
                </a:cubicBezTo>
                <a:cubicBezTo>
                  <a:pt x="488" y="1885"/>
                  <a:pt x="488" y="1908"/>
                  <a:pt x="498" y="1928"/>
                </a:cubicBezTo>
                <a:cubicBezTo>
                  <a:pt x="524" y="1980"/>
                  <a:pt x="551" y="2039"/>
                  <a:pt x="562" y="2096"/>
                </a:cubicBezTo>
                <a:cubicBezTo>
                  <a:pt x="568" y="2210"/>
                  <a:pt x="571" y="2238"/>
                  <a:pt x="586" y="2328"/>
                </a:cubicBezTo>
                <a:cubicBezTo>
                  <a:pt x="589" y="2403"/>
                  <a:pt x="587" y="2478"/>
                  <a:pt x="594" y="2552"/>
                </a:cubicBezTo>
                <a:cubicBezTo>
                  <a:pt x="595" y="2566"/>
                  <a:pt x="606" y="2578"/>
                  <a:pt x="610" y="2592"/>
                </a:cubicBezTo>
                <a:cubicBezTo>
                  <a:pt x="616" y="2613"/>
                  <a:pt x="626" y="2656"/>
                  <a:pt x="626" y="2656"/>
                </a:cubicBezTo>
                <a:cubicBezTo>
                  <a:pt x="629" y="2693"/>
                  <a:pt x="628" y="2731"/>
                  <a:pt x="634" y="2768"/>
                </a:cubicBezTo>
                <a:cubicBezTo>
                  <a:pt x="640" y="2807"/>
                  <a:pt x="670" y="2843"/>
                  <a:pt x="682" y="2880"/>
                </a:cubicBezTo>
                <a:cubicBezTo>
                  <a:pt x="685" y="2917"/>
                  <a:pt x="684" y="2955"/>
                  <a:pt x="690" y="2992"/>
                </a:cubicBezTo>
                <a:cubicBezTo>
                  <a:pt x="692" y="3004"/>
                  <a:pt x="705" y="3012"/>
                  <a:pt x="706" y="3024"/>
                </a:cubicBezTo>
                <a:cubicBezTo>
                  <a:pt x="711" y="3062"/>
                  <a:pt x="722" y="3406"/>
                  <a:pt x="722" y="3408"/>
                </a:cubicBezTo>
                <a:cubicBezTo>
                  <a:pt x="727" y="3510"/>
                  <a:pt x="724" y="3688"/>
                  <a:pt x="754" y="3808"/>
                </a:cubicBezTo>
                <a:cubicBezTo>
                  <a:pt x="752" y="3921"/>
                  <a:pt x="769" y="4194"/>
                  <a:pt x="730" y="4352"/>
                </a:cubicBezTo>
                <a:cubicBezTo>
                  <a:pt x="700" y="4262"/>
                  <a:pt x="737" y="4138"/>
                  <a:pt x="634" y="4104"/>
                </a:cubicBezTo>
                <a:cubicBezTo>
                  <a:pt x="576" y="4110"/>
                  <a:pt x="540" y="4097"/>
                  <a:pt x="522" y="4152"/>
                </a:cubicBezTo>
                <a:cubicBezTo>
                  <a:pt x="510" y="4269"/>
                  <a:pt x="522" y="4251"/>
                  <a:pt x="402" y="4240"/>
                </a:cubicBezTo>
                <a:cubicBezTo>
                  <a:pt x="375" y="4222"/>
                  <a:pt x="368" y="4202"/>
                  <a:pt x="338" y="4192"/>
                </a:cubicBezTo>
                <a:cubicBezTo>
                  <a:pt x="330" y="4184"/>
                  <a:pt x="323" y="4174"/>
                  <a:pt x="314" y="4168"/>
                </a:cubicBezTo>
                <a:cubicBezTo>
                  <a:pt x="307" y="4163"/>
                  <a:pt x="297" y="4165"/>
                  <a:pt x="290" y="4160"/>
                </a:cubicBezTo>
                <a:cubicBezTo>
                  <a:pt x="282" y="4154"/>
                  <a:pt x="281" y="4143"/>
                  <a:pt x="274" y="4136"/>
                </a:cubicBezTo>
                <a:cubicBezTo>
                  <a:pt x="267" y="4129"/>
                  <a:pt x="257" y="4127"/>
                  <a:pt x="250" y="4120"/>
                </a:cubicBezTo>
                <a:cubicBezTo>
                  <a:pt x="240" y="4110"/>
                  <a:pt x="219" y="4078"/>
                  <a:pt x="210" y="4064"/>
                </a:cubicBezTo>
                <a:cubicBezTo>
                  <a:pt x="193" y="3996"/>
                  <a:pt x="179" y="3923"/>
                  <a:pt x="122" y="3880"/>
                </a:cubicBezTo>
                <a:cubicBezTo>
                  <a:pt x="129" y="3564"/>
                  <a:pt x="85" y="3212"/>
                  <a:pt x="162" y="2904"/>
                </a:cubicBezTo>
                <a:cubicBezTo>
                  <a:pt x="172" y="2813"/>
                  <a:pt x="185" y="2723"/>
                  <a:pt x="194" y="2632"/>
                </a:cubicBezTo>
                <a:cubicBezTo>
                  <a:pt x="189" y="2381"/>
                  <a:pt x="188" y="2131"/>
                  <a:pt x="178" y="1880"/>
                </a:cubicBezTo>
                <a:cubicBezTo>
                  <a:pt x="175" y="1813"/>
                  <a:pt x="150" y="1730"/>
                  <a:pt x="138" y="1664"/>
                </a:cubicBezTo>
                <a:cubicBezTo>
                  <a:pt x="112" y="1527"/>
                  <a:pt x="96" y="1392"/>
                  <a:pt x="66" y="1256"/>
                </a:cubicBezTo>
                <a:cubicBezTo>
                  <a:pt x="54" y="1133"/>
                  <a:pt x="28" y="1011"/>
                  <a:pt x="10" y="888"/>
                </a:cubicBezTo>
                <a:cubicBezTo>
                  <a:pt x="14" y="786"/>
                  <a:pt x="0" y="633"/>
                  <a:pt x="42" y="528"/>
                </a:cubicBezTo>
                <a:cubicBezTo>
                  <a:pt x="58" y="401"/>
                  <a:pt x="58" y="283"/>
                  <a:pt x="66" y="152"/>
                </a:cubicBezTo>
                <a:cubicBezTo>
                  <a:pt x="73" y="41"/>
                  <a:pt x="82" y="16"/>
                  <a:pt x="186" y="16"/>
                </a:cubicBezTo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72009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18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766271" y="1877735"/>
            <a:ext cx="8263573" cy="1157645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458278" y="3060383"/>
            <a:ext cx="6805295" cy="831354"/>
          </a:xfrm>
        </p:spPr>
        <p:txBody>
          <a:bodyPr/>
          <a:lstStyle>
            <a:lvl1pPr marL="0" indent="0" algn="ctr">
              <a:buFontTx/>
              <a:buNone/>
              <a:defRPr sz="189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21" name="Rectangle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defTabSz="720090">
              <a:defRPr/>
            </a:pPr>
            <a:fld id="{51D5F8FD-8052-486A-A423-D237C3439509}" type="slidenum">
              <a:rPr lang="zh-CN" altLang="zh-CN" smtClean="0">
                <a:solidFill>
                  <a:srgbClr val="000000"/>
                </a:solidFill>
              </a:rPr>
              <a:pPr defTabSz="720090"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45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3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ccel="50000" decel="50000" autoRev="1" fill="hold" nodeType="withEffect">
                                  <p:stCondLst>
                                    <p:cond delay="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99700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80000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ccel="50000" decel="50000" autoRev="1" fill="hold" nodeType="withEffect">
                                  <p:stCondLst>
                                    <p:cond delay="2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359640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99640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fld id="{0A12B26C-E15B-49EC-85F7-D93A7BB3B359}" type="slidenum">
              <a:rPr lang="zh-CN" altLang="zh-CN" smtClean="0">
                <a:solidFill>
                  <a:srgbClr val="000000"/>
                </a:solidFill>
              </a:rPr>
              <a:pPr defTabSz="720090"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1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8341" y="216278"/>
            <a:ext cx="2187416" cy="46080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6092" y="216278"/>
            <a:ext cx="6400218" cy="46080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fld id="{2BF70ACC-8F0D-464F-8D6A-C568A03F0507}" type="slidenum">
              <a:rPr lang="zh-CN" altLang="zh-CN" smtClean="0">
                <a:solidFill>
                  <a:srgbClr val="000000"/>
                </a:solidFill>
              </a:rPr>
              <a:pPr defTabSz="720090"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52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fld id="{EDC95766-92A2-48C5-AF26-825F4E4BBEA0}" type="slidenum">
              <a:rPr lang="zh-CN" altLang="zh-CN" smtClean="0">
                <a:solidFill>
                  <a:srgbClr val="000000"/>
                </a:solidFill>
              </a:rPr>
              <a:pPr defTabSz="720090"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8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959" y="3470434"/>
            <a:ext cx="8263573" cy="1072634"/>
          </a:xfrm>
        </p:spPr>
        <p:txBody>
          <a:bodyPr anchor="t"/>
          <a:lstStyle>
            <a:lvl1pPr algn="l">
              <a:defRPr sz="315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7959" y="2289037"/>
            <a:ext cx="8263573" cy="1181397"/>
          </a:xfrm>
        </p:spPr>
        <p:txBody>
          <a:bodyPr anchor="b"/>
          <a:lstStyle>
            <a:lvl1pPr marL="0" indent="0">
              <a:buNone/>
              <a:defRPr sz="1575"/>
            </a:lvl1pPr>
            <a:lvl2pPr marL="360045" indent="0">
              <a:buNone/>
              <a:defRPr sz="1418"/>
            </a:lvl2pPr>
            <a:lvl3pPr marL="720090" indent="0">
              <a:buNone/>
              <a:defRPr sz="1260"/>
            </a:lvl3pPr>
            <a:lvl4pPr marL="1080135" indent="0">
              <a:buNone/>
              <a:defRPr sz="1103"/>
            </a:lvl4pPr>
            <a:lvl5pPr marL="1440180" indent="0">
              <a:buNone/>
              <a:defRPr sz="1103"/>
            </a:lvl5pPr>
            <a:lvl6pPr marL="1800225" indent="0">
              <a:buNone/>
              <a:defRPr sz="1103"/>
            </a:lvl6pPr>
            <a:lvl7pPr marL="2160270" indent="0">
              <a:buNone/>
              <a:defRPr sz="1103"/>
            </a:lvl7pPr>
            <a:lvl8pPr marL="2520315" indent="0">
              <a:buNone/>
              <a:defRPr sz="1103"/>
            </a:lvl8pPr>
            <a:lvl9pPr marL="2880360" indent="0">
              <a:buNone/>
              <a:defRPr sz="110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fld id="{8C252464-E47D-4A5B-8921-3BE8DEE19A4A}" type="slidenum">
              <a:rPr lang="zh-CN" altLang="zh-CN" smtClean="0">
                <a:solidFill>
                  <a:srgbClr val="000000"/>
                </a:solidFill>
              </a:rPr>
              <a:pPr defTabSz="720090"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8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6093" y="913864"/>
            <a:ext cx="4293817" cy="3910489"/>
          </a:xfrm>
        </p:spPr>
        <p:txBody>
          <a:bodyPr/>
          <a:lstStyle>
            <a:lvl1pPr>
              <a:defRPr sz="2205"/>
            </a:lvl1pPr>
            <a:lvl2pPr>
              <a:defRPr sz="1890"/>
            </a:lvl2pPr>
            <a:lvl3pPr>
              <a:defRPr sz="1575"/>
            </a:lvl3pPr>
            <a:lvl4pPr>
              <a:defRPr sz="1418"/>
            </a:lvl4pPr>
            <a:lvl5pPr>
              <a:defRPr sz="1418"/>
            </a:lvl5pPr>
            <a:lvl6pPr>
              <a:defRPr sz="1418"/>
            </a:lvl6pPr>
            <a:lvl7pPr>
              <a:defRPr sz="1418"/>
            </a:lvl7pPr>
            <a:lvl8pPr>
              <a:defRPr sz="1418"/>
            </a:lvl8pPr>
            <a:lvl9pPr>
              <a:defRPr sz="14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41940" y="913864"/>
            <a:ext cx="4293817" cy="3910489"/>
          </a:xfrm>
        </p:spPr>
        <p:txBody>
          <a:bodyPr/>
          <a:lstStyle>
            <a:lvl1pPr>
              <a:defRPr sz="2205"/>
            </a:lvl1pPr>
            <a:lvl2pPr>
              <a:defRPr sz="1890"/>
            </a:lvl2pPr>
            <a:lvl3pPr>
              <a:defRPr sz="1575"/>
            </a:lvl3pPr>
            <a:lvl4pPr>
              <a:defRPr sz="1418"/>
            </a:lvl4pPr>
            <a:lvl5pPr>
              <a:defRPr sz="1418"/>
            </a:lvl5pPr>
            <a:lvl6pPr>
              <a:defRPr sz="1418"/>
            </a:lvl6pPr>
            <a:lvl7pPr>
              <a:defRPr sz="1418"/>
            </a:lvl7pPr>
            <a:lvl8pPr>
              <a:defRPr sz="1418"/>
            </a:lvl8pPr>
            <a:lvl9pPr>
              <a:defRPr sz="14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fld id="{895A8E47-72C4-44B3-838B-24C62915482C}" type="slidenum">
              <a:rPr lang="zh-CN" altLang="zh-CN" smtClean="0">
                <a:solidFill>
                  <a:srgbClr val="000000"/>
                </a:solidFill>
              </a:rPr>
              <a:pPr defTabSz="720090"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96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093" y="216277"/>
            <a:ext cx="8749665" cy="90011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6093" y="1208901"/>
            <a:ext cx="4295505" cy="503813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093" y="1712714"/>
            <a:ext cx="4295505" cy="3111639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8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38565" y="1208901"/>
            <a:ext cx="4297193" cy="503813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38565" y="1712714"/>
            <a:ext cx="4297193" cy="3111639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8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fld id="{D5A95694-8E7C-4420-BFD1-F230F38E2168}" type="slidenum">
              <a:rPr lang="zh-CN" altLang="zh-CN" smtClean="0">
                <a:solidFill>
                  <a:srgbClr val="000000"/>
                </a:solidFill>
              </a:rPr>
              <a:pPr defTabSz="720090"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0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fld id="{2C83DF1C-FED9-4B32-9157-A5C7AB59E8AC}" type="slidenum">
              <a:rPr lang="zh-CN" altLang="zh-CN" smtClean="0">
                <a:solidFill>
                  <a:srgbClr val="000000"/>
                </a:solidFill>
              </a:rPr>
              <a:pPr defTabSz="720090"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3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fld id="{ACF6B2F2-BFA9-4899-BF4F-3B5CDF071704}" type="slidenum">
              <a:rPr lang="zh-CN" altLang="zh-CN" smtClean="0">
                <a:solidFill>
                  <a:srgbClr val="000000"/>
                </a:solidFill>
              </a:rPr>
              <a:pPr defTabSz="720090"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093" y="215027"/>
            <a:ext cx="3198422" cy="915114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0973" y="215028"/>
            <a:ext cx="5434784" cy="4609326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6093" y="1130142"/>
            <a:ext cx="3198422" cy="3694212"/>
          </a:xfrm>
        </p:spPr>
        <p:txBody>
          <a:bodyPr/>
          <a:lstStyle>
            <a:lvl1pPr marL="0" indent="0">
              <a:buNone/>
              <a:defRPr sz="1103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fld id="{99FD930B-ADFB-4DD7-95DD-CCEC332DB590}" type="slidenum">
              <a:rPr lang="zh-CN" altLang="zh-CN" smtClean="0">
                <a:solidFill>
                  <a:srgbClr val="000000"/>
                </a:solidFill>
              </a:rPr>
              <a:pPr defTabSz="720090"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9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551" y="3780473"/>
            <a:ext cx="5833110" cy="446306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05551" y="482560"/>
            <a:ext cx="5833110" cy="3240405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05551" y="4226779"/>
            <a:ext cx="5833110" cy="633829"/>
          </a:xfrm>
        </p:spPr>
        <p:txBody>
          <a:bodyPr/>
          <a:lstStyle>
            <a:lvl1pPr marL="0" indent="0">
              <a:buNone/>
              <a:defRPr sz="1103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720090">
              <a:defRPr/>
            </a:pPr>
            <a:fld id="{05DB2517-15C5-4D36-8B74-489A98C58ACE}" type="slidenum">
              <a:rPr lang="zh-CN" altLang="zh-CN" smtClean="0">
                <a:solidFill>
                  <a:srgbClr val="000000"/>
                </a:solidFill>
              </a:rPr>
              <a:pPr defTabSz="720090"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56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7701cc93d56fd32be09e69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66" t="29955" r="1347" b="13306"/>
          <a:stretch>
            <a:fillRect/>
          </a:stretch>
        </p:blipFill>
        <p:spPr bwMode="auto">
          <a:xfrm>
            <a:off x="6850867" y="1962746"/>
            <a:ext cx="2870983" cy="3289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 descr="绿色大理石"/>
          <p:cNvSpPr>
            <a:spLocks noChangeArrowheads="1"/>
          </p:cNvSpPr>
          <p:nvPr/>
        </p:nvSpPr>
        <p:spPr bwMode="auto">
          <a:xfrm rot="5400000">
            <a:off x="6811380" y="2496455"/>
            <a:ext cx="5400675" cy="420267"/>
          </a:xfrm>
          <a:prstGeom prst="rect">
            <a:avLst/>
          </a:prstGeom>
          <a:blipFill dpi="0" rotWithShape="1">
            <a:blip r:embed="rId1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200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418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 descr="绿色大理石"/>
          <p:cNvSpPr>
            <a:spLocks noChangeArrowheads="1"/>
          </p:cNvSpPr>
          <p:nvPr/>
        </p:nvSpPr>
        <p:spPr bwMode="auto">
          <a:xfrm rot="16200000" flipH="1">
            <a:off x="-2489578" y="2495829"/>
            <a:ext cx="5399424" cy="420268"/>
          </a:xfrm>
          <a:prstGeom prst="rect">
            <a:avLst/>
          </a:prstGeom>
          <a:blipFill dpi="0" rotWithShape="1">
            <a:blip r:embed="rId1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200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418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 descr="绿色大理石"/>
          <p:cNvSpPr>
            <a:spLocks noChangeArrowheads="1"/>
          </p:cNvSpPr>
          <p:nvPr/>
        </p:nvSpPr>
        <p:spPr bwMode="auto">
          <a:xfrm>
            <a:off x="0" y="5258158"/>
            <a:ext cx="9721850" cy="148769"/>
          </a:xfrm>
          <a:prstGeom prst="rect">
            <a:avLst/>
          </a:prstGeom>
          <a:blipFill dpi="0" rotWithShape="1">
            <a:blip r:embed="rId1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200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418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未知"/>
          <p:cNvSpPr>
            <a:spLocks/>
          </p:cNvSpPr>
          <p:nvPr/>
        </p:nvSpPr>
        <p:spPr bwMode="auto">
          <a:xfrm>
            <a:off x="-259924" y="-15002"/>
            <a:ext cx="943493" cy="5516940"/>
          </a:xfrm>
          <a:custGeom>
            <a:avLst/>
            <a:gdLst>
              <a:gd name="T0" fmla="*/ 106 w 769"/>
              <a:gd name="T1" fmla="*/ 0 h 4352"/>
              <a:gd name="T2" fmla="*/ 234 w 769"/>
              <a:gd name="T3" fmla="*/ 16 h 4352"/>
              <a:gd name="T4" fmla="*/ 554 w 769"/>
              <a:gd name="T5" fmla="*/ 40 h 4352"/>
              <a:gd name="T6" fmla="*/ 490 w 769"/>
              <a:gd name="T7" fmla="*/ 408 h 4352"/>
              <a:gd name="T8" fmla="*/ 490 w 769"/>
              <a:gd name="T9" fmla="*/ 928 h 4352"/>
              <a:gd name="T10" fmla="*/ 442 w 769"/>
              <a:gd name="T11" fmla="*/ 1136 h 4352"/>
              <a:gd name="T12" fmla="*/ 402 w 769"/>
              <a:gd name="T13" fmla="*/ 1392 h 4352"/>
              <a:gd name="T14" fmla="*/ 394 w 769"/>
              <a:gd name="T15" fmla="*/ 1592 h 4352"/>
              <a:gd name="T16" fmla="*/ 442 w 769"/>
              <a:gd name="T17" fmla="*/ 1736 h 4352"/>
              <a:gd name="T18" fmla="*/ 458 w 769"/>
              <a:gd name="T19" fmla="*/ 1808 h 4352"/>
              <a:gd name="T20" fmla="*/ 482 w 769"/>
              <a:gd name="T21" fmla="*/ 1864 h 4352"/>
              <a:gd name="T22" fmla="*/ 498 w 769"/>
              <a:gd name="T23" fmla="*/ 1928 h 4352"/>
              <a:gd name="T24" fmla="*/ 562 w 769"/>
              <a:gd name="T25" fmla="*/ 2096 h 4352"/>
              <a:gd name="T26" fmla="*/ 586 w 769"/>
              <a:gd name="T27" fmla="*/ 2328 h 4352"/>
              <a:gd name="T28" fmla="*/ 594 w 769"/>
              <a:gd name="T29" fmla="*/ 2552 h 4352"/>
              <a:gd name="T30" fmla="*/ 610 w 769"/>
              <a:gd name="T31" fmla="*/ 2592 h 4352"/>
              <a:gd name="T32" fmla="*/ 626 w 769"/>
              <a:gd name="T33" fmla="*/ 2656 h 4352"/>
              <a:gd name="T34" fmla="*/ 634 w 769"/>
              <a:gd name="T35" fmla="*/ 2768 h 4352"/>
              <a:gd name="T36" fmla="*/ 682 w 769"/>
              <a:gd name="T37" fmla="*/ 2880 h 4352"/>
              <a:gd name="T38" fmla="*/ 690 w 769"/>
              <a:gd name="T39" fmla="*/ 2992 h 4352"/>
              <a:gd name="T40" fmla="*/ 706 w 769"/>
              <a:gd name="T41" fmla="*/ 3024 h 4352"/>
              <a:gd name="T42" fmla="*/ 722 w 769"/>
              <a:gd name="T43" fmla="*/ 3408 h 4352"/>
              <a:gd name="T44" fmla="*/ 754 w 769"/>
              <a:gd name="T45" fmla="*/ 3808 h 4352"/>
              <a:gd name="T46" fmla="*/ 730 w 769"/>
              <a:gd name="T47" fmla="*/ 4352 h 4352"/>
              <a:gd name="T48" fmla="*/ 634 w 769"/>
              <a:gd name="T49" fmla="*/ 4104 h 4352"/>
              <a:gd name="T50" fmla="*/ 522 w 769"/>
              <a:gd name="T51" fmla="*/ 4152 h 4352"/>
              <a:gd name="T52" fmla="*/ 402 w 769"/>
              <a:gd name="T53" fmla="*/ 4240 h 4352"/>
              <a:gd name="T54" fmla="*/ 338 w 769"/>
              <a:gd name="T55" fmla="*/ 4192 h 4352"/>
              <a:gd name="T56" fmla="*/ 314 w 769"/>
              <a:gd name="T57" fmla="*/ 4168 h 4352"/>
              <a:gd name="T58" fmla="*/ 290 w 769"/>
              <a:gd name="T59" fmla="*/ 4160 h 4352"/>
              <a:gd name="T60" fmla="*/ 274 w 769"/>
              <a:gd name="T61" fmla="*/ 4136 h 4352"/>
              <a:gd name="T62" fmla="*/ 250 w 769"/>
              <a:gd name="T63" fmla="*/ 4120 h 4352"/>
              <a:gd name="T64" fmla="*/ 210 w 769"/>
              <a:gd name="T65" fmla="*/ 4064 h 4352"/>
              <a:gd name="T66" fmla="*/ 122 w 769"/>
              <a:gd name="T67" fmla="*/ 3880 h 4352"/>
              <a:gd name="T68" fmla="*/ 162 w 769"/>
              <a:gd name="T69" fmla="*/ 2904 h 4352"/>
              <a:gd name="T70" fmla="*/ 194 w 769"/>
              <a:gd name="T71" fmla="*/ 2632 h 4352"/>
              <a:gd name="T72" fmla="*/ 178 w 769"/>
              <a:gd name="T73" fmla="*/ 1880 h 4352"/>
              <a:gd name="T74" fmla="*/ 138 w 769"/>
              <a:gd name="T75" fmla="*/ 1664 h 4352"/>
              <a:gd name="T76" fmla="*/ 66 w 769"/>
              <a:gd name="T77" fmla="*/ 1256 h 4352"/>
              <a:gd name="T78" fmla="*/ 10 w 769"/>
              <a:gd name="T79" fmla="*/ 888 h 4352"/>
              <a:gd name="T80" fmla="*/ 42 w 769"/>
              <a:gd name="T81" fmla="*/ 528 h 4352"/>
              <a:gd name="T82" fmla="*/ 66 w 769"/>
              <a:gd name="T83" fmla="*/ 152 h 4352"/>
              <a:gd name="T84" fmla="*/ 186 w 769"/>
              <a:gd name="T85" fmla="*/ 16 h 435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69" h="4352">
                <a:moveTo>
                  <a:pt x="106" y="0"/>
                </a:moveTo>
                <a:cubicBezTo>
                  <a:pt x="149" y="5"/>
                  <a:pt x="191" y="12"/>
                  <a:pt x="234" y="16"/>
                </a:cubicBezTo>
                <a:cubicBezTo>
                  <a:pt x="341" y="26"/>
                  <a:pt x="554" y="40"/>
                  <a:pt x="554" y="40"/>
                </a:cubicBezTo>
                <a:cubicBezTo>
                  <a:pt x="545" y="167"/>
                  <a:pt x="511" y="283"/>
                  <a:pt x="490" y="408"/>
                </a:cubicBezTo>
                <a:cubicBezTo>
                  <a:pt x="500" y="654"/>
                  <a:pt x="504" y="631"/>
                  <a:pt x="490" y="928"/>
                </a:cubicBezTo>
                <a:cubicBezTo>
                  <a:pt x="487" y="992"/>
                  <a:pt x="458" y="1073"/>
                  <a:pt x="442" y="1136"/>
                </a:cubicBezTo>
                <a:cubicBezTo>
                  <a:pt x="436" y="1201"/>
                  <a:pt x="437" y="1339"/>
                  <a:pt x="402" y="1392"/>
                </a:cubicBezTo>
                <a:cubicBezTo>
                  <a:pt x="396" y="1461"/>
                  <a:pt x="383" y="1523"/>
                  <a:pt x="394" y="1592"/>
                </a:cubicBezTo>
                <a:cubicBezTo>
                  <a:pt x="402" y="1643"/>
                  <a:pt x="429" y="1686"/>
                  <a:pt x="442" y="1736"/>
                </a:cubicBezTo>
                <a:cubicBezTo>
                  <a:pt x="448" y="1760"/>
                  <a:pt x="450" y="1785"/>
                  <a:pt x="458" y="1808"/>
                </a:cubicBezTo>
                <a:cubicBezTo>
                  <a:pt x="491" y="1906"/>
                  <a:pt x="461" y="1787"/>
                  <a:pt x="482" y="1864"/>
                </a:cubicBezTo>
                <a:cubicBezTo>
                  <a:pt x="488" y="1885"/>
                  <a:pt x="488" y="1908"/>
                  <a:pt x="498" y="1928"/>
                </a:cubicBezTo>
                <a:cubicBezTo>
                  <a:pt x="524" y="1980"/>
                  <a:pt x="551" y="2039"/>
                  <a:pt x="562" y="2096"/>
                </a:cubicBezTo>
                <a:cubicBezTo>
                  <a:pt x="568" y="2210"/>
                  <a:pt x="571" y="2238"/>
                  <a:pt x="586" y="2328"/>
                </a:cubicBezTo>
                <a:cubicBezTo>
                  <a:pt x="589" y="2403"/>
                  <a:pt x="587" y="2478"/>
                  <a:pt x="594" y="2552"/>
                </a:cubicBezTo>
                <a:cubicBezTo>
                  <a:pt x="595" y="2566"/>
                  <a:pt x="606" y="2578"/>
                  <a:pt x="610" y="2592"/>
                </a:cubicBezTo>
                <a:cubicBezTo>
                  <a:pt x="616" y="2613"/>
                  <a:pt x="626" y="2656"/>
                  <a:pt x="626" y="2656"/>
                </a:cubicBezTo>
                <a:cubicBezTo>
                  <a:pt x="629" y="2693"/>
                  <a:pt x="628" y="2731"/>
                  <a:pt x="634" y="2768"/>
                </a:cubicBezTo>
                <a:cubicBezTo>
                  <a:pt x="640" y="2807"/>
                  <a:pt x="670" y="2843"/>
                  <a:pt x="682" y="2880"/>
                </a:cubicBezTo>
                <a:cubicBezTo>
                  <a:pt x="685" y="2917"/>
                  <a:pt x="684" y="2955"/>
                  <a:pt x="690" y="2992"/>
                </a:cubicBezTo>
                <a:cubicBezTo>
                  <a:pt x="692" y="3004"/>
                  <a:pt x="705" y="3012"/>
                  <a:pt x="706" y="3024"/>
                </a:cubicBezTo>
                <a:cubicBezTo>
                  <a:pt x="711" y="3062"/>
                  <a:pt x="722" y="3406"/>
                  <a:pt x="722" y="3408"/>
                </a:cubicBezTo>
                <a:cubicBezTo>
                  <a:pt x="727" y="3510"/>
                  <a:pt x="724" y="3688"/>
                  <a:pt x="754" y="3808"/>
                </a:cubicBezTo>
                <a:cubicBezTo>
                  <a:pt x="752" y="3921"/>
                  <a:pt x="769" y="4194"/>
                  <a:pt x="730" y="4352"/>
                </a:cubicBezTo>
                <a:cubicBezTo>
                  <a:pt x="700" y="4262"/>
                  <a:pt x="737" y="4138"/>
                  <a:pt x="634" y="4104"/>
                </a:cubicBezTo>
                <a:cubicBezTo>
                  <a:pt x="576" y="4110"/>
                  <a:pt x="540" y="4097"/>
                  <a:pt x="522" y="4152"/>
                </a:cubicBezTo>
                <a:cubicBezTo>
                  <a:pt x="510" y="4269"/>
                  <a:pt x="522" y="4251"/>
                  <a:pt x="402" y="4240"/>
                </a:cubicBezTo>
                <a:cubicBezTo>
                  <a:pt x="375" y="4222"/>
                  <a:pt x="368" y="4202"/>
                  <a:pt x="338" y="4192"/>
                </a:cubicBezTo>
                <a:cubicBezTo>
                  <a:pt x="330" y="4184"/>
                  <a:pt x="323" y="4174"/>
                  <a:pt x="314" y="4168"/>
                </a:cubicBezTo>
                <a:cubicBezTo>
                  <a:pt x="307" y="4163"/>
                  <a:pt x="297" y="4165"/>
                  <a:pt x="290" y="4160"/>
                </a:cubicBezTo>
                <a:cubicBezTo>
                  <a:pt x="282" y="4154"/>
                  <a:pt x="281" y="4143"/>
                  <a:pt x="274" y="4136"/>
                </a:cubicBezTo>
                <a:cubicBezTo>
                  <a:pt x="267" y="4129"/>
                  <a:pt x="257" y="4127"/>
                  <a:pt x="250" y="4120"/>
                </a:cubicBezTo>
                <a:cubicBezTo>
                  <a:pt x="240" y="4110"/>
                  <a:pt x="219" y="4078"/>
                  <a:pt x="210" y="4064"/>
                </a:cubicBezTo>
                <a:cubicBezTo>
                  <a:pt x="193" y="3996"/>
                  <a:pt x="179" y="3923"/>
                  <a:pt x="122" y="3880"/>
                </a:cubicBezTo>
                <a:cubicBezTo>
                  <a:pt x="129" y="3564"/>
                  <a:pt x="85" y="3212"/>
                  <a:pt x="162" y="2904"/>
                </a:cubicBezTo>
                <a:cubicBezTo>
                  <a:pt x="172" y="2813"/>
                  <a:pt x="185" y="2723"/>
                  <a:pt x="194" y="2632"/>
                </a:cubicBezTo>
                <a:cubicBezTo>
                  <a:pt x="189" y="2381"/>
                  <a:pt x="188" y="2131"/>
                  <a:pt x="178" y="1880"/>
                </a:cubicBezTo>
                <a:cubicBezTo>
                  <a:pt x="175" y="1813"/>
                  <a:pt x="150" y="1730"/>
                  <a:pt x="138" y="1664"/>
                </a:cubicBezTo>
                <a:cubicBezTo>
                  <a:pt x="112" y="1527"/>
                  <a:pt x="96" y="1392"/>
                  <a:pt x="66" y="1256"/>
                </a:cubicBezTo>
                <a:cubicBezTo>
                  <a:pt x="54" y="1133"/>
                  <a:pt x="28" y="1011"/>
                  <a:pt x="10" y="888"/>
                </a:cubicBezTo>
                <a:cubicBezTo>
                  <a:pt x="14" y="786"/>
                  <a:pt x="0" y="633"/>
                  <a:pt x="42" y="528"/>
                </a:cubicBezTo>
                <a:cubicBezTo>
                  <a:pt x="58" y="401"/>
                  <a:pt x="58" y="283"/>
                  <a:pt x="66" y="152"/>
                </a:cubicBezTo>
                <a:cubicBezTo>
                  <a:pt x="73" y="41"/>
                  <a:pt x="82" y="16"/>
                  <a:pt x="186" y="16"/>
                </a:cubicBezTo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72009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18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420268" y="3097887"/>
            <a:ext cx="229544" cy="1956495"/>
          </a:xfrm>
          <a:custGeom>
            <a:avLst/>
            <a:gdLst>
              <a:gd name="T0" fmla="*/ 87 w 135"/>
              <a:gd name="T1" fmla="*/ 280 h 321"/>
              <a:gd name="T2" fmla="*/ 103 w 135"/>
              <a:gd name="T3" fmla="*/ 0 h 321"/>
              <a:gd name="T4" fmla="*/ 119 w 135"/>
              <a:gd name="T5" fmla="*/ 264 h 321"/>
              <a:gd name="T6" fmla="*/ 95 w 135"/>
              <a:gd name="T7" fmla="*/ 320 h 321"/>
              <a:gd name="T8" fmla="*/ 87 w 135"/>
              <a:gd name="T9" fmla="*/ 280 h 3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5" h="321">
                <a:moveTo>
                  <a:pt x="87" y="280"/>
                </a:moveTo>
                <a:cubicBezTo>
                  <a:pt x="0" y="222"/>
                  <a:pt x="37" y="66"/>
                  <a:pt x="103" y="0"/>
                </a:cubicBezTo>
                <a:cubicBezTo>
                  <a:pt x="135" y="97"/>
                  <a:pt x="119" y="40"/>
                  <a:pt x="119" y="264"/>
                </a:cubicBezTo>
                <a:cubicBezTo>
                  <a:pt x="119" y="271"/>
                  <a:pt x="98" y="321"/>
                  <a:pt x="95" y="320"/>
                </a:cubicBezTo>
                <a:cubicBezTo>
                  <a:pt x="82" y="316"/>
                  <a:pt x="90" y="293"/>
                  <a:pt x="87" y="280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alpha val="26999"/>
                </a:schemeClr>
              </a:gs>
              <a:gs pos="100000">
                <a:srgbClr val="EAEAEA">
                  <a:alpha val="7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72009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18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未知"/>
          <p:cNvSpPr>
            <a:spLocks/>
          </p:cNvSpPr>
          <p:nvPr/>
        </p:nvSpPr>
        <p:spPr bwMode="auto">
          <a:xfrm>
            <a:off x="151904" y="2955370"/>
            <a:ext cx="190724" cy="1813977"/>
          </a:xfrm>
          <a:custGeom>
            <a:avLst/>
            <a:gdLst>
              <a:gd name="T0" fmla="*/ 87 w 135"/>
              <a:gd name="T1" fmla="*/ 280 h 321"/>
              <a:gd name="T2" fmla="*/ 103 w 135"/>
              <a:gd name="T3" fmla="*/ 0 h 321"/>
              <a:gd name="T4" fmla="*/ 119 w 135"/>
              <a:gd name="T5" fmla="*/ 264 h 321"/>
              <a:gd name="T6" fmla="*/ 95 w 135"/>
              <a:gd name="T7" fmla="*/ 320 h 321"/>
              <a:gd name="T8" fmla="*/ 87 w 135"/>
              <a:gd name="T9" fmla="*/ 280 h 3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5" h="321">
                <a:moveTo>
                  <a:pt x="87" y="280"/>
                </a:moveTo>
                <a:cubicBezTo>
                  <a:pt x="0" y="222"/>
                  <a:pt x="37" y="66"/>
                  <a:pt x="103" y="0"/>
                </a:cubicBezTo>
                <a:cubicBezTo>
                  <a:pt x="135" y="97"/>
                  <a:pt x="119" y="40"/>
                  <a:pt x="119" y="264"/>
                </a:cubicBezTo>
                <a:cubicBezTo>
                  <a:pt x="119" y="271"/>
                  <a:pt x="98" y="321"/>
                  <a:pt x="95" y="320"/>
                </a:cubicBezTo>
                <a:cubicBezTo>
                  <a:pt x="82" y="316"/>
                  <a:pt x="90" y="293"/>
                  <a:pt x="87" y="280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alpha val="26999"/>
                </a:schemeClr>
              </a:gs>
              <a:gs pos="100000">
                <a:srgbClr val="EAEAEA">
                  <a:alpha val="7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72009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18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未知"/>
          <p:cNvSpPr>
            <a:spLocks/>
          </p:cNvSpPr>
          <p:nvPr/>
        </p:nvSpPr>
        <p:spPr bwMode="auto">
          <a:xfrm>
            <a:off x="0" y="-43755"/>
            <a:ext cx="607616" cy="3904238"/>
          </a:xfrm>
          <a:custGeom>
            <a:avLst/>
            <a:gdLst>
              <a:gd name="T0" fmla="*/ 106 w 769"/>
              <a:gd name="T1" fmla="*/ 0 h 4352"/>
              <a:gd name="T2" fmla="*/ 234 w 769"/>
              <a:gd name="T3" fmla="*/ 16 h 4352"/>
              <a:gd name="T4" fmla="*/ 554 w 769"/>
              <a:gd name="T5" fmla="*/ 40 h 4352"/>
              <a:gd name="T6" fmla="*/ 490 w 769"/>
              <a:gd name="T7" fmla="*/ 408 h 4352"/>
              <a:gd name="T8" fmla="*/ 490 w 769"/>
              <a:gd name="T9" fmla="*/ 928 h 4352"/>
              <a:gd name="T10" fmla="*/ 442 w 769"/>
              <a:gd name="T11" fmla="*/ 1136 h 4352"/>
              <a:gd name="T12" fmla="*/ 402 w 769"/>
              <a:gd name="T13" fmla="*/ 1392 h 4352"/>
              <a:gd name="T14" fmla="*/ 394 w 769"/>
              <a:gd name="T15" fmla="*/ 1592 h 4352"/>
              <a:gd name="T16" fmla="*/ 442 w 769"/>
              <a:gd name="T17" fmla="*/ 1736 h 4352"/>
              <a:gd name="T18" fmla="*/ 458 w 769"/>
              <a:gd name="T19" fmla="*/ 1808 h 4352"/>
              <a:gd name="T20" fmla="*/ 482 w 769"/>
              <a:gd name="T21" fmla="*/ 1864 h 4352"/>
              <a:gd name="T22" fmla="*/ 498 w 769"/>
              <a:gd name="T23" fmla="*/ 1928 h 4352"/>
              <a:gd name="T24" fmla="*/ 562 w 769"/>
              <a:gd name="T25" fmla="*/ 2096 h 4352"/>
              <a:gd name="T26" fmla="*/ 586 w 769"/>
              <a:gd name="T27" fmla="*/ 2328 h 4352"/>
              <a:gd name="T28" fmla="*/ 594 w 769"/>
              <a:gd name="T29" fmla="*/ 2552 h 4352"/>
              <a:gd name="T30" fmla="*/ 610 w 769"/>
              <a:gd name="T31" fmla="*/ 2592 h 4352"/>
              <a:gd name="T32" fmla="*/ 626 w 769"/>
              <a:gd name="T33" fmla="*/ 2656 h 4352"/>
              <a:gd name="T34" fmla="*/ 634 w 769"/>
              <a:gd name="T35" fmla="*/ 2768 h 4352"/>
              <a:gd name="T36" fmla="*/ 682 w 769"/>
              <a:gd name="T37" fmla="*/ 2880 h 4352"/>
              <a:gd name="T38" fmla="*/ 690 w 769"/>
              <a:gd name="T39" fmla="*/ 2992 h 4352"/>
              <a:gd name="T40" fmla="*/ 706 w 769"/>
              <a:gd name="T41" fmla="*/ 3024 h 4352"/>
              <a:gd name="T42" fmla="*/ 722 w 769"/>
              <a:gd name="T43" fmla="*/ 3408 h 4352"/>
              <a:gd name="T44" fmla="*/ 754 w 769"/>
              <a:gd name="T45" fmla="*/ 3808 h 4352"/>
              <a:gd name="T46" fmla="*/ 730 w 769"/>
              <a:gd name="T47" fmla="*/ 4352 h 4352"/>
              <a:gd name="T48" fmla="*/ 634 w 769"/>
              <a:gd name="T49" fmla="*/ 4104 h 4352"/>
              <a:gd name="T50" fmla="*/ 522 w 769"/>
              <a:gd name="T51" fmla="*/ 4152 h 4352"/>
              <a:gd name="T52" fmla="*/ 402 w 769"/>
              <a:gd name="T53" fmla="*/ 4240 h 4352"/>
              <a:gd name="T54" fmla="*/ 338 w 769"/>
              <a:gd name="T55" fmla="*/ 4192 h 4352"/>
              <a:gd name="T56" fmla="*/ 314 w 769"/>
              <a:gd name="T57" fmla="*/ 4168 h 4352"/>
              <a:gd name="T58" fmla="*/ 290 w 769"/>
              <a:gd name="T59" fmla="*/ 4160 h 4352"/>
              <a:gd name="T60" fmla="*/ 274 w 769"/>
              <a:gd name="T61" fmla="*/ 4136 h 4352"/>
              <a:gd name="T62" fmla="*/ 250 w 769"/>
              <a:gd name="T63" fmla="*/ 4120 h 4352"/>
              <a:gd name="T64" fmla="*/ 210 w 769"/>
              <a:gd name="T65" fmla="*/ 4064 h 4352"/>
              <a:gd name="T66" fmla="*/ 122 w 769"/>
              <a:gd name="T67" fmla="*/ 3880 h 4352"/>
              <a:gd name="T68" fmla="*/ 162 w 769"/>
              <a:gd name="T69" fmla="*/ 2904 h 4352"/>
              <a:gd name="T70" fmla="*/ 194 w 769"/>
              <a:gd name="T71" fmla="*/ 2632 h 4352"/>
              <a:gd name="T72" fmla="*/ 178 w 769"/>
              <a:gd name="T73" fmla="*/ 1880 h 4352"/>
              <a:gd name="T74" fmla="*/ 138 w 769"/>
              <a:gd name="T75" fmla="*/ 1664 h 4352"/>
              <a:gd name="T76" fmla="*/ 66 w 769"/>
              <a:gd name="T77" fmla="*/ 1256 h 4352"/>
              <a:gd name="T78" fmla="*/ 10 w 769"/>
              <a:gd name="T79" fmla="*/ 888 h 4352"/>
              <a:gd name="T80" fmla="*/ 42 w 769"/>
              <a:gd name="T81" fmla="*/ 528 h 4352"/>
              <a:gd name="T82" fmla="*/ 66 w 769"/>
              <a:gd name="T83" fmla="*/ 152 h 4352"/>
              <a:gd name="T84" fmla="*/ 186 w 769"/>
              <a:gd name="T85" fmla="*/ 16 h 435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69" h="4352">
                <a:moveTo>
                  <a:pt x="106" y="0"/>
                </a:moveTo>
                <a:cubicBezTo>
                  <a:pt x="149" y="5"/>
                  <a:pt x="191" y="12"/>
                  <a:pt x="234" y="16"/>
                </a:cubicBezTo>
                <a:cubicBezTo>
                  <a:pt x="341" y="26"/>
                  <a:pt x="554" y="40"/>
                  <a:pt x="554" y="40"/>
                </a:cubicBezTo>
                <a:cubicBezTo>
                  <a:pt x="545" y="167"/>
                  <a:pt x="511" y="283"/>
                  <a:pt x="490" y="408"/>
                </a:cubicBezTo>
                <a:cubicBezTo>
                  <a:pt x="500" y="654"/>
                  <a:pt x="504" y="631"/>
                  <a:pt x="490" y="928"/>
                </a:cubicBezTo>
                <a:cubicBezTo>
                  <a:pt x="487" y="992"/>
                  <a:pt x="458" y="1073"/>
                  <a:pt x="442" y="1136"/>
                </a:cubicBezTo>
                <a:cubicBezTo>
                  <a:pt x="436" y="1201"/>
                  <a:pt x="437" y="1339"/>
                  <a:pt x="402" y="1392"/>
                </a:cubicBezTo>
                <a:cubicBezTo>
                  <a:pt x="396" y="1461"/>
                  <a:pt x="383" y="1523"/>
                  <a:pt x="394" y="1592"/>
                </a:cubicBezTo>
                <a:cubicBezTo>
                  <a:pt x="402" y="1643"/>
                  <a:pt x="429" y="1686"/>
                  <a:pt x="442" y="1736"/>
                </a:cubicBezTo>
                <a:cubicBezTo>
                  <a:pt x="448" y="1760"/>
                  <a:pt x="450" y="1785"/>
                  <a:pt x="458" y="1808"/>
                </a:cubicBezTo>
                <a:cubicBezTo>
                  <a:pt x="491" y="1906"/>
                  <a:pt x="461" y="1787"/>
                  <a:pt x="482" y="1864"/>
                </a:cubicBezTo>
                <a:cubicBezTo>
                  <a:pt x="488" y="1885"/>
                  <a:pt x="488" y="1908"/>
                  <a:pt x="498" y="1928"/>
                </a:cubicBezTo>
                <a:cubicBezTo>
                  <a:pt x="524" y="1980"/>
                  <a:pt x="551" y="2039"/>
                  <a:pt x="562" y="2096"/>
                </a:cubicBezTo>
                <a:cubicBezTo>
                  <a:pt x="568" y="2210"/>
                  <a:pt x="571" y="2238"/>
                  <a:pt x="586" y="2328"/>
                </a:cubicBezTo>
                <a:cubicBezTo>
                  <a:pt x="589" y="2403"/>
                  <a:pt x="587" y="2478"/>
                  <a:pt x="594" y="2552"/>
                </a:cubicBezTo>
                <a:cubicBezTo>
                  <a:pt x="595" y="2566"/>
                  <a:pt x="606" y="2578"/>
                  <a:pt x="610" y="2592"/>
                </a:cubicBezTo>
                <a:cubicBezTo>
                  <a:pt x="616" y="2613"/>
                  <a:pt x="626" y="2656"/>
                  <a:pt x="626" y="2656"/>
                </a:cubicBezTo>
                <a:cubicBezTo>
                  <a:pt x="629" y="2693"/>
                  <a:pt x="628" y="2731"/>
                  <a:pt x="634" y="2768"/>
                </a:cubicBezTo>
                <a:cubicBezTo>
                  <a:pt x="640" y="2807"/>
                  <a:pt x="670" y="2843"/>
                  <a:pt x="682" y="2880"/>
                </a:cubicBezTo>
                <a:cubicBezTo>
                  <a:pt x="685" y="2917"/>
                  <a:pt x="684" y="2955"/>
                  <a:pt x="690" y="2992"/>
                </a:cubicBezTo>
                <a:cubicBezTo>
                  <a:pt x="692" y="3004"/>
                  <a:pt x="705" y="3012"/>
                  <a:pt x="706" y="3024"/>
                </a:cubicBezTo>
                <a:cubicBezTo>
                  <a:pt x="711" y="3062"/>
                  <a:pt x="722" y="3406"/>
                  <a:pt x="722" y="3408"/>
                </a:cubicBezTo>
                <a:cubicBezTo>
                  <a:pt x="727" y="3510"/>
                  <a:pt x="724" y="3688"/>
                  <a:pt x="754" y="3808"/>
                </a:cubicBezTo>
                <a:cubicBezTo>
                  <a:pt x="752" y="3921"/>
                  <a:pt x="769" y="4194"/>
                  <a:pt x="730" y="4352"/>
                </a:cubicBezTo>
                <a:cubicBezTo>
                  <a:pt x="700" y="4262"/>
                  <a:pt x="737" y="4138"/>
                  <a:pt x="634" y="4104"/>
                </a:cubicBezTo>
                <a:cubicBezTo>
                  <a:pt x="576" y="4110"/>
                  <a:pt x="540" y="4097"/>
                  <a:pt x="522" y="4152"/>
                </a:cubicBezTo>
                <a:cubicBezTo>
                  <a:pt x="510" y="4269"/>
                  <a:pt x="522" y="4251"/>
                  <a:pt x="402" y="4240"/>
                </a:cubicBezTo>
                <a:cubicBezTo>
                  <a:pt x="375" y="4222"/>
                  <a:pt x="368" y="4202"/>
                  <a:pt x="338" y="4192"/>
                </a:cubicBezTo>
                <a:cubicBezTo>
                  <a:pt x="330" y="4184"/>
                  <a:pt x="323" y="4174"/>
                  <a:pt x="314" y="4168"/>
                </a:cubicBezTo>
                <a:cubicBezTo>
                  <a:pt x="307" y="4163"/>
                  <a:pt x="297" y="4165"/>
                  <a:pt x="290" y="4160"/>
                </a:cubicBezTo>
                <a:cubicBezTo>
                  <a:pt x="282" y="4154"/>
                  <a:pt x="281" y="4143"/>
                  <a:pt x="274" y="4136"/>
                </a:cubicBezTo>
                <a:cubicBezTo>
                  <a:pt x="267" y="4129"/>
                  <a:pt x="257" y="4127"/>
                  <a:pt x="250" y="4120"/>
                </a:cubicBezTo>
                <a:cubicBezTo>
                  <a:pt x="240" y="4110"/>
                  <a:pt x="219" y="4078"/>
                  <a:pt x="210" y="4064"/>
                </a:cubicBezTo>
                <a:cubicBezTo>
                  <a:pt x="193" y="3996"/>
                  <a:pt x="179" y="3923"/>
                  <a:pt x="122" y="3880"/>
                </a:cubicBezTo>
                <a:cubicBezTo>
                  <a:pt x="129" y="3564"/>
                  <a:pt x="85" y="3212"/>
                  <a:pt x="162" y="2904"/>
                </a:cubicBezTo>
                <a:cubicBezTo>
                  <a:pt x="172" y="2813"/>
                  <a:pt x="185" y="2723"/>
                  <a:pt x="194" y="2632"/>
                </a:cubicBezTo>
                <a:cubicBezTo>
                  <a:pt x="189" y="2381"/>
                  <a:pt x="188" y="2131"/>
                  <a:pt x="178" y="1880"/>
                </a:cubicBezTo>
                <a:cubicBezTo>
                  <a:pt x="175" y="1813"/>
                  <a:pt x="150" y="1730"/>
                  <a:pt x="138" y="1664"/>
                </a:cubicBezTo>
                <a:cubicBezTo>
                  <a:pt x="112" y="1527"/>
                  <a:pt x="96" y="1392"/>
                  <a:pt x="66" y="1256"/>
                </a:cubicBezTo>
                <a:cubicBezTo>
                  <a:pt x="54" y="1133"/>
                  <a:pt x="28" y="1011"/>
                  <a:pt x="10" y="888"/>
                </a:cubicBezTo>
                <a:cubicBezTo>
                  <a:pt x="14" y="786"/>
                  <a:pt x="0" y="633"/>
                  <a:pt x="42" y="528"/>
                </a:cubicBezTo>
                <a:cubicBezTo>
                  <a:pt x="58" y="401"/>
                  <a:pt x="58" y="283"/>
                  <a:pt x="66" y="152"/>
                </a:cubicBezTo>
                <a:cubicBezTo>
                  <a:pt x="73" y="41"/>
                  <a:pt x="82" y="16"/>
                  <a:pt x="186" y="16"/>
                </a:cubicBezTo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72009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18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未知"/>
          <p:cNvSpPr>
            <a:spLocks/>
          </p:cNvSpPr>
          <p:nvPr/>
        </p:nvSpPr>
        <p:spPr bwMode="auto">
          <a:xfrm>
            <a:off x="114772" y="-12501"/>
            <a:ext cx="612680" cy="2344043"/>
          </a:xfrm>
          <a:custGeom>
            <a:avLst/>
            <a:gdLst>
              <a:gd name="T0" fmla="*/ 106 w 769"/>
              <a:gd name="T1" fmla="*/ 0 h 4352"/>
              <a:gd name="T2" fmla="*/ 234 w 769"/>
              <a:gd name="T3" fmla="*/ 16 h 4352"/>
              <a:gd name="T4" fmla="*/ 554 w 769"/>
              <a:gd name="T5" fmla="*/ 40 h 4352"/>
              <a:gd name="T6" fmla="*/ 490 w 769"/>
              <a:gd name="T7" fmla="*/ 408 h 4352"/>
              <a:gd name="T8" fmla="*/ 490 w 769"/>
              <a:gd name="T9" fmla="*/ 928 h 4352"/>
              <a:gd name="T10" fmla="*/ 442 w 769"/>
              <a:gd name="T11" fmla="*/ 1136 h 4352"/>
              <a:gd name="T12" fmla="*/ 402 w 769"/>
              <a:gd name="T13" fmla="*/ 1392 h 4352"/>
              <a:gd name="T14" fmla="*/ 394 w 769"/>
              <a:gd name="T15" fmla="*/ 1592 h 4352"/>
              <a:gd name="T16" fmla="*/ 442 w 769"/>
              <a:gd name="T17" fmla="*/ 1736 h 4352"/>
              <a:gd name="T18" fmla="*/ 458 w 769"/>
              <a:gd name="T19" fmla="*/ 1808 h 4352"/>
              <a:gd name="T20" fmla="*/ 482 w 769"/>
              <a:gd name="T21" fmla="*/ 1864 h 4352"/>
              <a:gd name="T22" fmla="*/ 498 w 769"/>
              <a:gd name="T23" fmla="*/ 1928 h 4352"/>
              <a:gd name="T24" fmla="*/ 562 w 769"/>
              <a:gd name="T25" fmla="*/ 2096 h 4352"/>
              <a:gd name="T26" fmla="*/ 586 w 769"/>
              <a:gd name="T27" fmla="*/ 2328 h 4352"/>
              <a:gd name="T28" fmla="*/ 594 w 769"/>
              <a:gd name="T29" fmla="*/ 2552 h 4352"/>
              <a:gd name="T30" fmla="*/ 610 w 769"/>
              <a:gd name="T31" fmla="*/ 2592 h 4352"/>
              <a:gd name="T32" fmla="*/ 626 w 769"/>
              <a:gd name="T33" fmla="*/ 2656 h 4352"/>
              <a:gd name="T34" fmla="*/ 634 w 769"/>
              <a:gd name="T35" fmla="*/ 2768 h 4352"/>
              <a:gd name="T36" fmla="*/ 682 w 769"/>
              <a:gd name="T37" fmla="*/ 2880 h 4352"/>
              <a:gd name="T38" fmla="*/ 690 w 769"/>
              <a:gd name="T39" fmla="*/ 2992 h 4352"/>
              <a:gd name="T40" fmla="*/ 706 w 769"/>
              <a:gd name="T41" fmla="*/ 3024 h 4352"/>
              <a:gd name="T42" fmla="*/ 722 w 769"/>
              <a:gd name="T43" fmla="*/ 3408 h 4352"/>
              <a:gd name="T44" fmla="*/ 754 w 769"/>
              <a:gd name="T45" fmla="*/ 3808 h 4352"/>
              <a:gd name="T46" fmla="*/ 730 w 769"/>
              <a:gd name="T47" fmla="*/ 4352 h 4352"/>
              <a:gd name="T48" fmla="*/ 634 w 769"/>
              <a:gd name="T49" fmla="*/ 4104 h 4352"/>
              <a:gd name="T50" fmla="*/ 522 w 769"/>
              <a:gd name="T51" fmla="*/ 4152 h 4352"/>
              <a:gd name="T52" fmla="*/ 402 w 769"/>
              <a:gd name="T53" fmla="*/ 4240 h 4352"/>
              <a:gd name="T54" fmla="*/ 338 w 769"/>
              <a:gd name="T55" fmla="*/ 4192 h 4352"/>
              <a:gd name="T56" fmla="*/ 314 w 769"/>
              <a:gd name="T57" fmla="*/ 4168 h 4352"/>
              <a:gd name="T58" fmla="*/ 290 w 769"/>
              <a:gd name="T59" fmla="*/ 4160 h 4352"/>
              <a:gd name="T60" fmla="*/ 274 w 769"/>
              <a:gd name="T61" fmla="*/ 4136 h 4352"/>
              <a:gd name="T62" fmla="*/ 250 w 769"/>
              <a:gd name="T63" fmla="*/ 4120 h 4352"/>
              <a:gd name="T64" fmla="*/ 210 w 769"/>
              <a:gd name="T65" fmla="*/ 4064 h 4352"/>
              <a:gd name="T66" fmla="*/ 122 w 769"/>
              <a:gd name="T67" fmla="*/ 3880 h 4352"/>
              <a:gd name="T68" fmla="*/ 162 w 769"/>
              <a:gd name="T69" fmla="*/ 2904 h 4352"/>
              <a:gd name="T70" fmla="*/ 194 w 769"/>
              <a:gd name="T71" fmla="*/ 2632 h 4352"/>
              <a:gd name="T72" fmla="*/ 178 w 769"/>
              <a:gd name="T73" fmla="*/ 1880 h 4352"/>
              <a:gd name="T74" fmla="*/ 138 w 769"/>
              <a:gd name="T75" fmla="*/ 1664 h 4352"/>
              <a:gd name="T76" fmla="*/ 66 w 769"/>
              <a:gd name="T77" fmla="*/ 1256 h 4352"/>
              <a:gd name="T78" fmla="*/ 10 w 769"/>
              <a:gd name="T79" fmla="*/ 888 h 4352"/>
              <a:gd name="T80" fmla="*/ 42 w 769"/>
              <a:gd name="T81" fmla="*/ 528 h 4352"/>
              <a:gd name="T82" fmla="*/ 66 w 769"/>
              <a:gd name="T83" fmla="*/ 152 h 4352"/>
              <a:gd name="T84" fmla="*/ 186 w 769"/>
              <a:gd name="T85" fmla="*/ 16 h 435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69" h="4352">
                <a:moveTo>
                  <a:pt x="106" y="0"/>
                </a:moveTo>
                <a:cubicBezTo>
                  <a:pt x="149" y="5"/>
                  <a:pt x="191" y="12"/>
                  <a:pt x="234" y="16"/>
                </a:cubicBezTo>
                <a:cubicBezTo>
                  <a:pt x="341" y="26"/>
                  <a:pt x="554" y="40"/>
                  <a:pt x="554" y="40"/>
                </a:cubicBezTo>
                <a:cubicBezTo>
                  <a:pt x="545" y="167"/>
                  <a:pt x="511" y="283"/>
                  <a:pt x="490" y="408"/>
                </a:cubicBezTo>
                <a:cubicBezTo>
                  <a:pt x="500" y="654"/>
                  <a:pt x="504" y="631"/>
                  <a:pt x="490" y="928"/>
                </a:cubicBezTo>
                <a:cubicBezTo>
                  <a:pt x="487" y="992"/>
                  <a:pt x="458" y="1073"/>
                  <a:pt x="442" y="1136"/>
                </a:cubicBezTo>
                <a:cubicBezTo>
                  <a:pt x="436" y="1201"/>
                  <a:pt x="437" y="1339"/>
                  <a:pt x="402" y="1392"/>
                </a:cubicBezTo>
                <a:cubicBezTo>
                  <a:pt x="396" y="1461"/>
                  <a:pt x="383" y="1523"/>
                  <a:pt x="394" y="1592"/>
                </a:cubicBezTo>
                <a:cubicBezTo>
                  <a:pt x="402" y="1643"/>
                  <a:pt x="429" y="1686"/>
                  <a:pt x="442" y="1736"/>
                </a:cubicBezTo>
                <a:cubicBezTo>
                  <a:pt x="448" y="1760"/>
                  <a:pt x="450" y="1785"/>
                  <a:pt x="458" y="1808"/>
                </a:cubicBezTo>
                <a:cubicBezTo>
                  <a:pt x="491" y="1906"/>
                  <a:pt x="461" y="1787"/>
                  <a:pt x="482" y="1864"/>
                </a:cubicBezTo>
                <a:cubicBezTo>
                  <a:pt x="488" y="1885"/>
                  <a:pt x="488" y="1908"/>
                  <a:pt x="498" y="1928"/>
                </a:cubicBezTo>
                <a:cubicBezTo>
                  <a:pt x="524" y="1980"/>
                  <a:pt x="551" y="2039"/>
                  <a:pt x="562" y="2096"/>
                </a:cubicBezTo>
                <a:cubicBezTo>
                  <a:pt x="568" y="2210"/>
                  <a:pt x="571" y="2238"/>
                  <a:pt x="586" y="2328"/>
                </a:cubicBezTo>
                <a:cubicBezTo>
                  <a:pt x="589" y="2403"/>
                  <a:pt x="587" y="2478"/>
                  <a:pt x="594" y="2552"/>
                </a:cubicBezTo>
                <a:cubicBezTo>
                  <a:pt x="595" y="2566"/>
                  <a:pt x="606" y="2578"/>
                  <a:pt x="610" y="2592"/>
                </a:cubicBezTo>
                <a:cubicBezTo>
                  <a:pt x="616" y="2613"/>
                  <a:pt x="626" y="2656"/>
                  <a:pt x="626" y="2656"/>
                </a:cubicBezTo>
                <a:cubicBezTo>
                  <a:pt x="629" y="2693"/>
                  <a:pt x="628" y="2731"/>
                  <a:pt x="634" y="2768"/>
                </a:cubicBezTo>
                <a:cubicBezTo>
                  <a:pt x="640" y="2807"/>
                  <a:pt x="670" y="2843"/>
                  <a:pt x="682" y="2880"/>
                </a:cubicBezTo>
                <a:cubicBezTo>
                  <a:pt x="685" y="2917"/>
                  <a:pt x="684" y="2955"/>
                  <a:pt x="690" y="2992"/>
                </a:cubicBezTo>
                <a:cubicBezTo>
                  <a:pt x="692" y="3004"/>
                  <a:pt x="705" y="3012"/>
                  <a:pt x="706" y="3024"/>
                </a:cubicBezTo>
                <a:cubicBezTo>
                  <a:pt x="711" y="3062"/>
                  <a:pt x="722" y="3406"/>
                  <a:pt x="722" y="3408"/>
                </a:cubicBezTo>
                <a:cubicBezTo>
                  <a:pt x="727" y="3510"/>
                  <a:pt x="724" y="3688"/>
                  <a:pt x="754" y="3808"/>
                </a:cubicBezTo>
                <a:cubicBezTo>
                  <a:pt x="752" y="3921"/>
                  <a:pt x="769" y="4194"/>
                  <a:pt x="730" y="4352"/>
                </a:cubicBezTo>
                <a:cubicBezTo>
                  <a:pt x="700" y="4262"/>
                  <a:pt x="737" y="4138"/>
                  <a:pt x="634" y="4104"/>
                </a:cubicBezTo>
                <a:cubicBezTo>
                  <a:pt x="576" y="4110"/>
                  <a:pt x="540" y="4097"/>
                  <a:pt x="522" y="4152"/>
                </a:cubicBezTo>
                <a:cubicBezTo>
                  <a:pt x="510" y="4269"/>
                  <a:pt x="522" y="4251"/>
                  <a:pt x="402" y="4240"/>
                </a:cubicBezTo>
                <a:cubicBezTo>
                  <a:pt x="375" y="4222"/>
                  <a:pt x="368" y="4202"/>
                  <a:pt x="338" y="4192"/>
                </a:cubicBezTo>
                <a:cubicBezTo>
                  <a:pt x="330" y="4184"/>
                  <a:pt x="323" y="4174"/>
                  <a:pt x="314" y="4168"/>
                </a:cubicBezTo>
                <a:cubicBezTo>
                  <a:pt x="307" y="4163"/>
                  <a:pt x="297" y="4165"/>
                  <a:pt x="290" y="4160"/>
                </a:cubicBezTo>
                <a:cubicBezTo>
                  <a:pt x="282" y="4154"/>
                  <a:pt x="281" y="4143"/>
                  <a:pt x="274" y="4136"/>
                </a:cubicBezTo>
                <a:cubicBezTo>
                  <a:pt x="267" y="4129"/>
                  <a:pt x="257" y="4127"/>
                  <a:pt x="250" y="4120"/>
                </a:cubicBezTo>
                <a:cubicBezTo>
                  <a:pt x="240" y="4110"/>
                  <a:pt x="219" y="4078"/>
                  <a:pt x="210" y="4064"/>
                </a:cubicBezTo>
                <a:cubicBezTo>
                  <a:pt x="193" y="3996"/>
                  <a:pt x="179" y="3923"/>
                  <a:pt x="122" y="3880"/>
                </a:cubicBezTo>
                <a:cubicBezTo>
                  <a:pt x="129" y="3564"/>
                  <a:pt x="85" y="3212"/>
                  <a:pt x="162" y="2904"/>
                </a:cubicBezTo>
                <a:cubicBezTo>
                  <a:pt x="172" y="2813"/>
                  <a:pt x="185" y="2723"/>
                  <a:pt x="194" y="2632"/>
                </a:cubicBezTo>
                <a:cubicBezTo>
                  <a:pt x="189" y="2381"/>
                  <a:pt x="188" y="2131"/>
                  <a:pt x="178" y="1880"/>
                </a:cubicBezTo>
                <a:cubicBezTo>
                  <a:pt x="175" y="1813"/>
                  <a:pt x="150" y="1730"/>
                  <a:pt x="138" y="1664"/>
                </a:cubicBezTo>
                <a:cubicBezTo>
                  <a:pt x="112" y="1527"/>
                  <a:pt x="96" y="1392"/>
                  <a:pt x="66" y="1256"/>
                </a:cubicBezTo>
                <a:cubicBezTo>
                  <a:pt x="54" y="1133"/>
                  <a:pt x="28" y="1011"/>
                  <a:pt x="10" y="888"/>
                </a:cubicBezTo>
                <a:cubicBezTo>
                  <a:pt x="14" y="786"/>
                  <a:pt x="0" y="633"/>
                  <a:pt x="42" y="528"/>
                </a:cubicBezTo>
                <a:cubicBezTo>
                  <a:pt x="58" y="401"/>
                  <a:pt x="58" y="283"/>
                  <a:pt x="66" y="152"/>
                </a:cubicBezTo>
                <a:cubicBezTo>
                  <a:pt x="73" y="41"/>
                  <a:pt x="82" y="16"/>
                  <a:pt x="186" y="16"/>
                </a:cubicBezTo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72009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18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 flipH="1">
            <a:off x="8727724" y="-43756"/>
            <a:ext cx="1262490" cy="5545694"/>
            <a:chOff x="0" y="0"/>
            <a:chExt cx="567" cy="4443"/>
          </a:xfrm>
        </p:grpSpPr>
        <p:sp>
          <p:nvSpPr>
            <p:cNvPr id="1043" name="未知"/>
            <p:cNvSpPr>
              <a:spLocks/>
            </p:cNvSpPr>
            <p:nvPr/>
          </p:nvSpPr>
          <p:spPr bwMode="auto">
            <a:xfrm>
              <a:off x="0" y="23"/>
              <a:ext cx="567" cy="4420"/>
            </a:xfrm>
            <a:custGeom>
              <a:avLst/>
              <a:gdLst>
                <a:gd name="T0" fmla="*/ 106 w 769"/>
                <a:gd name="T1" fmla="*/ 0 h 4352"/>
                <a:gd name="T2" fmla="*/ 234 w 769"/>
                <a:gd name="T3" fmla="*/ 16 h 4352"/>
                <a:gd name="T4" fmla="*/ 554 w 769"/>
                <a:gd name="T5" fmla="*/ 40 h 4352"/>
                <a:gd name="T6" fmla="*/ 490 w 769"/>
                <a:gd name="T7" fmla="*/ 408 h 4352"/>
                <a:gd name="T8" fmla="*/ 490 w 769"/>
                <a:gd name="T9" fmla="*/ 928 h 4352"/>
                <a:gd name="T10" fmla="*/ 442 w 769"/>
                <a:gd name="T11" fmla="*/ 1136 h 4352"/>
                <a:gd name="T12" fmla="*/ 402 w 769"/>
                <a:gd name="T13" fmla="*/ 1392 h 4352"/>
                <a:gd name="T14" fmla="*/ 394 w 769"/>
                <a:gd name="T15" fmla="*/ 1592 h 4352"/>
                <a:gd name="T16" fmla="*/ 442 w 769"/>
                <a:gd name="T17" fmla="*/ 1736 h 4352"/>
                <a:gd name="T18" fmla="*/ 458 w 769"/>
                <a:gd name="T19" fmla="*/ 1808 h 4352"/>
                <a:gd name="T20" fmla="*/ 482 w 769"/>
                <a:gd name="T21" fmla="*/ 1864 h 4352"/>
                <a:gd name="T22" fmla="*/ 498 w 769"/>
                <a:gd name="T23" fmla="*/ 1928 h 4352"/>
                <a:gd name="T24" fmla="*/ 562 w 769"/>
                <a:gd name="T25" fmla="*/ 2096 h 4352"/>
                <a:gd name="T26" fmla="*/ 586 w 769"/>
                <a:gd name="T27" fmla="*/ 2328 h 4352"/>
                <a:gd name="T28" fmla="*/ 594 w 769"/>
                <a:gd name="T29" fmla="*/ 2552 h 4352"/>
                <a:gd name="T30" fmla="*/ 610 w 769"/>
                <a:gd name="T31" fmla="*/ 2592 h 4352"/>
                <a:gd name="T32" fmla="*/ 626 w 769"/>
                <a:gd name="T33" fmla="*/ 2656 h 4352"/>
                <a:gd name="T34" fmla="*/ 634 w 769"/>
                <a:gd name="T35" fmla="*/ 2768 h 4352"/>
                <a:gd name="T36" fmla="*/ 682 w 769"/>
                <a:gd name="T37" fmla="*/ 2880 h 4352"/>
                <a:gd name="T38" fmla="*/ 690 w 769"/>
                <a:gd name="T39" fmla="*/ 2992 h 4352"/>
                <a:gd name="T40" fmla="*/ 706 w 769"/>
                <a:gd name="T41" fmla="*/ 3024 h 4352"/>
                <a:gd name="T42" fmla="*/ 722 w 769"/>
                <a:gd name="T43" fmla="*/ 3408 h 4352"/>
                <a:gd name="T44" fmla="*/ 754 w 769"/>
                <a:gd name="T45" fmla="*/ 3808 h 4352"/>
                <a:gd name="T46" fmla="*/ 730 w 769"/>
                <a:gd name="T47" fmla="*/ 4352 h 4352"/>
                <a:gd name="T48" fmla="*/ 634 w 769"/>
                <a:gd name="T49" fmla="*/ 4104 h 4352"/>
                <a:gd name="T50" fmla="*/ 522 w 769"/>
                <a:gd name="T51" fmla="*/ 4152 h 4352"/>
                <a:gd name="T52" fmla="*/ 402 w 769"/>
                <a:gd name="T53" fmla="*/ 4240 h 4352"/>
                <a:gd name="T54" fmla="*/ 338 w 769"/>
                <a:gd name="T55" fmla="*/ 4192 h 4352"/>
                <a:gd name="T56" fmla="*/ 314 w 769"/>
                <a:gd name="T57" fmla="*/ 4168 h 4352"/>
                <a:gd name="T58" fmla="*/ 290 w 769"/>
                <a:gd name="T59" fmla="*/ 4160 h 4352"/>
                <a:gd name="T60" fmla="*/ 274 w 769"/>
                <a:gd name="T61" fmla="*/ 4136 h 4352"/>
                <a:gd name="T62" fmla="*/ 250 w 769"/>
                <a:gd name="T63" fmla="*/ 4120 h 4352"/>
                <a:gd name="T64" fmla="*/ 210 w 769"/>
                <a:gd name="T65" fmla="*/ 4064 h 4352"/>
                <a:gd name="T66" fmla="*/ 122 w 769"/>
                <a:gd name="T67" fmla="*/ 3880 h 4352"/>
                <a:gd name="T68" fmla="*/ 162 w 769"/>
                <a:gd name="T69" fmla="*/ 2904 h 4352"/>
                <a:gd name="T70" fmla="*/ 194 w 769"/>
                <a:gd name="T71" fmla="*/ 2632 h 4352"/>
                <a:gd name="T72" fmla="*/ 178 w 769"/>
                <a:gd name="T73" fmla="*/ 1880 h 4352"/>
                <a:gd name="T74" fmla="*/ 138 w 769"/>
                <a:gd name="T75" fmla="*/ 1664 h 4352"/>
                <a:gd name="T76" fmla="*/ 66 w 769"/>
                <a:gd name="T77" fmla="*/ 1256 h 4352"/>
                <a:gd name="T78" fmla="*/ 10 w 769"/>
                <a:gd name="T79" fmla="*/ 888 h 4352"/>
                <a:gd name="T80" fmla="*/ 42 w 769"/>
                <a:gd name="T81" fmla="*/ 528 h 4352"/>
                <a:gd name="T82" fmla="*/ 66 w 769"/>
                <a:gd name="T83" fmla="*/ 152 h 4352"/>
                <a:gd name="T84" fmla="*/ 186 w 769"/>
                <a:gd name="T85" fmla="*/ 16 h 435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69" h="4352">
                  <a:moveTo>
                    <a:pt x="106" y="0"/>
                  </a:moveTo>
                  <a:cubicBezTo>
                    <a:pt x="149" y="5"/>
                    <a:pt x="191" y="12"/>
                    <a:pt x="234" y="16"/>
                  </a:cubicBezTo>
                  <a:cubicBezTo>
                    <a:pt x="341" y="26"/>
                    <a:pt x="554" y="40"/>
                    <a:pt x="554" y="40"/>
                  </a:cubicBezTo>
                  <a:cubicBezTo>
                    <a:pt x="545" y="167"/>
                    <a:pt x="511" y="283"/>
                    <a:pt x="490" y="408"/>
                  </a:cubicBezTo>
                  <a:cubicBezTo>
                    <a:pt x="500" y="654"/>
                    <a:pt x="504" y="631"/>
                    <a:pt x="490" y="928"/>
                  </a:cubicBezTo>
                  <a:cubicBezTo>
                    <a:pt x="487" y="992"/>
                    <a:pt x="458" y="1073"/>
                    <a:pt x="442" y="1136"/>
                  </a:cubicBezTo>
                  <a:cubicBezTo>
                    <a:pt x="436" y="1201"/>
                    <a:pt x="437" y="1339"/>
                    <a:pt x="402" y="1392"/>
                  </a:cubicBezTo>
                  <a:cubicBezTo>
                    <a:pt x="396" y="1461"/>
                    <a:pt x="383" y="1523"/>
                    <a:pt x="394" y="1592"/>
                  </a:cubicBezTo>
                  <a:cubicBezTo>
                    <a:pt x="402" y="1643"/>
                    <a:pt x="429" y="1686"/>
                    <a:pt x="442" y="1736"/>
                  </a:cubicBezTo>
                  <a:cubicBezTo>
                    <a:pt x="448" y="1760"/>
                    <a:pt x="450" y="1785"/>
                    <a:pt x="458" y="1808"/>
                  </a:cubicBezTo>
                  <a:cubicBezTo>
                    <a:pt x="491" y="1906"/>
                    <a:pt x="461" y="1787"/>
                    <a:pt x="482" y="1864"/>
                  </a:cubicBezTo>
                  <a:cubicBezTo>
                    <a:pt x="488" y="1885"/>
                    <a:pt x="488" y="1908"/>
                    <a:pt x="498" y="1928"/>
                  </a:cubicBezTo>
                  <a:cubicBezTo>
                    <a:pt x="524" y="1980"/>
                    <a:pt x="551" y="2039"/>
                    <a:pt x="562" y="2096"/>
                  </a:cubicBezTo>
                  <a:cubicBezTo>
                    <a:pt x="568" y="2210"/>
                    <a:pt x="571" y="2238"/>
                    <a:pt x="586" y="2328"/>
                  </a:cubicBezTo>
                  <a:cubicBezTo>
                    <a:pt x="589" y="2403"/>
                    <a:pt x="587" y="2478"/>
                    <a:pt x="594" y="2552"/>
                  </a:cubicBezTo>
                  <a:cubicBezTo>
                    <a:pt x="595" y="2566"/>
                    <a:pt x="606" y="2578"/>
                    <a:pt x="610" y="2592"/>
                  </a:cubicBezTo>
                  <a:cubicBezTo>
                    <a:pt x="616" y="2613"/>
                    <a:pt x="626" y="2656"/>
                    <a:pt x="626" y="2656"/>
                  </a:cubicBezTo>
                  <a:cubicBezTo>
                    <a:pt x="629" y="2693"/>
                    <a:pt x="628" y="2731"/>
                    <a:pt x="634" y="2768"/>
                  </a:cubicBezTo>
                  <a:cubicBezTo>
                    <a:pt x="640" y="2807"/>
                    <a:pt x="670" y="2843"/>
                    <a:pt x="682" y="2880"/>
                  </a:cubicBezTo>
                  <a:cubicBezTo>
                    <a:pt x="685" y="2917"/>
                    <a:pt x="684" y="2955"/>
                    <a:pt x="690" y="2992"/>
                  </a:cubicBezTo>
                  <a:cubicBezTo>
                    <a:pt x="692" y="3004"/>
                    <a:pt x="705" y="3012"/>
                    <a:pt x="706" y="3024"/>
                  </a:cubicBezTo>
                  <a:cubicBezTo>
                    <a:pt x="711" y="3062"/>
                    <a:pt x="722" y="3406"/>
                    <a:pt x="722" y="3408"/>
                  </a:cubicBezTo>
                  <a:cubicBezTo>
                    <a:pt x="727" y="3510"/>
                    <a:pt x="724" y="3688"/>
                    <a:pt x="754" y="3808"/>
                  </a:cubicBezTo>
                  <a:cubicBezTo>
                    <a:pt x="752" y="3921"/>
                    <a:pt x="769" y="4194"/>
                    <a:pt x="730" y="4352"/>
                  </a:cubicBezTo>
                  <a:cubicBezTo>
                    <a:pt x="700" y="4262"/>
                    <a:pt x="737" y="4138"/>
                    <a:pt x="634" y="4104"/>
                  </a:cubicBezTo>
                  <a:cubicBezTo>
                    <a:pt x="576" y="4110"/>
                    <a:pt x="540" y="4097"/>
                    <a:pt x="522" y="4152"/>
                  </a:cubicBezTo>
                  <a:cubicBezTo>
                    <a:pt x="510" y="4269"/>
                    <a:pt x="522" y="4251"/>
                    <a:pt x="402" y="4240"/>
                  </a:cubicBezTo>
                  <a:cubicBezTo>
                    <a:pt x="375" y="4222"/>
                    <a:pt x="368" y="4202"/>
                    <a:pt x="338" y="4192"/>
                  </a:cubicBezTo>
                  <a:cubicBezTo>
                    <a:pt x="330" y="4184"/>
                    <a:pt x="323" y="4174"/>
                    <a:pt x="314" y="4168"/>
                  </a:cubicBezTo>
                  <a:cubicBezTo>
                    <a:pt x="307" y="4163"/>
                    <a:pt x="297" y="4165"/>
                    <a:pt x="290" y="4160"/>
                  </a:cubicBezTo>
                  <a:cubicBezTo>
                    <a:pt x="282" y="4154"/>
                    <a:pt x="281" y="4143"/>
                    <a:pt x="274" y="4136"/>
                  </a:cubicBezTo>
                  <a:cubicBezTo>
                    <a:pt x="267" y="4129"/>
                    <a:pt x="257" y="4127"/>
                    <a:pt x="250" y="4120"/>
                  </a:cubicBezTo>
                  <a:cubicBezTo>
                    <a:pt x="240" y="4110"/>
                    <a:pt x="219" y="4078"/>
                    <a:pt x="210" y="4064"/>
                  </a:cubicBezTo>
                  <a:cubicBezTo>
                    <a:pt x="193" y="3996"/>
                    <a:pt x="179" y="3923"/>
                    <a:pt x="122" y="3880"/>
                  </a:cubicBezTo>
                  <a:cubicBezTo>
                    <a:pt x="129" y="3564"/>
                    <a:pt x="85" y="3212"/>
                    <a:pt x="162" y="2904"/>
                  </a:cubicBezTo>
                  <a:cubicBezTo>
                    <a:pt x="172" y="2813"/>
                    <a:pt x="185" y="2723"/>
                    <a:pt x="194" y="2632"/>
                  </a:cubicBezTo>
                  <a:cubicBezTo>
                    <a:pt x="189" y="2381"/>
                    <a:pt x="188" y="2131"/>
                    <a:pt x="178" y="1880"/>
                  </a:cubicBezTo>
                  <a:cubicBezTo>
                    <a:pt x="175" y="1813"/>
                    <a:pt x="150" y="1730"/>
                    <a:pt x="138" y="1664"/>
                  </a:cubicBezTo>
                  <a:cubicBezTo>
                    <a:pt x="112" y="1527"/>
                    <a:pt x="96" y="1392"/>
                    <a:pt x="66" y="1256"/>
                  </a:cubicBezTo>
                  <a:cubicBezTo>
                    <a:pt x="54" y="1133"/>
                    <a:pt x="28" y="1011"/>
                    <a:pt x="10" y="888"/>
                  </a:cubicBezTo>
                  <a:cubicBezTo>
                    <a:pt x="14" y="786"/>
                    <a:pt x="0" y="633"/>
                    <a:pt x="42" y="528"/>
                  </a:cubicBezTo>
                  <a:cubicBezTo>
                    <a:pt x="58" y="401"/>
                    <a:pt x="58" y="283"/>
                    <a:pt x="66" y="152"/>
                  </a:cubicBezTo>
                  <a:cubicBezTo>
                    <a:pt x="73" y="41"/>
                    <a:pt x="82" y="16"/>
                    <a:pt x="186" y="16"/>
                  </a:cubicBezTo>
                </a:path>
              </a:pathLst>
            </a:custGeom>
            <a:solidFill>
              <a:schemeClr val="bg1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72009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18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未知"/>
            <p:cNvSpPr>
              <a:spLocks/>
            </p:cNvSpPr>
            <p:nvPr/>
          </p:nvSpPr>
          <p:spPr bwMode="auto">
            <a:xfrm>
              <a:off x="272" y="2518"/>
              <a:ext cx="136" cy="1565"/>
            </a:xfrm>
            <a:custGeom>
              <a:avLst/>
              <a:gdLst>
                <a:gd name="T0" fmla="*/ 87 w 135"/>
                <a:gd name="T1" fmla="*/ 280 h 321"/>
                <a:gd name="T2" fmla="*/ 103 w 135"/>
                <a:gd name="T3" fmla="*/ 0 h 321"/>
                <a:gd name="T4" fmla="*/ 119 w 135"/>
                <a:gd name="T5" fmla="*/ 264 h 321"/>
                <a:gd name="T6" fmla="*/ 95 w 135"/>
                <a:gd name="T7" fmla="*/ 320 h 321"/>
                <a:gd name="T8" fmla="*/ 87 w 135"/>
                <a:gd name="T9" fmla="*/ 280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5" h="321">
                  <a:moveTo>
                    <a:pt x="87" y="280"/>
                  </a:moveTo>
                  <a:cubicBezTo>
                    <a:pt x="0" y="222"/>
                    <a:pt x="37" y="66"/>
                    <a:pt x="103" y="0"/>
                  </a:cubicBezTo>
                  <a:cubicBezTo>
                    <a:pt x="135" y="97"/>
                    <a:pt x="119" y="40"/>
                    <a:pt x="119" y="264"/>
                  </a:cubicBezTo>
                  <a:cubicBezTo>
                    <a:pt x="119" y="271"/>
                    <a:pt x="98" y="321"/>
                    <a:pt x="95" y="320"/>
                  </a:cubicBezTo>
                  <a:cubicBezTo>
                    <a:pt x="82" y="316"/>
                    <a:pt x="90" y="293"/>
                    <a:pt x="87" y="28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26999"/>
                  </a:schemeClr>
                </a:gs>
                <a:gs pos="100000">
                  <a:srgbClr val="EAEAEA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72009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18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未知"/>
            <p:cNvSpPr>
              <a:spLocks/>
            </p:cNvSpPr>
            <p:nvPr/>
          </p:nvSpPr>
          <p:spPr bwMode="auto">
            <a:xfrm>
              <a:off x="113" y="2404"/>
              <a:ext cx="113" cy="1451"/>
            </a:xfrm>
            <a:custGeom>
              <a:avLst/>
              <a:gdLst>
                <a:gd name="T0" fmla="*/ 87 w 135"/>
                <a:gd name="T1" fmla="*/ 280 h 321"/>
                <a:gd name="T2" fmla="*/ 103 w 135"/>
                <a:gd name="T3" fmla="*/ 0 h 321"/>
                <a:gd name="T4" fmla="*/ 119 w 135"/>
                <a:gd name="T5" fmla="*/ 264 h 321"/>
                <a:gd name="T6" fmla="*/ 95 w 135"/>
                <a:gd name="T7" fmla="*/ 320 h 321"/>
                <a:gd name="T8" fmla="*/ 87 w 135"/>
                <a:gd name="T9" fmla="*/ 280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5" h="321">
                  <a:moveTo>
                    <a:pt x="87" y="280"/>
                  </a:moveTo>
                  <a:cubicBezTo>
                    <a:pt x="0" y="222"/>
                    <a:pt x="37" y="66"/>
                    <a:pt x="103" y="0"/>
                  </a:cubicBezTo>
                  <a:cubicBezTo>
                    <a:pt x="135" y="97"/>
                    <a:pt x="119" y="40"/>
                    <a:pt x="119" y="264"/>
                  </a:cubicBezTo>
                  <a:cubicBezTo>
                    <a:pt x="119" y="271"/>
                    <a:pt x="98" y="321"/>
                    <a:pt x="95" y="320"/>
                  </a:cubicBezTo>
                  <a:cubicBezTo>
                    <a:pt x="82" y="316"/>
                    <a:pt x="90" y="293"/>
                    <a:pt x="87" y="28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26999"/>
                  </a:schemeClr>
                </a:gs>
                <a:gs pos="100000">
                  <a:srgbClr val="EAEAEA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72009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18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未知"/>
            <p:cNvSpPr>
              <a:spLocks/>
            </p:cNvSpPr>
            <p:nvPr/>
          </p:nvSpPr>
          <p:spPr bwMode="auto">
            <a:xfrm>
              <a:off x="0" y="0"/>
              <a:ext cx="363" cy="3583"/>
            </a:xfrm>
            <a:custGeom>
              <a:avLst/>
              <a:gdLst>
                <a:gd name="T0" fmla="*/ 106 w 769"/>
                <a:gd name="T1" fmla="*/ 0 h 4352"/>
                <a:gd name="T2" fmla="*/ 234 w 769"/>
                <a:gd name="T3" fmla="*/ 16 h 4352"/>
                <a:gd name="T4" fmla="*/ 554 w 769"/>
                <a:gd name="T5" fmla="*/ 40 h 4352"/>
                <a:gd name="T6" fmla="*/ 490 w 769"/>
                <a:gd name="T7" fmla="*/ 408 h 4352"/>
                <a:gd name="T8" fmla="*/ 490 w 769"/>
                <a:gd name="T9" fmla="*/ 928 h 4352"/>
                <a:gd name="T10" fmla="*/ 442 w 769"/>
                <a:gd name="T11" fmla="*/ 1136 h 4352"/>
                <a:gd name="T12" fmla="*/ 402 w 769"/>
                <a:gd name="T13" fmla="*/ 1392 h 4352"/>
                <a:gd name="T14" fmla="*/ 394 w 769"/>
                <a:gd name="T15" fmla="*/ 1592 h 4352"/>
                <a:gd name="T16" fmla="*/ 442 w 769"/>
                <a:gd name="T17" fmla="*/ 1736 h 4352"/>
                <a:gd name="T18" fmla="*/ 458 w 769"/>
                <a:gd name="T19" fmla="*/ 1808 h 4352"/>
                <a:gd name="T20" fmla="*/ 482 w 769"/>
                <a:gd name="T21" fmla="*/ 1864 h 4352"/>
                <a:gd name="T22" fmla="*/ 498 w 769"/>
                <a:gd name="T23" fmla="*/ 1928 h 4352"/>
                <a:gd name="T24" fmla="*/ 562 w 769"/>
                <a:gd name="T25" fmla="*/ 2096 h 4352"/>
                <a:gd name="T26" fmla="*/ 586 w 769"/>
                <a:gd name="T27" fmla="*/ 2328 h 4352"/>
                <a:gd name="T28" fmla="*/ 594 w 769"/>
                <a:gd name="T29" fmla="*/ 2552 h 4352"/>
                <a:gd name="T30" fmla="*/ 610 w 769"/>
                <a:gd name="T31" fmla="*/ 2592 h 4352"/>
                <a:gd name="T32" fmla="*/ 626 w 769"/>
                <a:gd name="T33" fmla="*/ 2656 h 4352"/>
                <a:gd name="T34" fmla="*/ 634 w 769"/>
                <a:gd name="T35" fmla="*/ 2768 h 4352"/>
                <a:gd name="T36" fmla="*/ 682 w 769"/>
                <a:gd name="T37" fmla="*/ 2880 h 4352"/>
                <a:gd name="T38" fmla="*/ 690 w 769"/>
                <a:gd name="T39" fmla="*/ 2992 h 4352"/>
                <a:gd name="T40" fmla="*/ 706 w 769"/>
                <a:gd name="T41" fmla="*/ 3024 h 4352"/>
                <a:gd name="T42" fmla="*/ 722 w 769"/>
                <a:gd name="T43" fmla="*/ 3408 h 4352"/>
                <a:gd name="T44" fmla="*/ 754 w 769"/>
                <a:gd name="T45" fmla="*/ 3808 h 4352"/>
                <a:gd name="T46" fmla="*/ 730 w 769"/>
                <a:gd name="T47" fmla="*/ 4352 h 4352"/>
                <a:gd name="T48" fmla="*/ 634 w 769"/>
                <a:gd name="T49" fmla="*/ 4104 h 4352"/>
                <a:gd name="T50" fmla="*/ 522 w 769"/>
                <a:gd name="T51" fmla="*/ 4152 h 4352"/>
                <a:gd name="T52" fmla="*/ 402 w 769"/>
                <a:gd name="T53" fmla="*/ 4240 h 4352"/>
                <a:gd name="T54" fmla="*/ 338 w 769"/>
                <a:gd name="T55" fmla="*/ 4192 h 4352"/>
                <a:gd name="T56" fmla="*/ 314 w 769"/>
                <a:gd name="T57" fmla="*/ 4168 h 4352"/>
                <a:gd name="T58" fmla="*/ 290 w 769"/>
                <a:gd name="T59" fmla="*/ 4160 h 4352"/>
                <a:gd name="T60" fmla="*/ 274 w 769"/>
                <a:gd name="T61" fmla="*/ 4136 h 4352"/>
                <a:gd name="T62" fmla="*/ 250 w 769"/>
                <a:gd name="T63" fmla="*/ 4120 h 4352"/>
                <a:gd name="T64" fmla="*/ 210 w 769"/>
                <a:gd name="T65" fmla="*/ 4064 h 4352"/>
                <a:gd name="T66" fmla="*/ 122 w 769"/>
                <a:gd name="T67" fmla="*/ 3880 h 4352"/>
                <a:gd name="T68" fmla="*/ 162 w 769"/>
                <a:gd name="T69" fmla="*/ 2904 h 4352"/>
                <a:gd name="T70" fmla="*/ 194 w 769"/>
                <a:gd name="T71" fmla="*/ 2632 h 4352"/>
                <a:gd name="T72" fmla="*/ 178 w 769"/>
                <a:gd name="T73" fmla="*/ 1880 h 4352"/>
                <a:gd name="T74" fmla="*/ 138 w 769"/>
                <a:gd name="T75" fmla="*/ 1664 h 4352"/>
                <a:gd name="T76" fmla="*/ 66 w 769"/>
                <a:gd name="T77" fmla="*/ 1256 h 4352"/>
                <a:gd name="T78" fmla="*/ 10 w 769"/>
                <a:gd name="T79" fmla="*/ 888 h 4352"/>
                <a:gd name="T80" fmla="*/ 42 w 769"/>
                <a:gd name="T81" fmla="*/ 528 h 4352"/>
                <a:gd name="T82" fmla="*/ 66 w 769"/>
                <a:gd name="T83" fmla="*/ 152 h 4352"/>
                <a:gd name="T84" fmla="*/ 186 w 769"/>
                <a:gd name="T85" fmla="*/ 16 h 435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69" h="4352">
                  <a:moveTo>
                    <a:pt x="106" y="0"/>
                  </a:moveTo>
                  <a:cubicBezTo>
                    <a:pt x="149" y="5"/>
                    <a:pt x="191" y="12"/>
                    <a:pt x="234" y="16"/>
                  </a:cubicBezTo>
                  <a:cubicBezTo>
                    <a:pt x="341" y="26"/>
                    <a:pt x="554" y="40"/>
                    <a:pt x="554" y="40"/>
                  </a:cubicBezTo>
                  <a:cubicBezTo>
                    <a:pt x="545" y="167"/>
                    <a:pt x="511" y="283"/>
                    <a:pt x="490" y="408"/>
                  </a:cubicBezTo>
                  <a:cubicBezTo>
                    <a:pt x="500" y="654"/>
                    <a:pt x="504" y="631"/>
                    <a:pt x="490" y="928"/>
                  </a:cubicBezTo>
                  <a:cubicBezTo>
                    <a:pt x="487" y="992"/>
                    <a:pt x="458" y="1073"/>
                    <a:pt x="442" y="1136"/>
                  </a:cubicBezTo>
                  <a:cubicBezTo>
                    <a:pt x="436" y="1201"/>
                    <a:pt x="437" y="1339"/>
                    <a:pt x="402" y="1392"/>
                  </a:cubicBezTo>
                  <a:cubicBezTo>
                    <a:pt x="396" y="1461"/>
                    <a:pt x="383" y="1523"/>
                    <a:pt x="394" y="1592"/>
                  </a:cubicBezTo>
                  <a:cubicBezTo>
                    <a:pt x="402" y="1643"/>
                    <a:pt x="429" y="1686"/>
                    <a:pt x="442" y="1736"/>
                  </a:cubicBezTo>
                  <a:cubicBezTo>
                    <a:pt x="448" y="1760"/>
                    <a:pt x="450" y="1785"/>
                    <a:pt x="458" y="1808"/>
                  </a:cubicBezTo>
                  <a:cubicBezTo>
                    <a:pt x="491" y="1906"/>
                    <a:pt x="461" y="1787"/>
                    <a:pt x="482" y="1864"/>
                  </a:cubicBezTo>
                  <a:cubicBezTo>
                    <a:pt x="488" y="1885"/>
                    <a:pt x="488" y="1908"/>
                    <a:pt x="498" y="1928"/>
                  </a:cubicBezTo>
                  <a:cubicBezTo>
                    <a:pt x="524" y="1980"/>
                    <a:pt x="551" y="2039"/>
                    <a:pt x="562" y="2096"/>
                  </a:cubicBezTo>
                  <a:cubicBezTo>
                    <a:pt x="568" y="2210"/>
                    <a:pt x="571" y="2238"/>
                    <a:pt x="586" y="2328"/>
                  </a:cubicBezTo>
                  <a:cubicBezTo>
                    <a:pt x="589" y="2403"/>
                    <a:pt x="587" y="2478"/>
                    <a:pt x="594" y="2552"/>
                  </a:cubicBezTo>
                  <a:cubicBezTo>
                    <a:pt x="595" y="2566"/>
                    <a:pt x="606" y="2578"/>
                    <a:pt x="610" y="2592"/>
                  </a:cubicBezTo>
                  <a:cubicBezTo>
                    <a:pt x="616" y="2613"/>
                    <a:pt x="626" y="2656"/>
                    <a:pt x="626" y="2656"/>
                  </a:cubicBezTo>
                  <a:cubicBezTo>
                    <a:pt x="629" y="2693"/>
                    <a:pt x="628" y="2731"/>
                    <a:pt x="634" y="2768"/>
                  </a:cubicBezTo>
                  <a:cubicBezTo>
                    <a:pt x="640" y="2807"/>
                    <a:pt x="670" y="2843"/>
                    <a:pt x="682" y="2880"/>
                  </a:cubicBezTo>
                  <a:cubicBezTo>
                    <a:pt x="685" y="2917"/>
                    <a:pt x="684" y="2955"/>
                    <a:pt x="690" y="2992"/>
                  </a:cubicBezTo>
                  <a:cubicBezTo>
                    <a:pt x="692" y="3004"/>
                    <a:pt x="705" y="3012"/>
                    <a:pt x="706" y="3024"/>
                  </a:cubicBezTo>
                  <a:cubicBezTo>
                    <a:pt x="711" y="3062"/>
                    <a:pt x="722" y="3406"/>
                    <a:pt x="722" y="3408"/>
                  </a:cubicBezTo>
                  <a:cubicBezTo>
                    <a:pt x="727" y="3510"/>
                    <a:pt x="724" y="3688"/>
                    <a:pt x="754" y="3808"/>
                  </a:cubicBezTo>
                  <a:cubicBezTo>
                    <a:pt x="752" y="3921"/>
                    <a:pt x="769" y="4194"/>
                    <a:pt x="730" y="4352"/>
                  </a:cubicBezTo>
                  <a:cubicBezTo>
                    <a:pt x="700" y="4262"/>
                    <a:pt x="737" y="4138"/>
                    <a:pt x="634" y="4104"/>
                  </a:cubicBezTo>
                  <a:cubicBezTo>
                    <a:pt x="576" y="4110"/>
                    <a:pt x="540" y="4097"/>
                    <a:pt x="522" y="4152"/>
                  </a:cubicBezTo>
                  <a:cubicBezTo>
                    <a:pt x="510" y="4269"/>
                    <a:pt x="522" y="4251"/>
                    <a:pt x="402" y="4240"/>
                  </a:cubicBezTo>
                  <a:cubicBezTo>
                    <a:pt x="375" y="4222"/>
                    <a:pt x="368" y="4202"/>
                    <a:pt x="338" y="4192"/>
                  </a:cubicBezTo>
                  <a:cubicBezTo>
                    <a:pt x="330" y="4184"/>
                    <a:pt x="323" y="4174"/>
                    <a:pt x="314" y="4168"/>
                  </a:cubicBezTo>
                  <a:cubicBezTo>
                    <a:pt x="307" y="4163"/>
                    <a:pt x="297" y="4165"/>
                    <a:pt x="290" y="4160"/>
                  </a:cubicBezTo>
                  <a:cubicBezTo>
                    <a:pt x="282" y="4154"/>
                    <a:pt x="281" y="4143"/>
                    <a:pt x="274" y="4136"/>
                  </a:cubicBezTo>
                  <a:cubicBezTo>
                    <a:pt x="267" y="4129"/>
                    <a:pt x="257" y="4127"/>
                    <a:pt x="250" y="4120"/>
                  </a:cubicBezTo>
                  <a:cubicBezTo>
                    <a:pt x="240" y="4110"/>
                    <a:pt x="219" y="4078"/>
                    <a:pt x="210" y="4064"/>
                  </a:cubicBezTo>
                  <a:cubicBezTo>
                    <a:pt x="193" y="3996"/>
                    <a:pt x="179" y="3923"/>
                    <a:pt x="122" y="3880"/>
                  </a:cubicBezTo>
                  <a:cubicBezTo>
                    <a:pt x="129" y="3564"/>
                    <a:pt x="85" y="3212"/>
                    <a:pt x="162" y="2904"/>
                  </a:cubicBezTo>
                  <a:cubicBezTo>
                    <a:pt x="172" y="2813"/>
                    <a:pt x="185" y="2723"/>
                    <a:pt x="194" y="2632"/>
                  </a:cubicBezTo>
                  <a:cubicBezTo>
                    <a:pt x="189" y="2381"/>
                    <a:pt x="188" y="2131"/>
                    <a:pt x="178" y="1880"/>
                  </a:cubicBezTo>
                  <a:cubicBezTo>
                    <a:pt x="175" y="1813"/>
                    <a:pt x="150" y="1730"/>
                    <a:pt x="138" y="1664"/>
                  </a:cubicBezTo>
                  <a:cubicBezTo>
                    <a:pt x="112" y="1527"/>
                    <a:pt x="96" y="1392"/>
                    <a:pt x="66" y="1256"/>
                  </a:cubicBezTo>
                  <a:cubicBezTo>
                    <a:pt x="54" y="1133"/>
                    <a:pt x="28" y="1011"/>
                    <a:pt x="10" y="888"/>
                  </a:cubicBezTo>
                  <a:cubicBezTo>
                    <a:pt x="14" y="786"/>
                    <a:pt x="0" y="633"/>
                    <a:pt x="42" y="528"/>
                  </a:cubicBezTo>
                  <a:cubicBezTo>
                    <a:pt x="58" y="401"/>
                    <a:pt x="58" y="283"/>
                    <a:pt x="66" y="152"/>
                  </a:cubicBezTo>
                  <a:cubicBezTo>
                    <a:pt x="73" y="41"/>
                    <a:pt x="82" y="16"/>
                    <a:pt x="186" y="16"/>
                  </a:cubicBezTo>
                </a:path>
              </a:pathLst>
            </a:custGeom>
            <a:solidFill>
              <a:schemeClr val="bg1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72009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18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未知"/>
            <p:cNvSpPr>
              <a:spLocks/>
            </p:cNvSpPr>
            <p:nvPr/>
          </p:nvSpPr>
          <p:spPr bwMode="auto">
            <a:xfrm>
              <a:off x="91" y="23"/>
              <a:ext cx="363" cy="1882"/>
            </a:xfrm>
            <a:custGeom>
              <a:avLst/>
              <a:gdLst>
                <a:gd name="T0" fmla="*/ 106 w 769"/>
                <a:gd name="T1" fmla="*/ 0 h 4352"/>
                <a:gd name="T2" fmla="*/ 234 w 769"/>
                <a:gd name="T3" fmla="*/ 16 h 4352"/>
                <a:gd name="T4" fmla="*/ 554 w 769"/>
                <a:gd name="T5" fmla="*/ 40 h 4352"/>
                <a:gd name="T6" fmla="*/ 490 w 769"/>
                <a:gd name="T7" fmla="*/ 408 h 4352"/>
                <a:gd name="T8" fmla="*/ 490 w 769"/>
                <a:gd name="T9" fmla="*/ 928 h 4352"/>
                <a:gd name="T10" fmla="*/ 442 w 769"/>
                <a:gd name="T11" fmla="*/ 1136 h 4352"/>
                <a:gd name="T12" fmla="*/ 402 w 769"/>
                <a:gd name="T13" fmla="*/ 1392 h 4352"/>
                <a:gd name="T14" fmla="*/ 394 w 769"/>
                <a:gd name="T15" fmla="*/ 1592 h 4352"/>
                <a:gd name="T16" fmla="*/ 442 w 769"/>
                <a:gd name="T17" fmla="*/ 1736 h 4352"/>
                <a:gd name="T18" fmla="*/ 458 w 769"/>
                <a:gd name="T19" fmla="*/ 1808 h 4352"/>
                <a:gd name="T20" fmla="*/ 482 w 769"/>
                <a:gd name="T21" fmla="*/ 1864 h 4352"/>
                <a:gd name="T22" fmla="*/ 498 w 769"/>
                <a:gd name="T23" fmla="*/ 1928 h 4352"/>
                <a:gd name="T24" fmla="*/ 562 w 769"/>
                <a:gd name="T25" fmla="*/ 2096 h 4352"/>
                <a:gd name="T26" fmla="*/ 586 w 769"/>
                <a:gd name="T27" fmla="*/ 2328 h 4352"/>
                <a:gd name="T28" fmla="*/ 594 w 769"/>
                <a:gd name="T29" fmla="*/ 2552 h 4352"/>
                <a:gd name="T30" fmla="*/ 610 w 769"/>
                <a:gd name="T31" fmla="*/ 2592 h 4352"/>
                <a:gd name="T32" fmla="*/ 626 w 769"/>
                <a:gd name="T33" fmla="*/ 2656 h 4352"/>
                <a:gd name="T34" fmla="*/ 634 w 769"/>
                <a:gd name="T35" fmla="*/ 2768 h 4352"/>
                <a:gd name="T36" fmla="*/ 682 w 769"/>
                <a:gd name="T37" fmla="*/ 2880 h 4352"/>
                <a:gd name="T38" fmla="*/ 690 w 769"/>
                <a:gd name="T39" fmla="*/ 2992 h 4352"/>
                <a:gd name="T40" fmla="*/ 706 w 769"/>
                <a:gd name="T41" fmla="*/ 3024 h 4352"/>
                <a:gd name="T42" fmla="*/ 722 w 769"/>
                <a:gd name="T43" fmla="*/ 3408 h 4352"/>
                <a:gd name="T44" fmla="*/ 754 w 769"/>
                <a:gd name="T45" fmla="*/ 3808 h 4352"/>
                <a:gd name="T46" fmla="*/ 730 w 769"/>
                <a:gd name="T47" fmla="*/ 4352 h 4352"/>
                <a:gd name="T48" fmla="*/ 634 w 769"/>
                <a:gd name="T49" fmla="*/ 4104 h 4352"/>
                <a:gd name="T50" fmla="*/ 522 w 769"/>
                <a:gd name="T51" fmla="*/ 4152 h 4352"/>
                <a:gd name="T52" fmla="*/ 402 w 769"/>
                <a:gd name="T53" fmla="*/ 4240 h 4352"/>
                <a:gd name="T54" fmla="*/ 338 w 769"/>
                <a:gd name="T55" fmla="*/ 4192 h 4352"/>
                <a:gd name="T56" fmla="*/ 314 w 769"/>
                <a:gd name="T57" fmla="*/ 4168 h 4352"/>
                <a:gd name="T58" fmla="*/ 290 w 769"/>
                <a:gd name="T59" fmla="*/ 4160 h 4352"/>
                <a:gd name="T60" fmla="*/ 274 w 769"/>
                <a:gd name="T61" fmla="*/ 4136 h 4352"/>
                <a:gd name="T62" fmla="*/ 250 w 769"/>
                <a:gd name="T63" fmla="*/ 4120 h 4352"/>
                <a:gd name="T64" fmla="*/ 210 w 769"/>
                <a:gd name="T65" fmla="*/ 4064 h 4352"/>
                <a:gd name="T66" fmla="*/ 122 w 769"/>
                <a:gd name="T67" fmla="*/ 3880 h 4352"/>
                <a:gd name="T68" fmla="*/ 162 w 769"/>
                <a:gd name="T69" fmla="*/ 2904 h 4352"/>
                <a:gd name="T70" fmla="*/ 194 w 769"/>
                <a:gd name="T71" fmla="*/ 2632 h 4352"/>
                <a:gd name="T72" fmla="*/ 178 w 769"/>
                <a:gd name="T73" fmla="*/ 1880 h 4352"/>
                <a:gd name="T74" fmla="*/ 138 w 769"/>
                <a:gd name="T75" fmla="*/ 1664 h 4352"/>
                <a:gd name="T76" fmla="*/ 66 w 769"/>
                <a:gd name="T77" fmla="*/ 1256 h 4352"/>
                <a:gd name="T78" fmla="*/ 10 w 769"/>
                <a:gd name="T79" fmla="*/ 888 h 4352"/>
                <a:gd name="T80" fmla="*/ 42 w 769"/>
                <a:gd name="T81" fmla="*/ 528 h 4352"/>
                <a:gd name="T82" fmla="*/ 66 w 769"/>
                <a:gd name="T83" fmla="*/ 152 h 4352"/>
                <a:gd name="T84" fmla="*/ 186 w 769"/>
                <a:gd name="T85" fmla="*/ 16 h 435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69" h="4352">
                  <a:moveTo>
                    <a:pt x="106" y="0"/>
                  </a:moveTo>
                  <a:cubicBezTo>
                    <a:pt x="149" y="5"/>
                    <a:pt x="191" y="12"/>
                    <a:pt x="234" y="16"/>
                  </a:cubicBezTo>
                  <a:cubicBezTo>
                    <a:pt x="341" y="26"/>
                    <a:pt x="554" y="40"/>
                    <a:pt x="554" y="40"/>
                  </a:cubicBezTo>
                  <a:cubicBezTo>
                    <a:pt x="545" y="167"/>
                    <a:pt x="511" y="283"/>
                    <a:pt x="490" y="408"/>
                  </a:cubicBezTo>
                  <a:cubicBezTo>
                    <a:pt x="500" y="654"/>
                    <a:pt x="504" y="631"/>
                    <a:pt x="490" y="928"/>
                  </a:cubicBezTo>
                  <a:cubicBezTo>
                    <a:pt x="487" y="992"/>
                    <a:pt x="458" y="1073"/>
                    <a:pt x="442" y="1136"/>
                  </a:cubicBezTo>
                  <a:cubicBezTo>
                    <a:pt x="436" y="1201"/>
                    <a:pt x="437" y="1339"/>
                    <a:pt x="402" y="1392"/>
                  </a:cubicBezTo>
                  <a:cubicBezTo>
                    <a:pt x="396" y="1461"/>
                    <a:pt x="383" y="1523"/>
                    <a:pt x="394" y="1592"/>
                  </a:cubicBezTo>
                  <a:cubicBezTo>
                    <a:pt x="402" y="1643"/>
                    <a:pt x="429" y="1686"/>
                    <a:pt x="442" y="1736"/>
                  </a:cubicBezTo>
                  <a:cubicBezTo>
                    <a:pt x="448" y="1760"/>
                    <a:pt x="450" y="1785"/>
                    <a:pt x="458" y="1808"/>
                  </a:cubicBezTo>
                  <a:cubicBezTo>
                    <a:pt x="491" y="1906"/>
                    <a:pt x="461" y="1787"/>
                    <a:pt x="482" y="1864"/>
                  </a:cubicBezTo>
                  <a:cubicBezTo>
                    <a:pt x="488" y="1885"/>
                    <a:pt x="488" y="1908"/>
                    <a:pt x="498" y="1928"/>
                  </a:cubicBezTo>
                  <a:cubicBezTo>
                    <a:pt x="524" y="1980"/>
                    <a:pt x="551" y="2039"/>
                    <a:pt x="562" y="2096"/>
                  </a:cubicBezTo>
                  <a:cubicBezTo>
                    <a:pt x="568" y="2210"/>
                    <a:pt x="571" y="2238"/>
                    <a:pt x="586" y="2328"/>
                  </a:cubicBezTo>
                  <a:cubicBezTo>
                    <a:pt x="589" y="2403"/>
                    <a:pt x="587" y="2478"/>
                    <a:pt x="594" y="2552"/>
                  </a:cubicBezTo>
                  <a:cubicBezTo>
                    <a:pt x="595" y="2566"/>
                    <a:pt x="606" y="2578"/>
                    <a:pt x="610" y="2592"/>
                  </a:cubicBezTo>
                  <a:cubicBezTo>
                    <a:pt x="616" y="2613"/>
                    <a:pt x="626" y="2656"/>
                    <a:pt x="626" y="2656"/>
                  </a:cubicBezTo>
                  <a:cubicBezTo>
                    <a:pt x="629" y="2693"/>
                    <a:pt x="628" y="2731"/>
                    <a:pt x="634" y="2768"/>
                  </a:cubicBezTo>
                  <a:cubicBezTo>
                    <a:pt x="640" y="2807"/>
                    <a:pt x="670" y="2843"/>
                    <a:pt x="682" y="2880"/>
                  </a:cubicBezTo>
                  <a:cubicBezTo>
                    <a:pt x="685" y="2917"/>
                    <a:pt x="684" y="2955"/>
                    <a:pt x="690" y="2992"/>
                  </a:cubicBezTo>
                  <a:cubicBezTo>
                    <a:pt x="692" y="3004"/>
                    <a:pt x="705" y="3012"/>
                    <a:pt x="706" y="3024"/>
                  </a:cubicBezTo>
                  <a:cubicBezTo>
                    <a:pt x="711" y="3062"/>
                    <a:pt x="722" y="3406"/>
                    <a:pt x="722" y="3408"/>
                  </a:cubicBezTo>
                  <a:cubicBezTo>
                    <a:pt x="727" y="3510"/>
                    <a:pt x="724" y="3688"/>
                    <a:pt x="754" y="3808"/>
                  </a:cubicBezTo>
                  <a:cubicBezTo>
                    <a:pt x="752" y="3921"/>
                    <a:pt x="769" y="4194"/>
                    <a:pt x="730" y="4352"/>
                  </a:cubicBezTo>
                  <a:cubicBezTo>
                    <a:pt x="700" y="4262"/>
                    <a:pt x="737" y="4138"/>
                    <a:pt x="634" y="4104"/>
                  </a:cubicBezTo>
                  <a:cubicBezTo>
                    <a:pt x="576" y="4110"/>
                    <a:pt x="540" y="4097"/>
                    <a:pt x="522" y="4152"/>
                  </a:cubicBezTo>
                  <a:cubicBezTo>
                    <a:pt x="510" y="4269"/>
                    <a:pt x="522" y="4251"/>
                    <a:pt x="402" y="4240"/>
                  </a:cubicBezTo>
                  <a:cubicBezTo>
                    <a:pt x="375" y="4222"/>
                    <a:pt x="368" y="4202"/>
                    <a:pt x="338" y="4192"/>
                  </a:cubicBezTo>
                  <a:cubicBezTo>
                    <a:pt x="330" y="4184"/>
                    <a:pt x="323" y="4174"/>
                    <a:pt x="314" y="4168"/>
                  </a:cubicBezTo>
                  <a:cubicBezTo>
                    <a:pt x="307" y="4163"/>
                    <a:pt x="297" y="4165"/>
                    <a:pt x="290" y="4160"/>
                  </a:cubicBezTo>
                  <a:cubicBezTo>
                    <a:pt x="282" y="4154"/>
                    <a:pt x="281" y="4143"/>
                    <a:pt x="274" y="4136"/>
                  </a:cubicBezTo>
                  <a:cubicBezTo>
                    <a:pt x="267" y="4129"/>
                    <a:pt x="257" y="4127"/>
                    <a:pt x="250" y="4120"/>
                  </a:cubicBezTo>
                  <a:cubicBezTo>
                    <a:pt x="240" y="4110"/>
                    <a:pt x="219" y="4078"/>
                    <a:pt x="210" y="4064"/>
                  </a:cubicBezTo>
                  <a:cubicBezTo>
                    <a:pt x="193" y="3996"/>
                    <a:pt x="179" y="3923"/>
                    <a:pt x="122" y="3880"/>
                  </a:cubicBezTo>
                  <a:cubicBezTo>
                    <a:pt x="129" y="3564"/>
                    <a:pt x="85" y="3212"/>
                    <a:pt x="162" y="2904"/>
                  </a:cubicBezTo>
                  <a:cubicBezTo>
                    <a:pt x="172" y="2813"/>
                    <a:pt x="185" y="2723"/>
                    <a:pt x="194" y="2632"/>
                  </a:cubicBezTo>
                  <a:cubicBezTo>
                    <a:pt x="189" y="2381"/>
                    <a:pt x="188" y="2131"/>
                    <a:pt x="178" y="1880"/>
                  </a:cubicBezTo>
                  <a:cubicBezTo>
                    <a:pt x="175" y="1813"/>
                    <a:pt x="150" y="1730"/>
                    <a:pt x="138" y="1664"/>
                  </a:cubicBezTo>
                  <a:cubicBezTo>
                    <a:pt x="112" y="1527"/>
                    <a:pt x="96" y="1392"/>
                    <a:pt x="66" y="1256"/>
                  </a:cubicBezTo>
                  <a:cubicBezTo>
                    <a:pt x="54" y="1133"/>
                    <a:pt x="28" y="1011"/>
                    <a:pt x="10" y="888"/>
                  </a:cubicBezTo>
                  <a:cubicBezTo>
                    <a:pt x="14" y="786"/>
                    <a:pt x="0" y="633"/>
                    <a:pt x="42" y="528"/>
                  </a:cubicBezTo>
                  <a:cubicBezTo>
                    <a:pt x="58" y="401"/>
                    <a:pt x="58" y="283"/>
                    <a:pt x="66" y="152"/>
                  </a:cubicBezTo>
                  <a:cubicBezTo>
                    <a:pt x="73" y="41"/>
                    <a:pt x="82" y="16"/>
                    <a:pt x="186" y="16"/>
                  </a:cubicBezTo>
                </a:path>
              </a:pathLst>
            </a:custGeom>
            <a:solidFill>
              <a:schemeClr val="bg1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72009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18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41" name="未知"/>
          <p:cNvSpPr>
            <a:spLocks/>
          </p:cNvSpPr>
          <p:nvPr/>
        </p:nvSpPr>
        <p:spPr bwMode="auto">
          <a:xfrm>
            <a:off x="-183972" y="148769"/>
            <a:ext cx="599177" cy="4476809"/>
          </a:xfrm>
          <a:custGeom>
            <a:avLst/>
            <a:gdLst>
              <a:gd name="T0" fmla="*/ 106 w 769"/>
              <a:gd name="T1" fmla="*/ 0 h 4352"/>
              <a:gd name="T2" fmla="*/ 234 w 769"/>
              <a:gd name="T3" fmla="*/ 16 h 4352"/>
              <a:gd name="T4" fmla="*/ 554 w 769"/>
              <a:gd name="T5" fmla="*/ 40 h 4352"/>
              <a:gd name="T6" fmla="*/ 490 w 769"/>
              <a:gd name="T7" fmla="*/ 408 h 4352"/>
              <a:gd name="T8" fmla="*/ 490 w 769"/>
              <a:gd name="T9" fmla="*/ 928 h 4352"/>
              <a:gd name="T10" fmla="*/ 442 w 769"/>
              <a:gd name="T11" fmla="*/ 1136 h 4352"/>
              <a:gd name="T12" fmla="*/ 402 w 769"/>
              <a:gd name="T13" fmla="*/ 1392 h 4352"/>
              <a:gd name="T14" fmla="*/ 394 w 769"/>
              <a:gd name="T15" fmla="*/ 1592 h 4352"/>
              <a:gd name="T16" fmla="*/ 442 w 769"/>
              <a:gd name="T17" fmla="*/ 1736 h 4352"/>
              <a:gd name="T18" fmla="*/ 458 w 769"/>
              <a:gd name="T19" fmla="*/ 1808 h 4352"/>
              <a:gd name="T20" fmla="*/ 482 w 769"/>
              <a:gd name="T21" fmla="*/ 1864 h 4352"/>
              <a:gd name="T22" fmla="*/ 498 w 769"/>
              <a:gd name="T23" fmla="*/ 1928 h 4352"/>
              <a:gd name="T24" fmla="*/ 562 w 769"/>
              <a:gd name="T25" fmla="*/ 2096 h 4352"/>
              <a:gd name="T26" fmla="*/ 586 w 769"/>
              <a:gd name="T27" fmla="*/ 2328 h 4352"/>
              <a:gd name="T28" fmla="*/ 594 w 769"/>
              <a:gd name="T29" fmla="*/ 2552 h 4352"/>
              <a:gd name="T30" fmla="*/ 610 w 769"/>
              <a:gd name="T31" fmla="*/ 2592 h 4352"/>
              <a:gd name="T32" fmla="*/ 626 w 769"/>
              <a:gd name="T33" fmla="*/ 2656 h 4352"/>
              <a:gd name="T34" fmla="*/ 634 w 769"/>
              <a:gd name="T35" fmla="*/ 2768 h 4352"/>
              <a:gd name="T36" fmla="*/ 682 w 769"/>
              <a:gd name="T37" fmla="*/ 2880 h 4352"/>
              <a:gd name="T38" fmla="*/ 690 w 769"/>
              <a:gd name="T39" fmla="*/ 2992 h 4352"/>
              <a:gd name="T40" fmla="*/ 706 w 769"/>
              <a:gd name="T41" fmla="*/ 3024 h 4352"/>
              <a:gd name="T42" fmla="*/ 722 w 769"/>
              <a:gd name="T43" fmla="*/ 3408 h 4352"/>
              <a:gd name="T44" fmla="*/ 754 w 769"/>
              <a:gd name="T45" fmla="*/ 3808 h 4352"/>
              <a:gd name="T46" fmla="*/ 730 w 769"/>
              <a:gd name="T47" fmla="*/ 4352 h 4352"/>
              <a:gd name="T48" fmla="*/ 634 w 769"/>
              <a:gd name="T49" fmla="*/ 4104 h 4352"/>
              <a:gd name="T50" fmla="*/ 522 w 769"/>
              <a:gd name="T51" fmla="*/ 4152 h 4352"/>
              <a:gd name="T52" fmla="*/ 402 w 769"/>
              <a:gd name="T53" fmla="*/ 4240 h 4352"/>
              <a:gd name="T54" fmla="*/ 338 w 769"/>
              <a:gd name="T55" fmla="*/ 4192 h 4352"/>
              <a:gd name="T56" fmla="*/ 314 w 769"/>
              <a:gd name="T57" fmla="*/ 4168 h 4352"/>
              <a:gd name="T58" fmla="*/ 290 w 769"/>
              <a:gd name="T59" fmla="*/ 4160 h 4352"/>
              <a:gd name="T60" fmla="*/ 274 w 769"/>
              <a:gd name="T61" fmla="*/ 4136 h 4352"/>
              <a:gd name="T62" fmla="*/ 250 w 769"/>
              <a:gd name="T63" fmla="*/ 4120 h 4352"/>
              <a:gd name="T64" fmla="*/ 210 w 769"/>
              <a:gd name="T65" fmla="*/ 4064 h 4352"/>
              <a:gd name="T66" fmla="*/ 122 w 769"/>
              <a:gd name="T67" fmla="*/ 3880 h 4352"/>
              <a:gd name="T68" fmla="*/ 162 w 769"/>
              <a:gd name="T69" fmla="*/ 2904 h 4352"/>
              <a:gd name="T70" fmla="*/ 194 w 769"/>
              <a:gd name="T71" fmla="*/ 2632 h 4352"/>
              <a:gd name="T72" fmla="*/ 178 w 769"/>
              <a:gd name="T73" fmla="*/ 1880 h 4352"/>
              <a:gd name="T74" fmla="*/ 138 w 769"/>
              <a:gd name="T75" fmla="*/ 1664 h 4352"/>
              <a:gd name="T76" fmla="*/ 66 w 769"/>
              <a:gd name="T77" fmla="*/ 1256 h 4352"/>
              <a:gd name="T78" fmla="*/ 10 w 769"/>
              <a:gd name="T79" fmla="*/ 888 h 4352"/>
              <a:gd name="T80" fmla="*/ 42 w 769"/>
              <a:gd name="T81" fmla="*/ 528 h 4352"/>
              <a:gd name="T82" fmla="*/ 66 w 769"/>
              <a:gd name="T83" fmla="*/ 152 h 4352"/>
              <a:gd name="T84" fmla="*/ 186 w 769"/>
              <a:gd name="T85" fmla="*/ 16 h 435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69" h="4352">
                <a:moveTo>
                  <a:pt x="106" y="0"/>
                </a:moveTo>
                <a:cubicBezTo>
                  <a:pt x="149" y="5"/>
                  <a:pt x="191" y="12"/>
                  <a:pt x="234" y="16"/>
                </a:cubicBezTo>
                <a:cubicBezTo>
                  <a:pt x="341" y="26"/>
                  <a:pt x="554" y="40"/>
                  <a:pt x="554" y="40"/>
                </a:cubicBezTo>
                <a:cubicBezTo>
                  <a:pt x="545" y="167"/>
                  <a:pt x="511" y="283"/>
                  <a:pt x="490" y="408"/>
                </a:cubicBezTo>
                <a:cubicBezTo>
                  <a:pt x="500" y="654"/>
                  <a:pt x="504" y="631"/>
                  <a:pt x="490" y="928"/>
                </a:cubicBezTo>
                <a:cubicBezTo>
                  <a:pt x="487" y="992"/>
                  <a:pt x="458" y="1073"/>
                  <a:pt x="442" y="1136"/>
                </a:cubicBezTo>
                <a:cubicBezTo>
                  <a:pt x="436" y="1201"/>
                  <a:pt x="437" y="1339"/>
                  <a:pt x="402" y="1392"/>
                </a:cubicBezTo>
                <a:cubicBezTo>
                  <a:pt x="396" y="1461"/>
                  <a:pt x="383" y="1523"/>
                  <a:pt x="394" y="1592"/>
                </a:cubicBezTo>
                <a:cubicBezTo>
                  <a:pt x="402" y="1643"/>
                  <a:pt x="429" y="1686"/>
                  <a:pt x="442" y="1736"/>
                </a:cubicBezTo>
                <a:cubicBezTo>
                  <a:pt x="448" y="1760"/>
                  <a:pt x="450" y="1785"/>
                  <a:pt x="458" y="1808"/>
                </a:cubicBezTo>
                <a:cubicBezTo>
                  <a:pt x="491" y="1906"/>
                  <a:pt x="461" y="1787"/>
                  <a:pt x="482" y="1864"/>
                </a:cubicBezTo>
                <a:cubicBezTo>
                  <a:pt x="488" y="1885"/>
                  <a:pt x="488" y="1908"/>
                  <a:pt x="498" y="1928"/>
                </a:cubicBezTo>
                <a:cubicBezTo>
                  <a:pt x="524" y="1980"/>
                  <a:pt x="551" y="2039"/>
                  <a:pt x="562" y="2096"/>
                </a:cubicBezTo>
                <a:cubicBezTo>
                  <a:pt x="568" y="2210"/>
                  <a:pt x="571" y="2238"/>
                  <a:pt x="586" y="2328"/>
                </a:cubicBezTo>
                <a:cubicBezTo>
                  <a:pt x="589" y="2403"/>
                  <a:pt x="587" y="2478"/>
                  <a:pt x="594" y="2552"/>
                </a:cubicBezTo>
                <a:cubicBezTo>
                  <a:pt x="595" y="2566"/>
                  <a:pt x="606" y="2578"/>
                  <a:pt x="610" y="2592"/>
                </a:cubicBezTo>
                <a:cubicBezTo>
                  <a:pt x="616" y="2613"/>
                  <a:pt x="626" y="2656"/>
                  <a:pt x="626" y="2656"/>
                </a:cubicBezTo>
                <a:cubicBezTo>
                  <a:pt x="629" y="2693"/>
                  <a:pt x="628" y="2731"/>
                  <a:pt x="634" y="2768"/>
                </a:cubicBezTo>
                <a:cubicBezTo>
                  <a:pt x="640" y="2807"/>
                  <a:pt x="670" y="2843"/>
                  <a:pt x="682" y="2880"/>
                </a:cubicBezTo>
                <a:cubicBezTo>
                  <a:pt x="685" y="2917"/>
                  <a:pt x="684" y="2955"/>
                  <a:pt x="690" y="2992"/>
                </a:cubicBezTo>
                <a:cubicBezTo>
                  <a:pt x="692" y="3004"/>
                  <a:pt x="705" y="3012"/>
                  <a:pt x="706" y="3024"/>
                </a:cubicBezTo>
                <a:cubicBezTo>
                  <a:pt x="711" y="3062"/>
                  <a:pt x="722" y="3406"/>
                  <a:pt x="722" y="3408"/>
                </a:cubicBezTo>
                <a:cubicBezTo>
                  <a:pt x="727" y="3510"/>
                  <a:pt x="724" y="3688"/>
                  <a:pt x="754" y="3808"/>
                </a:cubicBezTo>
                <a:cubicBezTo>
                  <a:pt x="752" y="3921"/>
                  <a:pt x="769" y="4194"/>
                  <a:pt x="730" y="4352"/>
                </a:cubicBezTo>
                <a:cubicBezTo>
                  <a:pt x="700" y="4262"/>
                  <a:pt x="737" y="4138"/>
                  <a:pt x="634" y="4104"/>
                </a:cubicBezTo>
                <a:cubicBezTo>
                  <a:pt x="576" y="4110"/>
                  <a:pt x="540" y="4097"/>
                  <a:pt x="522" y="4152"/>
                </a:cubicBezTo>
                <a:cubicBezTo>
                  <a:pt x="510" y="4269"/>
                  <a:pt x="522" y="4251"/>
                  <a:pt x="402" y="4240"/>
                </a:cubicBezTo>
                <a:cubicBezTo>
                  <a:pt x="375" y="4222"/>
                  <a:pt x="368" y="4202"/>
                  <a:pt x="338" y="4192"/>
                </a:cubicBezTo>
                <a:cubicBezTo>
                  <a:pt x="330" y="4184"/>
                  <a:pt x="323" y="4174"/>
                  <a:pt x="314" y="4168"/>
                </a:cubicBezTo>
                <a:cubicBezTo>
                  <a:pt x="307" y="4163"/>
                  <a:pt x="297" y="4165"/>
                  <a:pt x="290" y="4160"/>
                </a:cubicBezTo>
                <a:cubicBezTo>
                  <a:pt x="282" y="4154"/>
                  <a:pt x="281" y="4143"/>
                  <a:pt x="274" y="4136"/>
                </a:cubicBezTo>
                <a:cubicBezTo>
                  <a:pt x="267" y="4129"/>
                  <a:pt x="257" y="4127"/>
                  <a:pt x="250" y="4120"/>
                </a:cubicBezTo>
                <a:cubicBezTo>
                  <a:pt x="240" y="4110"/>
                  <a:pt x="219" y="4078"/>
                  <a:pt x="210" y="4064"/>
                </a:cubicBezTo>
                <a:cubicBezTo>
                  <a:pt x="193" y="3996"/>
                  <a:pt x="179" y="3923"/>
                  <a:pt x="122" y="3880"/>
                </a:cubicBezTo>
                <a:cubicBezTo>
                  <a:pt x="129" y="3564"/>
                  <a:pt x="85" y="3212"/>
                  <a:pt x="162" y="2904"/>
                </a:cubicBezTo>
                <a:cubicBezTo>
                  <a:pt x="172" y="2813"/>
                  <a:pt x="185" y="2723"/>
                  <a:pt x="194" y="2632"/>
                </a:cubicBezTo>
                <a:cubicBezTo>
                  <a:pt x="189" y="2381"/>
                  <a:pt x="188" y="2131"/>
                  <a:pt x="178" y="1880"/>
                </a:cubicBezTo>
                <a:cubicBezTo>
                  <a:pt x="175" y="1813"/>
                  <a:pt x="150" y="1730"/>
                  <a:pt x="138" y="1664"/>
                </a:cubicBezTo>
                <a:cubicBezTo>
                  <a:pt x="112" y="1527"/>
                  <a:pt x="96" y="1392"/>
                  <a:pt x="66" y="1256"/>
                </a:cubicBezTo>
                <a:cubicBezTo>
                  <a:pt x="54" y="1133"/>
                  <a:pt x="28" y="1011"/>
                  <a:pt x="10" y="888"/>
                </a:cubicBezTo>
                <a:cubicBezTo>
                  <a:pt x="14" y="786"/>
                  <a:pt x="0" y="633"/>
                  <a:pt x="42" y="528"/>
                </a:cubicBezTo>
                <a:cubicBezTo>
                  <a:pt x="58" y="401"/>
                  <a:pt x="58" y="283"/>
                  <a:pt x="66" y="152"/>
                </a:cubicBezTo>
                <a:cubicBezTo>
                  <a:pt x="73" y="41"/>
                  <a:pt x="82" y="16"/>
                  <a:pt x="186" y="16"/>
                </a:cubicBezTo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72009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18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2" name="未知"/>
          <p:cNvSpPr>
            <a:spLocks/>
          </p:cNvSpPr>
          <p:nvPr/>
        </p:nvSpPr>
        <p:spPr bwMode="auto">
          <a:xfrm>
            <a:off x="8996087" y="-100013"/>
            <a:ext cx="612680" cy="4045506"/>
          </a:xfrm>
          <a:custGeom>
            <a:avLst/>
            <a:gdLst>
              <a:gd name="T0" fmla="*/ 106 w 769"/>
              <a:gd name="T1" fmla="*/ 0 h 4352"/>
              <a:gd name="T2" fmla="*/ 234 w 769"/>
              <a:gd name="T3" fmla="*/ 16 h 4352"/>
              <a:gd name="T4" fmla="*/ 554 w 769"/>
              <a:gd name="T5" fmla="*/ 40 h 4352"/>
              <a:gd name="T6" fmla="*/ 490 w 769"/>
              <a:gd name="T7" fmla="*/ 408 h 4352"/>
              <a:gd name="T8" fmla="*/ 490 w 769"/>
              <a:gd name="T9" fmla="*/ 928 h 4352"/>
              <a:gd name="T10" fmla="*/ 442 w 769"/>
              <a:gd name="T11" fmla="*/ 1136 h 4352"/>
              <a:gd name="T12" fmla="*/ 402 w 769"/>
              <a:gd name="T13" fmla="*/ 1392 h 4352"/>
              <a:gd name="T14" fmla="*/ 394 w 769"/>
              <a:gd name="T15" fmla="*/ 1592 h 4352"/>
              <a:gd name="T16" fmla="*/ 442 w 769"/>
              <a:gd name="T17" fmla="*/ 1736 h 4352"/>
              <a:gd name="T18" fmla="*/ 458 w 769"/>
              <a:gd name="T19" fmla="*/ 1808 h 4352"/>
              <a:gd name="T20" fmla="*/ 482 w 769"/>
              <a:gd name="T21" fmla="*/ 1864 h 4352"/>
              <a:gd name="T22" fmla="*/ 498 w 769"/>
              <a:gd name="T23" fmla="*/ 1928 h 4352"/>
              <a:gd name="T24" fmla="*/ 562 w 769"/>
              <a:gd name="T25" fmla="*/ 2096 h 4352"/>
              <a:gd name="T26" fmla="*/ 586 w 769"/>
              <a:gd name="T27" fmla="*/ 2328 h 4352"/>
              <a:gd name="T28" fmla="*/ 594 w 769"/>
              <a:gd name="T29" fmla="*/ 2552 h 4352"/>
              <a:gd name="T30" fmla="*/ 610 w 769"/>
              <a:gd name="T31" fmla="*/ 2592 h 4352"/>
              <a:gd name="T32" fmla="*/ 626 w 769"/>
              <a:gd name="T33" fmla="*/ 2656 h 4352"/>
              <a:gd name="T34" fmla="*/ 634 w 769"/>
              <a:gd name="T35" fmla="*/ 2768 h 4352"/>
              <a:gd name="T36" fmla="*/ 682 w 769"/>
              <a:gd name="T37" fmla="*/ 2880 h 4352"/>
              <a:gd name="T38" fmla="*/ 690 w 769"/>
              <a:gd name="T39" fmla="*/ 2992 h 4352"/>
              <a:gd name="T40" fmla="*/ 706 w 769"/>
              <a:gd name="T41" fmla="*/ 3024 h 4352"/>
              <a:gd name="T42" fmla="*/ 722 w 769"/>
              <a:gd name="T43" fmla="*/ 3408 h 4352"/>
              <a:gd name="T44" fmla="*/ 754 w 769"/>
              <a:gd name="T45" fmla="*/ 3808 h 4352"/>
              <a:gd name="T46" fmla="*/ 730 w 769"/>
              <a:gd name="T47" fmla="*/ 4352 h 4352"/>
              <a:gd name="T48" fmla="*/ 634 w 769"/>
              <a:gd name="T49" fmla="*/ 4104 h 4352"/>
              <a:gd name="T50" fmla="*/ 522 w 769"/>
              <a:gd name="T51" fmla="*/ 4152 h 4352"/>
              <a:gd name="T52" fmla="*/ 402 w 769"/>
              <a:gd name="T53" fmla="*/ 4240 h 4352"/>
              <a:gd name="T54" fmla="*/ 338 w 769"/>
              <a:gd name="T55" fmla="*/ 4192 h 4352"/>
              <a:gd name="T56" fmla="*/ 314 w 769"/>
              <a:gd name="T57" fmla="*/ 4168 h 4352"/>
              <a:gd name="T58" fmla="*/ 290 w 769"/>
              <a:gd name="T59" fmla="*/ 4160 h 4352"/>
              <a:gd name="T60" fmla="*/ 274 w 769"/>
              <a:gd name="T61" fmla="*/ 4136 h 4352"/>
              <a:gd name="T62" fmla="*/ 250 w 769"/>
              <a:gd name="T63" fmla="*/ 4120 h 4352"/>
              <a:gd name="T64" fmla="*/ 210 w 769"/>
              <a:gd name="T65" fmla="*/ 4064 h 4352"/>
              <a:gd name="T66" fmla="*/ 122 w 769"/>
              <a:gd name="T67" fmla="*/ 3880 h 4352"/>
              <a:gd name="T68" fmla="*/ 162 w 769"/>
              <a:gd name="T69" fmla="*/ 2904 h 4352"/>
              <a:gd name="T70" fmla="*/ 194 w 769"/>
              <a:gd name="T71" fmla="*/ 2632 h 4352"/>
              <a:gd name="T72" fmla="*/ 178 w 769"/>
              <a:gd name="T73" fmla="*/ 1880 h 4352"/>
              <a:gd name="T74" fmla="*/ 138 w 769"/>
              <a:gd name="T75" fmla="*/ 1664 h 4352"/>
              <a:gd name="T76" fmla="*/ 66 w 769"/>
              <a:gd name="T77" fmla="*/ 1256 h 4352"/>
              <a:gd name="T78" fmla="*/ 10 w 769"/>
              <a:gd name="T79" fmla="*/ 888 h 4352"/>
              <a:gd name="T80" fmla="*/ 42 w 769"/>
              <a:gd name="T81" fmla="*/ 528 h 4352"/>
              <a:gd name="T82" fmla="*/ 66 w 769"/>
              <a:gd name="T83" fmla="*/ 152 h 4352"/>
              <a:gd name="T84" fmla="*/ 186 w 769"/>
              <a:gd name="T85" fmla="*/ 16 h 435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69" h="4352">
                <a:moveTo>
                  <a:pt x="106" y="0"/>
                </a:moveTo>
                <a:cubicBezTo>
                  <a:pt x="149" y="5"/>
                  <a:pt x="191" y="12"/>
                  <a:pt x="234" y="16"/>
                </a:cubicBezTo>
                <a:cubicBezTo>
                  <a:pt x="341" y="26"/>
                  <a:pt x="554" y="40"/>
                  <a:pt x="554" y="40"/>
                </a:cubicBezTo>
                <a:cubicBezTo>
                  <a:pt x="545" y="167"/>
                  <a:pt x="511" y="283"/>
                  <a:pt x="490" y="408"/>
                </a:cubicBezTo>
                <a:cubicBezTo>
                  <a:pt x="500" y="654"/>
                  <a:pt x="504" y="631"/>
                  <a:pt x="490" y="928"/>
                </a:cubicBezTo>
                <a:cubicBezTo>
                  <a:pt x="487" y="992"/>
                  <a:pt x="458" y="1073"/>
                  <a:pt x="442" y="1136"/>
                </a:cubicBezTo>
                <a:cubicBezTo>
                  <a:pt x="436" y="1201"/>
                  <a:pt x="437" y="1339"/>
                  <a:pt x="402" y="1392"/>
                </a:cubicBezTo>
                <a:cubicBezTo>
                  <a:pt x="396" y="1461"/>
                  <a:pt x="383" y="1523"/>
                  <a:pt x="394" y="1592"/>
                </a:cubicBezTo>
                <a:cubicBezTo>
                  <a:pt x="402" y="1643"/>
                  <a:pt x="429" y="1686"/>
                  <a:pt x="442" y="1736"/>
                </a:cubicBezTo>
                <a:cubicBezTo>
                  <a:pt x="448" y="1760"/>
                  <a:pt x="450" y="1785"/>
                  <a:pt x="458" y="1808"/>
                </a:cubicBezTo>
                <a:cubicBezTo>
                  <a:pt x="491" y="1906"/>
                  <a:pt x="461" y="1787"/>
                  <a:pt x="482" y="1864"/>
                </a:cubicBezTo>
                <a:cubicBezTo>
                  <a:pt x="488" y="1885"/>
                  <a:pt x="488" y="1908"/>
                  <a:pt x="498" y="1928"/>
                </a:cubicBezTo>
                <a:cubicBezTo>
                  <a:pt x="524" y="1980"/>
                  <a:pt x="551" y="2039"/>
                  <a:pt x="562" y="2096"/>
                </a:cubicBezTo>
                <a:cubicBezTo>
                  <a:pt x="568" y="2210"/>
                  <a:pt x="571" y="2238"/>
                  <a:pt x="586" y="2328"/>
                </a:cubicBezTo>
                <a:cubicBezTo>
                  <a:pt x="589" y="2403"/>
                  <a:pt x="587" y="2478"/>
                  <a:pt x="594" y="2552"/>
                </a:cubicBezTo>
                <a:cubicBezTo>
                  <a:pt x="595" y="2566"/>
                  <a:pt x="606" y="2578"/>
                  <a:pt x="610" y="2592"/>
                </a:cubicBezTo>
                <a:cubicBezTo>
                  <a:pt x="616" y="2613"/>
                  <a:pt x="626" y="2656"/>
                  <a:pt x="626" y="2656"/>
                </a:cubicBezTo>
                <a:cubicBezTo>
                  <a:pt x="629" y="2693"/>
                  <a:pt x="628" y="2731"/>
                  <a:pt x="634" y="2768"/>
                </a:cubicBezTo>
                <a:cubicBezTo>
                  <a:pt x="640" y="2807"/>
                  <a:pt x="670" y="2843"/>
                  <a:pt x="682" y="2880"/>
                </a:cubicBezTo>
                <a:cubicBezTo>
                  <a:pt x="685" y="2917"/>
                  <a:pt x="684" y="2955"/>
                  <a:pt x="690" y="2992"/>
                </a:cubicBezTo>
                <a:cubicBezTo>
                  <a:pt x="692" y="3004"/>
                  <a:pt x="705" y="3012"/>
                  <a:pt x="706" y="3024"/>
                </a:cubicBezTo>
                <a:cubicBezTo>
                  <a:pt x="711" y="3062"/>
                  <a:pt x="722" y="3406"/>
                  <a:pt x="722" y="3408"/>
                </a:cubicBezTo>
                <a:cubicBezTo>
                  <a:pt x="727" y="3510"/>
                  <a:pt x="724" y="3688"/>
                  <a:pt x="754" y="3808"/>
                </a:cubicBezTo>
                <a:cubicBezTo>
                  <a:pt x="752" y="3921"/>
                  <a:pt x="769" y="4194"/>
                  <a:pt x="730" y="4352"/>
                </a:cubicBezTo>
                <a:cubicBezTo>
                  <a:pt x="700" y="4262"/>
                  <a:pt x="737" y="4138"/>
                  <a:pt x="634" y="4104"/>
                </a:cubicBezTo>
                <a:cubicBezTo>
                  <a:pt x="576" y="4110"/>
                  <a:pt x="540" y="4097"/>
                  <a:pt x="522" y="4152"/>
                </a:cubicBezTo>
                <a:cubicBezTo>
                  <a:pt x="510" y="4269"/>
                  <a:pt x="522" y="4251"/>
                  <a:pt x="402" y="4240"/>
                </a:cubicBezTo>
                <a:cubicBezTo>
                  <a:pt x="375" y="4222"/>
                  <a:pt x="368" y="4202"/>
                  <a:pt x="338" y="4192"/>
                </a:cubicBezTo>
                <a:cubicBezTo>
                  <a:pt x="330" y="4184"/>
                  <a:pt x="323" y="4174"/>
                  <a:pt x="314" y="4168"/>
                </a:cubicBezTo>
                <a:cubicBezTo>
                  <a:pt x="307" y="4163"/>
                  <a:pt x="297" y="4165"/>
                  <a:pt x="290" y="4160"/>
                </a:cubicBezTo>
                <a:cubicBezTo>
                  <a:pt x="282" y="4154"/>
                  <a:pt x="281" y="4143"/>
                  <a:pt x="274" y="4136"/>
                </a:cubicBezTo>
                <a:cubicBezTo>
                  <a:pt x="267" y="4129"/>
                  <a:pt x="257" y="4127"/>
                  <a:pt x="250" y="4120"/>
                </a:cubicBezTo>
                <a:cubicBezTo>
                  <a:pt x="240" y="4110"/>
                  <a:pt x="219" y="4078"/>
                  <a:pt x="210" y="4064"/>
                </a:cubicBezTo>
                <a:cubicBezTo>
                  <a:pt x="193" y="3996"/>
                  <a:pt x="179" y="3923"/>
                  <a:pt x="122" y="3880"/>
                </a:cubicBezTo>
                <a:cubicBezTo>
                  <a:pt x="129" y="3564"/>
                  <a:pt x="85" y="3212"/>
                  <a:pt x="162" y="2904"/>
                </a:cubicBezTo>
                <a:cubicBezTo>
                  <a:pt x="172" y="2813"/>
                  <a:pt x="185" y="2723"/>
                  <a:pt x="194" y="2632"/>
                </a:cubicBezTo>
                <a:cubicBezTo>
                  <a:pt x="189" y="2381"/>
                  <a:pt x="188" y="2131"/>
                  <a:pt x="178" y="1880"/>
                </a:cubicBezTo>
                <a:cubicBezTo>
                  <a:pt x="175" y="1813"/>
                  <a:pt x="150" y="1730"/>
                  <a:pt x="138" y="1664"/>
                </a:cubicBezTo>
                <a:cubicBezTo>
                  <a:pt x="112" y="1527"/>
                  <a:pt x="96" y="1392"/>
                  <a:pt x="66" y="1256"/>
                </a:cubicBezTo>
                <a:cubicBezTo>
                  <a:pt x="54" y="1133"/>
                  <a:pt x="28" y="1011"/>
                  <a:pt x="10" y="888"/>
                </a:cubicBezTo>
                <a:cubicBezTo>
                  <a:pt x="14" y="786"/>
                  <a:pt x="0" y="633"/>
                  <a:pt x="42" y="528"/>
                </a:cubicBezTo>
                <a:cubicBezTo>
                  <a:pt x="58" y="401"/>
                  <a:pt x="58" y="283"/>
                  <a:pt x="66" y="152"/>
                </a:cubicBezTo>
                <a:cubicBezTo>
                  <a:pt x="73" y="41"/>
                  <a:pt x="82" y="16"/>
                  <a:pt x="186" y="16"/>
                </a:cubicBezTo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72009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18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8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86093" y="216278"/>
            <a:ext cx="8749665" cy="55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39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093" y="913864"/>
            <a:ext cx="8749665" cy="391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6092" y="4918115"/>
            <a:ext cx="2268432" cy="37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103"/>
            </a:lvl1pPr>
          </a:lstStyle>
          <a:p>
            <a:pPr defTabSz="720090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21632" y="4918115"/>
            <a:ext cx="3078586" cy="37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103"/>
            </a:lvl1pPr>
          </a:lstStyle>
          <a:p>
            <a:pPr defTabSz="720090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7326" y="4918115"/>
            <a:ext cx="2268432" cy="37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103" smtClean="0"/>
            </a:lvl1pPr>
          </a:lstStyle>
          <a:p>
            <a:pPr defTabSz="720090">
              <a:defRPr/>
            </a:pPr>
            <a:fld id="{FD0D518B-6A73-4B39-8817-6EDC527E234A}" type="slidenum">
              <a:rPr lang="zh-CN" altLang="zh-CN" smtClean="0">
                <a:solidFill>
                  <a:srgbClr val="000000"/>
                </a:solidFill>
              </a:rPr>
              <a:pPr defTabSz="720090"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1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600000">
                                      <p:cBhvr>
                                        <p:cTn id="6" dur="2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ccel="50000" decel="50000" autoRev="1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99640">
                                      <p:cBhvr>
                                        <p:cTn id="8" dur="3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40000">
                                      <p:cBhvr>
                                        <p:cTn id="10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ccel="50000" decel="50000" autoRev="1" fill="hold" nodeType="withEffect">
                                  <p:stCondLst>
                                    <p:cond delay="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99640">
                                      <p:cBhvr>
                                        <p:cTn id="12" dur="3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accel="50000" decel="50000" autoRev="1" fill="hold" nodeType="withEffect">
                                  <p:stCondLst>
                                    <p:cond delay="8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179700">
                                      <p:cBhvr>
                                        <p:cTn id="1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accel="50000" decel="50000" autoRev="1" fill="hold" nodeType="withEffect">
                                  <p:stCondLst>
                                    <p:cond delay="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6" dur="5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35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35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35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35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35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60045" algn="ctr" rtl="0" fontAlgn="base">
        <a:spcBef>
          <a:spcPct val="0"/>
        </a:spcBef>
        <a:spcAft>
          <a:spcPct val="0"/>
        </a:spcAft>
        <a:defRPr sz="2835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720090" algn="ctr" rtl="0" fontAlgn="base">
        <a:spcBef>
          <a:spcPct val="0"/>
        </a:spcBef>
        <a:spcAft>
          <a:spcPct val="0"/>
        </a:spcAft>
        <a:defRPr sz="2835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80135" algn="ctr" rtl="0" fontAlgn="base">
        <a:spcBef>
          <a:spcPct val="0"/>
        </a:spcBef>
        <a:spcAft>
          <a:spcPct val="0"/>
        </a:spcAft>
        <a:defRPr sz="2835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440180" algn="ctr" rtl="0" fontAlgn="base">
        <a:spcBef>
          <a:spcPct val="0"/>
        </a:spcBef>
        <a:spcAft>
          <a:spcPct val="0"/>
        </a:spcAft>
        <a:defRPr sz="2835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70034" indent="-270034" algn="l" rtl="0" eaLnBrk="0" fontAlgn="base" hangingPunct="0">
        <a:spcBef>
          <a:spcPct val="20000"/>
        </a:spcBef>
        <a:spcAft>
          <a:spcPct val="0"/>
        </a:spcAft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1pPr>
      <a:lvl2pPr marL="585073" indent="-225028" algn="l" rtl="0" eaLnBrk="0" fontAlgn="base" hangingPunct="0">
        <a:spcBef>
          <a:spcPct val="20000"/>
        </a:spcBef>
        <a:spcAft>
          <a:spcPct val="0"/>
        </a:spcAft>
        <a:buChar char="–"/>
        <a:defRPr sz="1890">
          <a:solidFill>
            <a:schemeClr val="tx1"/>
          </a:solidFill>
          <a:latin typeface="+mn-lt"/>
          <a:ea typeface="+mn-ea"/>
        </a:defRPr>
      </a:lvl2pPr>
      <a:lvl3pPr marL="900113" indent="-180023" algn="l" rtl="0" eaLnBrk="0" fontAlgn="base" hangingPunct="0">
        <a:spcBef>
          <a:spcPct val="20000"/>
        </a:spcBef>
        <a:spcAft>
          <a:spcPct val="0"/>
        </a:spcAft>
        <a:buChar char="•"/>
        <a:defRPr sz="1575">
          <a:solidFill>
            <a:schemeClr val="tx1"/>
          </a:solidFill>
          <a:latin typeface="+mn-lt"/>
          <a:ea typeface="+mn-ea"/>
        </a:defRPr>
      </a:lvl3pPr>
      <a:lvl4pPr marL="1260158" indent="-18002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620203" indent="-18002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1980248" indent="-18002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340293" indent="-18002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2700338" indent="-18002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060383" indent="-18002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756469" y="1764233"/>
            <a:ext cx="684076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20090"/>
            <a:endParaRPr lang="en-US" altLang="zh-CN" sz="1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285750" indent="-285750" defTabSz="720090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一个项目的商业价值只有在它被成功地发布并运行时才能体现出来</a:t>
            </a:r>
            <a:r>
              <a:rPr lang="zh-CN" altLang="en-US" sz="1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en-US" altLang="zh-CN" sz="16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285750" indent="-285750" defTabSz="720090"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285750" indent="-285750" defTabSz="72009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1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项目</a:t>
            </a:r>
            <a:r>
              <a:rPr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会解决什么</a:t>
            </a:r>
            <a:r>
              <a:rPr lang="zh-CN" altLang="en-US" sz="1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问题</a:t>
            </a:r>
            <a:endParaRPr lang="en-US" altLang="zh-CN" sz="16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285750" indent="-285750" defTabSz="72009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为</a:t>
            </a:r>
            <a:r>
              <a:rPr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谁</a:t>
            </a:r>
            <a:r>
              <a:rPr lang="zh-CN" altLang="en-US" sz="1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解决问题</a:t>
            </a:r>
            <a:endParaRPr lang="en-US" altLang="zh-CN" sz="16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285750" indent="-285750" defTabSz="72009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为什么</a:t>
            </a:r>
            <a:r>
              <a:rPr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它会</a:t>
            </a:r>
            <a:r>
              <a:rPr lang="zh-CN" altLang="en-US" sz="1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解决问题</a:t>
            </a:r>
            <a:endParaRPr lang="en-US" altLang="zh-CN" sz="16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285750" indent="-285750" defTabSz="72009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以及</a:t>
            </a:r>
            <a:r>
              <a:rPr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怎样才能拿到客户的</a:t>
            </a:r>
            <a:r>
              <a:rPr lang="zh-CN" altLang="en-US" sz="1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报酬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4100" name="文本框 2"/>
          <p:cNvSpPr txBox="1">
            <a:spLocks noChangeArrowheads="1"/>
          </p:cNvSpPr>
          <p:nvPr/>
        </p:nvSpPr>
        <p:spPr bwMode="auto">
          <a:xfrm>
            <a:off x="468437" y="756121"/>
            <a:ext cx="3888432" cy="61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20090"/>
            <a:r>
              <a:rPr lang="zh-CN" altLang="en-US" sz="2000" b="1" dirty="0">
                <a:solidFill>
                  <a:srgbClr val="000000"/>
                </a:solidFill>
              </a:rPr>
              <a:t>重视商业价值，提供渐进的价值</a:t>
            </a:r>
          </a:p>
          <a:p>
            <a:pPr defTabSz="720090"/>
            <a:endParaRPr lang="zh-CN" altLang="en-US" sz="1418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51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文本框 2"/>
          <p:cNvSpPr txBox="1">
            <a:spLocks noChangeArrowheads="1"/>
          </p:cNvSpPr>
          <p:nvPr/>
        </p:nvSpPr>
        <p:spPr bwMode="auto">
          <a:xfrm>
            <a:off x="540445" y="540097"/>
            <a:ext cx="27215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20090"/>
            <a:r>
              <a:rPr lang="zh-CN" altLang="en-US" sz="1400" b="1" dirty="0"/>
              <a:t>两个方面保证客户的利益</a:t>
            </a:r>
            <a:r>
              <a:rPr lang="zh-CN" altLang="en-US" sz="1400" dirty="0"/>
              <a:t>：</a:t>
            </a:r>
            <a:endParaRPr lang="zh-CN" altLang="en-US" sz="1418" dirty="0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4581" y="1100271"/>
            <a:ext cx="4083010" cy="64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defTabSz="72009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sz="1418" b="1" dirty="0">
                <a:solidFill>
                  <a:srgbClr val="000000"/>
                </a:solidFill>
              </a:rPr>
              <a:t>我们提供的新版本对用户真的有价值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764581" y="1766703"/>
            <a:ext cx="4083010" cy="64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defTabSz="72009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sz="1418" b="1" dirty="0">
                <a:solidFill>
                  <a:srgbClr val="000000"/>
                </a:solidFill>
              </a:rPr>
              <a:t>和客户商讨一个最优的新版本的发布频率 </a:t>
            </a:r>
          </a:p>
        </p:txBody>
      </p:sp>
      <p:sp>
        <p:nvSpPr>
          <p:cNvPr id="6" name="文本框 1"/>
          <p:cNvSpPr txBox="1">
            <a:spLocks noChangeArrowheads="1"/>
          </p:cNvSpPr>
          <p:nvPr/>
        </p:nvSpPr>
        <p:spPr bwMode="auto">
          <a:xfrm>
            <a:off x="1382033" y="2772345"/>
            <a:ext cx="6575236" cy="148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20090"/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</a:rPr>
              <a:t>    在</a:t>
            </a:r>
            <a:r>
              <a:rPr lang="en-US" altLang="zh-CN" sz="1400" b="1" dirty="0">
                <a:solidFill>
                  <a:srgbClr val="000000"/>
                </a:solidFill>
                <a:latin typeface="+mn-ea"/>
                <a:ea typeface="+mn-ea"/>
              </a:rPr>
              <a:t>MSF</a:t>
            </a:r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</a:rPr>
              <a:t>团队模型中，“用户体验”这个角色代表了用户的利益，保证产品能真正易于使用；“产品管理”这个角色代表了客户的利益，保证了我们的产品能为顾客提供商业价值。</a:t>
            </a:r>
            <a:endParaRPr lang="en-US" altLang="zh-CN" sz="1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720090"/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endParaRPr lang="en-US" altLang="zh-CN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720090"/>
            <a:endParaRPr lang="zh-CN" altLang="en-US" sz="1418" dirty="0">
              <a:solidFill>
                <a:srgbClr val="000000"/>
              </a:solidFill>
            </a:endParaRPr>
          </a:p>
          <a:p>
            <a:pPr defTabSz="720090"/>
            <a:endParaRPr lang="zh-CN" altLang="en-US" sz="1418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3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828477" y="684113"/>
            <a:ext cx="47525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20090"/>
            <a:r>
              <a:rPr lang="zh-CN" altLang="en-US" sz="2800" b="1" dirty="0">
                <a:solidFill>
                  <a:srgbClr val="000000"/>
                </a:solidFill>
              </a:rPr>
              <a:t>保持敏捷，预期和适应变化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620565" y="2052265"/>
            <a:ext cx="6540763" cy="194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defTabSz="720090">
              <a:spcBef>
                <a:spcPct val="0"/>
              </a:spcBef>
              <a:buClr>
                <a:srgbClr val="000000"/>
              </a:buClr>
            </a:pPr>
            <a:r>
              <a:rPr lang="zh-CN" altLang="en-US" sz="1800" b="1" dirty="0" smtClean="0">
                <a:solidFill>
                  <a:srgbClr val="000000"/>
                </a:solidFill>
              </a:rPr>
              <a:t>导致软件变化的原因</a:t>
            </a:r>
            <a:endParaRPr lang="en-US" altLang="zh-CN" sz="1800" b="1" dirty="0" smtClean="0">
              <a:solidFill>
                <a:srgbClr val="000000"/>
              </a:solidFill>
            </a:endParaRPr>
          </a:p>
          <a:p>
            <a:pPr defTabSz="720090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1800" b="1" dirty="0" smtClean="0">
                <a:solidFill>
                  <a:srgbClr val="000000"/>
                </a:solidFill>
              </a:rPr>
              <a:t>            内部原因</a:t>
            </a:r>
            <a:endParaRPr lang="en-US" altLang="zh-CN" sz="1800" b="1" dirty="0" smtClean="0">
              <a:solidFill>
                <a:srgbClr val="000000"/>
              </a:solidFill>
            </a:endParaRPr>
          </a:p>
          <a:p>
            <a:pPr defTabSz="720090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1800" b="1" dirty="0" smtClean="0">
                <a:solidFill>
                  <a:srgbClr val="000000"/>
                </a:solidFill>
              </a:rPr>
              <a:t>            外部原因</a:t>
            </a:r>
            <a:endParaRPr lang="en-US" altLang="zh-CN" sz="1800" b="1" dirty="0" smtClean="0">
              <a:solidFill>
                <a:srgbClr val="000000"/>
              </a:solidFill>
            </a:endParaRPr>
          </a:p>
          <a:p>
            <a:pPr defTabSz="720090">
              <a:spcBef>
                <a:spcPct val="0"/>
              </a:spcBef>
              <a:buClr>
                <a:srgbClr val="000000"/>
              </a:buClr>
              <a:buNone/>
            </a:pPr>
            <a:endParaRPr lang="en-US" altLang="zh-CN" sz="1418" b="1" dirty="0">
              <a:solidFill>
                <a:srgbClr val="000000"/>
              </a:solidFill>
            </a:endParaRPr>
          </a:p>
          <a:p>
            <a:pPr marL="285750" indent="-285750" defTabSz="720090">
              <a:spcBef>
                <a:spcPct val="0"/>
              </a:spcBef>
              <a:buClr>
                <a:srgbClr val="000000"/>
              </a:buClr>
            </a:pPr>
            <a:r>
              <a:rPr lang="zh-CN" altLang="en-US" sz="1800" b="1" dirty="0" smtClean="0">
                <a:solidFill>
                  <a:srgbClr val="000000"/>
                </a:solidFill>
              </a:rPr>
              <a:t>重视项目需求的生存期</a:t>
            </a:r>
            <a:endParaRPr lang="en-US" altLang="zh-CN" sz="1800" b="1" dirty="0" smtClean="0">
              <a:solidFill>
                <a:srgbClr val="000000"/>
              </a:solidFill>
            </a:endParaRPr>
          </a:p>
          <a:p>
            <a:pPr marL="285750" indent="-285750" defTabSz="720090">
              <a:spcBef>
                <a:spcPct val="0"/>
              </a:spcBef>
              <a:buClr>
                <a:srgbClr val="000000"/>
              </a:buClr>
            </a:pPr>
            <a:endParaRPr lang="en-US" altLang="zh-CN" sz="1800" b="1" dirty="0" smtClean="0">
              <a:solidFill>
                <a:srgbClr val="000000"/>
              </a:solidFill>
            </a:endParaRPr>
          </a:p>
          <a:p>
            <a:pPr marL="285750" indent="-285750" defTabSz="720090">
              <a:spcBef>
                <a:spcPct val="0"/>
              </a:spcBef>
              <a:buClr>
                <a:srgbClr val="000000"/>
              </a:buClr>
            </a:pPr>
            <a:r>
              <a:rPr lang="zh-CN" altLang="en-US" sz="1800" b="1" dirty="0" smtClean="0">
                <a:solidFill>
                  <a:srgbClr val="000000"/>
                </a:solidFill>
              </a:rPr>
              <a:t>根据客户的反馈及时修改</a:t>
            </a:r>
            <a:endParaRPr lang="en-US" altLang="zh-CN" sz="1800" b="1" dirty="0" smtClean="0">
              <a:solidFill>
                <a:srgbClr val="000000"/>
              </a:solidFill>
            </a:endParaRPr>
          </a:p>
          <a:p>
            <a:pPr defTabSz="720090">
              <a:spcBef>
                <a:spcPct val="0"/>
              </a:spcBef>
              <a:buClr>
                <a:srgbClr val="000000"/>
              </a:buClr>
              <a:buNone/>
            </a:pPr>
            <a:endParaRPr lang="en-US" altLang="zh-CN" sz="1418" b="1" dirty="0">
              <a:solidFill>
                <a:srgbClr val="000000"/>
              </a:solidFill>
            </a:endParaRPr>
          </a:p>
          <a:p>
            <a:pPr defTabSz="720090">
              <a:spcBef>
                <a:spcPct val="0"/>
              </a:spcBef>
              <a:buClr>
                <a:srgbClr val="000000"/>
              </a:buClr>
              <a:buNone/>
            </a:pPr>
            <a:endParaRPr lang="zh-CN" altLang="en-US" sz="1418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59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453" y="530692"/>
            <a:ext cx="8749665" cy="556319"/>
          </a:xfrm>
        </p:spPr>
        <p:txBody>
          <a:bodyPr/>
          <a:lstStyle/>
          <a:p>
            <a:pPr algn="l" eaLnBrk="1" hangingPunct="1"/>
            <a:r>
              <a:rPr lang="zh-CN" altLang="en-US" sz="2800" dirty="0" smtClean="0"/>
              <a:t>投资质量</a:t>
            </a: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3414495" y="1112639"/>
            <a:ext cx="4083010" cy="64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2009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None/>
            </a:pPr>
            <a:endParaRPr lang="zh-CN" altLang="en-US" sz="1418" b="1">
              <a:solidFill>
                <a:srgbClr val="000000"/>
              </a:solidFill>
            </a:endParaRPr>
          </a:p>
        </p:txBody>
      </p:sp>
      <p:sp>
        <p:nvSpPr>
          <p:cNvPr id="8200" name="Rectangle 14"/>
          <p:cNvSpPr>
            <a:spLocks noChangeArrowheads="1"/>
          </p:cNvSpPr>
          <p:nvPr/>
        </p:nvSpPr>
        <p:spPr bwMode="auto">
          <a:xfrm>
            <a:off x="3414495" y="2332791"/>
            <a:ext cx="4083010" cy="64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2009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None/>
            </a:pPr>
            <a:endParaRPr lang="zh-CN" altLang="en-US" sz="1418" b="1">
              <a:solidFill>
                <a:srgbClr val="000000"/>
              </a:solidFill>
            </a:endParaRPr>
          </a:p>
        </p:txBody>
      </p:sp>
      <p:sp>
        <p:nvSpPr>
          <p:cNvPr id="8203" name="Rectangle 20"/>
          <p:cNvSpPr>
            <a:spLocks noChangeArrowheads="1"/>
          </p:cNvSpPr>
          <p:nvPr/>
        </p:nvSpPr>
        <p:spPr bwMode="auto">
          <a:xfrm>
            <a:off x="1188517" y="3376237"/>
            <a:ext cx="6281485" cy="64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defTabSz="720090" eaLnBrk="0" hangingPunct="0">
              <a:spcBef>
                <a:spcPct val="0"/>
              </a:spcBef>
            </a:pPr>
            <a:r>
              <a:rPr lang="zh-CN" altLang="zh-CN" sz="1418" b="1" dirty="0">
                <a:solidFill>
                  <a:srgbClr val="000000"/>
                </a:solidFill>
              </a:rPr>
              <a:t>投资是长期的</a:t>
            </a:r>
            <a:endParaRPr lang="en-US" altLang="zh-CN" sz="1418" b="1" dirty="0">
              <a:solidFill>
                <a:srgbClr val="000000"/>
              </a:solidFill>
            </a:endParaRPr>
          </a:p>
          <a:p>
            <a:pPr defTabSz="720090" eaLnBrk="0" hangingPunct="0">
              <a:spcBef>
                <a:spcPct val="0"/>
              </a:spcBef>
              <a:buNone/>
            </a:pPr>
            <a:r>
              <a:rPr lang="zh-CN" altLang="en-US" sz="1418" b="1" dirty="0" smtClean="0">
                <a:solidFill>
                  <a:srgbClr val="000000"/>
                </a:solidFill>
              </a:rPr>
              <a:t>     人</a:t>
            </a:r>
            <a:r>
              <a:rPr lang="zh-CN" altLang="en-US" sz="1418" b="1" dirty="0">
                <a:solidFill>
                  <a:srgbClr val="000000"/>
                </a:solidFill>
              </a:rPr>
              <a:t>的成长、团队的成熟都需要时间，不可能短期内立竿见影。那些“短</a:t>
            </a:r>
            <a:r>
              <a:rPr lang="zh-CN" altLang="en-US" sz="1418" b="1" dirty="0" smtClean="0">
                <a:solidFill>
                  <a:srgbClr val="000000"/>
                </a:solidFill>
              </a:rPr>
              <a:t>平  </a:t>
            </a:r>
            <a:endParaRPr lang="en-US" altLang="zh-CN" sz="1418" b="1" dirty="0" smtClean="0">
              <a:solidFill>
                <a:srgbClr val="000000"/>
              </a:solidFill>
            </a:endParaRPr>
          </a:p>
          <a:p>
            <a:pPr defTabSz="720090" eaLnBrk="0" hangingPunct="0">
              <a:spcBef>
                <a:spcPct val="0"/>
              </a:spcBef>
              <a:buNone/>
            </a:pPr>
            <a:r>
              <a:rPr lang="en-US" altLang="zh-CN" sz="1418" b="1" dirty="0">
                <a:solidFill>
                  <a:srgbClr val="000000"/>
                </a:solidFill>
              </a:rPr>
              <a:t> </a:t>
            </a:r>
            <a:r>
              <a:rPr lang="en-US" altLang="zh-CN" sz="1418" b="1" dirty="0" smtClean="0">
                <a:solidFill>
                  <a:srgbClr val="000000"/>
                </a:solidFill>
              </a:rPr>
              <a:t>    </a:t>
            </a:r>
            <a:r>
              <a:rPr lang="zh-CN" altLang="en-US" sz="1418" b="1" dirty="0" smtClean="0">
                <a:solidFill>
                  <a:srgbClr val="000000"/>
                </a:solidFill>
              </a:rPr>
              <a:t>快</a:t>
            </a:r>
            <a:r>
              <a:rPr lang="zh-CN" altLang="en-US" sz="1418" b="1" dirty="0">
                <a:solidFill>
                  <a:srgbClr val="000000"/>
                </a:solidFill>
              </a:rPr>
              <a:t>”的东西，叫投机，不叫投资。</a:t>
            </a:r>
            <a:endParaRPr lang="zh-CN" altLang="zh-CN" sz="1418" b="1" dirty="0">
              <a:solidFill>
                <a:srgbClr val="000000"/>
              </a:solidFill>
            </a:endParaRPr>
          </a:p>
        </p:txBody>
      </p:sp>
      <p:sp>
        <p:nvSpPr>
          <p:cNvPr id="8204" name="Text Box 21"/>
          <p:cNvSpPr txBox="1">
            <a:spLocks noChangeArrowheads="1"/>
          </p:cNvSpPr>
          <p:nvPr/>
        </p:nvSpPr>
        <p:spPr bwMode="auto">
          <a:xfrm>
            <a:off x="1188517" y="2247556"/>
            <a:ext cx="6217727" cy="96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defTabSz="720090" eaLnBrk="0" hangingPunct="0">
              <a:spcBef>
                <a:spcPct val="0"/>
              </a:spcBef>
            </a:pPr>
            <a:r>
              <a:rPr lang="zh-CN" altLang="zh-CN" sz="1418" b="1" dirty="0">
                <a:solidFill>
                  <a:srgbClr val="000000"/>
                </a:solidFill>
              </a:rPr>
              <a:t>投资要讲时机</a:t>
            </a:r>
            <a:r>
              <a:rPr lang="en-US" altLang="zh-CN" sz="1418" b="1" dirty="0">
                <a:solidFill>
                  <a:srgbClr val="000000"/>
                </a:solidFill>
              </a:rPr>
              <a:t> </a:t>
            </a:r>
          </a:p>
          <a:p>
            <a:pPr defTabSz="720090" eaLnBrk="0" hangingPunct="0">
              <a:spcBef>
                <a:spcPct val="0"/>
              </a:spcBef>
              <a:buNone/>
            </a:pPr>
            <a:r>
              <a:rPr lang="en-US" altLang="zh-CN" sz="1418" b="1" dirty="0" smtClean="0">
                <a:solidFill>
                  <a:srgbClr val="000000"/>
                </a:solidFill>
              </a:rPr>
              <a:t>     </a:t>
            </a:r>
            <a:r>
              <a:rPr lang="zh-CN" altLang="zh-CN" sz="1418" b="1" dirty="0" smtClean="0">
                <a:solidFill>
                  <a:srgbClr val="000000"/>
                </a:solidFill>
              </a:rPr>
              <a:t>对于</a:t>
            </a:r>
            <a:r>
              <a:rPr lang="zh-CN" altLang="zh-CN" sz="1418" b="1" dirty="0">
                <a:solidFill>
                  <a:srgbClr val="000000"/>
                </a:solidFill>
              </a:rPr>
              <a:t>某项技术的培训，最好的做法是在即将需要的时候进行培训</a:t>
            </a:r>
            <a:r>
              <a:rPr lang="zh-CN" altLang="en-US" sz="1418" b="1" dirty="0">
                <a:solidFill>
                  <a:srgbClr val="000000"/>
                </a:solidFill>
              </a:rPr>
              <a:t>，</a:t>
            </a:r>
            <a:r>
              <a:rPr lang="zh-CN" altLang="zh-CN" sz="1418" b="1" dirty="0">
                <a:solidFill>
                  <a:srgbClr val="000000"/>
                </a:solidFill>
              </a:rPr>
              <a:t>太</a:t>
            </a:r>
            <a:r>
              <a:rPr lang="zh-CN" altLang="zh-CN" sz="1418" b="1" dirty="0" smtClean="0">
                <a:solidFill>
                  <a:srgbClr val="000000"/>
                </a:solidFill>
              </a:rPr>
              <a:t>超</a:t>
            </a:r>
            <a:endParaRPr lang="en-US" altLang="zh-CN" sz="1418" b="1" dirty="0" smtClean="0">
              <a:solidFill>
                <a:srgbClr val="000000"/>
              </a:solidFill>
            </a:endParaRPr>
          </a:p>
          <a:p>
            <a:pPr defTabSz="720090" eaLnBrk="0" hangingPunct="0">
              <a:spcBef>
                <a:spcPct val="0"/>
              </a:spcBef>
              <a:buNone/>
            </a:pPr>
            <a:r>
              <a:rPr lang="en-US" altLang="zh-CN" sz="1418" b="1" dirty="0" smtClean="0">
                <a:solidFill>
                  <a:srgbClr val="000000"/>
                </a:solidFill>
              </a:rPr>
              <a:t>     </a:t>
            </a:r>
            <a:r>
              <a:rPr lang="zh-CN" altLang="zh-CN" sz="1418" b="1" dirty="0" smtClean="0">
                <a:solidFill>
                  <a:srgbClr val="000000"/>
                </a:solidFill>
              </a:rPr>
              <a:t>前</a:t>
            </a:r>
            <a:r>
              <a:rPr lang="zh-CN" altLang="zh-CN" sz="1418" b="1" dirty="0">
                <a:solidFill>
                  <a:srgbClr val="000000"/>
                </a:solidFill>
              </a:rPr>
              <a:t>或滞后都不灵</a:t>
            </a:r>
            <a:r>
              <a:rPr lang="zh-CN" altLang="en-US" sz="1418" b="1" dirty="0">
                <a:solidFill>
                  <a:srgbClr val="000000"/>
                </a:solidFill>
              </a:rPr>
              <a:t>。</a:t>
            </a:r>
            <a:endParaRPr lang="zh-CN" altLang="zh-CN" sz="1418" b="1" dirty="0">
              <a:solidFill>
                <a:srgbClr val="000000"/>
              </a:solidFill>
            </a:endParaRPr>
          </a:p>
          <a:p>
            <a:pPr defTabSz="720090" eaLnBrk="0" hangingPunct="0">
              <a:spcBef>
                <a:spcPct val="0"/>
              </a:spcBef>
              <a:buNone/>
            </a:pPr>
            <a:endParaRPr lang="zh-CN" altLang="zh-CN" sz="1418" dirty="0">
              <a:solidFill>
                <a:srgbClr val="000000"/>
              </a:solidFill>
            </a:endParaRPr>
          </a:p>
        </p:txBody>
      </p:sp>
      <p:sp>
        <p:nvSpPr>
          <p:cNvPr id="8205" name="Text Box 22"/>
          <p:cNvSpPr txBox="1">
            <a:spLocks noChangeArrowheads="1"/>
          </p:cNvSpPr>
          <p:nvPr/>
        </p:nvSpPr>
        <p:spPr bwMode="auto">
          <a:xfrm>
            <a:off x="1188517" y="1330010"/>
            <a:ext cx="6120680" cy="74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defTabSz="720090">
              <a:spcBef>
                <a:spcPct val="0"/>
              </a:spcBef>
            </a:pPr>
            <a:r>
              <a:rPr lang="zh-CN" altLang="zh-CN" sz="1418" b="1" dirty="0">
                <a:solidFill>
                  <a:srgbClr val="000000"/>
                </a:solidFill>
              </a:rPr>
              <a:t>投资</a:t>
            </a:r>
            <a:r>
              <a:rPr lang="zh-CN" altLang="en-US" sz="1418" b="1" dirty="0">
                <a:solidFill>
                  <a:srgbClr val="000000"/>
                </a:solidFill>
              </a:rPr>
              <a:t>要讲效率</a:t>
            </a:r>
            <a:endParaRPr lang="en-US" altLang="zh-CN" sz="1418" b="1" dirty="0">
              <a:solidFill>
                <a:srgbClr val="000000"/>
              </a:solidFill>
            </a:endParaRPr>
          </a:p>
          <a:p>
            <a:pPr defTabSz="720090" eaLnBrk="0" hangingPunct="0">
              <a:spcBef>
                <a:spcPct val="0"/>
              </a:spcBef>
              <a:buNone/>
            </a:pPr>
            <a:r>
              <a:rPr lang="en-US" altLang="zh-CN" sz="1418" b="1" dirty="0" smtClean="0">
                <a:solidFill>
                  <a:srgbClr val="000000"/>
                </a:solidFill>
              </a:rPr>
              <a:t>      </a:t>
            </a:r>
            <a:r>
              <a:rPr lang="zh-CN" altLang="zh-CN" sz="1418" b="1" dirty="0" smtClean="0">
                <a:solidFill>
                  <a:srgbClr val="000000"/>
                </a:solidFill>
              </a:rPr>
              <a:t>在</a:t>
            </a:r>
            <a:r>
              <a:rPr lang="zh-CN" altLang="zh-CN" sz="1418" b="1" dirty="0">
                <a:solidFill>
                  <a:srgbClr val="000000"/>
                </a:solidFill>
              </a:rPr>
              <a:t>做快速原型的过程中，有些部分可以做得粗糙一点</a:t>
            </a:r>
            <a:r>
              <a:rPr lang="zh-CN" altLang="en-US" sz="1418" b="1" dirty="0">
                <a:solidFill>
                  <a:srgbClr val="000000"/>
                </a:solidFill>
              </a:rPr>
              <a:t>。</a:t>
            </a:r>
            <a:endParaRPr lang="zh-CN" altLang="zh-CN" sz="1418" b="1" dirty="0">
              <a:solidFill>
                <a:srgbClr val="000000"/>
              </a:solidFill>
            </a:endParaRPr>
          </a:p>
          <a:p>
            <a:pPr defTabSz="720090">
              <a:spcBef>
                <a:spcPct val="0"/>
              </a:spcBef>
              <a:buNone/>
            </a:pPr>
            <a:endParaRPr lang="zh-CN" altLang="en-US" sz="1418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8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6469" y="1260177"/>
            <a:ext cx="8136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400" b="1" dirty="0" smtClean="0"/>
              <a:t>分享</a:t>
            </a:r>
            <a:r>
              <a:rPr lang="zh-CN" altLang="en-US" sz="1400" b="1" dirty="0"/>
              <a:t>经验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/>
              <a:t>为什么要坚持总结和分享？是为了</a:t>
            </a:r>
            <a:r>
              <a:rPr lang="en-US" altLang="zh-CN" sz="1400" b="1" dirty="0" smtClean="0"/>
              <a:t>——</a:t>
            </a:r>
            <a:r>
              <a:rPr lang="zh-CN" altLang="en-US" sz="1400" b="1" dirty="0" smtClean="0"/>
              <a:t>让</a:t>
            </a:r>
            <a:r>
              <a:rPr lang="zh-CN" altLang="en-US" sz="1400" b="1" dirty="0"/>
              <a:t>团队</a:t>
            </a:r>
            <a:r>
              <a:rPr lang="zh-CN" altLang="en-US" sz="1400" b="1" dirty="0" smtClean="0"/>
              <a:t>成员</a:t>
            </a:r>
            <a:endParaRPr lang="en-US" altLang="zh-CN" sz="1400" b="1" dirty="0" smtClean="0"/>
          </a:p>
          <a:p>
            <a:pPr eaLnBrk="1" hangingPunct="1">
              <a:defRPr/>
            </a:pPr>
            <a:r>
              <a:rPr lang="zh-CN" altLang="en-US" sz="1400" b="1" dirty="0" smtClean="0"/>
              <a:t>      从</a:t>
            </a:r>
            <a:r>
              <a:rPr lang="zh-CN" altLang="en-US" sz="1400" b="1" dirty="0"/>
              <a:t>别人的成果和失败的例子中学到</a:t>
            </a:r>
            <a:r>
              <a:rPr lang="zh-CN" altLang="en-US" sz="1400" b="1" dirty="0" smtClean="0"/>
              <a:t>东西帮助</a:t>
            </a:r>
            <a:r>
              <a:rPr lang="zh-CN" altLang="en-US" sz="1400" b="1" dirty="0"/>
              <a:t>新</a:t>
            </a:r>
            <a:r>
              <a:rPr lang="zh-CN" altLang="en-US" sz="1400" b="1" dirty="0" smtClean="0"/>
              <a:t>项目重复以往</a:t>
            </a:r>
            <a:endParaRPr lang="en-US" altLang="zh-CN" sz="1400" b="1" dirty="0" smtClean="0"/>
          </a:p>
          <a:p>
            <a:pPr eaLnBrk="1" hangingPunct="1">
              <a:defRPr/>
            </a:pPr>
            <a:r>
              <a:rPr lang="zh-CN" altLang="en-US" sz="1400" b="1" dirty="0" smtClean="0"/>
              <a:t>      成功</a:t>
            </a:r>
            <a:r>
              <a:rPr lang="zh-CN" altLang="en-US" sz="1400" b="1" dirty="0"/>
              <a:t>的</a:t>
            </a:r>
            <a:r>
              <a:rPr lang="zh-CN" altLang="en-US" sz="1400" b="1" dirty="0" smtClean="0"/>
              <a:t>做法培育</a:t>
            </a:r>
            <a:r>
              <a:rPr lang="zh-CN" altLang="en-US" sz="1400" b="1" dirty="0"/>
              <a:t>团队总结的习惯和“批评与自我批评”的</a:t>
            </a:r>
            <a:r>
              <a:rPr lang="zh-CN" altLang="en-US" sz="1400" b="1" dirty="0" smtClean="0"/>
              <a:t>文化</a:t>
            </a:r>
            <a:r>
              <a:rPr lang="en-US" altLang="zh-CN" sz="1400" b="1" dirty="0" smtClean="0"/>
              <a:t>MSF</a:t>
            </a:r>
          </a:p>
          <a:p>
            <a:pPr eaLnBrk="1" hangingPunct="1">
              <a:defRPr/>
            </a:pPr>
            <a:r>
              <a:rPr lang="zh-CN" altLang="en-US" sz="1400" b="1" dirty="0" smtClean="0"/>
              <a:t>      在</a:t>
            </a:r>
            <a:r>
              <a:rPr lang="zh-CN" altLang="en-US" sz="1400" b="1" dirty="0"/>
              <a:t>每一个里程碑结束时都要做一个“里程碑回顾”，这个回顾不必</a:t>
            </a:r>
            <a:r>
              <a:rPr lang="zh-CN" altLang="en-US" sz="1400" b="1" dirty="0" smtClean="0"/>
              <a:t>等到整个</a:t>
            </a:r>
            <a:endParaRPr lang="en-US" altLang="zh-CN" sz="1400" b="1" dirty="0" smtClean="0"/>
          </a:p>
          <a:p>
            <a:pPr eaLnBrk="1" hangingPunct="1">
              <a:defRPr/>
            </a:pPr>
            <a:r>
              <a:rPr lang="zh-CN" altLang="en-US" sz="1400" b="1" dirty="0" smtClean="0"/>
              <a:t>      项目</a:t>
            </a:r>
            <a:r>
              <a:rPr lang="zh-CN" altLang="en-US" sz="1400" b="1" dirty="0"/>
              <a:t>结束才做。这样做的好处是，大家对最近的成败都记忆犹新，能提供</a:t>
            </a:r>
            <a:r>
              <a:rPr lang="zh-CN" altLang="en-US" sz="1400" b="1" dirty="0" smtClean="0"/>
              <a:t>比较准确</a:t>
            </a:r>
            <a:endParaRPr lang="en-US" altLang="zh-CN" sz="1400" b="1" dirty="0" smtClean="0"/>
          </a:p>
          <a:p>
            <a:pPr eaLnBrk="1" hangingPunct="1">
              <a:defRPr/>
            </a:pPr>
            <a:r>
              <a:rPr lang="zh-CN" altLang="en-US" sz="1400" b="1" dirty="0" smtClean="0"/>
              <a:t>      和</a:t>
            </a:r>
            <a:r>
              <a:rPr lang="zh-CN" altLang="en-US" sz="1400" b="1" dirty="0"/>
              <a:t>全面的反馈；如果发现了错误，可以马上研究解决办法，在下一个里程碑中</a:t>
            </a:r>
            <a:r>
              <a:rPr lang="zh-CN" altLang="en-US" sz="1400" b="1" dirty="0" smtClean="0"/>
              <a:t>通过实践</a:t>
            </a:r>
            <a:r>
              <a:rPr lang="zh-CN" altLang="en-US" sz="1400" b="1" dirty="0"/>
              <a:t>来验证</a:t>
            </a:r>
            <a:r>
              <a:rPr lang="zh-CN" altLang="en-US" sz="1400" b="1" dirty="0" smtClean="0"/>
              <a:t>。</a:t>
            </a:r>
            <a:endParaRPr lang="en-US" altLang="zh-CN" sz="1400" b="1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 smtClean="0"/>
              <a:t>另外</a:t>
            </a:r>
            <a:r>
              <a:rPr lang="zh-CN" altLang="en-US" sz="1400" b="1" dirty="0"/>
              <a:t>，一些好的做法可以及时得到总结和</a:t>
            </a:r>
            <a:r>
              <a:rPr lang="zh-CN" altLang="en-US" sz="1400" b="1" dirty="0" smtClean="0"/>
              <a:t>推广在项目</a:t>
            </a:r>
            <a:endParaRPr lang="en-US" altLang="zh-CN" sz="1400" b="1" dirty="0" smtClean="0"/>
          </a:p>
          <a:p>
            <a:pPr eaLnBrk="1" hangingPunct="1">
              <a:defRPr/>
            </a:pPr>
            <a:r>
              <a:rPr lang="zh-CN" altLang="en-US" sz="1400" b="1" dirty="0" smtClean="0"/>
              <a:t>      结束</a:t>
            </a:r>
            <a:r>
              <a:rPr lang="zh-CN" altLang="en-US" sz="1400" b="1" dirty="0"/>
              <a:t>时，</a:t>
            </a:r>
            <a:r>
              <a:rPr lang="en-US" altLang="zh-CN" sz="1400" b="1" dirty="0"/>
              <a:t>MSF</a:t>
            </a:r>
            <a:r>
              <a:rPr lang="zh-CN" altLang="en-US" sz="1400" b="1" dirty="0"/>
              <a:t>推荐请团队以外的专家来主持</a:t>
            </a:r>
            <a:r>
              <a:rPr lang="zh-CN" altLang="en-US" sz="1400" b="1" dirty="0" smtClean="0"/>
              <a:t>召开“事后诸葛亮”</a:t>
            </a:r>
            <a:endParaRPr lang="en-US" altLang="zh-CN" sz="1400" b="1" dirty="0" smtClean="0"/>
          </a:p>
          <a:p>
            <a:pPr eaLnBrk="1" hangingPunct="1">
              <a:defRPr/>
            </a:pPr>
            <a:r>
              <a:rPr lang="zh-CN" altLang="en-US" sz="1400" b="1" dirty="0" smtClean="0"/>
              <a:t>      会</a:t>
            </a:r>
            <a:r>
              <a:rPr lang="zh-CN" altLang="en-US" sz="1400" b="1" dirty="0"/>
              <a:t>，这样的专家会比较系统地总结团队的成功</a:t>
            </a:r>
            <a:r>
              <a:rPr lang="zh-CN" altLang="en-US" sz="1400" b="1" dirty="0" smtClean="0"/>
              <a:t>经验和</a:t>
            </a:r>
            <a:r>
              <a:rPr lang="zh-CN" altLang="en-US" sz="1400" b="1" dirty="0"/>
              <a:t>失败教训，</a:t>
            </a:r>
            <a:r>
              <a:rPr lang="zh-CN" altLang="en-US" sz="1400" b="1" dirty="0" smtClean="0"/>
              <a:t>同时</a:t>
            </a:r>
            <a:endParaRPr lang="en-US" altLang="zh-CN" sz="1400" b="1" dirty="0" smtClean="0"/>
          </a:p>
          <a:p>
            <a:pPr eaLnBrk="1" hangingPunct="1">
              <a:defRPr/>
            </a:pPr>
            <a:r>
              <a:rPr lang="zh-CN" altLang="en-US" sz="1400" b="1" dirty="0" smtClean="0"/>
              <a:t>      也客观</a:t>
            </a:r>
            <a:r>
              <a:rPr lang="zh-CN" altLang="en-US" sz="1400" b="1" dirty="0"/>
              <a:t>评价团队的一些特性和团队的开发过程管理，</a:t>
            </a:r>
            <a:r>
              <a:rPr lang="zh-CN" altLang="en-US" sz="1400" b="1" dirty="0" smtClean="0"/>
              <a:t>这样能</a:t>
            </a:r>
            <a:r>
              <a:rPr lang="zh-CN" altLang="en-US" sz="1400" b="1" dirty="0"/>
              <a:t>促使团队成员</a:t>
            </a:r>
            <a:r>
              <a:rPr lang="zh-CN" altLang="en-US" sz="1400" b="1" dirty="0" smtClean="0"/>
              <a:t>以</a:t>
            </a:r>
            <a:endParaRPr lang="en-US" altLang="zh-CN" sz="1400" b="1" dirty="0" smtClean="0"/>
          </a:p>
          <a:p>
            <a:pPr eaLnBrk="1" hangingPunct="1">
              <a:defRPr/>
            </a:pPr>
            <a:r>
              <a:rPr lang="zh-CN" altLang="en-US" sz="1400" b="1" dirty="0" smtClean="0"/>
              <a:t>      客观</a:t>
            </a:r>
            <a:r>
              <a:rPr lang="zh-CN" altLang="en-US" sz="1400" b="1" dirty="0"/>
              <a:t>、向前看、解决问题的心态来参加“事后诸葛亮”会，避免主观臆断或相互</a:t>
            </a:r>
            <a:r>
              <a:rPr lang="zh-CN" altLang="en-US" sz="1400" b="1" dirty="0" smtClean="0"/>
              <a:t>指责 </a:t>
            </a:r>
            <a:endParaRPr lang="zh-CN" altLang="en-US" sz="1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56469" y="396081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/>
              <a:t>把经验总结出来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3352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cf779f76140b889421db1ee92d38cd6ed4ffff"/>
  <p:tag name="ISPRING_RESOURCE_PATHS_HASH_PRESENTER" val="ecdd5e327c4efff999ae583afac36d791cae2b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458</Words>
  <Application>Microsoft Office PowerPoint</Application>
  <PresentationFormat>自定义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默认设计模板</vt:lpstr>
      <vt:lpstr>PowerPoint 演示文稿</vt:lpstr>
      <vt:lpstr>PowerPoint 演示文稿</vt:lpstr>
      <vt:lpstr>PowerPoint 演示文稿</vt:lpstr>
      <vt:lpstr>投资质量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中国风</dc:title>
  <dc:creator>第一PPT模板网：www.1ppt.com</dc:creator>
  <cp:keywords>第一PPT模板网：www.1ppt.com</cp:keywords>
  <cp:lastModifiedBy>zhengjixing</cp:lastModifiedBy>
  <cp:revision>404</cp:revision>
  <dcterms:created xsi:type="dcterms:W3CDTF">2013-07-25T03:25:48Z</dcterms:created>
  <dcterms:modified xsi:type="dcterms:W3CDTF">2017-10-12T11:51:06Z</dcterms:modified>
</cp:coreProperties>
</file>