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90676-67D9-4315-B06F-4F167908F7F3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0D3523-EAF9-4C3C-AA3A-8A323BF839AD}">
      <dgm:prSet phldrT="[文本]"/>
      <dgm:spPr/>
      <dgm:t>
        <a:bodyPr/>
        <a:lstStyle/>
        <a:p>
          <a:r>
            <a:rPr lang="zh-CN" altLang="en-US" dirty="0" smtClean="0"/>
            <a:t>指令接收</a:t>
          </a:r>
          <a:endParaRPr lang="zh-CN" altLang="en-US" dirty="0"/>
        </a:p>
      </dgm:t>
    </dgm:pt>
    <dgm:pt modelId="{6083C9C6-F4E6-40EB-B22E-B8E9E1DCCD48}" type="parTrans" cxnId="{09897DDC-62A5-4430-95D0-662747698B09}">
      <dgm:prSet/>
      <dgm:spPr/>
      <dgm:t>
        <a:bodyPr/>
        <a:lstStyle/>
        <a:p>
          <a:endParaRPr lang="zh-CN" altLang="en-US"/>
        </a:p>
      </dgm:t>
    </dgm:pt>
    <dgm:pt modelId="{946709E5-E8A3-4197-B2A0-981C93A72B8C}" type="sibTrans" cxnId="{09897DDC-62A5-4430-95D0-662747698B09}">
      <dgm:prSet/>
      <dgm:spPr/>
      <dgm:t>
        <a:bodyPr/>
        <a:lstStyle/>
        <a:p>
          <a:endParaRPr lang="zh-CN" altLang="en-US"/>
        </a:p>
      </dgm:t>
    </dgm:pt>
    <dgm:pt modelId="{029D5EB8-54EF-4C16-8222-05D5C8D46645}">
      <dgm:prSet phldrT="[文本]"/>
      <dgm:spPr/>
      <dgm:t>
        <a:bodyPr/>
        <a:lstStyle/>
        <a:p>
          <a:r>
            <a:rPr lang="zh-CN" altLang="en-US" dirty="0" smtClean="0"/>
            <a:t>指令判断</a:t>
          </a:r>
          <a:endParaRPr lang="zh-CN" altLang="en-US" dirty="0"/>
        </a:p>
      </dgm:t>
    </dgm:pt>
    <dgm:pt modelId="{96B1E709-8213-4C08-892C-A468FC9AE8C5}" type="parTrans" cxnId="{5B3B1CA4-8AE1-4DCB-9D02-D48ACFE62575}">
      <dgm:prSet/>
      <dgm:spPr/>
      <dgm:t>
        <a:bodyPr/>
        <a:lstStyle/>
        <a:p>
          <a:endParaRPr lang="zh-CN" altLang="en-US"/>
        </a:p>
      </dgm:t>
    </dgm:pt>
    <dgm:pt modelId="{A63DD9CE-FF82-4763-9BAB-C3854E4620D3}" type="sibTrans" cxnId="{5B3B1CA4-8AE1-4DCB-9D02-D48ACFE62575}">
      <dgm:prSet/>
      <dgm:spPr/>
      <dgm:t>
        <a:bodyPr/>
        <a:lstStyle/>
        <a:p>
          <a:endParaRPr lang="zh-CN" altLang="en-US"/>
        </a:p>
      </dgm:t>
    </dgm:pt>
    <dgm:pt modelId="{C2AB3866-55F6-4D9D-95B9-233EDDF86BF5}">
      <dgm:prSet phldrT="[文本]"/>
      <dgm:spPr/>
      <dgm:t>
        <a:bodyPr/>
        <a:lstStyle/>
        <a:p>
          <a:r>
            <a:rPr lang="zh-CN" altLang="en-US" dirty="0" smtClean="0"/>
            <a:t>指令执行</a:t>
          </a:r>
          <a:endParaRPr lang="zh-CN" altLang="en-US" dirty="0"/>
        </a:p>
      </dgm:t>
    </dgm:pt>
    <dgm:pt modelId="{70E0DFEE-362A-4F46-A72B-40E4FEEE524C}" type="parTrans" cxnId="{17378B4D-CE8A-4691-ACD2-09B9383E15B7}">
      <dgm:prSet/>
      <dgm:spPr/>
      <dgm:t>
        <a:bodyPr/>
        <a:lstStyle/>
        <a:p>
          <a:endParaRPr lang="zh-CN" altLang="en-US"/>
        </a:p>
      </dgm:t>
    </dgm:pt>
    <dgm:pt modelId="{CC773837-7FAF-45B8-BD64-46D8B852A031}" type="sibTrans" cxnId="{17378B4D-CE8A-4691-ACD2-09B9383E15B7}">
      <dgm:prSet/>
      <dgm:spPr/>
      <dgm:t>
        <a:bodyPr/>
        <a:lstStyle/>
        <a:p>
          <a:endParaRPr lang="zh-CN" altLang="en-US"/>
        </a:p>
      </dgm:t>
    </dgm:pt>
    <dgm:pt modelId="{2E563DD1-76C6-4595-9777-A92735389061}" type="pres">
      <dgm:prSet presAssocID="{22A90676-67D9-4315-B06F-4F167908F7F3}" presName="linearFlow" presStyleCnt="0">
        <dgm:presLayoutVars>
          <dgm:resizeHandles val="exact"/>
        </dgm:presLayoutVars>
      </dgm:prSet>
      <dgm:spPr/>
    </dgm:pt>
    <dgm:pt modelId="{E404E11E-523C-4D16-BF7A-0AA99DAF8409}" type="pres">
      <dgm:prSet presAssocID="{5E0D3523-EAF9-4C3C-AA3A-8A323BF839AD}" presName="node" presStyleLbl="node1" presStyleIdx="0" presStyleCnt="3">
        <dgm:presLayoutVars>
          <dgm:bulletEnabled val="1"/>
        </dgm:presLayoutVars>
      </dgm:prSet>
      <dgm:spPr/>
    </dgm:pt>
    <dgm:pt modelId="{CC7DCC1D-AB6A-449C-9B9A-7778520BDA7D}" type="pres">
      <dgm:prSet presAssocID="{946709E5-E8A3-4197-B2A0-981C93A72B8C}" presName="sibTrans" presStyleLbl="sibTrans2D1" presStyleIdx="0" presStyleCnt="2"/>
      <dgm:spPr/>
    </dgm:pt>
    <dgm:pt modelId="{6856D7C7-4B62-4344-B8B1-F0A6B1F98D4F}" type="pres">
      <dgm:prSet presAssocID="{946709E5-E8A3-4197-B2A0-981C93A72B8C}" presName="connectorText" presStyleLbl="sibTrans2D1" presStyleIdx="0" presStyleCnt="2"/>
      <dgm:spPr/>
    </dgm:pt>
    <dgm:pt modelId="{4C93CFF6-3384-4983-AEC9-0F4ACC6279DB}" type="pres">
      <dgm:prSet presAssocID="{029D5EB8-54EF-4C16-8222-05D5C8D466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ADAD73-5DA4-457F-B2DD-0902945083FB}" type="pres">
      <dgm:prSet presAssocID="{A63DD9CE-FF82-4763-9BAB-C3854E4620D3}" presName="sibTrans" presStyleLbl="sibTrans2D1" presStyleIdx="1" presStyleCnt="2"/>
      <dgm:spPr/>
    </dgm:pt>
    <dgm:pt modelId="{663A4ACE-A0CF-4683-9120-B54A397F9A15}" type="pres">
      <dgm:prSet presAssocID="{A63DD9CE-FF82-4763-9BAB-C3854E4620D3}" presName="connectorText" presStyleLbl="sibTrans2D1" presStyleIdx="1" presStyleCnt="2"/>
      <dgm:spPr/>
    </dgm:pt>
    <dgm:pt modelId="{16620447-07EA-41CE-BA6B-C74017E2C439}" type="pres">
      <dgm:prSet presAssocID="{C2AB3866-55F6-4D9D-95B9-233EDDF86BF5}" presName="node" presStyleLbl="node1" presStyleIdx="2" presStyleCnt="3">
        <dgm:presLayoutVars>
          <dgm:bulletEnabled val="1"/>
        </dgm:presLayoutVars>
      </dgm:prSet>
      <dgm:spPr/>
    </dgm:pt>
  </dgm:ptLst>
  <dgm:cxnLst>
    <dgm:cxn modelId="{54C355FD-036B-4753-BF19-D5BE39C4E5AF}" type="presOf" srcId="{946709E5-E8A3-4197-B2A0-981C93A72B8C}" destId="{6856D7C7-4B62-4344-B8B1-F0A6B1F98D4F}" srcOrd="1" destOrd="0" presId="urn:microsoft.com/office/officeart/2005/8/layout/process2"/>
    <dgm:cxn modelId="{17378B4D-CE8A-4691-ACD2-09B9383E15B7}" srcId="{22A90676-67D9-4315-B06F-4F167908F7F3}" destId="{C2AB3866-55F6-4D9D-95B9-233EDDF86BF5}" srcOrd="2" destOrd="0" parTransId="{70E0DFEE-362A-4F46-A72B-40E4FEEE524C}" sibTransId="{CC773837-7FAF-45B8-BD64-46D8B852A031}"/>
    <dgm:cxn modelId="{09897DDC-62A5-4430-95D0-662747698B09}" srcId="{22A90676-67D9-4315-B06F-4F167908F7F3}" destId="{5E0D3523-EAF9-4C3C-AA3A-8A323BF839AD}" srcOrd="0" destOrd="0" parTransId="{6083C9C6-F4E6-40EB-B22E-B8E9E1DCCD48}" sibTransId="{946709E5-E8A3-4197-B2A0-981C93A72B8C}"/>
    <dgm:cxn modelId="{437B970D-BFBE-4662-8BE8-F1101728BD3C}" type="presOf" srcId="{946709E5-E8A3-4197-B2A0-981C93A72B8C}" destId="{CC7DCC1D-AB6A-449C-9B9A-7778520BDA7D}" srcOrd="0" destOrd="0" presId="urn:microsoft.com/office/officeart/2005/8/layout/process2"/>
    <dgm:cxn modelId="{329E59A4-BB8C-4EAE-93A6-01E66F3E7D0C}" type="presOf" srcId="{029D5EB8-54EF-4C16-8222-05D5C8D46645}" destId="{4C93CFF6-3384-4983-AEC9-0F4ACC6279DB}" srcOrd="0" destOrd="0" presId="urn:microsoft.com/office/officeart/2005/8/layout/process2"/>
    <dgm:cxn modelId="{E3E37962-402A-44E1-A65A-8C3323DB2436}" type="presOf" srcId="{A63DD9CE-FF82-4763-9BAB-C3854E4620D3}" destId="{663A4ACE-A0CF-4683-9120-B54A397F9A15}" srcOrd="1" destOrd="0" presId="urn:microsoft.com/office/officeart/2005/8/layout/process2"/>
    <dgm:cxn modelId="{FECDEDE8-EBFA-4DF9-B078-AD85C976B8D6}" type="presOf" srcId="{5E0D3523-EAF9-4C3C-AA3A-8A323BF839AD}" destId="{E404E11E-523C-4D16-BF7A-0AA99DAF8409}" srcOrd="0" destOrd="0" presId="urn:microsoft.com/office/officeart/2005/8/layout/process2"/>
    <dgm:cxn modelId="{4C43C4B0-F356-482C-9C78-2F38441381D3}" type="presOf" srcId="{A63DD9CE-FF82-4763-9BAB-C3854E4620D3}" destId="{7AADAD73-5DA4-457F-B2DD-0902945083FB}" srcOrd="0" destOrd="0" presId="urn:microsoft.com/office/officeart/2005/8/layout/process2"/>
    <dgm:cxn modelId="{5B3B1CA4-8AE1-4DCB-9D02-D48ACFE62575}" srcId="{22A90676-67D9-4315-B06F-4F167908F7F3}" destId="{029D5EB8-54EF-4C16-8222-05D5C8D46645}" srcOrd="1" destOrd="0" parTransId="{96B1E709-8213-4C08-892C-A468FC9AE8C5}" sibTransId="{A63DD9CE-FF82-4763-9BAB-C3854E4620D3}"/>
    <dgm:cxn modelId="{A0BA32DC-F86B-46EC-9886-11A2A6DA9A23}" type="presOf" srcId="{C2AB3866-55F6-4D9D-95B9-233EDDF86BF5}" destId="{16620447-07EA-41CE-BA6B-C74017E2C439}" srcOrd="0" destOrd="0" presId="urn:microsoft.com/office/officeart/2005/8/layout/process2"/>
    <dgm:cxn modelId="{29471B64-8710-441F-9E2A-0172A7B77A54}" type="presOf" srcId="{22A90676-67D9-4315-B06F-4F167908F7F3}" destId="{2E563DD1-76C6-4595-9777-A92735389061}" srcOrd="0" destOrd="0" presId="urn:microsoft.com/office/officeart/2005/8/layout/process2"/>
    <dgm:cxn modelId="{D7A5F261-B4B6-4C98-A5DC-DBC84DC787F7}" type="presParOf" srcId="{2E563DD1-76C6-4595-9777-A92735389061}" destId="{E404E11E-523C-4D16-BF7A-0AA99DAF8409}" srcOrd="0" destOrd="0" presId="urn:microsoft.com/office/officeart/2005/8/layout/process2"/>
    <dgm:cxn modelId="{AB23401C-4FB4-4829-B89A-BCBBD1E7B38F}" type="presParOf" srcId="{2E563DD1-76C6-4595-9777-A92735389061}" destId="{CC7DCC1D-AB6A-449C-9B9A-7778520BDA7D}" srcOrd="1" destOrd="0" presId="urn:microsoft.com/office/officeart/2005/8/layout/process2"/>
    <dgm:cxn modelId="{32DB6E5B-E38C-4B4C-B555-549D1BC6D479}" type="presParOf" srcId="{CC7DCC1D-AB6A-449C-9B9A-7778520BDA7D}" destId="{6856D7C7-4B62-4344-B8B1-F0A6B1F98D4F}" srcOrd="0" destOrd="0" presId="urn:microsoft.com/office/officeart/2005/8/layout/process2"/>
    <dgm:cxn modelId="{80D6D641-8B43-4EA7-8C35-F6E29EC9144D}" type="presParOf" srcId="{2E563DD1-76C6-4595-9777-A92735389061}" destId="{4C93CFF6-3384-4983-AEC9-0F4ACC6279DB}" srcOrd="2" destOrd="0" presId="urn:microsoft.com/office/officeart/2005/8/layout/process2"/>
    <dgm:cxn modelId="{764394C8-7126-4195-BDD1-BA105C055CD6}" type="presParOf" srcId="{2E563DD1-76C6-4595-9777-A92735389061}" destId="{7AADAD73-5DA4-457F-B2DD-0902945083FB}" srcOrd="3" destOrd="0" presId="urn:microsoft.com/office/officeart/2005/8/layout/process2"/>
    <dgm:cxn modelId="{54B2FEB2-3C3B-4A35-A59B-DEC6DDE49681}" type="presParOf" srcId="{7AADAD73-5DA4-457F-B2DD-0902945083FB}" destId="{663A4ACE-A0CF-4683-9120-B54A397F9A15}" srcOrd="0" destOrd="0" presId="urn:microsoft.com/office/officeart/2005/8/layout/process2"/>
    <dgm:cxn modelId="{B0C3ED7C-0607-428C-A8D5-674CD3ABEBDD}" type="presParOf" srcId="{2E563DD1-76C6-4595-9777-A92735389061}" destId="{16620447-07EA-41CE-BA6B-C74017E2C439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虚拟</a:t>
            </a:r>
            <a:r>
              <a:rPr lang="en-US" altLang="zh-CN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CanTool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装置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片 3" descr="P71030-104912.jpg"/>
          <p:cNvPicPr>
            <a:picLocks noChangeAspect="1"/>
          </p:cNvPicPr>
          <p:nvPr/>
        </p:nvPicPr>
        <p:blipFill>
          <a:blip r:embed="rId2" cstate="print"/>
          <a:srcRect l="29687" t="25000" r="26562" b="33333"/>
          <a:stretch>
            <a:fillRect/>
          </a:stretch>
        </p:blipFill>
        <p:spPr>
          <a:xfrm>
            <a:off x="1857356" y="2000240"/>
            <a:ext cx="550072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功能</a:t>
            </a:r>
            <a:endParaRPr lang="zh-CN" altLang="en-US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信息收发功能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指令识别功能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指令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执行功能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数据正确性约束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canbus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交互（无）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流程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172245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671894" y="1714488"/>
            <a:ext cx="1828800" cy="1016000"/>
            <a:chOff x="2133600" y="0"/>
            <a:chExt cx="1828800" cy="1016000"/>
          </a:xfrm>
        </p:grpSpPr>
        <p:sp>
          <p:nvSpPr>
            <p:cNvPr id="9" name="圆角矩形 8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判断数据传入并提取信息</a:t>
              </a:r>
              <a:endParaRPr lang="zh-CN" altLang="en-US" sz="20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71894" y="3214686"/>
            <a:ext cx="1828800" cy="1016000"/>
            <a:chOff x="2133600" y="0"/>
            <a:chExt cx="1828800" cy="1016000"/>
          </a:xfrm>
        </p:grpSpPr>
        <p:sp>
          <p:nvSpPr>
            <p:cNvPr id="12" name="圆角矩形 11"/>
            <p:cNvSpPr/>
            <p:nvPr/>
          </p:nvSpPr>
          <p:spPr>
            <a:xfrm>
              <a:off x="2133600" y="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 smtClean="0"/>
                <a:t>根据</a:t>
              </a:r>
              <a:r>
                <a:rPr lang="zh-CN" altLang="en-US" sz="2000" dirty="0" smtClean="0"/>
                <a:t>信息</a:t>
              </a:r>
              <a:r>
                <a:rPr lang="zh-CN" altLang="en-US" sz="2000" dirty="0" smtClean="0"/>
                <a:t>进行</a:t>
              </a:r>
              <a:r>
                <a:rPr lang="zh-CN" altLang="en-US" sz="2000" dirty="0" smtClean="0"/>
                <a:t>条件判断</a:t>
              </a:r>
              <a:endParaRPr lang="zh-CN" altLang="en-US" sz="2000" kern="1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71894" y="4744642"/>
            <a:ext cx="1828800" cy="1041812"/>
            <a:chOff x="2133600" y="-55570"/>
            <a:chExt cx="1828800" cy="1041812"/>
          </a:xfrm>
        </p:grpSpPr>
        <p:sp>
          <p:nvSpPr>
            <p:cNvPr id="15" name="圆角矩形 14"/>
            <p:cNvSpPr/>
            <p:nvPr/>
          </p:nvSpPr>
          <p:spPr>
            <a:xfrm>
              <a:off x="2133600" y="-55570"/>
              <a:ext cx="1828800" cy="101600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sz="2000" dirty="0" smtClean="0"/>
                <a:t>执行指令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重置参数</a:t>
              </a:r>
              <a:endParaRPr lang="zh-CN" altLang="en-US" sz="2000" dirty="0"/>
            </a:p>
          </p:txBody>
        </p:sp>
        <p:sp>
          <p:nvSpPr>
            <p:cNvPr id="16" name="圆角矩形 4"/>
            <p:cNvSpPr/>
            <p:nvPr/>
          </p:nvSpPr>
          <p:spPr>
            <a:xfrm>
              <a:off x="2163358" y="29758"/>
              <a:ext cx="1769284" cy="956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0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问题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功能：分散实现→集合实现</a:t>
            </a:r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数据生成：手动→自动</a:t>
            </a:r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App</a:t>
            </a:r>
            <a:r>
              <a:rPr lang="zh-CN" altLang="en-US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交互</a:t>
            </a:r>
            <a:endParaRPr lang="zh-CN" altLang="en-US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总结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基本实现文档所需的各项要求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测试效率影响不大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数据交互有瑕疵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76</Words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虚拟CanTool装置</vt:lpstr>
      <vt:lpstr>功能</vt:lpstr>
      <vt:lpstr>流程</vt:lpstr>
      <vt:lpstr>问题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CanTool装置</dc:title>
  <dc:creator>lenovo</dc:creator>
  <cp:lastModifiedBy>lenovo</cp:lastModifiedBy>
  <cp:revision>8</cp:revision>
  <dcterms:created xsi:type="dcterms:W3CDTF">2017-10-30T02:14:50Z</dcterms:created>
  <dcterms:modified xsi:type="dcterms:W3CDTF">2017-10-30T03:55:01Z</dcterms:modified>
</cp:coreProperties>
</file>