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5"/>
  </p:sldMasterIdLst>
  <p:notesMasterIdLst>
    <p:notesMasterId r:id="rId16"/>
  </p:notesMasterIdLst>
  <p:sldIdLst>
    <p:sldId id="257" r:id="rId6"/>
    <p:sldId id="269" r:id="rId7"/>
    <p:sldId id="258" r:id="rId8"/>
    <p:sldId id="256" r:id="rId9"/>
    <p:sldId id="268" r:id="rId10"/>
    <p:sldId id="259" r:id="rId11"/>
    <p:sldId id="261" r:id="rId12"/>
    <p:sldId id="262" r:id="rId13"/>
    <p:sldId id="265" r:id="rId14"/>
    <p:sldId id="267" r:id="rId15"/>
  </p:sldIdLst>
  <p:sldSz cx="14630400" cy="8229600"/>
  <p:notesSz cx="6858000" cy="9144000"/>
  <p:custDataLst>
    <p:tags r:id="rId17"/>
  </p:custDataLst>
  <p:defaultTextStyle>
    <a:defPPr>
      <a:defRPr lang="fr-FR"/>
    </a:defPPr>
    <a:lvl1pPr marL="0" algn="l" defTabSz="914400" rtl="0" eaLnBrk="1" latinLnBrk="0" hangingPunct="1">
      <a:defRPr lang="en-US" sz="1100" kern="1200">
        <a:solidFill>
          <a:schemeClr val="tx1"/>
        </a:solidFill>
        <a:latin typeface="+mn-lt"/>
        <a:ea typeface="+mn-ea"/>
        <a:cs typeface="+mn-cs"/>
      </a:defRPr>
    </a:lvl1pPr>
    <a:lvl2pPr marL="457200" algn="l" defTabSz="914400" rtl="0" eaLnBrk="1" latinLnBrk="0" hangingPunct="1">
      <a:defRPr lang="en-US" sz="1100" kern="1200">
        <a:solidFill>
          <a:schemeClr val="tx1"/>
        </a:solidFill>
        <a:latin typeface="+mn-lt"/>
        <a:ea typeface="+mn-ea"/>
        <a:cs typeface="+mn-cs"/>
      </a:defRPr>
    </a:lvl2pPr>
    <a:lvl3pPr marL="914400" algn="l" defTabSz="914400" rtl="0" eaLnBrk="1" latinLnBrk="0" hangingPunct="1">
      <a:defRPr lang="en-US" sz="1100" kern="1200">
        <a:solidFill>
          <a:schemeClr val="tx1"/>
        </a:solidFill>
        <a:latin typeface="+mn-lt"/>
        <a:ea typeface="+mn-ea"/>
        <a:cs typeface="+mn-cs"/>
      </a:defRPr>
    </a:lvl3pPr>
    <a:lvl4pPr marL="1371600" algn="l" defTabSz="914400" rtl="0" eaLnBrk="1" latinLnBrk="0" hangingPunct="1">
      <a:defRPr lang="en-US" sz="1100" kern="1200">
        <a:solidFill>
          <a:schemeClr val="tx1"/>
        </a:solidFill>
        <a:latin typeface="+mn-lt"/>
        <a:ea typeface="+mn-ea"/>
        <a:cs typeface="+mn-cs"/>
      </a:defRPr>
    </a:lvl4pPr>
    <a:lvl5pPr marL="1828800" algn="l" defTabSz="914400" rtl="0" eaLnBrk="1" latinLnBrk="0" hangingPunct="1">
      <a:defRPr lang="en-US" sz="11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2" userDrawn="1">
          <p15:clr>
            <a:srgbClr val="A4A3A4"/>
          </p15:clr>
        </p15:guide>
        <p15:guide id="2" orient="horz" pos="1405" userDrawn="1">
          <p15:clr>
            <a:srgbClr val="A4A3A4"/>
          </p15:clr>
        </p15:guide>
        <p15:guide id="3" orient="horz" pos="2716" userDrawn="1">
          <p15:clr>
            <a:srgbClr val="A4A3A4"/>
          </p15:clr>
        </p15:guide>
        <p15:guide id="4" orient="horz" pos="3082" userDrawn="1">
          <p15:clr>
            <a:srgbClr val="A4A3A4"/>
          </p15:clr>
        </p15:guide>
        <p15:guide id="5" orient="horz" pos="4393" userDrawn="1">
          <p15:clr>
            <a:srgbClr val="A4A3A4"/>
          </p15:clr>
        </p15:guide>
        <p15:guide id="6" orient="horz" pos="4543" userDrawn="1">
          <p15:clr>
            <a:srgbClr val="A4A3A4"/>
          </p15:clr>
        </p15:guide>
        <p15:guide id="7" pos="438" userDrawn="1">
          <p15:clr>
            <a:srgbClr val="A4A3A4"/>
          </p15:clr>
        </p15:guide>
        <p15:guide id="8" pos="4360" userDrawn="1">
          <p15:clr>
            <a:srgbClr val="A4A3A4"/>
          </p15:clr>
        </p15:guide>
        <p15:guide id="9" pos="4858" userDrawn="1">
          <p15:clr>
            <a:srgbClr val="A4A3A4"/>
          </p15:clr>
        </p15:guide>
        <p15:guide id="10" pos="87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F6702A1-A54F-4802-A9EC-B28C02EDC1F7}" styleName="Roadmap">
    <a:wholeTbl>
      <a:tcTxStyle b="off" i="off">
        <a:fontRef idx="minor">
          <a:prstClr val="black"/>
        </a:fontRef>
        <a:schemeClr val="tx2"/>
      </a:tcTxStyle>
      <a:tcStyle>
        <a:tcBdr>
          <a:left>
            <a:ln w="0" cmpd="sng">
              <a:solidFill>
                <a:srgbClr val="E9E7E5"/>
              </a:solidFill>
            </a:ln>
          </a:left>
          <a:right>
            <a:ln w="0" cmpd="sng">
              <a:solidFill>
                <a:srgbClr val="E9E7E5"/>
              </a:solidFill>
            </a:ln>
          </a:right>
          <a:top>
            <a:ln w="0" cmpd="sng">
              <a:solidFill>
                <a:srgbClr val="E9E7E5"/>
              </a:solidFill>
            </a:ln>
          </a:top>
          <a:bottom>
            <a:ln w="0" cmpd="sng">
              <a:solidFill>
                <a:srgbClr val="E9E7E5"/>
              </a:solidFill>
            </a:ln>
          </a:bottom>
          <a:insideH>
            <a:ln>
              <a:noFill/>
            </a:ln>
          </a:insideH>
          <a:insideV>
            <a:ln w="57150" cmpd="sng">
              <a:solidFill>
                <a:srgbClr val="FFFFFF"/>
              </a:solidFill>
            </a:ln>
          </a:insideV>
        </a:tcBdr>
        <a:fill>
          <a:solidFill>
            <a:srgbClr val="E9E7E5"/>
          </a:solidFill>
        </a:fill>
      </a:tcStyle>
    </a:wholeTbl>
    <a:firstCol>
      <a:tcTxStyle>
        <a:fontRef idx="minor">
          <a:prstClr val="black"/>
        </a:fontRef>
        <a:schemeClr val="bg1"/>
      </a:tcTxStyle>
      <a:tcStyle>
        <a:tcBdr/>
        <a:fill>
          <a:solidFill>
            <a:schemeClr val="accent1"/>
          </a:solidFill>
        </a:fill>
      </a:tcStyle>
    </a:firstCol>
    <a:firstRow>
      <a:tcTxStyle>
        <a:fontRef idx="minor">
          <a:prstClr val="black"/>
        </a:fontRef>
        <a:schemeClr val="bg1"/>
      </a:tcTxStyle>
      <a:tcStyle>
        <a:tcBdr>
          <a:insideH>
            <a:ln w="57150" cmpd="sng">
              <a:solidFill>
                <a:srgbClr val="FFFFFF"/>
              </a:solidFill>
            </a:ln>
          </a:insideH>
          <a:insideV>
            <a:ln w="57150" cmpd="sng">
              <a:solidFill>
                <a:srgbClr val="FFFFFF"/>
              </a:solidFill>
            </a:ln>
          </a:insideV>
        </a:tcBdr>
        <a:fill>
          <a:solidFill>
            <a:schemeClr val="accent1"/>
          </a:solidFill>
        </a:fill>
      </a:tcStyle>
    </a:firstRow>
  </a:tblStyle>
  <a:tblStyle styleId="{C679532D-8790-4F43-B145-F427FA289644}" styleName="Timetable">
    <a:wholeTbl>
      <a:tcTxStyle b="off" i="off">
        <a:fontRef idx="minor">
          <a:prstClr val="black"/>
        </a:fontRef>
        <a:schemeClr val="tx2"/>
      </a:tcTxStyle>
      <a:tcStyle>
        <a:tcBdr>
          <a:left>
            <a:ln>
              <a:noFill/>
            </a:ln>
          </a:left>
          <a:right>
            <a:ln>
              <a:noFill/>
            </a:ln>
          </a:right>
          <a:top>
            <a:ln>
              <a:noFill/>
            </a:ln>
          </a:top>
          <a:bottom>
            <a:ln>
              <a:noFill/>
            </a:ln>
          </a:bottom>
          <a:insideH>
            <a:ln w="6355" cmpd="sng">
              <a:solidFill>
                <a:srgbClr val="FFFFFF"/>
              </a:solidFill>
            </a:ln>
          </a:insideH>
          <a:insideV>
            <a:ln w="6355" cmpd="sng">
              <a:solidFill>
                <a:srgbClr val="FFFFFF"/>
              </a:solidFill>
            </a:ln>
          </a:insideV>
        </a:tcBdr>
        <a:fill>
          <a:noFill/>
        </a:fill>
      </a:tcStyle>
    </a:wholeTbl>
    <a:band1V>
      <a:tcStyle>
        <a:tcBdr/>
        <a:fill>
          <a:noFill/>
        </a:fill>
      </a:tcStyle>
    </a:band1V>
    <a:band2V>
      <a:tcStyle>
        <a:tcBdr/>
        <a:fill>
          <a:solidFill>
            <a:srgbClr val="D9D5CD"/>
          </a:solidFill>
        </a:fill>
      </a:tcStyle>
    </a:band2V>
    <a:firstCol>
      <a:tcTxStyle>
        <a:fontRef idx="minor">
          <a:prstClr val="black"/>
        </a:fontRef>
        <a:schemeClr val="bg1"/>
      </a:tcTxStyle>
      <a:tcStyle>
        <a:tcBdr/>
        <a:fill>
          <a:solidFill>
            <a:schemeClr val="bg2"/>
          </a:solidFill>
        </a:fill>
      </a:tcStyle>
    </a:firstCol>
    <a:firstRow>
      <a:tcTxStyle>
        <a:fontRef idx="minor">
          <a:prstClr val="black"/>
        </a:fontRef>
        <a:schemeClr val="bg1"/>
      </a:tcTxStyle>
      <a:tcStyle>
        <a:tcBdr/>
        <a:fill>
          <a:solidFill>
            <a:schemeClr val="bg2"/>
          </a:solidFill>
        </a:fill>
      </a:tcStyle>
    </a:firstRow>
  </a:tblStyle>
  <a:tblStyle styleId="{640930CC-2DD5-4645-9BF9-1F0F6B9BBA25}" styleName="Standard">
    <a:wholeTbl>
      <a:tcTxStyle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lastRow>
      <a:tcTxStyle>
        <a:fontRef idx="minor">
          <a:prstClr val="black"/>
        </a:fontRef>
        <a:schemeClr val="tx2"/>
      </a:tcTxStyle>
      <a:tcStyle>
        <a:tcBdr>
          <a:bottom>
            <a:ln w="6355" cmpd="sng">
              <a:solidFill>
                <a:schemeClr val="tx2"/>
              </a:solidFill>
            </a:ln>
          </a:bottom>
        </a:tcBdr>
        <a:fill>
          <a:noFill/>
        </a:fill>
      </a:tcStyle>
    </a:lastRow>
    <a:firstRow>
      <a:tcTxStyle b="on">
        <a:fontRef idx="minor">
          <a:prstClr val="black"/>
        </a:fontRef>
        <a:schemeClr val="tx2"/>
      </a:tcTxStyle>
      <a:tcStyle>
        <a:tcBdr>
          <a:bottom>
            <a:ln w="6355" cmpd="sng">
              <a:solidFill>
                <a:schemeClr val="tx2"/>
              </a:solidFill>
            </a:ln>
          </a:bottom>
        </a:tcBdr>
        <a:fill>
          <a:noFill/>
        </a:fill>
      </a:tcStyle>
    </a:firstRow>
  </a:tblStyle>
  <a:tblStyle styleId="{0582B0D9-9874-4C26-850A-993D2AA39D9F}" styleName="Blank">
    <a:wholeTbl>
      <a:tcTxStyle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firstRow>
      <a:tcTxStyle b="on">
        <a:fontRef idx="minor">
          <a:prstClr val="black"/>
        </a:fontRef>
        <a:schemeClr val="tx2"/>
      </a:tcTxStyle>
      <a:tcStyle>
        <a:tcBdr>
          <a:bottom>
            <a:ln w="6355" cmpd="sng">
              <a:solidFill>
                <a:schemeClr val="tx2"/>
              </a:solidFill>
            </a:ln>
          </a:bottom>
        </a:tcBdr>
        <a:fill>
          <a:noFill/>
        </a:fill>
      </a:tcStyle>
    </a:firstRow>
  </a:tblStyle>
  <a:tblStyle styleId="{F3359BF5-DAE9-4BDB-B8C4-06CAF9B8A900}" styleName="Agenda">
    <a:wholeTbl>
      <a:tcTxStyle b="off" i="off">
        <a:fontRef idx="minor">
          <a:prstClr val="black"/>
        </a:fontRef>
        <a:schemeClr val="bg2"/>
      </a:tcTxStyle>
      <a:tcStyle>
        <a:tcBdr>
          <a:left>
            <a:ln>
              <a:noFill/>
            </a:ln>
          </a:left>
          <a:right>
            <a:ln>
              <a:noFill/>
            </a:ln>
          </a:right>
          <a:top>
            <a:ln>
              <a:noFill/>
            </a:ln>
          </a:top>
          <a:bottom>
            <a:ln>
              <a:noFill/>
            </a:ln>
          </a:bottom>
          <a:insideH>
            <a:ln w="6350" cmpd="sng">
              <a:solidFill>
                <a:srgbClr val="AFB1B3"/>
              </a:solidFill>
              <a:prstDash val="solid"/>
            </a:ln>
          </a:insideH>
          <a:insideV>
            <a:ln>
              <a:noFill/>
            </a:ln>
          </a:insideV>
        </a:tcBdr>
        <a:fill>
          <a:noFill/>
        </a:fill>
      </a:tcStyle>
    </a:wholeTbl>
    <a:lastRow>
      <a:tcTxStyle>
        <a:fontRef idx="minor">
          <a:prstClr val="black"/>
        </a:fontRef>
        <a:schemeClr val="bg2"/>
      </a:tcTxStyle>
      <a:tcStyle>
        <a:tcBdr>
          <a:bottom>
            <a:ln w="6350" cmpd="sng">
              <a:solidFill>
                <a:srgbClr val="AFB1B3"/>
              </a:solidFill>
              <a:prstDash val="solid"/>
            </a:ln>
          </a:bottom>
        </a:tcBdr>
        <a:fill>
          <a:noFill/>
        </a:fill>
      </a:tcStyle>
    </a:lastRow>
    <a:firstRow>
      <a:tcTxStyle>
        <a:fontRef idx="minor">
          <a:prstClr val="black"/>
        </a:fontRef>
        <a:schemeClr val="bg2"/>
      </a:tcTxStyle>
      <a:tcStyle>
        <a:tcBdr>
          <a:top>
            <a:ln w="6350" cmpd="sng">
              <a:solidFill>
                <a:srgbClr val="AFB1B3"/>
              </a:solidFill>
              <a:prstDash val="solid"/>
            </a:ln>
          </a:top>
        </a:tcBdr>
        <a:fill>
          <a:noFill/>
        </a:fill>
      </a:tcStyle>
    </a:firstRow>
  </a:tblStyle>
  <a:tblStyle styleId="{0CAB58E7-5CDE-43C6-A48B-3C2A836B0257}" styleName="League">
    <a:wholeTbl>
      <a:tcTxStyle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lastRow>
      <a:tcTxStyle>
        <a:schemeClr val="tx2"/>
      </a:tcTxStyle>
      <a:tcStyle>
        <a:tcBdr>
          <a:bottom>
            <a:ln w="6355" cmpd="sng">
              <a:solidFill>
                <a:schemeClr val="tx2"/>
              </a:solidFill>
            </a:ln>
          </a:bottom>
        </a:tcBdr>
        <a:fill>
          <a:noFill/>
        </a:fill>
      </a:tcStyle>
    </a:lastRow>
    <a:firstRow>
      <a:tcTxStyle b="on">
        <a:schemeClr val="tx2"/>
      </a:tcTxStyle>
      <a:tcStyle>
        <a:tcBdr>
          <a:bottom>
            <a:ln w="6355" cmpd="sng">
              <a:solidFill>
                <a:schemeClr val="tx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8221" autoAdjust="0"/>
  </p:normalViewPr>
  <p:slideViewPr>
    <p:cSldViewPr snapToGrid="0" snapToObjects="1">
      <p:cViewPr varScale="1">
        <p:scale>
          <a:sx n="53" d="100"/>
          <a:sy n="53" d="100"/>
        </p:scale>
        <p:origin x="1200" y="66"/>
      </p:cViewPr>
      <p:guideLst>
        <p:guide orient="horz" pos="1202"/>
        <p:guide orient="horz" pos="1405"/>
        <p:guide orient="horz" pos="2716"/>
        <p:guide orient="horz" pos="3082"/>
        <p:guide orient="horz" pos="4393"/>
        <p:guide orient="horz" pos="4543"/>
        <p:guide pos="438"/>
        <p:guide pos="4360"/>
        <p:guide pos="4858"/>
        <p:guide pos="8784"/>
      </p:guideLst>
    </p:cSldViewPr>
  </p:slideViewPr>
  <p:notesTextViewPr>
    <p:cViewPr>
      <p:scale>
        <a:sx n="1" d="1"/>
        <a:sy n="1" d="1"/>
      </p:scale>
      <p:origin x="0" y="0"/>
    </p:cViewPr>
  </p:notesTextViewPr>
  <p:notesViewPr>
    <p:cSldViewPr snapToGrid="0" snapToObjects="1">
      <p:cViewPr varScale="1">
        <p:scale>
          <a:sx n="54" d="100"/>
          <a:sy n="54" d="100"/>
        </p:scale>
        <p:origin x="310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6EFC4-7EEB-4A07-8776-127710F61201}" type="datetimeFigureOut">
              <a:rPr lang="en-US" smtClean="0"/>
              <a:t>8/31/2020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0429F-8BC2-4A5C-9449-46447D4E71A6}" type="slidenum">
              <a:rPr lang="en-US" smtClean="0"/>
              <a:t>‹#›</a:t>
            </a:fld>
            <a:endParaRPr lang="en-US" dirty="0"/>
          </a:p>
        </p:txBody>
      </p:sp>
    </p:spTree>
    <p:extLst>
      <p:ext uri="{BB962C8B-B14F-4D97-AF65-F5344CB8AC3E}">
        <p14:creationId xmlns:p14="http://schemas.microsoft.com/office/powerpoint/2010/main" val="411720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80429F-8BC2-4A5C-9449-46447D4E71A6}" type="slidenum">
              <a:rPr lang="en-US" smtClean="0"/>
              <a:t>8</a:t>
            </a:fld>
            <a:endParaRPr lang="en-US" dirty="0"/>
          </a:p>
        </p:txBody>
      </p:sp>
    </p:spTree>
    <p:extLst>
      <p:ext uri="{BB962C8B-B14F-4D97-AF65-F5344CB8AC3E}">
        <p14:creationId xmlns:p14="http://schemas.microsoft.com/office/powerpoint/2010/main" val="2544098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A">
    <p:spTree>
      <p:nvGrpSpPr>
        <p:cNvPr id="1" name=""/>
        <p:cNvGrpSpPr/>
        <p:nvPr/>
      </p:nvGrpSpPr>
      <p:grpSpPr>
        <a:xfrm>
          <a:off x="0" y="0"/>
          <a:ext cx="0" cy="0"/>
          <a:chOff x="0" y="0"/>
          <a:chExt cx="0" cy="0"/>
        </a:xfrm>
      </p:grpSpPr>
      <p:sp>
        <p:nvSpPr>
          <p:cNvPr id="3" name="PlaceholderTitle"/>
          <p:cNvSpPr>
            <a:spLocks noGrp="1"/>
          </p:cNvSpPr>
          <p:nvPr>
            <p:ph type="title" idx="10" hasCustomPrompt="1"/>
          </p:nvPr>
        </p:nvSpPr>
        <p:spPr>
          <a:xfrm>
            <a:off x="694944" y="3306556"/>
            <a:ext cx="13249656" cy="369332"/>
          </a:xfrm>
        </p:spPr>
        <p:txBody>
          <a:bodyPr vert="horz" wrap="square" lIns="0" tIns="0" rIns="0" bIns="0" anchor="b">
            <a:spAutoFit/>
          </a:bodyPr>
          <a:lstStyle>
            <a:lvl1pPr algn="l">
              <a:spcBef>
                <a:spcPct val="9500"/>
              </a:spcBef>
              <a:buFontTx/>
              <a:buNone/>
              <a:defRPr sz="2400" b="0" i="0">
                <a:solidFill>
                  <a:schemeClr val="tx2"/>
                </a:solidFill>
                <a:latin typeface="AmplitudeTF" panose="02000506050000020004" pitchFamily="50" charset="0"/>
              </a:defRPr>
            </a:lvl1pPr>
          </a:lstStyle>
          <a:p>
            <a:r>
              <a:rPr lang="en-US"/>
              <a:t>[Presentation title]</a:t>
            </a:r>
          </a:p>
        </p:txBody>
      </p:sp>
      <p:cxnSp>
        <p:nvCxnSpPr>
          <p:cNvPr id="4" name="Straight Connector 3"/>
          <p:cNvCxnSpPr/>
          <p:nvPr userDrawn="1"/>
        </p:nvCxnSpPr>
        <p:spPr>
          <a:xfrm>
            <a:off x="694944" y="923544"/>
            <a:ext cx="1324965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PlaceholderSubtitle"/>
          <p:cNvSpPr>
            <a:spLocks noGrp="1"/>
          </p:cNvSpPr>
          <p:nvPr>
            <p:ph type="subTitle" idx="11" hasCustomPrompt="1"/>
          </p:nvPr>
        </p:nvSpPr>
        <p:spPr>
          <a:xfrm>
            <a:off x="694944" y="3922776"/>
            <a:ext cx="4379976" cy="384048"/>
          </a:xfrm>
        </p:spPr>
        <p:txBody>
          <a:bodyPr vert="horz" wrap="none" lIns="0" tIns="0" rIns="0" bIns="0" anchor="t">
            <a:noAutofit/>
          </a:bodyPr>
          <a:lstStyle>
            <a:lvl1pPr marL="0" indent="0" algn="l">
              <a:spcBef>
                <a:spcPts val="10"/>
              </a:spcBef>
              <a:buFontTx/>
              <a:buNone/>
              <a:defRPr sz="1400" b="1" i="0">
                <a:solidFill>
                  <a:schemeClr val="bg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Event name/subtitle</a:t>
            </a:r>
          </a:p>
        </p:txBody>
      </p:sp>
      <p:sp>
        <p:nvSpPr>
          <p:cNvPr id="6" name="PresentationContact"/>
          <p:cNvSpPr>
            <a:spLocks noGrp="1"/>
          </p:cNvSpPr>
          <p:nvPr>
            <p:ph type="body" sz="quarter" idx="12" hasCustomPrompt="1"/>
          </p:nvPr>
        </p:nvSpPr>
        <p:spPr>
          <a:xfrm>
            <a:off x="694944" y="6199632"/>
            <a:ext cx="5989320" cy="969264"/>
          </a:xfrm>
          <a:prstGeom prst="rect">
            <a:avLst/>
          </a:prstGeom>
        </p:spPr>
        <p:txBody>
          <a:bodyPr vert="horz" wrap="square" lIns="0" tIns="36576" rIns="36576" bIns="36576" anchor="b">
            <a:noAutofit/>
          </a:bodyPr>
          <a:lstStyle>
            <a:lvl1pPr marL="3175" indent="0" algn="l">
              <a:lnSpc>
                <a:spcPct val="110000"/>
              </a:lnSpc>
              <a:spcBef>
                <a:spcPts val="910"/>
              </a:spcBef>
              <a:buFontTx/>
              <a:buNone/>
              <a:defRPr sz="1200" b="0" i="0">
                <a:solidFill>
                  <a:schemeClr val="tx1"/>
                </a:solidFill>
                <a:latin typeface="AmplitudeTF" panose="02000506050000020004" pitchFamily="50" charset="0"/>
              </a:defRPr>
            </a:lvl1pPr>
            <a:lvl2pPr marL="27432" indent="0" algn="l">
              <a:buFontTx/>
              <a:buNone/>
              <a:defRPr sz="1200" b="0" i="0">
                <a:solidFill>
                  <a:schemeClr val="tx1"/>
                </a:solidFill>
                <a:latin typeface="Arial" panose="020B0604020202020204" pitchFamily="34" charset="0"/>
              </a:defRPr>
            </a:lvl2pPr>
            <a:lvl3pPr marL="173736" indent="0" algn="l">
              <a:buFontTx/>
              <a:buNone/>
              <a:defRPr sz="1200" b="0" i="0">
                <a:solidFill>
                  <a:schemeClr val="tx1"/>
                </a:solidFill>
                <a:latin typeface="Arial" panose="020B0604020202020204" pitchFamily="34" charset="0"/>
              </a:defRPr>
            </a:lvl3pPr>
            <a:lvl4pPr marL="338328" indent="0" algn="l">
              <a:buFontTx/>
              <a:buNone/>
              <a:defRPr sz="1200" b="0" i="0">
                <a:solidFill>
                  <a:schemeClr val="tx1"/>
                </a:solidFill>
                <a:latin typeface="Arial" panose="020B0604020202020204" pitchFamily="34" charset="0"/>
              </a:defRPr>
            </a:lvl4pPr>
            <a:lvl5pPr marL="502920" indent="0" algn="l">
              <a:buFontTx/>
              <a:buNone/>
              <a:defRPr sz="1200" b="0" i="0">
                <a:solidFill>
                  <a:schemeClr val="tx1"/>
                </a:solidFill>
                <a:latin typeface="Arial" panose="020B0604020202020204" pitchFamily="34" charset="0"/>
              </a:defRPr>
            </a:lvl5pPr>
          </a:lstStyle>
          <a:p>
            <a:pPr lvl="0"/>
            <a:r>
              <a:rPr lang="en-US"/>
              <a:t>Name, Title, Group</a:t>
            </a:r>
          </a:p>
        </p:txBody>
      </p:sp>
      <p:cxnSp>
        <p:nvCxnSpPr>
          <p:cNvPr id="7" name="Straight Connector 6"/>
          <p:cNvCxnSpPr/>
          <p:nvPr userDrawn="1"/>
        </p:nvCxnSpPr>
        <p:spPr>
          <a:xfrm>
            <a:off x="694944" y="7232904"/>
            <a:ext cx="13249656"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ConfidentialInternal"/>
          <p:cNvSpPr txBox="1"/>
          <p:nvPr userDrawn="1"/>
        </p:nvSpPr>
        <p:spPr>
          <a:xfrm>
            <a:off x="3502152" y="676656"/>
            <a:ext cx="10442448" cy="192024"/>
          </a:xfrm>
          <a:prstGeom prst="rect">
            <a:avLst/>
          </a:prstGeom>
          <a:noFill/>
        </p:spPr>
        <p:txBody>
          <a:bodyPr vert="horz" wrap="none" lIns="0" tIns="0" rIns="0" bIns="0" rtlCol="0" anchor="ctr">
            <a:noAutofit/>
          </a:bodyPr>
          <a:lstStyle/>
          <a:p>
            <a:pPr algn="r">
              <a:lnSpc>
                <a:spcPct val="110000"/>
              </a:lnSpc>
            </a:pPr>
            <a:endParaRPr lang="en-US" sz="800" b="0" i="0" cap="all" spc="210" dirty="0">
              <a:solidFill>
                <a:schemeClr val="tx2"/>
              </a:solidFill>
              <a:latin typeface="AmplitudeTF" panose="02000506050000020004" pitchFamily="50" charset="0"/>
            </a:endParaRPr>
          </a:p>
        </p:txBody>
      </p:sp>
      <p:sp>
        <p:nvSpPr>
          <p:cNvPr id="9" name="Confidential"/>
          <p:cNvSpPr txBox="1"/>
          <p:nvPr userDrawn="1"/>
        </p:nvSpPr>
        <p:spPr>
          <a:xfrm>
            <a:off x="694944" y="7448897"/>
            <a:ext cx="10442448" cy="217239"/>
          </a:xfrm>
          <a:prstGeom prst="rect">
            <a:avLst/>
          </a:prstGeom>
          <a:noFill/>
        </p:spPr>
        <p:txBody>
          <a:bodyPr vert="horz" wrap="square" lIns="0" tIns="45720" rIns="0" bIns="45720" rtlCol="0" anchor="ctr">
            <a:spAutoFit/>
          </a:bodyPr>
          <a:lstStyle/>
          <a:p>
            <a:pPr algn="r">
              <a:lnSpc>
                <a:spcPct val="110000"/>
              </a:lnSpc>
            </a:pPr>
            <a:endParaRPr lang="en-US" sz="800" b="0" i="0" cap="all" spc="210" dirty="0">
              <a:solidFill>
                <a:schemeClr val="tx2"/>
              </a:solidFill>
              <a:latin typeface="AmplitudeTF" panose="02000506050000020004" pitchFamily="50" charset="0"/>
            </a:endParaRPr>
          </a:p>
        </p:txBody>
      </p:sp>
      <p:sp>
        <p:nvSpPr>
          <p:cNvPr id="10" name="PlaceholderDate"/>
          <p:cNvSpPr>
            <a:spLocks noGrp="1"/>
          </p:cNvSpPr>
          <p:nvPr>
            <p:ph type="body" sz="quarter" idx="13" hasCustomPrompt="1"/>
          </p:nvPr>
        </p:nvSpPr>
        <p:spPr>
          <a:xfrm>
            <a:off x="5385816" y="3922776"/>
            <a:ext cx="4379976" cy="384048"/>
          </a:xfrm>
          <a:prstGeom prst="rect">
            <a:avLst/>
          </a:prstGeom>
        </p:spPr>
        <p:txBody>
          <a:bodyPr vert="horz" wrap="none" lIns="0" tIns="0" rIns="0" bIns="0" anchor="t">
            <a:noAutofit/>
          </a:bodyPr>
          <a:lstStyle>
            <a:lvl1pPr marL="3175" indent="0" algn="l">
              <a:spcBef>
                <a:spcPts val="10"/>
              </a:spcBef>
              <a:buFontTx/>
              <a:buNone/>
              <a:defRPr sz="1400" b="0" i="0">
                <a:solidFill>
                  <a:schemeClr val="bg2"/>
                </a:solidFill>
                <a:latin typeface="AmplitudeTF" panose="02000506050000020004" pitchFamily="50" charset="0"/>
              </a:defRPr>
            </a:lvl1pPr>
            <a:lvl2pPr marL="27432" indent="0" algn="l">
              <a:buFontTx/>
              <a:buNone/>
              <a:defRPr sz="1400" b="0" i="0">
                <a:solidFill>
                  <a:schemeClr val="bg2"/>
                </a:solidFill>
                <a:latin typeface="Arial" panose="020B0604020202020204" pitchFamily="34" charset="0"/>
              </a:defRPr>
            </a:lvl2pPr>
            <a:lvl3pPr marL="173736" indent="0" algn="l">
              <a:buFontTx/>
              <a:buNone/>
              <a:defRPr sz="1400" b="0" i="0">
                <a:solidFill>
                  <a:schemeClr val="bg2"/>
                </a:solidFill>
                <a:latin typeface="Arial" panose="020B0604020202020204" pitchFamily="34" charset="0"/>
              </a:defRPr>
            </a:lvl3pPr>
            <a:lvl4pPr marL="338328" indent="0" algn="l">
              <a:buFontTx/>
              <a:buNone/>
              <a:defRPr sz="1400" b="0" i="0">
                <a:solidFill>
                  <a:schemeClr val="bg2"/>
                </a:solidFill>
                <a:latin typeface="Arial" panose="020B0604020202020204" pitchFamily="34" charset="0"/>
              </a:defRPr>
            </a:lvl4pPr>
            <a:lvl5pPr marL="502920" indent="0" algn="l">
              <a:buFontTx/>
              <a:buNone/>
              <a:defRPr sz="1400" b="0" i="0">
                <a:solidFill>
                  <a:schemeClr val="bg2"/>
                </a:solidFill>
                <a:latin typeface="Arial" panose="020B0604020202020204" pitchFamily="34" charset="0"/>
              </a:defRPr>
            </a:lvl5pPr>
          </a:lstStyle>
          <a:p>
            <a:pPr lvl="0"/>
            <a:r>
              <a:rPr lang="en-US"/>
              <a:t>[Date]</a:t>
            </a:r>
          </a:p>
        </p:txBody>
      </p:sp>
    </p:spTree>
    <p:extLst>
      <p:ext uri="{BB962C8B-B14F-4D97-AF65-F5344CB8AC3E}">
        <p14:creationId xmlns:p14="http://schemas.microsoft.com/office/powerpoint/2010/main" val="2052183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wo Left On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idx="10"/>
          </p:nvPr>
        </p:nvSpPr>
        <p:spPr>
          <a:xfrm>
            <a:off x="694944" y="2231136"/>
            <a:ext cx="6227064" cy="2084832"/>
          </a:xfr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694944" y="4892040"/>
            <a:ext cx="6227064"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717536" y="2231136"/>
            <a:ext cx="6227064" cy="4745736"/>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694944" y="1408176"/>
            <a:ext cx="13249656" cy="384048"/>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84922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idx="10"/>
          </p:nvPr>
        </p:nvSpPr>
        <p:spPr>
          <a:xfrm>
            <a:off x="694944" y="2231136"/>
            <a:ext cx="6227064" cy="2084832"/>
          </a:xfr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694944" y="4892040"/>
            <a:ext cx="6227064"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717536" y="2231136"/>
            <a:ext cx="6227064"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p:cNvSpPr>
            <a:spLocks noGrp="1"/>
          </p:cNvSpPr>
          <p:nvPr>
            <p:ph sz="quarter" idx="13"/>
          </p:nvPr>
        </p:nvSpPr>
        <p:spPr>
          <a:xfrm>
            <a:off x="7717536" y="4892040"/>
            <a:ext cx="6227064"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ageSubtitle"/>
          <p:cNvSpPr>
            <a:spLocks noGrp="1"/>
          </p:cNvSpPr>
          <p:nvPr>
            <p:ph type="subTitle" sz="quarter" idx="14" hasCustomPrompt="1"/>
          </p:nvPr>
        </p:nvSpPr>
        <p:spPr>
          <a:xfrm>
            <a:off x="694944" y="1408176"/>
            <a:ext cx="13249656" cy="384048"/>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307580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One Top One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idx="10"/>
          </p:nvPr>
        </p:nvSpPr>
        <p:spPr>
          <a:xfrm>
            <a:off x="694944" y="2231136"/>
            <a:ext cx="13249656" cy="2084832"/>
          </a:xfr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694944" y="4892040"/>
            <a:ext cx="13249656"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ageSubtitle"/>
          <p:cNvSpPr>
            <a:spLocks noGrp="1"/>
          </p:cNvSpPr>
          <p:nvPr>
            <p:ph type="subTitle" sz="quarter" idx="12" hasCustomPrompt="1"/>
          </p:nvPr>
        </p:nvSpPr>
        <p:spPr>
          <a:xfrm>
            <a:off x="694944" y="1408176"/>
            <a:ext cx="13249656" cy="384048"/>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252967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One Top Two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idx="10"/>
          </p:nvPr>
        </p:nvSpPr>
        <p:spPr>
          <a:xfrm>
            <a:off x="694944" y="2231136"/>
            <a:ext cx="13249656" cy="2084832"/>
          </a:xfr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694944" y="4892040"/>
            <a:ext cx="6227064"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717536" y="4892040"/>
            <a:ext cx="6227064"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694944" y="1408176"/>
            <a:ext cx="13249656" cy="384048"/>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714085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wo Top One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idx="10"/>
          </p:nvPr>
        </p:nvSpPr>
        <p:spPr>
          <a:xfrm>
            <a:off x="694944" y="2231136"/>
            <a:ext cx="6227064" cy="2084832"/>
          </a:xfr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717536" y="2231136"/>
            <a:ext cx="6227064"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694944" y="4892040"/>
            <a:ext cx="13249656"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694944" y="1408176"/>
            <a:ext cx="13249656" cy="384048"/>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2090236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PageSubtitle"/>
          <p:cNvSpPr>
            <a:spLocks noGrp="1"/>
          </p:cNvSpPr>
          <p:nvPr>
            <p:ph type="subTitle" idx="10" hasCustomPrompt="1"/>
          </p:nvPr>
        </p:nvSpPr>
        <p:spPr>
          <a:xfrm>
            <a:off x="694944" y="1408176"/>
            <a:ext cx="13249656" cy="384048"/>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2343170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319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PlaceholderTitle"/>
          <p:cNvSpPr>
            <a:spLocks noGrp="1"/>
          </p:cNvSpPr>
          <p:nvPr>
            <p:ph type="title" idx="10" hasCustomPrompt="1"/>
          </p:nvPr>
        </p:nvSpPr>
        <p:spPr>
          <a:xfrm>
            <a:off x="694944" y="2807208"/>
            <a:ext cx="13249656" cy="1645920"/>
          </a:xfrm>
        </p:spPr>
        <p:txBody>
          <a:bodyPr vert="horz" wrap="square" lIns="0" tIns="0" rIns="0" bIns="0" anchor="b">
            <a:noAutofit/>
          </a:bodyPr>
          <a:lstStyle>
            <a:lvl1pPr algn="l">
              <a:lnSpc>
                <a:spcPct val="110000"/>
              </a:lnSpc>
              <a:spcBef>
                <a:spcPct val="0"/>
              </a:spcBef>
              <a:buFontTx/>
              <a:buNone/>
              <a:defRPr sz="2400" b="0" i="0">
                <a:solidFill>
                  <a:schemeClr val="tx2"/>
                </a:solidFill>
                <a:latin typeface="AmplitudeTF" panose="02000506050000020004" pitchFamily="50" charset="0"/>
              </a:defRPr>
            </a:lvl1pPr>
          </a:lstStyle>
          <a:p>
            <a:r>
              <a:rPr lang="en-US"/>
              <a:t>Click to edit Section Divider title</a:t>
            </a:r>
          </a:p>
        </p:txBody>
      </p:sp>
      <p:cxnSp>
        <p:nvCxnSpPr>
          <p:cNvPr id="4" name="Straight Connector 3"/>
          <p:cNvCxnSpPr/>
          <p:nvPr userDrawn="1"/>
        </p:nvCxnSpPr>
        <p:spPr>
          <a:xfrm>
            <a:off x="694944" y="923544"/>
            <a:ext cx="1324965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PageSubtitle"/>
          <p:cNvSpPr>
            <a:spLocks noGrp="1"/>
          </p:cNvSpPr>
          <p:nvPr>
            <p:ph type="subTitle" idx="11" hasCustomPrompt="1"/>
          </p:nvPr>
        </p:nvSpPr>
        <p:spPr>
          <a:xfrm>
            <a:off x="694944" y="4599432"/>
            <a:ext cx="13249656" cy="438912"/>
          </a:xfrm>
        </p:spPr>
        <p:txBody>
          <a:bodyPr vert="horz" wrap="square" lIns="0" tIns="0" rIns="0" bIns="0" anchor="t">
            <a:noAutofit/>
          </a:bodyPr>
          <a:lstStyle>
            <a:lvl1pPr marL="0" indent="0" algn="l">
              <a:lnSpc>
                <a:spcPct val="110000"/>
              </a:lnSpc>
              <a:spcBef>
                <a:spcPts val="910"/>
              </a:spcBef>
              <a:buFontTx/>
              <a:buNone/>
              <a:defRPr sz="1400" b="1" i="0">
                <a:solidFill>
                  <a:schemeClr val="bg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add Section Divider subtitle</a:t>
            </a:r>
          </a:p>
        </p:txBody>
      </p:sp>
      <p:cxnSp>
        <p:nvCxnSpPr>
          <p:cNvPr id="6" name="Straight Connector 5"/>
          <p:cNvCxnSpPr/>
          <p:nvPr userDrawn="1"/>
        </p:nvCxnSpPr>
        <p:spPr>
          <a:xfrm>
            <a:off x="694944" y="7214616"/>
            <a:ext cx="13249656"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Confidential"/>
          <p:cNvSpPr txBox="1"/>
          <p:nvPr userDrawn="1"/>
        </p:nvSpPr>
        <p:spPr>
          <a:xfrm>
            <a:off x="3502152" y="7430608"/>
            <a:ext cx="10442448" cy="217239"/>
          </a:xfrm>
          <a:prstGeom prst="rect">
            <a:avLst/>
          </a:prstGeom>
          <a:noFill/>
        </p:spPr>
        <p:txBody>
          <a:bodyPr vert="horz" wrap="square" lIns="0" tIns="45720" rIns="0" bIns="45720" rtlCol="0" anchor="ctr">
            <a:spAutoFit/>
          </a:bodyPr>
          <a:lstStyle/>
          <a:p>
            <a:pPr algn="r">
              <a:lnSpc>
                <a:spcPct val="110000"/>
              </a:lnSpc>
            </a:pPr>
            <a:endParaRPr lang="en-US" sz="800" b="0" i="0" cap="all" spc="210" dirty="0">
              <a:solidFill>
                <a:schemeClr val="tx2"/>
              </a:solidFill>
              <a:latin typeface="Arial" panose="020B0604020202020204" pitchFamily="34" charset="0"/>
            </a:endParaRPr>
          </a:p>
        </p:txBody>
      </p:sp>
      <p:sp>
        <p:nvSpPr>
          <p:cNvPr id="9" name="PageNumber"/>
          <p:cNvSpPr txBox="1"/>
          <p:nvPr userDrawn="1"/>
        </p:nvSpPr>
        <p:spPr>
          <a:xfrm>
            <a:off x="7150608" y="7532992"/>
            <a:ext cx="329184" cy="140488"/>
          </a:xfrm>
          <a:prstGeom prst="rect">
            <a:avLst/>
          </a:prstGeom>
          <a:noFill/>
        </p:spPr>
        <p:txBody>
          <a:bodyPr vert="horz" wrap="square" lIns="0" tIns="0" rIns="0" bIns="0" rtlCol="0" anchor="ctr">
            <a:spAutoFit/>
          </a:bodyPr>
          <a:lstStyle/>
          <a:p>
            <a:pPr algn="l">
              <a:lnSpc>
                <a:spcPct val="110000"/>
              </a:lnSpc>
            </a:pPr>
            <a:endParaRPr lang="en-US" sz="900" b="0" i="0" dirty="0">
              <a:solidFill>
                <a:schemeClr val="tx2"/>
              </a:solidFill>
              <a:latin typeface="Arial" panose="020B0604020202020204" pitchFamily="34" charset="0"/>
            </a:endParaRPr>
          </a:p>
        </p:txBody>
      </p:sp>
      <p:sp>
        <p:nvSpPr>
          <p:cNvPr id="2" name="Rectangle 1">
            <a:extLst>
              <a:ext uri="{FF2B5EF4-FFF2-40B4-BE49-F238E27FC236}">
                <a16:creationId xmlns:a16="http://schemas.microsoft.com/office/drawing/2014/main" id="{EB6E7F67-F5E7-42E3-B2F2-02C46D838B4A}"/>
              </a:ext>
            </a:extLst>
          </p:cNvPr>
          <p:cNvSpPr>
            <a:spLocks noChangeAspect="1"/>
          </p:cNvSpPr>
          <p:nvPr userDrawn="1">
            <p:custDataLst>
              <p:tags r:id="rId1"/>
            </p:custDataLst>
          </p:nvPr>
        </p:nvSpPr>
        <p:spPr>
          <a:xfrm>
            <a:off x="10632094" y="7443216"/>
            <a:ext cx="3303362" cy="222199"/>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spTree>
    <p:extLst>
      <p:ext uri="{BB962C8B-B14F-4D97-AF65-F5344CB8AC3E}">
        <p14:creationId xmlns:p14="http://schemas.microsoft.com/office/powerpoint/2010/main" val="2355034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ection Header">
    <p:spTree>
      <p:nvGrpSpPr>
        <p:cNvPr id="1" name=""/>
        <p:cNvGrpSpPr/>
        <p:nvPr/>
      </p:nvGrpSpPr>
      <p:grpSpPr>
        <a:xfrm>
          <a:off x="0" y="0"/>
          <a:ext cx="0" cy="0"/>
          <a:chOff x="0" y="0"/>
          <a:chExt cx="0" cy="0"/>
        </a:xfrm>
      </p:grpSpPr>
      <p:sp>
        <p:nvSpPr>
          <p:cNvPr id="3" name="AgendaLabel"/>
          <p:cNvSpPr txBox="1"/>
          <p:nvPr userDrawn="1">
            <p:custDataLst>
              <p:tags r:id="rId1"/>
            </p:custDataLst>
          </p:nvPr>
        </p:nvSpPr>
        <p:spPr>
          <a:xfrm>
            <a:off x="694944" y="484632"/>
            <a:ext cx="13249656" cy="722376"/>
          </a:xfrm>
          <a:prstGeom prst="rect">
            <a:avLst/>
          </a:prstGeom>
          <a:noFill/>
        </p:spPr>
        <p:txBody>
          <a:bodyPr vert="horz" wrap="square" lIns="0" tIns="0" rIns="0" bIns="0" rtlCol="0" anchor="b">
            <a:noAutofit/>
          </a:bodyPr>
          <a:lstStyle/>
          <a:p>
            <a:pPr algn="l">
              <a:lnSpc>
                <a:spcPct val="110000"/>
              </a:lnSpc>
            </a:pPr>
            <a:r>
              <a:rPr lang="en-US" sz="1800" b="0" i="0" dirty="0">
                <a:solidFill>
                  <a:schemeClr val="tx2"/>
                </a:solidFill>
                <a:latin typeface="AmplitudeTF" panose="02000506050000020004" pitchFamily="50" charset="0"/>
              </a:rPr>
              <a:t>Agenda</a:t>
            </a:r>
          </a:p>
        </p:txBody>
      </p:sp>
      <p:sp>
        <p:nvSpPr>
          <p:cNvPr id="4" name="AgendaPage"/>
          <p:cNvSpPr txBox="1"/>
          <p:nvPr userDrawn="1">
            <p:custDataLst>
              <p:tags r:id="rId2"/>
            </p:custDataLst>
          </p:nvPr>
        </p:nvSpPr>
        <p:spPr>
          <a:xfrm>
            <a:off x="13614446" y="1773936"/>
            <a:ext cx="330155" cy="297389"/>
          </a:xfrm>
          <a:prstGeom prst="rect">
            <a:avLst/>
          </a:prstGeom>
          <a:noFill/>
        </p:spPr>
        <p:txBody>
          <a:bodyPr vert="horz" wrap="none" lIns="0" tIns="45720" rIns="0" bIns="45720" rtlCol="0" anchor="t">
            <a:spAutoFit/>
          </a:bodyPr>
          <a:lstStyle/>
          <a:p>
            <a:pPr algn="r">
              <a:lnSpc>
                <a:spcPct val="110000"/>
              </a:lnSpc>
            </a:pPr>
            <a:r>
              <a:rPr lang="en-US" sz="1300" b="0" i="0" dirty="0">
                <a:solidFill>
                  <a:schemeClr val="tx2"/>
                </a:solidFill>
                <a:latin typeface="AmplitudeTF" panose="02000506050000020004" pitchFamily="50" charset="0"/>
              </a:rPr>
              <a:t>Page</a:t>
            </a:r>
          </a:p>
        </p:txBody>
      </p:sp>
      <p:sp>
        <p:nvSpPr>
          <p:cNvPr id="5" name="AgendaTable"/>
          <p:cNvSpPr>
            <a:spLocks noGrp="1"/>
          </p:cNvSpPr>
          <p:nvPr>
            <p:ph type="tbl" idx="10"/>
          </p:nvPr>
        </p:nvSpPr>
        <p:spPr>
          <a:xfrm>
            <a:off x="667512" y="2157984"/>
            <a:ext cx="13249656" cy="5321808"/>
          </a:xfrm>
        </p:spPr>
        <p:txBody>
          <a:bodyPr/>
          <a:lstStyle>
            <a:lvl1pPr marL="3175" indent="0">
              <a:buFontTx/>
              <a:buNone/>
              <a:defRPr sz="1300" b="0" i="0">
                <a:solidFill>
                  <a:schemeClr val="bg2"/>
                </a:solidFill>
                <a:latin typeface="AmplitudeTF" panose="02000506050000020004" pitchFamily="50" charset="0"/>
              </a:defRPr>
            </a:lvl1pPr>
          </a:lstStyle>
          <a:p>
            <a:r>
              <a:rPr lang="en-US" dirty="0"/>
              <a:t>Click icon to add table</a:t>
            </a:r>
          </a:p>
        </p:txBody>
      </p:sp>
    </p:spTree>
    <p:extLst>
      <p:ext uri="{BB962C8B-B14F-4D97-AF65-F5344CB8AC3E}">
        <p14:creationId xmlns:p14="http://schemas.microsoft.com/office/powerpoint/2010/main" val="170589037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Disclaim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type="body" idx="10"/>
          </p:nvPr>
        </p:nvSpPr>
        <p:spPr>
          <a:xfrm>
            <a:off x="694944" y="1911096"/>
            <a:ext cx="13249656" cy="5321808"/>
          </a:xfrm>
        </p:spPr>
        <p:txBody>
          <a:bodyPr vert="horz" wrap="square" lIns="91440" tIns="36576" rIns="36576" bIns="36576" anchor="t">
            <a:noAutofit/>
          </a:bodyPr>
          <a:lstStyle>
            <a:lvl1pPr marL="3175" indent="0" algn="l">
              <a:lnSpc>
                <a:spcPct val="110000"/>
              </a:lnSpc>
              <a:spcBef>
                <a:spcPct val="0"/>
              </a:spcBef>
              <a:buFontTx/>
              <a:buNone/>
              <a:defRPr sz="1200" b="0" i="0">
                <a:solidFill>
                  <a:schemeClr val="tx2"/>
                </a:solidFill>
                <a:latin typeface="AmplitudeTF" panose="02000506050000020004" pitchFamily="50" charset="0"/>
              </a:defRPr>
            </a:lvl1pPr>
            <a:lvl2pPr marL="27432" indent="0" algn="l">
              <a:lnSpc>
                <a:spcPct val="110000"/>
              </a:lnSpc>
              <a:spcBef>
                <a:spcPct val="0"/>
              </a:spcBef>
              <a:buFontTx/>
              <a:buNone/>
              <a:defRPr sz="1200" b="0" i="0">
                <a:solidFill>
                  <a:schemeClr val="tx2"/>
                </a:solidFill>
                <a:latin typeface="AmplitudeTF" panose="02000506050000020004" pitchFamily="50" charset="0"/>
              </a:defRPr>
            </a:lvl2pPr>
            <a:lvl3pPr marL="173736" indent="0" algn="l">
              <a:lnSpc>
                <a:spcPct val="110000"/>
              </a:lnSpc>
              <a:spcBef>
                <a:spcPct val="0"/>
              </a:spcBef>
              <a:buFontTx/>
              <a:buNone/>
              <a:defRPr sz="1200" b="0" i="0">
                <a:solidFill>
                  <a:schemeClr val="tx2"/>
                </a:solidFill>
                <a:latin typeface="AmplitudeTF" panose="02000506050000020004" pitchFamily="50" charset="0"/>
              </a:defRPr>
            </a:lvl3pPr>
            <a:lvl4pPr marL="338328" indent="0" algn="l">
              <a:lnSpc>
                <a:spcPct val="110000"/>
              </a:lnSpc>
              <a:spcBef>
                <a:spcPct val="0"/>
              </a:spcBef>
              <a:buFontTx/>
              <a:buNone/>
              <a:defRPr sz="1200" b="0" i="0">
                <a:solidFill>
                  <a:schemeClr val="tx2"/>
                </a:solidFill>
                <a:latin typeface="AmplitudeTF" panose="02000506050000020004" pitchFamily="50" charset="0"/>
              </a:defRPr>
            </a:lvl4pPr>
            <a:lvl5pPr marL="502920" indent="0" algn="l">
              <a:lnSpc>
                <a:spcPct val="110000"/>
              </a:lnSpc>
              <a:spcBef>
                <a:spcPct val="0"/>
              </a:spcBef>
              <a:buFontTx/>
              <a:buNone/>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93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B">
    <p:spTree>
      <p:nvGrpSpPr>
        <p:cNvPr id="1" name=""/>
        <p:cNvGrpSpPr/>
        <p:nvPr/>
      </p:nvGrpSpPr>
      <p:grpSpPr>
        <a:xfrm>
          <a:off x="0" y="0"/>
          <a:ext cx="0" cy="0"/>
          <a:chOff x="0" y="0"/>
          <a:chExt cx="0" cy="0"/>
        </a:xfrm>
      </p:grpSpPr>
      <p:sp>
        <p:nvSpPr>
          <p:cNvPr id="3" name="PlaceholderTitle"/>
          <p:cNvSpPr>
            <a:spLocks noGrp="1"/>
          </p:cNvSpPr>
          <p:nvPr>
            <p:ph type="title" idx="10" hasCustomPrompt="1"/>
          </p:nvPr>
        </p:nvSpPr>
        <p:spPr>
          <a:xfrm>
            <a:off x="694944" y="4215384"/>
            <a:ext cx="13249656" cy="1453896"/>
          </a:xfrm>
        </p:spPr>
        <p:txBody>
          <a:bodyPr vert="horz" wrap="square" lIns="0" tIns="0" rIns="0" bIns="0" anchor="b">
            <a:noAutofit/>
          </a:bodyPr>
          <a:lstStyle>
            <a:lvl1pPr algn="l">
              <a:lnSpc>
                <a:spcPct val="110000"/>
              </a:lnSpc>
              <a:spcBef>
                <a:spcPct val="0"/>
              </a:spcBef>
              <a:buFontTx/>
              <a:buNone/>
              <a:defRPr sz="2400" b="0" i="0">
                <a:solidFill>
                  <a:schemeClr val="tx2"/>
                </a:solidFill>
                <a:latin typeface="AmplitudeTF" panose="02000506050000020004" pitchFamily="50" charset="0"/>
              </a:defRPr>
            </a:lvl1pPr>
          </a:lstStyle>
          <a:p>
            <a:r>
              <a:rPr lang="en-US"/>
              <a:t>[Presentation title]</a:t>
            </a:r>
          </a:p>
        </p:txBody>
      </p:sp>
      <p:cxnSp>
        <p:nvCxnSpPr>
          <p:cNvPr id="4" name="Straight Connector 3"/>
          <p:cNvCxnSpPr/>
          <p:nvPr userDrawn="1"/>
        </p:nvCxnSpPr>
        <p:spPr>
          <a:xfrm>
            <a:off x="694944" y="923544"/>
            <a:ext cx="1324965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PlaceholderSubtitle"/>
          <p:cNvSpPr>
            <a:spLocks noGrp="1"/>
          </p:cNvSpPr>
          <p:nvPr>
            <p:ph type="subTitle" idx="11" hasCustomPrompt="1"/>
          </p:nvPr>
        </p:nvSpPr>
        <p:spPr>
          <a:xfrm>
            <a:off x="694944" y="5760720"/>
            <a:ext cx="4379976" cy="384048"/>
          </a:xfrm>
        </p:spPr>
        <p:txBody>
          <a:bodyPr vert="horz" wrap="none" lIns="0" tIns="0" rIns="0" bIns="0" anchor="t">
            <a:noAutofit/>
          </a:bodyPr>
          <a:lstStyle>
            <a:lvl1pPr marL="0" indent="0" algn="l">
              <a:lnSpc>
                <a:spcPct val="110000"/>
              </a:lnSpc>
              <a:spcBef>
                <a:spcPts val="910"/>
              </a:spcBef>
              <a:buFontTx/>
              <a:buNone/>
              <a:defRPr sz="1400" b="1" i="0">
                <a:solidFill>
                  <a:schemeClr val="bg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Event name/subtitle</a:t>
            </a:r>
          </a:p>
        </p:txBody>
      </p:sp>
      <p:cxnSp>
        <p:nvCxnSpPr>
          <p:cNvPr id="6" name="Straight Connector 5"/>
          <p:cNvCxnSpPr/>
          <p:nvPr userDrawn="1"/>
        </p:nvCxnSpPr>
        <p:spPr>
          <a:xfrm>
            <a:off x="694944" y="7232904"/>
            <a:ext cx="13249656"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PresentationContact"/>
          <p:cNvSpPr>
            <a:spLocks noGrp="1"/>
          </p:cNvSpPr>
          <p:nvPr>
            <p:ph type="body" sz="quarter" idx="12" hasCustomPrompt="1"/>
          </p:nvPr>
        </p:nvSpPr>
        <p:spPr>
          <a:xfrm>
            <a:off x="694944" y="6199632"/>
            <a:ext cx="5989320" cy="969264"/>
          </a:xfrm>
          <a:prstGeom prst="rect">
            <a:avLst/>
          </a:prstGeom>
        </p:spPr>
        <p:txBody>
          <a:bodyPr vert="horz" wrap="square" lIns="0" tIns="36576" rIns="36576" bIns="36576" anchor="b">
            <a:noAutofit/>
          </a:bodyPr>
          <a:lstStyle>
            <a:lvl1pPr marL="3175" indent="0" algn="l">
              <a:lnSpc>
                <a:spcPct val="110000"/>
              </a:lnSpc>
              <a:spcBef>
                <a:spcPts val="910"/>
              </a:spcBef>
              <a:buFontTx/>
              <a:buNone/>
              <a:defRPr sz="1200" b="0" i="0">
                <a:solidFill>
                  <a:schemeClr val="tx1"/>
                </a:solidFill>
                <a:latin typeface="AmplitudeTF" panose="02000506050000020004" pitchFamily="50" charset="0"/>
              </a:defRPr>
            </a:lvl1pPr>
            <a:lvl2pPr marL="27432" indent="0" algn="l">
              <a:buFontTx/>
              <a:buNone/>
              <a:defRPr sz="1200" b="0" i="0">
                <a:solidFill>
                  <a:schemeClr val="tx1"/>
                </a:solidFill>
                <a:latin typeface="Arial" panose="020B0604020202020204" pitchFamily="34" charset="0"/>
              </a:defRPr>
            </a:lvl2pPr>
            <a:lvl3pPr marL="173736" indent="0" algn="l">
              <a:buFontTx/>
              <a:buNone/>
              <a:defRPr sz="1200" b="0" i="0">
                <a:solidFill>
                  <a:schemeClr val="tx1"/>
                </a:solidFill>
                <a:latin typeface="Arial" panose="020B0604020202020204" pitchFamily="34" charset="0"/>
              </a:defRPr>
            </a:lvl3pPr>
            <a:lvl4pPr marL="338328" indent="0" algn="l">
              <a:buFontTx/>
              <a:buNone/>
              <a:defRPr sz="1200" b="0" i="0">
                <a:solidFill>
                  <a:schemeClr val="tx1"/>
                </a:solidFill>
                <a:latin typeface="Arial" panose="020B0604020202020204" pitchFamily="34" charset="0"/>
              </a:defRPr>
            </a:lvl4pPr>
            <a:lvl5pPr marL="502920" indent="0" algn="l">
              <a:buFontTx/>
              <a:buNone/>
              <a:defRPr sz="1200" b="0" i="0">
                <a:solidFill>
                  <a:schemeClr val="tx1"/>
                </a:solidFill>
                <a:latin typeface="Arial" panose="020B0604020202020204" pitchFamily="34" charset="0"/>
              </a:defRPr>
            </a:lvl5pPr>
          </a:lstStyle>
          <a:p>
            <a:pPr lvl="0"/>
            <a:r>
              <a:rPr lang="en-US"/>
              <a:t>Name, Title, Group</a:t>
            </a:r>
          </a:p>
        </p:txBody>
      </p:sp>
      <p:sp>
        <p:nvSpPr>
          <p:cNvPr id="9" name="Confidential"/>
          <p:cNvSpPr txBox="1"/>
          <p:nvPr userDrawn="1"/>
        </p:nvSpPr>
        <p:spPr>
          <a:xfrm>
            <a:off x="694944" y="7448897"/>
            <a:ext cx="10442448" cy="217239"/>
          </a:xfrm>
          <a:prstGeom prst="rect">
            <a:avLst/>
          </a:prstGeom>
          <a:noFill/>
        </p:spPr>
        <p:txBody>
          <a:bodyPr vert="horz" wrap="square" lIns="0" tIns="45720" rIns="0" bIns="45720" rtlCol="0" anchor="ctr">
            <a:spAutoFit/>
          </a:bodyPr>
          <a:lstStyle/>
          <a:p>
            <a:pPr algn="r">
              <a:lnSpc>
                <a:spcPct val="110000"/>
              </a:lnSpc>
            </a:pPr>
            <a:endParaRPr lang="en-US" sz="800" b="0" i="0" cap="all" spc="210" dirty="0">
              <a:solidFill>
                <a:schemeClr val="tx2"/>
              </a:solidFill>
              <a:latin typeface="Arial" panose="020B0604020202020204" pitchFamily="34" charset="0"/>
            </a:endParaRPr>
          </a:p>
        </p:txBody>
      </p:sp>
      <p:sp>
        <p:nvSpPr>
          <p:cNvPr id="10" name="PlaceholderDate"/>
          <p:cNvSpPr>
            <a:spLocks noGrp="1"/>
          </p:cNvSpPr>
          <p:nvPr>
            <p:ph type="body" sz="quarter" idx="13" hasCustomPrompt="1"/>
          </p:nvPr>
        </p:nvSpPr>
        <p:spPr>
          <a:xfrm>
            <a:off x="704088" y="5760720"/>
            <a:ext cx="4379976" cy="384048"/>
          </a:xfrm>
          <a:prstGeom prst="rect">
            <a:avLst/>
          </a:prstGeom>
        </p:spPr>
        <p:txBody>
          <a:bodyPr vert="horz" wrap="none" lIns="0" tIns="0" rIns="0" bIns="0" anchor="t">
            <a:noAutofit/>
          </a:bodyPr>
          <a:lstStyle>
            <a:lvl1pPr marL="3175" indent="0" algn="l">
              <a:lnSpc>
                <a:spcPct val="110000"/>
              </a:lnSpc>
              <a:spcBef>
                <a:spcPts val="910"/>
              </a:spcBef>
              <a:buFontTx/>
              <a:buNone/>
              <a:defRPr sz="1400" b="0" i="0">
                <a:solidFill>
                  <a:schemeClr val="bg2"/>
                </a:solidFill>
                <a:latin typeface="AmplitudeTF" panose="02000506050000020004" pitchFamily="50" charset="0"/>
              </a:defRPr>
            </a:lvl1pPr>
            <a:lvl2pPr marL="27432" indent="0" algn="l">
              <a:buFontTx/>
              <a:buNone/>
              <a:defRPr sz="1400" b="0" i="0">
                <a:solidFill>
                  <a:schemeClr val="bg2"/>
                </a:solidFill>
                <a:latin typeface="Arial" panose="020B0604020202020204" pitchFamily="34" charset="0"/>
              </a:defRPr>
            </a:lvl2pPr>
            <a:lvl3pPr marL="173736" indent="0" algn="l">
              <a:buFontTx/>
              <a:buNone/>
              <a:defRPr sz="1400" b="0" i="0">
                <a:solidFill>
                  <a:schemeClr val="bg2"/>
                </a:solidFill>
                <a:latin typeface="Arial" panose="020B0604020202020204" pitchFamily="34" charset="0"/>
              </a:defRPr>
            </a:lvl3pPr>
            <a:lvl4pPr marL="338328" indent="0" algn="l">
              <a:buFontTx/>
              <a:buNone/>
              <a:defRPr sz="1400" b="0" i="0">
                <a:solidFill>
                  <a:schemeClr val="bg2"/>
                </a:solidFill>
                <a:latin typeface="Arial" panose="020B0604020202020204" pitchFamily="34" charset="0"/>
              </a:defRPr>
            </a:lvl4pPr>
            <a:lvl5pPr marL="502920" indent="0" algn="l">
              <a:buFontTx/>
              <a:buNone/>
              <a:defRPr sz="1400" b="0" i="0">
                <a:solidFill>
                  <a:schemeClr val="bg2"/>
                </a:solidFill>
                <a:latin typeface="Arial" panose="020B0604020202020204" pitchFamily="34" charset="0"/>
              </a:defRPr>
            </a:lvl5pPr>
          </a:lstStyle>
          <a:p>
            <a:pPr lvl="0"/>
            <a:r>
              <a:rPr lang="en-US"/>
              <a:t>   [Date]</a:t>
            </a:r>
          </a:p>
        </p:txBody>
      </p:sp>
      <p:sp>
        <p:nvSpPr>
          <p:cNvPr id="11" name="CoverGraphic"/>
          <p:cNvSpPr>
            <a:spLocks noGrp="1"/>
          </p:cNvSpPr>
          <p:nvPr>
            <p:ph type="pic" sz="quarter" idx="14" hasCustomPrompt="1"/>
            <p:custDataLst>
              <p:tags r:id="rId1"/>
            </p:custDataLst>
          </p:nvPr>
        </p:nvSpPr>
        <p:spPr>
          <a:xfrm>
            <a:off x="694944" y="1691640"/>
            <a:ext cx="13249656" cy="2514600"/>
          </a:xfrm>
          <a:prstGeom prst="rect">
            <a:avLst/>
          </a:prstGeom>
        </p:spPr>
        <p:txBody>
          <a:bodyPr vert="horz" wrap="square" lIns="36576" tIns="36576" rIns="36576" bIns="36576" anchor="t">
            <a:noAutofit/>
          </a:bodyPr>
          <a:lstStyle>
            <a:lvl1pPr marL="3175" indent="0" algn="r">
              <a:buFontTx/>
              <a:buNone/>
              <a:defRPr sz="1100" b="0" i="0">
                <a:solidFill>
                  <a:schemeClr val="bg2"/>
                </a:solidFill>
                <a:latin typeface="AmplitudeTF" panose="02000506050000020004" pitchFamily="50" charset="0"/>
              </a:defRPr>
            </a:lvl1pPr>
          </a:lstStyle>
          <a:p>
            <a:r>
              <a:rPr lang="en-US" dirty="0"/>
              <a:t>[COVER GRAPHIC]</a:t>
            </a:r>
          </a:p>
        </p:txBody>
      </p:sp>
    </p:spTree>
    <p:extLst>
      <p:ext uri="{BB962C8B-B14F-4D97-AF65-F5344CB8AC3E}">
        <p14:creationId xmlns:p14="http://schemas.microsoft.com/office/powerpoint/2010/main" val="10458676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hree Content T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idx="10"/>
          </p:nvPr>
        </p:nvSpPr>
        <p:spPr>
          <a:xfrm>
            <a:off x="694944" y="2231136"/>
            <a:ext cx="4151376" cy="4745736"/>
          </a:xfr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5239512" y="2231136"/>
            <a:ext cx="4151376" cy="4745736"/>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9793224" y="2231136"/>
            <a:ext cx="4151376" cy="4745736"/>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694944" y="1408176"/>
            <a:ext cx="13249656" cy="384048"/>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2565573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hree Content W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idx="10"/>
          </p:nvPr>
        </p:nvSpPr>
        <p:spPr>
          <a:xfrm>
            <a:off x="694944" y="2029968"/>
            <a:ext cx="13249656" cy="1380744"/>
          </a:xfr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694944" y="3803904"/>
            <a:ext cx="13249656" cy="1380744"/>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694944" y="5586984"/>
            <a:ext cx="13249656" cy="1380744"/>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694944" y="1408176"/>
            <a:ext cx="13249656" cy="384048"/>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426022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ix Conten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idx="10"/>
          </p:nvPr>
        </p:nvSpPr>
        <p:spPr>
          <a:xfrm>
            <a:off x="694944" y="2029968"/>
            <a:ext cx="6227064" cy="1380744"/>
          </a:xfr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694944" y="3803904"/>
            <a:ext cx="6227064" cy="1380744"/>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694944" y="5586984"/>
            <a:ext cx="6227064" cy="1380744"/>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p:cNvSpPr>
            <a:spLocks noGrp="1"/>
          </p:cNvSpPr>
          <p:nvPr>
            <p:ph sz="quarter" idx="13"/>
          </p:nvPr>
        </p:nvSpPr>
        <p:spPr>
          <a:xfrm>
            <a:off x="7717536" y="2029968"/>
            <a:ext cx="6227064" cy="1380744"/>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5"/>
          <p:cNvSpPr>
            <a:spLocks noGrp="1"/>
          </p:cNvSpPr>
          <p:nvPr>
            <p:ph sz="quarter" idx="14"/>
          </p:nvPr>
        </p:nvSpPr>
        <p:spPr>
          <a:xfrm>
            <a:off x="7717536" y="3803904"/>
            <a:ext cx="6227064" cy="1380744"/>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6"/>
          <p:cNvSpPr>
            <a:spLocks noGrp="1"/>
          </p:cNvSpPr>
          <p:nvPr>
            <p:ph sz="quarter" idx="15"/>
          </p:nvPr>
        </p:nvSpPr>
        <p:spPr>
          <a:xfrm>
            <a:off x="7717536" y="5586984"/>
            <a:ext cx="6227064" cy="1380744"/>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ageSubtitle"/>
          <p:cNvSpPr>
            <a:spLocks noGrp="1"/>
          </p:cNvSpPr>
          <p:nvPr>
            <p:ph type="subTitle" sz="quarter" idx="16" hasCustomPrompt="1"/>
          </p:nvPr>
        </p:nvSpPr>
        <p:spPr>
          <a:xfrm>
            <a:off x="694944" y="1408176"/>
            <a:ext cx="13249656" cy="384048"/>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098434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idx="10"/>
          </p:nvPr>
        </p:nvSpPr>
        <p:spPr>
          <a:xfrm>
            <a:off x="694944" y="2231136"/>
            <a:ext cx="4151376" cy="2084832"/>
          </a:xfr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5239512" y="2231136"/>
            <a:ext cx="4151376"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9793224" y="2231136"/>
            <a:ext cx="4151376"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p:cNvSpPr>
            <a:spLocks noGrp="1"/>
          </p:cNvSpPr>
          <p:nvPr>
            <p:ph sz="quarter" idx="13"/>
          </p:nvPr>
        </p:nvSpPr>
        <p:spPr>
          <a:xfrm>
            <a:off x="694944" y="4892040"/>
            <a:ext cx="4151376"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5"/>
          <p:cNvSpPr>
            <a:spLocks noGrp="1"/>
          </p:cNvSpPr>
          <p:nvPr>
            <p:ph sz="quarter" idx="14"/>
          </p:nvPr>
        </p:nvSpPr>
        <p:spPr>
          <a:xfrm>
            <a:off x="5239512" y="4892040"/>
            <a:ext cx="4151376"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6"/>
          <p:cNvSpPr>
            <a:spLocks noGrp="1"/>
          </p:cNvSpPr>
          <p:nvPr>
            <p:ph sz="quarter" idx="15"/>
          </p:nvPr>
        </p:nvSpPr>
        <p:spPr>
          <a:xfrm>
            <a:off x="9793224" y="4892040"/>
            <a:ext cx="4151376"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ageSubtitle"/>
          <p:cNvSpPr>
            <a:spLocks noGrp="1"/>
          </p:cNvSpPr>
          <p:nvPr>
            <p:ph type="subTitle" sz="quarter" idx="16" hasCustomPrompt="1"/>
          </p:nvPr>
        </p:nvSpPr>
        <p:spPr>
          <a:xfrm>
            <a:off x="694944" y="1408176"/>
            <a:ext cx="13249656" cy="384048"/>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7806988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Eight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idx="10"/>
          </p:nvPr>
        </p:nvSpPr>
        <p:spPr>
          <a:xfrm>
            <a:off x="694944" y="2231136"/>
            <a:ext cx="3108960" cy="2084832"/>
          </a:xfr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4069080" y="2231136"/>
            <a:ext cx="3108960"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452360" y="2231136"/>
            <a:ext cx="3108960"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p:cNvSpPr>
            <a:spLocks noGrp="1"/>
          </p:cNvSpPr>
          <p:nvPr>
            <p:ph sz="quarter" idx="13"/>
          </p:nvPr>
        </p:nvSpPr>
        <p:spPr>
          <a:xfrm>
            <a:off x="10826496" y="2231136"/>
            <a:ext cx="3108960"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5"/>
          <p:cNvSpPr>
            <a:spLocks noGrp="1"/>
          </p:cNvSpPr>
          <p:nvPr>
            <p:ph sz="quarter" idx="14"/>
          </p:nvPr>
        </p:nvSpPr>
        <p:spPr>
          <a:xfrm>
            <a:off x="694944" y="4892040"/>
            <a:ext cx="3108960"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6"/>
          <p:cNvSpPr>
            <a:spLocks noGrp="1"/>
          </p:cNvSpPr>
          <p:nvPr>
            <p:ph sz="quarter" idx="15"/>
          </p:nvPr>
        </p:nvSpPr>
        <p:spPr>
          <a:xfrm>
            <a:off x="4069080" y="4892040"/>
            <a:ext cx="3108960"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7"/>
          <p:cNvSpPr>
            <a:spLocks noGrp="1"/>
          </p:cNvSpPr>
          <p:nvPr>
            <p:ph sz="quarter" idx="16"/>
          </p:nvPr>
        </p:nvSpPr>
        <p:spPr>
          <a:xfrm>
            <a:off x="7452360" y="4892040"/>
            <a:ext cx="3108960"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8"/>
          <p:cNvSpPr>
            <a:spLocks noGrp="1"/>
          </p:cNvSpPr>
          <p:nvPr>
            <p:ph sz="quarter" idx="17"/>
          </p:nvPr>
        </p:nvSpPr>
        <p:spPr>
          <a:xfrm>
            <a:off x="10826496" y="4892040"/>
            <a:ext cx="3108960"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ageSubtitle"/>
          <p:cNvSpPr>
            <a:spLocks noGrp="1"/>
          </p:cNvSpPr>
          <p:nvPr>
            <p:ph type="subTitle" sz="quarter" idx="18" hasCustomPrompt="1"/>
          </p:nvPr>
        </p:nvSpPr>
        <p:spPr>
          <a:xfrm>
            <a:off x="694944" y="1408176"/>
            <a:ext cx="13249656" cy="384048"/>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744175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PageSubtitle"/>
          <p:cNvSpPr>
            <a:spLocks noGrp="1"/>
          </p:cNvSpPr>
          <p:nvPr>
            <p:ph type="subTitle" idx="10" hasCustomPrompt="1"/>
          </p:nvPr>
        </p:nvSpPr>
        <p:spPr>
          <a:xfrm>
            <a:off x="694944" y="1408176"/>
            <a:ext cx="13249656" cy="384048"/>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
        <p:nvSpPr>
          <p:cNvPr id="4" name="Content1"/>
          <p:cNvSpPr>
            <a:spLocks noGrp="1"/>
          </p:cNvSpPr>
          <p:nvPr>
            <p:ph sz="quarter" idx="11"/>
          </p:nvPr>
        </p:nvSpPr>
        <p:spPr>
          <a:xfrm>
            <a:off x="694944" y="2231136"/>
            <a:ext cx="3191256" cy="4745736"/>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2"/>
          <p:cNvSpPr>
            <a:spLocks noGrp="1"/>
          </p:cNvSpPr>
          <p:nvPr>
            <p:ph sz="quarter" idx="12"/>
          </p:nvPr>
        </p:nvSpPr>
        <p:spPr>
          <a:xfrm>
            <a:off x="4526280" y="2231136"/>
            <a:ext cx="9418320" cy="4745736"/>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4206240" y="2231136"/>
            <a:ext cx="0" cy="4745736"/>
          </a:xfrm>
          <a:prstGeom prst="line">
            <a:avLst/>
          </a:prstGeom>
          <a:ln w="9525">
            <a:solidFill>
              <a:srgbClr val="AFB1B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15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Cover 1">
    <p:spTree>
      <p:nvGrpSpPr>
        <p:cNvPr id="1" name=""/>
        <p:cNvGrpSpPr/>
        <p:nvPr/>
      </p:nvGrpSpPr>
      <p:grpSpPr>
        <a:xfrm>
          <a:off x="0" y="0"/>
          <a:ext cx="0" cy="0"/>
          <a:chOff x="0" y="0"/>
          <a:chExt cx="0" cy="0"/>
        </a:xfrm>
      </p:grpSpPr>
      <p:sp>
        <p:nvSpPr>
          <p:cNvPr id="3" name="Freeform 8"/>
          <p:cNvSpPr>
            <a:spLocks noGrp="1"/>
          </p:cNvSpPr>
          <p:nvPr>
            <p:ph type="pic" idx="10"/>
          </p:nvPr>
        </p:nvSpPr>
        <p:spPr>
          <a:xfrm>
            <a:off x="0" y="0"/>
            <a:ext cx="14630400" cy="8229600"/>
          </a:xfrm>
        </p:spPr>
        <p:txBody>
          <a:bodyPr/>
          <a:lstStyle>
            <a:lvl1pPr marL="3175" indent="0">
              <a:buFontTx/>
              <a:buNone/>
              <a:defRPr>
                <a:latin typeface="AmplitudeTF" panose="02000506050000020004" pitchFamily="50" charset="0"/>
              </a:defRPr>
            </a:lvl1pPr>
          </a:lstStyle>
          <a:p>
            <a:r>
              <a:rPr lang="en-US" dirty="0"/>
              <a:t>Click icon to add picture</a:t>
            </a:r>
          </a:p>
        </p:txBody>
      </p:sp>
      <p:sp>
        <p:nvSpPr>
          <p:cNvPr id="4" name="Rectangle 7"/>
          <p:cNvSpPr>
            <a:spLocks noGrp="1"/>
          </p:cNvSpPr>
          <p:nvPr>
            <p:ph type="body" sz="quarter" idx="11" hasCustomPrompt="1"/>
          </p:nvPr>
        </p:nvSpPr>
        <p:spPr>
          <a:xfrm>
            <a:off x="0" y="2871216"/>
            <a:ext cx="13085065" cy="1188720"/>
          </a:xfrm>
          <a:prstGeom prst="rect">
            <a:avLst/>
          </a:prstGeom>
          <a:solidFill>
            <a:srgbClr val="FFFFFF">
              <a:alpha val="80000"/>
            </a:srgbClr>
          </a:solidFill>
        </p:spPr>
        <p:txBody>
          <a:bodyPr/>
          <a:lstStyle>
            <a:lvl1pPr marL="3175" indent="0">
              <a:buFontTx/>
              <a:buNone/>
              <a:defRPr>
                <a:latin typeface="AmplitudeTF" panose="02000506050000020004" pitchFamily="50" charset="0"/>
              </a:defRPr>
            </a:lvl1pPr>
            <a:lvl2pPr marL="27432" indent="0">
              <a:buFontTx/>
              <a:buNone/>
              <a:defRPr/>
            </a:lvl2pPr>
            <a:lvl3pPr marL="173736" indent="0">
              <a:buFontTx/>
              <a:buNone/>
              <a:defRPr/>
            </a:lvl3pPr>
            <a:lvl4pPr marL="338328" indent="0">
              <a:buFontTx/>
              <a:buNone/>
              <a:defRPr/>
            </a:lvl4pPr>
            <a:lvl5pPr marL="502920" indent="0">
              <a:buFontTx/>
              <a:buNone/>
              <a:defRPr/>
            </a:lvl5pPr>
          </a:lstStyle>
          <a:p>
            <a:pPr lvl="0"/>
            <a:r>
              <a:rPr lang="en-US"/>
              <a:t> </a:t>
            </a:r>
          </a:p>
        </p:txBody>
      </p:sp>
      <p:sp>
        <p:nvSpPr>
          <p:cNvPr id="5" name="Text Placeholder 4"/>
          <p:cNvSpPr>
            <a:spLocks noGrp="1"/>
          </p:cNvSpPr>
          <p:nvPr>
            <p:ph type="body" sz="quarter" idx="12" hasCustomPrompt="1"/>
          </p:nvPr>
        </p:nvSpPr>
        <p:spPr>
          <a:xfrm>
            <a:off x="0" y="6099048"/>
            <a:ext cx="14639544" cy="1124712"/>
          </a:xfrm>
          <a:prstGeom prst="rect">
            <a:avLst/>
          </a:prstGeom>
          <a:solidFill>
            <a:srgbClr val="FFFFFF"/>
          </a:solidFill>
        </p:spPr>
        <p:txBody>
          <a:bodyPr/>
          <a:lstStyle>
            <a:lvl1pPr marL="3175" indent="0">
              <a:buFontTx/>
              <a:buNone/>
              <a:defRPr>
                <a:latin typeface="AmplitudeTF" panose="02000506050000020004" pitchFamily="50" charset="0"/>
              </a:defRPr>
            </a:lvl1pPr>
            <a:lvl2pPr marL="27432" indent="0">
              <a:buFontTx/>
              <a:buNone/>
              <a:defRPr/>
            </a:lvl2pPr>
            <a:lvl3pPr marL="173736" indent="0">
              <a:buFontTx/>
              <a:buNone/>
              <a:defRPr/>
            </a:lvl3pPr>
            <a:lvl4pPr marL="338328" indent="0">
              <a:buFontTx/>
              <a:buNone/>
              <a:defRPr/>
            </a:lvl4pPr>
            <a:lvl5pPr marL="502920" indent="0">
              <a:buFontTx/>
              <a:buNone/>
              <a:defRPr/>
            </a:lvl5pPr>
          </a:lstStyle>
          <a:p>
            <a:pPr lvl="0"/>
            <a:r>
              <a:rPr lang="en-US"/>
              <a:t> </a:t>
            </a:r>
          </a:p>
        </p:txBody>
      </p:sp>
      <p:sp>
        <p:nvSpPr>
          <p:cNvPr id="6" name="PlaceholderDate"/>
          <p:cNvSpPr>
            <a:spLocks noGrp="1"/>
          </p:cNvSpPr>
          <p:nvPr>
            <p:ph type="body" sz="quarter" idx="13" hasCustomPrompt="1"/>
          </p:nvPr>
        </p:nvSpPr>
        <p:spPr>
          <a:xfrm>
            <a:off x="466344" y="3502152"/>
            <a:ext cx="12609576" cy="384048"/>
          </a:xfrm>
          <a:prstGeom prst="rect">
            <a:avLst/>
          </a:prstGeom>
        </p:spPr>
        <p:txBody>
          <a:bodyPr vert="horz" wrap="none" lIns="0" tIns="0" rIns="0" bIns="0" anchor="ctr">
            <a:noAutofit/>
          </a:bodyPr>
          <a:lstStyle>
            <a:lvl1pPr marL="3175" indent="0" algn="l">
              <a:lnSpc>
                <a:spcPct val="110000"/>
              </a:lnSpc>
              <a:spcBef>
                <a:spcPts val="0"/>
              </a:spcBef>
              <a:buFontTx/>
              <a:buNone/>
              <a:defRPr sz="1800" b="0" i="0">
                <a:solidFill>
                  <a:schemeClr val="bg2"/>
                </a:solidFill>
                <a:latin typeface="AmplitudeTF" panose="02000506050000020004" pitchFamily="50" charset="0"/>
              </a:defRPr>
            </a:lvl1pPr>
            <a:lvl2pPr marL="27432" indent="0" algn="l">
              <a:buFontTx/>
              <a:buNone/>
              <a:defRPr sz="1800" b="0" i="0">
                <a:solidFill>
                  <a:schemeClr val="bg2"/>
                </a:solidFill>
                <a:latin typeface="Arial" panose="020B0604020202020204" pitchFamily="34" charset="0"/>
              </a:defRPr>
            </a:lvl2pPr>
            <a:lvl3pPr marL="173736" indent="0" algn="l">
              <a:buFontTx/>
              <a:buNone/>
              <a:defRPr sz="1800" b="0" i="0">
                <a:solidFill>
                  <a:schemeClr val="bg2"/>
                </a:solidFill>
                <a:latin typeface="Arial" panose="020B0604020202020204" pitchFamily="34" charset="0"/>
              </a:defRPr>
            </a:lvl3pPr>
            <a:lvl4pPr marL="338328" indent="0" algn="l">
              <a:buFontTx/>
              <a:buNone/>
              <a:defRPr sz="1800" b="0" i="0">
                <a:solidFill>
                  <a:schemeClr val="bg2"/>
                </a:solidFill>
                <a:latin typeface="Arial" panose="020B0604020202020204" pitchFamily="34" charset="0"/>
              </a:defRPr>
            </a:lvl4pPr>
            <a:lvl5pPr marL="502920" indent="0" algn="l">
              <a:buFontTx/>
              <a:buNone/>
              <a:defRPr sz="1800" b="0" i="0">
                <a:solidFill>
                  <a:schemeClr val="bg2"/>
                </a:solidFill>
                <a:latin typeface="Arial" panose="020B0604020202020204" pitchFamily="34" charset="0"/>
              </a:defRPr>
            </a:lvl5pPr>
          </a:lstStyle>
          <a:p>
            <a:pPr lvl="0"/>
            <a:r>
              <a:rPr lang="en-US"/>
              <a:t>   [Date]</a:t>
            </a:r>
          </a:p>
        </p:txBody>
      </p:sp>
      <p:sp>
        <p:nvSpPr>
          <p:cNvPr id="7" name="PlaceholderTitle"/>
          <p:cNvSpPr>
            <a:spLocks noGrp="1"/>
          </p:cNvSpPr>
          <p:nvPr>
            <p:ph type="title" idx="14" hasCustomPrompt="1"/>
          </p:nvPr>
        </p:nvSpPr>
        <p:spPr>
          <a:xfrm>
            <a:off x="466344" y="3099816"/>
            <a:ext cx="12609576" cy="420624"/>
          </a:xfrm>
        </p:spPr>
        <p:txBody>
          <a:bodyPr vert="horz" wrap="square" lIns="0" tIns="0" rIns="0" bIns="0" anchor="ctr">
            <a:noAutofit/>
          </a:bodyPr>
          <a:lstStyle>
            <a:lvl1pPr algn="l">
              <a:lnSpc>
                <a:spcPct val="110000"/>
              </a:lnSpc>
              <a:spcBef>
                <a:spcPct val="0"/>
              </a:spcBef>
              <a:buFontTx/>
              <a:buNone/>
              <a:defRPr sz="2000" b="0" i="0" cap="all" spc="300">
                <a:solidFill>
                  <a:schemeClr val="tx2"/>
                </a:solidFill>
                <a:latin typeface="AmplitudeTF" panose="02000506050000020004" pitchFamily="50" charset="0"/>
              </a:defRPr>
            </a:lvl1pPr>
          </a:lstStyle>
          <a:p>
            <a:r>
              <a:rPr lang="en-US"/>
              <a:t>[Presentation title]</a:t>
            </a:r>
          </a:p>
        </p:txBody>
      </p:sp>
    </p:spTree>
    <p:extLst>
      <p:ext uri="{BB962C8B-B14F-4D97-AF65-F5344CB8AC3E}">
        <p14:creationId xmlns:p14="http://schemas.microsoft.com/office/powerpoint/2010/main" val="40132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Cover 2">
    <p:spTree>
      <p:nvGrpSpPr>
        <p:cNvPr id="1" name=""/>
        <p:cNvGrpSpPr/>
        <p:nvPr/>
      </p:nvGrpSpPr>
      <p:grpSpPr>
        <a:xfrm>
          <a:off x="0" y="0"/>
          <a:ext cx="0" cy="0"/>
          <a:chOff x="0" y="0"/>
          <a:chExt cx="0" cy="0"/>
        </a:xfrm>
      </p:grpSpPr>
      <p:sp>
        <p:nvSpPr>
          <p:cNvPr id="3" name="Freeform 8"/>
          <p:cNvSpPr>
            <a:spLocks noGrp="1"/>
          </p:cNvSpPr>
          <p:nvPr>
            <p:ph type="pic" idx="10" hasCustomPrompt="1"/>
          </p:nvPr>
        </p:nvSpPr>
        <p:spPr>
          <a:xfrm>
            <a:off x="329184" y="274320"/>
            <a:ext cx="13990320" cy="7680960"/>
          </a:xfrm>
        </p:spPr>
        <p:txBody>
          <a:bodyPr/>
          <a:lstStyle>
            <a:lvl1pPr marL="3175" indent="0">
              <a:buFontTx/>
              <a:buNone/>
              <a:defRPr>
                <a:latin typeface="AmplitudeTF" panose="02000506050000020004" pitchFamily="50" charset="0"/>
              </a:defRPr>
            </a:lvl1pPr>
          </a:lstStyle>
          <a:p>
            <a:r>
              <a:rPr lang="en-US" dirty="0"/>
              <a:t>Click on Insert Picture to add image</a:t>
            </a:r>
          </a:p>
        </p:txBody>
      </p:sp>
      <p:sp>
        <p:nvSpPr>
          <p:cNvPr id="4" name="Rectangle 6"/>
          <p:cNvSpPr>
            <a:spLocks noGrp="1"/>
          </p:cNvSpPr>
          <p:nvPr>
            <p:ph type="body" sz="quarter" idx="11" hasCustomPrompt="1"/>
          </p:nvPr>
        </p:nvSpPr>
        <p:spPr>
          <a:xfrm>
            <a:off x="329184" y="3145536"/>
            <a:ext cx="13085065" cy="1188720"/>
          </a:xfrm>
          <a:prstGeom prst="rect">
            <a:avLst/>
          </a:prstGeom>
          <a:solidFill>
            <a:srgbClr val="FFFFFF">
              <a:alpha val="80000"/>
            </a:srgbClr>
          </a:solidFill>
        </p:spPr>
        <p:txBody>
          <a:bodyPr/>
          <a:lstStyle>
            <a:lvl1pPr marL="3175" indent="0">
              <a:buFontTx/>
              <a:buNone/>
              <a:defRPr>
                <a:latin typeface="AmplitudeTF" panose="02000506050000020004" pitchFamily="50" charset="0"/>
              </a:defRPr>
            </a:lvl1pPr>
            <a:lvl2pPr marL="27432" indent="0">
              <a:buFontTx/>
              <a:buNone/>
              <a:defRPr/>
            </a:lvl2pPr>
            <a:lvl3pPr marL="173736" indent="0">
              <a:buFontTx/>
              <a:buNone/>
              <a:defRPr/>
            </a:lvl3pPr>
            <a:lvl4pPr marL="338328" indent="0">
              <a:buFontTx/>
              <a:buNone/>
              <a:defRPr/>
            </a:lvl4pPr>
            <a:lvl5pPr marL="502920" indent="0">
              <a:buFontTx/>
              <a:buNone/>
              <a:defRPr/>
            </a:lvl5pPr>
          </a:lstStyle>
          <a:p>
            <a:pPr lvl="0"/>
            <a:r>
              <a:rPr lang="en-US"/>
              <a:t> </a:t>
            </a:r>
          </a:p>
        </p:txBody>
      </p:sp>
      <p:sp>
        <p:nvSpPr>
          <p:cNvPr id="5" name="Rectangle 3"/>
          <p:cNvSpPr>
            <a:spLocks noGrp="1"/>
          </p:cNvSpPr>
          <p:nvPr>
            <p:ph type="body" sz="quarter" idx="12" hasCustomPrompt="1"/>
          </p:nvPr>
        </p:nvSpPr>
        <p:spPr>
          <a:xfrm>
            <a:off x="329184" y="6373368"/>
            <a:ext cx="14008608" cy="1124712"/>
          </a:xfrm>
          <a:prstGeom prst="rect">
            <a:avLst/>
          </a:prstGeom>
          <a:solidFill>
            <a:srgbClr val="FFFFFF"/>
          </a:solidFill>
        </p:spPr>
        <p:txBody>
          <a:bodyPr/>
          <a:lstStyle>
            <a:lvl1pPr marL="3175" indent="0">
              <a:buFontTx/>
              <a:buNone/>
              <a:defRPr>
                <a:latin typeface="AmplitudeTF" panose="02000506050000020004" pitchFamily="50" charset="0"/>
              </a:defRPr>
            </a:lvl1pPr>
            <a:lvl2pPr marL="27432" indent="0">
              <a:buFontTx/>
              <a:buNone/>
              <a:defRPr/>
            </a:lvl2pPr>
            <a:lvl3pPr marL="173736" indent="0">
              <a:buFontTx/>
              <a:buNone/>
              <a:defRPr/>
            </a:lvl3pPr>
            <a:lvl4pPr marL="338328" indent="0">
              <a:buFontTx/>
              <a:buNone/>
              <a:defRPr/>
            </a:lvl4pPr>
            <a:lvl5pPr marL="502920" indent="0">
              <a:buFontTx/>
              <a:buNone/>
              <a:defRPr/>
            </a:lvl5pPr>
          </a:lstStyle>
          <a:p>
            <a:pPr lvl="0"/>
            <a:r>
              <a:rPr lang="en-US"/>
              <a:t> </a:t>
            </a:r>
          </a:p>
        </p:txBody>
      </p:sp>
      <p:sp>
        <p:nvSpPr>
          <p:cNvPr id="6" name="PlaceholderDate"/>
          <p:cNvSpPr>
            <a:spLocks noGrp="1"/>
          </p:cNvSpPr>
          <p:nvPr>
            <p:ph type="body" sz="quarter" idx="13" hasCustomPrompt="1"/>
          </p:nvPr>
        </p:nvSpPr>
        <p:spPr>
          <a:xfrm>
            <a:off x="795528" y="3785616"/>
            <a:ext cx="12609576" cy="384048"/>
          </a:xfrm>
          <a:prstGeom prst="rect">
            <a:avLst/>
          </a:prstGeom>
        </p:spPr>
        <p:txBody>
          <a:bodyPr vert="horz" wrap="none" lIns="0" tIns="0" rIns="0" bIns="0" anchor="ctr">
            <a:noAutofit/>
          </a:bodyPr>
          <a:lstStyle>
            <a:lvl1pPr marL="3175" indent="0" algn="l">
              <a:lnSpc>
                <a:spcPct val="110000"/>
              </a:lnSpc>
              <a:spcBef>
                <a:spcPts val="0"/>
              </a:spcBef>
              <a:buFontTx/>
              <a:buNone/>
              <a:defRPr sz="1800" b="0" i="0">
                <a:solidFill>
                  <a:schemeClr val="bg2"/>
                </a:solidFill>
                <a:latin typeface="AmplitudeTF" panose="02000506050000020004" pitchFamily="50" charset="0"/>
              </a:defRPr>
            </a:lvl1pPr>
            <a:lvl2pPr marL="27432" indent="0" algn="l">
              <a:buFontTx/>
              <a:buNone/>
              <a:defRPr sz="1800" b="0" i="0">
                <a:solidFill>
                  <a:schemeClr val="bg2"/>
                </a:solidFill>
                <a:latin typeface="Arial" panose="020B0604020202020204" pitchFamily="34" charset="0"/>
              </a:defRPr>
            </a:lvl2pPr>
            <a:lvl3pPr marL="173736" indent="0" algn="l">
              <a:buFontTx/>
              <a:buNone/>
              <a:defRPr sz="1800" b="0" i="0">
                <a:solidFill>
                  <a:schemeClr val="bg2"/>
                </a:solidFill>
                <a:latin typeface="Arial" panose="020B0604020202020204" pitchFamily="34" charset="0"/>
              </a:defRPr>
            </a:lvl3pPr>
            <a:lvl4pPr marL="338328" indent="0" algn="l">
              <a:buFontTx/>
              <a:buNone/>
              <a:defRPr sz="1800" b="0" i="0">
                <a:solidFill>
                  <a:schemeClr val="bg2"/>
                </a:solidFill>
                <a:latin typeface="Arial" panose="020B0604020202020204" pitchFamily="34" charset="0"/>
              </a:defRPr>
            </a:lvl4pPr>
            <a:lvl5pPr marL="502920" indent="0" algn="l">
              <a:buFontTx/>
              <a:buNone/>
              <a:defRPr sz="1800" b="0" i="0">
                <a:solidFill>
                  <a:schemeClr val="bg2"/>
                </a:solidFill>
                <a:latin typeface="Arial" panose="020B0604020202020204" pitchFamily="34" charset="0"/>
              </a:defRPr>
            </a:lvl5pPr>
          </a:lstStyle>
          <a:p>
            <a:pPr lvl="0"/>
            <a:r>
              <a:rPr lang="en-US"/>
              <a:t>   [Date]</a:t>
            </a:r>
          </a:p>
        </p:txBody>
      </p:sp>
      <p:sp>
        <p:nvSpPr>
          <p:cNvPr id="7" name="PlaceholderTitle"/>
          <p:cNvSpPr>
            <a:spLocks noGrp="1"/>
          </p:cNvSpPr>
          <p:nvPr>
            <p:ph type="title" idx="14" hasCustomPrompt="1"/>
          </p:nvPr>
        </p:nvSpPr>
        <p:spPr>
          <a:xfrm>
            <a:off x="795528" y="3364992"/>
            <a:ext cx="12609576" cy="420624"/>
          </a:xfrm>
        </p:spPr>
        <p:txBody>
          <a:bodyPr vert="horz" wrap="square" lIns="0" tIns="0" rIns="0" bIns="0" anchor="ctr">
            <a:noAutofit/>
          </a:bodyPr>
          <a:lstStyle>
            <a:lvl1pPr algn="l">
              <a:lnSpc>
                <a:spcPct val="110000"/>
              </a:lnSpc>
              <a:spcBef>
                <a:spcPct val="0"/>
              </a:spcBef>
              <a:buFontTx/>
              <a:buNone/>
              <a:defRPr sz="2000" b="0" i="0" cap="all" spc="300">
                <a:solidFill>
                  <a:schemeClr val="tx2"/>
                </a:solidFill>
                <a:latin typeface="AmplitudeTF" panose="02000506050000020004" pitchFamily="50" charset="0"/>
              </a:defRPr>
            </a:lvl1pPr>
          </a:lstStyle>
          <a:p>
            <a:r>
              <a:rPr lang="en-US"/>
              <a:t>[Presentation title]</a:t>
            </a:r>
          </a:p>
        </p:txBody>
      </p:sp>
    </p:spTree>
    <p:extLst>
      <p:ext uri="{BB962C8B-B14F-4D97-AF65-F5344CB8AC3E}">
        <p14:creationId xmlns:p14="http://schemas.microsoft.com/office/powerpoint/2010/main" val="88047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 Cover 3">
    <p:spTree>
      <p:nvGrpSpPr>
        <p:cNvPr id="1" name=""/>
        <p:cNvGrpSpPr/>
        <p:nvPr/>
      </p:nvGrpSpPr>
      <p:grpSpPr>
        <a:xfrm>
          <a:off x="0" y="0"/>
          <a:ext cx="0" cy="0"/>
          <a:chOff x="0" y="0"/>
          <a:chExt cx="0" cy="0"/>
        </a:xfrm>
      </p:grpSpPr>
      <p:sp>
        <p:nvSpPr>
          <p:cNvPr id="3" name="Freeform 8"/>
          <p:cNvSpPr>
            <a:spLocks noGrp="1"/>
          </p:cNvSpPr>
          <p:nvPr>
            <p:ph type="pic" idx="10"/>
          </p:nvPr>
        </p:nvSpPr>
        <p:spPr>
          <a:xfrm>
            <a:off x="484632" y="1197864"/>
            <a:ext cx="4297680" cy="4700016"/>
          </a:xfrm>
        </p:spPr>
        <p:txBody>
          <a:bodyPr/>
          <a:lstStyle>
            <a:lvl1pPr marL="3175" indent="0">
              <a:buFontTx/>
              <a:buNone/>
              <a:defRPr>
                <a:latin typeface="AmplitudeTF" panose="02000506050000020004" pitchFamily="50" charset="0"/>
              </a:defRPr>
            </a:lvl1pPr>
          </a:lstStyle>
          <a:p>
            <a:r>
              <a:rPr lang="en-US" dirty="0"/>
              <a:t>Click icon to add picture</a:t>
            </a:r>
          </a:p>
        </p:txBody>
      </p:sp>
      <p:sp>
        <p:nvSpPr>
          <p:cNvPr id="4" name="Freeform 12"/>
          <p:cNvSpPr>
            <a:spLocks noGrp="1"/>
          </p:cNvSpPr>
          <p:nvPr>
            <p:ph type="pic" sz="quarter" idx="11"/>
          </p:nvPr>
        </p:nvSpPr>
        <p:spPr>
          <a:xfrm>
            <a:off x="5157216" y="1197864"/>
            <a:ext cx="4297680" cy="4700016"/>
          </a:xfrm>
          <a:prstGeom prst="rect">
            <a:avLst/>
          </a:prstGeom>
        </p:spPr>
        <p:txBody>
          <a:bodyPr/>
          <a:lstStyle>
            <a:lvl1pPr marL="3175" indent="0">
              <a:buFontTx/>
              <a:buNone/>
              <a:defRPr>
                <a:latin typeface="AmplitudeTF" panose="02000506050000020004" pitchFamily="50" charset="0"/>
              </a:defRPr>
            </a:lvl1pPr>
          </a:lstStyle>
          <a:p>
            <a:r>
              <a:rPr lang="en-US" dirty="0"/>
              <a:t>Click icon to add picture</a:t>
            </a:r>
          </a:p>
        </p:txBody>
      </p:sp>
      <p:sp>
        <p:nvSpPr>
          <p:cNvPr id="5" name="Freeform 14"/>
          <p:cNvSpPr>
            <a:spLocks noGrp="1"/>
          </p:cNvSpPr>
          <p:nvPr>
            <p:ph type="pic" sz="quarter" idx="12"/>
          </p:nvPr>
        </p:nvSpPr>
        <p:spPr>
          <a:xfrm>
            <a:off x="9838944" y="1197864"/>
            <a:ext cx="4297680" cy="4700016"/>
          </a:xfrm>
          <a:prstGeom prst="rect">
            <a:avLst/>
          </a:prstGeom>
        </p:spPr>
        <p:txBody>
          <a:bodyPr/>
          <a:lstStyle>
            <a:lvl1pPr marL="3175" indent="0">
              <a:buFontTx/>
              <a:buNone/>
              <a:defRPr>
                <a:latin typeface="AmplitudeTF" panose="02000506050000020004" pitchFamily="50" charset="0"/>
              </a:defRPr>
            </a:lvl1pPr>
          </a:lstStyle>
          <a:p>
            <a:r>
              <a:rPr lang="en-US" dirty="0"/>
              <a:t>Click icon to add picture</a:t>
            </a:r>
          </a:p>
        </p:txBody>
      </p:sp>
      <p:sp>
        <p:nvSpPr>
          <p:cNvPr id="6" name="PlaceholderDate"/>
          <p:cNvSpPr>
            <a:spLocks noGrp="1"/>
          </p:cNvSpPr>
          <p:nvPr>
            <p:ph type="body" sz="quarter" idx="13" hasCustomPrompt="1"/>
          </p:nvPr>
        </p:nvSpPr>
        <p:spPr>
          <a:xfrm>
            <a:off x="12408408" y="841248"/>
            <a:ext cx="1609344" cy="274320"/>
          </a:xfrm>
          <a:prstGeom prst="rect">
            <a:avLst/>
          </a:prstGeom>
        </p:spPr>
        <p:txBody>
          <a:bodyPr vert="horz" wrap="none" lIns="0" tIns="0" rIns="0" bIns="0" anchor="ctr">
            <a:noAutofit/>
          </a:bodyPr>
          <a:lstStyle>
            <a:lvl1pPr marL="3175" indent="0" algn="r">
              <a:lnSpc>
                <a:spcPct val="110000"/>
              </a:lnSpc>
              <a:spcBef>
                <a:spcPts val="0"/>
              </a:spcBef>
              <a:buFontTx/>
              <a:buNone/>
              <a:defRPr sz="1100" b="0" i="0" cap="all">
                <a:solidFill>
                  <a:schemeClr val="bg2"/>
                </a:solidFill>
                <a:latin typeface="AmplitudeTF" panose="02000506050000020004" pitchFamily="50" charset="0"/>
              </a:defRPr>
            </a:lvl1pPr>
            <a:lvl2pPr marL="27432" indent="0" algn="r">
              <a:buFontTx/>
              <a:buNone/>
              <a:defRPr sz="1100" b="0" i="0" cap="all">
                <a:solidFill>
                  <a:schemeClr val="bg2"/>
                </a:solidFill>
                <a:latin typeface="Arial" panose="020B0604020202020204" pitchFamily="34" charset="0"/>
              </a:defRPr>
            </a:lvl2pPr>
            <a:lvl3pPr marL="173736" indent="0" algn="r">
              <a:buFontTx/>
              <a:buNone/>
              <a:defRPr sz="1100" b="0" i="0" cap="all">
                <a:solidFill>
                  <a:schemeClr val="bg2"/>
                </a:solidFill>
                <a:latin typeface="Arial" panose="020B0604020202020204" pitchFamily="34" charset="0"/>
              </a:defRPr>
            </a:lvl3pPr>
            <a:lvl4pPr marL="338328" indent="0" algn="r">
              <a:buFontTx/>
              <a:buNone/>
              <a:defRPr sz="1100" b="0" i="0" cap="all">
                <a:solidFill>
                  <a:schemeClr val="bg2"/>
                </a:solidFill>
                <a:latin typeface="Arial" panose="020B0604020202020204" pitchFamily="34" charset="0"/>
              </a:defRPr>
            </a:lvl4pPr>
            <a:lvl5pPr marL="502920" indent="0" algn="r">
              <a:buFontTx/>
              <a:buNone/>
              <a:defRPr sz="1100" b="0" i="0" cap="all">
                <a:solidFill>
                  <a:schemeClr val="bg2"/>
                </a:solidFill>
                <a:latin typeface="Arial" panose="020B0604020202020204" pitchFamily="34" charset="0"/>
              </a:defRPr>
            </a:lvl5pPr>
          </a:lstStyle>
          <a:p>
            <a:pPr lvl="0"/>
            <a:r>
              <a:rPr lang="en-US"/>
              <a:t>   [Date]</a:t>
            </a:r>
          </a:p>
        </p:txBody>
      </p:sp>
      <p:sp>
        <p:nvSpPr>
          <p:cNvPr id="7" name="PlaceholderTitle"/>
          <p:cNvSpPr>
            <a:spLocks noGrp="1"/>
          </p:cNvSpPr>
          <p:nvPr>
            <p:ph type="title" idx="14" hasCustomPrompt="1"/>
          </p:nvPr>
        </p:nvSpPr>
        <p:spPr>
          <a:xfrm>
            <a:off x="484632" y="6007608"/>
            <a:ext cx="13651992" cy="356616"/>
          </a:xfrm>
        </p:spPr>
        <p:txBody>
          <a:bodyPr vert="horz" wrap="square" lIns="0" tIns="0" rIns="0" bIns="0" anchor="ctr">
            <a:noAutofit/>
          </a:bodyPr>
          <a:lstStyle>
            <a:lvl1pPr algn="ctr">
              <a:lnSpc>
                <a:spcPct val="110000"/>
              </a:lnSpc>
              <a:spcBef>
                <a:spcPct val="0"/>
              </a:spcBef>
              <a:buFontTx/>
              <a:buNone/>
              <a:defRPr sz="1600" b="0" i="0" cap="all" spc="800">
                <a:solidFill>
                  <a:schemeClr val="tx2"/>
                </a:solidFill>
                <a:latin typeface="AmplitudeTF" panose="02000506050000020004" pitchFamily="50" charset="0"/>
              </a:defRPr>
            </a:lvl1pPr>
          </a:lstStyle>
          <a:p>
            <a:r>
              <a:rPr lang="en-US" dirty="0"/>
              <a:t>[Presentation title]</a:t>
            </a:r>
          </a:p>
        </p:txBody>
      </p:sp>
    </p:spTree>
    <p:extLst>
      <p:ext uri="{BB962C8B-B14F-4D97-AF65-F5344CB8AC3E}">
        <p14:creationId xmlns:p14="http://schemas.microsoft.com/office/powerpoint/2010/main" val="300668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idx="10"/>
          </p:nvPr>
        </p:nvSpPr>
        <p:spPr>
          <a:xfrm>
            <a:off x="694944" y="2231136"/>
            <a:ext cx="13249656" cy="4745736"/>
          </a:xfr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694944" y="1408176"/>
            <a:ext cx="13249656" cy="384048"/>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47259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type="body" idx="10"/>
          </p:nvPr>
        </p:nvSpPr>
        <p:spPr>
          <a:xfrm>
            <a:off x="694944" y="1911096"/>
            <a:ext cx="13249656" cy="5074920"/>
          </a:xfr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694944" y="1408176"/>
            <a:ext cx="13249656" cy="384048"/>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40772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idx="10"/>
          </p:nvPr>
        </p:nvSpPr>
        <p:spPr>
          <a:xfrm>
            <a:off x="694944" y="2231136"/>
            <a:ext cx="6227064" cy="4745736"/>
          </a:xfr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717536" y="2231136"/>
            <a:ext cx="6227064" cy="4745736"/>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ageSubtitle"/>
          <p:cNvSpPr>
            <a:spLocks noGrp="1"/>
          </p:cNvSpPr>
          <p:nvPr>
            <p:ph type="subTitle" sz="quarter" idx="12" hasCustomPrompt="1"/>
          </p:nvPr>
        </p:nvSpPr>
        <p:spPr>
          <a:xfrm>
            <a:off x="694944" y="1408176"/>
            <a:ext cx="13249656" cy="384048"/>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344962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One Left Two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mplitudeTF" panose="02000506050000020004" pitchFamily="50" charset="0"/>
              </a:defRPr>
            </a:lvl1pPr>
          </a:lstStyle>
          <a:p>
            <a:r>
              <a:rPr lang="en-US"/>
              <a:t>Click to edit Master title style</a:t>
            </a:r>
          </a:p>
        </p:txBody>
      </p:sp>
      <p:sp>
        <p:nvSpPr>
          <p:cNvPr id="3" name="Content1"/>
          <p:cNvSpPr>
            <a:spLocks noGrp="1"/>
          </p:cNvSpPr>
          <p:nvPr>
            <p:ph idx="10"/>
          </p:nvPr>
        </p:nvSpPr>
        <p:spPr>
          <a:xfrm>
            <a:off x="694944" y="2231136"/>
            <a:ext cx="6227064" cy="4745736"/>
          </a:xfr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717536" y="2231136"/>
            <a:ext cx="6227064"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717536" y="4892040"/>
            <a:ext cx="6227064" cy="2084832"/>
          </a:xfrm>
          <a:prstGeom prst="rect">
            <a:avLst/>
          </a:prstGeom>
        </p:spPr>
        <p:txBody>
          <a:bodyPr/>
          <a:lstStyle>
            <a:lvl1pPr>
              <a:defRPr sz="1200" b="0" i="0">
                <a:solidFill>
                  <a:schemeClr val="tx2"/>
                </a:solidFill>
                <a:latin typeface="AmplitudeTF" panose="02000506050000020004" pitchFamily="50" charset="0"/>
              </a:defRPr>
            </a:lvl1pPr>
            <a:lvl2pPr>
              <a:defRPr sz="1200" b="0" i="0">
                <a:solidFill>
                  <a:schemeClr val="tx2"/>
                </a:solidFill>
                <a:latin typeface="AmplitudeTF" panose="02000506050000020004" pitchFamily="50" charset="0"/>
              </a:defRPr>
            </a:lvl2pPr>
            <a:lvl3pPr>
              <a:defRPr sz="1200" b="0" i="0">
                <a:solidFill>
                  <a:schemeClr val="tx2"/>
                </a:solidFill>
                <a:latin typeface="AmplitudeTF" panose="02000506050000020004" pitchFamily="50" charset="0"/>
              </a:defRPr>
            </a:lvl3pPr>
            <a:lvl4pPr>
              <a:defRPr sz="1200" b="0" i="0">
                <a:solidFill>
                  <a:schemeClr val="tx2"/>
                </a:solidFill>
                <a:latin typeface="AmplitudeTF" panose="02000506050000020004" pitchFamily="50" charset="0"/>
              </a:defRPr>
            </a:lvl4pPr>
            <a:lvl5pPr>
              <a:defRPr sz="1200" b="0" i="0">
                <a:solidFill>
                  <a:schemeClr val="tx2"/>
                </a:solidFill>
                <a:latin typeface="AmplitudeTF" panose="0200050605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694944" y="1408176"/>
            <a:ext cx="13249656" cy="384048"/>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mplitudeTF" panose="02000506050000020004" pitchFamily="50"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228730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tm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Title"/>
          <p:cNvSpPr>
            <a:spLocks noGrp="1"/>
          </p:cNvSpPr>
          <p:nvPr>
            <p:ph type="title"/>
          </p:nvPr>
        </p:nvSpPr>
        <p:spPr>
          <a:xfrm>
            <a:off x="694944" y="484632"/>
            <a:ext cx="13249656" cy="722376"/>
          </a:xfrm>
          <a:prstGeom prst="rect">
            <a:avLst/>
          </a:prstGeom>
        </p:spPr>
        <p:txBody>
          <a:bodyPr vert="horz" wrap="square" lIns="0" tIns="0" rIns="0" bIns="0" rtlCol="0" anchor="b">
            <a:noAutofit/>
          </a:bodyPr>
          <a:lstStyle/>
          <a:p>
            <a:r>
              <a:rPr lang="en-US"/>
              <a:t>Click to edit Master title style</a:t>
            </a:r>
          </a:p>
        </p:txBody>
      </p:sp>
      <p:sp>
        <p:nvSpPr>
          <p:cNvPr id="3" name="PlaceholderBody"/>
          <p:cNvSpPr>
            <a:spLocks noGrp="1"/>
          </p:cNvSpPr>
          <p:nvPr>
            <p:ph type="body" idx="1"/>
          </p:nvPr>
        </p:nvSpPr>
        <p:spPr>
          <a:xfrm>
            <a:off x="694944" y="1837944"/>
            <a:ext cx="13249656" cy="5321808"/>
          </a:xfrm>
          <a:prstGeom prst="rect">
            <a:avLst/>
          </a:prstGeom>
        </p:spPr>
        <p:txBody>
          <a:bodyPr vert="horz" wrap="square" lIns="91440" tIns="36576" rIns="36576" bIns="36576" rtlCol="0" anchor="t">
            <a:noAutofit/>
          </a:bodyPr>
          <a:lstStyle/>
          <a:p>
            <a:pPr marL="10160" lvl="0" indent="-6985" algn="l" defTabSz="914400" rtl="0" eaLnBrk="1" latinLnBrk="0" hangingPunct="1">
              <a:lnSpc>
                <a:spcPct val="110000"/>
              </a:lnSpc>
              <a:spcBef>
                <a:spcPts val="910"/>
              </a:spcBef>
              <a:spcAft>
                <a:spcPct val="0"/>
              </a:spcAft>
              <a:buFont typeface="Arial" panose="020B0604020202020204" pitchFamily="34" charset="0"/>
              <a:buNone/>
            </a:pPr>
            <a:r>
              <a:rPr lang="en-US" dirty="0"/>
              <a:t>Body Text</a:t>
            </a:r>
          </a:p>
          <a:p>
            <a:pPr marL="742950" lvl="1" indent="-285750" algn="l" defTabSz="914400" rtl="0" eaLnBrk="1" latinLnBrk="0" hangingPunct="1">
              <a:lnSpc>
                <a:spcPct val="110000"/>
              </a:lnSpc>
              <a:spcBef>
                <a:spcPts val="600"/>
              </a:spcBef>
              <a:spcAft>
                <a:spcPct val="0"/>
              </a:spcAft>
              <a:buClr>
                <a:schemeClr val="bg2"/>
              </a:buClr>
              <a:buSzPct val="92000"/>
              <a:buFont typeface="Arial" panose="020B0604020202020204" pitchFamily="34" charset="0"/>
              <a:buChar char="•"/>
            </a:pPr>
            <a:r>
              <a:rPr lang="en-US" dirty="0"/>
              <a:t>Bullet one</a:t>
            </a:r>
          </a:p>
          <a:p>
            <a:pPr marL="1143000" lvl="2" indent="-228600" algn="l" defTabSz="914400" rtl="0" eaLnBrk="1" latinLnBrk="0" hangingPunct="1">
              <a:lnSpc>
                <a:spcPct val="110000"/>
              </a:lnSpc>
              <a:spcBef>
                <a:spcPts val="300"/>
              </a:spcBef>
              <a:spcAft>
                <a:spcPct val="0"/>
              </a:spcAft>
              <a:buClr>
                <a:schemeClr val="tx2"/>
              </a:buClr>
              <a:buSzPct val="92000"/>
              <a:buFont typeface="Arial" panose="020B0604020202020204" pitchFamily="34" charset="0"/>
              <a:buChar char="•"/>
            </a:pPr>
            <a:r>
              <a:rPr lang="en-US" dirty="0"/>
              <a:t>Bullet two</a:t>
            </a:r>
          </a:p>
          <a:p>
            <a:pPr marL="1600200" lvl="3" indent="-228600" algn="l" defTabSz="914400" rtl="0" eaLnBrk="1" latinLnBrk="0" hangingPunct="1">
              <a:lnSpc>
                <a:spcPct val="110000"/>
              </a:lnSpc>
              <a:spcBef>
                <a:spcPts val="100"/>
              </a:spcBef>
              <a:spcAft>
                <a:spcPct val="0"/>
              </a:spcAft>
              <a:buClr>
                <a:schemeClr val="tx2"/>
              </a:buClr>
              <a:buSzPct val="100000"/>
              <a:buFont typeface="Arial" panose="020B0604020202020204" pitchFamily="34" charset="0"/>
              <a:buChar char="•"/>
            </a:pPr>
            <a:r>
              <a:rPr lang="en-US" dirty="0"/>
              <a:t>Bullet three</a:t>
            </a:r>
          </a:p>
          <a:p>
            <a:pPr marL="2057400" lvl="4" indent="-228600" algn="l" defTabSz="914400" rtl="0" eaLnBrk="1" latinLnBrk="0" hangingPunct="1">
              <a:lnSpc>
                <a:spcPct val="110000"/>
              </a:lnSpc>
              <a:spcBef>
                <a:spcPts val="0"/>
              </a:spcBef>
              <a:spcAft>
                <a:spcPct val="0"/>
              </a:spcAft>
              <a:buClr>
                <a:schemeClr val="tx2"/>
              </a:buClr>
              <a:buSzPct val="100000"/>
              <a:buFont typeface="Arial" panose="020B0604020202020204" pitchFamily="34" charset="0"/>
              <a:buChar char="•"/>
            </a:pPr>
            <a:r>
              <a:rPr lang="en-US" dirty="0"/>
              <a:t>Bullet four</a:t>
            </a:r>
          </a:p>
        </p:txBody>
      </p:sp>
      <p:cxnSp>
        <p:nvCxnSpPr>
          <p:cNvPr id="4" name="Straight Connector 3"/>
          <p:cNvCxnSpPr/>
          <p:nvPr userDrawn="1"/>
        </p:nvCxnSpPr>
        <p:spPr>
          <a:xfrm>
            <a:off x="694944" y="1307592"/>
            <a:ext cx="13249656"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ConfidentialInternal"/>
          <p:cNvSpPr txBox="1"/>
          <p:nvPr userDrawn="1">
            <p:custDataLst>
              <p:tags r:id="rId27"/>
            </p:custDataLst>
          </p:nvPr>
        </p:nvSpPr>
        <p:spPr>
          <a:xfrm>
            <a:off x="3502152" y="484632"/>
            <a:ext cx="10442448" cy="228600"/>
          </a:xfrm>
          <a:prstGeom prst="rect">
            <a:avLst/>
          </a:prstGeom>
          <a:noFill/>
        </p:spPr>
        <p:txBody>
          <a:bodyPr vert="horz" wrap="square" lIns="0" tIns="0" rIns="0" bIns="0" rtlCol="0" anchor="t">
            <a:noAutofit/>
          </a:bodyPr>
          <a:lstStyle/>
          <a:p>
            <a:pPr algn="r">
              <a:lnSpc>
                <a:spcPct val="110000"/>
              </a:lnSpc>
            </a:pPr>
            <a:endParaRPr lang="en-US" sz="700" b="0" i="0" cap="all" spc="210" dirty="0">
              <a:solidFill>
                <a:schemeClr val="tx2"/>
              </a:solidFill>
              <a:latin typeface="AmplitudeTF" panose="02000506050000020004" pitchFamily="50" charset="0"/>
            </a:endParaRPr>
          </a:p>
        </p:txBody>
      </p:sp>
      <p:sp>
        <p:nvSpPr>
          <p:cNvPr id="6" name="Confidential" hidden="1"/>
          <p:cNvSpPr txBox="1"/>
          <p:nvPr userDrawn="1">
            <p:custDataLst>
              <p:tags r:id="rId28"/>
            </p:custDataLst>
          </p:nvPr>
        </p:nvSpPr>
        <p:spPr>
          <a:xfrm>
            <a:off x="3502152" y="265176"/>
            <a:ext cx="10442448" cy="201658"/>
          </a:xfrm>
          <a:prstGeom prst="rect">
            <a:avLst/>
          </a:prstGeom>
          <a:noFill/>
        </p:spPr>
        <p:txBody>
          <a:bodyPr vert="horz" wrap="square" lIns="0" tIns="45720" rIns="0" bIns="45720" rtlCol="0" anchor="t">
            <a:spAutoFit/>
          </a:bodyPr>
          <a:lstStyle/>
          <a:p>
            <a:pPr algn="r">
              <a:lnSpc>
                <a:spcPct val="110000"/>
              </a:lnSpc>
            </a:pPr>
            <a:endParaRPr lang="en-US" sz="700" b="0" i="0" cap="all" spc="210" dirty="0">
              <a:solidFill>
                <a:schemeClr val="tx2"/>
              </a:solidFill>
              <a:latin typeface="Arial" panose="020B0604020202020204" pitchFamily="34" charset="0"/>
            </a:endParaRPr>
          </a:p>
        </p:txBody>
      </p:sp>
      <p:sp>
        <p:nvSpPr>
          <p:cNvPr id="7" name="SubsectionTracker"/>
          <p:cNvSpPr txBox="1"/>
          <p:nvPr userDrawn="1"/>
        </p:nvSpPr>
        <p:spPr>
          <a:xfrm>
            <a:off x="694944" y="463314"/>
            <a:ext cx="65" cy="134076"/>
          </a:xfrm>
          <a:prstGeom prst="rect">
            <a:avLst/>
          </a:prstGeom>
          <a:noFill/>
        </p:spPr>
        <p:txBody>
          <a:bodyPr vert="horz" wrap="none" lIns="0" tIns="0" rIns="0" bIns="0" rtlCol="0" anchor="ctr">
            <a:spAutoFit/>
          </a:bodyPr>
          <a:lstStyle/>
          <a:p>
            <a:pPr algn="l">
              <a:lnSpc>
                <a:spcPct val="110000"/>
              </a:lnSpc>
            </a:pPr>
            <a:endParaRPr lang="en-US" sz="850" b="0" i="0" dirty="0">
              <a:solidFill>
                <a:schemeClr val="bg2"/>
              </a:solidFill>
              <a:latin typeface="AmplitudeTF" panose="02000506050000020004" pitchFamily="50" charset="0"/>
            </a:endParaRPr>
          </a:p>
        </p:txBody>
      </p:sp>
      <p:sp>
        <p:nvSpPr>
          <p:cNvPr id="8" name="PageNumber"/>
          <p:cNvSpPr txBox="1"/>
          <p:nvPr userDrawn="1"/>
        </p:nvSpPr>
        <p:spPr>
          <a:xfrm>
            <a:off x="7150608" y="7507224"/>
            <a:ext cx="329184" cy="192024"/>
          </a:xfrm>
          <a:prstGeom prst="rect">
            <a:avLst/>
          </a:prstGeom>
          <a:noFill/>
        </p:spPr>
        <p:txBody>
          <a:bodyPr vert="horz" wrap="none" lIns="0" tIns="0" rIns="0" bIns="0" rtlCol="0" anchor="ctr">
            <a:noAutofit/>
          </a:bodyPr>
          <a:lstStyle/>
          <a:p>
            <a:pPr algn="ctr">
              <a:lnSpc>
                <a:spcPct val="110000"/>
              </a:lnSpc>
            </a:pPr>
            <a:endParaRPr lang="en-US" sz="900" b="0" i="0" dirty="0">
              <a:solidFill>
                <a:schemeClr val="tx2"/>
              </a:solidFill>
              <a:latin typeface="Arial" panose="020B0604020202020204" pitchFamily="34" charset="0"/>
            </a:endParaRPr>
          </a:p>
        </p:txBody>
      </p:sp>
      <p:sp>
        <p:nvSpPr>
          <p:cNvPr id="10" name="ClientName"/>
          <p:cNvSpPr txBox="1"/>
          <p:nvPr userDrawn="1">
            <p:custDataLst>
              <p:tags r:id="rId29"/>
            </p:custDataLst>
          </p:nvPr>
        </p:nvSpPr>
        <p:spPr>
          <a:xfrm>
            <a:off x="694944" y="7644384"/>
            <a:ext cx="2660904" cy="128016"/>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rtlCol="0" anchor="b">
            <a:noAutofit/>
          </a:bodyPr>
          <a:lstStyle/>
          <a:p>
            <a:pPr algn="l">
              <a:lnSpc>
                <a:spcPct val="110000"/>
              </a:lnSpc>
            </a:pPr>
            <a:endParaRPr lang="en-US" sz="900" b="0" i="0" cap="all" spc="150" dirty="0">
              <a:solidFill>
                <a:schemeClr val="tx2"/>
              </a:solidFill>
              <a:latin typeface="Arial" panose="020B0604020202020204" pitchFamily="34" charset="0"/>
            </a:endParaRPr>
          </a:p>
        </p:txBody>
      </p:sp>
      <p:sp>
        <p:nvSpPr>
          <p:cNvPr id="11" name="Rectangle 10">
            <a:extLst>
              <a:ext uri="{FF2B5EF4-FFF2-40B4-BE49-F238E27FC236}">
                <a16:creationId xmlns:a16="http://schemas.microsoft.com/office/drawing/2014/main" id="{E04939D2-9709-4FC1-95F4-46366AAC84CB}"/>
              </a:ext>
            </a:extLst>
          </p:cNvPr>
          <p:cNvSpPr>
            <a:spLocks noChangeAspect="1"/>
          </p:cNvSpPr>
          <p:nvPr userDrawn="1">
            <p:custDataLst>
              <p:tags r:id="rId30"/>
            </p:custDataLst>
          </p:nvPr>
        </p:nvSpPr>
        <p:spPr>
          <a:xfrm>
            <a:off x="10632094" y="7443216"/>
            <a:ext cx="3303362" cy="222199"/>
          </a:xfrm>
          <a:prstGeom prst="rect">
            <a:avLst/>
          </a:prstGeom>
          <a:blipFill>
            <a:blip r:embed="rId31"/>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spTree>
    <p:extLst>
      <p:ext uri="{BB962C8B-B14F-4D97-AF65-F5344CB8AC3E}">
        <p14:creationId xmlns:p14="http://schemas.microsoft.com/office/powerpoint/2010/main" val="2371214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xStyles>
    <p:titleStyle>
      <a:lvl1pPr algn="l" defTabSz="914400" rtl="0" eaLnBrk="1" latinLnBrk="0" hangingPunct="1">
        <a:spcBef>
          <a:spcPct val="0"/>
        </a:spcBef>
        <a:buFontTx/>
        <a:buNone/>
        <a:defRPr sz="1800" b="0" i="0" kern="1200">
          <a:solidFill>
            <a:schemeClr val="tx2"/>
          </a:solidFill>
          <a:latin typeface="AmplitudeTF" panose="02000506050000020004" pitchFamily="50" charset="0"/>
          <a:ea typeface="+mj-ea"/>
          <a:cs typeface="+mj-cs"/>
        </a:defRPr>
      </a:lvl1pPr>
    </p:titleStyle>
    <p:bodyStyle>
      <a:lvl1pPr marL="10160" indent="-6985" algn="l" defTabSz="914400" rtl="0" eaLnBrk="1" latinLnBrk="0" hangingPunct="1">
        <a:lnSpc>
          <a:spcPct val="110000"/>
        </a:lnSpc>
        <a:spcBef>
          <a:spcPts val="910"/>
        </a:spcBef>
        <a:spcAft>
          <a:spcPct val="0"/>
        </a:spcAft>
        <a:buFontTx/>
        <a:buNone/>
        <a:defRPr sz="1200" b="0" i="0" kern="1200">
          <a:solidFill>
            <a:schemeClr val="tx2"/>
          </a:solidFill>
          <a:latin typeface="AmplitudeTF" panose="02000506050000020004" pitchFamily="50" charset="0"/>
          <a:ea typeface="+mn-ea"/>
          <a:cs typeface="+mn-cs"/>
        </a:defRPr>
      </a:lvl1pPr>
      <a:lvl2pPr marL="210312" indent="-182880" algn="l" defTabSz="914400" rtl="0" eaLnBrk="1" latinLnBrk="0" hangingPunct="1">
        <a:lnSpc>
          <a:spcPct val="110000"/>
        </a:lnSpc>
        <a:spcBef>
          <a:spcPts val="600"/>
        </a:spcBef>
        <a:spcAft>
          <a:spcPct val="0"/>
        </a:spcAft>
        <a:buClr>
          <a:schemeClr val="bg2"/>
        </a:buClr>
        <a:buSzPct val="92000"/>
        <a:buFont typeface="Wingdings" panose="05000000000000000000" pitchFamily="2" charset="2"/>
        <a:buChar char="n"/>
        <a:defRPr sz="1200" b="0" i="0" kern="1200">
          <a:solidFill>
            <a:schemeClr val="tx2"/>
          </a:solidFill>
          <a:latin typeface="AmplitudeTF" panose="02000506050000020004" pitchFamily="50" charset="0"/>
          <a:ea typeface="+mn-ea"/>
          <a:cs typeface="+mn-cs"/>
        </a:defRPr>
      </a:lvl2pPr>
      <a:lvl3pPr marL="384048" indent="-210312" algn="l" defTabSz="914400" rtl="0" eaLnBrk="1" latinLnBrk="0" hangingPunct="1">
        <a:lnSpc>
          <a:spcPct val="110000"/>
        </a:lnSpc>
        <a:spcBef>
          <a:spcPts val="300"/>
        </a:spcBef>
        <a:spcAft>
          <a:spcPct val="0"/>
        </a:spcAft>
        <a:buClr>
          <a:schemeClr val="tx2"/>
        </a:buClr>
        <a:buSzPct val="92000"/>
        <a:buFont typeface="Wingdings" panose="05000000000000000000" pitchFamily="2" charset="2"/>
        <a:buChar char="n"/>
        <a:defRPr sz="1200" b="0" i="0" kern="1200">
          <a:solidFill>
            <a:schemeClr val="tx2"/>
          </a:solidFill>
          <a:latin typeface="AmplitudeTF" panose="02000506050000020004" pitchFamily="50" charset="0"/>
          <a:ea typeface="+mn-ea"/>
          <a:cs typeface="+mn-cs"/>
        </a:defRPr>
      </a:lvl3pPr>
      <a:lvl4pPr marL="557784" indent="-219456" algn="l" defTabSz="914400" rtl="0" eaLnBrk="1" latinLnBrk="0" hangingPunct="1">
        <a:lnSpc>
          <a:spcPct val="110000"/>
        </a:lnSpc>
        <a:spcBef>
          <a:spcPts val="100"/>
        </a:spcBef>
        <a:spcAft>
          <a:spcPct val="0"/>
        </a:spcAft>
        <a:buClr>
          <a:schemeClr val="tx2"/>
        </a:buClr>
        <a:buSzPct val="100000"/>
        <a:buFont typeface="Arial" panose="020B0604020202020204" pitchFamily="34" charset="0"/>
        <a:buChar char="–"/>
        <a:defRPr sz="1200" b="0" i="0" kern="1200">
          <a:solidFill>
            <a:schemeClr val="tx2"/>
          </a:solidFill>
          <a:latin typeface="AmplitudeTF" panose="02000506050000020004" pitchFamily="50" charset="0"/>
          <a:ea typeface="+mn-ea"/>
          <a:cs typeface="+mn-cs"/>
        </a:defRPr>
      </a:lvl4pPr>
      <a:lvl5pPr marL="731520" indent="-228600" algn="l" defTabSz="914400" rtl="0" eaLnBrk="1" latinLnBrk="0" hangingPunct="1">
        <a:lnSpc>
          <a:spcPct val="110000"/>
        </a:lnSpc>
        <a:spcBef>
          <a:spcPts val="0"/>
        </a:spcBef>
        <a:spcAft>
          <a:spcPct val="0"/>
        </a:spcAft>
        <a:buClr>
          <a:schemeClr val="tx2"/>
        </a:buClr>
        <a:buSzPct val="100000"/>
        <a:buFont typeface="Arial" panose="020B0604020202020204" pitchFamily="34" charset="0"/>
        <a:buChar char="–"/>
        <a:defRPr sz="1200" b="0" i="0" kern="1200">
          <a:solidFill>
            <a:schemeClr val="tx2"/>
          </a:solidFill>
          <a:latin typeface="AmplitudeTF" panose="02000506050000020004" pitchFamily="50"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12192" indent="-9017" algn="l" defTabSz="914400" rtl="0" eaLnBrk="1" fontAlgn="b" latinLnBrk="0" hangingPunct="1">
        <a:lnSpc>
          <a:spcPct val="100000"/>
        </a:lnSpc>
        <a:spcBef>
          <a:spcPts val="265"/>
        </a:spcBef>
        <a:spcAft>
          <a:spcPct val="0"/>
        </a:spcAft>
        <a:buFontTx/>
        <a:buNone/>
        <a:defRPr sz="900" b="0" i="0" kern="1200">
          <a:solidFill>
            <a:schemeClr val="tx2"/>
          </a:solidFill>
          <a:latin typeface="Arial"/>
          <a:ea typeface="Arial Unicode MS"/>
          <a:cs typeface="+mn-cs"/>
        </a:defRPr>
      </a:lvl1pPr>
      <a:lvl2pPr marL="210312" indent="-210312" algn="l" defTabSz="914400" rtl="0" eaLnBrk="1" fontAlgn="b" latinLnBrk="0" hangingPunct="1">
        <a:lnSpc>
          <a:spcPct val="100000"/>
        </a:lnSpc>
        <a:spcBef>
          <a:spcPts val="265"/>
        </a:spcBef>
        <a:spcAft>
          <a:spcPct val="0"/>
        </a:spcAft>
        <a:buClr>
          <a:schemeClr val="bg2"/>
        </a:buClr>
        <a:buSzPct val="92000"/>
        <a:buFont typeface="Wingdings"/>
        <a:buChar char="n"/>
        <a:defRPr sz="900" b="0" i="0" kern="1200">
          <a:solidFill>
            <a:schemeClr val="tx2"/>
          </a:solidFill>
          <a:latin typeface="Arial"/>
          <a:ea typeface="Arial Unicode MS"/>
          <a:cs typeface="+mn-cs"/>
        </a:defRPr>
      </a:lvl2pPr>
      <a:lvl3pPr marL="420624" indent="-210312" algn="l" defTabSz="914400" rtl="0" eaLnBrk="1" fontAlgn="b" latinLnBrk="0" hangingPunct="1">
        <a:lnSpc>
          <a:spcPct val="100000"/>
        </a:lnSpc>
        <a:spcBef>
          <a:spcPts val="265"/>
        </a:spcBef>
        <a:spcAft>
          <a:spcPct val="0"/>
        </a:spcAft>
        <a:buClr>
          <a:schemeClr val="tx2"/>
        </a:buClr>
        <a:buSzPct val="92000"/>
        <a:buFont typeface="Wingdings"/>
        <a:buChar char="n"/>
        <a:defRPr sz="900" b="0" i="0" kern="1200">
          <a:solidFill>
            <a:schemeClr val="tx2"/>
          </a:solidFill>
          <a:latin typeface="Arial"/>
          <a:ea typeface="Arial Unicode MS"/>
          <a:cs typeface="+mn-cs"/>
        </a:defRPr>
      </a:lvl3pPr>
      <a:lvl4pPr marL="649224" indent="-228600" algn="l" defTabSz="914400" rtl="0" eaLnBrk="1" fontAlgn="b" latinLnBrk="0" hangingPunct="1">
        <a:lnSpc>
          <a:spcPct val="100000"/>
        </a:lnSpc>
        <a:spcBef>
          <a:spcPts val="265"/>
        </a:spcBef>
        <a:spcAft>
          <a:spcPct val="0"/>
        </a:spcAft>
        <a:buClr>
          <a:schemeClr val="tx2"/>
        </a:buClr>
        <a:buSzPct val="100000"/>
        <a:buFont typeface="Arial"/>
        <a:buChar char="–"/>
        <a:defRPr sz="900" b="0" i="0" kern="1200">
          <a:solidFill>
            <a:schemeClr val="tx2"/>
          </a:solidFill>
          <a:latin typeface="Arial"/>
          <a:ea typeface="Arial Unicode MS"/>
          <a:cs typeface="+mn-cs"/>
        </a:defRPr>
      </a:lvl4pPr>
      <a:lvl5pPr marL="877824" indent="-228600" algn="l" defTabSz="914400" rtl="0" eaLnBrk="1" fontAlgn="b" latinLnBrk="0" hangingPunct="1">
        <a:lnSpc>
          <a:spcPct val="100000"/>
        </a:lnSpc>
        <a:spcBef>
          <a:spcPts val="265"/>
        </a:spcBef>
        <a:spcAft>
          <a:spcPct val="0"/>
        </a:spcAft>
        <a:buClr>
          <a:schemeClr val="tx2"/>
        </a:buClr>
        <a:buSzPct val="100000"/>
        <a:buFont typeface="Arial"/>
        <a:buChar char="–"/>
        <a:defRPr sz="900" b="0" i="0" kern="1200">
          <a:solidFill>
            <a:schemeClr val="tx2"/>
          </a:solidFill>
          <a:latin typeface="Arial"/>
          <a:ea typeface="Arial Unicode MS"/>
          <a:cs typeface="+mn-cs"/>
        </a:defRPr>
      </a:lvl5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tmp"/></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image" Target="../media/image1.tmp"/></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11.xml"/><Relationship Id="rId1" Type="http://schemas.openxmlformats.org/officeDocument/2006/relationships/tags" Target="../tags/tag15.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slideLayout" Target="../slideLayouts/slideLayout1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s/_rels/slide7.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3DFCDA-B134-4FD3-AC88-38EECE75E279}"/>
              </a:ext>
            </a:extLst>
          </p:cNvPr>
          <p:cNvSpPr>
            <a:spLocks noChangeAspect="1"/>
          </p:cNvSpPr>
          <p:nvPr>
            <p:custDataLst>
              <p:tags r:id="rId2"/>
            </p:custDataLst>
          </p:nvPr>
        </p:nvSpPr>
        <p:spPr>
          <a:xfrm>
            <a:off x="9866375" y="7443216"/>
            <a:ext cx="4078225" cy="274320"/>
          </a:xfrm>
          <a:prstGeom prst="rect">
            <a:avLst/>
          </a:prstGeom>
          <a:blipFill>
            <a:blip r:embed="rId4"/>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sp>
        <p:nvSpPr>
          <p:cNvPr id="7" name="PitchProTitleShape">
            <a:extLst>
              <a:ext uri="{FF2B5EF4-FFF2-40B4-BE49-F238E27FC236}">
                <a16:creationId xmlns:a16="http://schemas.microsoft.com/office/drawing/2014/main" id="{8B8235F0-40A0-4218-B749-0D09A29B11E6}"/>
              </a:ext>
            </a:extLst>
          </p:cNvPr>
          <p:cNvSpPr>
            <a:spLocks noGrp="1"/>
          </p:cNvSpPr>
          <p:nvPr>
            <p:ph type="title" idx="10"/>
          </p:nvPr>
        </p:nvSpPr>
        <p:spPr>
          <a:xfrm>
            <a:off x="694944" y="2998780"/>
            <a:ext cx="13249656" cy="677108"/>
          </a:xfrm>
        </p:spPr>
        <p:txBody>
          <a:bodyPr/>
          <a:lstStyle/>
          <a:p>
            <a:r>
              <a:rPr lang="en-US" sz="4400" dirty="0"/>
              <a:t>Tips for Working Remotely &amp; Virtual Collaboration</a:t>
            </a:r>
          </a:p>
        </p:txBody>
      </p:sp>
      <p:sp>
        <p:nvSpPr>
          <p:cNvPr id="5" name="CoverPageDateText">
            <a:extLst>
              <a:ext uri="{FF2B5EF4-FFF2-40B4-BE49-F238E27FC236}">
                <a16:creationId xmlns:a16="http://schemas.microsoft.com/office/drawing/2014/main" id="{D9C69B3C-6573-4BA0-BDF3-5CB1317114F7}"/>
              </a:ext>
            </a:extLst>
          </p:cNvPr>
          <p:cNvSpPr>
            <a:spLocks noGrp="1"/>
          </p:cNvSpPr>
          <p:nvPr>
            <p:ph type="body" sz="quarter" idx="13"/>
          </p:nvPr>
        </p:nvSpPr>
        <p:spPr>
          <a:xfrm>
            <a:off x="694944" y="3922776"/>
            <a:ext cx="4379976" cy="384048"/>
          </a:xfrm>
        </p:spPr>
        <p:txBody>
          <a:bodyPr/>
          <a:lstStyle/>
          <a:p>
            <a:r>
              <a:rPr lang="en-US" sz="2800" dirty="0"/>
              <a:t>Tools &amp; Resources for Nonprofits</a:t>
            </a:r>
          </a:p>
        </p:txBody>
      </p:sp>
    </p:spTree>
    <p:custDataLst>
      <p:tags r:id="rId1"/>
    </p:custDataLst>
    <p:extLst>
      <p:ext uri="{BB962C8B-B14F-4D97-AF65-F5344CB8AC3E}">
        <p14:creationId xmlns:p14="http://schemas.microsoft.com/office/powerpoint/2010/main" val="196586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4944536-53CE-4B7C-A578-2A21EDB86A20}"/>
              </a:ext>
            </a:extLst>
          </p:cNvPr>
          <p:cNvSpPr>
            <a:spLocks noGrp="1"/>
          </p:cNvSpPr>
          <p:nvPr>
            <p:ph type="title" idx="10"/>
          </p:nvPr>
        </p:nvSpPr>
        <p:spPr/>
        <p:txBody>
          <a:bodyPr/>
          <a:lstStyle/>
          <a:p>
            <a:r>
              <a:rPr lang="en-US" sz="4400" dirty="0"/>
              <a:t>Questions?</a:t>
            </a:r>
          </a:p>
        </p:txBody>
      </p:sp>
      <p:sp>
        <p:nvSpPr>
          <p:cNvPr id="12" name="Subtitle 11">
            <a:extLst>
              <a:ext uri="{FF2B5EF4-FFF2-40B4-BE49-F238E27FC236}">
                <a16:creationId xmlns:a16="http://schemas.microsoft.com/office/drawing/2014/main" id="{7EB10375-31D3-40A9-94FF-61CFE75014F3}"/>
              </a:ext>
            </a:extLst>
          </p:cNvPr>
          <p:cNvSpPr>
            <a:spLocks noGrp="1"/>
          </p:cNvSpPr>
          <p:nvPr>
            <p:ph type="subTitle" idx="11"/>
          </p:nvPr>
        </p:nvSpPr>
        <p:spPr>
          <a:xfrm>
            <a:off x="694944" y="5952744"/>
            <a:ext cx="4379976" cy="384048"/>
          </a:xfrm>
        </p:spPr>
        <p:txBody>
          <a:bodyPr/>
          <a:lstStyle/>
          <a:p>
            <a:r>
              <a:rPr lang="en-US" sz="2000" dirty="0"/>
              <a:t>Contact us at tech.for.social.good@jpmorgan.com</a:t>
            </a:r>
          </a:p>
        </p:txBody>
      </p:sp>
      <p:sp>
        <p:nvSpPr>
          <p:cNvPr id="4" name="Rectangle 3">
            <a:extLst>
              <a:ext uri="{FF2B5EF4-FFF2-40B4-BE49-F238E27FC236}">
                <a16:creationId xmlns:a16="http://schemas.microsoft.com/office/drawing/2014/main" id="{86891261-F9D4-4BBF-B492-D02729A70A28}"/>
              </a:ext>
            </a:extLst>
          </p:cNvPr>
          <p:cNvSpPr>
            <a:spLocks noChangeAspect="1"/>
          </p:cNvSpPr>
          <p:nvPr>
            <p:custDataLst>
              <p:tags r:id="rId2"/>
            </p:custDataLst>
          </p:nvPr>
        </p:nvSpPr>
        <p:spPr>
          <a:xfrm>
            <a:off x="9866375" y="7443216"/>
            <a:ext cx="4078225" cy="274320"/>
          </a:xfrm>
          <a:prstGeom prst="rect">
            <a:avLst/>
          </a:prstGeom>
          <a:blipFill>
            <a:blip r:embed="rId4"/>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spTree>
    <p:custDataLst>
      <p:tags r:id="rId1"/>
    </p:custDataLst>
    <p:extLst>
      <p:ext uri="{BB962C8B-B14F-4D97-AF65-F5344CB8AC3E}">
        <p14:creationId xmlns:p14="http://schemas.microsoft.com/office/powerpoint/2010/main" val="135698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9D42-09F9-4128-BD21-B64DD1215151}"/>
              </a:ext>
            </a:extLst>
          </p:cNvPr>
          <p:cNvSpPr>
            <a:spLocks noGrp="1"/>
          </p:cNvSpPr>
          <p:nvPr>
            <p:ph type="title"/>
          </p:nvPr>
        </p:nvSpPr>
        <p:spPr/>
        <p:txBody>
          <a:bodyPr/>
          <a:lstStyle/>
          <a:p>
            <a:r>
              <a:rPr lang="en-US" sz="2800" dirty="0"/>
              <a:t>Legal Disclaimer</a:t>
            </a:r>
          </a:p>
        </p:txBody>
      </p:sp>
      <p:sp>
        <p:nvSpPr>
          <p:cNvPr id="3" name="Content Placeholder 2">
            <a:extLst>
              <a:ext uri="{FF2B5EF4-FFF2-40B4-BE49-F238E27FC236}">
                <a16:creationId xmlns:a16="http://schemas.microsoft.com/office/drawing/2014/main" id="{99634472-CBCD-4544-8F79-C3F7BD0F67F1}"/>
              </a:ext>
            </a:extLst>
          </p:cNvPr>
          <p:cNvSpPr>
            <a:spLocks noGrp="1"/>
          </p:cNvSpPr>
          <p:nvPr>
            <p:ph idx="10"/>
          </p:nvPr>
        </p:nvSpPr>
        <p:spPr>
          <a:xfrm>
            <a:off x="694944" y="1741932"/>
            <a:ext cx="13249656" cy="4745736"/>
          </a:xfrm>
        </p:spPr>
        <p:txBody>
          <a:bodyPr/>
          <a:lstStyle/>
          <a:p>
            <a:r>
              <a:rPr lang="en-US" sz="2000" dirty="0">
                <a:ea typeface="Calibri" panose="020F0502020204030204" pitchFamily="34" charset="0"/>
              </a:rPr>
              <a:t>The information included herein should never be used as a substitute for an organization’s technical and/or operational judgment and does not represent an official position of JPMorgan Chase Bank, N.A. or its affiliates. This information is provided on an "as is" basis without warranty of any kind, express or implied. </a:t>
            </a:r>
            <a:endParaRPr lang="en-US" sz="2000" dirty="0"/>
          </a:p>
        </p:txBody>
      </p:sp>
    </p:spTree>
    <p:custDataLst>
      <p:tags r:id="rId1"/>
    </p:custDataLst>
    <p:extLst>
      <p:ext uri="{BB962C8B-B14F-4D97-AF65-F5344CB8AC3E}">
        <p14:creationId xmlns:p14="http://schemas.microsoft.com/office/powerpoint/2010/main" val="380565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824916-0CB8-4F7A-A480-502EE5686C51}"/>
              </a:ext>
            </a:extLst>
          </p:cNvPr>
          <p:cNvSpPr>
            <a:spLocks noGrp="1"/>
          </p:cNvSpPr>
          <p:nvPr>
            <p:ph type="title"/>
          </p:nvPr>
        </p:nvSpPr>
        <p:spPr/>
        <p:txBody>
          <a:bodyPr/>
          <a:lstStyle/>
          <a:p>
            <a:r>
              <a:rPr lang="en-US" sz="2800" dirty="0"/>
              <a:t>Objectives</a:t>
            </a:r>
          </a:p>
        </p:txBody>
      </p:sp>
      <p:sp>
        <p:nvSpPr>
          <p:cNvPr id="8" name="Content Placeholder 7">
            <a:extLst>
              <a:ext uri="{FF2B5EF4-FFF2-40B4-BE49-F238E27FC236}">
                <a16:creationId xmlns:a16="http://schemas.microsoft.com/office/drawing/2014/main" id="{4AD9B639-3C9C-4049-A9A9-08A8C81775C0}"/>
              </a:ext>
            </a:extLst>
          </p:cNvPr>
          <p:cNvSpPr>
            <a:spLocks noGrp="1"/>
          </p:cNvSpPr>
          <p:nvPr>
            <p:ph sz="quarter" idx="12"/>
          </p:nvPr>
        </p:nvSpPr>
        <p:spPr/>
        <p:txBody>
          <a:bodyPr/>
          <a:lstStyle/>
          <a:p>
            <a:pPr marL="460375" indent="-457200">
              <a:buFont typeface="Wingdings" panose="05000000000000000000" pitchFamily="2" charset="2"/>
              <a:buChar char="§"/>
            </a:pPr>
            <a:r>
              <a:rPr lang="en-US" sz="2400" dirty="0"/>
              <a:t>Share tips and best practices for working virtually and ensuring your hope environment t is the foundation for your productivity. </a:t>
            </a:r>
          </a:p>
          <a:p>
            <a:pPr marL="460375" indent="-457200">
              <a:buFont typeface="Wingdings" panose="05000000000000000000" pitchFamily="2" charset="2"/>
              <a:buChar char="§"/>
            </a:pPr>
            <a:endParaRPr lang="en-US" sz="2400" dirty="0"/>
          </a:p>
          <a:p>
            <a:pPr marL="460375" indent="-457200">
              <a:buFont typeface="Wingdings" panose="05000000000000000000" pitchFamily="2" charset="2"/>
              <a:buChar char="§"/>
            </a:pPr>
            <a:r>
              <a:rPr lang="en-US" sz="2400" dirty="0"/>
              <a:t>Discuss strategies to effectively collaborate across staff meetings, 1-on-1 meetings, and project meetings based on a framework developed by Mary Alice Arthur (Story Activist).</a:t>
            </a:r>
          </a:p>
          <a:p>
            <a:pPr marL="460375" indent="-457200">
              <a:buFont typeface="Wingdings" panose="05000000000000000000" pitchFamily="2" charset="2"/>
              <a:buChar char="§"/>
            </a:pPr>
            <a:endParaRPr lang="en-US" sz="2400" dirty="0"/>
          </a:p>
          <a:p>
            <a:pPr marL="460375" indent="-457200">
              <a:buFont typeface="Wingdings" panose="05000000000000000000" pitchFamily="2" charset="2"/>
              <a:buChar char="§"/>
            </a:pPr>
            <a:r>
              <a:rPr lang="en-US" sz="2400" dirty="0"/>
              <a:t>Review team and project collaboration tools currently on the market</a:t>
            </a:r>
          </a:p>
          <a:p>
            <a:endParaRPr lang="en-US" dirty="0"/>
          </a:p>
        </p:txBody>
      </p:sp>
      <p:grpSp>
        <p:nvGrpSpPr>
          <p:cNvPr id="10" name="Group 9">
            <a:extLst>
              <a:ext uri="{FF2B5EF4-FFF2-40B4-BE49-F238E27FC236}">
                <a16:creationId xmlns:a16="http://schemas.microsoft.com/office/drawing/2014/main" id="{8B7F5574-1466-460F-AC3B-5E7ABAA05ADD}"/>
              </a:ext>
            </a:extLst>
          </p:cNvPr>
          <p:cNvGrpSpPr>
            <a:grpSpLocks/>
          </p:cNvGrpSpPr>
          <p:nvPr/>
        </p:nvGrpSpPr>
        <p:grpSpPr>
          <a:xfrm>
            <a:off x="1330879" y="3208421"/>
            <a:ext cx="2250033" cy="2179078"/>
            <a:chOff x="3989388" y="4322763"/>
            <a:chExt cx="555625" cy="549275"/>
          </a:xfrm>
          <a:solidFill>
            <a:schemeClr val="accent1"/>
          </a:solidFill>
        </p:grpSpPr>
        <p:sp>
          <p:nvSpPr>
            <p:cNvPr id="11" name="Freeform 5">
              <a:extLst>
                <a:ext uri="{FF2B5EF4-FFF2-40B4-BE49-F238E27FC236}">
                  <a16:creationId xmlns:a16="http://schemas.microsoft.com/office/drawing/2014/main" id="{694B336D-48BC-4D68-951B-4A5971C06F15}"/>
                </a:ext>
              </a:extLst>
            </p:cNvPr>
            <p:cNvSpPr>
              <a:spLocks/>
            </p:cNvSpPr>
            <p:nvPr/>
          </p:nvSpPr>
          <p:spPr bwMode="auto">
            <a:xfrm>
              <a:off x="3989388" y="4429125"/>
              <a:ext cx="442913" cy="442913"/>
            </a:xfrm>
            <a:custGeom>
              <a:avLst/>
              <a:gdLst>
                <a:gd name="T0" fmla="*/ 193 w 213"/>
                <a:gd name="T1" fmla="*/ 53 h 213"/>
                <a:gd name="T2" fmla="*/ 191 w 213"/>
                <a:gd name="T3" fmla="*/ 60 h 213"/>
                <a:gd name="T4" fmla="*/ 203 w 213"/>
                <a:gd name="T5" fmla="*/ 107 h 213"/>
                <a:gd name="T6" fmla="*/ 106 w 213"/>
                <a:gd name="T7" fmla="*/ 203 h 213"/>
                <a:gd name="T8" fmla="*/ 10 w 213"/>
                <a:gd name="T9" fmla="*/ 107 h 213"/>
                <a:gd name="T10" fmla="*/ 106 w 213"/>
                <a:gd name="T11" fmla="*/ 10 h 213"/>
                <a:gd name="T12" fmla="*/ 153 w 213"/>
                <a:gd name="T13" fmla="*/ 22 h 213"/>
                <a:gd name="T14" fmla="*/ 160 w 213"/>
                <a:gd name="T15" fmla="*/ 20 h 213"/>
                <a:gd name="T16" fmla="*/ 158 w 213"/>
                <a:gd name="T17" fmla="*/ 14 h 213"/>
                <a:gd name="T18" fmla="*/ 106 w 213"/>
                <a:gd name="T19" fmla="*/ 0 h 213"/>
                <a:gd name="T20" fmla="*/ 0 w 213"/>
                <a:gd name="T21" fmla="*/ 107 h 213"/>
                <a:gd name="T22" fmla="*/ 106 w 213"/>
                <a:gd name="T23" fmla="*/ 213 h 213"/>
                <a:gd name="T24" fmla="*/ 213 w 213"/>
                <a:gd name="T25" fmla="*/ 107 h 213"/>
                <a:gd name="T26" fmla="*/ 199 w 213"/>
                <a:gd name="T27" fmla="*/ 55 h 213"/>
                <a:gd name="T28" fmla="*/ 193 w 213"/>
                <a:gd name="T29" fmla="*/ 5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213">
                  <a:moveTo>
                    <a:pt x="193" y="53"/>
                  </a:moveTo>
                  <a:cubicBezTo>
                    <a:pt x="190" y="54"/>
                    <a:pt x="189" y="57"/>
                    <a:pt x="191" y="60"/>
                  </a:cubicBezTo>
                  <a:cubicBezTo>
                    <a:pt x="199" y="74"/>
                    <a:pt x="203" y="90"/>
                    <a:pt x="203" y="107"/>
                  </a:cubicBezTo>
                  <a:cubicBezTo>
                    <a:pt x="203" y="160"/>
                    <a:pt x="160" y="203"/>
                    <a:pt x="106" y="203"/>
                  </a:cubicBezTo>
                  <a:cubicBezTo>
                    <a:pt x="53" y="203"/>
                    <a:pt x="10" y="160"/>
                    <a:pt x="10" y="107"/>
                  </a:cubicBezTo>
                  <a:cubicBezTo>
                    <a:pt x="10" y="53"/>
                    <a:pt x="53" y="10"/>
                    <a:pt x="106" y="10"/>
                  </a:cubicBezTo>
                  <a:cubicBezTo>
                    <a:pt x="123" y="10"/>
                    <a:pt x="139" y="14"/>
                    <a:pt x="153" y="22"/>
                  </a:cubicBezTo>
                  <a:cubicBezTo>
                    <a:pt x="155" y="24"/>
                    <a:pt x="159" y="23"/>
                    <a:pt x="160" y="20"/>
                  </a:cubicBezTo>
                  <a:cubicBezTo>
                    <a:pt x="161" y="18"/>
                    <a:pt x="160" y="15"/>
                    <a:pt x="158" y="14"/>
                  </a:cubicBezTo>
                  <a:cubicBezTo>
                    <a:pt x="142" y="5"/>
                    <a:pt x="124" y="0"/>
                    <a:pt x="106" y="0"/>
                  </a:cubicBezTo>
                  <a:cubicBezTo>
                    <a:pt x="48" y="0"/>
                    <a:pt x="0" y="48"/>
                    <a:pt x="0" y="107"/>
                  </a:cubicBezTo>
                  <a:cubicBezTo>
                    <a:pt x="0" y="165"/>
                    <a:pt x="48" y="213"/>
                    <a:pt x="106" y="213"/>
                  </a:cubicBezTo>
                  <a:cubicBezTo>
                    <a:pt x="165" y="213"/>
                    <a:pt x="213" y="165"/>
                    <a:pt x="213" y="107"/>
                  </a:cubicBezTo>
                  <a:cubicBezTo>
                    <a:pt x="213" y="89"/>
                    <a:pt x="208" y="71"/>
                    <a:pt x="199" y="55"/>
                  </a:cubicBezTo>
                  <a:cubicBezTo>
                    <a:pt x="198" y="52"/>
                    <a:pt x="195" y="52"/>
                    <a:pt x="193"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6">
              <a:extLst>
                <a:ext uri="{FF2B5EF4-FFF2-40B4-BE49-F238E27FC236}">
                  <a16:creationId xmlns:a16="http://schemas.microsoft.com/office/drawing/2014/main" id="{F00606BE-9E7C-40B0-8DB0-E0148697D0D7}"/>
                </a:ext>
              </a:extLst>
            </p:cNvPr>
            <p:cNvSpPr>
              <a:spLocks/>
            </p:cNvSpPr>
            <p:nvPr/>
          </p:nvSpPr>
          <p:spPr bwMode="auto">
            <a:xfrm>
              <a:off x="4059238" y="4498975"/>
              <a:ext cx="301625" cy="301625"/>
            </a:xfrm>
            <a:custGeom>
              <a:avLst/>
              <a:gdLst>
                <a:gd name="T0" fmla="*/ 100 w 145"/>
                <a:gd name="T1" fmla="*/ 11 h 145"/>
                <a:gd name="T2" fmla="*/ 97 w 145"/>
                <a:gd name="T3" fmla="*/ 5 h 145"/>
                <a:gd name="T4" fmla="*/ 72 w 145"/>
                <a:gd name="T5" fmla="*/ 0 h 145"/>
                <a:gd name="T6" fmla="*/ 0 w 145"/>
                <a:gd name="T7" fmla="*/ 73 h 145"/>
                <a:gd name="T8" fmla="*/ 72 w 145"/>
                <a:gd name="T9" fmla="*/ 145 h 145"/>
                <a:gd name="T10" fmla="*/ 145 w 145"/>
                <a:gd name="T11" fmla="*/ 73 h 145"/>
                <a:gd name="T12" fmla="*/ 139 w 145"/>
                <a:gd name="T13" fmla="*/ 45 h 145"/>
                <a:gd name="T14" fmla="*/ 132 w 145"/>
                <a:gd name="T15" fmla="*/ 42 h 145"/>
                <a:gd name="T16" fmla="*/ 130 w 145"/>
                <a:gd name="T17" fmla="*/ 48 h 145"/>
                <a:gd name="T18" fmla="*/ 135 w 145"/>
                <a:gd name="T19" fmla="*/ 73 h 145"/>
                <a:gd name="T20" fmla="*/ 72 w 145"/>
                <a:gd name="T21" fmla="*/ 135 h 145"/>
                <a:gd name="T22" fmla="*/ 10 w 145"/>
                <a:gd name="T23" fmla="*/ 73 h 145"/>
                <a:gd name="T24" fmla="*/ 72 w 145"/>
                <a:gd name="T25" fmla="*/ 10 h 145"/>
                <a:gd name="T26" fmla="*/ 94 w 145"/>
                <a:gd name="T27" fmla="*/ 14 h 145"/>
                <a:gd name="T28" fmla="*/ 100 w 145"/>
                <a:gd name="T29" fmla="*/ 1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5" h="145">
                  <a:moveTo>
                    <a:pt x="100" y="11"/>
                  </a:moveTo>
                  <a:cubicBezTo>
                    <a:pt x="101" y="8"/>
                    <a:pt x="100" y="6"/>
                    <a:pt x="97" y="5"/>
                  </a:cubicBezTo>
                  <a:cubicBezTo>
                    <a:pt x="89" y="2"/>
                    <a:pt x="81" y="0"/>
                    <a:pt x="72" y="0"/>
                  </a:cubicBezTo>
                  <a:cubicBezTo>
                    <a:pt x="33" y="0"/>
                    <a:pt x="0" y="33"/>
                    <a:pt x="0" y="73"/>
                  </a:cubicBezTo>
                  <a:cubicBezTo>
                    <a:pt x="0" y="112"/>
                    <a:pt x="33" y="145"/>
                    <a:pt x="72" y="145"/>
                  </a:cubicBezTo>
                  <a:cubicBezTo>
                    <a:pt x="112" y="145"/>
                    <a:pt x="145" y="112"/>
                    <a:pt x="145" y="73"/>
                  </a:cubicBezTo>
                  <a:cubicBezTo>
                    <a:pt x="145" y="63"/>
                    <a:pt x="143" y="53"/>
                    <a:pt x="139" y="45"/>
                  </a:cubicBezTo>
                  <a:cubicBezTo>
                    <a:pt x="138" y="42"/>
                    <a:pt x="135" y="41"/>
                    <a:pt x="132" y="42"/>
                  </a:cubicBezTo>
                  <a:cubicBezTo>
                    <a:pt x="130" y="43"/>
                    <a:pt x="129" y="46"/>
                    <a:pt x="130" y="48"/>
                  </a:cubicBezTo>
                  <a:cubicBezTo>
                    <a:pt x="133" y="56"/>
                    <a:pt x="135" y="64"/>
                    <a:pt x="135" y="73"/>
                  </a:cubicBezTo>
                  <a:cubicBezTo>
                    <a:pt x="135" y="107"/>
                    <a:pt x="107" y="135"/>
                    <a:pt x="72" y="135"/>
                  </a:cubicBezTo>
                  <a:cubicBezTo>
                    <a:pt x="38" y="135"/>
                    <a:pt x="10" y="107"/>
                    <a:pt x="10" y="73"/>
                  </a:cubicBezTo>
                  <a:cubicBezTo>
                    <a:pt x="10" y="38"/>
                    <a:pt x="38" y="10"/>
                    <a:pt x="72" y="10"/>
                  </a:cubicBezTo>
                  <a:cubicBezTo>
                    <a:pt x="80" y="10"/>
                    <a:pt x="87" y="12"/>
                    <a:pt x="94" y="14"/>
                  </a:cubicBezTo>
                  <a:cubicBezTo>
                    <a:pt x="96" y="15"/>
                    <a:pt x="99" y="14"/>
                    <a:pt x="10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
              <a:extLst>
                <a:ext uri="{FF2B5EF4-FFF2-40B4-BE49-F238E27FC236}">
                  <a16:creationId xmlns:a16="http://schemas.microsoft.com/office/drawing/2014/main" id="{A8DBAB2A-BDA1-4AB9-B03E-76311703C1F4}"/>
                </a:ext>
              </a:extLst>
            </p:cNvPr>
            <p:cNvSpPr>
              <a:spLocks/>
            </p:cNvSpPr>
            <p:nvPr/>
          </p:nvSpPr>
          <p:spPr bwMode="auto">
            <a:xfrm>
              <a:off x="4130675" y="4572000"/>
              <a:ext cx="157163" cy="158750"/>
            </a:xfrm>
            <a:custGeom>
              <a:avLst/>
              <a:gdLst>
                <a:gd name="T0" fmla="*/ 38 w 76"/>
                <a:gd name="T1" fmla="*/ 10 h 76"/>
                <a:gd name="T2" fmla="*/ 43 w 76"/>
                <a:gd name="T3" fmla="*/ 5 h 76"/>
                <a:gd name="T4" fmla="*/ 38 w 76"/>
                <a:gd name="T5" fmla="*/ 0 h 76"/>
                <a:gd name="T6" fmla="*/ 0 w 76"/>
                <a:gd name="T7" fmla="*/ 38 h 76"/>
                <a:gd name="T8" fmla="*/ 38 w 76"/>
                <a:gd name="T9" fmla="*/ 76 h 76"/>
                <a:gd name="T10" fmla="*/ 76 w 76"/>
                <a:gd name="T11" fmla="*/ 45 h 76"/>
                <a:gd name="T12" fmla="*/ 72 w 76"/>
                <a:gd name="T13" fmla="*/ 39 h 76"/>
                <a:gd name="T14" fmla="*/ 66 w 76"/>
                <a:gd name="T15" fmla="*/ 43 h 76"/>
                <a:gd name="T16" fmla="*/ 38 w 76"/>
                <a:gd name="T17" fmla="*/ 66 h 76"/>
                <a:gd name="T18" fmla="*/ 10 w 76"/>
                <a:gd name="T19" fmla="*/ 38 h 76"/>
                <a:gd name="T20" fmla="*/ 38 w 76"/>
                <a:gd name="T21"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76">
                  <a:moveTo>
                    <a:pt x="38" y="10"/>
                  </a:moveTo>
                  <a:cubicBezTo>
                    <a:pt x="41" y="10"/>
                    <a:pt x="43" y="7"/>
                    <a:pt x="43" y="5"/>
                  </a:cubicBezTo>
                  <a:cubicBezTo>
                    <a:pt x="43" y="2"/>
                    <a:pt x="41" y="0"/>
                    <a:pt x="38" y="0"/>
                  </a:cubicBezTo>
                  <a:cubicBezTo>
                    <a:pt x="17" y="0"/>
                    <a:pt x="0" y="17"/>
                    <a:pt x="0" y="38"/>
                  </a:cubicBezTo>
                  <a:cubicBezTo>
                    <a:pt x="0" y="59"/>
                    <a:pt x="17" y="76"/>
                    <a:pt x="38" y="76"/>
                  </a:cubicBezTo>
                  <a:cubicBezTo>
                    <a:pt x="56" y="76"/>
                    <a:pt x="72" y="63"/>
                    <a:pt x="76" y="45"/>
                  </a:cubicBezTo>
                  <a:cubicBezTo>
                    <a:pt x="76" y="43"/>
                    <a:pt x="75" y="40"/>
                    <a:pt x="72" y="39"/>
                  </a:cubicBezTo>
                  <a:cubicBezTo>
                    <a:pt x="69" y="39"/>
                    <a:pt x="66" y="41"/>
                    <a:pt x="66" y="43"/>
                  </a:cubicBezTo>
                  <a:cubicBezTo>
                    <a:pt x="63" y="56"/>
                    <a:pt x="52" y="66"/>
                    <a:pt x="38" y="66"/>
                  </a:cubicBezTo>
                  <a:cubicBezTo>
                    <a:pt x="23" y="66"/>
                    <a:pt x="10" y="53"/>
                    <a:pt x="10" y="38"/>
                  </a:cubicBezTo>
                  <a:cubicBezTo>
                    <a:pt x="10" y="22"/>
                    <a:pt x="23" y="10"/>
                    <a:pt x="3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a:extLst>
                <a:ext uri="{FF2B5EF4-FFF2-40B4-BE49-F238E27FC236}">
                  <a16:creationId xmlns:a16="http://schemas.microsoft.com/office/drawing/2014/main" id="{0F8EF133-3C20-459F-9C03-79721ED2C016}"/>
                </a:ext>
              </a:extLst>
            </p:cNvPr>
            <p:cNvSpPr>
              <a:spLocks noEditPoints="1"/>
            </p:cNvSpPr>
            <p:nvPr/>
          </p:nvSpPr>
          <p:spPr bwMode="auto">
            <a:xfrm>
              <a:off x="4198938" y="4322763"/>
              <a:ext cx="346075" cy="338138"/>
            </a:xfrm>
            <a:custGeom>
              <a:avLst/>
              <a:gdLst>
                <a:gd name="T0" fmla="*/ 165 w 166"/>
                <a:gd name="T1" fmla="*/ 36 h 163"/>
                <a:gd name="T2" fmla="*/ 160 w 166"/>
                <a:gd name="T3" fmla="*/ 33 h 163"/>
                <a:gd name="T4" fmla="*/ 129 w 166"/>
                <a:gd name="T5" fmla="*/ 33 h 163"/>
                <a:gd name="T6" fmla="*/ 129 w 166"/>
                <a:gd name="T7" fmla="*/ 5 h 163"/>
                <a:gd name="T8" fmla="*/ 126 w 166"/>
                <a:gd name="T9" fmla="*/ 0 h 163"/>
                <a:gd name="T10" fmla="*/ 120 w 166"/>
                <a:gd name="T11" fmla="*/ 2 h 163"/>
                <a:gd name="T12" fmla="*/ 88 w 166"/>
                <a:gd name="T13" fmla="*/ 36 h 163"/>
                <a:gd name="T14" fmla="*/ 87 w 166"/>
                <a:gd name="T15" fmla="*/ 39 h 163"/>
                <a:gd name="T16" fmla="*/ 87 w 166"/>
                <a:gd name="T17" fmla="*/ 70 h 163"/>
                <a:gd name="T18" fmla="*/ 2 w 166"/>
                <a:gd name="T19" fmla="*/ 154 h 163"/>
                <a:gd name="T20" fmla="*/ 2 w 166"/>
                <a:gd name="T21" fmla="*/ 161 h 163"/>
                <a:gd name="T22" fmla="*/ 5 w 166"/>
                <a:gd name="T23" fmla="*/ 163 h 163"/>
                <a:gd name="T24" fmla="*/ 9 w 166"/>
                <a:gd name="T25" fmla="*/ 161 h 163"/>
                <a:gd name="T26" fmla="*/ 94 w 166"/>
                <a:gd name="T27" fmla="*/ 77 h 163"/>
                <a:gd name="T28" fmla="*/ 125 w 166"/>
                <a:gd name="T29" fmla="*/ 77 h 163"/>
                <a:gd name="T30" fmla="*/ 128 w 166"/>
                <a:gd name="T31" fmla="*/ 76 h 163"/>
                <a:gd name="T32" fmla="*/ 164 w 166"/>
                <a:gd name="T33" fmla="*/ 42 h 163"/>
                <a:gd name="T34" fmla="*/ 165 w 166"/>
                <a:gd name="T35" fmla="*/ 36 h 163"/>
                <a:gd name="T36" fmla="*/ 123 w 166"/>
                <a:gd name="T37" fmla="*/ 67 h 163"/>
                <a:gd name="T38" fmla="*/ 97 w 166"/>
                <a:gd name="T39" fmla="*/ 67 h 163"/>
                <a:gd name="T40" fmla="*/ 97 w 166"/>
                <a:gd name="T41" fmla="*/ 41 h 163"/>
                <a:gd name="T42" fmla="*/ 119 w 166"/>
                <a:gd name="T43" fmla="*/ 18 h 163"/>
                <a:gd name="T44" fmla="*/ 119 w 166"/>
                <a:gd name="T45" fmla="*/ 38 h 163"/>
                <a:gd name="T46" fmla="*/ 124 w 166"/>
                <a:gd name="T47" fmla="*/ 43 h 163"/>
                <a:gd name="T48" fmla="*/ 148 w 166"/>
                <a:gd name="T49" fmla="*/ 43 h 163"/>
                <a:gd name="T50" fmla="*/ 123 w 166"/>
                <a:gd name="T51" fmla="*/ 6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163">
                  <a:moveTo>
                    <a:pt x="165" y="36"/>
                  </a:moveTo>
                  <a:cubicBezTo>
                    <a:pt x="164" y="34"/>
                    <a:pt x="162" y="33"/>
                    <a:pt x="160" y="33"/>
                  </a:cubicBezTo>
                  <a:cubicBezTo>
                    <a:pt x="129" y="33"/>
                    <a:pt x="129" y="33"/>
                    <a:pt x="129" y="33"/>
                  </a:cubicBezTo>
                  <a:cubicBezTo>
                    <a:pt x="129" y="5"/>
                    <a:pt x="129" y="5"/>
                    <a:pt x="129" y="5"/>
                  </a:cubicBezTo>
                  <a:cubicBezTo>
                    <a:pt x="129" y="3"/>
                    <a:pt x="128" y="1"/>
                    <a:pt x="126" y="0"/>
                  </a:cubicBezTo>
                  <a:cubicBezTo>
                    <a:pt x="124" y="0"/>
                    <a:pt x="122" y="0"/>
                    <a:pt x="120" y="2"/>
                  </a:cubicBezTo>
                  <a:cubicBezTo>
                    <a:pt x="88" y="36"/>
                    <a:pt x="88" y="36"/>
                    <a:pt x="88" y="36"/>
                  </a:cubicBezTo>
                  <a:cubicBezTo>
                    <a:pt x="87" y="37"/>
                    <a:pt x="87" y="38"/>
                    <a:pt x="87" y="39"/>
                  </a:cubicBezTo>
                  <a:cubicBezTo>
                    <a:pt x="87" y="70"/>
                    <a:pt x="87" y="70"/>
                    <a:pt x="87" y="70"/>
                  </a:cubicBezTo>
                  <a:cubicBezTo>
                    <a:pt x="2" y="154"/>
                    <a:pt x="2" y="154"/>
                    <a:pt x="2" y="154"/>
                  </a:cubicBezTo>
                  <a:cubicBezTo>
                    <a:pt x="0" y="156"/>
                    <a:pt x="0" y="159"/>
                    <a:pt x="2" y="161"/>
                  </a:cubicBezTo>
                  <a:cubicBezTo>
                    <a:pt x="3" y="162"/>
                    <a:pt x="4" y="163"/>
                    <a:pt x="5" y="163"/>
                  </a:cubicBezTo>
                  <a:cubicBezTo>
                    <a:pt x="7" y="163"/>
                    <a:pt x="8" y="162"/>
                    <a:pt x="9" y="161"/>
                  </a:cubicBezTo>
                  <a:cubicBezTo>
                    <a:pt x="94" y="77"/>
                    <a:pt x="94" y="77"/>
                    <a:pt x="94" y="77"/>
                  </a:cubicBezTo>
                  <a:cubicBezTo>
                    <a:pt x="125" y="77"/>
                    <a:pt x="125" y="77"/>
                    <a:pt x="125" y="77"/>
                  </a:cubicBezTo>
                  <a:cubicBezTo>
                    <a:pt x="126" y="77"/>
                    <a:pt x="127" y="77"/>
                    <a:pt x="128" y="76"/>
                  </a:cubicBezTo>
                  <a:cubicBezTo>
                    <a:pt x="164" y="42"/>
                    <a:pt x="164" y="42"/>
                    <a:pt x="164" y="42"/>
                  </a:cubicBezTo>
                  <a:cubicBezTo>
                    <a:pt x="165" y="40"/>
                    <a:pt x="166" y="38"/>
                    <a:pt x="165" y="36"/>
                  </a:cubicBezTo>
                  <a:close/>
                  <a:moveTo>
                    <a:pt x="123" y="67"/>
                  </a:moveTo>
                  <a:cubicBezTo>
                    <a:pt x="97" y="67"/>
                    <a:pt x="97" y="67"/>
                    <a:pt x="97" y="67"/>
                  </a:cubicBezTo>
                  <a:cubicBezTo>
                    <a:pt x="97" y="41"/>
                    <a:pt x="97" y="41"/>
                    <a:pt x="97" y="41"/>
                  </a:cubicBezTo>
                  <a:cubicBezTo>
                    <a:pt x="119" y="18"/>
                    <a:pt x="119" y="18"/>
                    <a:pt x="119" y="18"/>
                  </a:cubicBezTo>
                  <a:cubicBezTo>
                    <a:pt x="119" y="38"/>
                    <a:pt x="119" y="38"/>
                    <a:pt x="119" y="38"/>
                  </a:cubicBezTo>
                  <a:cubicBezTo>
                    <a:pt x="119" y="41"/>
                    <a:pt x="121" y="43"/>
                    <a:pt x="124" y="43"/>
                  </a:cubicBezTo>
                  <a:cubicBezTo>
                    <a:pt x="148" y="43"/>
                    <a:pt x="148" y="43"/>
                    <a:pt x="148" y="43"/>
                  </a:cubicBezTo>
                  <a:lnTo>
                    <a:pt x="123"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ustDataLst>
      <p:tags r:id="rId1"/>
    </p:custDataLst>
    <p:extLst>
      <p:ext uri="{BB962C8B-B14F-4D97-AF65-F5344CB8AC3E}">
        <p14:creationId xmlns:p14="http://schemas.microsoft.com/office/powerpoint/2010/main" val="313305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477238-D26E-4D3C-9D7F-0CE07F0BACD9}"/>
              </a:ext>
            </a:extLst>
          </p:cNvPr>
          <p:cNvSpPr>
            <a:spLocks noGrp="1"/>
          </p:cNvSpPr>
          <p:nvPr>
            <p:ph type="title"/>
          </p:nvPr>
        </p:nvSpPr>
        <p:spPr/>
        <p:txBody>
          <a:bodyPr/>
          <a:lstStyle/>
          <a:p>
            <a:r>
              <a:rPr lang="en-US" sz="2800" dirty="0"/>
              <a:t>Virtual Hosting in the New Abnormal</a:t>
            </a:r>
          </a:p>
        </p:txBody>
      </p:sp>
      <p:sp>
        <p:nvSpPr>
          <p:cNvPr id="7" name="Content Placeholder 6">
            <a:extLst>
              <a:ext uri="{FF2B5EF4-FFF2-40B4-BE49-F238E27FC236}">
                <a16:creationId xmlns:a16="http://schemas.microsoft.com/office/drawing/2014/main" id="{7B91092A-CA96-4738-BD75-2AF644DCEC6F}"/>
              </a:ext>
            </a:extLst>
          </p:cNvPr>
          <p:cNvSpPr>
            <a:spLocks noGrp="1"/>
          </p:cNvSpPr>
          <p:nvPr>
            <p:ph idx="10"/>
          </p:nvPr>
        </p:nvSpPr>
        <p:spPr>
          <a:xfrm>
            <a:off x="690372" y="1969489"/>
            <a:ext cx="13249656" cy="4745736"/>
          </a:xfrm>
        </p:spPr>
        <p:txBody>
          <a:bodyPr/>
          <a:lstStyle/>
          <a:p>
            <a:r>
              <a:rPr lang="en-US" sz="2600" dirty="0"/>
              <a:t>“Little actions count greatly because everything is amplified online. If you've been attending a poorly run meeting, it will be worse online. If you've been offering only one-way content or playing only to certain choices, it will be more obvious there's no participation. If there is disconnection in the group or the wider field, it will be more noticeable. But the reverse is also true. If you're with someone who knows how to create a container for connection and good collaboration, you'll come away feeling energized and stimulated. In forcing us online, this crisis has also created new and intriguing mixtures of people and the opportunity to make connection, collaboration and collective meaning in inspiring ways.” </a:t>
            </a:r>
          </a:p>
          <a:p>
            <a:endParaRPr lang="en-US" sz="2600" dirty="0"/>
          </a:p>
          <a:p>
            <a:pPr algn="r"/>
            <a:r>
              <a:rPr lang="en-US" sz="2600" dirty="0"/>
              <a:t>– Mary Alice Arthur, Story Activist</a:t>
            </a:r>
          </a:p>
          <a:p>
            <a:endParaRPr lang="en-US" dirty="0"/>
          </a:p>
        </p:txBody>
      </p:sp>
      <p:sp>
        <p:nvSpPr>
          <p:cNvPr id="9" name="PageNumber">
            <a:extLst>
              <a:ext uri="{FF2B5EF4-FFF2-40B4-BE49-F238E27FC236}">
                <a16:creationId xmlns:a16="http://schemas.microsoft.com/office/drawing/2014/main" id="{1E8B83F1-F9AE-4D3C-82FF-0D85ACECFE9B}"/>
              </a:ext>
            </a:extLst>
          </p:cNvPr>
          <p:cNvSpPr txBox="1"/>
          <p:nvPr/>
        </p:nvSpPr>
        <p:spPr>
          <a:xfrm>
            <a:off x="7150608" y="7507224"/>
            <a:ext cx="329184" cy="192024"/>
          </a:xfrm>
          <a:prstGeom prst="rect">
            <a:avLst/>
          </a:prstGeom>
          <a:noFill/>
        </p:spPr>
        <p:txBody>
          <a:bodyPr vert="horz" wrap="none" lIns="0" tIns="0" rIns="0" bIns="0" rtlCol="0" anchor="ctr">
            <a:noAutofit/>
          </a:bodyPr>
          <a:lstStyle/>
          <a:p>
            <a:pPr algn="ctr">
              <a:lnSpc>
                <a:spcPct val="110000"/>
              </a:lnSpc>
            </a:pPr>
            <a:r>
              <a:rPr lang="en-US" sz="900" dirty="0">
                <a:solidFill>
                  <a:schemeClr val="tx2"/>
                </a:solidFill>
                <a:latin typeface="Arial" panose="020B0604020202020204" pitchFamily="34" charset="0"/>
              </a:rPr>
              <a:t>1</a:t>
            </a:r>
          </a:p>
        </p:txBody>
      </p:sp>
    </p:spTree>
    <p:custDataLst>
      <p:tags r:id="rId1"/>
    </p:custDataLst>
    <p:extLst>
      <p:ext uri="{BB962C8B-B14F-4D97-AF65-F5344CB8AC3E}">
        <p14:creationId xmlns:p14="http://schemas.microsoft.com/office/powerpoint/2010/main" val="190402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65961F-F02B-4570-A8E4-73AB71DE2056}"/>
              </a:ext>
            </a:extLst>
          </p:cNvPr>
          <p:cNvSpPr>
            <a:spLocks noGrp="1"/>
          </p:cNvSpPr>
          <p:nvPr>
            <p:ph type="title"/>
          </p:nvPr>
        </p:nvSpPr>
        <p:spPr/>
        <p:txBody>
          <a:bodyPr/>
          <a:lstStyle/>
          <a:p>
            <a:r>
              <a:rPr lang="en-US" sz="2800" dirty="0"/>
              <a:t>Framework for Collaboration &amp; Hosting</a:t>
            </a:r>
          </a:p>
        </p:txBody>
      </p:sp>
      <p:sp>
        <p:nvSpPr>
          <p:cNvPr id="7" name="Content Placeholder 6">
            <a:extLst>
              <a:ext uri="{FF2B5EF4-FFF2-40B4-BE49-F238E27FC236}">
                <a16:creationId xmlns:a16="http://schemas.microsoft.com/office/drawing/2014/main" id="{99EB8D3C-3689-4F07-B805-961CA6F6C2B7}"/>
              </a:ext>
            </a:extLst>
          </p:cNvPr>
          <p:cNvSpPr>
            <a:spLocks noGrp="1"/>
          </p:cNvSpPr>
          <p:nvPr>
            <p:ph idx="10"/>
          </p:nvPr>
        </p:nvSpPr>
        <p:spPr>
          <a:xfrm>
            <a:off x="1101344" y="2029968"/>
            <a:ext cx="6227064" cy="2084832"/>
          </a:xfrm>
        </p:spPr>
        <p:txBody>
          <a:bodyPr/>
          <a:lstStyle/>
          <a:p>
            <a:r>
              <a:rPr lang="en-US" sz="2400" dirty="0">
                <a:solidFill>
                  <a:schemeClr val="accent1"/>
                </a:solidFill>
              </a:rPr>
              <a:t>Focus</a:t>
            </a:r>
          </a:p>
          <a:p>
            <a:pPr marL="288925" indent="-285750">
              <a:buFont typeface="Wingdings" panose="05000000000000000000" pitchFamily="2" charset="2"/>
              <a:buChar char="§"/>
            </a:pPr>
            <a:r>
              <a:rPr lang="en-US" sz="1800" dirty="0"/>
              <a:t>Begin with the “end in mind“ when hosting and preparing for a 1-on-1 or team meeting.</a:t>
            </a:r>
          </a:p>
          <a:p>
            <a:pPr marL="288925" indent="-285750">
              <a:buFont typeface="Wingdings" panose="05000000000000000000" pitchFamily="2" charset="2"/>
              <a:buChar char="§"/>
            </a:pPr>
            <a:r>
              <a:rPr lang="en-US" sz="1800" dirty="0"/>
              <a:t>Avoid "slot management" wherein an agenda consists simply of slots being filled</a:t>
            </a:r>
          </a:p>
          <a:p>
            <a:endParaRPr lang="en-US" dirty="0"/>
          </a:p>
        </p:txBody>
      </p:sp>
      <p:sp>
        <p:nvSpPr>
          <p:cNvPr id="8" name="Content Placeholder 7">
            <a:extLst>
              <a:ext uri="{FF2B5EF4-FFF2-40B4-BE49-F238E27FC236}">
                <a16:creationId xmlns:a16="http://schemas.microsoft.com/office/drawing/2014/main" id="{AC5FC0D2-25EB-4507-86E0-C0CD43A59E0F}"/>
              </a:ext>
            </a:extLst>
          </p:cNvPr>
          <p:cNvSpPr>
            <a:spLocks noGrp="1"/>
          </p:cNvSpPr>
          <p:nvPr>
            <p:ph sz="quarter" idx="11"/>
          </p:nvPr>
        </p:nvSpPr>
        <p:spPr>
          <a:xfrm>
            <a:off x="1101344" y="4690872"/>
            <a:ext cx="6227064" cy="2084832"/>
          </a:xfrm>
        </p:spPr>
        <p:txBody>
          <a:bodyPr/>
          <a:lstStyle/>
          <a:p>
            <a:r>
              <a:rPr lang="en-US" sz="2400" dirty="0">
                <a:solidFill>
                  <a:schemeClr val="accent1"/>
                </a:solidFill>
              </a:rPr>
              <a:t>Outcomes</a:t>
            </a:r>
          </a:p>
          <a:p>
            <a:pPr marL="288925" indent="-285750">
              <a:buFont typeface="Arial" panose="020B0604020202020204" pitchFamily="34" charset="0"/>
              <a:buChar char="•"/>
            </a:pPr>
            <a:r>
              <a:rPr lang="en-US" sz="1800" dirty="0"/>
              <a:t>Clearly define what you want at the end of your project</a:t>
            </a:r>
          </a:p>
          <a:p>
            <a:pPr marL="288925" indent="-285750">
              <a:buFont typeface="Arial" panose="020B0604020202020204" pitchFamily="34" charset="0"/>
              <a:buChar char="•"/>
            </a:pPr>
            <a:r>
              <a:rPr lang="en-US" sz="1800" dirty="0"/>
              <a:t>Ask yourself what tangible and intangible results you want to produce in your 1-1-on-1 meetings and team meetings so that process pieces can fall easily into place</a:t>
            </a:r>
          </a:p>
        </p:txBody>
      </p:sp>
      <p:sp>
        <p:nvSpPr>
          <p:cNvPr id="9" name="Content Placeholder 8">
            <a:extLst>
              <a:ext uri="{FF2B5EF4-FFF2-40B4-BE49-F238E27FC236}">
                <a16:creationId xmlns:a16="http://schemas.microsoft.com/office/drawing/2014/main" id="{81FAF64D-23A7-4F20-87FB-E9302312F9F2}"/>
              </a:ext>
            </a:extLst>
          </p:cNvPr>
          <p:cNvSpPr>
            <a:spLocks noGrp="1"/>
          </p:cNvSpPr>
          <p:nvPr>
            <p:ph sz="quarter" idx="12"/>
          </p:nvPr>
        </p:nvSpPr>
        <p:spPr>
          <a:xfrm>
            <a:off x="7920736" y="2029968"/>
            <a:ext cx="6227064" cy="2084832"/>
          </a:xfrm>
        </p:spPr>
        <p:txBody>
          <a:bodyPr/>
          <a:lstStyle/>
          <a:p>
            <a:r>
              <a:rPr lang="en-US" sz="2400" dirty="0">
                <a:solidFill>
                  <a:schemeClr val="accent1"/>
                </a:solidFill>
              </a:rPr>
              <a:t>Check-In</a:t>
            </a:r>
          </a:p>
          <a:p>
            <a:pPr marL="288925" indent="-285750">
              <a:buFont typeface="Wingdings" panose="05000000000000000000" pitchFamily="2" charset="2"/>
              <a:buChar char="§"/>
            </a:pPr>
            <a:r>
              <a:rPr lang="en-US" sz="1800" dirty="0"/>
              <a:t>Since the digital realm amplifies everything, if your meeting attendees are not paying attention – or worse are openly multi-tasking – it can really disrupt the focus of a meeting</a:t>
            </a:r>
          </a:p>
          <a:p>
            <a:pPr marL="288925" indent="-285750">
              <a:buFont typeface="Wingdings" panose="05000000000000000000" pitchFamily="2" charset="2"/>
              <a:buChar char="§"/>
            </a:pPr>
            <a:r>
              <a:rPr lang="en-US" sz="1800" dirty="0"/>
              <a:t>A ”Check-In” helps team members become present by inviting their focus to this particular meeting</a:t>
            </a:r>
          </a:p>
          <a:p>
            <a:pPr marL="3175" indent="0"/>
            <a:endParaRPr lang="en-US" dirty="0"/>
          </a:p>
        </p:txBody>
      </p:sp>
      <p:sp>
        <p:nvSpPr>
          <p:cNvPr id="10" name="Content Placeholder 9">
            <a:extLst>
              <a:ext uri="{FF2B5EF4-FFF2-40B4-BE49-F238E27FC236}">
                <a16:creationId xmlns:a16="http://schemas.microsoft.com/office/drawing/2014/main" id="{34805A24-FEA5-4219-AAEE-995446BC9F7A}"/>
              </a:ext>
            </a:extLst>
          </p:cNvPr>
          <p:cNvSpPr>
            <a:spLocks noGrp="1"/>
          </p:cNvSpPr>
          <p:nvPr>
            <p:ph sz="quarter" idx="13"/>
          </p:nvPr>
        </p:nvSpPr>
        <p:spPr>
          <a:xfrm>
            <a:off x="7920736" y="4690872"/>
            <a:ext cx="6227064" cy="2084832"/>
          </a:xfrm>
        </p:spPr>
        <p:txBody>
          <a:bodyPr/>
          <a:lstStyle/>
          <a:p>
            <a:r>
              <a:rPr lang="en-US" sz="2400" dirty="0">
                <a:solidFill>
                  <a:schemeClr val="accent1"/>
                </a:solidFill>
              </a:rPr>
              <a:t>Checkout</a:t>
            </a:r>
          </a:p>
          <a:p>
            <a:pPr marL="288925" indent="-285750">
              <a:buFont typeface="Arial" panose="020B0604020202020204" pitchFamily="34" charset="0"/>
              <a:buChar char="•"/>
            </a:pPr>
            <a:r>
              <a:rPr lang="en-US" sz="1800" dirty="0"/>
              <a:t>At the end of your meeting, make a clear close by including a ”Checkout”</a:t>
            </a:r>
          </a:p>
          <a:p>
            <a:pPr marL="288925" indent="-285750">
              <a:buFont typeface="Arial" panose="020B0604020202020204" pitchFamily="34" charset="0"/>
              <a:buChar char="•"/>
            </a:pPr>
            <a:r>
              <a:rPr lang="en-US" sz="1800" dirty="0"/>
              <a:t>Ask your teammate or team members what they are taking away or some insight they gained</a:t>
            </a:r>
          </a:p>
          <a:p>
            <a:endParaRPr lang="en-US" dirty="0"/>
          </a:p>
        </p:txBody>
      </p:sp>
      <p:pic>
        <p:nvPicPr>
          <p:cNvPr id="12" name="Graphic 11" descr="Bullseye">
            <a:extLst>
              <a:ext uri="{FF2B5EF4-FFF2-40B4-BE49-F238E27FC236}">
                <a16:creationId xmlns:a16="http://schemas.microsoft.com/office/drawing/2014/main" id="{94B8203B-A327-454D-BE1A-92B3A9C851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552" y="1986418"/>
            <a:ext cx="621792" cy="621792"/>
          </a:xfrm>
          <a:prstGeom prst="rect">
            <a:avLst/>
          </a:prstGeom>
        </p:spPr>
      </p:pic>
      <p:pic>
        <p:nvPicPr>
          <p:cNvPr id="13" name="Graphic 12" descr="Lightbulb and gear">
            <a:extLst>
              <a:ext uri="{FF2B5EF4-FFF2-40B4-BE49-F238E27FC236}">
                <a16:creationId xmlns:a16="http://schemas.microsoft.com/office/drawing/2014/main" id="{CB566CC9-CE0B-40C1-B6AA-FFB8CF3813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902" y="4582307"/>
            <a:ext cx="710906" cy="710906"/>
          </a:xfrm>
          <a:prstGeom prst="rect">
            <a:avLst/>
          </a:prstGeom>
        </p:spPr>
      </p:pic>
      <p:pic>
        <p:nvPicPr>
          <p:cNvPr id="14" name="Graphic 13" descr="Ear">
            <a:extLst>
              <a:ext uri="{FF2B5EF4-FFF2-40B4-BE49-F238E27FC236}">
                <a16:creationId xmlns:a16="http://schemas.microsoft.com/office/drawing/2014/main" id="{569A078A-162E-4DED-8BD7-0B124DEB43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50328" y="1986418"/>
            <a:ext cx="622226" cy="622226"/>
          </a:xfrm>
          <a:prstGeom prst="rect">
            <a:avLst/>
          </a:prstGeom>
        </p:spPr>
      </p:pic>
      <p:pic>
        <p:nvPicPr>
          <p:cNvPr id="15" name="Graphic 14" descr="Help">
            <a:extLst>
              <a:ext uri="{FF2B5EF4-FFF2-40B4-BE49-F238E27FC236}">
                <a16:creationId xmlns:a16="http://schemas.microsoft.com/office/drawing/2014/main" id="{943BDEAC-BB5C-437B-BC31-C571E47816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87188" y="4582307"/>
            <a:ext cx="602341" cy="602341"/>
          </a:xfrm>
          <a:prstGeom prst="rect">
            <a:avLst/>
          </a:prstGeom>
        </p:spPr>
      </p:pic>
    </p:spTree>
    <p:custDataLst>
      <p:tags r:id="rId1"/>
    </p:custDataLst>
    <p:extLst>
      <p:ext uri="{BB962C8B-B14F-4D97-AF65-F5344CB8AC3E}">
        <p14:creationId xmlns:p14="http://schemas.microsoft.com/office/powerpoint/2010/main" val="170460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29717C9B-B151-4ED9-8E06-1946E0BA8E3B}"/>
              </a:ext>
            </a:extLst>
          </p:cNvPr>
          <p:cNvGrpSpPr/>
          <p:nvPr/>
        </p:nvGrpSpPr>
        <p:grpSpPr>
          <a:xfrm>
            <a:off x="678825" y="1700463"/>
            <a:ext cx="13286120" cy="5511763"/>
            <a:chOff x="2296192" y="2064107"/>
            <a:chExt cx="9248790" cy="4401370"/>
          </a:xfrm>
        </p:grpSpPr>
        <p:grpSp>
          <p:nvGrpSpPr>
            <p:cNvPr id="42" name="Group 17">
              <a:extLst>
                <a:ext uri="{FF2B5EF4-FFF2-40B4-BE49-F238E27FC236}">
                  <a16:creationId xmlns:a16="http://schemas.microsoft.com/office/drawing/2014/main" id="{A0815133-2230-4F4C-BE5E-B46473C0701F}"/>
                </a:ext>
              </a:extLst>
            </p:cNvPr>
            <p:cNvGrpSpPr>
              <a:grpSpLocks noChangeAspect="1"/>
            </p:cNvGrpSpPr>
            <p:nvPr/>
          </p:nvGrpSpPr>
          <p:grpSpPr bwMode="auto">
            <a:xfrm>
              <a:off x="4778768" y="2082028"/>
              <a:ext cx="4158464" cy="4383449"/>
              <a:chOff x="2647" y="-190"/>
              <a:chExt cx="2218" cy="2338"/>
            </a:xfrm>
          </p:grpSpPr>
          <p:sp>
            <p:nvSpPr>
              <p:cNvPr id="61" name="Freeform 18">
                <a:extLst>
                  <a:ext uri="{FF2B5EF4-FFF2-40B4-BE49-F238E27FC236}">
                    <a16:creationId xmlns:a16="http://schemas.microsoft.com/office/drawing/2014/main" id="{1526E482-E1FE-4F2E-A113-C51EA9FAF96D}"/>
                  </a:ext>
                </a:extLst>
              </p:cNvPr>
              <p:cNvSpPr>
                <a:spLocks/>
              </p:cNvSpPr>
              <p:nvPr/>
            </p:nvSpPr>
            <p:spPr bwMode="auto">
              <a:xfrm>
                <a:off x="3756" y="-190"/>
                <a:ext cx="1109" cy="1232"/>
              </a:xfrm>
              <a:custGeom>
                <a:avLst/>
                <a:gdLst>
                  <a:gd name="T0" fmla="*/ 9233 w 9233"/>
                  <a:gd name="T1" fmla="*/ 9233 h 9233"/>
                  <a:gd name="T2" fmla="*/ 0 w 9233"/>
                  <a:gd name="T3" fmla="*/ 0 h 9233"/>
                  <a:gd name="T4" fmla="*/ 0 w 9233"/>
                  <a:gd name="T5" fmla="*/ 0 h 9233"/>
                  <a:gd name="T6" fmla="*/ 0 w 9233"/>
                  <a:gd name="T7" fmla="*/ 5263 h 9233"/>
                  <a:gd name="T8" fmla="*/ 3970 w 9233"/>
                  <a:gd name="T9" fmla="*/ 9233 h 9233"/>
                  <a:gd name="T10" fmla="*/ 3970 w 9233"/>
                  <a:gd name="T11" fmla="*/ 9233 h 9233"/>
                  <a:gd name="T12" fmla="*/ 9233 w 9233"/>
                  <a:gd name="T13" fmla="*/ 9233 h 9233"/>
                </a:gdLst>
                <a:ahLst/>
                <a:cxnLst>
                  <a:cxn ang="0">
                    <a:pos x="T0" y="T1"/>
                  </a:cxn>
                  <a:cxn ang="0">
                    <a:pos x="T2" y="T3"/>
                  </a:cxn>
                  <a:cxn ang="0">
                    <a:pos x="T4" y="T5"/>
                  </a:cxn>
                  <a:cxn ang="0">
                    <a:pos x="T6" y="T7"/>
                  </a:cxn>
                  <a:cxn ang="0">
                    <a:pos x="T8" y="T9"/>
                  </a:cxn>
                  <a:cxn ang="0">
                    <a:pos x="T10" y="T11"/>
                  </a:cxn>
                  <a:cxn ang="0">
                    <a:pos x="T12" y="T13"/>
                  </a:cxn>
                </a:cxnLst>
                <a:rect l="0" t="0" r="r" b="b"/>
                <a:pathLst>
                  <a:path w="9233" h="9233">
                    <a:moveTo>
                      <a:pt x="9233" y="9233"/>
                    </a:moveTo>
                    <a:cubicBezTo>
                      <a:pt x="9233" y="4134"/>
                      <a:pt x="5099" y="0"/>
                      <a:pt x="0" y="0"/>
                    </a:cubicBezTo>
                    <a:cubicBezTo>
                      <a:pt x="0" y="0"/>
                      <a:pt x="0" y="0"/>
                      <a:pt x="0" y="0"/>
                    </a:cubicBezTo>
                    <a:lnTo>
                      <a:pt x="0" y="5263"/>
                    </a:lnTo>
                    <a:cubicBezTo>
                      <a:pt x="2193" y="5263"/>
                      <a:pt x="3970" y="7040"/>
                      <a:pt x="3970" y="9233"/>
                    </a:cubicBezTo>
                    <a:cubicBezTo>
                      <a:pt x="3970" y="9233"/>
                      <a:pt x="3970" y="9233"/>
                      <a:pt x="3970" y="9233"/>
                    </a:cubicBezTo>
                    <a:lnTo>
                      <a:pt x="9233" y="9233"/>
                    </a:lnTo>
                    <a:close/>
                  </a:path>
                </a:pathLst>
              </a:custGeom>
              <a:solidFill>
                <a:srgbClr val="478FBF"/>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mplitudeTF" panose="02000506050000020004" pitchFamily="50" charset="0"/>
                </a:endParaRPr>
              </a:p>
            </p:txBody>
          </p:sp>
          <p:sp>
            <p:nvSpPr>
              <p:cNvPr id="62" name="Freeform 20">
                <a:extLst>
                  <a:ext uri="{FF2B5EF4-FFF2-40B4-BE49-F238E27FC236}">
                    <a16:creationId xmlns:a16="http://schemas.microsoft.com/office/drawing/2014/main" id="{CB3ED9DB-F89C-467C-805C-37DF6A76C27A}"/>
                  </a:ext>
                </a:extLst>
              </p:cNvPr>
              <p:cNvSpPr>
                <a:spLocks/>
              </p:cNvSpPr>
              <p:nvPr/>
            </p:nvSpPr>
            <p:spPr bwMode="auto">
              <a:xfrm>
                <a:off x="3756" y="1012"/>
                <a:ext cx="1109" cy="1135"/>
              </a:xfrm>
              <a:custGeom>
                <a:avLst/>
                <a:gdLst>
                  <a:gd name="T0" fmla="*/ 0 w 9233"/>
                  <a:gd name="T1" fmla="*/ 9233 h 9233"/>
                  <a:gd name="T2" fmla="*/ 9233 w 9233"/>
                  <a:gd name="T3" fmla="*/ 0 h 9233"/>
                  <a:gd name="T4" fmla="*/ 3970 w 9233"/>
                  <a:gd name="T5" fmla="*/ 0 h 9233"/>
                  <a:gd name="T6" fmla="*/ 0 w 9233"/>
                  <a:gd name="T7" fmla="*/ 3970 h 9233"/>
                  <a:gd name="T8" fmla="*/ 0 w 9233"/>
                  <a:gd name="T9" fmla="*/ 9233 h 9233"/>
                </a:gdLst>
                <a:ahLst/>
                <a:cxnLst>
                  <a:cxn ang="0">
                    <a:pos x="T0" y="T1"/>
                  </a:cxn>
                  <a:cxn ang="0">
                    <a:pos x="T2" y="T3"/>
                  </a:cxn>
                  <a:cxn ang="0">
                    <a:pos x="T4" y="T5"/>
                  </a:cxn>
                  <a:cxn ang="0">
                    <a:pos x="T6" y="T7"/>
                  </a:cxn>
                  <a:cxn ang="0">
                    <a:pos x="T8" y="T9"/>
                  </a:cxn>
                </a:cxnLst>
                <a:rect l="0" t="0" r="r" b="b"/>
                <a:pathLst>
                  <a:path w="9233" h="9233">
                    <a:moveTo>
                      <a:pt x="0" y="9233"/>
                    </a:moveTo>
                    <a:cubicBezTo>
                      <a:pt x="5099" y="9233"/>
                      <a:pt x="9233" y="5100"/>
                      <a:pt x="9233" y="0"/>
                    </a:cubicBezTo>
                    <a:lnTo>
                      <a:pt x="3970" y="0"/>
                    </a:lnTo>
                    <a:cubicBezTo>
                      <a:pt x="3970" y="2193"/>
                      <a:pt x="2193" y="3970"/>
                      <a:pt x="0" y="3970"/>
                    </a:cubicBezTo>
                    <a:lnTo>
                      <a:pt x="0" y="9233"/>
                    </a:lnTo>
                    <a:close/>
                  </a:path>
                </a:pathLst>
              </a:custGeom>
              <a:solidFill>
                <a:srgbClr val="0069A3"/>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mplitudeTF" panose="02000506050000020004" pitchFamily="50" charset="0"/>
                </a:endParaRPr>
              </a:p>
            </p:txBody>
          </p:sp>
          <p:sp>
            <p:nvSpPr>
              <p:cNvPr id="63" name="Freeform 22">
                <a:extLst>
                  <a:ext uri="{FF2B5EF4-FFF2-40B4-BE49-F238E27FC236}">
                    <a16:creationId xmlns:a16="http://schemas.microsoft.com/office/drawing/2014/main" id="{D9A87B42-8977-4699-B228-6168CBD69703}"/>
                  </a:ext>
                </a:extLst>
              </p:cNvPr>
              <p:cNvSpPr>
                <a:spLocks/>
              </p:cNvSpPr>
              <p:nvPr/>
            </p:nvSpPr>
            <p:spPr bwMode="auto">
              <a:xfrm>
                <a:off x="2647" y="918"/>
                <a:ext cx="1109" cy="1230"/>
              </a:xfrm>
              <a:custGeom>
                <a:avLst/>
                <a:gdLst>
                  <a:gd name="T0" fmla="*/ 0 w 9234"/>
                  <a:gd name="T1" fmla="*/ 0 h 9233"/>
                  <a:gd name="T2" fmla="*/ 9234 w 9234"/>
                  <a:gd name="T3" fmla="*/ 9233 h 9233"/>
                  <a:gd name="T4" fmla="*/ 9234 w 9234"/>
                  <a:gd name="T5" fmla="*/ 3970 h 9233"/>
                  <a:gd name="T6" fmla="*/ 5263 w 9234"/>
                  <a:gd name="T7" fmla="*/ 0 h 9233"/>
                  <a:gd name="T8" fmla="*/ 0 w 9234"/>
                  <a:gd name="T9" fmla="*/ 0 h 9233"/>
                </a:gdLst>
                <a:ahLst/>
                <a:cxnLst>
                  <a:cxn ang="0">
                    <a:pos x="T0" y="T1"/>
                  </a:cxn>
                  <a:cxn ang="0">
                    <a:pos x="T2" y="T3"/>
                  </a:cxn>
                  <a:cxn ang="0">
                    <a:pos x="T4" y="T5"/>
                  </a:cxn>
                  <a:cxn ang="0">
                    <a:pos x="T6" y="T7"/>
                  </a:cxn>
                  <a:cxn ang="0">
                    <a:pos x="T8" y="T9"/>
                  </a:cxn>
                </a:cxnLst>
                <a:rect l="0" t="0" r="r" b="b"/>
                <a:pathLst>
                  <a:path w="9234" h="9233">
                    <a:moveTo>
                      <a:pt x="0" y="0"/>
                    </a:moveTo>
                    <a:cubicBezTo>
                      <a:pt x="0" y="5100"/>
                      <a:pt x="4134" y="9233"/>
                      <a:pt x="9234" y="9233"/>
                    </a:cubicBezTo>
                    <a:lnTo>
                      <a:pt x="9234" y="3970"/>
                    </a:lnTo>
                    <a:cubicBezTo>
                      <a:pt x="7041" y="3970"/>
                      <a:pt x="5263" y="2193"/>
                      <a:pt x="5263" y="0"/>
                    </a:cubicBezTo>
                    <a:lnTo>
                      <a:pt x="0" y="0"/>
                    </a:lnTo>
                    <a:close/>
                  </a:path>
                </a:pathLst>
              </a:custGeom>
              <a:solidFill>
                <a:srgbClr val="336C92"/>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mplitudeTF" panose="02000506050000020004" pitchFamily="50" charset="0"/>
                </a:endParaRPr>
              </a:p>
            </p:txBody>
          </p:sp>
          <p:sp>
            <p:nvSpPr>
              <p:cNvPr id="64" name="Freeform 24">
                <a:extLst>
                  <a:ext uri="{FF2B5EF4-FFF2-40B4-BE49-F238E27FC236}">
                    <a16:creationId xmlns:a16="http://schemas.microsoft.com/office/drawing/2014/main" id="{B5AC0C9A-0D5E-449F-A8F1-D6F65C8DC312}"/>
                  </a:ext>
                </a:extLst>
              </p:cNvPr>
              <p:cNvSpPr>
                <a:spLocks/>
              </p:cNvSpPr>
              <p:nvPr/>
            </p:nvSpPr>
            <p:spPr bwMode="auto">
              <a:xfrm>
                <a:off x="2647" y="-190"/>
                <a:ext cx="1109" cy="1232"/>
              </a:xfrm>
              <a:custGeom>
                <a:avLst/>
                <a:gdLst>
                  <a:gd name="T0" fmla="*/ 9234 w 9234"/>
                  <a:gd name="T1" fmla="*/ 0 h 9233"/>
                  <a:gd name="T2" fmla="*/ 0 w 9234"/>
                  <a:gd name="T3" fmla="*/ 9233 h 9233"/>
                  <a:gd name="T4" fmla="*/ 5263 w 9234"/>
                  <a:gd name="T5" fmla="*/ 9233 h 9233"/>
                  <a:gd name="T6" fmla="*/ 9234 w 9234"/>
                  <a:gd name="T7" fmla="*/ 5263 h 9233"/>
                  <a:gd name="T8" fmla="*/ 9234 w 9234"/>
                  <a:gd name="T9" fmla="*/ 0 h 9233"/>
                </a:gdLst>
                <a:ahLst/>
                <a:cxnLst>
                  <a:cxn ang="0">
                    <a:pos x="T0" y="T1"/>
                  </a:cxn>
                  <a:cxn ang="0">
                    <a:pos x="T2" y="T3"/>
                  </a:cxn>
                  <a:cxn ang="0">
                    <a:pos x="T4" y="T5"/>
                  </a:cxn>
                  <a:cxn ang="0">
                    <a:pos x="T6" y="T7"/>
                  </a:cxn>
                  <a:cxn ang="0">
                    <a:pos x="T8" y="T9"/>
                  </a:cxn>
                </a:cxnLst>
                <a:rect l="0" t="0" r="r" b="b"/>
                <a:pathLst>
                  <a:path w="9234" h="9233">
                    <a:moveTo>
                      <a:pt x="9234" y="0"/>
                    </a:moveTo>
                    <a:cubicBezTo>
                      <a:pt x="4134" y="0"/>
                      <a:pt x="0" y="4134"/>
                      <a:pt x="0" y="9233"/>
                    </a:cubicBezTo>
                    <a:lnTo>
                      <a:pt x="5263" y="9233"/>
                    </a:lnTo>
                    <a:cubicBezTo>
                      <a:pt x="5263" y="7040"/>
                      <a:pt x="7041" y="5263"/>
                      <a:pt x="9234" y="5263"/>
                    </a:cubicBezTo>
                    <a:lnTo>
                      <a:pt x="9234" y="0"/>
                    </a:lnTo>
                    <a:close/>
                  </a:path>
                </a:pathLst>
              </a:custGeom>
              <a:solidFill>
                <a:srgbClr val="91BCD9"/>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mplitudeTF" panose="02000506050000020004" pitchFamily="50" charset="0"/>
                </a:endParaRPr>
              </a:p>
            </p:txBody>
          </p:sp>
        </p:grpSp>
        <p:sp>
          <p:nvSpPr>
            <p:cNvPr id="43" name="Rectangle 42">
              <a:extLst>
                <a:ext uri="{FF2B5EF4-FFF2-40B4-BE49-F238E27FC236}">
                  <a16:creationId xmlns:a16="http://schemas.microsoft.com/office/drawing/2014/main" id="{69A87AE3-70F4-46CA-BCF0-945CFF6667F9}"/>
                </a:ext>
              </a:extLst>
            </p:cNvPr>
            <p:cNvSpPr>
              <a:spLocks noChangeArrowheads="1"/>
            </p:cNvSpPr>
            <p:nvPr/>
          </p:nvSpPr>
          <p:spPr bwMode="gray">
            <a:xfrm>
              <a:off x="5135830" y="2931733"/>
              <a:ext cx="1282032" cy="830715"/>
            </a:xfrm>
            <a:prstGeom prst="rect">
              <a:avLst/>
            </a:prstGeom>
            <a:noFill/>
            <a:ln w="76200">
              <a:noFill/>
              <a:miter lim="800000"/>
              <a:headEnd/>
              <a:tailEnd/>
            </a:ln>
          </p:spPr>
          <p:txBody>
            <a:bodyPr lIns="0" tIns="0" rIns="0" bIns="0" anchor="ctr"/>
            <a:lstStyle/>
            <a:p>
              <a:pPr algn="ctr" defTabSz="1005840" eaLnBrk="0" hangingPunct="0">
                <a:buClr>
                  <a:srgbClr val="C0C0C0"/>
                </a:buClr>
                <a:buSzPct val="92000"/>
                <a:defRPr/>
              </a:pPr>
              <a:r>
                <a:rPr lang="en-US" sz="1800" b="1" u="sng" kern="0" dirty="0">
                  <a:solidFill>
                    <a:schemeClr val="bg1"/>
                  </a:solidFill>
                  <a:latin typeface="AmplitudeTF" panose="02000506050000020004" pitchFamily="50" charset="0"/>
                  <a:ea typeface="LF_Kai"/>
                </a:rPr>
                <a:t>Focus</a:t>
              </a:r>
            </a:p>
            <a:p>
              <a:pPr algn="ctr" defTabSz="1005840" eaLnBrk="0" hangingPunct="0">
                <a:buClr>
                  <a:srgbClr val="C0C0C0"/>
                </a:buClr>
                <a:buSzPct val="92000"/>
                <a:defRPr/>
              </a:pPr>
              <a:r>
                <a:rPr lang="en-US" sz="1800" b="1" kern="0" dirty="0">
                  <a:solidFill>
                    <a:schemeClr val="bg1"/>
                  </a:solidFill>
                  <a:latin typeface="AmplitudeTF" panose="02000506050000020004" pitchFamily="50" charset="0"/>
                  <a:ea typeface="LF_Kai"/>
                </a:rPr>
                <a:t>On Culture</a:t>
              </a:r>
            </a:p>
          </p:txBody>
        </p:sp>
        <p:sp>
          <p:nvSpPr>
            <p:cNvPr id="45" name="Rectangle 44">
              <a:extLst>
                <a:ext uri="{FF2B5EF4-FFF2-40B4-BE49-F238E27FC236}">
                  <a16:creationId xmlns:a16="http://schemas.microsoft.com/office/drawing/2014/main" id="{B85DA83D-C635-4361-B1D5-A8BABF2E08C0}"/>
                </a:ext>
              </a:extLst>
            </p:cNvPr>
            <p:cNvSpPr>
              <a:spLocks noChangeArrowheads="1"/>
            </p:cNvSpPr>
            <p:nvPr/>
          </p:nvSpPr>
          <p:spPr bwMode="gray">
            <a:xfrm>
              <a:off x="5126090" y="5000973"/>
              <a:ext cx="1461268" cy="830715"/>
            </a:xfrm>
            <a:prstGeom prst="rect">
              <a:avLst/>
            </a:prstGeom>
            <a:noFill/>
            <a:ln w="76200">
              <a:noFill/>
              <a:miter lim="800000"/>
              <a:headEnd/>
              <a:tailEnd/>
            </a:ln>
          </p:spPr>
          <p:txBody>
            <a:bodyPr lIns="0" tIns="0" rIns="0" bIns="0" anchor="ctr"/>
            <a:lstStyle/>
            <a:p>
              <a:pPr algn="ctr" defTabSz="1005840" eaLnBrk="0" hangingPunct="0">
                <a:buClr>
                  <a:srgbClr val="C0C0C0"/>
                </a:buClr>
                <a:buSzPct val="92000"/>
                <a:defRPr/>
              </a:pPr>
              <a:r>
                <a:rPr lang="en-US" sz="1800" b="1" u="sng" kern="0" dirty="0">
                  <a:solidFill>
                    <a:schemeClr val="bg1"/>
                  </a:solidFill>
                  <a:latin typeface="AmplitudeTF" panose="02000506050000020004" pitchFamily="50" charset="0"/>
                </a:rPr>
                <a:t>Outcomes </a:t>
              </a:r>
            </a:p>
            <a:p>
              <a:pPr algn="ctr" defTabSz="1005840" eaLnBrk="0" hangingPunct="0">
                <a:buClr>
                  <a:srgbClr val="C0C0C0"/>
                </a:buClr>
                <a:buSzPct val="92000"/>
                <a:defRPr/>
              </a:pPr>
              <a:r>
                <a:rPr lang="en-US" sz="1800" b="1" kern="0" dirty="0">
                  <a:solidFill>
                    <a:schemeClr val="bg1"/>
                  </a:solidFill>
                  <a:latin typeface="AmplitudeTF" panose="02000506050000020004" pitchFamily="50" charset="0"/>
                </a:rPr>
                <a:t>Productivity &amp; Comfort</a:t>
              </a:r>
            </a:p>
          </p:txBody>
        </p:sp>
        <p:sp>
          <p:nvSpPr>
            <p:cNvPr id="47" name="Rectangle 46">
              <a:extLst>
                <a:ext uri="{FF2B5EF4-FFF2-40B4-BE49-F238E27FC236}">
                  <a16:creationId xmlns:a16="http://schemas.microsoft.com/office/drawing/2014/main" id="{B34641D9-F111-4536-BB7A-43D8C5498C49}"/>
                </a:ext>
              </a:extLst>
            </p:cNvPr>
            <p:cNvSpPr/>
            <p:nvPr>
              <p:custDataLst>
                <p:tags r:id="rId5"/>
              </p:custDataLst>
            </p:nvPr>
          </p:nvSpPr>
          <p:spPr>
            <a:xfrm>
              <a:off x="8201024" y="2068830"/>
              <a:ext cx="3210686" cy="36865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Try maintaining regular work hours to align yourself with the same work schedule at home </a:t>
              </a:r>
            </a:p>
          </p:txBody>
        </p:sp>
        <p:sp>
          <p:nvSpPr>
            <p:cNvPr id="48" name="Rectangle 47">
              <a:extLst>
                <a:ext uri="{FF2B5EF4-FFF2-40B4-BE49-F238E27FC236}">
                  <a16:creationId xmlns:a16="http://schemas.microsoft.com/office/drawing/2014/main" id="{45A286E4-E19F-458A-B2B5-DC166DBB2A02}"/>
                </a:ext>
              </a:extLst>
            </p:cNvPr>
            <p:cNvSpPr/>
            <p:nvPr>
              <p:custDataLst>
                <p:tags r:id="rId6"/>
              </p:custDataLst>
            </p:nvPr>
          </p:nvSpPr>
          <p:spPr>
            <a:xfrm>
              <a:off x="8629542" y="2611869"/>
              <a:ext cx="2549670" cy="36865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Find a dedicated &amp; comfortable sitting area while working from home </a:t>
              </a:r>
            </a:p>
          </p:txBody>
        </p:sp>
        <p:sp>
          <p:nvSpPr>
            <p:cNvPr id="49" name="Rectangle 48">
              <a:extLst>
                <a:ext uri="{FF2B5EF4-FFF2-40B4-BE49-F238E27FC236}">
                  <a16:creationId xmlns:a16="http://schemas.microsoft.com/office/drawing/2014/main" id="{EB0F2BFD-4F56-4467-A025-2C84ED0F04D4}"/>
                </a:ext>
              </a:extLst>
            </p:cNvPr>
            <p:cNvSpPr/>
            <p:nvPr>
              <p:custDataLst>
                <p:tags r:id="rId7"/>
              </p:custDataLst>
            </p:nvPr>
          </p:nvSpPr>
          <p:spPr>
            <a:xfrm>
              <a:off x="8946536" y="3139896"/>
              <a:ext cx="2598446" cy="36865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Confirm that you have a strong Wi-Fi connection</a:t>
              </a:r>
            </a:p>
          </p:txBody>
        </p:sp>
        <p:sp>
          <p:nvSpPr>
            <p:cNvPr id="50" name="Rectangle 49">
              <a:extLst>
                <a:ext uri="{FF2B5EF4-FFF2-40B4-BE49-F238E27FC236}">
                  <a16:creationId xmlns:a16="http://schemas.microsoft.com/office/drawing/2014/main" id="{B34B7D22-C5C3-447C-AB80-EFAF047C5916}"/>
                </a:ext>
              </a:extLst>
            </p:cNvPr>
            <p:cNvSpPr/>
            <p:nvPr>
              <p:custDataLst>
                <p:tags r:id="rId8"/>
              </p:custDataLst>
            </p:nvPr>
          </p:nvSpPr>
          <p:spPr>
            <a:xfrm>
              <a:off x="9048750" y="4654485"/>
              <a:ext cx="2362961" cy="36865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Ensure your manager knows your accessibility needs</a:t>
              </a:r>
            </a:p>
          </p:txBody>
        </p:sp>
        <p:sp>
          <p:nvSpPr>
            <p:cNvPr id="52" name="Rectangle 51">
              <a:extLst>
                <a:ext uri="{FF2B5EF4-FFF2-40B4-BE49-F238E27FC236}">
                  <a16:creationId xmlns:a16="http://schemas.microsoft.com/office/drawing/2014/main" id="{74C1ABFF-809D-4A24-BCD3-FDFA57805CF4}"/>
                </a:ext>
              </a:extLst>
            </p:cNvPr>
            <p:cNvSpPr/>
            <p:nvPr>
              <p:custDataLst>
                <p:tags r:id="rId9"/>
              </p:custDataLst>
            </p:nvPr>
          </p:nvSpPr>
          <p:spPr>
            <a:xfrm>
              <a:off x="2300958" y="2064107"/>
              <a:ext cx="3214017" cy="552987"/>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Curb isolation and sustain team culture by continuing to celebrate birthdays, recognitions, and other events virtually</a:t>
              </a:r>
            </a:p>
          </p:txBody>
        </p:sp>
        <p:sp>
          <p:nvSpPr>
            <p:cNvPr id="53" name="Rectangle 52">
              <a:extLst>
                <a:ext uri="{FF2B5EF4-FFF2-40B4-BE49-F238E27FC236}">
                  <a16:creationId xmlns:a16="http://schemas.microsoft.com/office/drawing/2014/main" id="{8E4ABF06-7F18-449F-9F0F-4D607CA8ADCA}"/>
                </a:ext>
              </a:extLst>
            </p:cNvPr>
            <p:cNvSpPr/>
            <p:nvPr>
              <p:custDataLst>
                <p:tags r:id="rId10"/>
              </p:custDataLst>
            </p:nvPr>
          </p:nvSpPr>
          <p:spPr>
            <a:xfrm>
              <a:off x="2296192" y="3517075"/>
              <a:ext cx="2284908" cy="552987"/>
            </a:xfrm>
            <a:prstGeom prst="rect">
              <a:avLst/>
            </a:prstGeom>
          </p:spPr>
          <p:txBody>
            <a:bodyPr wrap="square" lIns="0" tIns="0" rIns="0" bIns="0">
              <a:spAutoFit/>
            </a:bodyPr>
            <a:lstStyle/>
            <a:p>
              <a:pPr marL="150876" lvl="1" indent="-150876" fontAlgn="b">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cs typeface="Times New Roman" panose="02020603050405020304" pitchFamily="18" charset="0"/>
                </a:rPr>
                <a:t>Communicate with your team and manager what meeting pace works best for you and your at-home needs</a:t>
              </a:r>
              <a:endParaRPr lang="en-US" sz="1500" dirty="0">
                <a:solidFill>
                  <a:schemeClr val="bg1">
                    <a:lumMod val="50000"/>
                  </a:schemeClr>
                </a:solidFill>
                <a:latin typeface="AmplitudeTF" panose="02000506050000020004" pitchFamily="50" charset="0"/>
              </a:endParaRPr>
            </a:p>
          </p:txBody>
        </p:sp>
        <p:sp>
          <p:nvSpPr>
            <p:cNvPr id="54" name="Rectangle 53">
              <a:extLst>
                <a:ext uri="{FF2B5EF4-FFF2-40B4-BE49-F238E27FC236}">
                  <a16:creationId xmlns:a16="http://schemas.microsoft.com/office/drawing/2014/main" id="{6063A5BE-2B9C-4AB8-BEB6-CBA83F592451}"/>
                </a:ext>
              </a:extLst>
            </p:cNvPr>
            <p:cNvSpPr/>
            <p:nvPr>
              <p:custDataLst>
                <p:tags r:id="rId11"/>
              </p:custDataLst>
            </p:nvPr>
          </p:nvSpPr>
          <p:spPr>
            <a:xfrm>
              <a:off x="2300960" y="2895759"/>
              <a:ext cx="2315059" cy="368659"/>
            </a:xfrm>
            <a:prstGeom prst="rect">
              <a:avLst/>
            </a:prstGeom>
          </p:spPr>
          <p:txBody>
            <a:bodyPr wrap="square" lIns="0" tIns="0" rIns="0" bIns="0">
              <a:spAutoFit/>
            </a:bodyPr>
            <a:lstStyle/>
            <a:p>
              <a:pPr marL="150876" lvl="1" indent="-150876" fontAlgn="b">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Hold coffee or tea breaks that do not focus on work</a:t>
              </a:r>
            </a:p>
          </p:txBody>
        </p:sp>
        <p:sp>
          <p:nvSpPr>
            <p:cNvPr id="55" name="Rectangle 54">
              <a:extLst>
                <a:ext uri="{FF2B5EF4-FFF2-40B4-BE49-F238E27FC236}">
                  <a16:creationId xmlns:a16="http://schemas.microsoft.com/office/drawing/2014/main" id="{B1FD2883-B6AE-4BB8-966A-466BC5843DE5}"/>
                </a:ext>
              </a:extLst>
            </p:cNvPr>
            <p:cNvSpPr/>
            <p:nvPr/>
          </p:nvSpPr>
          <p:spPr>
            <a:xfrm>
              <a:off x="2300959" y="4654485"/>
              <a:ext cx="2477809" cy="36865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Keep messaging short when using instant messaging</a:t>
              </a:r>
            </a:p>
          </p:txBody>
        </p:sp>
        <p:sp>
          <p:nvSpPr>
            <p:cNvPr id="56" name="Rectangle 55">
              <a:extLst>
                <a:ext uri="{FF2B5EF4-FFF2-40B4-BE49-F238E27FC236}">
                  <a16:creationId xmlns:a16="http://schemas.microsoft.com/office/drawing/2014/main" id="{E63436F7-5786-4752-A568-274C309CC018}"/>
                </a:ext>
              </a:extLst>
            </p:cNvPr>
            <p:cNvSpPr/>
            <p:nvPr/>
          </p:nvSpPr>
          <p:spPr>
            <a:xfrm>
              <a:off x="2300959" y="5177428"/>
              <a:ext cx="2675274" cy="18432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Keep your objective in mind</a:t>
              </a:r>
            </a:p>
          </p:txBody>
        </p:sp>
        <p:sp>
          <p:nvSpPr>
            <p:cNvPr id="57" name="Rectangle 56">
              <a:extLst>
                <a:ext uri="{FF2B5EF4-FFF2-40B4-BE49-F238E27FC236}">
                  <a16:creationId xmlns:a16="http://schemas.microsoft.com/office/drawing/2014/main" id="{C2EA6EEC-E1EA-413A-B7DB-2BE8E075172D}"/>
                </a:ext>
              </a:extLst>
            </p:cNvPr>
            <p:cNvSpPr/>
            <p:nvPr/>
          </p:nvSpPr>
          <p:spPr>
            <a:xfrm>
              <a:off x="2304289" y="5586067"/>
              <a:ext cx="2906125" cy="36865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Establish the right tone &amp; clear/concise verbiage upfront in emails, IMs, and videoconferencing</a:t>
              </a:r>
            </a:p>
          </p:txBody>
        </p:sp>
        <p:cxnSp>
          <p:nvCxnSpPr>
            <p:cNvPr id="58" name="Straight Connector 57">
              <a:extLst>
                <a:ext uri="{FF2B5EF4-FFF2-40B4-BE49-F238E27FC236}">
                  <a16:creationId xmlns:a16="http://schemas.microsoft.com/office/drawing/2014/main" id="{9F0A6034-5B32-42F6-8E5B-93913895CF3E}"/>
                </a:ext>
              </a:extLst>
            </p:cNvPr>
            <p:cNvCxnSpPr>
              <a:cxnSpLocks/>
              <a:stCxn id="62" idx="1"/>
            </p:cNvCxnSpPr>
            <p:nvPr/>
          </p:nvCxnSpPr>
          <p:spPr>
            <a:xfrm flipV="1">
              <a:off x="8937233" y="4335252"/>
              <a:ext cx="2593402" cy="680"/>
            </a:xfrm>
            <a:prstGeom prst="line">
              <a:avLst/>
            </a:prstGeom>
            <a:ln w="41275">
              <a:gradFill flip="none" rotWithShape="1">
                <a:gsLst>
                  <a:gs pos="31000">
                    <a:schemeClr val="bg2">
                      <a:lumMod val="40000"/>
                      <a:lumOff val="60000"/>
                    </a:schemeClr>
                  </a:gs>
                  <a:gs pos="100000">
                    <a:schemeClr val="bg2">
                      <a:lumMod val="40000"/>
                      <a:lumOff val="60000"/>
                      <a:alpha val="0"/>
                    </a:schemeClr>
                  </a:gs>
                </a:gsLst>
                <a:lin ang="0" scaled="1"/>
                <a:tileRect/>
              </a:gra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4B3CD4F-4270-4C41-9640-317A07397CCA}"/>
                </a:ext>
              </a:extLst>
            </p:cNvPr>
            <p:cNvCxnSpPr/>
            <p:nvPr/>
          </p:nvCxnSpPr>
          <p:spPr>
            <a:xfrm>
              <a:off x="2304289" y="4391869"/>
              <a:ext cx="2474479" cy="0"/>
            </a:xfrm>
            <a:prstGeom prst="line">
              <a:avLst/>
            </a:prstGeom>
            <a:ln w="41275">
              <a:gradFill flip="none" rotWithShape="1">
                <a:gsLst>
                  <a:gs pos="31000">
                    <a:schemeClr val="bg2">
                      <a:lumMod val="40000"/>
                      <a:lumOff val="60000"/>
                    </a:schemeClr>
                  </a:gs>
                  <a:gs pos="100000">
                    <a:schemeClr val="bg2">
                      <a:lumMod val="40000"/>
                      <a:lumOff val="60000"/>
                      <a:alpha val="0"/>
                    </a:schemeClr>
                  </a:gs>
                </a:gsLst>
                <a:lin ang="10800000" scaled="1"/>
                <a:tileRect/>
              </a:gradFill>
              <a:prstDash val="sysDash"/>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7F4D3353-EB73-4968-804A-F2D6EAB90058}"/>
                </a:ext>
              </a:extLst>
            </p:cNvPr>
            <p:cNvSpPr/>
            <p:nvPr/>
          </p:nvSpPr>
          <p:spPr>
            <a:xfrm>
              <a:off x="5938017" y="3371294"/>
              <a:ext cx="1839966" cy="1965200"/>
            </a:xfrm>
            <a:prstGeom prst="ellipse">
              <a:avLst/>
            </a:prstGeom>
            <a:solidFill>
              <a:schemeClr val="bg1"/>
            </a:solidFill>
            <a:ln w="9525">
              <a:noFill/>
            </a:ln>
            <a:effectLst>
              <a:outerShdw blurRad="368300" dist="38100" dir="2700000" sx="97000" sy="97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0">
              <a:prstTxWarp prst="textNoShape">
                <a:avLst/>
              </a:prstTxWarp>
              <a:noAutofit/>
            </a:bodyPr>
            <a:lstStyle/>
            <a:p>
              <a:pPr algn="ctr" defTabSz="1005840" eaLnBrk="0" hangingPunct="0">
                <a:lnSpc>
                  <a:spcPct val="110000"/>
                </a:lnSpc>
                <a:buClr>
                  <a:srgbClr val="C0C0C0"/>
                </a:buClr>
                <a:buSzPct val="92000"/>
                <a:defRPr/>
              </a:pPr>
              <a:r>
                <a:rPr lang="en-US" sz="1800" b="1" kern="0" cap="all" dirty="0">
                  <a:solidFill>
                    <a:srgbClr val="0069A3"/>
                  </a:solidFill>
                  <a:latin typeface="AmplitudeTF" panose="02000506050000020004" pitchFamily="50" charset="0"/>
                  <a:ea typeface="LF_Kai"/>
                </a:rPr>
                <a:t>Establishing your virtual environment</a:t>
              </a:r>
            </a:p>
          </p:txBody>
        </p:sp>
      </p:grpSp>
      <p:sp>
        <p:nvSpPr>
          <p:cNvPr id="66" name="Rectangle 65">
            <a:extLst>
              <a:ext uri="{FF2B5EF4-FFF2-40B4-BE49-F238E27FC236}">
                <a16:creationId xmlns:a16="http://schemas.microsoft.com/office/drawing/2014/main" id="{03C1E7E4-895A-4A90-8C68-9622AD2E8989}"/>
              </a:ext>
            </a:extLst>
          </p:cNvPr>
          <p:cNvSpPr/>
          <p:nvPr>
            <p:custDataLst>
              <p:tags r:id="rId2"/>
            </p:custDataLst>
          </p:nvPr>
        </p:nvSpPr>
        <p:spPr>
          <a:xfrm>
            <a:off x="10502801" y="3759070"/>
            <a:ext cx="3441533" cy="230832"/>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Minimize background noise</a:t>
            </a:r>
          </a:p>
        </p:txBody>
      </p:sp>
      <p:sp>
        <p:nvSpPr>
          <p:cNvPr id="69" name="Rectangle 68">
            <a:extLst>
              <a:ext uri="{FF2B5EF4-FFF2-40B4-BE49-F238E27FC236}">
                <a16:creationId xmlns:a16="http://schemas.microsoft.com/office/drawing/2014/main" id="{81C67F76-6CE8-484D-8E34-8F336BA4AA64}"/>
              </a:ext>
            </a:extLst>
          </p:cNvPr>
          <p:cNvSpPr>
            <a:spLocks noChangeArrowheads="1"/>
          </p:cNvSpPr>
          <p:nvPr/>
        </p:nvSpPr>
        <p:spPr bwMode="gray">
          <a:xfrm>
            <a:off x="7921287" y="2817286"/>
            <a:ext cx="1841671" cy="1040291"/>
          </a:xfrm>
          <a:prstGeom prst="rect">
            <a:avLst/>
          </a:prstGeom>
          <a:noFill/>
          <a:ln w="76200">
            <a:noFill/>
            <a:miter lim="800000"/>
            <a:headEnd/>
            <a:tailEnd/>
          </a:ln>
        </p:spPr>
        <p:txBody>
          <a:bodyPr lIns="0" tIns="0" rIns="0" bIns="0" anchor="ctr"/>
          <a:lstStyle/>
          <a:p>
            <a:pPr algn="ctr" defTabSz="1005840" eaLnBrk="0" hangingPunct="0">
              <a:buClr>
                <a:srgbClr val="C0C0C0"/>
              </a:buClr>
              <a:buSzPct val="92000"/>
              <a:defRPr/>
            </a:pPr>
            <a:r>
              <a:rPr lang="en-US" sz="1800" b="1" u="sng" kern="0" dirty="0">
                <a:solidFill>
                  <a:schemeClr val="bg1"/>
                </a:solidFill>
                <a:latin typeface="AmplitudeTF" panose="02000506050000020004" pitchFamily="50" charset="0"/>
                <a:ea typeface="LF_Kai"/>
              </a:rPr>
              <a:t>Check-In</a:t>
            </a:r>
          </a:p>
          <a:p>
            <a:pPr algn="ctr" defTabSz="1005840" eaLnBrk="0" hangingPunct="0">
              <a:buClr>
                <a:srgbClr val="C0C0C0"/>
              </a:buClr>
              <a:buSzPct val="92000"/>
              <a:defRPr/>
            </a:pPr>
            <a:r>
              <a:rPr lang="en-US" sz="1800" b="1" kern="0" dirty="0">
                <a:solidFill>
                  <a:schemeClr val="bg1"/>
                </a:solidFill>
                <a:latin typeface="AmplitudeTF" panose="02000506050000020004" pitchFamily="50" charset="0"/>
                <a:ea typeface="LF_Kai"/>
              </a:rPr>
              <a:t>What is Going to Distract Me?</a:t>
            </a:r>
          </a:p>
        </p:txBody>
      </p:sp>
      <p:sp>
        <p:nvSpPr>
          <p:cNvPr id="92" name="Rectangle 91">
            <a:extLst>
              <a:ext uri="{FF2B5EF4-FFF2-40B4-BE49-F238E27FC236}">
                <a16:creationId xmlns:a16="http://schemas.microsoft.com/office/drawing/2014/main" id="{E52C4CF3-F3DC-4ACA-8876-76A12968AF5D}"/>
              </a:ext>
            </a:extLst>
          </p:cNvPr>
          <p:cNvSpPr>
            <a:spLocks noChangeArrowheads="1"/>
          </p:cNvSpPr>
          <p:nvPr/>
        </p:nvSpPr>
        <p:spPr bwMode="gray">
          <a:xfrm>
            <a:off x="7766082" y="5406106"/>
            <a:ext cx="1841671" cy="1040291"/>
          </a:xfrm>
          <a:prstGeom prst="rect">
            <a:avLst/>
          </a:prstGeom>
          <a:noFill/>
          <a:ln w="76200">
            <a:noFill/>
            <a:miter lim="800000"/>
            <a:headEnd/>
            <a:tailEnd/>
          </a:ln>
        </p:spPr>
        <p:txBody>
          <a:bodyPr lIns="0" tIns="0" rIns="0" bIns="0" anchor="ctr"/>
          <a:lstStyle/>
          <a:p>
            <a:pPr algn="ctr" defTabSz="1005840" eaLnBrk="0" hangingPunct="0">
              <a:buClr>
                <a:srgbClr val="C0C0C0"/>
              </a:buClr>
              <a:buSzPct val="92000"/>
              <a:defRPr/>
            </a:pPr>
            <a:r>
              <a:rPr lang="en-US" sz="1800" b="1" u="sng" kern="0" dirty="0">
                <a:solidFill>
                  <a:schemeClr val="bg1"/>
                </a:solidFill>
                <a:latin typeface="AmplitudeTF" panose="02000506050000020004" pitchFamily="50" charset="0"/>
                <a:ea typeface="LF_Kai"/>
              </a:rPr>
              <a:t>Checkout</a:t>
            </a:r>
          </a:p>
          <a:p>
            <a:pPr algn="ctr" defTabSz="1005840" eaLnBrk="0" hangingPunct="0">
              <a:buClr>
                <a:srgbClr val="C0C0C0"/>
              </a:buClr>
              <a:buSzPct val="92000"/>
              <a:defRPr/>
            </a:pPr>
            <a:r>
              <a:rPr lang="en-US" sz="1800" b="1" kern="0" dirty="0">
                <a:solidFill>
                  <a:schemeClr val="bg1"/>
                </a:solidFill>
                <a:latin typeface="AmplitudeTF" panose="02000506050000020004" pitchFamily="50" charset="0"/>
                <a:ea typeface="LF_Kai"/>
              </a:rPr>
              <a:t>Do I Have the Tools I Need?</a:t>
            </a:r>
          </a:p>
        </p:txBody>
      </p:sp>
      <p:sp>
        <p:nvSpPr>
          <p:cNvPr id="93" name="Rectangle 92">
            <a:extLst>
              <a:ext uri="{FF2B5EF4-FFF2-40B4-BE49-F238E27FC236}">
                <a16:creationId xmlns:a16="http://schemas.microsoft.com/office/drawing/2014/main" id="{E6E5DB42-C281-443B-84F6-8284CFFDC2DE}"/>
              </a:ext>
            </a:extLst>
          </p:cNvPr>
          <p:cNvSpPr/>
          <p:nvPr/>
        </p:nvSpPr>
        <p:spPr>
          <a:xfrm>
            <a:off x="690456" y="6801296"/>
            <a:ext cx="4174722" cy="692497"/>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Avoid using “absolutes” such as never, always, impossible, or cannot. Soften the absolutes if you want to be more credible online</a:t>
            </a:r>
          </a:p>
        </p:txBody>
      </p:sp>
      <p:sp>
        <p:nvSpPr>
          <p:cNvPr id="96" name="Rectangle 95">
            <a:extLst>
              <a:ext uri="{FF2B5EF4-FFF2-40B4-BE49-F238E27FC236}">
                <a16:creationId xmlns:a16="http://schemas.microsoft.com/office/drawing/2014/main" id="{B9494F1F-7BD7-4F46-8228-EC9D6304F0C0}"/>
              </a:ext>
            </a:extLst>
          </p:cNvPr>
          <p:cNvSpPr/>
          <p:nvPr>
            <p:custDataLst>
              <p:tags r:id="rId3"/>
            </p:custDataLst>
          </p:nvPr>
        </p:nvSpPr>
        <p:spPr>
          <a:xfrm>
            <a:off x="10049634" y="5600774"/>
            <a:ext cx="3890309" cy="923330"/>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Video conferencing is a key component for virtual meetings &amp; communications, so it’s best to select the tool that allows proper camera and lighting</a:t>
            </a:r>
          </a:p>
        </p:txBody>
      </p:sp>
      <p:sp>
        <p:nvSpPr>
          <p:cNvPr id="100" name="Rectangle 99">
            <a:extLst>
              <a:ext uri="{FF2B5EF4-FFF2-40B4-BE49-F238E27FC236}">
                <a16:creationId xmlns:a16="http://schemas.microsoft.com/office/drawing/2014/main" id="{A78E0AAC-81FC-466D-8669-C12AD730E224}"/>
              </a:ext>
            </a:extLst>
          </p:cNvPr>
          <p:cNvSpPr/>
          <p:nvPr>
            <p:custDataLst>
              <p:tags r:id="rId4"/>
            </p:custDataLst>
          </p:nvPr>
        </p:nvSpPr>
        <p:spPr>
          <a:xfrm>
            <a:off x="9513024" y="6692848"/>
            <a:ext cx="4426919" cy="461665"/>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Test sound from your computer to ensure it’s in sync with the tool</a:t>
            </a:r>
          </a:p>
        </p:txBody>
      </p:sp>
      <p:sp>
        <p:nvSpPr>
          <p:cNvPr id="30" name="Title 5">
            <a:extLst>
              <a:ext uri="{FF2B5EF4-FFF2-40B4-BE49-F238E27FC236}">
                <a16:creationId xmlns:a16="http://schemas.microsoft.com/office/drawing/2014/main" id="{D3095587-F9D1-4888-8D04-21CA5B223B15}"/>
              </a:ext>
            </a:extLst>
          </p:cNvPr>
          <p:cNvSpPr>
            <a:spLocks noGrp="1"/>
          </p:cNvSpPr>
          <p:nvPr>
            <p:ph type="title"/>
          </p:nvPr>
        </p:nvSpPr>
        <p:spPr>
          <a:xfrm>
            <a:off x="694944" y="484632"/>
            <a:ext cx="13249656" cy="722376"/>
          </a:xfrm>
        </p:spPr>
        <p:txBody>
          <a:bodyPr/>
          <a:lstStyle/>
          <a:p>
            <a:r>
              <a:rPr lang="en-US" sz="2800" dirty="0"/>
              <a:t>Establishing Your Virtual Environment</a:t>
            </a:r>
          </a:p>
        </p:txBody>
      </p:sp>
    </p:spTree>
    <p:custDataLst>
      <p:tags r:id="rId1"/>
    </p:custDataLst>
    <p:extLst>
      <p:ext uri="{BB962C8B-B14F-4D97-AF65-F5344CB8AC3E}">
        <p14:creationId xmlns:p14="http://schemas.microsoft.com/office/powerpoint/2010/main" val="66554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29717C9B-B151-4ED9-8E06-1946E0BA8E3B}"/>
              </a:ext>
            </a:extLst>
          </p:cNvPr>
          <p:cNvGrpSpPr/>
          <p:nvPr/>
        </p:nvGrpSpPr>
        <p:grpSpPr>
          <a:xfrm>
            <a:off x="678823" y="1700463"/>
            <a:ext cx="13272755" cy="5511763"/>
            <a:chOff x="2296191" y="2064107"/>
            <a:chExt cx="9239486" cy="4401370"/>
          </a:xfrm>
        </p:grpSpPr>
        <p:grpSp>
          <p:nvGrpSpPr>
            <p:cNvPr id="42" name="Group 17">
              <a:extLst>
                <a:ext uri="{FF2B5EF4-FFF2-40B4-BE49-F238E27FC236}">
                  <a16:creationId xmlns:a16="http://schemas.microsoft.com/office/drawing/2014/main" id="{A0815133-2230-4F4C-BE5E-B46473C0701F}"/>
                </a:ext>
              </a:extLst>
            </p:cNvPr>
            <p:cNvGrpSpPr>
              <a:grpSpLocks noChangeAspect="1"/>
            </p:cNvGrpSpPr>
            <p:nvPr/>
          </p:nvGrpSpPr>
          <p:grpSpPr bwMode="auto">
            <a:xfrm>
              <a:off x="4778768" y="2082028"/>
              <a:ext cx="4158464" cy="4383449"/>
              <a:chOff x="2647" y="-190"/>
              <a:chExt cx="2218" cy="2338"/>
            </a:xfrm>
          </p:grpSpPr>
          <p:sp>
            <p:nvSpPr>
              <p:cNvPr id="61" name="Freeform 18">
                <a:extLst>
                  <a:ext uri="{FF2B5EF4-FFF2-40B4-BE49-F238E27FC236}">
                    <a16:creationId xmlns:a16="http://schemas.microsoft.com/office/drawing/2014/main" id="{1526E482-E1FE-4F2E-A113-C51EA9FAF96D}"/>
                  </a:ext>
                </a:extLst>
              </p:cNvPr>
              <p:cNvSpPr>
                <a:spLocks/>
              </p:cNvSpPr>
              <p:nvPr/>
            </p:nvSpPr>
            <p:spPr bwMode="auto">
              <a:xfrm>
                <a:off x="3756" y="-190"/>
                <a:ext cx="1109" cy="1232"/>
              </a:xfrm>
              <a:custGeom>
                <a:avLst/>
                <a:gdLst>
                  <a:gd name="T0" fmla="*/ 9233 w 9233"/>
                  <a:gd name="T1" fmla="*/ 9233 h 9233"/>
                  <a:gd name="T2" fmla="*/ 0 w 9233"/>
                  <a:gd name="T3" fmla="*/ 0 h 9233"/>
                  <a:gd name="T4" fmla="*/ 0 w 9233"/>
                  <a:gd name="T5" fmla="*/ 0 h 9233"/>
                  <a:gd name="T6" fmla="*/ 0 w 9233"/>
                  <a:gd name="T7" fmla="*/ 5263 h 9233"/>
                  <a:gd name="T8" fmla="*/ 3970 w 9233"/>
                  <a:gd name="T9" fmla="*/ 9233 h 9233"/>
                  <a:gd name="T10" fmla="*/ 3970 w 9233"/>
                  <a:gd name="T11" fmla="*/ 9233 h 9233"/>
                  <a:gd name="T12" fmla="*/ 9233 w 9233"/>
                  <a:gd name="T13" fmla="*/ 9233 h 9233"/>
                </a:gdLst>
                <a:ahLst/>
                <a:cxnLst>
                  <a:cxn ang="0">
                    <a:pos x="T0" y="T1"/>
                  </a:cxn>
                  <a:cxn ang="0">
                    <a:pos x="T2" y="T3"/>
                  </a:cxn>
                  <a:cxn ang="0">
                    <a:pos x="T4" y="T5"/>
                  </a:cxn>
                  <a:cxn ang="0">
                    <a:pos x="T6" y="T7"/>
                  </a:cxn>
                  <a:cxn ang="0">
                    <a:pos x="T8" y="T9"/>
                  </a:cxn>
                  <a:cxn ang="0">
                    <a:pos x="T10" y="T11"/>
                  </a:cxn>
                  <a:cxn ang="0">
                    <a:pos x="T12" y="T13"/>
                  </a:cxn>
                </a:cxnLst>
                <a:rect l="0" t="0" r="r" b="b"/>
                <a:pathLst>
                  <a:path w="9233" h="9233">
                    <a:moveTo>
                      <a:pt x="9233" y="9233"/>
                    </a:moveTo>
                    <a:cubicBezTo>
                      <a:pt x="9233" y="4134"/>
                      <a:pt x="5099" y="0"/>
                      <a:pt x="0" y="0"/>
                    </a:cubicBezTo>
                    <a:cubicBezTo>
                      <a:pt x="0" y="0"/>
                      <a:pt x="0" y="0"/>
                      <a:pt x="0" y="0"/>
                    </a:cubicBezTo>
                    <a:lnTo>
                      <a:pt x="0" y="5263"/>
                    </a:lnTo>
                    <a:cubicBezTo>
                      <a:pt x="2193" y="5263"/>
                      <a:pt x="3970" y="7040"/>
                      <a:pt x="3970" y="9233"/>
                    </a:cubicBezTo>
                    <a:cubicBezTo>
                      <a:pt x="3970" y="9233"/>
                      <a:pt x="3970" y="9233"/>
                      <a:pt x="3970" y="9233"/>
                    </a:cubicBezTo>
                    <a:lnTo>
                      <a:pt x="9233" y="9233"/>
                    </a:lnTo>
                    <a:close/>
                  </a:path>
                </a:pathLst>
              </a:custGeom>
              <a:solidFill>
                <a:srgbClr val="478FBF"/>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mplitudeTF" panose="02000506050000020004" pitchFamily="50" charset="0"/>
                </a:endParaRPr>
              </a:p>
            </p:txBody>
          </p:sp>
          <p:sp>
            <p:nvSpPr>
              <p:cNvPr id="62" name="Freeform 20">
                <a:extLst>
                  <a:ext uri="{FF2B5EF4-FFF2-40B4-BE49-F238E27FC236}">
                    <a16:creationId xmlns:a16="http://schemas.microsoft.com/office/drawing/2014/main" id="{CB3ED9DB-F89C-467C-805C-37DF6A76C27A}"/>
                  </a:ext>
                </a:extLst>
              </p:cNvPr>
              <p:cNvSpPr>
                <a:spLocks/>
              </p:cNvSpPr>
              <p:nvPr/>
            </p:nvSpPr>
            <p:spPr bwMode="auto">
              <a:xfrm>
                <a:off x="3756" y="1012"/>
                <a:ext cx="1109" cy="1135"/>
              </a:xfrm>
              <a:custGeom>
                <a:avLst/>
                <a:gdLst>
                  <a:gd name="T0" fmla="*/ 0 w 9233"/>
                  <a:gd name="T1" fmla="*/ 9233 h 9233"/>
                  <a:gd name="T2" fmla="*/ 9233 w 9233"/>
                  <a:gd name="T3" fmla="*/ 0 h 9233"/>
                  <a:gd name="T4" fmla="*/ 3970 w 9233"/>
                  <a:gd name="T5" fmla="*/ 0 h 9233"/>
                  <a:gd name="T6" fmla="*/ 0 w 9233"/>
                  <a:gd name="T7" fmla="*/ 3970 h 9233"/>
                  <a:gd name="T8" fmla="*/ 0 w 9233"/>
                  <a:gd name="T9" fmla="*/ 9233 h 9233"/>
                </a:gdLst>
                <a:ahLst/>
                <a:cxnLst>
                  <a:cxn ang="0">
                    <a:pos x="T0" y="T1"/>
                  </a:cxn>
                  <a:cxn ang="0">
                    <a:pos x="T2" y="T3"/>
                  </a:cxn>
                  <a:cxn ang="0">
                    <a:pos x="T4" y="T5"/>
                  </a:cxn>
                  <a:cxn ang="0">
                    <a:pos x="T6" y="T7"/>
                  </a:cxn>
                  <a:cxn ang="0">
                    <a:pos x="T8" y="T9"/>
                  </a:cxn>
                </a:cxnLst>
                <a:rect l="0" t="0" r="r" b="b"/>
                <a:pathLst>
                  <a:path w="9233" h="9233">
                    <a:moveTo>
                      <a:pt x="0" y="9233"/>
                    </a:moveTo>
                    <a:cubicBezTo>
                      <a:pt x="5099" y="9233"/>
                      <a:pt x="9233" y="5100"/>
                      <a:pt x="9233" y="0"/>
                    </a:cubicBezTo>
                    <a:lnTo>
                      <a:pt x="3970" y="0"/>
                    </a:lnTo>
                    <a:cubicBezTo>
                      <a:pt x="3970" y="2193"/>
                      <a:pt x="2193" y="3970"/>
                      <a:pt x="0" y="3970"/>
                    </a:cubicBezTo>
                    <a:lnTo>
                      <a:pt x="0" y="9233"/>
                    </a:lnTo>
                    <a:close/>
                  </a:path>
                </a:pathLst>
              </a:custGeom>
              <a:solidFill>
                <a:srgbClr val="0069A3"/>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mplitudeTF" panose="02000506050000020004" pitchFamily="50" charset="0"/>
                </a:endParaRPr>
              </a:p>
            </p:txBody>
          </p:sp>
          <p:sp>
            <p:nvSpPr>
              <p:cNvPr id="63" name="Freeform 22">
                <a:extLst>
                  <a:ext uri="{FF2B5EF4-FFF2-40B4-BE49-F238E27FC236}">
                    <a16:creationId xmlns:a16="http://schemas.microsoft.com/office/drawing/2014/main" id="{D9A87B42-8977-4699-B228-6168CBD69703}"/>
                  </a:ext>
                </a:extLst>
              </p:cNvPr>
              <p:cNvSpPr>
                <a:spLocks/>
              </p:cNvSpPr>
              <p:nvPr/>
            </p:nvSpPr>
            <p:spPr bwMode="auto">
              <a:xfrm>
                <a:off x="2647" y="918"/>
                <a:ext cx="1109" cy="1230"/>
              </a:xfrm>
              <a:custGeom>
                <a:avLst/>
                <a:gdLst>
                  <a:gd name="T0" fmla="*/ 0 w 9234"/>
                  <a:gd name="T1" fmla="*/ 0 h 9233"/>
                  <a:gd name="T2" fmla="*/ 9234 w 9234"/>
                  <a:gd name="T3" fmla="*/ 9233 h 9233"/>
                  <a:gd name="T4" fmla="*/ 9234 w 9234"/>
                  <a:gd name="T5" fmla="*/ 3970 h 9233"/>
                  <a:gd name="T6" fmla="*/ 5263 w 9234"/>
                  <a:gd name="T7" fmla="*/ 0 h 9233"/>
                  <a:gd name="T8" fmla="*/ 0 w 9234"/>
                  <a:gd name="T9" fmla="*/ 0 h 9233"/>
                </a:gdLst>
                <a:ahLst/>
                <a:cxnLst>
                  <a:cxn ang="0">
                    <a:pos x="T0" y="T1"/>
                  </a:cxn>
                  <a:cxn ang="0">
                    <a:pos x="T2" y="T3"/>
                  </a:cxn>
                  <a:cxn ang="0">
                    <a:pos x="T4" y="T5"/>
                  </a:cxn>
                  <a:cxn ang="0">
                    <a:pos x="T6" y="T7"/>
                  </a:cxn>
                  <a:cxn ang="0">
                    <a:pos x="T8" y="T9"/>
                  </a:cxn>
                </a:cxnLst>
                <a:rect l="0" t="0" r="r" b="b"/>
                <a:pathLst>
                  <a:path w="9234" h="9233">
                    <a:moveTo>
                      <a:pt x="0" y="0"/>
                    </a:moveTo>
                    <a:cubicBezTo>
                      <a:pt x="0" y="5100"/>
                      <a:pt x="4134" y="9233"/>
                      <a:pt x="9234" y="9233"/>
                    </a:cubicBezTo>
                    <a:lnTo>
                      <a:pt x="9234" y="3970"/>
                    </a:lnTo>
                    <a:cubicBezTo>
                      <a:pt x="7041" y="3970"/>
                      <a:pt x="5263" y="2193"/>
                      <a:pt x="5263" y="0"/>
                    </a:cubicBezTo>
                    <a:lnTo>
                      <a:pt x="0" y="0"/>
                    </a:lnTo>
                    <a:close/>
                  </a:path>
                </a:pathLst>
              </a:custGeom>
              <a:solidFill>
                <a:srgbClr val="336C92"/>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mplitudeTF" panose="02000506050000020004" pitchFamily="50" charset="0"/>
                </a:endParaRPr>
              </a:p>
            </p:txBody>
          </p:sp>
          <p:sp>
            <p:nvSpPr>
              <p:cNvPr id="64" name="Freeform 24">
                <a:extLst>
                  <a:ext uri="{FF2B5EF4-FFF2-40B4-BE49-F238E27FC236}">
                    <a16:creationId xmlns:a16="http://schemas.microsoft.com/office/drawing/2014/main" id="{B5AC0C9A-0D5E-449F-A8F1-D6F65C8DC312}"/>
                  </a:ext>
                </a:extLst>
              </p:cNvPr>
              <p:cNvSpPr>
                <a:spLocks/>
              </p:cNvSpPr>
              <p:nvPr/>
            </p:nvSpPr>
            <p:spPr bwMode="auto">
              <a:xfrm>
                <a:off x="2647" y="-190"/>
                <a:ext cx="1109" cy="1232"/>
              </a:xfrm>
              <a:custGeom>
                <a:avLst/>
                <a:gdLst>
                  <a:gd name="T0" fmla="*/ 9234 w 9234"/>
                  <a:gd name="T1" fmla="*/ 0 h 9233"/>
                  <a:gd name="T2" fmla="*/ 0 w 9234"/>
                  <a:gd name="T3" fmla="*/ 9233 h 9233"/>
                  <a:gd name="T4" fmla="*/ 5263 w 9234"/>
                  <a:gd name="T5" fmla="*/ 9233 h 9233"/>
                  <a:gd name="T6" fmla="*/ 9234 w 9234"/>
                  <a:gd name="T7" fmla="*/ 5263 h 9233"/>
                  <a:gd name="T8" fmla="*/ 9234 w 9234"/>
                  <a:gd name="T9" fmla="*/ 0 h 9233"/>
                </a:gdLst>
                <a:ahLst/>
                <a:cxnLst>
                  <a:cxn ang="0">
                    <a:pos x="T0" y="T1"/>
                  </a:cxn>
                  <a:cxn ang="0">
                    <a:pos x="T2" y="T3"/>
                  </a:cxn>
                  <a:cxn ang="0">
                    <a:pos x="T4" y="T5"/>
                  </a:cxn>
                  <a:cxn ang="0">
                    <a:pos x="T6" y="T7"/>
                  </a:cxn>
                  <a:cxn ang="0">
                    <a:pos x="T8" y="T9"/>
                  </a:cxn>
                </a:cxnLst>
                <a:rect l="0" t="0" r="r" b="b"/>
                <a:pathLst>
                  <a:path w="9234" h="9233">
                    <a:moveTo>
                      <a:pt x="9234" y="0"/>
                    </a:moveTo>
                    <a:cubicBezTo>
                      <a:pt x="4134" y="0"/>
                      <a:pt x="0" y="4134"/>
                      <a:pt x="0" y="9233"/>
                    </a:cubicBezTo>
                    <a:lnTo>
                      <a:pt x="5263" y="9233"/>
                    </a:lnTo>
                    <a:cubicBezTo>
                      <a:pt x="5263" y="7040"/>
                      <a:pt x="7041" y="5263"/>
                      <a:pt x="9234" y="5263"/>
                    </a:cubicBezTo>
                    <a:lnTo>
                      <a:pt x="9234" y="0"/>
                    </a:lnTo>
                    <a:close/>
                  </a:path>
                </a:pathLst>
              </a:custGeom>
              <a:solidFill>
                <a:srgbClr val="91BCD9"/>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mplitudeTF" panose="02000506050000020004" pitchFamily="50" charset="0"/>
                </a:endParaRPr>
              </a:p>
            </p:txBody>
          </p:sp>
        </p:grpSp>
        <p:sp>
          <p:nvSpPr>
            <p:cNvPr id="43" name="Rectangle 42">
              <a:extLst>
                <a:ext uri="{FF2B5EF4-FFF2-40B4-BE49-F238E27FC236}">
                  <a16:creationId xmlns:a16="http://schemas.microsoft.com/office/drawing/2014/main" id="{69A87AE3-70F4-46CA-BCF0-945CFF6667F9}"/>
                </a:ext>
              </a:extLst>
            </p:cNvPr>
            <p:cNvSpPr>
              <a:spLocks noChangeArrowheads="1"/>
            </p:cNvSpPr>
            <p:nvPr/>
          </p:nvSpPr>
          <p:spPr bwMode="gray">
            <a:xfrm>
              <a:off x="5135830" y="2931733"/>
              <a:ext cx="1282032" cy="830715"/>
            </a:xfrm>
            <a:prstGeom prst="rect">
              <a:avLst/>
            </a:prstGeom>
            <a:noFill/>
            <a:ln w="76200">
              <a:noFill/>
              <a:miter lim="800000"/>
              <a:headEnd/>
              <a:tailEnd/>
            </a:ln>
          </p:spPr>
          <p:txBody>
            <a:bodyPr lIns="0" tIns="0" rIns="0" bIns="0" anchor="ctr"/>
            <a:lstStyle/>
            <a:p>
              <a:pPr algn="ctr" defTabSz="1005840" eaLnBrk="0" hangingPunct="0">
                <a:buClr>
                  <a:srgbClr val="C0C0C0"/>
                </a:buClr>
                <a:buSzPct val="92000"/>
                <a:defRPr/>
              </a:pPr>
              <a:r>
                <a:rPr lang="en-US" sz="1800" b="1" u="sng" kern="0" dirty="0">
                  <a:solidFill>
                    <a:schemeClr val="bg1"/>
                  </a:solidFill>
                  <a:latin typeface="AmplitudeTF" panose="02000506050000020004" pitchFamily="50" charset="0"/>
                  <a:ea typeface="LF_Kai"/>
                </a:rPr>
                <a:t>Focus</a:t>
              </a:r>
              <a:r>
                <a:rPr lang="en-US" sz="1800" b="1" kern="0" dirty="0">
                  <a:solidFill>
                    <a:schemeClr val="bg1"/>
                  </a:solidFill>
                  <a:latin typeface="AmplitudeTF" panose="02000506050000020004" pitchFamily="50" charset="0"/>
                  <a:ea typeface="LF_Kai"/>
                </a:rPr>
                <a:t> </a:t>
              </a:r>
            </a:p>
            <a:p>
              <a:pPr algn="ctr" defTabSz="1005840" eaLnBrk="0" hangingPunct="0">
                <a:buClr>
                  <a:srgbClr val="C0C0C0"/>
                </a:buClr>
                <a:buSzPct val="92000"/>
                <a:defRPr/>
              </a:pPr>
              <a:r>
                <a:rPr lang="en-US" sz="1800" b="1" kern="0" dirty="0">
                  <a:solidFill>
                    <a:schemeClr val="bg1"/>
                  </a:solidFill>
                  <a:latin typeface="AmplitudeTF" panose="02000506050000020004" pitchFamily="50" charset="0"/>
                  <a:ea typeface="LF_Kai"/>
                </a:rPr>
                <a:t>On the </a:t>
              </a:r>
            </a:p>
            <a:p>
              <a:pPr algn="ctr" defTabSz="1005840" eaLnBrk="0" hangingPunct="0">
                <a:buClr>
                  <a:srgbClr val="C0C0C0"/>
                </a:buClr>
                <a:buSzPct val="92000"/>
                <a:defRPr/>
              </a:pPr>
              <a:r>
                <a:rPr lang="en-US" sz="1800" b="1" kern="0" dirty="0">
                  <a:solidFill>
                    <a:schemeClr val="bg1"/>
                  </a:solidFill>
                  <a:latin typeface="AmplitudeTF" panose="02000506050000020004" pitchFamily="50" charset="0"/>
                  <a:ea typeface="LF_Kai"/>
                </a:rPr>
                <a:t>Individual </a:t>
              </a:r>
            </a:p>
          </p:txBody>
        </p:sp>
        <p:sp>
          <p:nvSpPr>
            <p:cNvPr id="45" name="Rectangle 44">
              <a:extLst>
                <a:ext uri="{FF2B5EF4-FFF2-40B4-BE49-F238E27FC236}">
                  <a16:creationId xmlns:a16="http://schemas.microsoft.com/office/drawing/2014/main" id="{B85DA83D-C635-4361-B1D5-A8BABF2E08C0}"/>
                </a:ext>
              </a:extLst>
            </p:cNvPr>
            <p:cNvSpPr>
              <a:spLocks noChangeArrowheads="1"/>
            </p:cNvSpPr>
            <p:nvPr/>
          </p:nvSpPr>
          <p:spPr bwMode="gray">
            <a:xfrm>
              <a:off x="5390051" y="5100578"/>
              <a:ext cx="1095931" cy="830715"/>
            </a:xfrm>
            <a:prstGeom prst="rect">
              <a:avLst/>
            </a:prstGeom>
            <a:noFill/>
            <a:ln w="76200">
              <a:noFill/>
              <a:miter lim="800000"/>
              <a:headEnd/>
              <a:tailEnd/>
            </a:ln>
          </p:spPr>
          <p:txBody>
            <a:bodyPr lIns="0" tIns="0" rIns="0" bIns="0" anchor="ctr"/>
            <a:lstStyle/>
            <a:p>
              <a:pPr algn="ctr" defTabSz="1005840" eaLnBrk="0" hangingPunct="0">
                <a:buClr>
                  <a:srgbClr val="C0C0C0"/>
                </a:buClr>
                <a:buSzPct val="92000"/>
                <a:defRPr/>
              </a:pPr>
              <a:r>
                <a:rPr lang="en-US" sz="1800" b="1" u="sng" kern="0" dirty="0">
                  <a:solidFill>
                    <a:schemeClr val="bg1"/>
                  </a:solidFill>
                  <a:latin typeface="AmplitudeTF" panose="02000506050000020004" pitchFamily="50" charset="0"/>
                </a:rPr>
                <a:t>Outcomes </a:t>
              </a:r>
            </a:p>
            <a:p>
              <a:pPr algn="ctr" defTabSz="1005840" eaLnBrk="0" hangingPunct="0">
                <a:buClr>
                  <a:srgbClr val="C0C0C0"/>
                </a:buClr>
                <a:buSzPct val="92000"/>
                <a:defRPr/>
              </a:pPr>
              <a:r>
                <a:rPr lang="en-US" sz="1800" b="1" kern="0" dirty="0">
                  <a:solidFill>
                    <a:schemeClr val="bg1"/>
                  </a:solidFill>
                  <a:latin typeface="AmplitudeTF" panose="02000506050000020004" pitchFamily="50" charset="0"/>
                </a:rPr>
                <a:t>Feeling Heard &amp; Having Clear Next Steps</a:t>
              </a:r>
            </a:p>
          </p:txBody>
        </p:sp>
        <p:sp>
          <p:nvSpPr>
            <p:cNvPr id="47" name="Rectangle 46">
              <a:extLst>
                <a:ext uri="{FF2B5EF4-FFF2-40B4-BE49-F238E27FC236}">
                  <a16:creationId xmlns:a16="http://schemas.microsoft.com/office/drawing/2014/main" id="{B34641D9-F111-4536-BB7A-43D8C5498C49}"/>
                </a:ext>
              </a:extLst>
            </p:cNvPr>
            <p:cNvSpPr/>
            <p:nvPr>
              <p:custDataLst>
                <p:tags r:id="rId10"/>
              </p:custDataLst>
            </p:nvPr>
          </p:nvSpPr>
          <p:spPr>
            <a:xfrm>
              <a:off x="8201023" y="2068830"/>
              <a:ext cx="3334654" cy="18432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Send an instant message if running late</a:t>
              </a:r>
            </a:p>
          </p:txBody>
        </p:sp>
        <p:sp>
          <p:nvSpPr>
            <p:cNvPr id="49" name="Rectangle 48">
              <a:extLst>
                <a:ext uri="{FF2B5EF4-FFF2-40B4-BE49-F238E27FC236}">
                  <a16:creationId xmlns:a16="http://schemas.microsoft.com/office/drawing/2014/main" id="{EB0F2BFD-4F56-4467-A025-2C84ED0F04D4}"/>
                </a:ext>
              </a:extLst>
            </p:cNvPr>
            <p:cNvSpPr/>
            <p:nvPr>
              <p:custDataLst>
                <p:tags r:id="rId11"/>
              </p:custDataLst>
            </p:nvPr>
          </p:nvSpPr>
          <p:spPr>
            <a:xfrm>
              <a:off x="8657022" y="2512333"/>
              <a:ext cx="2598446" cy="18432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Body language is in listening mode</a:t>
              </a:r>
            </a:p>
          </p:txBody>
        </p:sp>
        <p:sp>
          <p:nvSpPr>
            <p:cNvPr id="51" name="Rectangle 50">
              <a:extLst>
                <a:ext uri="{FF2B5EF4-FFF2-40B4-BE49-F238E27FC236}">
                  <a16:creationId xmlns:a16="http://schemas.microsoft.com/office/drawing/2014/main" id="{4BB58EE4-641E-4B31-8738-EF661C67C7FA}"/>
                </a:ext>
              </a:extLst>
            </p:cNvPr>
            <p:cNvSpPr/>
            <p:nvPr>
              <p:custDataLst>
                <p:tags r:id="rId12"/>
              </p:custDataLst>
            </p:nvPr>
          </p:nvSpPr>
          <p:spPr>
            <a:xfrm>
              <a:off x="9052754" y="4764955"/>
              <a:ext cx="2362962" cy="18432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Revisit actions from the previous 1-on-1</a:t>
              </a:r>
            </a:p>
          </p:txBody>
        </p:sp>
        <p:sp>
          <p:nvSpPr>
            <p:cNvPr id="52" name="Rectangle 51">
              <a:extLst>
                <a:ext uri="{FF2B5EF4-FFF2-40B4-BE49-F238E27FC236}">
                  <a16:creationId xmlns:a16="http://schemas.microsoft.com/office/drawing/2014/main" id="{74C1ABFF-809D-4A24-BCD3-FDFA57805CF4}"/>
                </a:ext>
              </a:extLst>
            </p:cNvPr>
            <p:cNvSpPr/>
            <p:nvPr>
              <p:custDataLst>
                <p:tags r:id="rId13"/>
              </p:custDataLst>
            </p:nvPr>
          </p:nvSpPr>
          <p:spPr>
            <a:xfrm>
              <a:off x="2300959" y="2064107"/>
              <a:ext cx="2906125" cy="36865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Have a recurring calendar invite for one-on-one meetings</a:t>
              </a:r>
            </a:p>
          </p:txBody>
        </p:sp>
        <p:sp>
          <p:nvSpPr>
            <p:cNvPr id="55" name="Rectangle 54">
              <a:extLst>
                <a:ext uri="{FF2B5EF4-FFF2-40B4-BE49-F238E27FC236}">
                  <a16:creationId xmlns:a16="http://schemas.microsoft.com/office/drawing/2014/main" id="{B1FD2883-B6AE-4BB8-966A-466BC5843DE5}"/>
                </a:ext>
              </a:extLst>
            </p:cNvPr>
            <p:cNvSpPr/>
            <p:nvPr/>
          </p:nvSpPr>
          <p:spPr>
            <a:xfrm>
              <a:off x="2296191" y="5724378"/>
              <a:ext cx="2477809" cy="18432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Send an email summary of action items</a:t>
              </a:r>
            </a:p>
          </p:txBody>
        </p:sp>
        <p:sp>
          <p:nvSpPr>
            <p:cNvPr id="56" name="Rectangle 55">
              <a:extLst>
                <a:ext uri="{FF2B5EF4-FFF2-40B4-BE49-F238E27FC236}">
                  <a16:creationId xmlns:a16="http://schemas.microsoft.com/office/drawing/2014/main" id="{E63436F7-5786-4752-A568-274C309CC018}"/>
                </a:ext>
              </a:extLst>
            </p:cNvPr>
            <p:cNvSpPr/>
            <p:nvPr/>
          </p:nvSpPr>
          <p:spPr>
            <a:xfrm>
              <a:off x="2304289" y="6118488"/>
              <a:ext cx="2675274" cy="18432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Email tone is appreciative</a:t>
              </a:r>
            </a:p>
          </p:txBody>
        </p:sp>
        <p:cxnSp>
          <p:nvCxnSpPr>
            <p:cNvPr id="58" name="Straight Connector 57">
              <a:extLst>
                <a:ext uri="{FF2B5EF4-FFF2-40B4-BE49-F238E27FC236}">
                  <a16:creationId xmlns:a16="http://schemas.microsoft.com/office/drawing/2014/main" id="{9F0A6034-5B32-42F6-8E5B-93913895CF3E}"/>
                </a:ext>
              </a:extLst>
            </p:cNvPr>
            <p:cNvCxnSpPr>
              <a:cxnSpLocks/>
              <a:stCxn id="62" idx="1"/>
            </p:cNvCxnSpPr>
            <p:nvPr/>
          </p:nvCxnSpPr>
          <p:spPr>
            <a:xfrm flipV="1">
              <a:off x="8937233" y="4335252"/>
              <a:ext cx="2593402" cy="680"/>
            </a:xfrm>
            <a:prstGeom prst="line">
              <a:avLst/>
            </a:prstGeom>
            <a:ln w="41275">
              <a:gradFill flip="none" rotWithShape="1">
                <a:gsLst>
                  <a:gs pos="31000">
                    <a:schemeClr val="bg2">
                      <a:lumMod val="40000"/>
                      <a:lumOff val="60000"/>
                    </a:schemeClr>
                  </a:gs>
                  <a:gs pos="100000">
                    <a:schemeClr val="bg2">
                      <a:lumMod val="40000"/>
                      <a:lumOff val="60000"/>
                      <a:alpha val="0"/>
                    </a:schemeClr>
                  </a:gs>
                </a:gsLst>
                <a:lin ang="0" scaled="1"/>
                <a:tileRect/>
              </a:gra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4B3CD4F-4270-4C41-9640-317A07397CCA}"/>
                </a:ext>
              </a:extLst>
            </p:cNvPr>
            <p:cNvCxnSpPr/>
            <p:nvPr/>
          </p:nvCxnSpPr>
          <p:spPr>
            <a:xfrm>
              <a:off x="2304289" y="4391869"/>
              <a:ext cx="2474479" cy="0"/>
            </a:xfrm>
            <a:prstGeom prst="line">
              <a:avLst/>
            </a:prstGeom>
            <a:ln w="41275">
              <a:gradFill flip="none" rotWithShape="1">
                <a:gsLst>
                  <a:gs pos="31000">
                    <a:schemeClr val="bg2">
                      <a:lumMod val="40000"/>
                      <a:lumOff val="60000"/>
                    </a:schemeClr>
                  </a:gs>
                  <a:gs pos="100000">
                    <a:schemeClr val="bg2">
                      <a:lumMod val="40000"/>
                      <a:lumOff val="60000"/>
                      <a:alpha val="0"/>
                    </a:schemeClr>
                  </a:gs>
                </a:gsLst>
                <a:lin ang="10800000" scaled="1"/>
                <a:tileRect/>
              </a:gradFill>
              <a:prstDash val="sysDash"/>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7F4D3353-EB73-4968-804A-F2D6EAB90058}"/>
                </a:ext>
              </a:extLst>
            </p:cNvPr>
            <p:cNvSpPr/>
            <p:nvPr/>
          </p:nvSpPr>
          <p:spPr>
            <a:xfrm>
              <a:off x="5938017" y="3371294"/>
              <a:ext cx="1839966" cy="1965200"/>
            </a:xfrm>
            <a:prstGeom prst="ellipse">
              <a:avLst/>
            </a:prstGeom>
            <a:solidFill>
              <a:schemeClr val="bg1"/>
            </a:solidFill>
            <a:ln w="9525">
              <a:noFill/>
            </a:ln>
            <a:effectLst>
              <a:outerShdw blurRad="368300" dist="38100" dir="2700000" sx="97000" sy="97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0">
              <a:prstTxWarp prst="textNoShape">
                <a:avLst/>
              </a:prstTxWarp>
              <a:noAutofit/>
            </a:bodyPr>
            <a:lstStyle/>
            <a:p>
              <a:pPr algn="ctr" defTabSz="1005840" eaLnBrk="0" hangingPunct="0">
                <a:lnSpc>
                  <a:spcPct val="110000"/>
                </a:lnSpc>
                <a:buClr>
                  <a:srgbClr val="C0C0C0"/>
                </a:buClr>
                <a:buSzPct val="92000"/>
                <a:defRPr/>
              </a:pPr>
              <a:r>
                <a:rPr lang="en-US" sz="1800" b="1" kern="0" cap="all" dirty="0">
                  <a:solidFill>
                    <a:srgbClr val="0069A3"/>
                  </a:solidFill>
                  <a:latin typeface="AmplitudeTF" panose="02000506050000020004" pitchFamily="50" charset="0"/>
                  <a:ea typeface="LF_Kai"/>
                </a:rPr>
                <a:t>DRIVING a virtual 1-on-1 meeting</a:t>
              </a:r>
            </a:p>
          </p:txBody>
        </p:sp>
      </p:grpSp>
      <p:sp>
        <p:nvSpPr>
          <p:cNvPr id="66" name="Rectangle 65">
            <a:extLst>
              <a:ext uri="{FF2B5EF4-FFF2-40B4-BE49-F238E27FC236}">
                <a16:creationId xmlns:a16="http://schemas.microsoft.com/office/drawing/2014/main" id="{03C1E7E4-895A-4A90-8C68-9622AD2E8989}"/>
              </a:ext>
            </a:extLst>
          </p:cNvPr>
          <p:cNvSpPr/>
          <p:nvPr>
            <p:custDataLst>
              <p:tags r:id="rId2"/>
            </p:custDataLst>
          </p:nvPr>
        </p:nvSpPr>
        <p:spPr>
          <a:xfrm>
            <a:off x="10218845" y="2853238"/>
            <a:ext cx="3732733" cy="230832"/>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Recognize milestones and accomplishments</a:t>
            </a:r>
          </a:p>
        </p:txBody>
      </p:sp>
      <p:sp>
        <p:nvSpPr>
          <p:cNvPr id="69" name="Rectangle 68">
            <a:extLst>
              <a:ext uri="{FF2B5EF4-FFF2-40B4-BE49-F238E27FC236}">
                <a16:creationId xmlns:a16="http://schemas.microsoft.com/office/drawing/2014/main" id="{81C67F76-6CE8-484D-8E34-8F336BA4AA64}"/>
              </a:ext>
            </a:extLst>
          </p:cNvPr>
          <p:cNvSpPr>
            <a:spLocks noChangeArrowheads="1"/>
          </p:cNvSpPr>
          <p:nvPr/>
        </p:nvSpPr>
        <p:spPr bwMode="gray">
          <a:xfrm>
            <a:off x="8116999" y="2817286"/>
            <a:ext cx="1469577" cy="1040291"/>
          </a:xfrm>
          <a:prstGeom prst="rect">
            <a:avLst/>
          </a:prstGeom>
          <a:noFill/>
          <a:ln w="76200">
            <a:noFill/>
            <a:miter lim="800000"/>
            <a:headEnd/>
            <a:tailEnd/>
          </a:ln>
        </p:spPr>
        <p:txBody>
          <a:bodyPr lIns="0" tIns="0" rIns="0" bIns="0" anchor="ctr"/>
          <a:lstStyle/>
          <a:p>
            <a:pPr algn="ctr" defTabSz="1005840" eaLnBrk="0" hangingPunct="0">
              <a:buClr>
                <a:srgbClr val="C0C0C0"/>
              </a:buClr>
              <a:buSzPct val="92000"/>
              <a:defRPr/>
            </a:pPr>
            <a:r>
              <a:rPr lang="en-US" sz="1800" b="1" u="sng" kern="0" dirty="0">
                <a:solidFill>
                  <a:schemeClr val="bg1"/>
                </a:solidFill>
                <a:latin typeface="AmplitudeTF" panose="02000506050000020004" pitchFamily="50" charset="0"/>
                <a:ea typeface="LF_Kai"/>
              </a:rPr>
              <a:t>Check-In</a:t>
            </a:r>
          </a:p>
          <a:p>
            <a:pPr algn="ctr" defTabSz="1005840" eaLnBrk="0" hangingPunct="0">
              <a:buClr>
                <a:srgbClr val="C0C0C0"/>
              </a:buClr>
              <a:buSzPct val="92000"/>
              <a:defRPr/>
            </a:pPr>
            <a:r>
              <a:rPr lang="en-US" sz="1800" b="1" kern="0" dirty="0">
                <a:solidFill>
                  <a:schemeClr val="bg1"/>
                </a:solidFill>
                <a:latin typeface="AmplitudeTF" panose="02000506050000020004" pitchFamily="50" charset="0"/>
                <a:ea typeface="LF_Kai"/>
              </a:rPr>
              <a:t>What Do They Want to Talk About?</a:t>
            </a:r>
          </a:p>
        </p:txBody>
      </p:sp>
      <p:sp>
        <p:nvSpPr>
          <p:cNvPr id="92" name="Rectangle 91">
            <a:extLst>
              <a:ext uri="{FF2B5EF4-FFF2-40B4-BE49-F238E27FC236}">
                <a16:creationId xmlns:a16="http://schemas.microsoft.com/office/drawing/2014/main" id="{E52C4CF3-F3DC-4ACA-8876-76A12968AF5D}"/>
              </a:ext>
            </a:extLst>
          </p:cNvPr>
          <p:cNvSpPr>
            <a:spLocks noChangeArrowheads="1"/>
          </p:cNvSpPr>
          <p:nvPr/>
        </p:nvSpPr>
        <p:spPr bwMode="gray">
          <a:xfrm>
            <a:off x="7766392" y="5357315"/>
            <a:ext cx="1841671" cy="1040291"/>
          </a:xfrm>
          <a:prstGeom prst="rect">
            <a:avLst/>
          </a:prstGeom>
          <a:noFill/>
          <a:ln w="76200">
            <a:noFill/>
            <a:miter lim="800000"/>
            <a:headEnd/>
            <a:tailEnd/>
          </a:ln>
        </p:spPr>
        <p:txBody>
          <a:bodyPr lIns="0" tIns="0" rIns="0" bIns="0" anchor="ctr"/>
          <a:lstStyle/>
          <a:p>
            <a:pPr algn="ctr" defTabSz="1005840" eaLnBrk="0" hangingPunct="0">
              <a:buClr>
                <a:srgbClr val="C0C0C0"/>
              </a:buClr>
              <a:buSzPct val="92000"/>
              <a:defRPr/>
            </a:pPr>
            <a:r>
              <a:rPr lang="en-US" sz="1800" b="1" u="sng" kern="0" dirty="0">
                <a:solidFill>
                  <a:schemeClr val="bg1"/>
                </a:solidFill>
                <a:latin typeface="AmplitudeTF" panose="02000506050000020004" pitchFamily="50" charset="0"/>
                <a:ea typeface="LF_Kai"/>
              </a:rPr>
              <a:t>Checkout</a:t>
            </a:r>
          </a:p>
          <a:p>
            <a:pPr algn="ctr" defTabSz="1005840" eaLnBrk="0" hangingPunct="0">
              <a:buClr>
                <a:srgbClr val="C0C0C0"/>
              </a:buClr>
              <a:buSzPct val="92000"/>
              <a:defRPr/>
            </a:pPr>
            <a:r>
              <a:rPr lang="en-US" sz="1800" b="1" kern="0" dirty="0">
                <a:solidFill>
                  <a:schemeClr val="bg1"/>
                </a:solidFill>
                <a:latin typeface="AmplitudeTF" panose="02000506050000020004" pitchFamily="50" charset="0"/>
                <a:ea typeface="LF_Kai"/>
              </a:rPr>
              <a:t>What Do They Need Help With?</a:t>
            </a:r>
          </a:p>
        </p:txBody>
      </p:sp>
      <p:sp>
        <p:nvSpPr>
          <p:cNvPr id="96" name="Rectangle 95">
            <a:extLst>
              <a:ext uri="{FF2B5EF4-FFF2-40B4-BE49-F238E27FC236}">
                <a16:creationId xmlns:a16="http://schemas.microsoft.com/office/drawing/2014/main" id="{B9494F1F-7BD7-4F46-8228-EC9D6304F0C0}"/>
              </a:ext>
            </a:extLst>
          </p:cNvPr>
          <p:cNvSpPr/>
          <p:nvPr>
            <p:custDataLst>
              <p:tags r:id="rId3"/>
            </p:custDataLst>
          </p:nvPr>
        </p:nvSpPr>
        <p:spPr>
          <a:xfrm>
            <a:off x="10040288" y="5680996"/>
            <a:ext cx="3738963" cy="1000274"/>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Ask checkout questions: </a:t>
            </a:r>
          </a:p>
          <a:p>
            <a:pPr marL="0" lvl="1" fontAlgn="b">
              <a:spcBef>
                <a:spcPts val="364"/>
              </a:spcBef>
              <a:spcAft>
                <a:spcPts val="219"/>
              </a:spcAft>
              <a:buClr>
                <a:srgbClr val="478FBF"/>
              </a:buClr>
              <a:buSzPct val="125000"/>
              <a:defRPr/>
            </a:pPr>
            <a:r>
              <a:rPr lang="en-US" sz="1500" dirty="0">
                <a:solidFill>
                  <a:schemeClr val="bg1">
                    <a:lumMod val="50000"/>
                  </a:schemeClr>
                </a:solidFill>
                <a:latin typeface="AmplitudeTF" panose="02000506050000020004" pitchFamily="50" charset="0"/>
              </a:rPr>
              <a:t>How can I help you? What do you need? How would they like to continue growing their professional development virtually?</a:t>
            </a:r>
          </a:p>
        </p:txBody>
      </p:sp>
      <p:sp>
        <p:nvSpPr>
          <p:cNvPr id="30" name="Rectangle 29">
            <a:extLst>
              <a:ext uri="{FF2B5EF4-FFF2-40B4-BE49-F238E27FC236}">
                <a16:creationId xmlns:a16="http://schemas.microsoft.com/office/drawing/2014/main" id="{5CA2A7CB-0DB2-4F94-B502-A7AA4610BC6A}"/>
              </a:ext>
            </a:extLst>
          </p:cNvPr>
          <p:cNvSpPr/>
          <p:nvPr>
            <p:custDataLst>
              <p:tags r:id="rId4"/>
            </p:custDataLst>
          </p:nvPr>
        </p:nvSpPr>
        <p:spPr>
          <a:xfrm>
            <a:off x="712122" y="2580149"/>
            <a:ext cx="3480331" cy="461665"/>
          </a:xfrm>
          <a:prstGeom prst="rect">
            <a:avLst/>
          </a:prstGeom>
        </p:spPr>
        <p:txBody>
          <a:bodyPr wrap="square" lIns="0" tIns="0" rIns="0" bIns="0">
            <a:spAutoFit/>
          </a:bodyPr>
          <a:lstStyle/>
          <a:p>
            <a:pPr marL="150876" lvl="1" indent="-150876" fontAlgn="b">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cs typeface="Times New Roman" panose="02020603050405020304" pitchFamily="18" charset="0"/>
              </a:rPr>
              <a:t>Have an outlined agenda you would like to cover</a:t>
            </a:r>
          </a:p>
        </p:txBody>
      </p:sp>
      <p:sp>
        <p:nvSpPr>
          <p:cNvPr id="31" name="Rectangle 30">
            <a:extLst>
              <a:ext uri="{FF2B5EF4-FFF2-40B4-BE49-F238E27FC236}">
                <a16:creationId xmlns:a16="http://schemas.microsoft.com/office/drawing/2014/main" id="{44A6E5F3-EA05-4ADE-AD8D-FFA12959EB36}"/>
              </a:ext>
            </a:extLst>
          </p:cNvPr>
          <p:cNvSpPr/>
          <p:nvPr>
            <p:custDataLst>
              <p:tags r:id="rId5"/>
            </p:custDataLst>
          </p:nvPr>
        </p:nvSpPr>
        <p:spPr>
          <a:xfrm>
            <a:off x="712123" y="3628552"/>
            <a:ext cx="3480331" cy="461665"/>
          </a:xfrm>
          <a:prstGeom prst="rect">
            <a:avLst/>
          </a:prstGeom>
        </p:spPr>
        <p:txBody>
          <a:bodyPr wrap="square" lIns="0" tIns="0" rIns="0" bIns="0">
            <a:spAutoFit/>
          </a:bodyPr>
          <a:lstStyle/>
          <a:p>
            <a:pPr marL="150876" lvl="1" indent="-150876" fontAlgn="b">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cs typeface="Times New Roman" panose="02020603050405020304" pitchFamily="18" charset="0"/>
              </a:rPr>
              <a:t>Ensure you know the accessibility needs of the individual</a:t>
            </a:r>
          </a:p>
        </p:txBody>
      </p:sp>
      <p:sp>
        <p:nvSpPr>
          <p:cNvPr id="32" name="Rectangle 31">
            <a:extLst>
              <a:ext uri="{FF2B5EF4-FFF2-40B4-BE49-F238E27FC236}">
                <a16:creationId xmlns:a16="http://schemas.microsoft.com/office/drawing/2014/main" id="{303A7274-C859-47A2-9961-9530C0A07243}"/>
              </a:ext>
            </a:extLst>
          </p:cNvPr>
          <p:cNvSpPr/>
          <p:nvPr>
            <p:custDataLst>
              <p:tags r:id="rId6"/>
            </p:custDataLst>
          </p:nvPr>
        </p:nvSpPr>
        <p:spPr>
          <a:xfrm>
            <a:off x="10315697" y="3397720"/>
            <a:ext cx="3576177" cy="692497"/>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Ask check-In questions: What inspired you today? What do you want to talk about today?</a:t>
            </a:r>
          </a:p>
        </p:txBody>
      </p:sp>
      <p:sp>
        <p:nvSpPr>
          <p:cNvPr id="33" name="Rectangle 32">
            <a:extLst>
              <a:ext uri="{FF2B5EF4-FFF2-40B4-BE49-F238E27FC236}">
                <a16:creationId xmlns:a16="http://schemas.microsoft.com/office/drawing/2014/main" id="{31FA3A3A-9021-4A6E-890D-96711CA82A43}"/>
              </a:ext>
            </a:extLst>
          </p:cNvPr>
          <p:cNvSpPr/>
          <p:nvPr>
            <p:custDataLst>
              <p:tags r:id="rId7"/>
            </p:custDataLst>
          </p:nvPr>
        </p:nvSpPr>
        <p:spPr>
          <a:xfrm>
            <a:off x="691853" y="5610033"/>
            <a:ext cx="3533374" cy="461666"/>
          </a:xfrm>
          <a:prstGeom prst="rect">
            <a:avLst/>
          </a:prstGeom>
        </p:spPr>
        <p:txBody>
          <a:bodyPr wrap="square" lIns="0" tIns="0" rIns="0" bIns="0">
            <a:spAutoFit/>
          </a:bodyPr>
          <a:lstStyle/>
          <a:p>
            <a:pPr marL="150876" lvl="1" indent="-150876" fontAlgn="b">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Use video when possible and offer an audio dial-in option as a back up</a:t>
            </a:r>
          </a:p>
        </p:txBody>
      </p:sp>
      <p:sp>
        <p:nvSpPr>
          <p:cNvPr id="34" name="Rectangle 33">
            <a:extLst>
              <a:ext uri="{FF2B5EF4-FFF2-40B4-BE49-F238E27FC236}">
                <a16:creationId xmlns:a16="http://schemas.microsoft.com/office/drawing/2014/main" id="{48CFAB0A-1355-4FAC-AA11-D6D182906B60}"/>
              </a:ext>
            </a:extLst>
          </p:cNvPr>
          <p:cNvSpPr/>
          <p:nvPr>
            <p:custDataLst>
              <p:tags r:id="rId8"/>
            </p:custDataLst>
          </p:nvPr>
        </p:nvSpPr>
        <p:spPr>
          <a:xfrm>
            <a:off x="691853" y="4922974"/>
            <a:ext cx="3662665" cy="461666"/>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Turn off all devices and notifications not needed for the meeting </a:t>
            </a:r>
          </a:p>
        </p:txBody>
      </p:sp>
      <p:sp>
        <p:nvSpPr>
          <p:cNvPr id="35" name="Title 5">
            <a:extLst>
              <a:ext uri="{FF2B5EF4-FFF2-40B4-BE49-F238E27FC236}">
                <a16:creationId xmlns:a16="http://schemas.microsoft.com/office/drawing/2014/main" id="{1B9D14D0-E31B-4AE8-8A97-5DA4EB5D6C87}"/>
              </a:ext>
            </a:extLst>
          </p:cNvPr>
          <p:cNvSpPr>
            <a:spLocks noGrp="1"/>
          </p:cNvSpPr>
          <p:nvPr>
            <p:ph type="title"/>
          </p:nvPr>
        </p:nvSpPr>
        <p:spPr>
          <a:xfrm>
            <a:off x="694944" y="484632"/>
            <a:ext cx="13249656" cy="722376"/>
          </a:xfrm>
        </p:spPr>
        <p:txBody>
          <a:bodyPr/>
          <a:lstStyle/>
          <a:p>
            <a:r>
              <a:rPr lang="en-US" sz="2800" dirty="0"/>
              <a:t>Driving a Virtual 1-on-1 Meeting</a:t>
            </a:r>
          </a:p>
        </p:txBody>
      </p:sp>
      <p:sp>
        <p:nvSpPr>
          <p:cNvPr id="37" name="Rectangle 36">
            <a:extLst>
              <a:ext uri="{FF2B5EF4-FFF2-40B4-BE49-F238E27FC236}">
                <a16:creationId xmlns:a16="http://schemas.microsoft.com/office/drawing/2014/main" id="{12A92B69-EC3B-4BCE-BDFC-0A9C7D704706}"/>
              </a:ext>
            </a:extLst>
          </p:cNvPr>
          <p:cNvSpPr/>
          <p:nvPr>
            <p:custDataLst>
              <p:tags r:id="rId9"/>
            </p:custDataLst>
          </p:nvPr>
        </p:nvSpPr>
        <p:spPr>
          <a:xfrm>
            <a:off x="714874" y="3255688"/>
            <a:ext cx="3480331" cy="230832"/>
          </a:xfrm>
          <a:prstGeom prst="rect">
            <a:avLst/>
          </a:prstGeom>
        </p:spPr>
        <p:txBody>
          <a:bodyPr wrap="square" lIns="0" tIns="0" rIns="0" bIns="0">
            <a:spAutoFit/>
          </a:bodyPr>
          <a:lstStyle/>
          <a:p>
            <a:pPr marL="150876" lvl="1" indent="-150876" fontAlgn="b">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cs typeface="Times New Roman" panose="02020603050405020304" pitchFamily="18" charset="0"/>
              </a:rPr>
              <a:t>Email tone is inviting</a:t>
            </a:r>
          </a:p>
        </p:txBody>
      </p:sp>
    </p:spTree>
    <p:custDataLst>
      <p:tags r:id="rId1"/>
    </p:custDataLst>
    <p:extLst>
      <p:ext uri="{BB962C8B-B14F-4D97-AF65-F5344CB8AC3E}">
        <p14:creationId xmlns:p14="http://schemas.microsoft.com/office/powerpoint/2010/main" val="186043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29717C9B-B151-4ED9-8E06-1946E0BA8E3B}"/>
              </a:ext>
            </a:extLst>
          </p:cNvPr>
          <p:cNvGrpSpPr/>
          <p:nvPr/>
        </p:nvGrpSpPr>
        <p:grpSpPr>
          <a:xfrm>
            <a:off x="685672" y="1722904"/>
            <a:ext cx="13258662" cy="5489320"/>
            <a:chOff x="2300959" y="2082028"/>
            <a:chExt cx="9229676" cy="4383449"/>
          </a:xfrm>
        </p:grpSpPr>
        <p:grpSp>
          <p:nvGrpSpPr>
            <p:cNvPr id="42" name="Group 17">
              <a:extLst>
                <a:ext uri="{FF2B5EF4-FFF2-40B4-BE49-F238E27FC236}">
                  <a16:creationId xmlns:a16="http://schemas.microsoft.com/office/drawing/2014/main" id="{A0815133-2230-4F4C-BE5E-B46473C0701F}"/>
                </a:ext>
              </a:extLst>
            </p:cNvPr>
            <p:cNvGrpSpPr>
              <a:grpSpLocks noChangeAspect="1"/>
            </p:cNvGrpSpPr>
            <p:nvPr/>
          </p:nvGrpSpPr>
          <p:grpSpPr bwMode="auto">
            <a:xfrm>
              <a:off x="4778768" y="2082028"/>
              <a:ext cx="4158464" cy="4383449"/>
              <a:chOff x="2647" y="-190"/>
              <a:chExt cx="2218" cy="2338"/>
            </a:xfrm>
          </p:grpSpPr>
          <p:sp>
            <p:nvSpPr>
              <p:cNvPr id="61" name="Freeform 18">
                <a:extLst>
                  <a:ext uri="{FF2B5EF4-FFF2-40B4-BE49-F238E27FC236}">
                    <a16:creationId xmlns:a16="http://schemas.microsoft.com/office/drawing/2014/main" id="{1526E482-E1FE-4F2E-A113-C51EA9FAF96D}"/>
                  </a:ext>
                </a:extLst>
              </p:cNvPr>
              <p:cNvSpPr>
                <a:spLocks/>
              </p:cNvSpPr>
              <p:nvPr/>
            </p:nvSpPr>
            <p:spPr bwMode="auto">
              <a:xfrm>
                <a:off x="3756" y="-190"/>
                <a:ext cx="1109" cy="1232"/>
              </a:xfrm>
              <a:custGeom>
                <a:avLst/>
                <a:gdLst>
                  <a:gd name="T0" fmla="*/ 9233 w 9233"/>
                  <a:gd name="T1" fmla="*/ 9233 h 9233"/>
                  <a:gd name="T2" fmla="*/ 0 w 9233"/>
                  <a:gd name="T3" fmla="*/ 0 h 9233"/>
                  <a:gd name="T4" fmla="*/ 0 w 9233"/>
                  <a:gd name="T5" fmla="*/ 0 h 9233"/>
                  <a:gd name="T6" fmla="*/ 0 w 9233"/>
                  <a:gd name="T7" fmla="*/ 5263 h 9233"/>
                  <a:gd name="T8" fmla="*/ 3970 w 9233"/>
                  <a:gd name="T9" fmla="*/ 9233 h 9233"/>
                  <a:gd name="T10" fmla="*/ 3970 w 9233"/>
                  <a:gd name="T11" fmla="*/ 9233 h 9233"/>
                  <a:gd name="T12" fmla="*/ 9233 w 9233"/>
                  <a:gd name="T13" fmla="*/ 9233 h 9233"/>
                </a:gdLst>
                <a:ahLst/>
                <a:cxnLst>
                  <a:cxn ang="0">
                    <a:pos x="T0" y="T1"/>
                  </a:cxn>
                  <a:cxn ang="0">
                    <a:pos x="T2" y="T3"/>
                  </a:cxn>
                  <a:cxn ang="0">
                    <a:pos x="T4" y="T5"/>
                  </a:cxn>
                  <a:cxn ang="0">
                    <a:pos x="T6" y="T7"/>
                  </a:cxn>
                  <a:cxn ang="0">
                    <a:pos x="T8" y="T9"/>
                  </a:cxn>
                  <a:cxn ang="0">
                    <a:pos x="T10" y="T11"/>
                  </a:cxn>
                  <a:cxn ang="0">
                    <a:pos x="T12" y="T13"/>
                  </a:cxn>
                </a:cxnLst>
                <a:rect l="0" t="0" r="r" b="b"/>
                <a:pathLst>
                  <a:path w="9233" h="9233">
                    <a:moveTo>
                      <a:pt x="9233" y="9233"/>
                    </a:moveTo>
                    <a:cubicBezTo>
                      <a:pt x="9233" y="4134"/>
                      <a:pt x="5099" y="0"/>
                      <a:pt x="0" y="0"/>
                    </a:cubicBezTo>
                    <a:cubicBezTo>
                      <a:pt x="0" y="0"/>
                      <a:pt x="0" y="0"/>
                      <a:pt x="0" y="0"/>
                    </a:cubicBezTo>
                    <a:lnTo>
                      <a:pt x="0" y="5263"/>
                    </a:lnTo>
                    <a:cubicBezTo>
                      <a:pt x="2193" y="5263"/>
                      <a:pt x="3970" y="7040"/>
                      <a:pt x="3970" y="9233"/>
                    </a:cubicBezTo>
                    <a:cubicBezTo>
                      <a:pt x="3970" y="9233"/>
                      <a:pt x="3970" y="9233"/>
                      <a:pt x="3970" y="9233"/>
                    </a:cubicBezTo>
                    <a:lnTo>
                      <a:pt x="9233" y="9233"/>
                    </a:lnTo>
                    <a:close/>
                  </a:path>
                </a:pathLst>
              </a:custGeom>
              <a:solidFill>
                <a:srgbClr val="478FBF"/>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mplitudeTF" panose="02000506050000020004" pitchFamily="50" charset="0"/>
                </a:endParaRPr>
              </a:p>
            </p:txBody>
          </p:sp>
          <p:sp>
            <p:nvSpPr>
              <p:cNvPr id="62" name="Freeform 20">
                <a:extLst>
                  <a:ext uri="{FF2B5EF4-FFF2-40B4-BE49-F238E27FC236}">
                    <a16:creationId xmlns:a16="http://schemas.microsoft.com/office/drawing/2014/main" id="{CB3ED9DB-F89C-467C-805C-37DF6A76C27A}"/>
                  </a:ext>
                </a:extLst>
              </p:cNvPr>
              <p:cNvSpPr>
                <a:spLocks/>
              </p:cNvSpPr>
              <p:nvPr/>
            </p:nvSpPr>
            <p:spPr bwMode="auto">
              <a:xfrm>
                <a:off x="3756" y="1012"/>
                <a:ext cx="1109" cy="1135"/>
              </a:xfrm>
              <a:custGeom>
                <a:avLst/>
                <a:gdLst>
                  <a:gd name="T0" fmla="*/ 0 w 9233"/>
                  <a:gd name="T1" fmla="*/ 9233 h 9233"/>
                  <a:gd name="T2" fmla="*/ 9233 w 9233"/>
                  <a:gd name="T3" fmla="*/ 0 h 9233"/>
                  <a:gd name="T4" fmla="*/ 3970 w 9233"/>
                  <a:gd name="T5" fmla="*/ 0 h 9233"/>
                  <a:gd name="T6" fmla="*/ 0 w 9233"/>
                  <a:gd name="T7" fmla="*/ 3970 h 9233"/>
                  <a:gd name="T8" fmla="*/ 0 w 9233"/>
                  <a:gd name="T9" fmla="*/ 9233 h 9233"/>
                </a:gdLst>
                <a:ahLst/>
                <a:cxnLst>
                  <a:cxn ang="0">
                    <a:pos x="T0" y="T1"/>
                  </a:cxn>
                  <a:cxn ang="0">
                    <a:pos x="T2" y="T3"/>
                  </a:cxn>
                  <a:cxn ang="0">
                    <a:pos x="T4" y="T5"/>
                  </a:cxn>
                  <a:cxn ang="0">
                    <a:pos x="T6" y="T7"/>
                  </a:cxn>
                  <a:cxn ang="0">
                    <a:pos x="T8" y="T9"/>
                  </a:cxn>
                </a:cxnLst>
                <a:rect l="0" t="0" r="r" b="b"/>
                <a:pathLst>
                  <a:path w="9233" h="9233">
                    <a:moveTo>
                      <a:pt x="0" y="9233"/>
                    </a:moveTo>
                    <a:cubicBezTo>
                      <a:pt x="5099" y="9233"/>
                      <a:pt x="9233" y="5100"/>
                      <a:pt x="9233" y="0"/>
                    </a:cubicBezTo>
                    <a:lnTo>
                      <a:pt x="3970" y="0"/>
                    </a:lnTo>
                    <a:cubicBezTo>
                      <a:pt x="3970" y="2193"/>
                      <a:pt x="2193" y="3970"/>
                      <a:pt x="0" y="3970"/>
                    </a:cubicBezTo>
                    <a:lnTo>
                      <a:pt x="0" y="9233"/>
                    </a:lnTo>
                    <a:close/>
                  </a:path>
                </a:pathLst>
              </a:custGeom>
              <a:solidFill>
                <a:srgbClr val="0069A3"/>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mplitudeTF" panose="02000506050000020004" pitchFamily="50" charset="0"/>
                </a:endParaRPr>
              </a:p>
            </p:txBody>
          </p:sp>
          <p:sp>
            <p:nvSpPr>
              <p:cNvPr id="63" name="Freeform 22">
                <a:extLst>
                  <a:ext uri="{FF2B5EF4-FFF2-40B4-BE49-F238E27FC236}">
                    <a16:creationId xmlns:a16="http://schemas.microsoft.com/office/drawing/2014/main" id="{D9A87B42-8977-4699-B228-6168CBD69703}"/>
                  </a:ext>
                </a:extLst>
              </p:cNvPr>
              <p:cNvSpPr>
                <a:spLocks/>
              </p:cNvSpPr>
              <p:nvPr/>
            </p:nvSpPr>
            <p:spPr bwMode="auto">
              <a:xfrm>
                <a:off x="2647" y="918"/>
                <a:ext cx="1109" cy="1230"/>
              </a:xfrm>
              <a:custGeom>
                <a:avLst/>
                <a:gdLst>
                  <a:gd name="T0" fmla="*/ 0 w 9234"/>
                  <a:gd name="T1" fmla="*/ 0 h 9233"/>
                  <a:gd name="T2" fmla="*/ 9234 w 9234"/>
                  <a:gd name="T3" fmla="*/ 9233 h 9233"/>
                  <a:gd name="T4" fmla="*/ 9234 w 9234"/>
                  <a:gd name="T5" fmla="*/ 3970 h 9233"/>
                  <a:gd name="T6" fmla="*/ 5263 w 9234"/>
                  <a:gd name="T7" fmla="*/ 0 h 9233"/>
                  <a:gd name="T8" fmla="*/ 0 w 9234"/>
                  <a:gd name="T9" fmla="*/ 0 h 9233"/>
                </a:gdLst>
                <a:ahLst/>
                <a:cxnLst>
                  <a:cxn ang="0">
                    <a:pos x="T0" y="T1"/>
                  </a:cxn>
                  <a:cxn ang="0">
                    <a:pos x="T2" y="T3"/>
                  </a:cxn>
                  <a:cxn ang="0">
                    <a:pos x="T4" y="T5"/>
                  </a:cxn>
                  <a:cxn ang="0">
                    <a:pos x="T6" y="T7"/>
                  </a:cxn>
                  <a:cxn ang="0">
                    <a:pos x="T8" y="T9"/>
                  </a:cxn>
                </a:cxnLst>
                <a:rect l="0" t="0" r="r" b="b"/>
                <a:pathLst>
                  <a:path w="9234" h="9233">
                    <a:moveTo>
                      <a:pt x="0" y="0"/>
                    </a:moveTo>
                    <a:cubicBezTo>
                      <a:pt x="0" y="5100"/>
                      <a:pt x="4134" y="9233"/>
                      <a:pt x="9234" y="9233"/>
                    </a:cubicBezTo>
                    <a:lnTo>
                      <a:pt x="9234" y="3970"/>
                    </a:lnTo>
                    <a:cubicBezTo>
                      <a:pt x="7041" y="3970"/>
                      <a:pt x="5263" y="2193"/>
                      <a:pt x="5263" y="0"/>
                    </a:cubicBezTo>
                    <a:lnTo>
                      <a:pt x="0" y="0"/>
                    </a:lnTo>
                    <a:close/>
                  </a:path>
                </a:pathLst>
              </a:custGeom>
              <a:solidFill>
                <a:srgbClr val="336C92"/>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mplitudeTF" panose="02000506050000020004" pitchFamily="50" charset="0"/>
                </a:endParaRPr>
              </a:p>
            </p:txBody>
          </p:sp>
          <p:sp>
            <p:nvSpPr>
              <p:cNvPr id="64" name="Freeform 24">
                <a:extLst>
                  <a:ext uri="{FF2B5EF4-FFF2-40B4-BE49-F238E27FC236}">
                    <a16:creationId xmlns:a16="http://schemas.microsoft.com/office/drawing/2014/main" id="{B5AC0C9A-0D5E-449F-A8F1-D6F65C8DC312}"/>
                  </a:ext>
                </a:extLst>
              </p:cNvPr>
              <p:cNvSpPr>
                <a:spLocks/>
              </p:cNvSpPr>
              <p:nvPr/>
            </p:nvSpPr>
            <p:spPr bwMode="auto">
              <a:xfrm>
                <a:off x="2647" y="-190"/>
                <a:ext cx="1109" cy="1232"/>
              </a:xfrm>
              <a:custGeom>
                <a:avLst/>
                <a:gdLst>
                  <a:gd name="T0" fmla="*/ 9234 w 9234"/>
                  <a:gd name="T1" fmla="*/ 0 h 9233"/>
                  <a:gd name="T2" fmla="*/ 0 w 9234"/>
                  <a:gd name="T3" fmla="*/ 9233 h 9233"/>
                  <a:gd name="T4" fmla="*/ 5263 w 9234"/>
                  <a:gd name="T5" fmla="*/ 9233 h 9233"/>
                  <a:gd name="T6" fmla="*/ 9234 w 9234"/>
                  <a:gd name="T7" fmla="*/ 5263 h 9233"/>
                  <a:gd name="T8" fmla="*/ 9234 w 9234"/>
                  <a:gd name="T9" fmla="*/ 0 h 9233"/>
                </a:gdLst>
                <a:ahLst/>
                <a:cxnLst>
                  <a:cxn ang="0">
                    <a:pos x="T0" y="T1"/>
                  </a:cxn>
                  <a:cxn ang="0">
                    <a:pos x="T2" y="T3"/>
                  </a:cxn>
                  <a:cxn ang="0">
                    <a:pos x="T4" y="T5"/>
                  </a:cxn>
                  <a:cxn ang="0">
                    <a:pos x="T6" y="T7"/>
                  </a:cxn>
                  <a:cxn ang="0">
                    <a:pos x="T8" y="T9"/>
                  </a:cxn>
                </a:cxnLst>
                <a:rect l="0" t="0" r="r" b="b"/>
                <a:pathLst>
                  <a:path w="9234" h="9233">
                    <a:moveTo>
                      <a:pt x="9234" y="0"/>
                    </a:moveTo>
                    <a:cubicBezTo>
                      <a:pt x="4134" y="0"/>
                      <a:pt x="0" y="4134"/>
                      <a:pt x="0" y="9233"/>
                    </a:cubicBezTo>
                    <a:lnTo>
                      <a:pt x="5263" y="9233"/>
                    </a:lnTo>
                    <a:cubicBezTo>
                      <a:pt x="5263" y="7040"/>
                      <a:pt x="7041" y="5263"/>
                      <a:pt x="9234" y="5263"/>
                    </a:cubicBezTo>
                    <a:lnTo>
                      <a:pt x="9234" y="0"/>
                    </a:lnTo>
                    <a:close/>
                  </a:path>
                </a:pathLst>
              </a:custGeom>
              <a:solidFill>
                <a:srgbClr val="91BCD9"/>
              </a:solid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mplitudeTF" panose="02000506050000020004" pitchFamily="50" charset="0"/>
                </a:endParaRPr>
              </a:p>
            </p:txBody>
          </p:sp>
        </p:grpSp>
        <p:sp>
          <p:nvSpPr>
            <p:cNvPr id="43" name="Rectangle 42">
              <a:extLst>
                <a:ext uri="{FF2B5EF4-FFF2-40B4-BE49-F238E27FC236}">
                  <a16:creationId xmlns:a16="http://schemas.microsoft.com/office/drawing/2014/main" id="{69A87AE3-70F4-46CA-BCF0-945CFF6667F9}"/>
                </a:ext>
              </a:extLst>
            </p:cNvPr>
            <p:cNvSpPr>
              <a:spLocks noChangeArrowheads="1"/>
            </p:cNvSpPr>
            <p:nvPr/>
          </p:nvSpPr>
          <p:spPr bwMode="gray">
            <a:xfrm>
              <a:off x="5241242" y="2615044"/>
              <a:ext cx="1282032" cy="830715"/>
            </a:xfrm>
            <a:prstGeom prst="rect">
              <a:avLst/>
            </a:prstGeom>
            <a:noFill/>
            <a:ln w="76200">
              <a:noFill/>
              <a:miter lim="800000"/>
              <a:headEnd/>
              <a:tailEnd/>
            </a:ln>
          </p:spPr>
          <p:txBody>
            <a:bodyPr lIns="0" tIns="0" rIns="0" bIns="0" anchor="ctr"/>
            <a:lstStyle/>
            <a:p>
              <a:pPr algn="ctr" defTabSz="1005840" eaLnBrk="0" hangingPunct="0">
                <a:buClr>
                  <a:srgbClr val="C0C0C0"/>
                </a:buClr>
                <a:buSzPct val="92000"/>
                <a:defRPr/>
              </a:pPr>
              <a:r>
                <a:rPr lang="en-US" sz="1800" b="1" u="sng" kern="0" dirty="0">
                  <a:solidFill>
                    <a:schemeClr val="bg1"/>
                  </a:solidFill>
                  <a:latin typeface="AmplitudeTF" panose="02000506050000020004" pitchFamily="50" charset="0"/>
                  <a:ea typeface="LF_Kai"/>
                </a:rPr>
                <a:t>Focus</a:t>
              </a:r>
            </a:p>
            <a:p>
              <a:pPr algn="ctr" defTabSz="1005840" eaLnBrk="0" hangingPunct="0">
                <a:buClr>
                  <a:srgbClr val="C0C0C0"/>
                </a:buClr>
                <a:buSzPct val="92000"/>
                <a:defRPr/>
              </a:pPr>
              <a:r>
                <a:rPr lang="en-US" sz="1800" b="1" kern="0" dirty="0">
                  <a:solidFill>
                    <a:schemeClr val="bg1"/>
                  </a:solidFill>
                  <a:latin typeface="AmplitudeTF" panose="02000506050000020004" pitchFamily="50" charset="0"/>
                  <a:ea typeface="LF_Kai"/>
                </a:rPr>
                <a:t>On the Product</a:t>
              </a:r>
            </a:p>
            <a:p>
              <a:pPr algn="ctr" defTabSz="1005840" eaLnBrk="0" hangingPunct="0">
                <a:buClr>
                  <a:srgbClr val="C0C0C0"/>
                </a:buClr>
                <a:buSzPct val="92000"/>
                <a:defRPr/>
              </a:pPr>
              <a:r>
                <a:rPr lang="en-US" sz="1800" b="1" kern="0" dirty="0">
                  <a:solidFill>
                    <a:schemeClr val="bg1"/>
                  </a:solidFill>
                  <a:latin typeface="AmplitudeTF" panose="02000506050000020004" pitchFamily="50" charset="0"/>
                  <a:ea typeface="LF_Kai"/>
                </a:rPr>
                <a:t> and Deliverables</a:t>
              </a:r>
            </a:p>
          </p:txBody>
        </p:sp>
        <p:sp>
          <p:nvSpPr>
            <p:cNvPr id="45" name="Rectangle 44">
              <a:extLst>
                <a:ext uri="{FF2B5EF4-FFF2-40B4-BE49-F238E27FC236}">
                  <a16:creationId xmlns:a16="http://schemas.microsoft.com/office/drawing/2014/main" id="{B85DA83D-C635-4361-B1D5-A8BABF2E08C0}"/>
                </a:ext>
              </a:extLst>
            </p:cNvPr>
            <p:cNvSpPr>
              <a:spLocks noChangeArrowheads="1"/>
            </p:cNvSpPr>
            <p:nvPr/>
          </p:nvSpPr>
          <p:spPr bwMode="gray">
            <a:xfrm>
              <a:off x="5403531" y="5267690"/>
              <a:ext cx="1424551" cy="830715"/>
            </a:xfrm>
            <a:prstGeom prst="rect">
              <a:avLst/>
            </a:prstGeom>
            <a:noFill/>
            <a:ln w="76200">
              <a:noFill/>
              <a:miter lim="800000"/>
              <a:headEnd/>
              <a:tailEnd/>
            </a:ln>
          </p:spPr>
          <p:txBody>
            <a:bodyPr lIns="0" tIns="0" rIns="0" bIns="0" anchor="ctr"/>
            <a:lstStyle/>
            <a:p>
              <a:pPr algn="ctr" defTabSz="1005840" eaLnBrk="0" hangingPunct="0">
                <a:buClr>
                  <a:srgbClr val="C0C0C0"/>
                </a:buClr>
                <a:buSzPct val="92000"/>
                <a:defRPr/>
              </a:pPr>
              <a:r>
                <a:rPr lang="en-US" sz="1800" b="1" u="sng" kern="0" dirty="0">
                  <a:solidFill>
                    <a:schemeClr val="bg1"/>
                  </a:solidFill>
                  <a:latin typeface="AmplitudeTF" panose="02000506050000020004" pitchFamily="50" charset="0"/>
                </a:rPr>
                <a:t>Outcomes </a:t>
              </a:r>
            </a:p>
            <a:p>
              <a:pPr algn="ctr" defTabSz="1005840" eaLnBrk="0" hangingPunct="0">
                <a:buClr>
                  <a:srgbClr val="C0C0C0"/>
                </a:buClr>
                <a:buSzPct val="92000"/>
                <a:defRPr/>
              </a:pPr>
              <a:r>
                <a:rPr lang="en-US" sz="1800" b="1" kern="0" dirty="0">
                  <a:solidFill>
                    <a:schemeClr val="bg1"/>
                  </a:solidFill>
                  <a:latin typeface="AmplitudeTF" panose="02000506050000020004" pitchFamily="50" charset="0"/>
                </a:rPr>
                <a:t>Team Feels Heard and Has Clear Next Steps</a:t>
              </a:r>
            </a:p>
          </p:txBody>
        </p:sp>
        <p:sp>
          <p:nvSpPr>
            <p:cNvPr id="47" name="Rectangle 46">
              <a:extLst>
                <a:ext uri="{FF2B5EF4-FFF2-40B4-BE49-F238E27FC236}">
                  <a16:creationId xmlns:a16="http://schemas.microsoft.com/office/drawing/2014/main" id="{B34641D9-F111-4536-BB7A-43D8C5498C49}"/>
                </a:ext>
              </a:extLst>
            </p:cNvPr>
            <p:cNvSpPr/>
            <p:nvPr>
              <p:custDataLst>
                <p:tags r:id="rId8"/>
              </p:custDataLst>
            </p:nvPr>
          </p:nvSpPr>
          <p:spPr>
            <a:xfrm>
              <a:off x="2300959" y="2614703"/>
              <a:ext cx="3334654" cy="18432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Recognize team accomplishments</a:t>
              </a:r>
            </a:p>
          </p:txBody>
        </p:sp>
        <p:sp>
          <p:nvSpPr>
            <p:cNvPr id="48" name="Rectangle 47">
              <a:extLst>
                <a:ext uri="{FF2B5EF4-FFF2-40B4-BE49-F238E27FC236}">
                  <a16:creationId xmlns:a16="http://schemas.microsoft.com/office/drawing/2014/main" id="{45A286E4-E19F-458A-B2B5-DC166DBB2A02}"/>
                </a:ext>
              </a:extLst>
            </p:cNvPr>
            <p:cNvSpPr/>
            <p:nvPr>
              <p:custDataLst>
                <p:tags r:id="rId9"/>
              </p:custDataLst>
            </p:nvPr>
          </p:nvSpPr>
          <p:spPr>
            <a:xfrm>
              <a:off x="8291997" y="2118936"/>
              <a:ext cx="2549670" cy="18432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Introduce new team members</a:t>
              </a:r>
            </a:p>
          </p:txBody>
        </p:sp>
        <p:sp>
          <p:nvSpPr>
            <p:cNvPr id="49" name="Rectangle 48">
              <a:extLst>
                <a:ext uri="{FF2B5EF4-FFF2-40B4-BE49-F238E27FC236}">
                  <a16:creationId xmlns:a16="http://schemas.microsoft.com/office/drawing/2014/main" id="{EB0F2BFD-4F56-4467-A025-2C84ED0F04D4}"/>
                </a:ext>
              </a:extLst>
            </p:cNvPr>
            <p:cNvSpPr/>
            <p:nvPr>
              <p:custDataLst>
                <p:tags r:id="rId10"/>
              </p:custDataLst>
            </p:nvPr>
          </p:nvSpPr>
          <p:spPr>
            <a:xfrm>
              <a:off x="8642902" y="2510349"/>
              <a:ext cx="2598446" cy="36865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Ensure everyone has access to the tools being used for the meeting</a:t>
              </a:r>
            </a:p>
          </p:txBody>
        </p:sp>
        <p:sp>
          <p:nvSpPr>
            <p:cNvPr id="50" name="Rectangle 49">
              <a:extLst>
                <a:ext uri="{FF2B5EF4-FFF2-40B4-BE49-F238E27FC236}">
                  <a16:creationId xmlns:a16="http://schemas.microsoft.com/office/drawing/2014/main" id="{B34B7D22-C5C3-447C-AB80-EFAF047C5916}"/>
                </a:ext>
              </a:extLst>
            </p:cNvPr>
            <p:cNvSpPr/>
            <p:nvPr>
              <p:custDataLst>
                <p:tags r:id="rId11"/>
              </p:custDataLst>
            </p:nvPr>
          </p:nvSpPr>
          <p:spPr>
            <a:xfrm>
              <a:off x="9066068" y="4603885"/>
              <a:ext cx="2362961" cy="18432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What have they completed?</a:t>
              </a:r>
            </a:p>
          </p:txBody>
        </p:sp>
        <p:sp>
          <p:nvSpPr>
            <p:cNvPr id="51" name="Rectangle 50">
              <a:extLst>
                <a:ext uri="{FF2B5EF4-FFF2-40B4-BE49-F238E27FC236}">
                  <a16:creationId xmlns:a16="http://schemas.microsoft.com/office/drawing/2014/main" id="{4BB58EE4-641E-4B31-8738-EF661C67C7FA}"/>
                </a:ext>
              </a:extLst>
            </p:cNvPr>
            <p:cNvSpPr/>
            <p:nvPr>
              <p:custDataLst>
                <p:tags r:id="rId12"/>
              </p:custDataLst>
            </p:nvPr>
          </p:nvSpPr>
          <p:spPr>
            <a:xfrm>
              <a:off x="9048749" y="5034546"/>
              <a:ext cx="2362962" cy="18432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What are they working on?</a:t>
              </a:r>
            </a:p>
          </p:txBody>
        </p:sp>
        <p:sp>
          <p:nvSpPr>
            <p:cNvPr id="54" name="Rectangle 53">
              <a:extLst>
                <a:ext uri="{FF2B5EF4-FFF2-40B4-BE49-F238E27FC236}">
                  <a16:creationId xmlns:a16="http://schemas.microsoft.com/office/drawing/2014/main" id="{6063A5BE-2B9C-4AB8-BEB6-CBA83F592451}"/>
                </a:ext>
              </a:extLst>
            </p:cNvPr>
            <p:cNvSpPr/>
            <p:nvPr>
              <p:custDataLst>
                <p:tags r:id="rId13"/>
              </p:custDataLst>
            </p:nvPr>
          </p:nvSpPr>
          <p:spPr>
            <a:xfrm>
              <a:off x="2307414" y="2108884"/>
              <a:ext cx="2785500" cy="184329"/>
            </a:xfrm>
            <a:prstGeom prst="rect">
              <a:avLst/>
            </a:prstGeom>
          </p:spPr>
          <p:txBody>
            <a:bodyPr wrap="square" lIns="0" tIns="0" rIns="0" bIns="0">
              <a:spAutoFit/>
            </a:bodyPr>
            <a:lstStyle/>
            <a:p>
              <a:pPr marL="150876" lvl="1" indent="-150876" fontAlgn="b">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Match timing with the cadence of deliverables</a:t>
              </a:r>
            </a:p>
          </p:txBody>
        </p:sp>
        <p:sp>
          <p:nvSpPr>
            <p:cNvPr id="55" name="Rectangle 54">
              <a:extLst>
                <a:ext uri="{FF2B5EF4-FFF2-40B4-BE49-F238E27FC236}">
                  <a16:creationId xmlns:a16="http://schemas.microsoft.com/office/drawing/2014/main" id="{B1FD2883-B6AE-4BB8-966A-466BC5843DE5}"/>
                </a:ext>
              </a:extLst>
            </p:cNvPr>
            <p:cNvSpPr/>
            <p:nvPr/>
          </p:nvSpPr>
          <p:spPr>
            <a:xfrm>
              <a:off x="2300959" y="4654485"/>
              <a:ext cx="2477809" cy="36865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Ensure everyone has access to document repositories</a:t>
              </a:r>
            </a:p>
          </p:txBody>
        </p:sp>
        <p:sp>
          <p:nvSpPr>
            <p:cNvPr id="56" name="Rectangle 55">
              <a:extLst>
                <a:ext uri="{FF2B5EF4-FFF2-40B4-BE49-F238E27FC236}">
                  <a16:creationId xmlns:a16="http://schemas.microsoft.com/office/drawing/2014/main" id="{E63436F7-5786-4752-A568-274C309CC018}"/>
                </a:ext>
              </a:extLst>
            </p:cNvPr>
            <p:cNvSpPr/>
            <p:nvPr/>
          </p:nvSpPr>
          <p:spPr>
            <a:xfrm>
              <a:off x="2307414" y="5812362"/>
              <a:ext cx="2675274" cy="368659"/>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Periodically ask for feedback on how meetings can be improved</a:t>
              </a:r>
            </a:p>
          </p:txBody>
        </p:sp>
        <p:cxnSp>
          <p:nvCxnSpPr>
            <p:cNvPr id="58" name="Straight Connector 57">
              <a:extLst>
                <a:ext uri="{FF2B5EF4-FFF2-40B4-BE49-F238E27FC236}">
                  <a16:creationId xmlns:a16="http://schemas.microsoft.com/office/drawing/2014/main" id="{9F0A6034-5B32-42F6-8E5B-93913895CF3E}"/>
                </a:ext>
              </a:extLst>
            </p:cNvPr>
            <p:cNvCxnSpPr>
              <a:cxnSpLocks/>
              <a:stCxn id="62" idx="1"/>
            </p:cNvCxnSpPr>
            <p:nvPr/>
          </p:nvCxnSpPr>
          <p:spPr>
            <a:xfrm flipV="1">
              <a:off x="8937233" y="4335252"/>
              <a:ext cx="2593402" cy="680"/>
            </a:xfrm>
            <a:prstGeom prst="line">
              <a:avLst/>
            </a:prstGeom>
            <a:ln w="41275">
              <a:gradFill flip="none" rotWithShape="1">
                <a:gsLst>
                  <a:gs pos="31000">
                    <a:schemeClr val="bg2">
                      <a:lumMod val="40000"/>
                      <a:lumOff val="60000"/>
                    </a:schemeClr>
                  </a:gs>
                  <a:gs pos="100000">
                    <a:schemeClr val="bg2">
                      <a:lumMod val="40000"/>
                      <a:lumOff val="60000"/>
                      <a:alpha val="0"/>
                    </a:schemeClr>
                  </a:gs>
                </a:gsLst>
                <a:lin ang="0" scaled="1"/>
                <a:tileRect/>
              </a:gra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4B3CD4F-4270-4C41-9640-317A07397CCA}"/>
                </a:ext>
              </a:extLst>
            </p:cNvPr>
            <p:cNvCxnSpPr/>
            <p:nvPr/>
          </p:nvCxnSpPr>
          <p:spPr>
            <a:xfrm>
              <a:off x="2304289" y="4391869"/>
              <a:ext cx="2474479" cy="0"/>
            </a:xfrm>
            <a:prstGeom prst="line">
              <a:avLst/>
            </a:prstGeom>
            <a:ln w="41275">
              <a:gradFill flip="none" rotWithShape="1">
                <a:gsLst>
                  <a:gs pos="31000">
                    <a:schemeClr val="bg2">
                      <a:lumMod val="40000"/>
                      <a:lumOff val="60000"/>
                    </a:schemeClr>
                  </a:gs>
                  <a:gs pos="100000">
                    <a:schemeClr val="bg2">
                      <a:lumMod val="40000"/>
                      <a:lumOff val="60000"/>
                      <a:alpha val="0"/>
                    </a:schemeClr>
                  </a:gs>
                </a:gsLst>
                <a:lin ang="10800000" scaled="1"/>
                <a:tileRect/>
              </a:gradFill>
              <a:prstDash val="sysDash"/>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7F4D3353-EB73-4968-804A-F2D6EAB90058}"/>
                </a:ext>
              </a:extLst>
            </p:cNvPr>
            <p:cNvSpPr/>
            <p:nvPr/>
          </p:nvSpPr>
          <p:spPr>
            <a:xfrm>
              <a:off x="5938017" y="3371294"/>
              <a:ext cx="1839966" cy="1965200"/>
            </a:xfrm>
            <a:prstGeom prst="ellipse">
              <a:avLst/>
            </a:prstGeom>
            <a:solidFill>
              <a:schemeClr val="bg1"/>
            </a:solidFill>
            <a:ln w="9525">
              <a:noFill/>
            </a:ln>
            <a:effectLst>
              <a:outerShdw blurRad="368300" dist="38100" dir="2700000" sx="97000" sy="97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0">
              <a:prstTxWarp prst="textNoShape">
                <a:avLst/>
              </a:prstTxWarp>
              <a:noAutofit/>
            </a:bodyPr>
            <a:lstStyle/>
            <a:p>
              <a:pPr algn="ctr" defTabSz="1005840" eaLnBrk="0" hangingPunct="0">
                <a:lnSpc>
                  <a:spcPct val="110000"/>
                </a:lnSpc>
                <a:buClr>
                  <a:srgbClr val="C0C0C0"/>
                </a:buClr>
                <a:buSzPct val="92000"/>
                <a:defRPr/>
              </a:pPr>
              <a:r>
                <a:rPr lang="en-US" sz="1800" b="1" kern="0" cap="all" dirty="0">
                  <a:solidFill>
                    <a:srgbClr val="0069A3"/>
                  </a:solidFill>
                  <a:latin typeface="AmplitudeTF" panose="02000506050000020004" pitchFamily="50" charset="0"/>
                  <a:ea typeface="LF_Kai"/>
                </a:rPr>
                <a:t>Driving virtual team meetings</a:t>
              </a:r>
            </a:p>
          </p:txBody>
        </p:sp>
      </p:grpSp>
      <p:sp>
        <p:nvSpPr>
          <p:cNvPr id="66" name="Rectangle 65">
            <a:extLst>
              <a:ext uri="{FF2B5EF4-FFF2-40B4-BE49-F238E27FC236}">
                <a16:creationId xmlns:a16="http://schemas.microsoft.com/office/drawing/2014/main" id="{03C1E7E4-895A-4A90-8C68-9622AD2E8989}"/>
              </a:ext>
            </a:extLst>
          </p:cNvPr>
          <p:cNvSpPr/>
          <p:nvPr>
            <p:custDataLst>
              <p:tags r:id="rId2"/>
            </p:custDataLst>
          </p:nvPr>
        </p:nvSpPr>
        <p:spPr>
          <a:xfrm>
            <a:off x="10379042" y="2938360"/>
            <a:ext cx="3732733" cy="461665"/>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Remember to include participants on audio-only in conversation</a:t>
            </a:r>
          </a:p>
        </p:txBody>
      </p:sp>
      <p:sp>
        <p:nvSpPr>
          <p:cNvPr id="69" name="Rectangle 68">
            <a:extLst>
              <a:ext uri="{FF2B5EF4-FFF2-40B4-BE49-F238E27FC236}">
                <a16:creationId xmlns:a16="http://schemas.microsoft.com/office/drawing/2014/main" id="{81C67F76-6CE8-484D-8E34-8F336BA4AA64}"/>
              </a:ext>
            </a:extLst>
          </p:cNvPr>
          <p:cNvSpPr>
            <a:spLocks noChangeArrowheads="1"/>
          </p:cNvSpPr>
          <p:nvPr/>
        </p:nvSpPr>
        <p:spPr bwMode="gray">
          <a:xfrm>
            <a:off x="7550399" y="2463025"/>
            <a:ext cx="2130229" cy="1040291"/>
          </a:xfrm>
          <a:prstGeom prst="rect">
            <a:avLst/>
          </a:prstGeom>
          <a:noFill/>
          <a:ln w="76200">
            <a:noFill/>
            <a:miter lim="800000"/>
            <a:headEnd/>
            <a:tailEnd/>
          </a:ln>
        </p:spPr>
        <p:txBody>
          <a:bodyPr lIns="0" tIns="0" rIns="0" bIns="0" anchor="ctr"/>
          <a:lstStyle/>
          <a:p>
            <a:pPr algn="ctr" defTabSz="1005840" eaLnBrk="0" hangingPunct="0">
              <a:buClr>
                <a:srgbClr val="C0C0C0"/>
              </a:buClr>
              <a:buSzPct val="92000"/>
              <a:defRPr/>
            </a:pPr>
            <a:r>
              <a:rPr lang="en-US" sz="1800" b="1" u="sng" kern="0" dirty="0">
                <a:solidFill>
                  <a:schemeClr val="bg1"/>
                </a:solidFill>
                <a:latin typeface="AmplitudeTF" panose="02000506050000020004" pitchFamily="50" charset="0"/>
                <a:ea typeface="LF_Kai"/>
              </a:rPr>
              <a:t>Check-In</a:t>
            </a:r>
          </a:p>
          <a:p>
            <a:pPr algn="ctr" defTabSz="1005840" eaLnBrk="0" hangingPunct="0">
              <a:buClr>
                <a:srgbClr val="C0C0C0"/>
              </a:buClr>
              <a:buSzPct val="92000"/>
              <a:defRPr/>
            </a:pPr>
            <a:r>
              <a:rPr lang="en-US" sz="1800" b="1" kern="0" dirty="0">
                <a:solidFill>
                  <a:schemeClr val="bg1"/>
                </a:solidFill>
                <a:latin typeface="AmplitudeTF" panose="02000506050000020004" pitchFamily="50" charset="0"/>
                <a:ea typeface="LF_Kai"/>
              </a:rPr>
              <a:t>Ensure Everyone’s Voice is Being Heard</a:t>
            </a:r>
          </a:p>
        </p:txBody>
      </p:sp>
      <p:sp>
        <p:nvSpPr>
          <p:cNvPr id="92" name="Rectangle 91">
            <a:extLst>
              <a:ext uri="{FF2B5EF4-FFF2-40B4-BE49-F238E27FC236}">
                <a16:creationId xmlns:a16="http://schemas.microsoft.com/office/drawing/2014/main" id="{E52C4CF3-F3DC-4ACA-8876-76A12968AF5D}"/>
              </a:ext>
            </a:extLst>
          </p:cNvPr>
          <p:cNvSpPr>
            <a:spLocks noChangeArrowheads="1"/>
          </p:cNvSpPr>
          <p:nvPr/>
        </p:nvSpPr>
        <p:spPr bwMode="gray">
          <a:xfrm>
            <a:off x="7623666" y="5570292"/>
            <a:ext cx="1841671" cy="1040291"/>
          </a:xfrm>
          <a:prstGeom prst="rect">
            <a:avLst/>
          </a:prstGeom>
          <a:noFill/>
          <a:ln w="76200">
            <a:noFill/>
            <a:miter lim="800000"/>
            <a:headEnd/>
            <a:tailEnd/>
          </a:ln>
        </p:spPr>
        <p:txBody>
          <a:bodyPr lIns="0" tIns="0" rIns="0" bIns="0" anchor="ctr"/>
          <a:lstStyle/>
          <a:p>
            <a:pPr algn="ctr" defTabSz="1005840" eaLnBrk="0" hangingPunct="0">
              <a:buClr>
                <a:srgbClr val="C0C0C0"/>
              </a:buClr>
              <a:buSzPct val="92000"/>
              <a:defRPr/>
            </a:pPr>
            <a:r>
              <a:rPr lang="en-US" sz="1800" b="1" u="sng" kern="0" dirty="0">
                <a:solidFill>
                  <a:schemeClr val="bg1"/>
                </a:solidFill>
                <a:latin typeface="AmplitudeTF" panose="02000506050000020004" pitchFamily="50" charset="0"/>
                <a:ea typeface="LF_Kai"/>
              </a:rPr>
              <a:t>Checkout</a:t>
            </a:r>
          </a:p>
          <a:p>
            <a:pPr algn="ctr" defTabSz="1005840" eaLnBrk="0" hangingPunct="0">
              <a:buClr>
                <a:srgbClr val="C0C0C0"/>
              </a:buClr>
              <a:buSzPct val="92000"/>
              <a:defRPr/>
            </a:pPr>
            <a:r>
              <a:rPr lang="en-US" sz="1800" b="1" kern="0" dirty="0">
                <a:solidFill>
                  <a:schemeClr val="bg1"/>
                </a:solidFill>
                <a:latin typeface="AmplitudeTF" panose="02000506050000020004" pitchFamily="50" charset="0"/>
                <a:ea typeface="LF_Kai"/>
              </a:rPr>
              <a:t>Ensure All Blockers Are identified</a:t>
            </a:r>
          </a:p>
        </p:txBody>
      </p:sp>
      <p:sp>
        <p:nvSpPr>
          <p:cNvPr id="96" name="Rectangle 95">
            <a:extLst>
              <a:ext uri="{FF2B5EF4-FFF2-40B4-BE49-F238E27FC236}">
                <a16:creationId xmlns:a16="http://schemas.microsoft.com/office/drawing/2014/main" id="{B9494F1F-7BD7-4F46-8228-EC9D6304F0C0}"/>
              </a:ext>
            </a:extLst>
          </p:cNvPr>
          <p:cNvSpPr/>
          <p:nvPr>
            <p:custDataLst>
              <p:tags r:id="rId3"/>
            </p:custDataLst>
          </p:nvPr>
        </p:nvSpPr>
        <p:spPr>
          <a:xfrm>
            <a:off x="10070029" y="5939661"/>
            <a:ext cx="4186921" cy="230832"/>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What are their blockers?</a:t>
            </a:r>
          </a:p>
        </p:txBody>
      </p:sp>
      <p:sp>
        <p:nvSpPr>
          <p:cNvPr id="100" name="Rectangle 99">
            <a:extLst>
              <a:ext uri="{FF2B5EF4-FFF2-40B4-BE49-F238E27FC236}">
                <a16:creationId xmlns:a16="http://schemas.microsoft.com/office/drawing/2014/main" id="{A78E0AAC-81FC-466D-8669-C12AD730E224}"/>
              </a:ext>
            </a:extLst>
          </p:cNvPr>
          <p:cNvSpPr/>
          <p:nvPr>
            <p:custDataLst>
              <p:tags r:id="rId4"/>
            </p:custDataLst>
          </p:nvPr>
        </p:nvSpPr>
        <p:spPr>
          <a:xfrm>
            <a:off x="9465337" y="6478971"/>
            <a:ext cx="6206674" cy="230832"/>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What is keeping them up at night?</a:t>
            </a:r>
          </a:p>
        </p:txBody>
      </p:sp>
      <p:sp>
        <p:nvSpPr>
          <p:cNvPr id="31" name="Rectangle 30">
            <a:extLst>
              <a:ext uri="{FF2B5EF4-FFF2-40B4-BE49-F238E27FC236}">
                <a16:creationId xmlns:a16="http://schemas.microsoft.com/office/drawing/2014/main" id="{44A6E5F3-EA05-4ADE-AD8D-FFA12959EB36}"/>
              </a:ext>
            </a:extLst>
          </p:cNvPr>
          <p:cNvSpPr/>
          <p:nvPr>
            <p:custDataLst>
              <p:tags r:id="rId5"/>
            </p:custDataLst>
          </p:nvPr>
        </p:nvSpPr>
        <p:spPr>
          <a:xfrm>
            <a:off x="694945" y="2938360"/>
            <a:ext cx="3480331" cy="461665"/>
          </a:xfrm>
          <a:prstGeom prst="rect">
            <a:avLst/>
          </a:prstGeom>
        </p:spPr>
        <p:txBody>
          <a:bodyPr wrap="square" lIns="0" tIns="0" rIns="0" bIns="0">
            <a:spAutoFit/>
          </a:bodyPr>
          <a:lstStyle/>
          <a:p>
            <a:pPr marL="150876" lvl="1" indent="-150876" fontAlgn="b">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cs typeface="Times New Roman" panose="02020603050405020304" pitchFamily="18" charset="0"/>
              </a:rPr>
              <a:t>Email reminder for time sensitive action items and outcomes</a:t>
            </a:r>
          </a:p>
        </p:txBody>
      </p:sp>
      <p:sp>
        <p:nvSpPr>
          <p:cNvPr id="32" name="Rectangle 31">
            <a:extLst>
              <a:ext uri="{FF2B5EF4-FFF2-40B4-BE49-F238E27FC236}">
                <a16:creationId xmlns:a16="http://schemas.microsoft.com/office/drawing/2014/main" id="{303A7274-C859-47A2-9961-9530C0A07243}"/>
              </a:ext>
            </a:extLst>
          </p:cNvPr>
          <p:cNvSpPr/>
          <p:nvPr>
            <p:custDataLst>
              <p:tags r:id="rId6"/>
            </p:custDataLst>
          </p:nvPr>
        </p:nvSpPr>
        <p:spPr>
          <a:xfrm>
            <a:off x="10375402" y="3601965"/>
            <a:ext cx="3576177" cy="692497"/>
          </a:xfrm>
          <a:prstGeom prst="rect">
            <a:avLst/>
          </a:prstGeom>
        </p:spPr>
        <p:txBody>
          <a:bodyPr wrap="square" lIns="0" tIns="0" rIns="0" bIns="0">
            <a:spAutoFit/>
          </a:bodyPr>
          <a:lstStyle/>
          <a:p>
            <a:pPr marL="150876" lvl="1" indent="-150876" fontAlgn="b">
              <a:spcBef>
                <a:spcPts val="364"/>
              </a:spcBef>
              <a:spcAft>
                <a:spcPts val="219"/>
              </a:spcAft>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rPr>
              <a:t>Ask check-In questions: What inspired you today? What do you want to talk about today?</a:t>
            </a:r>
          </a:p>
        </p:txBody>
      </p:sp>
      <p:sp>
        <p:nvSpPr>
          <p:cNvPr id="34" name="Rectangle 33">
            <a:extLst>
              <a:ext uri="{FF2B5EF4-FFF2-40B4-BE49-F238E27FC236}">
                <a16:creationId xmlns:a16="http://schemas.microsoft.com/office/drawing/2014/main" id="{1E10CC1D-4F4A-4EBE-8CED-6A8CB3D68A85}"/>
              </a:ext>
            </a:extLst>
          </p:cNvPr>
          <p:cNvSpPr/>
          <p:nvPr>
            <p:custDataLst>
              <p:tags r:id="rId7"/>
            </p:custDataLst>
          </p:nvPr>
        </p:nvSpPr>
        <p:spPr>
          <a:xfrm>
            <a:off x="662869" y="5701675"/>
            <a:ext cx="3480331" cy="461665"/>
          </a:xfrm>
          <a:prstGeom prst="rect">
            <a:avLst/>
          </a:prstGeom>
        </p:spPr>
        <p:txBody>
          <a:bodyPr wrap="square" lIns="0" tIns="0" rIns="0" bIns="0">
            <a:spAutoFit/>
          </a:bodyPr>
          <a:lstStyle/>
          <a:p>
            <a:pPr marL="150876" lvl="1" indent="-150876" fontAlgn="b">
              <a:buClr>
                <a:srgbClr val="478FBF"/>
              </a:buClr>
              <a:buSzPct val="125000"/>
              <a:buFont typeface="Wingdings" panose="05000000000000000000" pitchFamily="2" charset="2"/>
              <a:buChar char="§"/>
              <a:defRPr/>
            </a:pPr>
            <a:r>
              <a:rPr lang="en-US" sz="1500" dirty="0">
                <a:solidFill>
                  <a:schemeClr val="bg1">
                    <a:lumMod val="50000"/>
                  </a:schemeClr>
                </a:solidFill>
                <a:latin typeface="AmplitudeTF" panose="02000506050000020004" pitchFamily="50" charset="0"/>
                <a:cs typeface="Times New Roman" panose="02020603050405020304" pitchFamily="18" charset="0"/>
              </a:rPr>
              <a:t>Ensure you know the accessibility needs of all team members</a:t>
            </a:r>
          </a:p>
        </p:txBody>
      </p:sp>
      <p:sp>
        <p:nvSpPr>
          <p:cNvPr id="35" name="Title 5">
            <a:extLst>
              <a:ext uri="{FF2B5EF4-FFF2-40B4-BE49-F238E27FC236}">
                <a16:creationId xmlns:a16="http://schemas.microsoft.com/office/drawing/2014/main" id="{D7F37B08-13B0-4AD6-8398-E5285A0A5297}"/>
              </a:ext>
            </a:extLst>
          </p:cNvPr>
          <p:cNvSpPr>
            <a:spLocks noGrp="1"/>
          </p:cNvSpPr>
          <p:nvPr>
            <p:ph type="title"/>
          </p:nvPr>
        </p:nvSpPr>
        <p:spPr>
          <a:xfrm>
            <a:off x="694944" y="484632"/>
            <a:ext cx="13249656" cy="722376"/>
          </a:xfrm>
        </p:spPr>
        <p:txBody>
          <a:bodyPr/>
          <a:lstStyle/>
          <a:p>
            <a:r>
              <a:rPr lang="en-US" sz="2800" dirty="0"/>
              <a:t>Driving Virtual Team Meetings</a:t>
            </a:r>
          </a:p>
        </p:txBody>
      </p:sp>
    </p:spTree>
    <p:custDataLst>
      <p:tags r:id="rId1"/>
    </p:custDataLst>
    <p:extLst>
      <p:ext uri="{BB962C8B-B14F-4D97-AF65-F5344CB8AC3E}">
        <p14:creationId xmlns:p14="http://schemas.microsoft.com/office/powerpoint/2010/main" val="56804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B899C1F7-8A35-410A-9D50-64889C3EAEF9}"/>
              </a:ext>
            </a:extLst>
          </p:cNvPr>
          <p:cNvSpPr>
            <a:spLocks noGrp="1"/>
          </p:cNvSpPr>
          <p:nvPr>
            <p:ph idx="10"/>
          </p:nvPr>
        </p:nvSpPr>
        <p:spPr>
          <a:xfrm>
            <a:off x="694944" y="1993392"/>
            <a:ext cx="3108960" cy="2613580"/>
          </a:xfrm>
        </p:spPr>
        <p:txBody>
          <a:bodyPr/>
          <a:lstStyle/>
          <a:p>
            <a:pPr algn="ctr"/>
            <a:r>
              <a:rPr lang="en-US" sz="2400" dirty="0">
                <a:solidFill>
                  <a:schemeClr val="accent1"/>
                </a:solidFill>
              </a:rPr>
              <a:t>Discussion Platforms &amp; Social Networks</a:t>
            </a:r>
          </a:p>
          <a:p>
            <a:pPr algn="ctr"/>
            <a:endParaRPr lang="en-US" sz="2400" dirty="0">
              <a:solidFill>
                <a:schemeClr val="accent1"/>
              </a:solidFill>
            </a:endParaRPr>
          </a:p>
          <a:p>
            <a:pPr algn="ctr"/>
            <a:endParaRPr lang="en-US" sz="2400" dirty="0">
              <a:solidFill>
                <a:schemeClr val="accent1"/>
              </a:solidFill>
            </a:endParaRPr>
          </a:p>
          <a:p>
            <a:pPr algn="ctr"/>
            <a:endParaRPr lang="en-US" sz="2400" dirty="0">
              <a:solidFill>
                <a:schemeClr val="accent1"/>
              </a:solidFill>
            </a:endParaRPr>
          </a:p>
          <a:p>
            <a:pPr algn="ctr"/>
            <a:r>
              <a:rPr lang="en-US" sz="1600" dirty="0"/>
              <a:t>Look for private platforms and tools that allow members to engage in meaningful relationships—interact, collaborate, share, learn and solve their top-of-mind problems. </a:t>
            </a:r>
          </a:p>
          <a:p>
            <a:pPr algn="ctr"/>
            <a:endParaRPr lang="en-US" sz="1800" dirty="0"/>
          </a:p>
          <a:p>
            <a:pPr algn="ctr"/>
            <a:endParaRPr lang="en-US" sz="1800" dirty="0"/>
          </a:p>
          <a:p>
            <a:pPr algn="ctr"/>
            <a:endParaRPr lang="en-US" sz="1800" dirty="0"/>
          </a:p>
        </p:txBody>
      </p:sp>
      <p:sp>
        <p:nvSpPr>
          <p:cNvPr id="12" name="Content Placeholder 11">
            <a:extLst>
              <a:ext uri="{FF2B5EF4-FFF2-40B4-BE49-F238E27FC236}">
                <a16:creationId xmlns:a16="http://schemas.microsoft.com/office/drawing/2014/main" id="{AA0C383F-2D44-4BFB-863E-401C8CBA90A8}"/>
              </a:ext>
            </a:extLst>
          </p:cNvPr>
          <p:cNvSpPr>
            <a:spLocks noGrp="1"/>
          </p:cNvSpPr>
          <p:nvPr>
            <p:ph sz="quarter" idx="11"/>
          </p:nvPr>
        </p:nvSpPr>
        <p:spPr>
          <a:xfrm>
            <a:off x="4069080" y="1993392"/>
            <a:ext cx="3108960" cy="2613580"/>
          </a:xfrm>
        </p:spPr>
        <p:txBody>
          <a:bodyPr/>
          <a:lstStyle/>
          <a:p>
            <a:pPr algn="ctr"/>
            <a:r>
              <a:rPr lang="en-US" sz="2400" dirty="0">
                <a:solidFill>
                  <a:schemeClr val="accent1"/>
                </a:solidFill>
              </a:rPr>
              <a:t>Videoconferencing &amp; Webinars</a:t>
            </a:r>
          </a:p>
          <a:p>
            <a:pPr algn="ctr"/>
            <a:endParaRPr lang="en-US" sz="2400" dirty="0">
              <a:solidFill>
                <a:schemeClr val="accent1"/>
              </a:solidFill>
            </a:endParaRPr>
          </a:p>
          <a:p>
            <a:pPr algn="ctr"/>
            <a:endParaRPr lang="en-US" sz="2400" dirty="0">
              <a:solidFill>
                <a:schemeClr val="accent1"/>
              </a:solidFill>
            </a:endParaRPr>
          </a:p>
          <a:p>
            <a:pPr algn="ctr"/>
            <a:endParaRPr lang="en-US" sz="2400" dirty="0">
              <a:solidFill>
                <a:schemeClr val="accent1"/>
              </a:solidFill>
            </a:endParaRPr>
          </a:p>
          <a:p>
            <a:pPr algn="ctr"/>
            <a:r>
              <a:rPr lang="en-US" sz="1600" dirty="0"/>
              <a:t>Many videoconferencing tools have enhanced tools, such as live chat, polling, and screensharing that can make meetings more interactive and engaging.</a:t>
            </a:r>
          </a:p>
          <a:p>
            <a:pPr algn="ctr"/>
            <a:endParaRPr lang="en-US" sz="1600" dirty="0"/>
          </a:p>
          <a:p>
            <a:pPr algn="ctr"/>
            <a:endParaRPr lang="en-US" sz="1600" dirty="0"/>
          </a:p>
          <a:p>
            <a:pPr algn="ctr"/>
            <a:endParaRPr lang="en-US" sz="1600" dirty="0"/>
          </a:p>
        </p:txBody>
      </p:sp>
      <p:sp>
        <p:nvSpPr>
          <p:cNvPr id="13" name="Content Placeholder 12">
            <a:extLst>
              <a:ext uri="{FF2B5EF4-FFF2-40B4-BE49-F238E27FC236}">
                <a16:creationId xmlns:a16="http://schemas.microsoft.com/office/drawing/2014/main" id="{75B66C9D-D07E-4526-8973-F756148B8536}"/>
              </a:ext>
            </a:extLst>
          </p:cNvPr>
          <p:cNvSpPr>
            <a:spLocks noGrp="1"/>
          </p:cNvSpPr>
          <p:nvPr>
            <p:ph sz="quarter" idx="12"/>
          </p:nvPr>
        </p:nvSpPr>
        <p:spPr>
          <a:xfrm>
            <a:off x="7452360" y="1993392"/>
            <a:ext cx="3108960" cy="2084832"/>
          </a:xfrm>
        </p:spPr>
        <p:txBody>
          <a:bodyPr/>
          <a:lstStyle/>
          <a:p>
            <a:pPr algn="ctr"/>
            <a:r>
              <a:rPr lang="en-US" sz="2400" dirty="0">
                <a:solidFill>
                  <a:schemeClr val="accent1"/>
                </a:solidFill>
              </a:rPr>
              <a:t>Project Management Tools</a:t>
            </a:r>
          </a:p>
          <a:p>
            <a:endParaRPr lang="en-US" sz="1600" dirty="0"/>
          </a:p>
          <a:p>
            <a:endParaRPr lang="en-US" sz="1600" dirty="0"/>
          </a:p>
          <a:p>
            <a:endParaRPr lang="en-US" sz="1600" dirty="0"/>
          </a:p>
          <a:p>
            <a:endParaRPr lang="en-US" sz="1600" dirty="0"/>
          </a:p>
          <a:p>
            <a:r>
              <a:rPr lang="en-US" sz="1600" dirty="0"/>
              <a:t>Project management tools offer teams a centralized hub for each project and an exact place where a team member can find resources  for decision-making.</a:t>
            </a:r>
          </a:p>
        </p:txBody>
      </p:sp>
      <p:sp>
        <p:nvSpPr>
          <p:cNvPr id="14" name="Content Placeholder 13">
            <a:extLst>
              <a:ext uri="{FF2B5EF4-FFF2-40B4-BE49-F238E27FC236}">
                <a16:creationId xmlns:a16="http://schemas.microsoft.com/office/drawing/2014/main" id="{7A4ADB3E-265F-4E08-8033-C84F8F6F6FAB}"/>
              </a:ext>
            </a:extLst>
          </p:cNvPr>
          <p:cNvSpPr>
            <a:spLocks noGrp="1"/>
          </p:cNvSpPr>
          <p:nvPr>
            <p:ph sz="quarter" idx="13"/>
          </p:nvPr>
        </p:nvSpPr>
        <p:spPr>
          <a:xfrm>
            <a:off x="10826496" y="1993392"/>
            <a:ext cx="3108960" cy="2084832"/>
          </a:xfrm>
        </p:spPr>
        <p:txBody>
          <a:bodyPr/>
          <a:lstStyle/>
          <a:p>
            <a:pPr algn="ctr"/>
            <a:r>
              <a:rPr lang="en-US" sz="2400" dirty="0">
                <a:solidFill>
                  <a:schemeClr val="accent1"/>
                </a:solidFill>
              </a:rPr>
              <a:t>Document Sharing &amp; Collaboration</a:t>
            </a:r>
          </a:p>
          <a:p>
            <a:pPr algn="ctr"/>
            <a:endParaRPr lang="en-US" sz="2400" dirty="0">
              <a:solidFill>
                <a:schemeClr val="accent1"/>
              </a:solidFill>
            </a:endParaRPr>
          </a:p>
          <a:p>
            <a:pPr algn="ctr"/>
            <a:endParaRPr lang="en-US" sz="2400" dirty="0">
              <a:solidFill>
                <a:schemeClr val="accent1"/>
              </a:solidFill>
            </a:endParaRPr>
          </a:p>
          <a:p>
            <a:pPr algn="ctr"/>
            <a:endParaRPr lang="en-US" sz="2400" dirty="0">
              <a:solidFill>
                <a:schemeClr val="accent1"/>
              </a:solidFill>
            </a:endParaRPr>
          </a:p>
          <a:p>
            <a:r>
              <a:rPr lang="en-US" sz="1600" dirty="0"/>
              <a:t>Cloud-based storage allows easy access to documents. Other tools also offer tools for simultaneous collaboration within a file.</a:t>
            </a:r>
          </a:p>
          <a:p>
            <a:endParaRPr lang="en-US" sz="1600" dirty="0"/>
          </a:p>
          <a:p>
            <a:endParaRPr lang="en-US" sz="1600" dirty="0"/>
          </a:p>
        </p:txBody>
      </p:sp>
      <p:sp>
        <p:nvSpPr>
          <p:cNvPr id="19" name="Subtitle 18">
            <a:extLst>
              <a:ext uri="{FF2B5EF4-FFF2-40B4-BE49-F238E27FC236}">
                <a16:creationId xmlns:a16="http://schemas.microsoft.com/office/drawing/2014/main" id="{25DC8A72-59F2-483E-BBA0-D2F91539D810}"/>
              </a:ext>
            </a:extLst>
          </p:cNvPr>
          <p:cNvSpPr>
            <a:spLocks noGrp="1"/>
          </p:cNvSpPr>
          <p:nvPr>
            <p:ph type="subTitle" sz="quarter" idx="18"/>
          </p:nvPr>
        </p:nvSpPr>
        <p:spPr>
          <a:xfrm>
            <a:off x="694944" y="1508113"/>
            <a:ext cx="13249656" cy="384048"/>
          </a:xfrm>
        </p:spPr>
        <p:txBody>
          <a:bodyPr/>
          <a:lstStyle/>
          <a:p>
            <a:r>
              <a:rPr lang="en-US" sz="1800" dirty="0"/>
              <a:t>TIP: Many software companies offer reduced or special rates for nonprofits. It never hurts to ask!</a:t>
            </a:r>
          </a:p>
          <a:p>
            <a:endParaRPr lang="en-US" dirty="0"/>
          </a:p>
        </p:txBody>
      </p:sp>
      <p:sp>
        <p:nvSpPr>
          <p:cNvPr id="20" name="Title 5">
            <a:extLst>
              <a:ext uri="{FF2B5EF4-FFF2-40B4-BE49-F238E27FC236}">
                <a16:creationId xmlns:a16="http://schemas.microsoft.com/office/drawing/2014/main" id="{5BC26ECA-B2BB-441B-A4A8-A445AAEC4EF8}"/>
              </a:ext>
            </a:extLst>
          </p:cNvPr>
          <p:cNvSpPr>
            <a:spLocks noGrp="1"/>
          </p:cNvSpPr>
          <p:nvPr>
            <p:ph type="title"/>
          </p:nvPr>
        </p:nvSpPr>
        <p:spPr>
          <a:xfrm>
            <a:off x="694944" y="484632"/>
            <a:ext cx="13249656" cy="722376"/>
          </a:xfrm>
        </p:spPr>
        <p:txBody>
          <a:bodyPr/>
          <a:lstStyle/>
          <a:p>
            <a:r>
              <a:rPr lang="en-US" sz="2800" dirty="0"/>
              <a:t>Common Virtual Collaboration Tools</a:t>
            </a:r>
          </a:p>
        </p:txBody>
      </p:sp>
      <p:sp>
        <p:nvSpPr>
          <p:cNvPr id="21" name="Oval 20">
            <a:extLst>
              <a:ext uri="{FF2B5EF4-FFF2-40B4-BE49-F238E27FC236}">
                <a16:creationId xmlns:a16="http://schemas.microsoft.com/office/drawing/2014/main" id="{73F780BE-BB57-48AD-9171-075B209B7CD2}"/>
              </a:ext>
            </a:extLst>
          </p:cNvPr>
          <p:cNvSpPr>
            <a:spLocks noChangeArrowheads="1"/>
          </p:cNvSpPr>
          <p:nvPr/>
        </p:nvSpPr>
        <p:spPr bwMode="auto">
          <a:xfrm>
            <a:off x="1568704" y="2955384"/>
            <a:ext cx="1398016" cy="136710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2" name="Freeform 33">
            <a:extLst>
              <a:ext uri="{FF2B5EF4-FFF2-40B4-BE49-F238E27FC236}">
                <a16:creationId xmlns:a16="http://schemas.microsoft.com/office/drawing/2014/main" id="{C0DFEB2E-CE16-414E-9386-00A7F8FD71BD}"/>
              </a:ext>
            </a:extLst>
          </p:cNvPr>
          <p:cNvSpPr>
            <a:spLocks noEditPoints="1"/>
          </p:cNvSpPr>
          <p:nvPr/>
        </p:nvSpPr>
        <p:spPr bwMode="auto">
          <a:xfrm>
            <a:off x="1784622" y="3157847"/>
            <a:ext cx="951382" cy="767074"/>
          </a:xfrm>
          <a:custGeom>
            <a:avLst/>
            <a:gdLst>
              <a:gd name="T0" fmla="*/ 169 w 485"/>
              <a:gd name="T1" fmla="*/ 91 h 364"/>
              <a:gd name="T2" fmla="*/ 169 w 485"/>
              <a:gd name="T3" fmla="*/ 81 h 364"/>
              <a:gd name="T4" fmla="*/ 177 w 485"/>
              <a:gd name="T5" fmla="*/ 74 h 364"/>
              <a:gd name="T6" fmla="*/ 123 w 485"/>
              <a:gd name="T7" fmla="*/ 279 h 364"/>
              <a:gd name="T8" fmla="*/ 49 w 485"/>
              <a:gd name="T9" fmla="*/ 232 h 364"/>
              <a:gd name="T10" fmla="*/ 0 w 485"/>
              <a:gd name="T11" fmla="*/ 359 h 364"/>
              <a:gd name="T12" fmla="*/ 190 w 485"/>
              <a:gd name="T13" fmla="*/ 359 h 364"/>
              <a:gd name="T14" fmla="*/ 95 w 485"/>
              <a:gd name="T15" fmla="*/ 181 h 364"/>
              <a:gd name="T16" fmla="*/ 58 w 485"/>
              <a:gd name="T17" fmla="*/ 232 h 364"/>
              <a:gd name="T18" fmla="*/ 56 w 485"/>
              <a:gd name="T19" fmla="*/ 320 h 364"/>
              <a:gd name="T20" fmla="*/ 114 w 485"/>
              <a:gd name="T21" fmla="*/ 286 h 364"/>
              <a:gd name="T22" fmla="*/ 180 w 485"/>
              <a:gd name="T23" fmla="*/ 355 h 364"/>
              <a:gd name="T24" fmla="*/ 246 w 485"/>
              <a:gd name="T25" fmla="*/ 109 h 364"/>
              <a:gd name="T26" fmla="*/ 262 w 485"/>
              <a:gd name="T27" fmla="*/ 92 h 364"/>
              <a:gd name="T28" fmla="*/ 262 w 485"/>
              <a:gd name="T29" fmla="*/ 102 h 364"/>
              <a:gd name="T30" fmla="*/ 316 w 485"/>
              <a:gd name="T31" fmla="*/ 109 h 364"/>
              <a:gd name="T32" fmla="*/ 299 w 485"/>
              <a:gd name="T33" fmla="*/ 126 h 364"/>
              <a:gd name="T34" fmla="*/ 292 w 485"/>
              <a:gd name="T35" fmla="*/ 109 h 364"/>
              <a:gd name="T36" fmla="*/ 299 w 485"/>
              <a:gd name="T37" fmla="*/ 117 h 364"/>
              <a:gd name="T38" fmla="*/ 327 w 485"/>
              <a:gd name="T39" fmla="*/ 215 h 364"/>
              <a:gd name="T40" fmla="*/ 378 w 485"/>
              <a:gd name="T41" fmla="*/ 108 h 364"/>
              <a:gd name="T42" fmla="*/ 203 w 485"/>
              <a:gd name="T43" fmla="*/ 0 h 364"/>
              <a:gd name="T44" fmla="*/ 154 w 485"/>
              <a:gd name="T45" fmla="*/ 183 h 364"/>
              <a:gd name="T46" fmla="*/ 208 w 485"/>
              <a:gd name="T47" fmla="*/ 143 h 364"/>
              <a:gd name="T48" fmla="*/ 321 w 485"/>
              <a:gd name="T49" fmla="*/ 216 h 364"/>
              <a:gd name="T50" fmla="*/ 226 w 485"/>
              <a:gd name="T51" fmla="*/ 130 h 364"/>
              <a:gd name="T52" fmla="*/ 199 w 485"/>
              <a:gd name="T53" fmla="*/ 137 h 364"/>
              <a:gd name="T54" fmla="*/ 180 w 485"/>
              <a:gd name="T55" fmla="*/ 134 h 364"/>
              <a:gd name="T56" fmla="*/ 131 w 485"/>
              <a:gd name="T57" fmla="*/ 71 h 364"/>
              <a:gd name="T58" fmla="*/ 275 w 485"/>
              <a:gd name="T59" fmla="*/ 49 h 364"/>
              <a:gd name="T60" fmla="*/ 314 w 485"/>
              <a:gd name="T61" fmla="*/ 169 h 364"/>
              <a:gd name="T62" fmla="*/ 296 w 485"/>
              <a:gd name="T63" fmla="*/ 173 h 364"/>
              <a:gd name="T64" fmla="*/ 418 w 485"/>
              <a:gd name="T65" fmla="*/ 279 h 364"/>
              <a:gd name="T66" fmla="*/ 343 w 485"/>
              <a:gd name="T67" fmla="*/ 232 h 364"/>
              <a:gd name="T68" fmla="*/ 295 w 485"/>
              <a:gd name="T69" fmla="*/ 359 h 364"/>
              <a:gd name="T70" fmla="*/ 485 w 485"/>
              <a:gd name="T71" fmla="*/ 359 h 364"/>
              <a:gd name="T72" fmla="*/ 390 w 485"/>
              <a:gd name="T73" fmla="*/ 181 h 364"/>
              <a:gd name="T74" fmla="*/ 353 w 485"/>
              <a:gd name="T75" fmla="*/ 232 h 364"/>
              <a:gd name="T76" fmla="*/ 350 w 485"/>
              <a:gd name="T77" fmla="*/ 320 h 364"/>
              <a:gd name="T78" fmla="*/ 409 w 485"/>
              <a:gd name="T79" fmla="*/ 286 h 364"/>
              <a:gd name="T80" fmla="*/ 475 w 485"/>
              <a:gd name="T81" fmla="*/ 355 h 364"/>
              <a:gd name="T82" fmla="*/ 189 w 485"/>
              <a:gd name="T83" fmla="*/ 74 h 364"/>
              <a:gd name="T84" fmla="*/ 206 w 485"/>
              <a:gd name="T85" fmla="*/ 57 h 364"/>
              <a:gd name="T86" fmla="*/ 206 w 485"/>
              <a:gd name="T87" fmla="*/ 66 h 364"/>
              <a:gd name="T88" fmla="*/ 260 w 485"/>
              <a:gd name="T89" fmla="*/ 74 h 364"/>
              <a:gd name="T90" fmla="*/ 243 w 485"/>
              <a:gd name="T91" fmla="*/ 91 h 364"/>
              <a:gd name="T92" fmla="*/ 236 w 485"/>
              <a:gd name="T93" fmla="*/ 74 h 364"/>
              <a:gd name="T94" fmla="*/ 243 w 485"/>
              <a:gd name="T95" fmla="*/ 81 h 364"/>
              <a:gd name="T96" fmla="*/ 336 w 485"/>
              <a:gd name="T97" fmla="*/ 92 h 364"/>
              <a:gd name="T98" fmla="*/ 336 w 485"/>
              <a:gd name="T99" fmla="*/ 102 h 364"/>
              <a:gd name="T100" fmla="*/ 329 w 485"/>
              <a:gd name="T101" fmla="*/ 109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5" h="364">
                <a:moveTo>
                  <a:pt x="169" y="57"/>
                </a:moveTo>
                <a:cubicBezTo>
                  <a:pt x="160" y="57"/>
                  <a:pt x="153" y="65"/>
                  <a:pt x="153" y="74"/>
                </a:cubicBezTo>
                <a:cubicBezTo>
                  <a:pt x="153" y="83"/>
                  <a:pt x="160" y="91"/>
                  <a:pt x="169" y="91"/>
                </a:cubicBezTo>
                <a:cubicBezTo>
                  <a:pt x="179" y="91"/>
                  <a:pt x="186" y="83"/>
                  <a:pt x="186" y="74"/>
                </a:cubicBezTo>
                <a:cubicBezTo>
                  <a:pt x="186" y="65"/>
                  <a:pt x="179" y="57"/>
                  <a:pt x="169" y="57"/>
                </a:cubicBezTo>
                <a:close/>
                <a:moveTo>
                  <a:pt x="169" y="81"/>
                </a:moveTo>
                <a:cubicBezTo>
                  <a:pt x="165" y="81"/>
                  <a:pt x="162" y="78"/>
                  <a:pt x="162" y="74"/>
                </a:cubicBezTo>
                <a:cubicBezTo>
                  <a:pt x="162" y="70"/>
                  <a:pt x="165" y="66"/>
                  <a:pt x="169" y="66"/>
                </a:cubicBezTo>
                <a:cubicBezTo>
                  <a:pt x="173" y="66"/>
                  <a:pt x="177" y="70"/>
                  <a:pt x="177" y="74"/>
                </a:cubicBezTo>
                <a:cubicBezTo>
                  <a:pt x="177" y="78"/>
                  <a:pt x="173" y="81"/>
                  <a:pt x="169" y="81"/>
                </a:cubicBezTo>
                <a:close/>
                <a:moveTo>
                  <a:pt x="138" y="312"/>
                </a:moveTo>
                <a:cubicBezTo>
                  <a:pt x="127" y="309"/>
                  <a:pt x="124" y="290"/>
                  <a:pt x="123" y="279"/>
                </a:cubicBezTo>
                <a:cubicBezTo>
                  <a:pt x="134" y="267"/>
                  <a:pt x="141" y="250"/>
                  <a:pt x="141" y="232"/>
                </a:cubicBezTo>
                <a:cubicBezTo>
                  <a:pt x="141" y="195"/>
                  <a:pt x="123" y="171"/>
                  <a:pt x="95" y="171"/>
                </a:cubicBezTo>
                <a:cubicBezTo>
                  <a:pt x="66" y="171"/>
                  <a:pt x="49" y="195"/>
                  <a:pt x="49" y="232"/>
                </a:cubicBezTo>
                <a:cubicBezTo>
                  <a:pt x="49" y="251"/>
                  <a:pt x="56" y="268"/>
                  <a:pt x="67" y="279"/>
                </a:cubicBezTo>
                <a:cubicBezTo>
                  <a:pt x="67" y="293"/>
                  <a:pt x="62" y="308"/>
                  <a:pt x="53" y="311"/>
                </a:cubicBezTo>
                <a:cubicBezTo>
                  <a:pt x="9" y="320"/>
                  <a:pt x="0" y="342"/>
                  <a:pt x="0" y="359"/>
                </a:cubicBezTo>
                <a:cubicBezTo>
                  <a:pt x="0" y="362"/>
                  <a:pt x="2" y="364"/>
                  <a:pt x="4" y="364"/>
                </a:cubicBezTo>
                <a:cubicBezTo>
                  <a:pt x="185" y="364"/>
                  <a:pt x="185" y="364"/>
                  <a:pt x="185" y="364"/>
                </a:cubicBezTo>
                <a:cubicBezTo>
                  <a:pt x="188" y="364"/>
                  <a:pt x="190" y="362"/>
                  <a:pt x="190" y="359"/>
                </a:cubicBezTo>
                <a:cubicBezTo>
                  <a:pt x="190" y="343"/>
                  <a:pt x="181" y="321"/>
                  <a:pt x="138" y="312"/>
                </a:cubicBezTo>
                <a:close/>
                <a:moveTo>
                  <a:pt x="58" y="232"/>
                </a:moveTo>
                <a:cubicBezTo>
                  <a:pt x="58" y="185"/>
                  <a:pt x="86" y="181"/>
                  <a:pt x="95" y="181"/>
                </a:cubicBezTo>
                <a:cubicBezTo>
                  <a:pt x="104" y="181"/>
                  <a:pt x="132" y="185"/>
                  <a:pt x="132" y="232"/>
                </a:cubicBezTo>
                <a:cubicBezTo>
                  <a:pt x="132" y="261"/>
                  <a:pt x="112" y="283"/>
                  <a:pt x="95" y="283"/>
                </a:cubicBezTo>
                <a:cubicBezTo>
                  <a:pt x="77" y="283"/>
                  <a:pt x="58" y="261"/>
                  <a:pt x="58" y="232"/>
                </a:cubicBezTo>
                <a:close/>
                <a:moveTo>
                  <a:pt x="9" y="355"/>
                </a:moveTo>
                <a:cubicBezTo>
                  <a:pt x="12" y="338"/>
                  <a:pt x="27" y="326"/>
                  <a:pt x="55" y="320"/>
                </a:cubicBezTo>
                <a:cubicBezTo>
                  <a:pt x="55" y="320"/>
                  <a:pt x="55" y="320"/>
                  <a:pt x="56" y="320"/>
                </a:cubicBezTo>
                <a:cubicBezTo>
                  <a:pt x="68" y="316"/>
                  <a:pt x="74" y="301"/>
                  <a:pt x="76" y="286"/>
                </a:cubicBezTo>
                <a:cubicBezTo>
                  <a:pt x="82" y="290"/>
                  <a:pt x="88" y="292"/>
                  <a:pt x="95" y="292"/>
                </a:cubicBezTo>
                <a:cubicBezTo>
                  <a:pt x="102" y="292"/>
                  <a:pt x="108" y="290"/>
                  <a:pt x="114" y="286"/>
                </a:cubicBezTo>
                <a:cubicBezTo>
                  <a:pt x="116" y="302"/>
                  <a:pt x="122" y="317"/>
                  <a:pt x="136" y="321"/>
                </a:cubicBezTo>
                <a:cubicBezTo>
                  <a:pt x="136" y="321"/>
                  <a:pt x="136" y="321"/>
                  <a:pt x="136" y="321"/>
                </a:cubicBezTo>
                <a:cubicBezTo>
                  <a:pt x="163" y="326"/>
                  <a:pt x="178" y="338"/>
                  <a:pt x="180" y="355"/>
                </a:cubicBezTo>
                <a:lnTo>
                  <a:pt x="9" y="355"/>
                </a:lnTo>
                <a:close/>
                <a:moveTo>
                  <a:pt x="262" y="92"/>
                </a:moveTo>
                <a:cubicBezTo>
                  <a:pt x="253" y="92"/>
                  <a:pt x="246" y="100"/>
                  <a:pt x="246" y="109"/>
                </a:cubicBezTo>
                <a:cubicBezTo>
                  <a:pt x="246" y="118"/>
                  <a:pt x="253" y="126"/>
                  <a:pt x="262" y="126"/>
                </a:cubicBezTo>
                <a:cubicBezTo>
                  <a:pt x="272" y="126"/>
                  <a:pt x="279" y="118"/>
                  <a:pt x="279" y="109"/>
                </a:cubicBezTo>
                <a:cubicBezTo>
                  <a:pt x="279" y="100"/>
                  <a:pt x="272" y="92"/>
                  <a:pt x="262" y="92"/>
                </a:cubicBezTo>
                <a:close/>
                <a:moveTo>
                  <a:pt x="262" y="117"/>
                </a:moveTo>
                <a:cubicBezTo>
                  <a:pt x="258" y="117"/>
                  <a:pt x="255" y="113"/>
                  <a:pt x="255" y="109"/>
                </a:cubicBezTo>
                <a:cubicBezTo>
                  <a:pt x="255" y="105"/>
                  <a:pt x="258" y="102"/>
                  <a:pt x="262" y="102"/>
                </a:cubicBezTo>
                <a:cubicBezTo>
                  <a:pt x="267" y="102"/>
                  <a:pt x="270" y="105"/>
                  <a:pt x="270" y="109"/>
                </a:cubicBezTo>
                <a:cubicBezTo>
                  <a:pt x="270" y="113"/>
                  <a:pt x="267" y="117"/>
                  <a:pt x="262" y="117"/>
                </a:cubicBezTo>
                <a:close/>
                <a:moveTo>
                  <a:pt x="316" y="109"/>
                </a:moveTo>
                <a:cubicBezTo>
                  <a:pt x="316" y="100"/>
                  <a:pt x="308" y="92"/>
                  <a:pt x="299" y="92"/>
                </a:cubicBezTo>
                <a:cubicBezTo>
                  <a:pt x="290" y="92"/>
                  <a:pt x="282" y="100"/>
                  <a:pt x="282" y="109"/>
                </a:cubicBezTo>
                <a:cubicBezTo>
                  <a:pt x="282" y="118"/>
                  <a:pt x="290" y="126"/>
                  <a:pt x="299" y="126"/>
                </a:cubicBezTo>
                <a:cubicBezTo>
                  <a:pt x="308" y="126"/>
                  <a:pt x="316" y="118"/>
                  <a:pt x="316" y="109"/>
                </a:cubicBezTo>
                <a:close/>
                <a:moveTo>
                  <a:pt x="299" y="117"/>
                </a:moveTo>
                <a:cubicBezTo>
                  <a:pt x="295" y="117"/>
                  <a:pt x="292" y="113"/>
                  <a:pt x="292" y="109"/>
                </a:cubicBezTo>
                <a:cubicBezTo>
                  <a:pt x="292" y="105"/>
                  <a:pt x="295" y="102"/>
                  <a:pt x="299" y="102"/>
                </a:cubicBezTo>
                <a:cubicBezTo>
                  <a:pt x="303" y="102"/>
                  <a:pt x="307" y="105"/>
                  <a:pt x="307" y="109"/>
                </a:cubicBezTo>
                <a:cubicBezTo>
                  <a:pt x="307" y="113"/>
                  <a:pt x="303" y="117"/>
                  <a:pt x="299" y="117"/>
                </a:cubicBezTo>
                <a:close/>
                <a:moveTo>
                  <a:pt x="321" y="216"/>
                </a:moveTo>
                <a:cubicBezTo>
                  <a:pt x="322" y="216"/>
                  <a:pt x="323" y="216"/>
                  <a:pt x="324" y="216"/>
                </a:cubicBezTo>
                <a:cubicBezTo>
                  <a:pt x="325" y="216"/>
                  <a:pt x="326" y="216"/>
                  <a:pt x="327" y="215"/>
                </a:cubicBezTo>
                <a:cubicBezTo>
                  <a:pt x="328" y="214"/>
                  <a:pt x="329" y="212"/>
                  <a:pt x="328" y="210"/>
                </a:cubicBezTo>
                <a:cubicBezTo>
                  <a:pt x="328" y="210"/>
                  <a:pt x="321" y="195"/>
                  <a:pt x="320" y="177"/>
                </a:cubicBezTo>
                <a:cubicBezTo>
                  <a:pt x="354" y="168"/>
                  <a:pt x="378" y="140"/>
                  <a:pt x="378" y="108"/>
                </a:cubicBezTo>
                <a:cubicBezTo>
                  <a:pt x="378" y="69"/>
                  <a:pt x="341" y="37"/>
                  <a:pt x="296" y="37"/>
                </a:cubicBezTo>
                <a:cubicBezTo>
                  <a:pt x="289" y="37"/>
                  <a:pt x="283" y="37"/>
                  <a:pt x="276" y="39"/>
                </a:cubicBezTo>
                <a:cubicBezTo>
                  <a:pt x="262" y="15"/>
                  <a:pt x="234" y="0"/>
                  <a:pt x="203" y="0"/>
                </a:cubicBezTo>
                <a:cubicBezTo>
                  <a:pt x="158" y="0"/>
                  <a:pt x="122" y="32"/>
                  <a:pt x="122" y="71"/>
                </a:cubicBezTo>
                <a:cubicBezTo>
                  <a:pt x="122" y="100"/>
                  <a:pt x="141" y="125"/>
                  <a:pt x="171" y="137"/>
                </a:cubicBezTo>
                <a:cubicBezTo>
                  <a:pt x="169" y="163"/>
                  <a:pt x="154" y="183"/>
                  <a:pt x="154" y="183"/>
                </a:cubicBezTo>
                <a:cubicBezTo>
                  <a:pt x="152" y="185"/>
                  <a:pt x="152" y="188"/>
                  <a:pt x="154" y="189"/>
                </a:cubicBezTo>
                <a:cubicBezTo>
                  <a:pt x="155" y="191"/>
                  <a:pt x="157" y="191"/>
                  <a:pt x="159" y="191"/>
                </a:cubicBezTo>
                <a:cubicBezTo>
                  <a:pt x="184" y="179"/>
                  <a:pt x="200" y="164"/>
                  <a:pt x="208" y="143"/>
                </a:cubicBezTo>
                <a:cubicBezTo>
                  <a:pt x="213" y="142"/>
                  <a:pt x="218" y="142"/>
                  <a:pt x="224" y="141"/>
                </a:cubicBezTo>
                <a:cubicBezTo>
                  <a:pt x="236" y="163"/>
                  <a:pt x="261" y="177"/>
                  <a:pt x="289" y="179"/>
                </a:cubicBezTo>
                <a:cubicBezTo>
                  <a:pt x="295" y="193"/>
                  <a:pt x="306" y="205"/>
                  <a:pt x="321" y="216"/>
                </a:cubicBezTo>
                <a:close/>
                <a:moveTo>
                  <a:pt x="292" y="170"/>
                </a:moveTo>
                <a:cubicBezTo>
                  <a:pt x="265" y="169"/>
                  <a:pt x="241" y="155"/>
                  <a:pt x="230" y="133"/>
                </a:cubicBezTo>
                <a:cubicBezTo>
                  <a:pt x="229" y="131"/>
                  <a:pt x="228" y="130"/>
                  <a:pt x="226" y="130"/>
                </a:cubicBezTo>
                <a:cubicBezTo>
                  <a:pt x="226" y="130"/>
                  <a:pt x="225" y="130"/>
                  <a:pt x="225" y="131"/>
                </a:cubicBezTo>
                <a:cubicBezTo>
                  <a:pt x="218" y="132"/>
                  <a:pt x="211" y="133"/>
                  <a:pt x="204" y="133"/>
                </a:cubicBezTo>
                <a:cubicBezTo>
                  <a:pt x="202" y="133"/>
                  <a:pt x="200" y="135"/>
                  <a:pt x="199" y="137"/>
                </a:cubicBezTo>
                <a:cubicBezTo>
                  <a:pt x="199" y="138"/>
                  <a:pt x="199" y="138"/>
                  <a:pt x="199" y="139"/>
                </a:cubicBezTo>
                <a:cubicBezTo>
                  <a:pt x="194" y="154"/>
                  <a:pt x="185" y="165"/>
                  <a:pt x="170" y="175"/>
                </a:cubicBezTo>
                <a:cubicBezTo>
                  <a:pt x="175" y="165"/>
                  <a:pt x="180" y="150"/>
                  <a:pt x="180" y="134"/>
                </a:cubicBezTo>
                <a:cubicBezTo>
                  <a:pt x="180" y="134"/>
                  <a:pt x="180" y="134"/>
                  <a:pt x="180" y="134"/>
                </a:cubicBezTo>
                <a:cubicBezTo>
                  <a:pt x="180" y="132"/>
                  <a:pt x="179" y="130"/>
                  <a:pt x="177" y="129"/>
                </a:cubicBezTo>
                <a:cubicBezTo>
                  <a:pt x="149" y="120"/>
                  <a:pt x="131" y="97"/>
                  <a:pt x="131" y="71"/>
                </a:cubicBezTo>
                <a:cubicBezTo>
                  <a:pt x="131" y="37"/>
                  <a:pt x="164" y="9"/>
                  <a:pt x="203" y="9"/>
                </a:cubicBezTo>
                <a:cubicBezTo>
                  <a:pt x="232" y="9"/>
                  <a:pt x="258" y="24"/>
                  <a:pt x="269" y="47"/>
                </a:cubicBezTo>
                <a:cubicBezTo>
                  <a:pt x="270" y="48"/>
                  <a:pt x="273" y="49"/>
                  <a:pt x="275" y="49"/>
                </a:cubicBezTo>
                <a:cubicBezTo>
                  <a:pt x="282" y="47"/>
                  <a:pt x="289" y="46"/>
                  <a:pt x="296" y="46"/>
                </a:cubicBezTo>
                <a:cubicBezTo>
                  <a:pt x="336" y="46"/>
                  <a:pt x="368" y="74"/>
                  <a:pt x="368" y="108"/>
                </a:cubicBezTo>
                <a:cubicBezTo>
                  <a:pt x="368" y="137"/>
                  <a:pt x="346" y="162"/>
                  <a:pt x="314" y="169"/>
                </a:cubicBezTo>
                <a:cubicBezTo>
                  <a:pt x="312" y="169"/>
                  <a:pt x="310" y="171"/>
                  <a:pt x="310" y="173"/>
                </a:cubicBezTo>
                <a:cubicBezTo>
                  <a:pt x="311" y="183"/>
                  <a:pt x="312" y="191"/>
                  <a:pt x="314" y="198"/>
                </a:cubicBezTo>
                <a:cubicBezTo>
                  <a:pt x="306" y="190"/>
                  <a:pt x="300" y="182"/>
                  <a:pt x="296" y="173"/>
                </a:cubicBezTo>
                <a:cubicBezTo>
                  <a:pt x="296" y="171"/>
                  <a:pt x="294" y="170"/>
                  <a:pt x="292" y="170"/>
                </a:cubicBezTo>
                <a:close/>
                <a:moveTo>
                  <a:pt x="433" y="312"/>
                </a:moveTo>
                <a:cubicBezTo>
                  <a:pt x="422" y="309"/>
                  <a:pt x="418" y="290"/>
                  <a:pt x="418" y="279"/>
                </a:cubicBezTo>
                <a:cubicBezTo>
                  <a:pt x="429" y="267"/>
                  <a:pt x="436" y="250"/>
                  <a:pt x="436" y="232"/>
                </a:cubicBezTo>
                <a:cubicBezTo>
                  <a:pt x="436" y="195"/>
                  <a:pt x="418" y="171"/>
                  <a:pt x="390" y="171"/>
                </a:cubicBezTo>
                <a:cubicBezTo>
                  <a:pt x="361" y="171"/>
                  <a:pt x="343" y="195"/>
                  <a:pt x="343" y="232"/>
                </a:cubicBezTo>
                <a:cubicBezTo>
                  <a:pt x="343" y="251"/>
                  <a:pt x="351" y="268"/>
                  <a:pt x="362" y="279"/>
                </a:cubicBezTo>
                <a:cubicBezTo>
                  <a:pt x="362" y="293"/>
                  <a:pt x="357" y="308"/>
                  <a:pt x="348" y="311"/>
                </a:cubicBezTo>
                <a:cubicBezTo>
                  <a:pt x="304" y="320"/>
                  <a:pt x="295" y="342"/>
                  <a:pt x="295" y="359"/>
                </a:cubicBezTo>
                <a:cubicBezTo>
                  <a:pt x="295" y="362"/>
                  <a:pt x="297" y="364"/>
                  <a:pt x="299" y="364"/>
                </a:cubicBezTo>
                <a:cubicBezTo>
                  <a:pt x="480" y="364"/>
                  <a:pt x="480" y="364"/>
                  <a:pt x="480" y="364"/>
                </a:cubicBezTo>
                <a:cubicBezTo>
                  <a:pt x="483" y="364"/>
                  <a:pt x="485" y="362"/>
                  <a:pt x="485" y="359"/>
                </a:cubicBezTo>
                <a:cubicBezTo>
                  <a:pt x="485" y="343"/>
                  <a:pt x="476" y="321"/>
                  <a:pt x="433" y="312"/>
                </a:cubicBezTo>
                <a:close/>
                <a:moveTo>
                  <a:pt x="353" y="232"/>
                </a:moveTo>
                <a:cubicBezTo>
                  <a:pt x="353" y="185"/>
                  <a:pt x="381" y="181"/>
                  <a:pt x="390" y="181"/>
                </a:cubicBezTo>
                <a:cubicBezTo>
                  <a:pt x="398" y="181"/>
                  <a:pt x="427" y="185"/>
                  <a:pt x="427" y="232"/>
                </a:cubicBezTo>
                <a:cubicBezTo>
                  <a:pt x="427" y="261"/>
                  <a:pt x="407" y="283"/>
                  <a:pt x="390" y="283"/>
                </a:cubicBezTo>
                <a:cubicBezTo>
                  <a:pt x="372" y="283"/>
                  <a:pt x="353" y="261"/>
                  <a:pt x="353" y="232"/>
                </a:cubicBezTo>
                <a:close/>
                <a:moveTo>
                  <a:pt x="304" y="355"/>
                </a:moveTo>
                <a:cubicBezTo>
                  <a:pt x="307" y="338"/>
                  <a:pt x="322" y="326"/>
                  <a:pt x="350" y="320"/>
                </a:cubicBezTo>
                <a:cubicBezTo>
                  <a:pt x="350" y="320"/>
                  <a:pt x="350" y="320"/>
                  <a:pt x="350" y="320"/>
                </a:cubicBezTo>
                <a:cubicBezTo>
                  <a:pt x="363" y="316"/>
                  <a:pt x="369" y="301"/>
                  <a:pt x="371" y="286"/>
                </a:cubicBezTo>
                <a:cubicBezTo>
                  <a:pt x="377" y="290"/>
                  <a:pt x="383" y="292"/>
                  <a:pt x="390" y="292"/>
                </a:cubicBezTo>
                <a:cubicBezTo>
                  <a:pt x="397" y="292"/>
                  <a:pt x="403" y="290"/>
                  <a:pt x="409" y="286"/>
                </a:cubicBezTo>
                <a:cubicBezTo>
                  <a:pt x="411" y="302"/>
                  <a:pt x="417" y="317"/>
                  <a:pt x="431" y="321"/>
                </a:cubicBezTo>
                <a:cubicBezTo>
                  <a:pt x="431" y="321"/>
                  <a:pt x="431" y="321"/>
                  <a:pt x="431" y="321"/>
                </a:cubicBezTo>
                <a:cubicBezTo>
                  <a:pt x="458" y="326"/>
                  <a:pt x="473" y="338"/>
                  <a:pt x="475" y="355"/>
                </a:cubicBezTo>
                <a:lnTo>
                  <a:pt x="304" y="355"/>
                </a:lnTo>
                <a:close/>
                <a:moveTo>
                  <a:pt x="206" y="57"/>
                </a:moveTo>
                <a:cubicBezTo>
                  <a:pt x="197" y="57"/>
                  <a:pt x="189" y="65"/>
                  <a:pt x="189" y="74"/>
                </a:cubicBezTo>
                <a:cubicBezTo>
                  <a:pt x="189" y="83"/>
                  <a:pt x="197" y="91"/>
                  <a:pt x="206" y="91"/>
                </a:cubicBezTo>
                <a:cubicBezTo>
                  <a:pt x="215" y="91"/>
                  <a:pt x="223" y="83"/>
                  <a:pt x="223" y="74"/>
                </a:cubicBezTo>
                <a:cubicBezTo>
                  <a:pt x="223" y="65"/>
                  <a:pt x="215" y="57"/>
                  <a:pt x="206" y="57"/>
                </a:cubicBezTo>
                <a:close/>
                <a:moveTo>
                  <a:pt x="206" y="81"/>
                </a:moveTo>
                <a:cubicBezTo>
                  <a:pt x="202" y="81"/>
                  <a:pt x="199" y="78"/>
                  <a:pt x="199" y="74"/>
                </a:cubicBezTo>
                <a:cubicBezTo>
                  <a:pt x="199" y="70"/>
                  <a:pt x="202" y="66"/>
                  <a:pt x="206" y="66"/>
                </a:cubicBezTo>
                <a:cubicBezTo>
                  <a:pt x="210" y="66"/>
                  <a:pt x="214" y="70"/>
                  <a:pt x="214" y="74"/>
                </a:cubicBezTo>
                <a:cubicBezTo>
                  <a:pt x="214" y="78"/>
                  <a:pt x="210" y="81"/>
                  <a:pt x="206" y="81"/>
                </a:cubicBezTo>
                <a:close/>
                <a:moveTo>
                  <a:pt x="260" y="74"/>
                </a:moveTo>
                <a:cubicBezTo>
                  <a:pt x="260" y="65"/>
                  <a:pt x="252" y="57"/>
                  <a:pt x="243" y="57"/>
                </a:cubicBezTo>
                <a:cubicBezTo>
                  <a:pt x="234" y="57"/>
                  <a:pt x="226" y="65"/>
                  <a:pt x="226" y="74"/>
                </a:cubicBezTo>
                <a:cubicBezTo>
                  <a:pt x="226" y="83"/>
                  <a:pt x="234" y="91"/>
                  <a:pt x="243" y="91"/>
                </a:cubicBezTo>
                <a:cubicBezTo>
                  <a:pt x="252" y="91"/>
                  <a:pt x="260" y="83"/>
                  <a:pt x="260" y="74"/>
                </a:cubicBezTo>
                <a:close/>
                <a:moveTo>
                  <a:pt x="243" y="81"/>
                </a:moveTo>
                <a:cubicBezTo>
                  <a:pt x="239" y="81"/>
                  <a:pt x="236" y="78"/>
                  <a:pt x="236" y="74"/>
                </a:cubicBezTo>
                <a:cubicBezTo>
                  <a:pt x="236" y="70"/>
                  <a:pt x="239" y="66"/>
                  <a:pt x="243" y="66"/>
                </a:cubicBezTo>
                <a:cubicBezTo>
                  <a:pt x="247" y="66"/>
                  <a:pt x="250" y="70"/>
                  <a:pt x="250" y="74"/>
                </a:cubicBezTo>
                <a:cubicBezTo>
                  <a:pt x="250" y="78"/>
                  <a:pt x="247" y="81"/>
                  <a:pt x="243" y="81"/>
                </a:cubicBezTo>
                <a:close/>
                <a:moveTo>
                  <a:pt x="336" y="126"/>
                </a:moveTo>
                <a:cubicBezTo>
                  <a:pt x="345" y="126"/>
                  <a:pt x="353" y="118"/>
                  <a:pt x="353" y="109"/>
                </a:cubicBezTo>
                <a:cubicBezTo>
                  <a:pt x="353" y="100"/>
                  <a:pt x="345" y="92"/>
                  <a:pt x="336" y="92"/>
                </a:cubicBezTo>
                <a:cubicBezTo>
                  <a:pt x="327" y="92"/>
                  <a:pt x="319" y="100"/>
                  <a:pt x="319" y="109"/>
                </a:cubicBezTo>
                <a:cubicBezTo>
                  <a:pt x="319" y="118"/>
                  <a:pt x="327" y="126"/>
                  <a:pt x="336" y="126"/>
                </a:cubicBezTo>
                <a:close/>
                <a:moveTo>
                  <a:pt x="336" y="102"/>
                </a:moveTo>
                <a:cubicBezTo>
                  <a:pt x="340" y="102"/>
                  <a:pt x="343" y="105"/>
                  <a:pt x="343" y="109"/>
                </a:cubicBezTo>
                <a:cubicBezTo>
                  <a:pt x="343" y="113"/>
                  <a:pt x="340" y="117"/>
                  <a:pt x="336" y="117"/>
                </a:cubicBezTo>
                <a:cubicBezTo>
                  <a:pt x="332" y="117"/>
                  <a:pt x="329" y="113"/>
                  <a:pt x="329" y="109"/>
                </a:cubicBezTo>
                <a:cubicBezTo>
                  <a:pt x="329" y="105"/>
                  <a:pt x="332" y="102"/>
                  <a:pt x="336" y="10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Oval 22">
            <a:extLst>
              <a:ext uri="{FF2B5EF4-FFF2-40B4-BE49-F238E27FC236}">
                <a16:creationId xmlns:a16="http://schemas.microsoft.com/office/drawing/2014/main" id="{6670926B-7F1A-449B-BCFF-07AF26378520}"/>
              </a:ext>
            </a:extLst>
          </p:cNvPr>
          <p:cNvSpPr>
            <a:spLocks noChangeArrowheads="1"/>
          </p:cNvSpPr>
          <p:nvPr/>
        </p:nvSpPr>
        <p:spPr bwMode="auto">
          <a:xfrm>
            <a:off x="5019040" y="2955384"/>
            <a:ext cx="1422400" cy="135128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4" name="Freeform 34">
            <a:extLst>
              <a:ext uri="{FF2B5EF4-FFF2-40B4-BE49-F238E27FC236}">
                <a16:creationId xmlns:a16="http://schemas.microsoft.com/office/drawing/2014/main" id="{E00B21C1-F2FC-468E-B26C-2920F8452BBF}"/>
              </a:ext>
            </a:extLst>
          </p:cNvPr>
          <p:cNvSpPr>
            <a:spLocks noEditPoints="1"/>
          </p:cNvSpPr>
          <p:nvPr/>
        </p:nvSpPr>
        <p:spPr bwMode="auto">
          <a:xfrm>
            <a:off x="5250338" y="3295235"/>
            <a:ext cx="959804" cy="560228"/>
          </a:xfrm>
          <a:custGeom>
            <a:avLst/>
            <a:gdLst>
              <a:gd name="T0" fmla="*/ 97 w 481"/>
              <a:gd name="T1" fmla="*/ 231 h 296"/>
              <a:gd name="T2" fmla="*/ 385 w 481"/>
              <a:gd name="T3" fmla="*/ 231 h 296"/>
              <a:gd name="T4" fmla="*/ 389 w 481"/>
              <a:gd name="T5" fmla="*/ 227 h 296"/>
              <a:gd name="T6" fmla="*/ 389 w 481"/>
              <a:gd name="T7" fmla="*/ 35 h 296"/>
              <a:gd name="T8" fmla="*/ 385 w 481"/>
              <a:gd name="T9" fmla="*/ 31 h 296"/>
              <a:gd name="T10" fmla="*/ 97 w 481"/>
              <a:gd name="T11" fmla="*/ 31 h 296"/>
              <a:gd name="T12" fmla="*/ 92 w 481"/>
              <a:gd name="T13" fmla="*/ 35 h 296"/>
              <a:gd name="T14" fmla="*/ 92 w 481"/>
              <a:gd name="T15" fmla="*/ 227 h 296"/>
              <a:gd name="T16" fmla="*/ 97 w 481"/>
              <a:gd name="T17" fmla="*/ 231 h 296"/>
              <a:gd name="T18" fmla="*/ 102 w 481"/>
              <a:gd name="T19" fmla="*/ 40 h 296"/>
              <a:gd name="T20" fmla="*/ 380 w 481"/>
              <a:gd name="T21" fmla="*/ 40 h 296"/>
              <a:gd name="T22" fmla="*/ 380 w 481"/>
              <a:gd name="T23" fmla="*/ 222 h 296"/>
              <a:gd name="T24" fmla="*/ 102 w 481"/>
              <a:gd name="T25" fmla="*/ 222 h 296"/>
              <a:gd name="T26" fmla="*/ 102 w 481"/>
              <a:gd name="T27" fmla="*/ 40 h 296"/>
              <a:gd name="T28" fmla="*/ 459 w 481"/>
              <a:gd name="T29" fmla="*/ 252 h 296"/>
              <a:gd name="T30" fmla="*/ 414 w 481"/>
              <a:gd name="T31" fmla="*/ 252 h 296"/>
              <a:gd name="T32" fmla="*/ 422 w 481"/>
              <a:gd name="T33" fmla="*/ 231 h 296"/>
              <a:gd name="T34" fmla="*/ 422 w 481"/>
              <a:gd name="T35" fmla="*/ 31 h 296"/>
              <a:gd name="T36" fmla="*/ 392 w 481"/>
              <a:gd name="T37" fmla="*/ 0 h 296"/>
              <a:gd name="T38" fmla="*/ 90 w 481"/>
              <a:gd name="T39" fmla="*/ 0 h 296"/>
              <a:gd name="T40" fmla="*/ 59 w 481"/>
              <a:gd name="T41" fmla="*/ 31 h 296"/>
              <a:gd name="T42" fmla="*/ 59 w 481"/>
              <a:gd name="T43" fmla="*/ 231 h 296"/>
              <a:gd name="T44" fmla="*/ 68 w 481"/>
              <a:gd name="T45" fmla="*/ 252 h 296"/>
              <a:gd name="T46" fmla="*/ 22 w 481"/>
              <a:gd name="T47" fmla="*/ 252 h 296"/>
              <a:gd name="T48" fmla="*/ 0 w 481"/>
              <a:gd name="T49" fmla="*/ 274 h 296"/>
              <a:gd name="T50" fmla="*/ 22 w 481"/>
              <a:gd name="T51" fmla="*/ 296 h 296"/>
              <a:gd name="T52" fmla="*/ 459 w 481"/>
              <a:gd name="T53" fmla="*/ 296 h 296"/>
              <a:gd name="T54" fmla="*/ 481 w 481"/>
              <a:gd name="T55" fmla="*/ 274 h 296"/>
              <a:gd name="T56" fmla="*/ 459 w 481"/>
              <a:gd name="T57" fmla="*/ 252 h 296"/>
              <a:gd name="T58" fmla="*/ 68 w 481"/>
              <a:gd name="T59" fmla="*/ 31 h 296"/>
              <a:gd name="T60" fmla="*/ 90 w 481"/>
              <a:gd name="T61" fmla="*/ 10 h 296"/>
              <a:gd name="T62" fmla="*/ 392 w 481"/>
              <a:gd name="T63" fmla="*/ 10 h 296"/>
              <a:gd name="T64" fmla="*/ 413 w 481"/>
              <a:gd name="T65" fmla="*/ 31 h 296"/>
              <a:gd name="T66" fmla="*/ 413 w 481"/>
              <a:gd name="T67" fmla="*/ 231 h 296"/>
              <a:gd name="T68" fmla="*/ 392 w 481"/>
              <a:gd name="T69" fmla="*/ 252 h 296"/>
              <a:gd name="T70" fmla="*/ 90 w 481"/>
              <a:gd name="T71" fmla="*/ 252 h 296"/>
              <a:gd name="T72" fmla="*/ 68 w 481"/>
              <a:gd name="T73" fmla="*/ 231 h 296"/>
              <a:gd name="T74" fmla="*/ 68 w 481"/>
              <a:gd name="T75" fmla="*/ 31 h 296"/>
              <a:gd name="T76" fmla="*/ 459 w 481"/>
              <a:gd name="T77" fmla="*/ 286 h 296"/>
              <a:gd name="T78" fmla="*/ 22 w 481"/>
              <a:gd name="T79" fmla="*/ 286 h 296"/>
              <a:gd name="T80" fmla="*/ 10 w 481"/>
              <a:gd name="T81" fmla="*/ 274 h 296"/>
              <a:gd name="T82" fmla="*/ 22 w 481"/>
              <a:gd name="T83" fmla="*/ 262 h 296"/>
              <a:gd name="T84" fmla="*/ 459 w 481"/>
              <a:gd name="T85" fmla="*/ 262 h 296"/>
              <a:gd name="T86" fmla="*/ 472 w 481"/>
              <a:gd name="T87" fmla="*/ 274 h 296"/>
              <a:gd name="T88" fmla="*/ 459 w 481"/>
              <a:gd name="T89" fmla="*/ 28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1" h="296">
                <a:moveTo>
                  <a:pt x="97" y="231"/>
                </a:moveTo>
                <a:cubicBezTo>
                  <a:pt x="385" y="231"/>
                  <a:pt x="385" y="231"/>
                  <a:pt x="385" y="231"/>
                </a:cubicBezTo>
                <a:cubicBezTo>
                  <a:pt x="387" y="231"/>
                  <a:pt x="389" y="229"/>
                  <a:pt x="389" y="227"/>
                </a:cubicBezTo>
                <a:cubicBezTo>
                  <a:pt x="389" y="35"/>
                  <a:pt x="389" y="35"/>
                  <a:pt x="389" y="35"/>
                </a:cubicBezTo>
                <a:cubicBezTo>
                  <a:pt x="389" y="33"/>
                  <a:pt x="387" y="31"/>
                  <a:pt x="385" y="31"/>
                </a:cubicBezTo>
                <a:cubicBezTo>
                  <a:pt x="97" y="31"/>
                  <a:pt x="97" y="31"/>
                  <a:pt x="97" y="31"/>
                </a:cubicBezTo>
                <a:cubicBezTo>
                  <a:pt x="94" y="31"/>
                  <a:pt x="92" y="33"/>
                  <a:pt x="92" y="35"/>
                </a:cubicBezTo>
                <a:cubicBezTo>
                  <a:pt x="92" y="227"/>
                  <a:pt x="92" y="227"/>
                  <a:pt x="92" y="227"/>
                </a:cubicBezTo>
                <a:cubicBezTo>
                  <a:pt x="92" y="229"/>
                  <a:pt x="94" y="231"/>
                  <a:pt x="97" y="231"/>
                </a:cubicBezTo>
                <a:close/>
                <a:moveTo>
                  <a:pt x="102" y="40"/>
                </a:moveTo>
                <a:cubicBezTo>
                  <a:pt x="380" y="40"/>
                  <a:pt x="380" y="40"/>
                  <a:pt x="380" y="40"/>
                </a:cubicBezTo>
                <a:cubicBezTo>
                  <a:pt x="380" y="222"/>
                  <a:pt x="380" y="222"/>
                  <a:pt x="380" y="222"/>
                </a:cubicBezTo>
                <a:cubicBezTo>
                  <a:pt x="102" y="222"/>
                  <a:pt x="102" y="222"/>
                  <a:pt x="102" y="222"/>
                </a:cubicBezTo>
                <a:lnTo>
                  <a:pt x="102" y="40"/>
                </a:lnTo>
                <a:close/>
                <a:moveTo>
                  <a:pt x="459" y="252"/>
                </a:moveTo>
                <a:cubicBezTo>
                  <a:pt x="414" y="252"/>
                  <a:pt x="414" y="252"/>
                  <a:pt x="414" y="252"/>
                </a:cubicBezTo>
                <a:cubicBezTo>
                  <a:pt x="419" y="247"/>
                  <a:pt x="422" y="239"/>
                  <a:pt x="422" y="231"/>
                </a:cubicBezTo>
                <a:cubicBezTo>
                  <a:pt x="422" y="31"/>
                  <a:pt x="422" y="31"/>
                  <a:pt x="422" y="31"/>
                </a:cubicBezTo>
                <a:cubicBezTo>
                  <a:pt x="422" y="14"/>
                  <a:pt x="409" y="0"/>
                  <a:pt x="392" y="0"/>
                </a:cubicBezTo>
                <a:cubicBezTo>
                  <a:pt x="90" y="0"/>
                  <a:pt x="90" y="0"/>
                  <a:pt x="90" y="0"/>
                </a:cubicBezTo>
                <a:cubicBezTo>
                  <a:pt x="73" y="0"/>
                  <a:pt x="59" y="14"/>
                  <a:pt x="59" y="31"/>
                </a:cubicBezTo>
                <a:cubicBezTo>
                  <a:pt x="59" y="231"/>
                  <a:pt x="59" y="231"/>
                  <a:pt x="59" y="231"/>
                </a:cubicBezTo>
                <a:cubicBezTo>
                  <a:pt x="59" y="239"/>
                  <a:pt x="62" y="247"/>
                  <a:pt x="68" y="252"/>
                </a:cubicBezTo>
                <a:cubicBezTo>
                  <a:pt x="22" y="252"/>
                  <a:pt x="22" y="252"/>
                  <a:pt x="22" y="252"/>
                </a:cubicBezTo>
                <a:cubicBezTo>
                  <a:pt x="10" y="252"/>
                  <a:pt x="0" y="262"/>
                  <a:pt x="0" y="274"/>
                </a:cubicBezTo>
                <a:cubicBezTo>
                  <a:pt x="0" y="286"/>
                  <a:pt x="10" y="296"/>
                  <a:pt x="22" y="296"/>
                </a:cubicBezTo>
                <a:cubicBezTo>
                  <a:pt x="459" y="296"/>
                  <a:pt x="459" y="296"/>
                  <a:pt x="459" y="296"/>
                </a:cubicBezTo>
                <a:cubicBezTo>
                  <a:pt x="471" y="296"/>
                  <a:pt x="481" y="286"/>
                  <a:pt x="481" y="274"/>
                </a:cubicBezTo>
                <a:cubicBezTo>
                  <a:pt x="481" y="262"/>
                  <a:pt x="471" y="252"/>
                  <a:pt x="459" y="252"/>
                </a:cubicBezTo>
                <a:close/>
                <a:moveTo>
                  <a:pt x="68" y="31"/>
                </a:moveTo>
                <a:cubicBezTo>
                  <a:pt x="68" y="19"/>
                  <a:pt x="78" y="10"/>
                  <a:pt x="90" y="10"/>
                </a:cubicBezTo>
                <a:cubicBezTo>
                  <a:pt x="392" y="10"/>
                  <a:pt x="392" y="10"/>
                  <a:pt x="392" y="10"/>
                </a:cubicBezTo>
                <a:cubicBezTo>
                  <a:pt x="404" y="10"/>
                  <a:pt x="413" y="19"/>
                  <a:pt x="413" y="31"/>
                </a:cubicBezTo>
                <a:cubicBezTo>
                  <a:pt x="413" y="231"/>
                  <a:pt x="413" y="231"/>
                  <a:pt x="413" y="231"/>
                </a:cubicBezTo>
                <a:cubicBezTo>
                  <a:pt x="413" y="243"/>
                  <a:pt x="404" y="252"/>
                  <a:pt x="392" y="252"/>
                </a:cubicBezTo>
                <a:cubicBezTo>
                  <a:pt x="90" y="252"/>
                  <a:pt x="90" y="252"/>
                  <a:pt x="90" y="252"/>
                </a:cubicBezTo>
                <a:cubicBezTo>
                  <a:pt x="78" y="252"/>
                  <a:pt x="68" y="243"/>
                  <a:pt x="68" y="231"/>
                </a:cubicBezTo>
                <a:lnTo>
                  <a:pt x="68" y="31"/>
                </a:lnTo>
                <a:close/>
                <a:moveTo>
                  <a:pt x="459" y="286"/>
                </a:moveTo>
                <a:cubicBezTo>
                  <a:pt x="22" y="286"/>
                  <a:pt x="22" y="286"/>
                  <a:pt x="22" y="286"/>
                </a:cubicBezTo>
                <a:cubicBezTo>
                  <a:pt x="15" y="286"/>
                  <a:pt x="10" y="281"/>
                  <a:pt x="10" y="274"/>
                </a:cubicBezTo>
                <a:cubicBezTo>
                  <a:pt x="10" y="267"/>
                  <a:pt x="15" y="262"/>
                  <a:pt x="22" y="262"/>
                </a:cubicBezTo>
                <a:cubicBezTo>
                  <a:pt x="459" y="262"/>
                  <a:pt x="459" y="262"/>
                  <a:pt x="459" y="262"/>
                </a:cubicBezTo>
                <a:cubicBezTo>
                  <a:pt x="466" y="262"/>
                  <a:pt x="472" y="267"/>
                  <a:pt x="472" y="274"/>
                </a:cubicBezTo>
                <a:cubicBezTo>
                  <a:pt x="472" y="281"/>
                  <a:pt x="466" y="286"/>
                  <a:pt x="459" y="28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6" name="Freeform 34">
            <a:extLst>
              <a:ext uri="{FF2B5EF4-FFF2-40B4-BE49-F238E27FC236}">
                <a16:creationId xmlns:a16="http://schemas.microsoft.com/office/drawing/2014/main" id="{4544C953-046F-40CA-A0DD-42F018A383E7}"/>
              </a:ext>
            </a:extLst>
          </p:cNvPr>
          <p:cNvSpPr>
            <a:spLocks noEditPoints="1"/>
          </p:cNvSpPr>
          <p:nvPr/>
        </p:nvSpPr>
        <p:spPr bwMode="auto">
          <a:xfrm>
            <a:off x="8522366" y="3267963"/>
            <a:ext cx="959804" cy="560228"/>
          </a:xfrm>
          <a:custGeom>
            <a:avLst/>
            <a:gdLst>
              <a:gd name="T0" fmla="*/ 97 w 481"/>
              <a:gd name="T1" fmla="*/ 231 h 296"/>
              <a:gd name="T2" fmla="*/ 385 w 481"/>
              <a:gd name="T3" fmla="*/ 231 h 296"/>
              <a:gd name="T4" fmla="*/ 389 w 481"/>
              <a:gd name="T5" fmla="*/ 227 h 296"/>
              <a:gd name="T6" fmla="*/ 389 w 481"/>
              <a:gd name="T7" fmla="*/ 35 h 296"/>
              <a:gd name="T8" fmla="*/ 385 w 481"/>
              <a:gd name="T9" fmla="*/ 31 h 296"/>
              <a:gd name="T10" fmla="*/ 97 w 481"/>
              <a:gd name="T11" fmla="*/ 31 h 296"/>
              <a:gd name="T12" fmla="*/ 92 w 481"/>
              <a:gd name="T13" fmla="*/ 35 h 296"/>
              <a:gd name="T14" fmla="*/ 92 w 481"/>
              <a:gd name="T15" fmla="*/ 227 h 296"/>
              <a:gd name="T16" fmla="*/ 97 w 481"/>
              <a:gd name="T17" fmla="*/ 231 h 296"/>
              <a:gd name="T18" fmla="*/ 102 w 481"/>
              <a:gd name="T19" fmla="*/ 40 h 296"/>
              <a:gd name="T20" fmla="*/ 380 w 481"/>
              <a:gd name="T21" fmla="*/ 40 h 296"/>
              <a:gd name="T22" fmla="*/ 380 w 481"/>
              <a:gd name="T23" fmla="*/ 222 h 296"/>
              <a:gd name="T24" fmla="*/ 102 w 481"/>
              <a:gd name="T25" fmla="*/ 222 h 296"/>
              <a:gd name="T26" fmla="*/ 102 w 481"/>
              <a:gd name="T27" fmla="*/ 40 h 296"/>
              <a:gd name="T28" fmla="*/ 459 w 481"/>
              <a:gd name="T29" fmla="*/ 252 h 296"/>
              <a:gd name="T30" fmla="*/ 414 w 481"/>
              <a:gd name="T31" fmla="*/ 252 h 296"/>
              <a:gd name="T32" fmla="*/ 422 w 481"/>
              <a:gd name="T33" fmla="*/ 231 h 296"/>
              <a:gd name="T34" fmla="*/ 422 w 481"/>
              <a:gd name="T35" fmla="*/ 31 h 296"/>
              <a:gd name="T36" fmla="*/ 392 w 481"/>
              <a:gd name="T37" fmla="*/ 0 h 296"/>
              <a:gd name="T38" fmla="*/ 90 w 481"/>
              <a:gd name="T39" fmla="*/ 0 h 296"/>
              <a:gd name="T40" fmla="*/ 59 w 481"/>
              <a:gd name="T41" fmla="*/ 31 h 296"/>
              <a:gd name="T42" fmla="*/ 59 w 481"/>
              <a:gd name="T43" fmla="*/ 231 h 296"/>
              <a:gd name="T44" fmla="*/ 68 w 481"/>
              <a:gd name="T45" fmla="*/ 252 h 296"/>
              <a:gd name="T46" fmla="*/ 22 w 481"/>
              <a:gd name="T47" fmla="*/ 252 h 296"/>
              <a:gd name="T48" fmla="*/ 0 w 481"/>
              <a:gd name="T49" fmla="*/ 274 h 296"/>
              <a:gd name="T50" fmla="*/ 22 w 481"/>
              <a:gd name="T51" fmla="*/ 296 h 296"/>
              <a:gd name="T52" fmla="*/ 459 w 481"/>
              <a:gd name="T53" fmla="*/ 296 h 296"/>
              <a:gd name="T54" fmla="*/ 481 w 481"/>
              <a:gd name="T55" fmla="*/ 274 h 296"/>
              <a:gd name="T56" fmla="*/ 459 w 481"/>
              <a:gd name="T57" fmla="*/ 252 h 296"/>
              <a:gd name="T58" fmla="*/ 68 w 481"/>
              <a:gd name="T59" fmla="*/ 31 h 296"/>
              <a:gd name="T60" fmla="*/ 90 w 481"/>
              <a:gd name="T61" fmla="*/ 10 h 296"/>
              <a:gd name="T62" fmla="*/ 392 w 481"/>
              <a:gd name="T63" fmla="*/ 10 h 296"/>
              <a:gd name="T64" fmla="*/ 413 w 481"/>
              <a:gd name="T65" fmla="*/ 31 h 296"/>
              <a:gd name="T66" fmla="*/ 413 w 481"/>
              <a:gd name="T67" fmla="*/ 231 h 296"/>
              <a:gd name="T68" fmla="*/ 392 w 481"/>
              <a:gd name="T69" fmla="*/ 252 h 296"/>
              <a:gd name="T70" fmla="*/ 90 w 481"/>
              <a:gd name="T71" fmla="*/ 252 h 296"/>
              <a:gd name="T72" fmla="*/ 68 w 481"/>
              <a:gd name="T73" fmla="*/ 231 h 296"/>
              <a:gd name="T74" fmla="*/ 68 w 481"/>
              <a:gd name="T75" fmla="*/ 31 h 296"/>
              <a:gd name="T76" fmla="*/ 459 w 481"/>
              <a:gd name="T77" fmla="*/ 286 h 296"/>
              <a:gd name="T78" fmla="*/ 22 w 481"/>
              <a:gd name="T79" fmla="*/ 286 h 296"/>
              <a:gd name="T80" fmla="*/ 10 w 481"/>
              <a:gd name="T81" fmla="*/ 274 h 296"/>
              <a:gd name="T82" fmla="*/ 22 w 481"/>
              <a:gd name="T83" fmla="*/ 262 h 296"/>
              <a:gd name="T84" fmla="*/ 459 w 481"/>
              <a:gd name="T85" fmla="*/ 262 h 296"/>
              <a:gd name="T86" fmla="*/ 472 w 481"/>
              <a:gd name="T87" fmla="*/ 274 h 296"/>
              <a:gd name="T88" fmla="*/ 459 w 481"/>
              <a:gd name="T89" fmla="*/ 28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1" h="296">
                <a:moveTo>
                  <a:pt x="97" y="231"/>
                </a:moveTo>
                <a:cubicBezTo>
                  <a:pt x="385" y="231"/>
                  <a:pt x="385" y="231"/>
                  <a:pt x="385" y="231"/>
                </a:cubicBezTo>
                <a:cubicBezTo>
                  <a:pt x="387" y="231"/>
                  <a:pt x="389" y="229"/>
                  <a:pt x="389" y="227"/>
                </a:cubicBezTo>
                <a:cubicBezTo>
                  <a:pt x="389" y="35"/>
                  <a:pt x="389" y="35"/>
                  <a:pt x="389" y="35"/>
                </a:cubicBezTo>
                <a:cubicBezTo>
                  <a:pt x="389" y="33"/>
                  <a:pt x="387" y="31"/>
                  <a:pt x="385" y="31"/>
                </a:cubicBezTo>
                <a:cubicBezTo>
                  <a:pt x="97" y="31"/>
                  <a:pt x="97" y="31"/>
                  <a:pt x="97" y="31"/>
                </a:cubicBezTo>
                <a:cubicBezTo>
                  <a:pt x="94" y="31"/>
                  <a:pt x="92" y="33"/>
                  <a:pt x="92" y="35"/>
                </a:cubicBezTo>
                <a:cubicBezTo>
                  <a:pt x="92" y="227"/>
                  <a:pt x="92" y="227"/>
                  <a:pt x="92" y="227"/>
                </a:cubicBezTo>
                <a:cubicBezTo>
                  <a:pt x="92" y="229"/>
                  <a:pt x="94" y="231"/>
                  <a:pt x="97" y="231"/>
                </a:cubicBezTo>
                <a:close/>
                <a:moveTo>
                  <a:pt x="102" y="40"/>
                </a:moveTo>
                <a:cubicBezTo>
                  <a:pt x="380" y="40"/>
                  <a:pt x="380" y="40"/>
                  <a:pt x="380" y="40"/>
                </a:cubicBezTo>
                <a:cubicBezTo>
                  <a:pt x="380" y="222"/>
                  <a:pt x="380" y="222"/>
                  <a:pt x="380" y="222"/>
                </a:cubicBezTo>
                <a:cubicBezTo>
                  <a:pt x="102" y="222"/>
                  <a:pt x="102" y="222"/>
                  <a:pt x="102" y="222"/>
                </a:cubicBezTo>
                <a:lnTo>
                  <a:pt x="102" y="40"/>
                </a:lnTo>
                <a:close/>
                <a:moveTo>
                  <a:pt x="459" y="252"/>
                </a:moveTo>
                <a:cubicBezTo>
                  <a:pt x="414" y="252"/>
                  <a:pt x="414" y="252"/>
                  <a:pt x="414" y="252"/>
                </a:cubicBezTo>
                <a:cubicBezTo>
                  <a:pt x="419" y="247"/>
                  <a:pt x="422" y="239"/>
                  <a:pt x="422" y="231"/>
                </a:cubicBezTo>
                <a:cubicBezTo>
                  <a:pt x="422" y="31"/>
                  <a:pt x="422" y="31"/>
                  <a:pt x="422" y="31"/>
                </a:cubicBezTo>
                <a:cubicBezTo>
                  <a:pt x="422" y="14"/>
                  <a:pt x="409" y="0"/>
                  <a:pt x="392" y="0"/>
                </a:cubicBezTo>
                <a:cubicBezTo>
                  <a:pt x="90" y="0"/>
                  <a:pt x="90" y="0"/>
                  <a:pt x="90" y="0"/>
                </a:cubicBezTo>
                <a:cubicBezTo>
                  <a:pt x="73" y="0"/>
                  <a:pt x="59" y="14"/>
                  <a:pt x="59" y="31"/>
                </a:cubicBezTo>
                <a:cubicBezTo>
                  <a:pt x="59" y="231"/>
                  <a:pt x="59" y="231"/>
                  <a:pt x="59" y="231"/>
                </a:cubicBezTo>
                <a:cubicBezTo>
                  <a:pt x="59" y="239"/>
                  <a:pt x="62" y="247"/>
                  <a:pt x="68" y="252"/>
                </a:cubicBezTo>
                <a:cubicBezTo>
                  <a:pt x="22" y="252"/>
                  <a:pt x="22" y="252"/>
                  <a:pt x="22" y="252"/>
                </a:cubicBezTo>
                <a:cubicBezTo>
                  <a:pt x="10" y="252"/>
                  <a:pt x="0" y="262"/>
                  <a:pt x="0" y="274"/>
                </a:cubicBezTo>
                <a:cubicBezTo>
                  <a:pt x="0" y="286"/>
                  <a:pt x="10" y="296"/>
                  <a:pt x="22" y="296"/>
                </a:cubicBezTo>
                <a:cubicBezTo>
                  <a:pt x="459" y="296"/>
                  <a:pt x="459" y="296"/>
                  <a:pt x="459" y="296"/>
                </a:cubicBezTo>
                <a:cubicBezTo>
                  <a:pt x="471" y="296"/>
                  <a:pt x="481" y="286"/>
                  <a:pt x="481" y="274"/>
                </a:cubicBezTo>
                <a:cubicBezTo>
                  <a:pt x="481" y="262"/>
                  <a:pt x="471" y="252"/>
                  <a:pt x="459" y="252"/>
                </a:cubicBezTo>
                <a:close/>
                <a:moveTo>
                  <a:pt x="68" y="31"/>
                </a:moveTo>
                <a:cubicBezTo>
                  <a:pt x="68" y="19"/>
                  <a:pt x="78" y="10"/>
                  <a:pt x="90" y="10"/>
                </a:cubicBezTo>
                <a:cubicBezTo>
                  <a:pt x="392" y="10"/>
                  <a:pt x="392" y="10"/>
                  <a:pt x="392" y="10"/>
                </a:cubicBezTo>
                <a:cubicBezTo>
                  <a:pt x="404" y="10"/>
                  <a:pt x="413" y="19"/>
                  <a:pt x="413" y="31"/>
                </a:cubicBezTo>
                <a:cubicBezTo>
                  <a:pt x="413" y="231"/>
                  <a:pt x="413" y="231"/>
                  <a:pt x="413" y="231"/>
                </a:cubicBezTo>
                <a:cubicBezTo>
                  <a:pt x="413" y="243"/>
                  <a:pt x="404" y="252"/>
                  <a:pt x="392" y="252"/>
                </a:cubicBezTo>
                <a:cubicBezTo>
                  <a:pt x="90" y="252"/>
                  <a:pt x="90" y="252"/>
                  <a:pt x="90" y="252"/>
                </a:cubicBezTo>
                <a:cubicBezTo>
                  <a:pt x="78" y="252"/>
                  <a:pt x="68" y="243"/>
                  <a:pt x="68" y="231"/>
                </a:cubicBezTo>
                <a:lnTo>
                  <a:pt x="68" y="31"/>
                </a:lnTo>
                <a:close/>
                <a:moveTo>
                  <a:pt x="459" y="286"/>
                </a:moveTo>
                <a:cubicBezTo>
                  <a:pt x="22" y="286"/>
                  <a:pt x="22" y="286"/>
                  <a:pt x="22" y="286"/>
                </a:cubicBezTo>
                <a:cubicBezTo>
                  <a:pt x="15" y="286"/>
                  <a:pt x="10" y="281"/>
                  <a:pt x="10" y="274"/>
                </a:cubicBezTo>
                <a:cubicBezTo>
                  <a:pt x="10" y="267"/>
                  <a:pt x="15" y="262"/>
                  <a:pt x="22" y="262"/>
                </a:cubicBezTo>
                <a:cubicBezTo>
                  <a:pt x="459" y="262"/>
                  <a:pt x="459" y="262"/>
                  <a:pt x="459" y="262"/>
                </a:cubicBezTo>
                <a:cubicBezTo>
                  <a:pt x="466" y="262"/>
                  <a:pt x="472" y="267"/>
                  <a:pt x="472" y="274"/>
                </a:cubicBezTo>
                <a:cubicBezTo>
                  <a:pt x="472" y="281"/>
                  <a:pt x="466" y="286"/>
                  <a:pt x="459" y="28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7" name="Oval 26">
            <a:extLst>
              <a:ext uri="{FF2B5EF4-FFF2-40B4-BE49-F238E27FC236}">
                <a16:creationId xmlns:a16="http://schemas.microsoft.com/office/drawing/2014/main" id="{14069778-1C4F-434A-BD6A-9C3C1984A522}"/>
              </a:ext>
            </a:extLst>
          </p:cNvPr>
          <p:cNvSpPr>
            <a:spLocks noChangeArrowheads="1"/>
          </p:cNvSpPr>
          <p:nvPr/>
        </p:nvSpPr>
        <p:spPr bwMode="auto">
          <a:xfrm>
            <a:off x="11674348" y="2900840"/>
            <a:ext cx="1422400" cy="1378552"/>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8" name="Freeform 93">
            <a:extLst>
              <a:ext uri="{FF2B5EF4-FFF2-40B4-BE49-F238E27FC236}">
                <a16:creationId xmlns:a16="http://schemas.microsoft.com/office/drawing/2014/main" id="{8246F0A2-C2CC-445C-AE4A-4BCC520E260F}"/>
              </a:ext>
            </a:extLst>
          </p:cNvPr>
          <p:cNvSpPr>
            <a:spLocks noEditPoints="1"/>
          </p:cNvSpPr>
          <p:nvPr/>
        </p:nvSpPr>
        <p:spPr bwMode="auto">
          <a:xfrm>
            <a:off x="12052159" y="3123760"/>
            <a:ext cx="650625" cy="818425"/>
          </a:xfrm>
          <a:custGeom>
            <a:avLst/>
            <a:gdLst>
              <a:gd name="T0" fmla="*/ 486 w 486"/>
              <a:gd name="T1" fmla="*/ 163 h 630"/>
              <a:gd name="T2" fmla="*/ 485 w 486"/>
              <a:gd name="T3" fmla="*/ 161 h 630"/>
              <a:gd name="T4" fmla="*/ 484 w 486"/>
              <a:gd name="T5" fmla="*/ 160 h 630"/>
              <a:gd name="T6" fmla="*/ 326 w 486"/>
              <a:gd name="T7" fmla="*/ 2 h 630"/>
              <a:gd name="T8" fmla="*/ 325 w 486"/>
              <a:gd name="T9" fmla="*/ 1 h 630"/>
              <a:gd name="T10" fmla="*/ 323 w 486"/>
              <a:gd name="T11" fmla="*/ 1 h 630"/>
              <a:gd name="T12" fmla="*/ 122 w 486"/>
              <a:gd name="T13" fmla="*/ 0 h 630"/>
              <a:gd name="T14" fmla="*/ 115 w 486"/>
              <a:gd name="T15" fmla="*/ 137 h 630"/>
              <a:gd name="T16" fmla="*/ 0 w 486"/>
              <a:gd name="T17" fmla="*/ 144 h 630"/>
              <a:gd name="T18" fmla="*/ 7 w 486"/>
              <a:gd name="T19" fmla="*/ 630 h 630"/>
              <a:gd name="T20" fmla="*/ 372 w 486"/>
              <a:gd name="T21" fmla="*/ 623 h 630"/>
              <a:gd name="T22" fmla="*/ 479 w 486"/>
              <a:gd name="T23" fmla="*/ 493 h 630"/>
              <a:gd name="T24" fmla="*/ 486 w 486"/>
              <a:gd name="T25" fmla="*/ 165 h 630"/>
              <a:gd name="T26" fmla="*/ 329 w 486"/>
              <a:gd name="T27" fmla="*/ 24 h 630"/>
              <a:gd name="T28" fmla="*/ 329 w 486"/>
              <a:gd name="T29" fmla="*/ 158 h 630"/>
              <a:gd name="T30" fmla="*/ 358 w 486"/>
              <a:gd name="T31" fmla="*/ 616 h 630"/>
              <a:gd name="T32" fmla="*/ 14 w 486"/>
              <a:gd name="T33" fmla="*/ 151 h 630"/>
              <a:gd name="T34" fmla="*/ 200 w 486"/>
              <a:gd name="T35" fmla="*/ 302 h 630"/>
              <a:gd name="T36" fmla="*/ 358 w 486"/>
              <a:gd name="T37" fmla="*/ 309 h 630"/>
              <a:gd name="T38" fmla="*/ 348 w 486"/>
              <a:gd name="T39" fmla="*/ 295 h 630"/>
              <a:gd name="T40" fmla="*/ 214 w 486"/>
              <a:gd name="T41" fmla="*/ 161 h 630"/>
              <a:gd name="T42" fmla="*/ 372 w 486"/>
              <a:gd name="T43" fmla="*/ 479 h 630"/>
              <a:gd name="T44" fmla="*/ 372 w 486"/>
              <a:gd name="T45" fmla="*/ 301 h 630"/>
              <a:gd name="T46" fmla="*/ 371 w 486"/>
              <a:gd name="T47" fmla="*/ 299 h 630"/>
              <a:gd name="T48" fmla="*/ 371 w 486"/>
              <a:gd name="T49" fmla="*/ 298 h 630"/>
              <a:gd name="T50" fmla="*/ 212 w 486"/>
              <a:gd name="T51" fmla="*/ 139 h 630"/>
              <a:gd name="T52" fmla="*/ 211 w 486"/>
              <a:gd name="T53" fmla="*/ 138 h 630"/>
              <a:gd name="T54" fmla="*/ 210 w 486"/>
              <a:gd name="T55" fmla="*/ 138 h 630"/>
              <a:gd name="T56" fmla="*/ 207 w 486"/>
              <a:gd name="T57" fmla="*/ 137 h 630"/>
              <a:gd name="T58" fmla="*/ 129 w 486"/>
              <a:gd name="T59" fmla="*/ 14 h 630"/>
              <a:gd name="T60" fmla="*/ 315 w 486"/>
              <a:gd name="T61" fmla="*/ 165 h 630"/>
              <a:gd name="T62" fmla="*/ 472 w 486"/>
              <a:gd name="T63" fmla="*/ 172 h 630"/>
              <a:gd name="T64" fmla="*/ 372 w 486"/>
              <a:gd name="T65" fmla="*/ 479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6" h="630">
                <a:moveTo>
                  <a:pt x="486" y="164"/>
                </a:moveTo>
                <a:cubicBezTo>
                  <a:pt x="486" y="163"/>
                  <a:pt x="486" y="163"/>
                  <a:pt x="486" y="163"/>
                </a:cubicBezTo>
                <a:cubicBezTo>
                  <a:pt x="486" y="162"/>
                  <a:pt x="486" y="162"/>
                  <a:pt x="486" y="162"/>
                </a:cubicBezTo>
                <a:cubicBezTo>
                  <a:pt x="486" y="162"/>
                  <a:pt x="486" y="162"/>
                  <a:pt x="485" y="161"/>
                </a:cubicBezTo>
                <a:cubicBezTo>
                  <a:pt x="485" y="161"/>
                  <a:pt x="485" y="161"/>
                  <a:pt x="485" y="161"/>
                </a:cubicBezTo>
                <a:cubicBezTo>
                  <a:pt x="485" y="161"/>
                  <a:pt x="485" y="160"/>
                  <a:pt x="484" y="160"/>
                </a:cubicBezTo>
                <a:cubicBezTo>
                  <a:pt x="327" y="2"/>
                  <a:pt x="327" y="2"/>
                  <a:pt x="327" y="2"/>
                </a:cubicBezTo>
                <a:cubicBezTo>
                  <a:pt x="327" y="2"/>
                  <a:pt x="326" y="2"/>
                  <a:pt x="326" y="2"/>
                </a:cubicBezTo>
                <a:cubicBezTo>
                  <a:pt x="326" y="2"/>
                  <a:pt x="326" y="2"/>
                  <a:pt x="326" y="1"/>
                </a:cubicBezTo>
                <a:cubicBezTo>
                  <a:pt x="325" y="1"/>
                  <a:pt x="325" y="1"/>
                  <a:pt x="325" y="1"/>
                </a:cubicBezTo>
                <a:cubicBezTo>
                  <a:pt x="324" y="1"/>
                  <a:pt x="324" y="1"/>
                  <a:pt x="324" y="1"/>
                </a:cubicBezTo>
                <a:cubicBezTo>
                  <a:pt x="324" y="1"/>
                  <a:pt x="324" y="1"/>
                  <a:pt x="323" y="1"/>
                </a:cubicBezTo>
                <a:cubicBezTo>
                  <a:pt x="323" y="0"/>
                  <a:pt x="322" y="0"/>
                  <a:pt x="322" y="0"/>
                </a:cubicBezTo>
                <a:cubicBezTo>
                  <a:pt x="122" y="0"/>
                  <a:pt x="122" y="0"/>
                  <a:pt x="122" y="0"/>
                </a:cubicBezTo>
                <a:cubicBezTo>
                  <a:pt x="118" y="0"/>
                  <a:pt x="115" y="4"/>
                  <a:pt x="115" y="7"/>
                </a:cubicBezTo>
                <a:cubicBezTo>
                  <a:pt x="115" y="137"/>
                  <a:pt x="115" y="137"/>
                  <a:pt x="115" y="137"/>
                </a:cubicBezTo>
                <a:cubicBezTo>
                  <a:pt x="7" y="137"/>
                  <a:pt x="7" y="137"/>
                  <a:pt x="7" y="137"/>
                </a:cubicBezTo>
                <a:cubicBezTo>
                  <a:pt x="3" y="137"/>
                  <a:pt x="0" y="141"/>
                  <a:pt x="0" y="144"/>
                </a:cubicBezTo>
                <a:cubicBezTo>
                  <a:pt x="0" y="623"/>
                  <a:pt x="0" y="623"/>
                  <a:pt x="0" y="623"/>
                </a:cubicBezTo>
                <a:cubicBezTo>
                  <a:pt x="0" y="626"/>
                  <a:pt x="3" y="630"/>
                  <a:pt x="7" y="630"/>
                </a:cubicBezTo>
                <a:cubicBezTo>
                  <a:pt x="365" y="630"/>
                  <a:pt x="365" y="630"/>
                  <a:pt x="365" y="630"/>
                </a:cubicBezTo>
                <a:cubicBezTo>
                  <a:pt x="369" y="630"/>
                  <a:pt x="372" y="626"/>
                  <a:pt x="372" y="623"/>
                </a:cubicBezTo>
                <a:cubicBezTo>
                  <a:pt x="372" y="493"/>
                  <a:pt x="372" y="493"/>
                  <a:pt x="372" y="493"/>
                </a:cubicBezTo>
                <a:cubicBezTo>
                  <a:pt x="479" y="493"/>
                  <a:pt x="479" y="493"/>
                  <a:pt x="479" y="493"/>
                </a:cubicBezTo>
                <a:cubicBezTo>
                  <a:pt x="483" y="493"/>
                  <a:pt x="486" y="489"/>
                  <a:pt x="486" y="486"/>
                </a:cubicBezTo>
                <a:cubicBezTo>
                  <a:pt x="486" y="165"/>
                  <a:pt x="486" y="165"/>
                  <a:pt x="486" y="165"/>
                </a:cubicBezTo>
                <a:cubicBezTo>
                  <a:pt x="486" y="164"/>
                  <a:pt x="486" y="164"/>
                  <a:pt x="486" y="164"/>
                </a:cubicBezTo>
                <a:close/>
                <a:moveTo>
                  <a:pt x="329" y="24"/>
                </a:moveTo>
                <a:cubicBezTo>
                  <a:pt x="463" y="158"/>
                  <a:pt x="463" y="158"/>
                  <a:pt x="463" y="158"/>
                </a:cubicBezTo>
                <a:cubicBezTo>
                  <a:pt x="329" y="158"/>
                  <a:pt x="329" y="158"/>
                  <a:pt x="329" y="158"/>
                </a:cubicBezTo>
                <a:lnTo>
                  <a:pt x="329" y="24"/>
                </a:lnTo>
                <a:close/>
                <a:moveTo>
                  <a:pt x="358" y="616"/>
                </a:moveTo>
                <a:cubicBezTo>
                  <a:pt x="14" y="616"/>
                  <a:pt x="14" y="616"/>
                  <a:pt x="14" y="616"/>
                </a:cubicBezTo>
                <a:cubicBezTo>
                  <a:pt x="14" y="151"/>
                  <a:pt x="14" y="151"/>
                  <a:pt x="14" y="151"/>
                </a:cubicBezTo>
                <a:cubicBezTo>
                  <a:pt x="200" y="151"/>
                  <a:pt x="200" y="151"/>
                  <a:pt x="200" y="151"/>
                </a:cubicBezTo>
                <a:cubicBezTo>
                  <a:pt x="200" y="302"/>
                  <a:pt x="200" y="302"/>
                  <a:pt x="200" y="302"/>
                </a:cubicBezTo>
                <a:cubicBezTo>
                  <a:pt x="200" y="306"/>
                  <a:pt x="203" y="309"/>
                  <a:pt x="207" y="309"/>
                </a:cubicBezTo>
                <a:cubicBezTo>
                  <a:pt x="358" y="309"/>
                  <a:pt x="358" y="309"/>
                  <a:pt x="358" y="309"/>
                </a:cubicBezTo>
                <a:lnTo>
                  <a:pt x="358" y="616"/>
                </a:lnTo>
                <a:close/>
                <a:moveTo>
                  <a:pt x="348" y="295"/>
                </a:moveTo>
                <a:cubicBezTo>
                  <a:pt x="214" y="295"/>
                  <a:pt x="214" y="295"/>
                  <a:pt x="214" y="295"/>
                </a:cubicBezTo>
                <a:cubicBezTo>
                  <a:pt x="214" y="161"/>
                  <a:pt x="214" y="161"/>
                  <a:pt x="214" y="161"/>
                </a:cubicBezTo>
                <a:lnTo>
                  <a:pt x="348" y="295"/>
                </a:lnTo>
                <a:close/>
                <a:moveTo>
                  <a:pt x="372" y="479"/>
                </a:moveTo>
                <a:cubicBezTo>
                  <a:pt x="372" y="302"/>
                  <a:pt x="372" y="302"/>
                  <a:pt x="372" y="302"/>
                </a:cubicBezTo>
                <a:cubicBezTo>
                  <a:pt x="372" y="301"/>
                  <a:pt x="372" y="301"/>
                  <a:pt x="372" y="301"/>
                </a:cubicBezTo>
                <a:cubicBezTo>
                  <a:pt x="372" y="300"/>
                  <a:pt x="371" y="300"/>
                  <a:pt x="371" y="300"/>
                </a:cubicBezTo>
                <a:cubicBezTo>
                  <a:pt x="371" y="299"/>
                  <a:pt x="371" y="299"/>
                  <a:pt x="371" y="299"/>
                </a:cubicBezTo>
                <a:cubicBezTo>
                  <a:pt x="371" y="299"/>
                  <a:pt x="371" y="299"/>
                  <a:pt x="371" y="298"/>
                </a:cubicBezTo>
                <a:cubicBezTo>
                  <a:pt x="371" y="298"/>
                  <a:pt x="371" y="298"/>
                  <a:pt x="371" y="298"/>
                </a:cubicBezTo>
                <a:cubicBezTo>
                  <a:pt x="370" y="298"/>
                  <a:pt x="370" y="297"/>
                  <a:pt x="370" y="297"/>
                </a:cubicBezTo>
                <a:cubicBezTo>
                  <a:pt x="212" y="139"/>
                  <a:pt x="212" y="139"/>
                  <a:pt x="212" y="139"/>
                </a:cubicBezTo>
                <a:cubicBezTo>
                  <a:pt x="212" y="139"/>
                  <a:pt x="211" y="139"/>
                  <a:pt x="211" y="139"/>
                </a:cubicBezTo>
                <a:cubicBezTo>
                  <a:pt x="211" y="139"/>
                  <a:pt x="211" y="138"/>
                  <a:pt x="211" y="138"/>
                </a:cubicBezTo>
                <a:cubicBezTo>
                  <a:pt x="211" y="138"/>
                  <a:pt x="210" y="138"/>
                  <a:pt x="210" y="138"/>
                </a:cubicBezTo>
                <a:cubicBezTo>
                  <a:pt x="210" y="138"/>
                  <a:pt x="210" y="138"/>
                  <a:pt x="210" y="138"/>
                </a:cubicBezTo>
                <a:cubicBezTo>
                  <a:pt x="209" y="138"/>
                  <a:pt x="209" y="138"/>
                  <a:pt x="209" y="138"/>
                </a:cubicBezTo>
                <a:cubicBezTo>
                  <a:pt x="208" y="137"/>
                  <a:pt x="208" y="137"/>
                  <a:pt x="207" y="137"/>
                </a:cubicBezTo>
                <a:cubicBezTo>
                  <a:pt x="129" y="137"/>
                  <a:pt x="129" y="137"/>
                  <a:pt x="129" y="137"/>
                </a:cubicBezTo>
                <a:cubicBezTo>
                  <a:pt x="129" y="14"/>
                  <a:pt x="129" y="14"/>
                  <a:pt x="129" y="14"/>
                </a:cubicBezTo>
                <a:cubicBezTo>
                  <a:pt x="315" y="14"/>
                  <a:pt x="315" y="14"/>
                  <a:pt x="315" y="14"/>
                </a:cubicBezTo>
                <a:cubicBezTo>
                  <a:pt x="315" y="165"/>
                  <a:pt x="315" y="165"/>
                  <a:pt x="315" y="165"/>
                </a:cubicBezTo>
                <a:cubicBezTo>
                  <a:pt x="315" y="169"/>
                  <a:pt x="318" y="172"/>
                  <a:pt x="322" y="172"/>
                </a:cubicBezTo>
                <a:cubicBezTo>
                  <a:pt x="472" y="172"/>
                  <a:pt x="472" y="172"/>
                  <a:pt x="472" y="172"/>
                </a:cubicBezTo>
                <a:cubicBezTo>
                  <a:pt x="472" y="479"/>
                  <a:pt x="472" y="479"/>
                  <a:pt x="472" y="479"/>
                </a:cubicBezTo>
                <a:lnTo>
                  <a:pt x="372" y="47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9" name="Oval 28">
            <a:extLst>
              <a:ext uri="{FF2B5EF4-FFF2-40B4-BE49-F238E27FC236}">
                <a16:creationId xmlns:a16="http://schemas.microsoft.com/office/drawing/2014/main" id="{45927FF7-9CEC-4C7E-8699-6E068E72E80D}"/>
              </a:ext>
            </a:extLst>
          </p:cNvPr>
          <p:cNvSpPr>
            <a:spLocks noChangeArrowheads="1"/>
          </p:cNvSpPr>
          <p:nvPr/>
        </p:nvSpPr>
        <p:spPr bwMode="auto">
          <a:xfrm>
            <a:off x="8333503" y="2900840"/>
            <a:ext cx="1379378" cy="135128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0" name="Freeform 137">
            <a:extLst>
              <a:ext uri="{FF2B5EF4-FFF2-40B4-BE49-F238E27FC236}">
                <a16:creationId xmlns:a16="http://schemas.microsoft.com/office/drawing/2014/main" id="{9EC77264-915D-4B14-BFF7-FD559898209E}"/>
              </a:ext>
            </a:extLst>
          </p:cNvPr>
          <p:cNvSpPr>
            <a:spLocks noEditPoints="1"/>
          </p:cNvSpPr>
          <p:nvPr/>
        </p:nvSpPr>
        <p:spPr bwMode="auto">
          <a:xfrm>
            <a:off x="8691227" y="3221570"/>
            <a:ext cx="746982" cy="673508"/>
          </a:xfrm>
          <a:custGeom>
            <a:avLst/>
            <a:gdLst>
              <a:gd name="T0" fmla="*/ 571 w 575"/>
              <a:gd name="T1" fmla="*/ 3 h 530"/>
              <a:gd name="T2" fmla="*/ 561 w 575"/>
              <a:gd name="T3" fmla="*/ 4 h 530"/>
              <a:gd name="T4" fmla="*/ 491 w 575"/>
              <a:gd name="T5" fmla="*/ 94 h 530"/>
              <a:gd name="T6" fmla="*/ 491 w 575"/>
              <a:gd name="T7" fmla="*/ 46 h 530"/>
              <a:gd name="T8" fmla="*/ 484 w 575"/>
              <a:gd name="T9" fmla="*/ 39 h 530"/>
              <a:gd name="T10" fmla="*/ 7 w 575"/>
              <a:gd name="T11" fmla="*/ 39 h 530"/>
              <a:gd name="T12" fmla="*/ 0 w 575"/>
              <a:gd name="T13" fmla="*/ 46 h 530"/>
              <a:gd name="T14" fmla="*/ 0 w 575"/>
              <a:gd name="T15" fmla="*/ 523 h 530"/>
              <a:gd name="T16" fmla="*/ 7 w 575"/>
              <a:gd name="T17" fmla="*/ 530 h 530"/>
              <a:gd name="T18" fmla="*/ 484 w 575"/>
              <a:gd name="T19" fmla="*/ 530 h 530"/>
              <a:gd name="T20" fmla="*/ 491 w 575"/>
              <a:gd name="T21" fmla="*/ 523 h 530"/>
              <a:gd name="T22" fmla="*/ 491 w 575"/>
              <a:gd name="T23" fmla="*/ 117 h 530"/>
              <a:gd name="T24" fmla="*/ 572 w 575"/>
              <a:gd name="T25" fmla="*/ 12 h 530"/>
              <a:gd name="T26" fmla="*/ 571 w 575"/>
              <a:gd name="T27" fmla="*/ 3 h 530"/>
              <a:gd name="T28" fmla="*/ 477 w 575"/>
              <a:gd name="T29" fmla="*/ 516 h 530"/>
              <a:gd name="T30" fmla="*/ 14 w 575"/>
              <a:gd name="T31" fmla="*/ 516 h 530"/>
              <a:gd name="T32" fmla="*/ 14 w 575"/>
              <a:gd name="T33" fmla="*/ 53 h 530"/>
              <a:gd name="T34" fmla="*/ 477 w 575"/>
              <a:gd name="T35" fmla="*/ 53 h 530"/>
              <a:gd name="T36" fmla="*/ 477 w 575"/>
              <a:gd name="T37" fmla="*/ 112 h 530"/>
              <a:gd name="T38" fmla="*/ 235 w 575"/>
              <a:gd name="T39" fmla="*/ 423 h 530"/>
              <a:gd name="T40" fmla="*/ 84 w 575"/>
              <a:gd name="T41" fmla="*/ 287 h 530"/>
              <a:gd name="T42" fmla="*/ 74 w 575"/>
              <a:gd name="T43" fmla="*/ 288 h 530"/>
              <a:gd name="T44" fmla="*/ 74 w 575"/>
              <a:gd name="T45" fmla="*/ 298 h 530"/>
              <a:gd name="T46" fmla="*/ 231 w 575"/>
              <a:gd name="T47" fmla="*/ 438 h 530"/>
              <a:gd name="T48" fmla="*/ 236 w 575"/>
              <a:gd name="T49" fmla="*/ 440 h 530"/>
              <a:gd name="T50" fmla="*/ 236 w 575"/>
              <a:gd name="T51" fmla="*/ 440 h 530"/>
              <a:gd name="T52" fmla="*/ 241 w 575"/>
              <a:gd name="T53" fmla="*/ 437 h 530"/>
              <a:gd name="T54" fmla="*/ 477 w 575"/>
              <a:gd name="T55" fmla="*/ 135 h 530"/>
              <a:gd name="T56" fmla="*/ 477 w 575"/>
              <a:gd name="T57" fmla="*/ 51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5" h="530">
                <a:moveTo>
                  <a:pt x="571" y="3"/>
                </a:moveTo>
                <a:cubicBezTo>
                  <a:pt x="568" y="0"/>
                  <a:pt x="564" y="1"/>
                  <a:pt x="561" y="4"/>
                </a:cubicBezTo>
                <a:cubicBezTo>
                  <a:pt x="491" y="94"/>
                  <a:pt x="491" y="94"/>
                  <a:pt x="491" y="94"/>
                </a:cubicBezTo>
                <a:cubicBezTo>
                  <a:pt x="491" y="46"/>
                  <a:pt x="491" y="46"/>
                  <a:pt x="491" y="46"/>
                </a:cubicBezTo>
                <a:cubicBezTo>
                  <a:pt x="491" y="42"/>
                  <a:pt x="488" y="39"/>
                  <a:pt x="484" y="39"/>
                </a:cubicBezTo>
                <a:cubicBezTo>
                  <a:pt x="7" y="39"/>
                  <a:pt x="7" y="39"/>
                  <a:pt x="7" y="39"/>
                </a:cubicBezTo>
                <a:cubicBezTo>
                  <a:pt x="3" y="39"/>
                  <a:pt x="0" y="42"/>
                  <a:pt x="0" y="46"/>
                </a:cubicBezTo>
                <a:cubicBezTo>
                  <a:pt x="0" y="523"/>
                  <a:pt x="0" y="523"/>
                  <a:pt x="0" y="523"/>
                </a:cubicBezTo>
                <a:cubicBezTo>
                  <a:pt x="0" y="527"/>
                  <a:pt x="3" y="530"/>
                  <a:pt x="7" y="530"/>
                </a:cubicBezTo>
                <a:cubicBezTo>
                  <a:pt x="484" y="530"/>
                  <a:pt x="484" y="530"/>
                  <a:pt x="484" y="530"/>
                </a:cubicBezTo>
                <a:cubicBezTo>
                  <a:pt x="488" y="530"/>
                  <a:pt x="491" y="527"/>
                  <a:pt x="491" y="523"/>
                </a:cubicBezTo>
                <a:cubicBezTo>
                  <a:pt x="491" y="117"/>
                  <a:pt x="491" y="117"/>
                  <a:pt x="491" y="117"/>
                </a:cubicBezTo>
                <a:cubicBezTo>
                  <a:pt x="572" y="12"/>
                  <a:pt x="572" y="12"/>
                  <a:pt x="572" y="12"/>
                </a:cubicBezTo>
                <a:cubicBezTo>
                  <a:pt x="575" y="9"/>
                  <a:pt x="574" y="5"/>
                  <a:pt x="571" y="3"/>
                </a:cubicBezTo>
                <a:close/>
                <a:moveTo>
                  <a:pt x="477" y="516"/>
                </a:moveTo>
                <a:cubicBezTo>
                  <a:pt x="14" y="516"/>
                  <a:pt x="14" y="516"/>
                  <a:pt x="14" y="516"/>
                </a:cubicBezTo>
                <a:cubicBezTo>
                  <a:pt x="14" y="53"/>
                  <a:pt x="14" y="53"/>
                  <a:pt x="14" y="53"/>
                </a:cubicBezTo>
                <a:cubicBezTo>
                  <a:pt x="477" y="53"/>
                  <a:pt x="477" y="53"/>
                  <a:pt x="477" y="53"/>
                </a:cubicBezTo>
                <a:cubicBezTo>
                  <a:pt x="477" y="112"/>
                  <a:pt x="477" y="112"/>
                  <a:pt x="477" y="112"/>
                </a:cubicBezTo>
                <a:cubicBezTo>
                  <a:pt x="235" y="423"/>
                  <a:pt x="235" y="423"/>
                  <a:pt x="235" y="423"/>
                </a:cubicBezTo>
                <a:cubicBezTo>
                  <a:pt x="84" y="287"/>
                  <a:pt x="84" y="287"/>
                  <a:pt x="84" y="287"/>
                </a:cubicBezTo>
                <a:cubicBezTo>
                  <a:pt x="81" y="285"/>
                  <a:pt x="76" y="285"/>
                  <a:pt x="74" y="288"/>
                </a:cubicBezTo>
                <a:cubicBezTo>
                  <a:pt x="71" y="291"/>
                  <a:pt x="72" y="295"/>
                  <a:pt x="74" y="298"/>
                </a:cubicBezTo>
                <a:cubicBezTo>
                  <a:pt x="231" y="438"/>
                  <a:pt x="231" y="438"/>
                  <a:pt x="231" y="438"/>
                </a:cubicBezTo>
                <a:cubicBezTo>
                  <a:pt x="232" y="439"/>
                  <a:pt x="234" y="440"/>
                  <a:pt x="236" y="440"/>
                </a:cubicBezTo>
                <a:cubicBezTo>
                  <a:pt x="236" y="440"/>
                  <a:pt x="236" y="440"/>
                  <a:pt x="236" y="440"/>
                </a:cubicBezTo>
                <a:cubicBezTo>
                  <a:pt x="238" y="440"/>
                  <a:pt x="240" y="439"/>
                  <a:pt x="241" y="437"/>
                </a:cubicBezTo>
                <a:cubicBezTo>
                  <a:pt x="477" y="135"/>
                  <a:pt x="477" y="135"/>
                  <a:pt x="477" y="135"/>
                </a:cubicBezTo>
                <a:lnTo>
                  <a:pt x="477" y="5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1" name="TextBox 30">
            <a:extLst>
              <a:ext uri="{FF2B5EF4-FFF2-40B4-BE49-F238E27FC236}">
                <a16:creationId xmlns:a16="http://schemas.microsoft.com/office/drawing/2014/main" id="{F43DCC95-2833-413C-8B66-EE5582C2DF95}"/>
              </a:ext>
            </a:extLst>
          </p:cNvPr>
          <p:cNvSpPr txBox="1"/>
          <p:nvPr/>
        </p:nvSpPr>
        <p:spPr>
          <a:xfrm>
            <a:off x="918464" y="6114287"/>
            <a:ext cx="2885440" cy="886397"/>
          </a:xfrm>
          <a:prstGeom prst="rect">
            <a:avLst/>
          </a:prstGeom>
          <a:noFill/>
        </p:spPr>
        <p:txBody>
          <a:bodyPr vert="horz" wrap="square" lIns="91440" tIns="45720" rIns="91440" bIns="45720" rtlCol="0" anchor="t">
            <a:spAutoFit/>
          </a:bodyPr>
          <a:lstStyle/>
          <a:p>
            <a:pPr>
              <a:lnSpc>
                <a:spcPct val="110000"/>
              </a:lnSpc>
            </a:pPr>
            <a:r>
              <a:rPr lang="en-US" sz="1600" dirty="0">
                <a:solidFill>
                  <a:schemeClr val="tx2"/>
                </a:solidFill>
                <a:latin typeface="AmplitudeTF" panose="02000506050000020004" pitchFamily="50" charset="0"/>
              </a:rPr>
              <a:t>Examples: BulletinBoards, CreateAForum, Hoop.la, Nabble, Slack, Tapatalk</a:t>
            </a:r>
            <a:endParaRPr lang="en-US" sz="1600" b="0" dirty="0">
              <a:solidFill>
                <a:schemeClr val="tx2"/>
              </a:solidFill>
              <a:latin typeface="AmplitudeTF" panose="02000506050000020004" pitchFamily="50" charset="0"/>
            </a:endParaRPr>
          </a:p>
        </p:txBody>
      </p:sp>
      <p:sp>
        <p:nvSpPr>
          <p:cNvPr id="32" name="TextBox 31">
            <a:extLst>
              <a:ext uri="{FF2B5EF4-FFF2-40B4-BE49-F238E27FC236}">
                <a16:creationId xmlns:a16="http://schemas.microsoft.com/office/drawing/2014/main" id="{D62500BF-8A36-479E-BEA3-6DEF244587C5}"/>
              </a:ext>
            </a:extLst>
          </p:cNvPr>
          <p:cNvSpPr txBox="1"/>
          <p:nvPr/>
        </p:nvSpPr>
        <p:spPr>
          <a:xfrm>
            <a:off x="4180840" y="6114287"/>
            <a:ext cx="2885440" cy="1157240"/>
          </a:xfrm>
          <a:prstGeom prst="rect">
            <a:avLst/>
          </a:prstGeom>
          <a:noFill/>
        </p:spPr>
        <p:txBody>
          <a:bodyPr vert="horz" wrap="square" lIns="91440" tIns="45720" rIns="91440" bIns="45720" rtlCol="0" anchor="t">
            <a:spAutoFit/>
          </a:bodyPr>
          <a:lstStyle/>
          <a:p>
            <a:pPr>
              <a:lnSpc>
                <a:spcPct val="110000"/>
              </a:lnSpc>
            </a:pPr>
            <a:r>
              <a:rPr lang="en-US" sz="1600" dirty="0">
                <a:solidFill>
                  <a:schemeClr val="tx2"/>
                </a:solidFill>
                <a:latin typeface="AmplitudeTF" panose="02000506050000020004" pitchFamily="50" charset="0"/>
              </a:rPr>
              <a:t>Examples: Adobe Connect, Google Hangouts, GoToMeeting, Microsoft Teams, RIngCentral, Skype, WebEx, Zoom</a:t>
            </a:r>
            <a:endParaRPr lang="en-US" sz="1600" b="0" dirty="0">
              <a:solidFill>
                <a:schemeClr val="tx2"/>
              </a:solidFill>
              <a:latin typeface="AmplitudeTF" panose="02000506050000020004" pitchFamily="50" charset="0"/>
            </a:endParaRPr>
          </a:p>
        </p:txBody>
      </p:sp>
      <p:sp>
        <p:nvSpPr>
          <p:cNvPr id="33" name="TextBox 32">
            <a:extLst>
              <a:ext uri="{FF2B5EF4-FFF2-40B4-BE49-F238E27FC236}">
                <a16:creationId xmlns:a16="http://schemas.microsoft.com/office/drawing/2014/main" id="{882D54CA-3B7E-4344-8615-BB05FD1E3CD0}"/>
              </a:ext>
            </a:extLst>
          </p:cNvPr>
          <p:cNvSpPr txBox="1"/>
          <p:nvPr/>
        </p:nvSpPr>
        <p:spPr>
          <a:xfrm>
            <a:off x="7580472" y="6114287"/>
            <a:ext cx="2885440" cy="886397"/>
          </a:xfrm>
          <a:prstGeom prst="rect">
            <a:avLst/>
          </a:prstGeom>
          <a:noFill/>
        </p:spPr>
        <p:txBody>
          <a:bodyPr vert="horz" wrap="square" lIns="91440" tIns="45720" rIns="91440" bIns="45720" rtlCol="0" anchor="t">
            <a:spAutoFit/>
          </a:bodyPr>
          <a:lstStyle/>
          <a:p>
            <a:pPr>
              <a:lnSpc>
                <a:spcPct val="110000"/>
              </a:lnSpc>
            </a:pPr>
            <a:r>
              <a:rPr lang="en-US" sz="1600" dirty="0">
                <a:solidFill>
                  <a:schemeClr val="tx2"/>
                </a:solidFill>
                <a:latin typeface="AmplitudeTF" panose="02000506050000020004" pitchFamily="50" charset="0"/>
              </a:rPr>
              <a:t>Examples: Asana, BaseCamp, Clutterpad, Evernote. Huddle, Jira, Trello</a:t>
            </a:r>
            <a:endParaRPr lang="en-US" sz="1600" b="0" dirty="0">
              <a:solidFill>
                <a:schemeClr val="tx2"/>
              </a:solidFill>
              <a:latin typeface="AmplitudeTF" panose="02000506050000020004" pitchFamily="50" charset="0"/>
            </a:endParaRPr>
          </a:p>
        </p:txBody>
      </p:sp>
      <p:sp>
        <p:nvSpPr>
          <p:cNvPr id="34" name="TextBox 33">
            <a:extLst>
              <a:ext uri="{FF2B5EF4-FFF2-40B4-BE49-F238E27FC236}">
                <a16:creationId xmlns:a16="http://schemas.microsoft.com/office/drawing/2014/main" id="{D7AAC96F-8FFE-46A7-8C54-164E3E495D89}"/>
              </a:ext>
            </a:extLst>
          </p:cNvPr>
          <p:cNvSpPr txBox="1"/>
          <p:nvPr/>
        </p:nvSpPr>
        <p:spPr>
          <a:xfrm>
            <a:off x="10826496" y="6114287"/>
            <a:ext cx="3108960" cy="886397"/>
          </a:xfrm>
          <a:prstGeom prst="rect">
            <a:avLst/>
          </a:prstGeom>
          <a:noFill/>
        </p:spPr>
        <p:txBody>
          <a:bodyPr vert="horz" wrap="square" lIns="91440" tIns="45720" rIns="91440" bIns="45720" rtlCol="0" anchor="t">
            <a:spAutoFit/>
          </a:bodyPr>
          <a:lstStyle/>
          <a:p>
            <a:pPr>
              <a:lnSpc>
                <a:spcPct val="110000"/>
              </a:lnSpc>
            </a:pPr>
            <a:r>
              <a:rPr lang="en-US" sz="1600" dirty="0">
                <a:solidFill>
                  <a:schemeClr val="tx2"/>
                </a:solidFill>
                <a:latin typeface="AmplitudeTF" panose="02000506050000020004" pitchFamily="50" charset="0"/>
              </a:rPr>
              <a:t>Examples: Adobe Document Cloud, Box, DropBox, Google Docs, Google Drive, Microsoft SharePoint</a:t>
            </a:r>
            <a:endParaRPr lang="en-US" sz="1600" b="0" dirty="0">
              <a:solidFill>
                <a:schemeClr val="tx2"/>
              </a:solidFill>
              <a:latin typeface="AmplitudeTF" panose="02000506050000020004" pitchFamily="50" charset="0"/>
            </a:endParaRPr>
          </a:p>
        </p:txBody>
      </p:sp>
    </p:spTree>
    <p:custDataLst>
      <p:tags r:id="rId1"/>
    </p:custDataLst>
    <p:extLst>
      <p:ext uri="{BB962C8B-B14F-4D97-AF65-F5344CB8AC3E}">
        <p14:creationId xmlns:p14="http://schemas.microsoft.com/office/powerpoint/2010/main" val="35446606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TEVERSIONHASH" val="oEPR7013YDACV1OW/yTvP98MGmsri81YEpjyvw3k9LM="/>
  <p:tag name="TEMPLATEVERSIONDATE" val="10/25/2019 15:18:15"/>
  <p:tag name="TEMPLATENAME" val="PitchPRO+"/>
  <p:tag name="REFRESHOPTIONS" val="&lt;?xml version=&quot;1.0&quot; encoding=&quot;utf-16&quot;?&gt;&#10;&lt;PowerpointRefreshOptions xmlns:xsi=&quot;http://www.w3.org/2001/XMLSchema-instance&quot; xmlns:xsd=&quot;http://www.w3.org/2001/XMLSchema&quot;&gt;&#10;  &lt;CoverPageAllElements&gt;true&lt;/CoverPageAllElements&gt;&#10;  &lt;CoverPageBrandLogo&gt;true&lt;/CoverPageBrandLogo&gt;&#10;  &lt;CoverPageClientLogo&gt;true&lt;/CoverPageClientLogo&gt;&#10;  &lt;CoverPageDate&gt;true&lt;/CoverPageDate&gt;&#10;  &lt;CoverPageJointPitchLogo&gt;true&lt;/CoverPageJointPitchLogo&gt;&#10;  &lt;CoverPageVerticalTextRunner&gt;true&lt;/CoverPageVerticalTextRunner&gt;&#10;  &lt;ShowCoverPage&gt;true&lt;/ShowCoverPage&gt;&#10;  &lt;ShowDisclaimer&gt;true&lt;/ShowDisclaimer&gt;&#10;  &lt;TemplateLayoutAllElements&gt;true&lt;/TemplateLayoutAllElements&gt;&#10;  &lt;ForceRefresh&gt;false&lt;/ForceRefresh&gt;&#10;  &lt;CoverPageSubTitle&gt;true&lt;/CoverPageSubTitle&gt;&#10;  &lt;CoverPageTitle&gt;true&lt;/CoverPageTitle&gt;&#10;  &lt;ShowAgenda&gt;true&lt;/ShowAgenda&gt;&#10;  &lt;TemplatePageLabel&gt;true&lt;/TemplatePageLabel&gt;&#10;  &lt;TemplateVerticalRunner&gt;true&lt;/TemplateVerticalRunner&gt;&#10;&lt;/PowerpointRefreshOptions&gt;"/>
  <p:tag name="SLIDEMASTERBRANDLOGORIGHT" val="1097.28"/>
  <p:tag name="SLIDEMASTERBRANDLOGOBOTTOM" val="609.84"/>
  <p:tag name="SLIDEMASTERBRANDLOGOHEIGHT" val="23.76"/>
  <p:tag name="SLIDEMASTERBRANDLOGOWIDTH" val="149.76"/>
  <p:tag name="ISUNDOENTRY" val=""/>
  <p:tag name="ISROOTUNDO" val=""/>
  <p:tag name="SKIPCONVERSIONCHECK" val="true"/>
  <p:tag name="PITCHPROPROPERTIES" val="WXMfvE09DOs/mOl3u2AQ27QcgezyWkN+AkNAGXAeBoJKuBgxGBLGhI25m9bRHcM9RQscs7I4QY855HmZ9wiaScAkUiOahXjpa1GKbzxmDEgaRBFj1zbbNiHbJmtUv1DL609CXp4T5pMYpHCyOsiSfF8m1Ewd7e9Ul0r6wpaN5snm+kgLZOP8JKF1hv7kQD68zePpF4CHYvR4U9v1KCnkRXPe9cGBqoHIVzS4uiFBaX6FZuSb3bbgBcbiqr1rYEWwYF8jf8azIl5HPE/gAmNADkEljo1X/k0tHOSo3cRUt5y7ELLuubMobIvHRWXfymwJHSKP2795UlXiF04xtOvglG+JVAyzHw51eDyYadLvZRmxbcTRyg+tzofSEDUlmZcpAcL4kw507X7LqBdfoSXA93bvW2wjspIGGbmE2lYDoV5hFqURnw0EhLrzBVRqdqTEBg1eRVT1bJ+T63ON6+aYG1fS8ZKmHiIHFCNaYSMiFJhEfS7fgUgPVhrVWUxf2+OvOzbvJQZK8I29SHHm4H+/xCNITFEm/hamP7FeDF+j4MzTF/DY7pc/ID0CrwiQCeG6Q3ZbkYN9kw0o43kW6Qbdu+f5CAWHmEpq3so6opFXGHCIryG48dQJbTN7+RLxYoT92IlmY9cLnVg9l9DCwhF/fykwC28DvhKcVRVuvw2Bg7px/lTiXPl8BmIeaVC8RztOUA9plmyZgXVzR8RN5jtuOsbr9UcYeFDA9DYu8yPnk5dnlo0SwHOeihcz0fMKGAKSGcmxeMxP8P66FvUMERv76NpfcgFftrb3Ju3yu9UWrFTdXCRbDSBv2HRYff/w2iZXZ5DcQU4eoLS/USoqbzyPWDCUSOZxKQJM1L7flgKgre/bLQtJYGlEdhy3xQvfI309//CS6UFRjV1qEwEWKwcVyMtG4GQxzlivRa/zpxNu/2G7Th47BEwMoHonztyz8GDk3nji3O8eGHojvLOkTucXi+J+4vwWC+XEjC19+wBX6jan+vlIsje8q1ukTRSRUnA6exb9vB4cn3yBnebubrWXdpGvJG5nzNR2zNiKK8nsV3DK1pDhFijvVX2zqKdCJ3DgrRoccg5q/0ahiFDe4HLFSwHt2B1oF3KPqSKfAeJZei3bpvPuJ6pyVrDk4ZsE5wyrRT7g1PBH5SWCOBYP9O96fwEEy05/Ox+mHvNbWmSITIVKSgnCeIIYr+GKh4PHNLpy/93HTmXFQpWqeVOIlhahPQg8nU0JiKAVjYPtOqie3FVe0BwqJl1oRgoRzXpfsrTVSrsJu1RGHHru+j2GQZUUENGEqrZQXmXv2k3KdZA+JpUJhgrxcByBhe5GTg894MeiODjWrgGpf5tm8rviPAtrHJI2NSvrwX20F/+IiAPlbQ2vuEPGtLmUG5dIbEXX+5Vkp9F6uCTLQ7k3IvG1xd/DU2e1Tpy+bCuEGUwf+VFeyFAL0qKELDyCLYpa+oIbc0md9Pq92vVAIrnK/tTR0r2kpcQTXS9ghR7a/WMqKl+/KNLYQW4xFk7sgAIbtXYxUNQMPW2hGQRLVn4Vb4+p1eLrxdJ2C8+45tkdBruC/Sd5q8Be9/CgAuHIuv1RoAQCxXUlZljjTmrsSsPYv6JY32ksBRgqPg+qhEpxKfp+IgF4jyMf/qWbFBh5U8KlYOUi1NNRJYXduXg7FN/Ynz3Q5LF9YhX4YKq2rc9u/8kGpKRMUV6g9sMdLj3UNpyNRvdKCDgrqyJsu9CtSEXARlHrVa49/MSgRogpyaMa2SwGQ/orMSo19aaPNWD0o8w8rf25aePXNhO/YATLfL2r9+xPfhb7jm2BfmRlfvhA40mv7PK2mxgWgw51aR3tJVnNixgTs+esaEw0Lr5W55i1WGV5OprXhm5UQlFWgAXZtfqLbNp4O1YsH5zIQzKRWn9PaoDvAWWgMaYbStqpJ/zJdVBc3yOe2PktBmr/lOeL/Olrva7kVcp/qxXeB+ImwU68iejdVgiFYACHuN2xry+XyJBKW2+ZsThgLA3RMFXd3nemSvhcI6jX5t/jd86a9ipbOy4blGgVj19UEUNoiZ7/Ot5YyxBEa38eawl6pHMhLIRpU5Wm/gGLmNWjNx0gqPq4M5JLc0PTYcVwi8MjLT0RJkjJbYtJZYIMtzs+kuFpFy4GZJpG3rD7E8T8LBFPqMcNr6tpZKTqSQb3jGSwJ7MIe7Vl7FqR0OsMeiVRmtBO8vIqs5Enfm5kcP+5+0zREFUmtfaCxUgQLPN6xJOJznypdQKHC5MwFOITg5R0LQGyvk2i5z7sN3z1b6NDVzIZCxhytTcaiwkACmC+0jjWQWdufHk2t6YyaSAQ2ruz5AzLyDh/+uo2bFkXNTJnwNt4hZTZc7GoicTAOMOarT0PeQ7Ob0kK+lNWUJOWgW0I1adytuv3ViinWcDprLnF5zQrgpHzAqy4IskDnx+6NxvlL/X15sAe1KruCxsrRNSunvhSLSe1GtIdLI42fa5iXNTjpOX7rikzmXwfrjwggLz2tlGVe99TeOBt1sJ5UWcUE9gewEJuWl+0yLURDkFPPLzEaBWZKIwiJe9W5gGiBK5JMbLRcv7fYgqsE8YiXCD+9fSv0N4Joe2s26UoKZd+rBfXCc+a9iFq5TnUdx3OE6vzO/ZhYE6tnTTPf16HxcBVJPNnZVoGtiMENszd6tFBPRl7LJOcjk32fXLzXma2ANfX5ovFxjSXpBW5zN8ZDuNSkDNoXYsUs2fUu2RyUrt6hvHGJV1tQCxoPKnEp2cO4qV6pijaw2uQaAeQxnJfEwcnSgULzLEZoQ9F5JOAyNzaHamNOP5SCMAxAwSGiZq2J3G/pJHaowL7gH80wXYcEZTTVhQzuAnxKNp3+HxPWoH5TY4wilRuSJQ3nlQfruT/xKKgeT7OEECjrjOKAGZhUc4y6VcQa30YFvP8zsEuSnWVCdw1kn4TjR76dSsgjqOfUs1T2sizNLn/QBfj6J6rY7ihskiZoryP3G+fmIGN3/0IeioT3lzQB9y9vOnQc2eC2Ag4KXMeWWBbqUK+pT/gOk6t7cJbj8Po2VIGfXlthQ3nua4Z4OFfWUHwwqcb/QSNykAtzBUbRKEBueQfyCodvJibuaD1cWQglixghKZqDKTifjTil4CCv47+NrdCjJ3NOYQGbyjXSbNU6DhVNR+7HvLJBIoPUuk3pL0SmU3Kk025BY5BDbGEzY03y2Ht54KKRiyvkqkf0FPb9rEbVNNV2afUFGnkeh41M9W1tvNhtk1+ri3ryIVriVbCvuNj/pakP21bDZJGMnPhkAiwQQ=="/>
  <p:tag name="PITCHPROSLIDECOUNT" val="10"/>
</p:tagLst>
</file>

<file path=ppt/tags/tag10.xml><?xml version="1.0" encoding="utf-8"?>
<p:tagLst xmlns:a="http://schemas.openxmlformats.org/drawingml/2006/main" xmlns:r="http://schemas.openxmlformats.org/officeDocument/2006/relationships" xmlns:p="http://schemas.openxmlformats.org/presentationml/2006/main">
  <p:tag name="APIADDED" val="True"/>
  <p:tag name="DISTRIBUTIONTYPE" val="External"/>
  <p:tag name="PITCHPROSLIDEID" val="257"/>
  <p:tag name="PRESENTATIONID" val="66998ae4-c72a-4910-830f-a194e805f562"/>
</p:tagLst>
</file>

<file path=ppt/tags/tag11.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12.xml><?xml version="1.0" encoding="utf-8"?>
<p:tagLst xmlns:a="http://schemas.openxmlformats.org/drawingml/2006/main" xmlns:r="http://schemas.openxmlformats.org/officeDocument/2006/relationships" xmlns:p="http://schemas.openxmlformats.org/presentationml/2006/main">
  <p:tag name="APIADDED" val="True"/>
  <p:tag name="DISTRIBUTIONTYPE" val="External"/>
  <p:tag name="PITCHPROSLIDEID" val="269"/>
  <p:tag name="PRESENTATIONID" val="66998ae4-c72a-4910-830f-a194e805f562"/>
</p:tagLst>
</file>

<file path=ppt/tags/tag13.xml><?xml version="1.0" encoding="utf-8"?>
<p:tagLst xmlns:a="http://schemas.openxmlformats.org/drawingml/2006/main" xmlns:r="http://schemas.openxmlformats.org/officeDocument/2006/relationships" xmlns:p="http://schemas.openxmlformats.org/presentationml/2006/main">
  <p:tag name="DISTRIBUTIONTYPE" val="External"/>
  <p:tag name="PITCHPROSLIDEID" val="258"/>
  <p:tag name="PRESENTATIONID" val="66998ae4-c72a-4910-830f-a194e805f562"/>
</p:tagLst>
</file>

<file path=ppt/tags/tag14.xml><?xml version="1.0" encoding="utf-8"?>
<p:tagLst xmlns:a="http://schemas.openxmlformats.org/drawingml/2006/main" xmlns:r="http://schemas.openxmlformats.org/officeDocument/2006/relationships" xmlns:p="http://schemas.openxmlformats.org/presentationml/2006/main">
  <p:tag name="DISTRIBUTIONTYPE" val="External"/>
  <p:tag name="PITCHPROSLIDEID" val="256"/>
  <p:tag name="PRESENTATIONID" val="66998ae4-c72a-4910-830f-a194e805f562"/>
</p:tagLst>
</file>

<file path=ppt/tags/tag15.xml><?xml version="1.0" encoding="utf-8"?>
<p:tagLst xmlns:a="http://schemas.openxmlformats.org/drawingml/2006/main" xmlns:r="http://schemas.openxmlformats.org/officeDocument/2006/relationships" xmlns:p="http://schemas.openxmlformats.org/presentationml/2006/main">
  <p:tag name="DISTRIBUTIONTYPE" val="External"/>
  <p:tag name="PITCHPROSLIDEID" val="268"/>
  <p:tag name="PRESENTATIONID" val="66998ae4-c72a-4910-830f-a194e805f562"/>
</p:tagLst>
</file>

<file path=ppt/tags/tag16.xml><?xml version="1.0" encoding="utf-8"?>
<p:tagLst xmlns:a="http://schemas.openxmlformats.org/drawingml/2006/main" xmlns:r="http://schemas.openxmlformats.org/officeDocument/2006/relationships" xmlns:p="http://schemas.openxmlformats.org/presentationml/2006/main">
  <p:tag name="DISTRIBUTIONTYPE" val="External"/>
  <p:tag name="PITCHPROSLIDEID" val="259"/>
  <p:tag name="PRESENTATIONID" val="66998ae4-c72a-4910-830f-a194e805f562"/>
</p:tagLst>
</file>

<file path=ppt/tags/tag17.xml><?xml version="1.0" encoding="utf-8"?>
<p:tagLst xmlns:a="http://schemas.openxmlformats.org/drawingml/2006/main" xmlns:r="http://schemas.openxmlformats.org/officeDocument/2006/relationships" xmlns:p="http://schemas.openxmlformats.org/presentationml/2006/main">
  <p:tag name="SHAPEFONTSIZE" val="9"/>
</p:tagLst>
</file>

<file path=ppt/tags/tag18.xml><?xml version="1.0" encoding="utf-8"?>
<p:tagLst xmlns:a="http://schemas.openxmlformats.org/drawingml/2006/main" xmlns:r="http://schemas.openxmlformats.org/officeDocument/2006/relationships" xmlns:p="http://schemas.openxmlformats.org/presentationml/2006/main">
  <p:tag name="SHAPEFONTSIZE" val="9"/>
</p:tagLst>
</file>

<file path=ppt/tags/tag19.xml><?xml version="1.0" encoding="utf-8"?>
<p:tagLst xmlns:a="http://schemas.openxmlformats.org/drawingml/2006/main" xmlns:r="http://schemas.openxmlformats.org/officeDocument/2006/relationships" xmlns:p="http://schemas.openxmlformats.org/presentationml/2006/main">
  <p:tag name="SHAPEFONTSIZE" val="9"/>
</p:tagLst>
</file>

<file path=ppt/tags/tag2.xml><?xml version="1.0" encoding="utf-8"?>
<p:tagLst xmlns:a="http://schemas.openxmlformats.org/drawingml/2006/main" xmlns:r="http://schemas.openxmlformats.org/officeDocument/2006/relationships" xmlns:p="http://schemas.openxmlformats.org/presentationml/2006/main">
  <p:tag name="SHAPETYPE" val="ConfidentialInternal"/>
</p:tagLst>
</file>

<file path=ppt/tags/tag20.xml><?xml version="1.0" encoding="utf-8"?>
<p:tagLst xmlns:a="http://schemas.openxmlformats.org/drawingml/2006/main" xmlns:r="http://schemas.openxmlformats.org/officeDocument/2006/relationships" xmlns:p="http://schemas.openxmlformats.org/presentationml/2006/main">
  <p:tag name="SHAPEFONTSIZE" val="9"/>
</p:tagLst>
</file>

<file path=ppt/tags/tag21.xml><?xml version="1.0" encoding="utf-8"?>
<p:tagLst xmlns:a="http://schemas.openxmlformats.org/drawingml/2006/main" xmlns:r="http://schemas.openxmlformats.org/officeDocument/2006/relationships" xmlns:p="http://schemas.openxmlformats.org/presentationml/2006/main">
  <p:tag name="SHAPEFONTSIZE" val="9"/>
</p:tagLst>
</file>

<file path=ppt/tags/tag22.xml><?xml version="1.0" encoding="utf-8"?>
<p:tagLst xmlns:a="http://schemas.openxmlformats.org/drawingml/2006/main" xmlns:r="http://schemas.openxmlformats.org/officeDocument/2006/relationships" xmlns:p="http://schemas.openxmlformats.org/presentationml/2006/main">
  <p:tag name="SHAPEFONTSIZE" val="9"/>
</p:tagLst>
</file>

<file path=ppt/tags/tag23.xml><?xml version="1.0" encoding="utf-8"?>
<p:tagLst xmlns:a="http://schemas.openxmlformats.org/drawingml/2006/main" xmlns:r="http://schemas.openxmlformats.org/officeDocument/2006/relationships" xmlns:p="http://schemas.openxmlformats.org/presentationml/2006/main">
  <p:tag name="SHAPEFONTSIZE" val="9"/>
</p:tagLst>
</file>

<file path=ppt/tags/tag24.xml><?xml version="1.0" encoding="utf-8"?>
<p:tagLst xmlns:a="http://schemas.openxmlformats.org/drawingml/2006/main" xmlns:r="http://schemas.openxmlformats.org/officeDocument/2006/relationships" xmlns:p="http://schemas.openxmlformats.org/presentationml/2006/main">
  <p:tag name="SHAPEFONTSIZE" val="9"/>
</p:tagLst>
</file>

<file path=ppt/tags/tag25.xml><?xml version="1.0" encoding="utf-8"?>
<p:tagLst xmlns:a="http://schemas.openxmlformats.org/drawingml/2006/main" xmlns:r="http://schemas.openxmlformats.org/officeDocument/2006/relationships" xmlns:p="http://schemas.openxmlformats.org/presentationml/2006/main">
  <p:tag name="SHAPEFONTSIZE" val="9"/>
</p:tagLst>
</file>

<file path=ppt/tags/tag26.xml><?xml version="1.0" encoding="utf-8"?>
<p:tagLst xmlns:a="http://schemas.openxmlformats.org/drawingml/2006/main" xmlns:r="http://schemas.openxmlformats.org/officeDocument/2006/relationships" xmlns:p="http://schemas.openxmlformats.org/presentationml/2006/main">
  <p:tag name="SHAPEFONTSIZE" val="9"/>
</p:tagLst>
</file>

<file path=ppt/tags/tag27.xml><?xml version="1.0" encoding="utf-8"?>
<p:tagLst xmlns:a="http://schemas.openxmlformats.org/drawingml/2006/main" xmlns:r="http://schemas.openxmlformats.org/officeDocument/2006/relationships" xmlns:p="http://schemas.openxmlformats.org/presentationml/2006/main">
  <p:tag name="DISTRIBUTIONTYPE" val="External"/>
  <p:tag name="PITCHPROSLIDEID" val="261"/>
  <p:tag name="PRESENTATIONID" val="66998ae4-c72a-4910-830f-a194e805f562"/>
</p:tagLst>
</file>

<file path=ppt/tags/tag28.xml><?xml version="1.0" encoding="utf-8"?>
<p:tagLst xmlns:a="http://schemas.openxmlformats.org/drawingml/2006/main" xmlns:r="http://schemas.openxmlformats.org/officeDocument/2006/relationships" xmlns:p="http://schemas.openxmlformats.org/presentationml/2006/main">
  <p:tag name="SHAPEFONTSIZE" val="9"/>
</p:tagLst>
</file>

<file path=ppt/tags/tag29.xml><?xml version="1.0" encoding="utf-8"?>
<p:tagLst xmlns:a="http://schemas.openxmlformats.org/drawingml/2006/main" xmlns:r="http://schemas.openxmlformats.org/officeDocument/2006/relationships" xmlns:p="http://schemas.openxmlformats.org/presentationml/2006/main">
  <p:tag name="SHAPEFONTSIZE" val="9"/>
</p:tagLst>
</file>

<file path=ppt/tags/tag3.xml><?xml version="1.0" encoding="utf-8"?>
<p:tagLst xmlns:a="http://schemas.openxmlformats.org/drawingml/2006/main" xmlns:r="http://schemas.openxmlformats.org/officeDocument/2006/relationships" xmlns:p="http://schemas.openxmlformats.org/presentationml/2006/main">
  <p:tag name="SHAPETYPE" val="Confidential"/>
</p:tagLst>
</file>

<file path=ppt/tags/tag30.xml><?xml version="1.0" encoding="utf-8"?>
<p:tagLst xmlns:a="http://schemas.openxmlformats.org/drawingml/2006/main" xmlns:r="http://schemas.openxmlformats.org/officeDocument/2006/relationships" xmlns:p="http://schemas.openxmlformats.org/presentationml/2006/main">
  <p:tag name="SHAPEFONTSIZE" val="9"/>
</p:tagLst>
</file>

<file path=ppt/tags/tag31.xml><?xml version="1.0" encoding="utf-8"?>
<p:tagLst xmlns:a="http://schemas.openxmlformats.org/drawingml/2006/main" xmlns:r="http://schemas.openxmlformats.org/officeDocument/2006/relationships" xmlns:p="http://schemas.openxmlformats.org/presentationml/2006/main">
  <p:tag name="SHAPEFONTSIZE" val="9"/>
</p:tagLst>
</file>

<file path=ppt/tags/tag32.xml><?xml version="1.0" encoding="utf-8"?>
<p:tagLst xmlns:a="http://schemas.openxmlformats.org/drawingml/2006/main" xmlns:r="http://schemas.openxmlformats.org/officeDocument/2006/relationships" xmlns:p="http://schemas.openxmlformats.org/presentationml/2006/main">
  <p:tag name="SHAPEFONTSIZE" val="9"/>
</p:tagLst>
</file>

<file path=ppt/tags/tag33.xml><?xml version="1.0" encoding="utf-8"?>
<p:tagLst xmlns:a="http://schemas.openxmlformats.org/drawingml/2006/main" xmlns:r="http://schemas.openxmlformats.org/officeDocument/2006/relationships" xmlns:p="http://schemas.openxmlformats.org/presentationml/2006/main">
  <p:tag name="SHAPEFONTSIZE" val="9"/>
</p:tagLst>
</file>

<file path=ppt/tags/tag34.xml><?xml version="1.0" encoding="utf-8"?>
<p:tagLst xmlns:a="http://schemas.openxmlformats.org/drawingml/2006/main" xmlns:r="http://schemas.openxmlformats.org/officeDocument/2006/relationships" xmlns:p="http://schemas.openxmlformats.org/presentationml/2006/main">
  <p:tag name="SHAPEFONTSIZE" val="9"/>
</p:tagLst>
</file>

<file path=ppt/tags/tag35.xml><?xml version="1.0" encoding="utf-8"?>
<p:tagLst xmlns:a="http://schemas.openxmlformats.org/drawingml/2006/main" xmlns:r="http://schemas.openxmlformats.org/officeDocument/2006/relationships" xmlns:p="http://schemas.openxmlformats.org/presentationml/2006/main">
  <p:tag name="SHAPEFONTSIZE" val="9"/>
</p:tagLst>
</file>

<file path=ppt/tags/tag36.xml><?xml version="1.0" encoding="utf-8"?>
<p:tagLst xmlns:a="http://schemas.openxmlformats.org/drawingml/2006/main" xmlns:r="http://schemas.openxmlformats.org/officeDocument/2006/relationships" xmlns:p="http://schemas.openxmlformats.org/presentationml/2006/main">
  <p:tag name="SHAPEFONTSIZE" val="9"/>
</p:tagLst>
</file>

<file path=ppt/tags/tag37.xml><?xml version="1.0" encoding="utf-8"?>
<p:tagLst xmlns:a="http://schemas.openxmlformats.org/drawingml/2006/main" xmlns:r="http://schemas.openxmlformats.org/officeDocument/2006/relationships" xmlns:p="http://schemas.openxmlformats.org/presentationml/2006/main">
  <p:tag name="SHAPEFONTSIZE" val="9"/>
</p:tagLst>
</file>

<file path=ppt/tags/tag38.xml><?xml version="1.0" encoding="utf-8"?>
<p:tagLst xmlns:a="http://schemas.openxmlformats.org/drawingml/2006/main" xmlns:r="http://schemas.openxmlformats.org/officeDocument/2006/relationships" xmlns:p="http://schemas.openxmlformats.org/presentationml/2006/main">
  <p:tag name="SHAPEFONTSIZE" val="9"/>
</p:tagLst>
</file>

<file path=ppt/tags/tag39.xml><?xml version="1.0" encoding="utf-8"?>
<p:tagLst xmlns:a="http://schemas.openxmlformats.org/drawingml/2006/main" xmlns:r="http://schemas.openxmlformats.org/officeDocument/2006/relationships" xmlns:p="http://schemas.openxmlformats.org/presentationml/2006/main">
  <p:tag name="SHAPEFONTSIZE" val="9"/>
</p:tagLst>
</file>

<file path=ppt/tags/tag4.xml><?xml version="1.0" encoding="utf-8"?>
<p:tagLst xmlns:a="http://schemas.openxmlformats.org/drawingml/2006/main" xmlns:r="http://schemas.openxmlformats.org/officeDocument/2006/relationships" xmlns:p="http://schemas.openxmlformats.org/presentationml/2006/main">
  <p:tag name="MASTERSHAPETYPE" val="ClientName"/>
</p:tagLst>
</file>

<file path=ppt/tags/tag40.xml><?xml version="1.0" encoding="utf-8"?>
<p:tagLst xmlns:a="http://schemas.openxmlformats.org/drawingml/2006/main" xmlns:r="http://schemas.openxmlformats.org/officeDocument/2006/relationships" xmlns:p="http://schemas.openxmlformats.org/presentationml/2006/main">
  <p:tag name="DISTRIBUTIONTYPE" val="External"/>
  <p:tag name="PITCHPROSLIDEID" val="262"/>
  <p:tag name="PRESENTATIONID" val="66998ae4-c72a-4910-830f-a194e805f562"/>
</p:tagLst>
</file>

<file path=ppt/tags/tag41.xml><?xml version="1.0" encoding="utf-8"?>
<p:tagLst xmlns:a="http://schemas.openxmlformats.org/drawingml/2006/main" xmlns:r="http://schemas.openxmlformats.org/officeDocument/2006/relationships" xmlns:p="http://schemas.openxmlformats.org/presentationml/2006/main">
  <p:tag name="SHAPEFONTSIZE" val="9"/>
</p:tagLst>
</file>

<file path=ppt/tags/tag42.xml><?xml version="1.0" encoding="utf-8"?>
<p:tagLst xmlns:a="http://schemas.openxmlformats.org/drawingml/2006/main" xmlns:r="http://schemas.openxmlformats.org/officeDocument/2006/relationships" xmlns:p="http://schemas.openxmlformats.org/presentationml/2006/main">
  <p:tag name="SHAPEFONTSIZE" val="9"/>
</p:tagLst>
</file>

<file path=ppt/tags/tag43.xml><?xml version="1.0" encoding="utf-8"?>
<p:tagLst xmlns:a="http://schemas.openxmlformats.org/drawingml/2006/main" xmlns:r="http://schemas.openxmlformats.org/officeDocument/2006/relationships" xmlns:p="http://schemas.openxmlformats.org/presentationml/2006/main">
  <p:tag name="SHAPEFONTSIZE" val="9"/>
</p:tagLst>
</file>

<file path=ppt/tags/tag44.xml><?xml version="1.0" encoding="utf-8"?>
<p:tagLst xmlns:a="http://schemas.openxmlformats.org/drawingml/2006/main" xmlns:r="http://schemas.openxmlformats.org/officeDocument/2006/relationships" xmlns:p="http://schemas.openxmlformats.org/presentationml/2006/main">
  <p:tag name="SHAPEFONTSIZE" val="9"/>
</p:tagLst>
</file>

<file path=ppt/tags/tag45.xml><?xml version="1.0" encoding="utf-8"?>
<p:tagLst xmlns:a="http://schemas.openxmlformats.org/drawingml/2006/main" xmlns:r="http://schemas.openxmlformats.org/officeDocument/2006/relationships" xmlns:p="http://schemas.openxmlformats.org/presentationml/2006/main">
  <p:tag name="SHAPEFONTSIZE" val="9"/>
</p:tagLst>
</file>

<file path=ppt/tags/tag46.xml><?xml version="1.0" encoding="utf-8"?>
<p:tagLst xmlns:a="http://schemas.openxmlformats.org/drawingml/2006/main" xmlns:r="http://schemas.openxmlformats.org/officeDocument/2006/relationships" xmlns:p="http://schemas.openxmlformats.org/presentationml/2006/main">
  <p:tag name="SHAPEFONTSIZE" val="9"/>
</p:tagLst>
</file>

<file path=ppt/tags/tag47.xml><?xml version="1.0" encoding="utf-8"?>
<p:tagLst xmlns:a="http://schemas.openxmlformats.org/drawingml/2006/main" xmlns:r="http://schemas.openxmlformats.org/officeDocument/2006/relationships" xmlns:p="http://schemas.openxmlformats.org/presentationml/2006/main">
  <p:tag name="SHAPEFONTSIZE" val="9"/>
</p:tagLst>
</file>

<file path=ppt/tags/tag48.xml><?xml version="1.0" encoding="utf-8"?>
<p:tagLst xmlns:a="http://schemas.openxmlformats.org/drawingml/2006/main" xmlns:r="http://schemas.openxmlformats.org/officeDocument/2006/relationships" xmlns:p="http://schemas.openxmlformats.org/presentationml/2006/main">
  <p:tag name="SHAPEFONTSIZE" val="9"/>
</p:tagLst>
</file>

<file path=ppt/tags/tag49.xml><?xml version="1.0" encoding="utf-8"?>
<p:tagLst xmlns:a="http://schemas.openxmlformats.org/drawingml/2006/main" xmlns:r="http://schemas.openxmlformats.org/officeDocument/2006/relationships" xmlns:p="http://schemas.openxmlformats.org/presentationml/2006/main">
  <p:tag name="SHAPEFONTSIZE" val="9"/>
</p:tagLst>
</file>

<file path=ppt/tags/tag5.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50.xml><?xml version="1.0" encoding="utf-8"?>
<p:tagLst xmlns:a="http://schemas.openxmlformats.org/drawingml/2006/main" xmlns:r="http://schemas.openxmlformats.org/officeDocument/2006/relationships" xmlns:p="http://schemas.openxmlformats.org/presentationml/2006/main">
  <p:tag name="SHAPEFONTSIZE" val="9"/>
</p:tagLst>
</file>

<file path=ppt/tags/tag51.xml><?xml version="1.0" encoding="utf-8"?>
<p:tagLst xmlns:a="http://schemas.openxmlformats.org/drawingml/2006/main" xmlns:r="http://schemas.openxmlformats.org/officeDocument/2006/relationships" xmlns:p="http://schemas.openxmlformats.org/presentationml/2006/main">
  <p:tag name="SHAPEFONTSIZE" val="9"/>
</p:tagLst>
</file>

<file path=ppt/tags/tag52.xml><?xml version="1.0" encoding="utf-8"?>
<p:tagLst xmlns:a="http://schemas.openxmlformats.org/drawingml/2006/main" xmlns:r="http://schemas.openxmlformats.org/officeDocument/2006/relationships" xmlns:p="http://schemas.openxmlformats.org/presentationml/2006/main">
  <p:tag name="SHAPEFONTSIZE" val="9"/>
</p:tagLst>
</file>

<file path=ppt/tags/tag53.xml><?xml version="1.0" encoding="utf-8"?>
<p:tagLst xmlns:a="http://schemas.openxmlformats.org/drawingml/2006/main" xmlns:r="http://schemas.openxmlformats.org/officeDocument/2006/relationships" xmlns:p="http://schemas.openxmlformats.org/presentationml/2006/main">
  <p:tag name="DISTRIBUTIONTYPE" val="External"/>
  <p:tag name="PITCHPROSLIDEID" val="265"/>
  <p:tag name="PRESENTATIONID" val="66998ae4-c72a-4910-830f-a194e805f562"/>
</p:tagLst>
</file>

<file path=ppt/tags/tag54.xml><?xml version="1.0" encoding="utf-8"?>
<p:tagLst xmlns:a="http://schemas.openxmlformats.org/drawingml/2006/main" xmlns:r="http://schemas.openxmlformats.org/officeDocument/2006/relationships" xmlns:p="http://schemas.openxmlformats.org/presentationml/2006/main">
  <p:tag name="DISTRIBUTIONTYPE" val="External"/>
  <p:tag name="PITCHPROSLIDEID" val="267"/>
  <p:tag name="PRESENTATIONID" val="66998ae4-c72a-4910-830f-a194e805f562"/>
</p:tagLst>
</file>

<file path=ppt/tags/tag55.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6.xml><?xml version="1.0" encoding="utf-8"?>
<p:tagLst xmlns:a="http://schemas.openxmlformats.org/drawingml/2006/main" xmlns:r="http://schemas.openxmlformats.org/officeDocument/2006/relationships" xmlns:p="http://schemas.openxmlformats.org/presentationml/2006/main">
  <p:tag name="LOGOTYPE" val="CoverGraphic"/>
</p:tagLst>
</file>

<file path=ppt/tags/tag7.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8.xml><?xml version="1.0" encoding="utf-8"?>
<p:tagLst xmlns:a="http://schemas.openxmlformats.org/drawingml/2006/main" xmlns:r="http://schemas.openxmlformats.org/officeDocument/2006/relationships" xmlns:p="http://schemas.openxmlformats.org/presentationml/2006/main">
  <p:tag name="AGENDASHAPE" val="AgendaTitle"/>
</p:tagLst>
</file>

<file path=ppt/tags/tag9.xml><?xml version="1.0" encoding="utf-8"?>
<p:tagLst xmlns:a="http://schemas.openxmlformats.org/drawingml/2006/main" xmlns:r="http://schemas.openxmlformats.org/officeDocument/2006/relationships" xmlns:p="http://schemas.openxmlformats.org/presentationml/2006/main">
  <p:tag name="AGENDASHAPE" val="AgendaNumberingType"/>
</p:tagLst>
</file>

<file path=ppt/theme/theme1.xml><?xml version="1.0" encoding="utf-8"?>
<a:theme xmlns:a="http://schemas.openxmlformats.org/drawingml/2006/main" name="PP+ UnifiedGIB - Widescreen">
  <a:themeElements>
    <a:clrScheme name="PitchPR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478FBF"/>
      </a:hlink>
      <a:folHlink>
        <a:srgbClr val="A6B640"/>
      </a:folHlink>
    </a:clrScheme>
    <a:fontScheme name="Pitchbook-US">
      <a:majorFont>
        <a:latin typeface="Arial"/>
        <a:ea typeface="LF_Kai"/>
        <a:cs typeface=""/>
      </a:majorFont>
      <a:minorFont>
        <a:latin typeface="Arial"/>
        <a:ea typeface="LF_Ka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2"/>
          </a:solidFill>
        </a:ln>
        <a:extLst>
          <a:ext uri="{909E8E84-426E-40DD-AFC4-6F175D3DCCD1}">
            <a14:hiddenFill xmlns:a14="http://schemas.microsoft.com/office/drawing/2010/main">
              <a:solidFill>
                <a:scrgbClr r="0" g="0" b="0"/>
              </a:solidFill>
            </a14:hiddenFill>
          </a:ext>
        </a:extLst>
      </a:spPr>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defPPr>
          <a:lnSpc>
            <a:spcPct val="110000"/>
          </a:lnSpc>
          <a:defRPr sz="12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1440" tIns="45720" rIns="91440" bIns="45720" rtlCol="0" anchor="t">
        <a:spAutoFit/>
      </a:bodyPr>
      <a:lstStyle>
        <a:defPPr algn="l">
          <a:lnSpc>
            <a:spcPct val="110000"/>
          </a:lnSpc>
          <a:defRPr sz="1200" b="0" i="0" dirty="0" smtClean="0">
            <a:solidFill>
              <a:schemeClr val="tx2"/>
            </a:solidFill>
            <a:latin typeface="Arial"/>
          </a:defRPr>
        </a:defPPr>
      </a:lstStyle>
    </a:txDef>
  </a:objectDefaults>
  <a:extraClrSchemeLst>
    <a:extraClrScheme>
      <a:clrScheme name="PitchPR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478FBF"/>
        </a:hlink>
        <a:folHlink>
          <a:srgbClr val="A6B640"/>
        </a:folHlink>
      </a:clrScheme>
    </a:extraClrScheme>
  </a:extraClrSchemeLst>
  <a:custClrLst>
    <a:custClr name="Teal. RGB(0,124,136)">
      <a:srgbClr val="007C88"/>
    </a:custClr>
    <a:custClr name="Ocher. RGB(185,157,48)">
      <a:srgbClr val="B99D30"/>
    </a:custClr>
    <a:custClr name="Eggplant. RGB(41,39,94)">
      <a:srgbClr val="29275E"/>
    </a:custClr>
    <a:custClr name="Ice Blue. RGB(176,204,216)">
      <a:srgbClr val="B0CCD8"/>
    </a:custClr>
    <a:custClr name="Moss. RGB(75,94,54)">
      <a:srgbClr val="4B5E36"/>
    </a:custClr>
    <a:custClr name="Warm Grey. RGB(172, 166, 162)">
      <a:srgbClr val="ACA6A2"/>
    </a:custClr>
    <a:custClr name="Deep Blue. RGB(0,65,106)">
      <a:srgbClr val="00416A"/>
    </a:custClr>
    <a:custClr name="Sand. RGB(222,203,117)">
      <a:srgbClr val="DECB75"/>
    </a:custClr>
    <a:custClr name="Cranberry. RGB(96,0,59)">
      <a:srgbClr val="60003B"/>
    </a:custClr>
    <a:custClr name="Lilac. RGB(143,146,200)">
      <a:srgbClr val="8F92C8"/>
    </a:custClr>
    <a:custClr name="Light Warm Grey. RGB(217,213,205)">
      <a:srgbClr val="D9D5CD"/>
    </a:custClr>
    <a:custClr name="Light Mauve. RGB(204,183,207)">
      <a:srgbClr val="CCB7CF"/>
    </a:custClr>
    <a:custClr name="Light Cool Grey. RGB(175,177,179)">
      <a:srgbClr val="AFB1B3"/>
    </a:custClr>
    <a:custClr name="Dark Ash. RGB(85,87,89)">
      <a:srgbClr val="555759"/>
    </a:custClr>
    <a:custClr name="Dark Ocher. RGB(163,129,35)">
      <a:srgbClr val="A38123"/>
    </a:custClr>
    <a:custClr name="Mauve. RGB(163, 136, 191)">
      <a:srgbClr val="A388BF"/>
    </a:custClr>
    <a:custClr name="Dark Orange. RGB(139,70,13)">
      <a:srgbClr val="8B460D"/>
    </a:custClr>
    <a:custClr name="Orange. RGB(237,134,0)">
      <a:srgbClr val="ED8600"/>
    </a:custClr>
    <a:custClr name="Lime. RGB(166,182,64)">
      <a:srgbClr val="A6B640"/>
    </a:custClr>
    <a:custClr name="Map Grey. RGB(221,220,219)">
      <a:srgbClr val="DDDCDB"/>
    </a:custClr>
    <a:custClr name="Red. RGB(227,39,38)">
      <a:srgbClr val="E32726"/>
    </a:custClr>
    <a:custClr name="Yellow. RGB(255,207,1)">
      <a:srgbClr val="FFCF01"/>
    </a:custClr>
    <a:custClr name="Green. RGB(0,171,78)">
      <a:srgbClr val="00AB4E"/>
    </a:custClr>
    <a:custClr name="Asia Red. RGB(186,12,47)">
      <a:srgbClr val="BA0C2F"/>
    </a:custClr>
    <a:custClr name="Neutral Grey. RGB(233,231,229)">
      <a:srgbClr val="E9E7E5"/>
    </a:custClr>
    <a:custClr name="40% of Ice Blue. RGB(208, 224, 232)">
      <a:srgbClr val="D0E0E8"/>
    </a:custClr>
    <a:custClr name="40% Sand. RGB(235, 224, 172)">
      <a:srgbClr val="EBE0AC"/>
    </a:custClr>
    <a:custClr name="40% Lilac. RGB(188, 190, 222)">
      <a:srgbClr val="BCBEDE"/>
    </a:custClr>
    <a:custClr name="H- Glacier Blue. RGB(221,234,237)">
      <a:srgbClr val="DDEAED"/>
    </a:custClr>
  </a:custClrLst>
  <a:extLst>
    <a:ext uri="{05A4C25C-085E-4340-85A3-A5531E510DB2}">
      <thm15:themeFamily xmlns:thm15="http://schemas.microsoft.com/office/thememl/2012/main" name="cb4997ae-3b18-411f-bcf7-f1ad5b3259da.potx" id="{205D6587-0B03-4059-BA7D-8505E7700609}" vid="{FD09AA67-3802-45A4-B006-1DE72A73D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
    <Synchronization>Synchronous</Synchronization>
    <Type>1</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10001</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10002</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3</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10009</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2</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11</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10003</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9</Type>
    <SequenceNumber>10000</SequenceNumber>
    <Url/>
    <Assembly>Jpmc.Sps.RecordsManagement, Version=1.0.0.0, Culture=neutral, PublicKeyToken=e8ead3752bfbf1f9</Assembly>
    <Class>Jpmc.Sps.RecordsManagement.EventReceivers.RecordContentTypeEventReceiver</Class>
    <Data/>
    <Filter/>
  </Receiver>
</spe:Receivers>
</file>

<file path=customXml/item3.xml><?xml version="1.0" encoding="utf-8"?>
<ct:contentTypeSchema xmlns:ct="http://schemas.microsoft.com/office/2006/metadata/contentType" xmlns:ma="http://schemas.microsoft.com/office/2006/metadata/properties/metaAttributes" ct:_="" ma:_="" ma:contentTypeName="JPMC Record" ma:contentTypeID="0x010100B04218B855DC944F9A559450E98DF04000317D809B83BE644EAD5526593C665108" ma:contentTypeVersion="31" ma:contentTypeDescription="Create a new record in this library." ma:contentTypeScope="" ma:versionID="752c062eb46aa0087d6ec522779f9eed">
  <xsd:schema xmlns:xsd="http://www.w3.org/2001/XMLSchema" xmlns:xs="http://www.w3.org/2001/XMLSchema" xmlns:p="http://schemas.microsoft.com/office/2006/metadata/properties" xmlns:ns2="e866b0dc-26f4-4c7c-849f-80ab9d82399c" targetNamespace="http://schemas.microsoft.com/office/2006/metadata/properties" ma:root="true" ma:fieldsID="7ce0083acf7428bf39a8e1bfd29665f3" ns2:_="">
    <xsd:import namespace="e866b0dc-26f4-4c7c-849f-80ab9d82399c"/>
    <xsd:element name="properties">
      <xsd:complexType>
        <xsd:sequence>
          <xsd:element name="documentManagement">
            <xsd:complexType>
              <xsd:all>
                <xsd:element ref="ns2:Record_x0020_ID" minOccurs="0"/>
                <xsd:element ref="ns2:Record_x0020_Status" minOccurs="0"/>
                <xsd:element ref="ns2:Record_x0020_Class_x0020_Code" minOccurs="0"/>
                <xsd:element ref="ns2:Record_x0020_Class_x0020_Code_x0020_Country" minOccurs="0"/>
                <xsd:element ref="ns2:Record_x0020_Class_x0020_Code_x0020_Local" minOccurs="0"/>
                <xsd:element ref="ns2:Record_x0020_Owner" minOccurs="0"/>
                <xsd:element ref="ns2:Record_x0020_Finalized_x0020_By" minOccurs="0"/>
                <xsd:element ref="ns2:Record_x0020_Finalized_x0020_On" minOccurs="0"/>
                <xsd:element ref="ns2:Record_x0020_Retention_x0020_Type" minOccurs="0"/>
                <xsd:element ref="ns2:Record_x0020_Retention_x0020_Start_x0020_Date" minOccurs="0"/>
                <xsd:element ref="ns2:Record_x0020_Retention_x0020_End_x0020_Date" minOccurs="0"/>
                <xsd:element ref="ns2:Record_x0020_Legal_x0020_Ho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66b0dc-26f4-4c7c-849f-80ab9d82399c" elementFormDefault="qualified">
    <xsd:import namespace="http://schemas.microsoft.com/office/2006/documentManagement/types"/>
    <xsd:import namespace="http://schemas.microsoft.com/office/infopath/2007/PartnerControls"/>
    <xsd:element name="Record_x0020_ID" ma:index="8" nillable="true" ma:displayName="Record ID" ma:description="Record ID" ma:internalName="Record_x0020_ID" ma:readOnly="true">
      <xsd:simpleType>
        <xsd:restriction base="dms:Unknown"/>
      </xsd:simpleType>
    </xsd:element>
    <xsd:element name="Record_x0020_Status" ma:index="9" nillable="true" ma:displayName="Record Status" ma:description="Record Status" ma:internalName="Record_x0020_Status" ma:readOnly="true">
      <xsd:simpleType>
        <xsd:restriction base="dms:Text"/>
      </xsd:simpleType>
    </xsd:element>
    <xsd:element name="Record_x0020_Class_x0020_Code" ma:index="10" nillable="true" ma:displayName="Record Class Code" ma:description="Record Class Code" ma:internalName="Record_x0020_Class_x0020_Code" ma:readOnly="true">
      <xsd:simpleType>
        <xsd:restriction base="dms:Text"/>
      </xsd:simpleType>
    </xsd:element>
    <xsd:element name="Record_x0020_Class_x0020_Code_x0020_Country" ma:index="11" nillable="true" ma:displayName="Record Class Code Country" ma:description="Record Class Code Country" ma:internalName="Record_x0020_Class_x0020_Code_x0020_Country" ma:readOnly="true">
      <xsd:simpleType>
        <xsd:restriction base="dms:Text"/>
      </xsd:simpleType>
    </xsd:element>
    <xsd:element name="Record_x0020_Class_x0020_Code_x0020_Local" ma:index="12" nillable="true" ma:displayName="Record Class Code Local" ma:description="Record Class Code Local" ma:internalName="Record_x0020_Class_x0020_Code_x0020_Local" ma:readOnly="true">
      <xsd:simpleType>
        <xsd:restriction base="dms:Text"/>
      </xsd:simpleType>
    </xsd:element>
    <xsd:element name="Record_x0020_Owner" ma:index="13" nillable="true" ma:displayName="Record Owner" ma:description="Record Owner" ma:list="UserInfo" ma:internalName="Record_x0020_Own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cord_x0020_Finalized_x0020_By" ma:index="14" nillable="true" ma:displayName="Record Finalized By" ma:description="Record Finalized By" ma:list="UserInfo" ma:internalName="Record_x0020_Finalized_x0020_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cord_x0020_Finalized_x0020_On" ma:index="15" nillable="true" ma:displayName="Record Finalized On" ma:description="Record Finalized On" ma:format="DateOnly" ma:internalName="Record_x0020_Finalized_x0020_On" ma:readOnly="true">
      <xsd:simpleType>
        <xsd:restriction base="dms:DateTime"/>
      </xsd:simpleType>
    </xsd:element>
    <xsd:element name="Record_x0020_Retention_x0020_Type" ma:index="16" nillable="true" ma:displayName="Record Retention Type" ma:description="Record Retention Type" ma:internalName="Record_x0020_Retention_x0020_Type" ma:readOnly="true">
      <xsd:simpleType>
        <xsd:restriction base="dms:Text"/>
      </xsd:simpleType>
    </xsd:element>
    <xsd:element name="Record_x0020_Retention_x0020_Start_x0020_Date" ma:index="17" nillable="true" ma:displayName="Record Retention Start Date" ma:description="Record Retention Start Date" ma:format="DateOnly" ma:internalName="Record_x0020_Retention_x0020_Start_x0020_Date" ma:readOnly="true">
      <xsd:simpleType>
        <xsd:restriction base="dms:DateTime"/>
      </xsd:simpleType>
    </xsd:element>
    <xsd:element name="Record_x0020_Retention_x0020_End_x0020_Date" ma:index="18" nillable="true" ma:displayName="Record Retention End Date" ma:description="Record Retention End Date" ma:format="DateOnly" ma:internalName="Record_x0020_Retention_x0020_End_x0020_Date" ma:readOnly="true">
      <xsd:simpleType>
        <xsd:restriction base="dms:DateTime"/>
      </xsd:simpleType>
    </xsd:element>
    <xsd:element name="Record_x0020_Legal_x0020_Hold" ma:index="19" nillable="true" ma:displayName="Record Legal Hold" ma:description="Record Legal Hold" ma:internalName="Record_x0020_Legal_x0020_Hol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Record_x0020_Owner xmlns="e866b0dc-26f4-4c7c-849f-80ab9d82399c">
      <UserInfo>
        <DisplayName>Gomez, Anna X</DisplayName>
        <AccountId>43</AccountId>
        <AccountType/>
      </UserInfo>
    </Record_x0020_Owner>
    <Record_x0020_Class_x0020_Code xmlns="e866b0dc-26f4-4c7c-849f-80ab9d82399c">US: BIZ010Y</Record_x0020_Class_x0020_Code>
    <Record_x0020_Status xmlns="e866b0dc-26f4-4c7c-849f-80ab9d82399c">Work In Progress</Record_x0020_Status>
    <Record_x0020_ID xmlns="e866b0dc-26f4-4c7c-849f-80ab9d82399c">44650247</Record_x0020_ID>
    <Record_x0020_Retention_x0020_Start_x0020_Date xmlns="e866b0dc-26f4-4c7c-849f-80ab9d82399c">2020-07-02T04:00:00+00:00</Record_x0020_Retention_x0020_Start_x0020_Date>
    <Record_x0020_Class_x0020_Code_x0020_Local xmlns="e866b0dc-26f4-4c7c-849f-80ab9d82399c">BIZ010Y</Record_x0020_Class_x0020_Code_x0020_Local>
    <Record_x0020_Retention_x0020_End_x0020_Date xmlns="e866b0dc-26f4-4c7c-849f-80ab9d82399c">2030-07-02T04:00:00+00:00</Record_x0020_Retention_x0020_End_x0020_Date>
    <Record_x0020_Legal_x0020_Hold xmlns="e866b0dc-26f4-4c7c-849f-80ab9d82399c">false</Record_x0020_Legal_x0020_Hold>
    <Record_x0020_Class_x0020_Code_x0020_Country xmlns="e866b0dc-26f4-4c7c-849f-80ab9d82399c">United States</Record_x0020_Class_x0020_Code_x0020_Country>
    <Record_x0020_Retention_x0020_Type xmlns="e866b0dc-26f4-4c7c-849f-80ab9d82399c">Flat</Record_x0020_Retention_x0020_Type>
  </documentManagement>
</p:properties>
</file>

<file path=customXml/itemProps1.xml><?xml version="1.0" encoding="utf-8"?>
<ds:datastoreItem xmlns:ds="http://schemas.openxmlformats.org/officeDocument/2006/customXml" ds:itemID="{C2A826EA-2FA9-426F-AEBD-A1DDAED4A33F}">
  <ds:schemaRefs>
    <ds:schemaRef ds:uri="http://schemas.microsoft.com/sharepoint/v3/contenttype/forms"/>
  </ds:schemaRefs>
</ds:datastoreItem>
</file>

<file path=customXml/itemProps2.xml><?xml version="1.0" encoding="utf-8"?>
<ds:datastoreItem xmlns:ds="http://schemas.openxmlformats.org/officeDocument/2006/customXml" ds:itemID="{B76D0D47-1AD2-4897-87AC-3AA99D32FBE8}">
  <ds:schemaRefs>
    <ds:schemaRef ds:uri="http://schemas.microsoft.com/sharepoint/events"/>
  </ds:schemaRefs>
</ds:datastoreItem>
</file>

<file path=customXml/itemProps3.xml><?xml version="1.0" encoding="utf-8"?>
<ds:datastoreItem xmlns:ds="http://schemas.openxmlformats.org/officeDocument/2006/customXml" ds:itemID="{538D7EB9-BBF7-41C3-B5F0-12DADAE1B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66b0dc-26f4-4c7c-849f-80ab9d823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F4C1B9B-0EF1-4D1C-8E72-40CD90088238}">
  <ds:schemaRefs>
    <ds:schemaRef ds:uri="http://schemas.microsoft.com/office/infopath/2007/PartnerControls"/>
    <ds:schemaRef ds:uri="http://purl.org/dc/elements/1.1/"/>
    <ds:schemaRef ds:uri="http://schemas.microsoft.com/office/2006/metadata/properties"/>
    <ds:schemaRef ds:uri="http://purl.org/dc/terms/"/>
    <ds:schemaRef ds:uri="e866b0dc-26f4-4c7c-849f-80ab9d82399c"/>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Template_UnifiedGIB_Widescreen</Template>
  <TotalTime>0</TotalTime>
  <Words>1031</Words>
  <Application>Microsoft Office PowerPoint</Application>
  <PresentationFormat>Custom</PresentationFormat>
  <Paragraphs>135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AmplitudeTF</vt:lpstr>
      <vt:lpstr>Arial</vt:lpstr>
      <vt:lpstr>Calibri</vt:lpstr>
      <vt:lpstr>Wingdings</vt:lpstr>
      <vt:lpstr>PP+ UnifiedGIB - Widescreen</vt:lpstr>
      <vt:lpstr>Tips for Working Remotely &amp; Virtual Collaboration</vt:lpstr>
      <vt:lpstr>Legal Disclaimer</vt:lpstr>
      <vt:lpstr>Objectives</vt:lpstr>
      <vt:lpstr>Virtual Hosting in the New Abnormal</vt:lpstr>
      <vt:lpstr>Framework for Collaboration &amp; Hosting</vt:lpstr>
      <vt:lpstr>Establishing Your Virtual Environment</vt:lpstr>
      <vt:lpstr>Driving a Virtual 1-on-1 Meeting</vt:lpstr>
      <vt:lpstr>Driving Virtual Team Meetings</vt:lpstr>
      <vt:lpstr>Common Virtual Collaboration Tools</vt:lpstr>
      <vt:lpstr>Questions?</vt:lpstr>
    </vt:vector>
  </TitlesOfParts>
  <Company>JPMorgan Chase &amp;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Anna X</dc:creator>
  <cp:lastModifiedBy>Gomez, Anna X</cp:lastModifiedBy>
  <cp:revision>54</cp:revision>
  <dcterms:created xsi:type="dcterms:W3CDTF">2020-07-01T12:40:10Z</dcterms:created>
  <dcterms:modified xsi:type="dcterms:W3CDTF">2020-08-31T21:40:19Z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0x010100B04218B855DC944F9A559450E98DF04000317D809B83BE644EAD5526593C665108</vt:lpwstr>
  </property>
</Properties>
</file>