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Weiland" userId="S::nick@blazar-ts.com::7d1cfd47-5327-45cd-9956-cde9aaa9eecd" providerId="AD" clId="Web-{EA16647C-B7ED-421E-BBEE-9E7A1D6D6A51}"/>
    <pc:docChg chg="addSld modSld">
      <pc:chgData name="Nick Weiland" userId="S::nick@blazar-ts.com::7d1cfd47-5327-45cd-9956-cde9aaa9eecd" providerId="AD" clId="Web-{EA16647C-B7ED-421E-BBEE-9E7A1D6D6A51}" dt="2019-01-23T04:31:01.571" v="77" actId="20577"/>
      <pc:docMkLst>
        <pc:docMk/>
      </pc:docMkLst>
      <pc:sldChg chg="modSp">
        <pc:chgData name="Nick Weiland" userId="S::nick@blazar-ts.com::7d1cfd47-5327-45cd-9956-cde9aaa9eecd" providerId="AD" clId="Web-{EA16647C-B7ED-421E-BBEE-9E7A1D6D6A51}" dt="2019-01-23T04:29:57.274" v="50" actId="20577"/>
        <pc:sldMkLst>
          <pc:docMk/>
          <pc:sldMk cId="109857222" sldId="256"/>
        </pc:sldMkLst>
        <pc:spChg chg="mod">
          <ac:chgData name="Nick Weiland" userId="S::nick@blazar-ts.com::7d1cfd47-5327-45cd-9956-cde9aaa9eecd" providerId="AD" clId="Web-{EA16647C-B7ED-421E-BBEE-9E7A1D6D6A51}" dt="2019-01-23T04:29:57.274" v="5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Nick Weiland" userId="S::nick@blazar-ts.com::7d1cfd47-5327-45cd-9956-cde9aaa9eecd" providerId="AD" clId="Web-{EA16647C-B7ED-421E-BBEE-9E7A1D6D6A51}" dt="2019-01-23T04:31:01.571" v="76" actId="20577"/>
        <pc:sldMkLst>
          <pc:docMk/>
          <pc:sldMk cId="952646164" sldId="257"/>
        </pc:sldMkLst>
        <pc:spChg chg="mod">
          <ac:chgData name="Nick Weiland" userId="S::nick@blazar-ts.com::7d1cfd47-5327-45cd-9956-cde9aaa9eecd" providerId="AD" clId="Web-{EA16647C-B7ED-421E-BBEE-9E7A1D6D6A51}" dt="2019-01-23T04:31:01.571" v="76" actId="20577"/>
          <ac:spMkLst>
            <pc:docMk/>
            <pc:sldMk cId="952646164" sldId="257"/>
            <ac:spMk id="2" creationId="{7565F353-FA9C-4BF1-ADED-83D6F8BDC8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353-FA9C-4BF1-ADED-83D6F8B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Second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First Slide Title</vt:lpstr>
      <vt:lpstr>Second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</cp:revision>
  <dcterms:created xsi:type="dcterms:W3CDTF">2013-07-15T20:26:40Z</dcterms:created>
  <dcterms:modified xsi:type="dcterms:W3CDTF">2019-01-23T04:31:17Z</dcterms:modified>
</cp:coreProperties>
</file>