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1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7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1A72-B442-48E3-9D20-FC90B8B90001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672D-1178-4917-B368-24C727E5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</a:t>
            </a:r>
          </a:p>
          <a:p>
            <a:r>
              <a:rPr lang="en-US" dirty="0" smtClean="0"/>
              <a:t>Daniel</a:t>
            </a:r>
          </a:p>
          <a:p>
            <a:r>
              <a:rPr lang="en-US" dirty="0" smtClean="0"/>
              <a:t>Mauricio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334696" y="3946677"/>
            <a:ext cx="4046706" cy="1330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334696" y="2616740"/>
            <a:ext cx="4046706" cy="1330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109147" y="2373521"/>
            <a:ext cx="4409496" cy="3139394"/>
            <a:chOff x="394057" y="1919869"/>
            <a:chExt cx="4640094" cy="3501957"/>
          </a:xfrm>
        </p:grpSpPr>
        <p:grpSp>
          <p:nvGrpSpPr>
            <p:cNvPr id="25" name="Group 24"/>
            <p:cNvGrpSpPr/>
            <p:nvPr/>
          </p:nvGrpSpPr>
          <p:grpSpPr>
            <a:xfrm>
              <a:off x="838200" y="2410691"/>
              <a:ext cx="3821083" cy="2554778"/>
              <a:chOff x="3283528" y="2867891"/>
              <a:chExt cx="3821083" cy="255477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283528" y="2867891"/>
                <a:ext cx="989214" cy="6483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aPAR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15397" y="2867891"/>
                <a:ext cx="989214" cy="6483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p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PAR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83528" y="4774277"/>
                <a:ext cx="989214" cy="6483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aPAR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15397" y="4774277"/>
                <a:ext cx="989214" cy="6483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p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PAR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3616036" y="3682538"/>
                <a:ext cx="0" cy="10224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3798917" y="3582786"/>
                <a:ext cx="8312" cy="1064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6511636" y="3695786"/>
                <a:ext cx="0" cy="10224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6694517" y="3596034"/>
                <a:ext cx="8312" cy="1064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447309" y="3084022"/>
                <a:ext cx="1554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447309" y="3336175"/>
                <a:ext cx="1554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447309" y="3290977"/>
                <a:ext cx="0" cy="1078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001789" y="3036498"/>
                <a:ext cx="0" cy="1035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729574" y="3675518"/>
              <a:ext cx="40077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00763" y="3250194"/>
              <a:ext cx="12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Membrane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29393" y="3862397"/>
              <a:ext cx="1169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Cytoplasm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4057" y="1919869"/>
              <a:ext cx="4640094" cy="3501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71733" y="2003899"/>
            <a:ext cx="5084324" cy="377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1733" y="2012564"/>
            <a:ext cx="280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Chemical reaction system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439554" y="2003899"/>
            <a:ext cx="5084324" cy="377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5903" y="2012564"/>
            <a:ext cx="20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 Flow &amp; transport 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168905" y="3101161"/>
            <a:ext cx="3807798" cy="1660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408595" y="3696511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408595" y="3880997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061642" y="3696511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61642" y="3880997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08595" y="4040358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061642" y="405657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727659" y="3696511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727659" y="3880997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727659" y="4066298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364493" y="3696511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364493" y="3880997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364493" y="4040358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518572" y="3693269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518572" y="3877755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1619" y="3693269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171619" y="3877755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18572" y="4037116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171619" y="4053328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837636" y="3693269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837636" y="3877755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837636" y="4063056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474470" y="3693269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474470" y="3877755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474470" y="4037116"/>
            <a:ext cx="2237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system representation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82" r="35992" b="11936"/>
          <a:stretch/>
        </p:blipFill>
        <p:spPr>
          <a:xfrm>
            <a:off x="2062263" y="1953335"/>
            <a:ext cx="3225338" cy="4100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5773" t="1" r="36381" b="60844"/>
          <a:stretch/>
        </p:blipFill>
        <p:spPr>
          <a:xfrm>
            <a:off x="6819089" y="3527651"/>
            <a:ext cx="3435573" cy="471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569559" y="3035029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 conservation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system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436" r="26251" b="25666"/>
          <a:stretch/>
        </p:blipFill>
        <p:spPr>
          <a:xfrm>
            <a:off x="2776451" y="2952151"/>
            <a:ext cx="6527192" cy="21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95" r="40013"/>
          <a:stretch/>
        </p:blipFill>
        <p:spPr>
          <a:xfrm>
            <a:off x="838200" y="2289159"/>
            <a:ext cx="2316683" cy="1494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601" r="13795"/>
          <a:stretch/>
        </p:blipFill>
        <p:spPr>
          <a:xfrm>
            <a:off x="3573020" y="2236401"/>
            <a:ext cx="7920159" cy="164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1749" r="42130"/>
          <a:stretch/>
        </p:blipFill>
        <p:spPr>
          <a:xfrm>
            <a:off x="838200" y="4282984"/>
            <a:ext cx="1689039" cy="979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4029" t="21761" r="43106"/>
          <a:stretch/>
        </p:blipFill>
        <p:spPr>
          <a:xfrm>
            <a:off x="2653697" y="4102781"/>
            <a:ext cx="1354099" cy="11635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0332" y="4422045"/>
            <a:ext cx="3587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endParaRPr lang="de-DE" dirty="0"/>
          </a:p>
          <a:p>
            <a:r>
              <a:rPr lang="de-DE" dirty="0" err="1" smtClean="0"/>
              <a:t>does</a:t>
            </a:r>
            <a:r>
              <a:rPr lang="de-DE" dirty="0" smtClean="0"/>
              <a:t> the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/>
              <a:t>e</a:t>
            </a:r>
            <a:r>
              <a:rPr lang="de-DE" dirty="0" err="1" smtClean="0"/>
              <a:t>xhibit</a:t>
            </a:r>
            <a:r>
              <a:rPr lang="de-DE" dirty="0" smtClean="0"/>
              <a:t> a </a:t>
            </a:r>
            <a:r>
              <a:rPr lang="de-DE" dirty="0" err="1" smtClean="0"/>
              <a:t>bistable</a:t>
            </a:r>
            <a:endParaRPr lang="de-DE" dirty="0" smtClean="0"/>
          </a:p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58383" y="4490856"/>
            <a:ext cx="447472" cy="42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the </a:t>
            </a:r>
            <a:r>
              <a:rPr lang="de-DE" dirty="0" err="1" smtClean="0"/>
              <a:t>approximation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the </a:t>
            </a:r>
            <a:r>
              <a:rPr lang="de-DE" dirty="0" err="1" smtClean="0"/>
              <a:t>kinetic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Model the mass transport using particle method </a:t>
            </a:r>
            <a:r>
              <a:rPr lang="de-DE" dirty="0" smtClean="0"/>
              <a:t>(</a:t>
            </a:r>
            <a:r>
              <a:rPr lang="de-DE" dirty="0" err="1" smtClean="0"/>
              <a:t>Advection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Diffusion)</a:t>
            </a:r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4</vt:lpstr>
      <vt:lpstr>Motivation</vt:lpstr>
      <vt:lpstr>Reaction system representation</vt:lpstr>
      <vt:lpstr>Reaction system representation</vt:lpstr>
      <vt:lpstr>Stability analysis</vt:lpstr>
      <vt:lpstr>Outlook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Moreno-Zambrano, Mauricio</dc:creator>
  <cp:lastModifiedBy>Moreno-Zambrano, Mauricio</cp:lastModifiedBy>
  <cp:revision>6</cp:revision>
  <dcterms:created xsi:type="dcterms:W3CDTF">2016-07-26T15:50:47Z</dcterms:created>
  <dcterms:modified xsi:type="dcterms:W3CDTF">2016-07-26T16:57:14Z</dcterms:modified>
</cp:coreProperties>
</file>