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  <p:sldMasterId id="2147483734" r:id="rId3"/>
  </p:sldMasterIdLst>
  <p:notesMasterIdLst>
    <p:notesMasterId r:id="rId11"/>
  </p:notesMasterIdLst>
  <p:sldIdLst>
    <p:sldId id="256" r:id="rId4"/>
    <p:sldId id="284" r:id="rId5"/>
    <p:sldId id="285" r:id="rId6"/>
    <p:sldId id="286" r:id="rId7"/>
    <p:sldId id="287" r:id="rId8"/>
    <p:sldId id="288" r:id="rId9"/>
    <p:sldId id="261" r:id="rId10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84"/>
            <p14:sldId id="285"/>
            <p14:sldId id="286"/>
            <p14:sldId id="287"/>
            <p14:sldId id="28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9568" autoAdjust="0"/>
  </p:normalViewPr>
  <p:slideViewPr>
    <p:cSldViewPr snapToGrid="0">
      <p:cViewPr varScale="1">
        <p:scale>
          <a:sx n="94" d="100"/>
          <a:sy n="94" d="100"/>
        </p:scale>
        <p:origin x="678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389427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September 29,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29,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September 29,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September 29,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September 29,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September 29,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312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88119"/>
            <a:ext cx="7886700" cy="46910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52401"/>
            <a:ext cx="7886700" cy="4667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kern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1" y="4685850"/>
            <a:ext cx="1416065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8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1" y="4677984"/>
            <a:ext cx="1764976" cy="3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1" y="4686301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September 29,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29,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49" r:id="rId36"/>
    <p:sldLayoutId id="2147483657" r:id="rId37"/>
    <p:sldLayoutId id="214748365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5932" y="1361814"/>
            <a:ext cx="8045268" cy="1183002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第十二章 </a:t>
            </a:r>
            <a:endParaRPr lang="en-US" altLang="zh-CN" sz="2800" b="1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MyBatis+Spring+SpringMVC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整合开发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实验目标</a:t>
            </a:r>
            <a:endParaRPr lang="zh-CN" altLang="zh-CN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56010" y="2579615"/>
            <a:ext cx="6171008" cy="4000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数据库的创建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掌握用户的创建和权限授予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掌握数据库表的创建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掌握序列的创建和使用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1——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创建数据库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需求说明：</a:t>
            </a:r>
          </a:p>
          <a:p>
            <a:pPr lvl="1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Oracle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DBCA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创建数据库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HOPEDB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，数据库实例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SID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为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hopedb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3558" name="Picture 6" descr="Snap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09826"/>
            <a:ext cx="3763962" cy="19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Snap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1" y="2409826"/>
            <a:ext cx="3763963" cy="19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619250" y="2409825"/>
            <a:ext cx="2808288" cy="54054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95965" y="3057525"/>
            <a:ext cx="2663825" cy="54054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创建用户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需求说明：</a:t>
            </a:r>
          </a:p>
          <a:p>
            <a:pPr lvl="1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创建用户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hope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，默认表空间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HOPE_TABLESPACE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，授予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CONNECT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RESOURCE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角色</a:t>
            </a:r>
          </a:p>
          <a:p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——创建数据库表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需求说明：</a:t>
            </a:r>
          </a:p>
          <a:p>
            <a:pPr lvl="1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创建数据库表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pet_type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pet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。注意表的字段的数据类型、主键、外键的指定 </a:t>
            </a:r>
          </a:p>
          <a:p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创建和使用序列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需求说明：</a:t>
            </a:r>
          </a:p>
          <a:p>
            <a:pPr lvl="1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创建序列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master_seq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pet_type_seq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pet_seq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；使用相应序列向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pet_type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pet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表插入测试数据</a:t>
            </a:r>
          </a:p>
          <a:p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</Template>
  <TotalTime>343</TotalTime>
  <Words>217</Words>
  <Application>Microsoft Office PowerPoint</Application>
  <PresentationFormat>On-screen Show (16:9)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黑体</vt:lpstr>
      <vt:lpstr>黑体</vt:lpstr>
      <vt:lpstr>Arial</vt:lpstr>
      <vt:lpstr>Calibri</vt:lpstr>
      <vt:lpstr>HPE_Standard_Arial_16x9_v2</vt:lpstr>
      <vt:lpstr>主题1</vt:lpstr>
      <vt:lpstr>1_主题1</vt:lpstr>
      <vt:lpstr>PowerPoint Presentation</vt:lpstr>
      <vt:lpstr>实验目标</vt:lpstr>
      <vt:lpstr>阶段1——创建数据库</vt:lpstr>
      <vt:lpstr>阶段2——创建用户</vt:lpstr>
      <vt:lpstr>阶段3——创建数据库表</vt:lpstr>
      <vt:lpstr>阶段4——创建和使用序列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DAVID Li</cp:lastModifiedBy>
  <cp:revision>112</cp:revision>
  <dcterms:created xsi:type="dcterms:W3CDTF">2015-08-06T14:17:02Z</dcterms:created>
  <dcterms:modified xsi:type="dcterms:W3CDTF">2016-09-29T08:29:35Z</dcterms:modified>
</cp:coreProperties>
</file>