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 id="2147483676" r:id="rId3"/>
  </p:sldMasterIdLst>
  <p:notesMasterIdLst>
    <p:notesMasterId r:id="rId78"/>
  </p:notesMasterIdLst>
  <p:handoutMasterIdLst>
    <p:handoutMasterId r:id="rId79"/>
  </p:handoutMasterIdLst>
  <p:sldIdLst>
    <p:sldId id="1218" r:id="rId4"/>
    <p:sldId id="1219" r:id="rId5"/>
    <p:sldId id="329" r:id="rId6"/>
    <p:sldId id="445" r:id="rId7"/>
    <p:sldId id="410" r:id="rId8"/>
    <p:sldId id="428" r:id="rId9"/>
    <p:sldId id="427" r:id="rId10"/>
    <p:sldId id="1172" r:id="rId11"/>
    <p:sldId id="413" r:id="rId12"/>
    <p:sldId id="615" r:id="rId13"/>
    <p:sldId id="1220" r:id="rId14"/>
    <p:sldId id="617" r:id="rId15"/>
    <p:sldId id="619" r:id="rId16"/>
    <p:sldId id="1182" r:id="rId17"/>
    <p:sldId id="620" r:id="rId18"/>
    <p:sldId id="429" r:id="rId19"/>
    <p:sldId id="621" r:id="rId20"/>
    <p:sldId id="625" r:id="rId21"/>
    <p:sldId id="626" r:id="rId22"/>
    <p:sldId id="1221" r:id="rId23"/>
    <p:sldId id="1222" r:id="rId24"/>
    <p:sldId id="411" r:id="rId25"/>
    <p:sldId id="273" r:id="rId26"/>
    <p:sldId id="412" r:id="rId27"/>
    <p:sldId id="1223" r:id="rId28"/>
    <p:sldId id="1224" r:id="rId29"/>
    <p:sldId id="440" r:id="rId30"/>
    <p:sldId id="1215" r:id="rId31"/>
    <p:sldId id="430" r:id="rId32"/>
    <p:sldId id="404" r:id="rId33"/>
    <p:sldId id="405" r:id="rId34"/>
    <p:sldId id="406" r:id="rId35"/>
    <p:sldId id="407" r:id="rId36"/>
    <p:sldId id="408" r:id="rId37"/>
    <p:sldId id="409" r:id="rId38"/>
    <p:sldId id="1214" r:id="rId39"/>
    <p:sldId id="1226" r:id="rId40"/>
    <p:sldId id="631" r:id="rId41"/>
    <p:sldId id="401" r:id="rId42"/>
    <p:sldId id="1169" r:id="rId43"/>
    <p:sldId id="327" r:id="rId44"/>
    <p:sldId id="463" r:id="rId45"/>
    <p:sldId id="366" r:id="rId46"/>
    <p:sldId id="632" r:id="rId47"/>
    <p:sldId id="636" r:id="rId48"/>
    <p:sldId id="637" r:id="rId49"/>
    <p:sldId id="638" r:id="rId50"/>
    <p:sldId id="639" r:id="rId51"/>
    <p:sldId id="442" r:id="rId52"/>
    <p:sldId id="1227" r:id="rId53"/>
    <p:sldId id="1175" r:id="rId54"/>
    <p:sldId id="1176" r:id="rId55"/>
    <p:sldId id="1177" r:id="rId56"/>
    <p:sldId id="1178" r:id="rId57"/>
    <p:sldId id="1179" r:id="rId58"/>
    <p:sldId id="398" r:id="rId59"/>
    <p:sldId id="1180" r:id="rId60"/>
    <p:sldId id="1183" r:id="rId61"/>
    <p:sldId id="1184" r:id="rId62"/>
    <p:sldId id="424" r:id="rId63"/>
    <p:sldId id="1418" r:id="rId64"/>
    <p:sldId id="272" r:id="rId65"/>
    <p:sldId id="1419" r:id="rId66"/>
    <p:sldId id="1420" r:id="rId67"/>
    <p:sldId id="1421" r:id="rId68"/>
    <p:sldId id="277" r:id="rId69"/>
    <p:sldId id="1422" r:id="rId70"/>
    <p:sldId id="279" r:id="rId71"/>
    <p:sldId id="1423" r:id="rId72"/>
    <p:sldId id="1428" r:id="rId73"/>
    <p:sldId id="282" r:id="rId74"/>
    <p:sldId id="283" r:id="rId75"/>
    <p:sldId id="1424" r:id="rId76"/>
    <p:sldId id="1429" r:id="rId77"/>
  </p:sldIdLst>
  <p:sldSz cx="9144000" cy="6858000" type="screen4x3"/>
  <p:notesSz cx="7045325" cy="9345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69" autoAdjust="0"/>
    <p:restoredTop sz="90598" autoAdjust="0"/>
  </p:normalViewPr>
  <p:slideViewPr>
    <p:cSldViewPr>
      <p:cViewPr varScale="1">
        <p:scale>
          <a:sx n="101" d="100"/>
          <a:sy n="101" d="100"/>
        </p:scale>
        <p:origin x="10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bwMode="auto">
          <a:xfrm>
            <a:off x="0"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6028" eaLnBrk="1" hangingPunct="1">
              <a:defRPr sz="1200">
                <a:latin typeface="Arial" charset="0"/>
              </a:defRPr>
            </a:lvl1pPr>
          </a:lstStyle>
          <a:p>
            <a:pPr>
              <a:defRPr/>
            </a:pPr>
            <a:endParaRPr lang="en-US"/>
          </a:p>
        </p:txBody>
      </p:sp>
      <p:sp>
        <p:nvSpPr>
          <p:cNvPr id="183299" name="Rectangle 3"/>
          <p:cNvSpPr>
            <a:spLocks noGrp="1" noChangeArrowheads="1"/>
          </p:cNvSpPr>
          <p:nvPr>
            <p:ph type="dt" sz="quarter" idx="1"/>
          </p:nvPr>
        </p:nvSpPr>
        <p:spPr bwMode="auto">
          <a:xfrm>
            <a:off x="3989388"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6028" eaLnBrk="1" hangingPunct="1">
              <a:defRPr sz="1200">
                <a:latin typeface="Arial" charset="0"/>
              </a:defRPr>
            </a:lvl1pPr>
          </a:lstStyle>
          <a:p>
            <a:pPr>
              <a:defRPr/>
            </a:pPr>
            <a:endParaRPr lang="en-US"/>
          </a:p>
        </p:txBody>
      </p:sp>
      <p:sp>
        <p:nvSpPr>
          <p:cNvPr id="183300" name="Rectangle 4"/>
          <p:cNvSpPr>
            <a:spLocks noGrp="1" noChangeArrowheads="1"/>
          </p:cNvSpPr>
          <p:nvPr>
            <p:ph type="ftr" sz="quarter" idx="2"/>
          </p:nvPr>
        </p:nvSpPr>
        <p:spPr bwMode="auto">
          <a:xfrm>
            <a:off x="0"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6028" eaLnBrk="1" hangingPunct="1">
              <a:defRPr sz="1200">
                <a:latin typeface="Arial" charset="0"/>
              </a:defRPr>
            </a:lvl1pPr>
          </a:lstStyle>
          <a:p>
            <a:pPr>
              <a:defRPr/>
            </a:pPr>
            <a:endParaRPr lang="en-US"/>
          </a:p>
        </p:txBody>
      </p:sp>
      <p:sp>
        <p:nvSpPr>
          <p:cNvPr id="183301" name="Rectangle 5"/>
          <p:cNvSpPr>
            <a:spLocks noGrp="1" noChangeArrowheads="1"/>
          </p:cNvSpPr>
          <p:nvPr>
            <p:ph type="sldNum" sz="quarter" idx="3"/>
          </p:nvPr>
        </p:nvSpPr>
        <p:spPr bwMode="auto">
          <a:xfrm>
            <a:off x="3989388"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5038" eaLnBrk="1" hangingPunct="1">
              <a:defRPr sz="1200"/>
            </a:lvl1pPr>
          </a:lstStyle>
          <a:p>
            <a:pPr>
              <a:defRPr/>
            </a:pPr>
            <a:fld id="{92AE2593-4627-48B4-A4E0-C93EFF1A17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6028" eaLnBrk="1" hangingPunct="1">
              <a:defRPr sz="1200">
                <a:latin typeface="Arial" charset="0"/>
              </a:defRPr>
            </a:lvl1pPr>
          </a:lstStyle>
          <a:p>
            <a:pPr>
              <a:defRPr/>
            </a:pPr>
            <a:endParaRPr lang="en-US"/>
          </a:p>
        </p:txBody>
      </p:sp>
      <p:sp>
        <p:nvSpPr>
          <p:cNvPr id="90115" name="Rectangle 3"/>
          <p:cNvSpPr>
            <a:spLocks noGrp="1" noChangeArrowheads="1"/>
          </p:cNvSpPr>
          <p:nvPr>
            <p:ph type="dt" idx="1"/>
          </p:nvPr>
        </p:nvSpPr>
        <p:spPr bwMode="auto">
          <a:xfrm>
            <a:off x="3989388"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6028"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5863" y="700088"/>
            <a:ext cx="4675187"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p:cNvSpPr>
            <a:spLocks noGrp="1" noChangeArrowheads="1"/>
          </p:cNvSpPr>
          <p:nvPr>
            <p:ph type="body" sz="quarter" idx="3"/>
          </p:nvPr>
        </p:nvSpPr>
        <p:spPr bwMode="auto">
          <a:xfrm>
            <a:off x="704850" y="4440238"/>
            <a:ext cx="5637213" cy="4205287"/>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p:cNvSpPr>
            <a:spLocks noGrp="1" noChangeArrowheads="1"/>
          </p:cNvSpPr>
          <p:nvPr>
            <p:ph type="ftr" sz="quarter" idx="4"/>
          </p:nvPr>
        </p:nvSpPr>
        <p:spPr bwMode="auto">
          <a:xfrm>
            <a:off x="0"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6028" eaLnBrk="1" hangingPunct="1">
              <a:defRPr sz="1200">
                <a:latin typeface="Arial" charset="0"/>
              </a:defRPr>
            </a:lvl1pPr>
          </a:lstStyle>
          <a:p>
            <a:pPr>
              <a:defRPr/>
            </a:pPr>
            <a:endParaRPr lang="en-US"/>
          </a:p>
        </p:txBody>
      </p:sp>
      <p:sp>
        <p:nvSpPr>
          <p:cNvPr id="90119" name="Rectangle 7"/>
          <p:cNvSpPr>
            <a:spLocks noGrp="1" noChangeArrowheads="1"/>
          </p:cNvSpPr>
          <p:nvPr>
            <p:ph type="sldNum" sz="quarter" idx="5"/>
          </p:nvPr>
        </p:nvSpPr>
        <p:spPr bwMode="auto">
          <a:xfrm>
            <a:off x="3989388"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5038" eaLnBrk="1" hangingPunct="1">
              <a:defRPr sz="1200"/>
            </a:lvl1pPr>
          </a:lstStyle>
          <a:p>
            <a:pPr>
              <a:defRPr/>
            </a:pPr>
            <a:fld id="{B2B3502B-DB1F-41F6-9833-43E83322B1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DFC7E03-64DF-4798-8F51-16C9AFE4D61F}" type="slidenum">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25</a:t>
            </a:fld>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23"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3124"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D9C71236-9EA1-4FC2-F1B9-AAB770163E1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Rectangle 3">
            <a:extLst>
              <a:ext uri="{FF2B5EF4-FFF2-40B4-BE49-F238E27FC236}">
                <a16:creationId xmlns:a16="http://schemas.microsoft.com/office/drawing/2014/main" id="{42C2A0FB-F0BD-422D-1820-583EAFF34BB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4409943-6D80-5AC9-2257-5457086C3971}"/>
              </a:ext>
            </a:extLst>
          </p:cNvPr>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Rectangle 3">
            <a:extLst>
              <a:ext uri="{FF2B5EF4-FFF2-40B4-BE49-F238E27FC236}">
                <a16:creationId xmlns:a16="http://schemas.microsoft.com/office/drawing/2014/main" id="{1406EE99-B5EF-116C-4BD0-A3860D84EB7C}"/>
              </a:ext>
            </a:extLst>
          </p:cNvPr>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DAFB1384-881B-8E97-8E23-1E905AA3EFCD}"/>
              </a:ext>
            </a:extLst>
          </p:cNvPr>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Rectangle 3">
            <a:extLst>
              <a:ext uri="{FF2B5EF4-FFF2-40B4-BE49-F238E27FC236}">
                <a16:creationId xmlns:a16="http://schemas.microsoft.com/office/drawing/2014/main" id="{895F023C-7337-D6EE-BF14-CC565F3E561B}"/>
              </a:ext>
            </a:extLst>
          </p:cNvPr>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920750" y="749300"/>
            <a:ext cx="4992688" cy="3741738"/>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5268" indent="-278949">
              <a:defRPr sz="2300">
                <a:solidFill>
                  <a:schemeClr val="tx1"/>
                </a:solidFill>
                <a:latin typeface="Times New Roman" pitchFamily="18" charset="0"/>
              </a:defRPr>
            </a:lvl2pPr>
            <a:lvl3pPr marL="1115797" indent="-223159">
              <a:defRPr sz="2300">
                <a:solidFill>
                  <a:schemeClr val="tx1"/>
                </a:solidFill>
                <a:latin typeface="Times New Roman" pitchFamily="18" charset="0"/>
              </a:defRPr>
            </a:lvl3pPr>
            <a:lvl4pPr marL="1562115" indent="-223159">
              <a:defRPr sz="2300">
                <a:solidFill>
                  <a:schemeClr val="tx1"/>
                </a:solidFill>
                <a:latin typeface="Times New Roman" pitchFamily="18" charset="0"/>
              </a:defRPr>
            </a:lvl4pPr>
            <a:lvl5pPr marL="2008434" indent="-223159">
              <a:defRPr sz="2300">
                <a:solidFill>
                  <a:schemeClr val="tx1"/>
                </a:solidFill>
                <a:latin typeface="Times New Roman" pitchFamily="18" charset="0"/>
              </a:defRPr>
            </a:lvl5pPr>
            <a:lvl6pPr marL="2454753" indent="-223159" eaLnBrk="0" fontAlgn="base" hangingPunct="0">
              <a:spcBef>
                <a:spcPct val="0"/>
              </a:spcBef>
              <a:spcAft>
                <a:spcPct val="0"/>
              </a:spcAft>
              <a:defRPr sz="2300">
                <a:solidFill>
                  <a:schemeClr val="tx1"/>
                </a:solidFill>
                <a:latin typeface="Times New Roman" pitchFamily="18" charset="0"/>
              </a:defRPr>
            </a:lvl6pPr>
            <a:lvl7pPr marL="2901071" indent="-223159" eaLnBrk="0" fontAlgn="base" hangingPunct="0">
              <a:spcBef>
                <a:spcPct val="0"/>
              </a:spcBef>
              <a:spcAft>
                <a:spcPct val="0"/>
              </a:spcAft>
              <a:defRPr sz="2300">
                <a:solidFill>
                  <a:schemeClr val="tx1"/>
                </a:solidFill>
                <a:latin typeface="Times New Roman" pitchFamily="18" charset="0"/>
              </a:defRPr>
            </a:lvl7pPr>
            <a:lvl8pPr marL="3347390" indent="-223159" eaLnBrk="0" fontAlgn="base" hangingPunct="0">
              <a:spcBef>
                <a:spcPct val="0"/>
              </a:spcBef>
              <a:spcAft>
                <a:spcPct val="0"/>
              </a:spcAft>
              <a:defRPr sz="2300">
                <a:solidFill>
                  <a:schemeClr val="tx1"/>
                </a:solidFill>
                <a:latin typeface="Times New Roman" pitchFamily="18" charset="0"/>
              </a:defRPr>
            </a:lvl8pPr>
            <a:lvl9pPr marL="3793708" indent="-223159" eaLnBrk="0" fontAlgn="base" hangingPunct="0">
              <a:spcBef>
                <a:spcPct val="0"/>
              </a:spcBef>
              <a:spcAft>
                <a:spcPct val="0"/>
              </a:spcAft>
              <a:defRPr sz="2300">
                <a:solidFill>
                  <a:schemeClr val="tx1"/>
                </a:solidFill>
                <a:latin typeface="Times New Roman" pitchFamily="18" charset="0"/>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AAF11BAD-3693-4A8B-BEB2-5C5710021F02}" type="slidenum">
              <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30275" rtl="0" eaLnBrk="1" fontAlgn="auto" latinLnBrk="0" hangingPunct="1">
                <a:lnSpc>
                  <a:spcPct val="100000"/>
                </a:lnSpc>
                <a:spcBef>
                  <a:spcPts val="0"/>
                </a:spcBef>
                <a:spcAft>
                  <a:spcPts val="0"/>
                </a:spcAft>
                <a:buClrTx/>
                <a:buSzTx/>
                <a:buFontTx/>
                <a:buNone/>
                <a:tabLst/>
                <a:defRPr/>
              </a:pPr>
              <a:t>62</a:t>
            </a:fld>
            <a:endPar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0632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922338" y="749300"/>
            <a:ext cx="4989512" cy="3741738"/>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5268" indent="-278949">
              <a:defRPr sz="2300">
                <a:solidFill>
                  <a:schemeClr val="tx1"/>
                </a:solidFill>
                <a:latin typeface="Times New Roman" pitchFamily="18" charset="0"/>
              </a:defRPr>
            </a:lvl2pPr>
            <a:lvl3pPr marL="1115797" indent="-223159">
              <a:defRPr sz="2300">
                <a:solidFill>
                  <a:schemeClr val="tx1"/>
                </a:solidFill>
                <a:latin typeface="Times New Roman" pitchFamily="18" charset="0"/>
              </a:defRPr>
            </a:lvl3pPr>
            <a:lvl4pPr marL="1562115" indent="-223159">
              <a:defRPr sz="2300">
                <a:solidFill>
                  <a:schemeClr val="tx1"/>
                </a:solidFill>
                <a:latin typeface="Times New Roman" pitchFamily="18" charset="0"/>
              </a:defRPr>
            </a:lvl4pPr>
            <a:lvl5pPr marL="2008434" indent="-223159">
              <a:defRPr sz="2300">
                <a:solidFill>
                  <a:schemeClr val="tx1"/>
                </a:solidFill>
                <a:latin typeface="Times New Roman" pitchFamily="18" charset="0"/>
              </a:defRPr>
            </a:lvl5pPr>
            <a:lvl6pPr marL="2454753" indent="-223159" eaLnBrk="0" fontAlgn="base" hangingPunct="0">
              <a:spcBef>
                <a:spcPct val="0"/>
              </a:spcBef>
              <a:spcAft>
                <a:spcPct val="0"/>
              </a:spcAft>
              <a:defRPr sz="2300">
                <a:solidFill>
                  <a:schemeClr val="tx1"/>
                </a:solidFill>
                <a:latin typeface="Times New Roman" pitchFamily="18" charset="0"/>
              </a:defRPr>
            </a:lvl6pPr>
            <a:lvl7pPr marL="2901071" indent="-223159" eaLnBrk="0" fontAlgn="base" hangingPunct="0">
              <a:spcBef>
                <a:spcPct val="0"/>
              </a:spcBef>
              <a:spcAft>
                <a:spcPct val="0"/>
              </a:spcAft>
              <a:defRPr sz="2300">
                <a:solidFill>
                  <a:schemeClr val="tx1"/>
                </a:solidFill>
                <a:latin typeface="Times New Roman" pitchFamily="18" charset="0"/>
              </a:defRPr>
            </a:lvl7pPr>
            <a:lvl8pPr marL="3347390" indent="-223159" eaLnBrk="0" fontAlgn="base" hangingPunct="0">
              <a:spcBef>
                <a:spcPct val="0"/>
              </a:spcBef>
              <a:spcAft>
                <a:spcPct val="0"/>
              </a:spcAft>
              <a:defRPr sz="2300">
                <a:solidFill>
                  <a:schemeClr val="tx1"/>
                </a:solidFill>
                <a:latin typeface="Times New Roman" pitchFamily="18" charset="0"/>
              </a:defRPr>
            </a:lvl8pPr>
            <a:lvl9pPr marL="3793708" indent="-223159" eaLnBrk="0" fontAlgn="base" hangingPunct="0">
              <a:spcBef>
                <a:spcPct val="0"/>
              </a:spcBef>
              <a:spcAft>
                <a:spcPct val="0"/>
              </a:spcAft>
              <a:defRPr sz="2300">
                <a:solidFill>
                  <a:schemeClr val="tx1"/>
                </a:solidFill>
                <a:latin typeface="Times New Roman" pitchFamily="18" charset="0"/>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43F2EADD-9CCC-4178-AF3E-F0B6ABDF2A35}" type="slidenum">
              <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30275" rtl="0" eaLnBrk="1" fontAlgn="auto" latinLnBrk="0" hangingPunct="1">
                <a:lnSpc>
                  <a:spcPct val="100000"/>
                </a:lnSpc>
                <a:spcBef>
                  <a:spcPts val="0"/>
                </a:spcBef>
                <a:spcAft>
                  <a:spcPts val="0"/>
                </a:spcAft>
                <a:buClrTx/>
                <a:buSzTx/>
                <a:buFontTx/>
                <a:buNone/>
                <a:tabLst/>
                <a:defRPr/>
              </a:pPr>
              <a:t>66</a:t>
            </a:fld>
            <a:endPar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172601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41413" y="684213"/>
            <a:ext cx="4576762" cy="3430587"/>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5268" indent="-278949">
              <a:defRPr sz="2300">
                <a:solidFill>
                  <a:schemeClr val="tx1"/>
                </a:solidFill>
                <a:latin typeface="Times New Roman" pitchFamily="18" charset="0"/>
              </a:defRPr>
            </a:lvl2pPr>
            <a:lvl3pPr marL="1115797" indent="-223159">
              <a:defRPr sz="2300">
                <a:solidFill>
                  <a:schemeClr val="tx1"/>
                </a:solidFill>
                <a:latin typeface="Times New Roman" pitchFamily="18" charset="0"/>
              </a:defRPr>
            </a:lvl3pPr>
            <a:lvl4pPr marL="1562115" indent="-223159">
              <a:defRPr sz="2300">
                <a:solidFill>
                  <a:schemeClr val="tx1"/>
                </a:solidFill>
                <a:latin typeface="Times New Roman" pitchFamily="18" charset="0"/>
              </a:defRPr>
            </a:lvl4pPr>
            <a:lvl5pPr marL="2008434" indent="-223159">
              <a:defRPr sz="2300">
                <a:solidFill>
                  <a:schemeClr val="tx1"/>
                </a:solidFill>
                <a:latin typeface="Times New Roman" pitchFamily="18" charset="0"/>
              </a:defRPr>
            </a:lvl5pPr>
            <a:lvl6pPr marL="2454753" indent="-223159" eaLnBrk="0" fontAlgn="base" hangingPunct="0">
              <a:spcBef>
                <a:spcPct val="0"/>
              </a:spcBef>
              <a:spcAft>
                <a:spcPct val="0"/>
              </a:spcAft>
              <a:defRPr sz="2300">
                <a:solidFill>
                  <a:schemeClr val="tx1"/>
                </a:solidFill>
                <a:latin typeface="Times New Roman" pitchFamily="18" charset="0"/>
              </a:defRPr>
            </a:lvl6pPr>
            <a:lvl7pPr marL="2901071" indent="-223159" eaLnBrk="0" fontAlgn="base" hangingPunct="0">
              <a:spcBef>
                <a:spcPct val="0"/>
              </a:spcBef>
              <a:spcAft>
                <a:spcPct val="0"/>
              </a:spcAft>
              <a:defRPr sz="2300">
                <a:solidFill>
                  <a:schemeClr val="tx1"/>
                </a:solidFill>
                <a:latin typeface="Times New Roman" pitchFamily="18" charset="0"/>
              </a:defRPr>
            </a:lvl7pPr>
            <a:lvl8pPr marL="3347390" indent="-223159" eaLnBrk="0" fontAlgn="base" hangingPunct="0">
              <a:spcBef>
                <a:spcPct val="0"/>
              </a:spcBef>
              <a:spcAft>
                <a:spcPct val="0"/>
              </a:spcAft>
              <a:defRPr sz="2300">
                <a:solidFill>
                  <a:schemeClr val="tx1"/>
                </a:solidFill>
                <a:latin typeface="Times New Roman" pitchFamily="18" charset="0"/>
              </a:defRPr>
            </a:lvl8pPr>
            <a:lvl9pPr marL="3793708" indent="-223159" eaLnBrk="0" fontAlgn="base" hangingPunct="0">
              <a:spcBef>
                <a:spcPct val="0"/>
              </a:spcBef>
              <a:spcAft>
                <a:spcPct val="0"/>
              </a:spcAft>
              <a:defRPr sz="2300">
                <a:solidFill>
                  <a:schemeClr val="tx1"/>
                </a:solidFill>
                <a:latin typeface="Times New Roman" pitchFamily="18" charset="0"/>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CBEF9716-0D38-4E82-A7B3-768DD28ADFC0}" type="slidenum">
              <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30275" rtl="0" eaLnBrk="1" fontAlgn="auto" latinLnBrk="0" hangingPunct="1">
                <a:lnSpc>
                  <a:spcPct val="100000"/>
                </a:lnSpc>
                <a:spcBef>
                  <a:spcPts val="0"/>
                </a:spcBef>
                <a:spcAft>
                  <a:spcPts val="0"/>
                </a:spcAft>
                <a:buClrTx/>
                <a:buSzTx/>
                <a:buFontTx/>
                <a:buNone/>
                <a:tabLst/>
                <a:defRPr/>
              </a:pPr>
              <a:t>68</a:t>
            </a:fld>
            <a:endPar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5403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920750" y="749300"/>
            <a:ext cx="4992688" cy="3741738"/>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5268" indent="-278949">
              <a:defRPr sz="2300">
                <a:solidFill>
                  <a:schemeClr val="tx1"/>
                </a:solidFill>
                <a:latin typeface="Times New Roman" pitchFamily="18" charset="0"/>
              </a:defRPr>
            </a:lvl2pPr>
            <a:lvl3pPr marL="1115797" indent="-223159">
              <a:defRPr sz="2300">
                <a:solidFill>
                  <a:schemeClr val="tx1"/>
                </a:solidFill>
                <a:latin typeface="Times New Roman" pitchFamily="18" charset="0"/>
              </a:defRPr>
            </a:lvl3pPr>
            <a:lvl4pPr marL="1562115" indent="-223159">
              <a:defRPr sz="2300">
                <a:solidFill>
                  <a:schemeClr val="tx1"/>
                </a:solidFill>
                <a:latin typeface="Times New Roman" pitchFamily="18" charset="0"/>
              </a:defRPr>
            </a:lvl4pPr>
            <a:lvl5pPr marL="2008434" indent="-223159">
              <a:defRPr sz="2300">
                <a:solidFill>
                  <a:schemeClr val="tx1"/>
                </a:solidFill>
                <a:latin typeface="Times New Roman" pitchFamily="18" charset="0"/>
              </a:defRPr>
            </a:lvl5pPr>
            <a:lvl6pPr marL="2454753" indent="-223159" eaLnBrk="0" fontAlgn="base" hangingPunct="0">
              <a:spcBef>
                <a:spcPct val="0"/>
              </a:spcBef>
              <a:spcAft>
                <a:spcPct val="0"/>
              </a:spcAft>
              <a:defRPr sz="2300">
                <a:solidFill>
                  <a:schemeClr val="tx1"/>
                </a:solidFill>
                <a:latin typeface="Times New Roman" pitchFamily="18" charset="0"/>
              </a:defRPr>
            </a:lvl6pPr>
            <a:lvl7pPr marL="2901071" indent="-223159" eaLnBrk="0" fontAlgn="base" hangingPunct="0">
              <a:spcBef>
                <a:spcPct val="0"/>
              </a:spcBef>
              <a:spcAft>
                <a:spcPct val="0"/>
              </a:spcAft>
              <a:defRPr sz="2300">
                <a:solidFill>
                  <a:schemeClr val="tx1"/>
                </a:solidFill>
                <a:latin typeface="Times New Roman" pitchFamily="18" charset="0"/>
              </a:defRPr>
            </a:lvl7pPr>
            <a:lvl8pPr marL="3347390" indent="-223159" eaLnBrk="0" fontAlgn="base" hangingPunct="0">
              <a:spcBef>
                <a:spcPct val="0"/>
              </a:spcBef>
              <a:spcAft>
                <a:spcPct val="0"/>
              </a:spcAft>
              <a:defRPr sz="2300">
                <a:solidFill>
                  <a:schemeClr val="tx1"/>
                </a:solidFill>
                <a:latin typeface="Times New Roman" pitchFamily="18" charset="0"/>
              </a:defRPr>
            </a:lvl8pPr>
            <a:lvl9pPr marL="3793708" indent="-223159" eaLnBrk="0" fontAlgn="base" hangingPunct="0">
              <a:spcBef>
                <a:spcPct val="0"/>
              </a:spcBef>
              <a:spcAft>
                <a:spcPct val="0"/>
              </a:spcAft>
              <a:defRPr sz="2300">
                <a:solidFill>
                  <a:schemeClr val="tx1"/>
                </a:solidFill>
                <a:latin typeface="Times New Roman" pitchFamily="18" charset="0"/>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1B82AEA4-58BB-4A3A-8E6F-C05191004CF1}" type="slidenum">
              <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30275" rtl="0" eaLnBrk="1" fontAlgn="auto" latinLnBrk="0" hangingPunct="1">
                <a:lnSpc>
                  <a:spcPct val="100000"/>
                </a:lnSpc>
                <a:spcBef>
                  <a:spcPts val="0"/>
                </a:spcBef>
                <a:spcAft>
                  <a:spcPts val="0"/>
                </a:spcAft>
                <a:buClrTx/>
                <a:buSzTx/>
                <a:buFontTx/>
                <a:buNone/>
                <a:tabLst/>
                <a:defRPr/>
              </a:pPr>
              <a:t>71</a:t>
            </a:fld>
            <a:endPar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05216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920750" y="749300"/>
            <a:ext cx="4992688" cy="3741738"/>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5268" indent="-278949">
              <a:defRPr sz="2300">
                <a:solidFill>
                  <a:schemeClr val="tx1"/>
                </a:solidFill>
                <a:latin typeface="Times New Roman" pitchFamily="18" charset="0"/>
              </a:defRPr>
            </a:lvl2pPr>
            <a:lvl3pPr marL="1115797" indent="-223159">
              <a:defRPr sz="2300">
                <a:solidFill>
                  <a:schemeClr val="tx1"/>
                </a:solidFill>
                <a:latin typeface="Times New Roman" pitchFamily="18" charset="0"/>
              </a:defRPr>
            </a:lvl3pPr>
            <a:lvl4pPr marL="1562115" indent="-223159">
              <a:defRPr sz="2300">
                <a:solidFill>
                  <a:schemeClr val="tx1"/>
                </a:solidFill>
                <a:latin typeface="Times New Roman" pitchFamily="18" charset="0"/>
              </a:defRPr>
            </a:lvl4pPr>
            <a:lvl5pPr marL="2008434" indent="-223159">
              <a:defRPr sz="2300">
                <a:solidFill>
                  <a:schemeClr val="tx1"/>
                </a:solidFill>
                <a:latin typeface="Times New Roman" pitchFamily="18" charset="0"/>
              </a:defRPr>
            </a:lvl5pPr>
            <a:lvl6pPr marL="2454753" indent="-223159" eaLnBrk="0" fontAlgn="base" hangingPunct="0">
              <a:spcBef>
                <a:spcPct val="0"/>
              </a:spcBef>
              <a:spcAft>
                <a:spcPct val="0"/>
              </a:spcAft>
              <a:defRPr sz="2300">
                <a:solidFill>
                  <a:schemeClr val="tx1"/>
                </a:solidFill>
                <a:latin typeface="Times New Roman" pitchFamily="18" charset="0"/>
              </a:defRPr>
            </a:lvl6pPr>
            <a:lvl7pPr marL="2901071" indent="-223159" eaLnBrk="0" fontAlgn="base" hangingPunct="0">
              <a:spcBef>
                <a:spcPct val="0"/>
              </a:spcBef>
              <a:spcAft>
                <a:spcPct val="0"/>
              </a:spcAft>
              <a:defRPr sz="2300">
                <a:solidFill>
                  <a:schemeClr val="tx1"/>
                </a:solidFill>
                <a:latin typeface="Times New Roman" pitchFamily="18" charset="0"/>
              </a:defRPr>
            </a:lvl7pPr>
            <a:lvl8pPr marL="3347390" indent="-223159" eaLnBrk="0" fontAlgn="base" hangingPunct="0">
              <a:spcBef>
                <a:spcPct val="0"/>
              </a:spcBef>
              <a:spcAft>
                <a:spcPct val="0"/>
              </a:spcAft>
              <a:defRPr sz="2300">
                <a:solidFill>
                  <a:schemeClr val="tx1"/>
                </a:solidFill>
                <a:latin typeface="Times New Roman" pitchFamily="18" charset="0"/>
              </a:defRPr>
            </a:lvl8pPr>
            <a:lvl9pPr marL="3793708" indent="-223159" eaLnBrk="0" fontAlgn="base" hangingPunct="0">
              <a:spcBef>
                <a:spcPct val="0"/>
              </a:spcBef>
              <a:spcAft>
                <a:spcPct val="0"/>
              </a:spcAft>
              <a:defRPr sz="2300">
                <a:solidFill>
                  <a:schemeClr val="tx1"/>
                </a:solidFill>
                <a:latin typeface="Times New Roman" pitchFamily="18" charset="0"/>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7B32B3B2-1D5A-42A3-BC7F-4184C68932D2}" type="slidenum">
              <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30275" rtl="0" eaLnBrk="1" fontAlgn="auto" latinLnBrk="0" hangingPunct="1">
                <a:lnSpc>
                  <a:spcPct val="100000"/>
                </a:lnSpc>
                <a:spcBef>
                  <a:spcPts val="0"/>
                </a:spcBef>
                <a:spcAft>
                  <a:spcPts val="0"/>
                </a:spcAft>
                <a:buClrTx/>
                <a:buSzTx/>
                <a:buFontTx/>
                <a:buNone/>
                <a:tabLst/>
                <a:defRPr/>
              </a:pPr>
              <a:t>72</a:t>
            </a:fld>
            <a:endParaRPr kumimoji="0" lang="en-US" altLang="en-US" sz="10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264021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707BE24C-19A7-4ADF-B5C3-3EA899E03347}" type="slidenum">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0051"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0052"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8954A48-C29F-4ADA-AC04-C68994EE45E5}" type="slidenum">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a:t>
            </a:fld>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1075"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1076"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EF53D5B4-B8FD-2A3C-FC99-6AE46CAEE80F}"/>
              </a:ext>
            </a:extLst>
          </p:cNvPr>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Rectangle 3">
            <a:extLst>
              <a:ext uri="{FF2B5EF4-FFF2-40B4-BE49-F238E27FC236}">
                <a16:creationId xmlns:a16="http://schemas.microsoft.com/office/drawing/2014/main" id="{2BA4DBFF-8025-99D6-AA4F-CFA76D91DA4F}"/>
              </a:ext>
            </a:extLst>
          </p:cNvPr>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extLst>
      <p:ext uri="{BB962C8B-B14F-4D97-AF65-F5344CB8AC3E}">
        <p14:creationId xmlns:p14="http://schemas.microsoft.com/office/powerpoint/2010/main" val="169812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7CAE318D-D0B2-43C6-9954-2265A487AA99}" type="slidenum">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2099"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2100"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A2AE9E-08C7-4695-A19B-3F05673DACC0}" type="slidenum">
              <a:rPr lang="en-US" altLang="en-US"/>
              <a:pPr>
                <a:defRPr/>
              </a:pPr>
              <a:t>‹#›</a:t>
            </a:fld>
            <a:endParaRPr lang="en-US" altLang="en-US"/>
          </a:p>
        </p:txBody>
      </p:sp>
    </p:spTree>
    <p:extLst>
      <p:ext uri="{BB962C8B-B14F-4D97-AF65-F5344CB8AC3E}">
        <p14:creationId xmlns:p14="http://schemas.microsoft.com/office/powerpoint/2010/main" val="205746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E002B4-AE55-46AE-8171-1F9D4BEB1276}" type="slidenum">
              <a:rPr lang="en-US" altLang="en-US"/>
              <a:pPr>
                <a:defRPr/>
              </a:pPr>
              <a:t>‹#›</a:t>
            </a:fld>
            <a:endParaRPr lang="en-US" altLang="en-US"/>
          </a:p>
        </p:txBody>
      </p:sp>
    </p:spTree>
    <p:extLst>
      <p:ext uri="{BB962C8B-B14F-4D97-AF65-F5344CB8AC3E}">
        <p14:creationId xmlns:p14="http://schemas.microsoft.com/office/powerpoint/2010/main" val="392367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BA2D9B-1DE6-4276-BEF7-456C45EE669F}" type="slidenum">
              <a:rPr lang="en-US" altLang="en-US"/>
              <a:pPr>
                <a:defRPr/>
              </a:pPr>
              <a:t>‹#›</a:t>
            </a:fld>
            <a:endParaRPr lang="en-US" altLang="en-US"/>
          </a:p>
        </p:txBody>
      </p:sp>
    </p:spTree>
    <p:extLst>
      <p:ext uri="{BB962C8B-B14F-4D97-AF65-F5344CB8AC3E}">
        <p14:creationId xmlns:p14="http://schemas.microsoft.com/office/powerpoint/2010/main" val="2526351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8154F41-BFC1-4D82-960D-B3DE25C45012}" type="slidenum">
              <a:rPr lang="en-US" altLang="en-US"/>
              <a:pPr>
                <a:defRPr/>
              </a:pPr>
              <a:t>‹#›</a:t>
            </a:fld>
            <a:endParaRPr lang="en-US" altLang="en-US"/>
          </a:p>
        </p:txBody>
      </p:sp>
    </p:spTree>
    <p:extLst>
      <p:ext uri="{BB962C8B-B14F-4D97-AF65-F5344CB8AC3E}">
        <p14:creationId xmlns:p14="http://schemas.microsoft.com/office/powerpoint/2010/main" val="338069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73CD77B-43C8-4A19-BF2B-4C0D209D875F}" type="slidenum">
              <a:rPr lang="en-US" altLang="en-US"/>
              <a:pPr>
                <a:defRPr/>
              </a:pPr>
              <a:t>‹#›</a:t>
            </a:fld>
            <a:endParaRPr lang="en-US" altLang="en-US"/>
          </a:p>
        </p:txBody>
      </p:sp>
    </p:spTree>
    <p:extLst>
      <p:ext uri="{BB962C8B-B14F-4D97-AF65-F5344CB8AC3E}">
        <p14:creationId xmlns:p14="http://schemas.microsoft.com/office/powerpoint/2010/main" val="256385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E4194A-2C9D-40F7-AF81-C869FF09A27F}" type="slidenum">
              <a:rPr lang="en-US" altLang="en-US"/>
              <a:pPr>
                <a:defRPr/>
              </a:pPr>
              <a:t>‹#›</a:t>
            </a:fld>
            <a:endParaRPr lang="en-US" altLang="en-US"/>
          </a:p>
        </p:txBody>
      </p:sp>
    </p:spTree>
    <p:extLst>
      <p:ext uri="{BB962C8B-B14F-4D97-AF65-F5344CB8AC3E}">
        <p14:creationId xmlns:p14="http://schemas.microsoft.com/office/powerpoint/2010/main" val="4209518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83ABBF-A664-47AA-B3A4-67B5FF1B86EB}" type="slidenum">
              <a:rPr lang="en-US" altLang="en-US"/>
              <a:pPr>
                <a:defRPr/>
              </a:pPr>
              <a:t>‹#›</a:t>
            </a:fld>
            <a:endParaRPr lang="en-US" altLang="en-US"/>
          </a:p>
        </p:txBody>
      </p:sp>
    </p:spTree>
    <p:extLst>
      <p:ext uri="{BB962C8B-B14F-4D97-AF65-F5344CB8AC3E}">
        <p14:creationId xmlns:p14="http://schemas.microsoft.com/office/powerpoint/2010/main" val="1632934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681F999-85D6-4BD4-81B8-A67F40B501D0}"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19D37B3-DE54-4124-AAB0-4CA700A1B16A}" type="slidenum">
              <a:rPr lang="en-US" altLang="en-US"/>
              <a:pPr/>
              <a:t>‹#›</a:t>
            </a:fld>
            <a:endParaRPr lang="en-US" altLang="en-US"/>
          </a:p>
        </p:txBody>
      </p:sp>
    </p:spTree>
    <p:extLst>
      <p:ext uri="{BB962C8B-B14F-4D97-AF65-F5344CB8AC3E}">
        <p14:creationId xmlns:p14="http://schemas.microsoft.com/office/powerpoint/2010/main" val="739167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F06576D-0FB1-413E-87EB-0BD191414F82}"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7E113C-B284-4652-9E0A-0B5010A5FCC6}" type="slidenum">
              <a:rPr lang="en-US" altLang="en-US"/>
              <a:pPr/>
              <a:t>‹#›</a:t>
            </a:fld>
            <a:endParaRPr lang="en-US" altLang="en-US"/>
          </a:p>
        </p:txBody>
      </p:sp>
    </p:spTree>
    <p:extLst>
      <p:ext uri="{BB962C8B-B14F-4D97-AF65-F5344CB8AC3E}">
        <p14:creationId xmlns:p14="http://schemas.microsoft.com/office/powerpoint/2010/main" val="1385734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BFBF1B8-A232-41C4-88D5-9FD1770F5D9E}"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29A90AE-0C17-4982-8641-B9195F7C0D78}" type="slidenum">
              <a:rPr lang="en-US" altLang="en-US"/>
              <a:pPr/>
              <a:t>‹#›</a:t>
            </a:fld>
            <a:endParaRPr lang="en-US" altLang="en-US"/>
          </a:p>
        </p:txBody>
      </p:sp>
    </p:spTree>
    <p:extLst>
      <p:ext uri="{BB962C8B-B14F-4D97-AF65-F5344CB8AC3E}">
        <p14:creationId xmlns:p14="http://schemas.microsoft.com/office/powerpoint/2010/main" val="1148593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E058CCB-A9C7-458F-8AE5-F307A620C67F}"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49988E-A665-4481-87C9-35A5DC0FC719}" type="slidenum">
              <a:rPr lang="en-US" altLang="en-US"/>
              <a:pPr/>
              <a:t>‹#›</a:t>
            </a:fld>
            <a:endParaRPr lang="en-US" altLang="en-US"/>
          </a:p>
        </p:txBody>
      </p:sp>
    </p:spTree>
    <p:extLst>
      <p:ext uri="{BB962C8B-B14F-4D97-AF65-F5344CB8AC3E}">
        <p14:creationId xmlns:p14="http://schemas.microsoft.com/office/powerpoint/2010/main" val="38157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3377B5-C176-4032-BD51-C09DFD87D725}" type="slidenum">
              <a:rPr lang="en-US" altLang="en-US"/>
              <a:pPr>
                <a:defRPr/>
              </a:pPr>
              <a:t>‹#›</a:t>
            </a:fld>
            <a:endParaRPr lang="en-US" altLang="en-US"/>
          </a:p>
        </p:txBody>
      </p:sp>
    </p:spTree>
    <p:extLst>
      <p:ext uri="{BB962C8B-B14F-4D97-AF65-F5344CB8AC3E}">
        <p14:creationId xmlns:p14="http://schemas.microsoft.com/office/powerpoint/2010/main" val="3455830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9B28D90-7AFD-4A9E-BE27-E6A836034E6F}" type="datetime1">
              <a:rPr lang="en-US"/>
              <a:pPr>
                <a:defRPr/>
              </a:pPr>
              <a:t>10/29/24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64F04AB-75CD-44C4-90ED-DC13ED41800D}" type="slidenum">
              <a:rPr lang="en-US" altLang="en-US"/>
              <a:pPr/>
              <a:t>‹#›</a:t>
            </a:fld>
            <a:endParaRPr lang="en-US" altLang="en-US"/>
          </a:p>
        </p:txBody>
      </p:sp>
    </p:spTree>
    <p:extLst>
      <p:ext uri="{BB962C8B-B14F-4D97-AF65-F5344CB8AC3E}">
        <p14:creationId xmlns:p14="http://schemas.microsoft.com/office/powerpoint/2010/main" val="2658395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907777C-B867-46F9-A352-A7AAD97AEE2F}" type="datetime1">
              <a:rPr lang="en-US"/>
              <a:pPr>
                <a:defRPr/>
              </a:pPr>
              <a:t>10/29/24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DC6E568-61E1-4FBE-A27F-2423EB42082F}" type="slidenum">
              <a:rPr lang="en-US" altLang="en-US"/>
              <a:pPr/>
              <a:t>‹#›</a:t>
            </a:fld>
            <a:endParaRPr lang="en-US" altLang="en-US"/>
          </a:p>
        </p:txBody>
      </p:sp>
    </p:spTree>
    <p:extLst>
      <p:ext uri="{BB962C8B-B14F-4D97-AF65-F5344CB8AC3E}">
        <p14:creationId xmlns:p14="http://schemas.microsoft.com/office/powerpoint/2010/main" val="30899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DB52947-FE63-4AEC-BF25-6F8445E118D8}" type="datetime1">
              <a:rPr lang="en-US"/>
              <a:pPr>
                <a:defRPr/>
              </a:pPr>
              <a:t>10/29/24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1F23EC7-E6AF-4722-AE5E-257C026FDFFD}" type="slidenum">
              <a:rPr lang="en-US" altLang="en-US"/>
              <a:pPr/>
              <a:t>‹#›</a:t>
            </a:fld>
            <a:endParaRPr lang="en-US" altLang="en-US"/>
          </a:p>
        </p:txBody>
      </p:sp>
    </p:spTree>
    <p:extLst>
      <p:ext uri="{BB962C8B-B14F-4D97-AF65-F5344CB8AC3E}">
        <p14:creationId xmlns:p14="http://schemas.microsoft.com/office/powerpoint/2010/main" val="4069042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399FD60-DB3E-415A-9684-2C6246C43CAA}"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3986DE-7ED7-4BF8-A2BA-23B2F9DFB8EA}" type="slidenum">
              <a:rPr lang="en-US" altLang="en-US"/>
              <a:pPr/>
              <a:t>‹#›</a:t>
            </a:fld>
            <a:endParaRPr lang="en-US" altLang="en-US"/>
          </a:p>
        </p:txBody>
      </p:sp>
    </p:spTree>
    <p:extLst>
      <p:ext uri="{BB962C8B-B14F-4D97-AF65-F5344CB8AC3E}">
        <p14:creationId xmlns:p14="http://schemas.microsoft.com/office/powerpoint/2010/main" val="92633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43FBE75-D75C-428C-A040-DBA57395D513}"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79CDB81-D668-48AC-86CF-FF63AED61AD9}" type="slidenum">
              <a:rPr lang="en-US" altLang="en-US"/>
              <a:pPr/>
              <a:t>‹#›</a:t>
            </a:fld>
            <a:endParaRPr lang="en-US" altLang="en-US"/>
          </a:p>
        </p:txBody>
      </p:sp>
    </p:spTree>
    <p:extLst>
      <p:ext uri="{BB962C8B-B14F-4D97-AF65-F5344CB8AC3E}">
        <p14:creationId xmlns:p14="http://schemas.microsoft.com/office/powerpoint/2010/main" val="124913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84B009D-23CA-4DD4-B33F-D7AF3DAF582D}"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A35C41-49B8-4DC3-A0B5-25FF808B5DEF}" type="slidenum">
              <a:rPr lang="en-US" altLang="en-US"/>
              <a:pPr/>
              <a:t>‹#›</a:t>
            </a:fld>
            <a:endParaRPr lang="en-US" altLang="en-US"/>
          </a:p>
        </p:txBody>
      </p:sp>
    </p:spTree>
    <p:extLst>
      <p:ext uri="{BB962C8B-B14F-4D97-AF65-F5344CB8AC3E}">
        <p14:creationId xmlns:p14="http://schemas.microsoft.com/office/powerpoint/2010/main" val="2340632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D1F0A90-4AA4-418A-B443-B7AB7BC6850D}"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4F0222-9ECB-4BF7-BAB1-844562D722F5}" type="slidenum">
              <a:rPr lang="en-US" altLang="en-US"/>
              <a:pPr/>
              <a:t>‹#›</a:t>
            </a:fld>
            <a:endParaRPr lang="en-US" altLang="en-US"/>
          </a:p>
        </p:txBody>
      </p:sp>
    </p:spTree>
    <p:extLst>
      <p:ext uri="{BB962C8B-B14F-4D97-AF65-F5344CB8AC3E}">
        <p14:creationId xmlns:p14="http://schemas.microsoft.com/office/powerpoint/2010/main" val="825400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5"/>
            <a:ext cx="6939520" cy="1645920"/>
          </a:xfrm>
          <a:solidFill>
            <a:srgbClr val="FFFFFF"/>
          </a:solidFill>
          <a:ln w="38100">
            <a:solidFill>
              <a:srgbClr val="404040"/>
            </a:solidFill>
          </a:ln>
        </p:spPr>
        <p:txBody>
          <a:bodyPr lIns="274320" rIns="274320" anchor="ctr" anchorCtr="1">
            <a:normAutofit/>
          </a:bodyPr>
          <a:lstStyle>
            <a:lvl1pPr algn="ctr">
              <a:defRPr sz="3496">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7" y="4352545"/>
            <a:ext cx="5101209" cy="1239894"/>
          </a:xfrm>
          <a:noFill/>
        </p:spPr>
        <p:txBody>
          <a:bodyPr>
            <a:normAutofit/>
          </a:bodyPr>
          <a:lstStyle>
            <a:lvl1pPr marL="0" indent="0" algn="ctr">
              <a:buNone/>
              <a:defRPr sz="1898">
                <a:solidFill>
                  <a:schemeClr val="tx1">
                    <a:lumMod val="75000"/>
                    <a:lumOff val="25000"/>
                  </a:schemeClr>
                </a:solidFill>
              </a:defRPr>
            </a:lvl1pPr>
            <a:lvl2pPr marL="456651" indent="0" algn="ctr">
              <a:buNone/>
              <a:defRPr sz="1898"/>
            </a:lvl2pPr>
            <a:lvl3pPr marL="913303" indent="0" algn="ctr">
              <a:buNone/>
              <a:defRPr sz="1798"/>
            </a:lvl3pPr>
            <a:lvl4pPr marL="1369954" indent="0" algn="ctr">
              <a:buNone/>
              <a:defRPr sz="1598"/>
            </a:lvl4pPr>
            <a:lvl5pPr marL="1826605" indent="0" algn="ctr">
              <a:buNone/>
              <a:defRPr sz="1598"/>
            </a:lvl5pPr>
            <a:lvl6pPr marL="2283257" indent="0" algn="ctr">
              <a:buNone/>
              <a:defRPr sz="1598"/>
            </a:lvl6pPr>
            <a:lvl7pPr marL="2739908" indent="0" algn="ctr">
              <a:buNone/>
              <a:defRPr sz="1598"/>
            </a:lvl7pPr>
            <a:lvl8pPr marL="3196560" indent="0" algn="ctr">
              <a:buNone/>
              <a:defRPr sz="1598"/>
            </a:lvl8pPr>
            <a:lvl9pPr marL="3653211" indent="0" algn="ctr">
              <a:buNone/>
              <a:defRPr sz="1598"/>
            </a:lvl9pPr>
          </a:lstStyle>
          <a:p>
            <a:r>
              <a:rPr lang="en-GB"/>
              <a:t>Click to edit Master subtitle style</a:t>
            </a:r>
            <a:endParaRPr lang="en-US" dirty="0"/>
          </a:p>
        </p:txBody>
      </p:sp>
      <p:sp>
        <p:nvSpPr>
          <p:cNvPr id="7" name="Date Placeholder 6"/>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8" name="Footer Placeholder 7"/>
          <p:cNvSpPr>
            <a:spLocks noGrp="1"/>
          </p:cNvSpPr>
          <p:nvPr>
            <p:ph type="ftr" sz="quarter" idx="11"/>
          </p:nvPr>
        </p:nvSpPr>
        <p:spPr>
          <a:xfrm>
            <a:off x="1102239" y="6236208"/>
            <a:ext cx="4556664" cy="320040"/>
          </a:xfrm>
          <a:prstGeom prst="rect">
            <a:avLst/>
          </a:prstGeom>
        </p:spPr>
        <p:txBody>
          <a:bodyPr/>
          <a:lstStyle/>
          <a:p>
            <a:endParaRPr lang="en-US"/>
          </a:p>
        </p:txBody>
      </p:sp>
      <p:sp>
        <p:nvSpPr>
          <p:cNvPr id="9" name="Slide Number Placeholder 8"/>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7787842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16652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5"/>
            <a:ext cx="6940296" cy="1645920"/>
          </a:xfrm>
          <a:solidFill>
            <a:srgbClr val="FFFFFF"/>
          </a:solidFill>
          <a:ln w="38100">
            <a:solidFill>
              <a:srgbClr val="404040"/>
            </a:solidFill>
          </a:ln>
        </p:spPr>
        <p:txBody>
          <a:bodyPr lIns="274320" rIns="274320" anchor="ctr" anchorCtr="1">
            <a:normAutofit/>
          </a:bodyPr>
          <a:lstStyle>
            <a:lvl1pPr>
              <a:defRPr sz="3496">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7" y="4352465"/>
            <a:ext cx="5101209" cy="1265082"/>
          </a:xfrm>
        </p:spPr>
        <p:txBody>
          <a:bodyPr anchor="t" anchorCtr="1">
            <a:normAutofit/>
          </a:bodyPr>
          <a:lstStyle>
            <a:lvl1pPr marL="0" indent="0">
              <a:buNone/>
              <a:defRPr sz="1898">
                <a:solidFill>
                  <a:schemeClr val="tx1"/>
                </a:solidFill>
              </a:defRPr>
            </a:lvl1pPr>
            <a:lvl2pPr marL="456651" indent="0">
              <a:buNone/>
              <a:defRPr sz="1898">
                <a:solidFill>
                  <a:schemeClr val="tx1">
                    <a:tint val="75000"/>
                  </a:schemeClr>
                </a:solidFill>
              </a:defRPr>
            </a:lvl2pPr>
            <a:lvl3pPr marL="913303" indent="0">
              <a:buNone/>
              <a:defRPr sz="1798">
                <a:solidFill>
                  <a:schemeClr val="tx1">
                    <a:tint val="75000"/>
                  </a:schemeClr>
                </a:solidFill>
              </a:defRPr>
            </a:lvl3pPr>
            <a:lvl4pPr marL="1369954" indent="0">
              <a:buNone/>
              <a:defRPr sz="1598">
                <a:solidFill>
                  <a:schemeClr val="tx1">
                    <a:tint val="75000"/>
                  </a:schemeClr>
                </a:solidFill>
              </a:defRPr>
            </a:lvl4pPr>
            <a:lvl5pPr marL="1826605" indent="0">
              <a:buNone/>
              <a:defRPr sz="1598">
                <a:solidFill>
                  <a:schemeClr val="tx1">
                    <a:tint val="75000"/>
                  </a:schemeClr>
                </a:solidFill>
              </a:defRPr>
            </a:lvl5pPr>
            <a:lvl6pPr marL="2283257" indent="0">
              <a:buNone/>
              <a:defRPr sz="1598">
                <a:solidFill>
                  <a:schemeClr val="tx1">
                    <a:tint val="75000"/>
                  </a:schemeClr>
                </a:solidFill>
              </a:defRPr>
            </a:lvl6pPr>
            <a:lvl7pPr marL="2739908" indent="0">
              <a:buNone/>
              <a:defRPr sz="1598">
                <a:solidFill>
                  <a:schemeClr val="tx1">
                    <a:tint val="75000"/>
                  </a:schemeClr>
                </a:solidFill>
              </a:defRPr>
            </a:lvl7pPr>
            <a:lvl8pPr marL="3196560" indent="0">
              <a:buNone/>
              <a:defRPr sz="1598">
                <a:solidFill>
                  <a:schemeClr val="tx1">
                    <a:tint val="75000"/>
                  </a:schemeClr>
                </a:solidFill>
              </a:defRPr>
            </a:lvl8pPr>
            <a:lvl9pPr marL="3653211" indent="0">
              <a:buNone/>
              <a:defRPr sz="1598">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8" name="Footer Placeholder 7"/>
          <p:cNvSpPr>
            <a:spLocks noGrp="1"/>
          </p:cNvSpPr>
          <p:nvPr>
            <p:ph type="ftr" sz="quarter" idx="11"/>
          </p:nvPr>
        </p:nvSpPr>
        <p:spPr>
          <a:xfrm>
            <a:off x="1102239" y="6236208"/>
            <a:ext cx="4556664" cy="320040"/>
          </a:xfrm>
          <a:prstGeom prst="rect">
            <a:avLst/>
          </a:prstGeom>
        </p:spPr>
        <p:txBody>
          <a:bodyPr/>
          <a:lstStyle/>
          <a:p>
            <a:endParaRPr lang="en-US"/>
          </a:p>
        </p:txBody>
      </p:sp>
      <p:sp>
        <p:nvSpPr>
          <p:cNvPr id="9" name="Slide Number Placeholder 8"/>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2323787411"/>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66564-FB7F-4ED8-8C5C-25C273330B7B}" type="slidenum">
              <a:rPr lang="en-US" altLang="en-US"/>
              <a:pPr>
                <a:defRPr/>
              </a:pPr>
              <a:t>‹#›</a:t>
            </a:fld>
            <a:endParaRPr lang="en-US" altLang="en-US"/>
          </a:p>
        </p:txBody>
      </p:sp>
    </p:spTree>
    <p:extLst>
      <p:ext uri="{BB962C8B-B14F-4D97-AF65-F5344CB8AC3E}">
        <p14:creationId xmlns:p14="http://schemas.microsoft.com/office/powerpoint/2010/main" val="3843521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40"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9" name="Footer Placeholder 8"/>
          <p:cNvSpPr>
            <a:spLocks noGrp="1"/>
          </p:cNvSpPr>
          <p:nvPr>
            <p:ph type="ftr" sz="quarter" idx="11"/>
          </p:nvPr>
        </p:nvSpPr>
        <p:spPr>
          <a:xfrm>
            <a:off x="1102239" y="6236208"/>
            <a:ext cx="4556664" cy="320040"/>
          </a:xfrm>
          <a:prstGeom prst="rect">
            <a:avLst/>
          </a:prstGeom>
        </p:spPr>
        <p:txBody>
          <a:bodyPr/>
          <a:lstStyle/>
          <a:p>
            <a:endParaRPr lang="en-US"/>
          </a:p>
        </p:txBody>
      </p:sp>
      <p:sp>
        <p:nvSpPr>
          <p:cNvPr id="10" name="Slide Number Placeholder 9"/>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734112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898" b="0" cap="all" spc="100" baseline="0">
                <a:solidFill>
                  <a:schemeClr val="accent2">
                    <a:lumMod val="75000"/>
                  </a:schemeClr>
                </a:solidFill>
              </a:defRPr>
            </a:lvl1pPr>
            <a:lvl2pPr marL="456651" indent="0">
              <a:buNone/>
              <a:defRPr sz="1898" b="1"/>
            </a:lvl2pPr>
            <a:lvl3pPr marL="913303" indent="0">
              <a:buNone/>
              <a:defRPr sz="1798" b="1"/>
            </a:lvl3pPr>
            <a:lvl4pPr marL="1369954" indent="0">
              <a:buNone/>
              <a:defRPr sz="1598" b="1"/>
            </a:lvl4pPr>
            <a:lvl5pPr marL="1826605" indent="0">
              <a:buNone/>
              <a:defRPr sz="1598" b="1"/>
            </a:lvl5pPr>
            <a:lvl6pPr marL="2283257" indent="0">
              <a:buNone/>
              <a:defRPr sz="1598" b="1"/>
            </a:lvl6pPr>
            <a:lvl7pPr marL="2739908" indent="0">
              <a:buNone/>
              <a:defRPr sz="1598" b="1"/>
            </a:lvl7pPr>
            <a:lvl8pPr marL="3196560" indent="0">
              <a:buNone/>
              <a:defRPr sz="1598" b="1"/>
            </a:lvl8pPr>
            <a:lvl9pPr marL="3653211" indent="0">
              <a:buNone/>
              <a:defRPr sz="1598"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898" b="0" cap="all" spc="100" baseline="0">
                <a:solidFill>
                  <a:schemeClr val="accent2">
                    <a:lumMod val="75000"/>
                  </a:schemeClr>
                </a:solidFill>
              </a:defRPr>
            </a:lvl1pPr>
            <a:lvl2pPr marL="456651" indent="0">
              <a:buNone/>
              <a:defRPr sz="1898" b="1"/>
            </a:lvl2pPr>
            <a:lvl3pPr marL="913303" indent="0">
              <a:buNone/>
              <a:defRPr sz="1798" b="1"/>
            </a:lvl3pPr>
            <a:lvl4pPr marL="1369954" indent="0">
              <a:buNone/>
              <a:defRPr sz="1598" b="1"/>
            </a:lvl4pPr>
            <a:lvl5pPr marL="1826605" indent="0">
              <a:buNone/>
              <a:defRPr sz="1598" b="1"/>
            </a:lvl5pPr>
            <a:lvl6pPr marL="2283257" indent="0">
              <a:buNone/>
              <a:defRPr sz="1598" b="1"/>
            </a:lvl6pPr>
            <a:lvl7pPr marL="2739908" indent="0">
              <a:buNone/>
              <a:defRPr sz="1598" b="1"/>
            </a:lvl7pPr>
            <a:lvl8pPr marL="3196560" indent="0">
              <a:buNone/>
              <a:defRPr sz="1598" b="1"/>
            </a:lvl8pPr>
            <a:lvl9pPr marL="3653211" indent="0">
              <a:buNone/>
              <a:defRPr sz="1598" b="1"/>
            </a:lvl9pPr>
          </a:lstStyle>
          <a:p>
            <a:pPr lvl="0"/>
            <a:r>
              <a:rPr lang="en-GB"/>
              <a:t>Click to edit Master text styles</a:t>
            </a:r>
          </a:p>
        </p:txBody>
      </p:sp>
      <p:sp>
        <p:nvSpPr>
          <p:cNvPr id="7" name="Date Placeholder 6"/>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8" name="Footer Placeholder 7"/>
          <p:cNvSpPr>
            <a:spLocks noGrp="1"/>
          </p:cNvSpPr>
          <p:nvPr>
            <p:ph type="ftr" sz="quarter" idx="11"/>
          </p:nvPr>
        </p:nvSpPr>
        <p:spPr>
          <a:xfrm>
            <a:off x="1102239" y="6236208"/>
            <a:ext cx="4556664" cy="320040"/>
          </a:xfrm>
          <a:prstGeom prst="rect">
            <a:avLst/>
          </a:prstGeom>
        </p:spPr>
        <p:txBody>
          <a:bodyPr/>
          <a:lstStyle/>
          <a:p>
            <a:endParaRPr lang="en-US"/>
          </a:p>
        </p:txBody>
      </p:sp>
      <p:sp>
        <p:nvSpPr>
          <p:cNvPr id="9" name="Slide Number Placeholder 8"/>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242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4" name="Footer Placeholder 3"/>
          <p:cNvSpPr>
            <a:spLocks noGrp="1"/>
          </p:cNvSpPr>
          <p:nvPr>
            <p:ph type="ftr" sz="quarter" idx="11"/>
          </p:nvPr>
        </p:nvSpPr>
        <p:spPr>
          <a:xfrm>
            <a:off x="1102239" y="6236208"/>
            <a:ext cx="4556664" cy="320040"/>
          </a:xfrm>
          <a:prstGeom prst="rect">
            <a:avLst/>
          </a:prstGeom>
        </p:spPr>
        <p:txBody>
          <a:bodyPr/>
          <a:lstStyle/>
          <a:p>
            <a:endParaRPr lang="en-US"/>
          </a:p>
        </p:txBody>
      </p:sp>
      <p:sp>
        <p:nvSpPr>
          <p:cNvPr id="5" name="Slide Number Placeholder 4"/>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12377869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3" name="Footer Placeholder 2"/>
          <p:cNvSpPr>
            <a:spLocks noGrp="1"/>
          </p:cNvSpPr>
          <p:nvPr>
            <p:ph type="ftr" sz="quarter" idx="11"/>
          </p:nvPr>
        </p:nvSpPr>
        <p:spPr>
          <a:xfrm>
            <a:off x="1102239" y="6236208"/>
            <a:ext cx="4556664" cy="320040"/>
          </a:xfrm>
          <a:prstGeom prst="rect">
            <a:avLst/>
          </a:prstGeom>
        </p:spPr>
        <p:txBody>
          <a:bodyPr/>
          <a:lstStyle/>
          <a:p>
            <a:endParaRPr lang="en-US"/>
          </a:p>
        </p:txBody>
      </p:sp>
      <p:sp>
        <p:nvSpPr>
          <p:cNvPr id="4" name="Slide Number Placeholder 3"/>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37365492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1"/>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30"/>
            <a:ext cx="3290594" cy="1141497"/>
          </a:xfrm>
          <a:solidFill>
            <a:srgbClr val="FFFFFF"/>
          </a:solidFill>
          <a:ln>
            <a:solidFill>
              <a:srgbClr val="404040"/>
            </a:solidFill>
          </a:ln>
        </p:spPr>
        <p:txBody>
          <a:bodyPr anchor="ctr" anchorCtr="1">
            <a:normAutofit/>
          </a:bodyPr>
          <a:lstStyle>
            <a:lvl1pPr>
              <a:defRPr sz="2097">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3"/>
            <a:ext cx="3611880" cy="5248656"/>
          </a:xfrm>
        </p:spPr>
        <p:txBody>
          <a:bodyPr>
            <a:normAutofit/>
          </a:bodyPr>
          <a:lstStyle>
            <a:lvl1pPr>
              <a:defRPr sz="1898">
                <a:solidFill>
                  <a:schemeClr val="tx1"/>
                </a:solidFill>
              </a:defRPr>
            </a:lvl1pPr>
            <a:lvl2pPr>
              <a:defRPr sz="1598">
                <a:solidFill>
                  <a:schemeClr val="tx1"/>
                </a:solidFill>
              </a:defRPr>
            </a:lvl2pPr>
            <a:lvl3pPr>
              <a:defRPr sz="1598">
                <a:solidFill>
                  <a:schemeClr val="tx1"/>
                </a:solidFill>
              </a:defRPr>
            </a:lvl3pPr>
            <a:lvl4pPr>
              <a:defRPr sz="1598">
                <a:solidFill>
                  <a:schemeClr val="tx1"/>
                </a:solidFill>
              </a:defRPr>
            </a:lvl4pPr>
            <a:lvl5pPr>
              <a:defRPr sz="1598">
                <a:solidFill>
                  <a:schemeClr val="tx1"/>
                </a:solidFill>
              </a:defRPr>
            </a:lvl5pPr>
            <a:lvl6pPr>
              <a:defRPr sz="1598"/>
            </a:lvl6pPr>
            <a:lvl7pPr>
              <a:defRPr sz="1598"/>
            </a:lvl7pPr>
            <a:lvl8pPr>
              <a:defRPr sz="1598"/>
            </a:lvl8pPr>
            <a:lvl9pPr>
              <a:defRPr sz="15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498">
                <a:solidFill>
                  <a:srgbClr val="FFFFFF"/>
                </a:solidFill>
              </a:defRPr>
            </a:lvl1pPr>
            <a:lvl2pPr marL="456651" indent="0">
              <a:buNone/>
              <a:defRPr sz="1398"/>
            </a:lvl2pPr>
            <a:lvl3pPr marL="913303" indent="0">
              <a:buNone/>
              <a:defRPr sz="1199"/>
            </a:lvl3pPr>
            <a:lvl4pPr marL="1369954" indent="0">
              <a:buNone/>
              <a:defRPr sz="999"/>
            </a:lvl4pPr>
            <a:lvl5pPr marL="1826605" indent="0">
              <a:buNone/>
              <a:defRPr sz="999"/>
            </a:lvl5pPr>
            <a:lvl6pPr marL="2283257" indent="0">
              <a:buNone/>
              <a:defRPr sz="999"/>
            </a:lvl6pPr>
            <a:lvl7pPr marL="2739908" indent="0">
              <a:buNone/>
              <a:defRPr sz="999"/>
            </a:lvl7pPr>
            <a:lvl8pPr marL="3196560" indent="0">
              <a:buNone/>
              <a:defRPr sz="999"/>
            </a:lvl8pPr>
            <a:lvl9pPr marL="3653211" indent="0">
              <a:buNone/>
              <a:defRPr sz="999"/>
            </a:lvl9pPr>
          </a:lstStyle>
          <a:p>
            <a:pPr lvl="0"/>
            <a:r>
              <a:rPr lang="en-GB"/>
              <a:t>Click to edit Master text styles</a:t>
            </a:r>
          </a:p>
        </p:txBody>
      </p:sp>
      <p:sp>
        <p:nvSpPr>
          <p:cNvPr id="9" name="Date Placeholder 8"/>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10" name="Footer Placeholder 9"/>
          <p:cNvSpPr>
            <a:spLocks noGrp="1"/>
          </p:cNvSpPr>
          <p:nvPr>
            <p:ph type="ftr" sz="quarter" idx="11"/>
          </p:nvPr>
        </p:nvSpPr>
        <p:spPr>
          <a:xfrm>
            <a:off x="640703" y="6236208"/>
            <a:ext cx="3806398" cy="320040"/>
          </a:xfrm>
          <a:prstGeom prst="rect">
            <a:avLst/>
          </a:prstGeo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1260007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2" y="1"/>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097">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2" y="-42171"/>
            <a:ext cx="4576573" cy="6858000"/>
          </a:xfrm>
          <a:solidFill>
            <a:schemeClr val="bg1">
              <a:lumMod val="75000"/>
            </a:schemeClr>
          </a:solidFill>
        </p:spPr>
        <p:txBody>
          <a:bodyPr anchor="t"/>
          <a:lstStyle>
            <a:lvl1pPr marL="0" indent="0">
              <a:buNone/>
              <a:defRPr sz="3196">
                <a:solidFill>
                  <a:schemeClr val="bg1">
                    <a:lumMod val="85000"/>
                    <a:lumOff val="15000"/>
                  </a:schemeClr>
                </a:solidFill>
              </a:defRPr>
            </a:lvl1pPr>
            <a:lvl2pPr marL="456651" indent="0">
              <a:buNone/>
              <a:defRPr sz="2797"/>
            </a:lvl2pPr>
            <a:lvl3pPr marL="913303" indent="0">
              <a:buNone/>
              <a:defRPr sz="2397"/>
            </a:lvl3pPr>
            <a:lvl4pPr marL="1369954" indent="0">
              <a:buNone/>
              <a:defRPr sz="1998"/>
            </a:lvl4pPr>
            <a:lvl5pPr marL="1826605" indent="0">
              <a:buNone/>
              <a:defRPr sz="1998"/>
            </a:lvl5pPr>
            <a:lvl6pPr marL="2283257" indent="0">
              <a:buNone/>
              <a:defRPr sz="1998"/>
            </a:lvl6pPr>
            <a:lvl7pPr marL="2739908" indent="0">
              <a:buNone/>
              <a:defRPr sz="1998"/>
            </a:lvl7pPr>
            <a:lvl8pPr marL="3196560" indent="0">
              <a:buNone/>
              <a:defRPr sz="1998"/>
            </a:lvl8pPr>
            <a:lvl9pPr marL="3653211" indent="0">
              <a:buNone/>
              <a:defRPr sz="1998"/>
            </a:lvl9pPr>
          </a:lstStyle>
          <a:p>
            <a:r>
              <a:rPr lang="en-GB"/>
              <a:t>Click icon to add picture</a:t>
            </a:r>
            <a:endParaRPr lang="en-US" dirty="0"/>
          </a:p>
        </p:txBody>
      </p:sp>
      <p:sp>
        <p:nvSpPr>
          <p:cNvPr id="4" name="Text Placeholder 3"/>
          <p:cNvSpPr>
            <a:spLocks noGrp="1"/>
          </p:cNvSpPr>
          <p:nvPr>
            <p:ph type="body" sz="half" idx="2"/>
          </p:nvPr>
        </p:nvSpPr>
        <p:spPr>
          <a:xfrm>
            <a:off x="862965" y="3549920"/>
            <a:ext cx="2846070" cy="2194037"/>
          </a:xfrm>
        </p:spPr>
        <p:txBody>
          <a:bodyPr anchor="t" anchorCtr="1">
            <a:normAutofit/>
          </a:bodyPr>
          <a:lstStyle>
            <a:lvl1pPr marL="0" indent="0" algn="ctr">
              <a:buNone/>
              <a:defRPr sz="1498">
                <a:solidFill>
                  <a:srgbClr val="FFFFFF"/>
                </a:solidFill>
              </a:defRPr>
            </a:lvl1pPr>
            <a:lvl2pPr marL="456651" indent="0">
              <a:buNone/>
              <a:defRPr sz="1398"/>
            </a:lvl2pPr>
            <a:lvl3pPr marL="913303" indent="0">
              <a:buNone/>
              <a:defRPr sz="1199"/>
            </a:lvl3pPr>
            <a:lvl4pPr marL="1369954" indent="0">
              <a:buNone/>
              <a:defRPr sz="999"/>
            </a:lvl4pPr>
            <a:lvl5pPr marL="1826605" indent="0">
              <a:buNone/>
              <a:defRPr sz="999"/>
            </a:lvl5pPr>
            <a:lvl6pPr marL="2283257" indent="0">
              <a:buNone/>
              <a:defRPr sz="999"/>
            </a:lvl6pPr>
            <a:lvl7pPr marL="2739908" indent="0">
              <a:buNone/>
              <a:defRPr sz="999"/>
            </a:lvl7pPr>
            <a:lvl8pPr marL="3196560" indent="0">
              <a:buNone/>
              <a:defRPr sz="999"/>
            </a:lvl8pPr>
            <a:lvl9pPr marL="3653211" indent="0">
              <a:buNone/>
              <a:defRPr sz="999"/>
            </a:lvl9pPr>
          </a:lstStyle>
          <a:p>
            <a:pPr lvl="0"/>
            <a:r>
              <a:rPr lang="en-GB"/>
              <a:t>Click to edit Master text styles</a:t>
            </a:r>
          </a:p>
        </p:txBody>
      </p:sp>
      <p:sp>
        <p:nvSpPr>
          <p:cNvPr id="8" name="Date Placeholder 7"/>
          <p:cNvSpPr>
            <a:spLocks noGrp="1"/>
          </p:cNvSpPr>
          <p:nvPr>
            <p:ph type="dt" sz="half" idx="10"/>
          </p:nvPr>
        </p:nvSpPr>
        <p:spPr>
          <a:xfrm>
            <a:off x="5978943" y="6238817"/>
            <a:ext cx="2065310" cy="323968"/>
          </a:xfrm>
          <a:prstGeom prst="rect">
            <a:avLst/>
          </a:prstGeom>
        </p:spPr>
        <p:txBody>
          <a:bodyPr/>
          <a:lstStyle>
            <a:lvl1pPr>
              <a:defRPr>
                <a:solidFill>
                  <a:srgbClr val="FFFFFF"/>
                </a:solidFill>
                <a:effectLst>
                  <a:outerShdw blurRad="50800" dist="38100" dir="2700000" algn="tl" rotWithShape="0">
                    <a:prstClr val="black">
                      <a:alpha val="43000"/>
                    </a:prstClr>
                  </a:outerShdw>
                </a:effectLst>
              </a:defRPr>
            </a:lvl1pPr>
          </a:lstStyle>
          <a:p>
            <a:fld id="{67BDE211-2076-2743-B6FC-57169D8737E1}" type="datetimeFigureOut">
              <a:rPr lang="en-US" smtClean="0"/>
              <a:t>10/29/24</a:t>
            </a:fld>
            <a:endParaRPr lang="en-US"/>
          </a:p>
        </p:txBody>
      </p:sp>
      <p:sp>
        <p:nvSpPr>
          <p:cNvPr id="9" name="Footer Placeholder 8"/>
          <p:cNvSpPr>
            <a:spLocks noGrp="1"/>
          </p:cNvSpPr>
          <p:nvPr>
            <p:ph type="ftr" sz="quarter" idx="11"/>
          </p:nvPr>
        </p:nvSpPr>
        <p:spPr>
          <a:xfrm>
            <a:off x="640080" y="6236208"/>
            <a:ext cx="3803904" cy="320040"/>
          </a:xfrm>
          <a:prstGeom prst="rect">
            <a:avLst/>
          </a:prstGeo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31194482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5" name="Footer Placeholder 4"/>
          <p:cNvSpPr>
            <a:spLocks noGrp="1"/>
          </p:cNvSpPr>
          <p:nvPr>
            <p:ph type="ftr" sz="quarter" idx="11"/>
          </p:nvPr>
        </p:nvSpPr>
        <p:spPr>
          <a:xfrm>
            <a:off x="1102239" y="6236208"/>
            <a:ext cx="4556664" cy="320040"/>
          </a:xfrm>
          <a:prstGeom prst="rect">
            <a:avLst/>
          </a:prstGeom>
        </p:spPr>
        <p:txBody>
          <a:bodyPr/>
          <a:lstStyle/>
          <a:p>
            <a:endParaRPr lang="en-US"/>
          </a:p>
        </p:txBody>
      </p:sp>
      <p:sp>
        <p:nvSpPr>
          <p:cNvPr id="6" name="Slide Number Placeholder 5"/>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38076772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1"/>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1"/>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978943" y="6238817"/>
            <a:ext cx="2065310" cy="323968"/>
          </a:xfrm>
          <a:prstGeom prst="rect">
            <a:avLst/>
          </a:prstGeom>
        </p:spPr>
        <p:txBody>
          <a:bodyPr/>
          <a:lstStyle/>
          <a:p>
            <a:fld id="{67BDE211-2076-2743-B6FC-57169D8737E1}" type="datetimeFigureOut">
              <a:rPr lang="en-US" smtClean="0"/>
              <a:t>10/29/24</a:t>
            </a:fld>
            <a:endParaRPr lang="en-US"/>
          </a:p>
        </p:txBody>
      </p:sp>
      <p:sp>
        <p:nvSpPr>
          <p:cNvPr id="5" name="Footer Placeholder 4"/>
          <p:cNvSpPr>
            <a:spLocks noGrp="1"/>
          </p:cNvSpPr>
          <p:nvPr>
            <p:ph type="ftr" sz="quarter" idx="11"/>
          </p:nvPr>
        </p:nvSpPr>
        <p:spPr>
          <a:xfrm>
            <a:off x="1102239" y="6236208"/>
            <a:ext cx="4556664" cy="320040"/>
          </a:xfrm>
          <a:prstGeom prst="rect">
            <a:avLst/>
          </a:prstGeom>
        </p:spPr>
        <p:txBody>
          <a:bodyPr/>
          <a:lstStyle/>
          <a:p>
            <a:endParaRPr lang="en-US"/>
          </a:p>
        </p:txBody>
      </p:sp>
      <p:sp>
        <p:nvSpPr>
          <p:cNvPr id="6" name="Slide Number Placeholder 5"/>
          <p:cNvSpPr>
            <a:spLocks noGrp="1"/>
          </p:cNvSpPr>
          <p:nvPr>
            <p:ph type="sldNum" sz="quarter" idx="12"/>
          </p:nvPr>
        </p:nvSpPr>
        <p:spPr>
          <a:xfrm>
            <a:off x="8240112" y="6217921"/>
            <a:ext cx="365760" cy="365760"/>
          </a:xfrm>
          <a:prstGeom prst="ellipse">
            <a:avLst/>
          </a:prstGeom>
        </p:spPr>
        <p:txBody>
          <a:bodyPr/>
          <a:lstStyle/>
          <a:p>
            <a:fld id="{CFC29173-D94C-924D-8615-92B49E810284}" type="slidenum">
              <a:rPr lang="en-US" smtClean="0"/>
              <a:t>‹#›</a:t>
            </a:fld>
            <a:endParaRPr lang="en-US"/>
          </a:p>
        </p:txBody>
      </p:sp>
    </p:spTree>
    <p:extLst>
      <p:ext uri="{BB962C8B-B14F-4D97-AF65-F5344CB8AC3E}">
        <p14:creationId xmlns:p14="http://schemas.microsoft.com/office/powerpoint/2010/main" val="33740192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30412" name="Rectangle 12"/>
          <p:cNvSpPr>
            <a:spLocks noGrp="1" noChangeArrowheads="1"/>
          </p:cNvSpPr>
          <p:nvPr>
            <p:ph type="ctrTitle"/>
          </p:nvPr>
        </p:nvSpPr>
        <p:spPr bwMode="auto">
          <a:xfrm>
            <a:off x="1143001" y="1676404"/>
            <a:ext cx="7772400" cy="1295400"/>
          </a:xfrm>
          <a:prstGeom prst="rect">
            <a:avLst/>
          </a:prstGeom>
          <a:noFill/>
          <a:ln>
            <a:miter lim="800000"/>
            <a:headEnd/>
            <a:tailEnd/>
          </a:ln>
        </p:spPr>
        <p:txBody>
          <a:bodyPr vert="horz" wrap="square" lIns="104927" tIns="52464" rIns="104927" bIns="52464" numCol="1" anchor="b" anchorCtr="0" compatLnSpc="1">
            <a:prstTxWarp prst="textNoShape">
              <a:avLst/>
            </a:prstTxWarp>
          </a:bodyPr>
          <a:lstStyle>
            <a:lvl1pPr>
              <a:defRPr/>
            </a:lvl1pPr>
          </a:lstStyle>
          <a:p>
            <a:r>
              <a:rPr lang="en-US"/>
              <a:t>Click to edit Master title style</a:t>
            </a:r>
          </a:p>
        </p:txBody>
      </p:sp>
      <p:sp>
        <p:nvSpPr>
          <p:cNvPr id="14" name="Rectangle 28"/>
          <p:cNvSpPr>
            <a:spLocks noGrp="1" noChangeArrowheads="1"/>
          </p:cNvSpPr>
          <p:nvPr>
            <p:ph type="sldNum" sz="quarter" idx="10"/>
          </p:nvPr>
        </p:nvSpPr>
        <p:spPr bwMode="auto">
          <a:xfrm>
            <a:off x="7924873" y="6629402"/>
            <a:ext cx="1219129" cy="228600"/>
          </a:xfrm>
          <a:prstGeom prst="rect">
            <a:avLst/>
          </a:prstGeom>
          <a:ln>
            <a:miter lim="800000"/>
            <a:headEnd/>
            <a:tailEnd/>
          </a:ln>
        </p:spPr>
        <p:txBody>
          <a:bodyPr vert="horz" wrap="square" lIns="104927" tIns="52464" rIns="104927" bIns="52464" numCol="1" anchor="b" anchorCtr="0" compatLnSpc="1">
            <a:prstTxWarp prst="textNoShape">
              <a:avLst/>
            </a:prstTxWarp>
          </a:bodyPr>
          <a:lstStyle>
            <a:lvl1pPr algn="r" eaLnBrk="1" hangingPunct="1">
              <a:defRPr sz="2168">
                <a:latin typeface="Tahoma" pitchFamily="34" charset="0"/>
              </a:defRPr>
            </a:lvl1pPr>
          </a:lstStyle>
          <a:p>
            <a:pPr>
              <a:defRPr/>
            </a:pPr>
            <a:endParaRPr lang="en-US" dirty="0"/>
          </a:p>
        </p:txBody>
      </p:sp>
    </p:spTree>
    <p:extLst>
      <p:ext uri="{BB962C8B-B14F-4D97-AF65-F5344CB8AC3E}">
        <p14:creationId xmlns:p14="http://schemas.microsoft.com/office/powerpoint/2010/main" val="3057119707"/>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4547233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338485-FD3F-4D8D-BFFB-E8F8A1026E31}" type="slidenum">
              <a:rPr lang="en-US" altLang="en-US"/>
              <a:pPr>
                <a:defRPr/>
              </a:pPr>
              <a:t>‹#›</a:t>
            </a:fld>
            <a:endParaRPr lang="en-US" altLang="en-US"/>
          </a:p>
        </p:txBody>
      </p:sp>
    </p:spTree>
    <p:extLst>
      <p:ext uri="{BB962C8B-B14F-4D97-AF65-F5344CB8AC3E}">
        <p14:creationId xmlns:p14="http://schemas.microsoft.com/office/powerpoint/2010/main" val="31258708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705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CAC26C-3B32-4C38-BDA3-0405CD788FEF}" type="slidenum">
              <a:rPr lang="en-US" altLang="en-US"/>
              <a:pPr>
                <a:defRPr/>
              </a:pPr>
              <a:t>‹#›</a:t>
            </a:fld>
            <a:endParaRPr lang="en-US" altLang="en-US"/>
          </a:p>
        </p:txBody>
      </p:sp>
    </p:spTree>
    <p:extLst>
      <p:ext uri="{BB962C8B-B14F-4D97-AF65-F5344CB8AC3E}">
        <p14:creationId xmlns:p14="http://schemas.microsoft.com/office/powerpoint/2010/main" val="162499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732387-67F0-44CB-B2F4-173718CF9823}" type="slidenum">
              <a:rPr lang="en-US" altLang="en-US"/>
              <a:pPr>
                <a:defRPr/>
              </a:pPr>
              <a:t>‹#›</a:t>
            </a:fld>
            <a:endParaRPr lang="en-US" altLang="en-US"/>
          </a:p>
        </p:txBody>
      </p:sp>
    </p:spTree>
    <p:extLst>
      <p:ext uri="{BB962C8B-B14F-4D97-AF65-F5344CB8AC3E}">
        <p14:creationId xmlns:p14="http://schemas.microsoft.com/office/powerpoint/2010/main" val="348995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C2C3DF5-661A-4FD0-9F44-13E77D727B87}" type="slidenum">
              <a:rPr lang="en-US" altLang="en-US"/>
              <a:pPr>
                <a:defRPr/>
              </a:pPr>
              <a:t>‹#›</a:t>
            </a:fld>
            <a:endParaRPr lang="en-US" altLang="en-US"/>
          </a:p>
        </p:txBody>
      </p:sp>
    </p:spTree>
    <p:extLst>
      <p:ext uri="{BB962C8B-B14F-4D97-AF65-F5344CB8AC3E}">
        <p14:creationId xmlns:p14="http://schemas.microsoft.com/office/powerpoint/2010/main" val="81511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AEB305-A87F-4920-9B51-4F4EC0861642}" type="slidenum">
              <a:rPr lang="en-US" altLang="en-US"/>
              <a:pPr>
                <a:defRPr/>
              </a:pPr>
              <a:t>‹#›</a:t>
            </a:fld>
            <a:endParaRPr lang="en-US" altLang="en-US"/>
          </a:p>
        </p:txBody>
      </p:sp>
    </p:spTree>
    <p:extLst>
      <p:ext uri="{BB962C8B-B14F-4D97-AF65-F5344CB8AC3E}">
        <p14:creationId xmlns:p14="http://schemas.microsoft.com/office/powerpoint/2010/main" val="281918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E7F754-43DF-4F91-9A0A-842C19AF63B4}" type="slidenum">
              <a:rPr lang="en-US" altLang="en-US"/>
              <a:pPr>
                <a:defRPr/>
              </a:pPr>
              <a:t>‹#›</a:t>
            </a:fld>
            <a:endParaRPr lang="en-US" altLang="en-US"/>
          </a:p>
        </p:txBody>
      </p:sp>
    </p:spTree>
    <p:extLst>
      <p:ext uri="{BB962C8B-B14F-4D97-AF65-F5344CB8AC3E}">
        <p14:creationId xmlns:p14="http://schemas.microsoft.com/office/powerpoint/2010/main" val="247009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29538B0-0A59-47BC-A1C0-817D5EF707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9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7942C5E2-75C8-4379-A8B2-720E36DDDBE3}" type="datetime1">
              <a:rPr lang="en-US"/>
              <a:pPr>
                <a:defRPr/>
              </a:pPr>
              <a:t>10/29/24</a:t>
            </a:fld>
            <a:endParaRPr lang="en-US"/>
          </a:p>
        </p:txBody>
      </p:sp>
      <p:sp>
        <p:nvSpPr>
          <p:cNvPr id="219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219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C1A17EA6-9CC0-4AC5-8637-CEA88C961DC7}" type="slidenum">
              <a:rPr lang="en-US" altLang="en-US"/>
              <a:pPr/>
              <a:t>‹#›</a:t>
            </a:fld>
            <a:endParaRPr lang="en-US" altLang="en-US"/>
          </a:p>
        </p:txBody>
      </p:sp>
    </p:spTree>
    <p:extLst>
      <p:ext uri="{BB962C8B-B14F-4D97-AF65-F5344CB8AC3E}">
        <p14:creationId xmlns:p14="http://schemas.microsoft.com/office/powerpoint/2010/main" val="9408362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7"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06047" y="2638046"/>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3425628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ransition>
    <p:random/>
  </p:transition>
  <p:txStyles>
    <p:titleStyle>
      <a:lvl1pPr algn="ctr" defTabSz="913303" rtl="0" eaLnBrk="1" latinLnBrk="0" hangingPunct="1">
        <a:lnSpc>
          <a:spcPct val="90000"/>
        </a:lnSpc>
        <a:spcBef>
          <a:spcPct val="0"/>
        </a:spcBef>
        <a:buNone/>
        <a:defRPr sz="2597" kern="1200" cap="all" spc="200" baseline="0">
          <a:solidFill>
            <a:srgbClr val="262626"/>
          </a:solidFill>
          <a:latin typeface="+mj-lt"/>
          <a:ea typeface="+mj-ea"/>
          <a:cs typeface="+mj-cs"/>
        </a:defRPr>
      </a:lvl1pPr>
    </p:titleStyle>
    <p:bodyStyle>
      <a:lvl1pPr marL="228326" indent="-228326" algn="l" defTabSz="913303" rtl="0" eaLnBrk="1" latinLnBrk="0" hangingPunct="1">
        <a:lnSpc>
          <a:spcPct val="100000"/>
        </a:lnSpc>
        <a:spcBef>
          <a:spcPts val="999"/>
        </a:spcBef>
        <a:buClr>
          <a:schemeClr val="accent2"/>
        </a:buClr>
        <a:buFont typeface="Arial" panose="020B0604020202020204" pitchFamily="34" charset="0"/>
        <a:buChar char="•"/>
        <a:defRPr sz="1798" kern="1200">
          <a:solidFill>
            <a:schemeClr val="tx1">
              <a:lumMod val="85000"/>
              <a:lumOff val="15000"/>
            </a:schemeClr>
          </a:solidFill>
          <a:latin typeface="+mn-lt"/>
          <a:ea typeface="+mn-ea"/>
          <a:cs typeface="+mn-cs"/>
        </a:defRPr>
      </a:lvl1pPr>
      <a:lvl2pPr marL="456651"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lumMod val="85000"/>
              <a:lumOff val="15000"/>
            </a:schemeClr>
          </a:solidFill>
          <a:latin typeface="+mn-lt"/>
          <a:ea typeface="+mn-ea"/>
          <a:cs typeface="+mn-cs"/>
        </a:defRPr>
      </a:lvl2pPr>
      <a:lvl3pPr marL="684977"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lumMod val="85000"/>
              <a:lumOff val="15000"/>
            </a:schemeClr>
          </a:solidFill>
          <a:latin typeface="+mn-lt"/>
          <a:ea typeface="+mn-ea"/>
          <a:cs typeface="+mn-cs"/>
        </a:defRPr>
      </a:lvl3pPr>
      <a:lvl4pPr marL="913303"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lumMod val="85000"/>
              <a:lumOff val="15000"/>
            </a:schemeClr>
          </a:solidFill>
          <a:latin typeface="+mn-lt"/>
          <a:ea typeface="+mn-ea"/>
          <a:cs typeface="+mn-cs"/>
        </a:defRPr>
      </a:lvl4pPr>
      <a:lvl5pPr marL="1141628"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lumMod val="85000"/>
              <a:lumOff val="15000"/>
            </a:schemeClr>
          </a:solidFill>
          <a:latin typeface="+mn-lt"/>
          <a:ea typeface="+mn-ea"/>
          <a:cs typeface="+mn-cs"/>
        </a:defRPr>
      </a:lvl5pPr>
      <a:lvl6pPr marL="1312873"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solidFill>
          <a:latin typeface="+mn-lt"/>
          <a:ea typeface="+mn-ea"/>
          <a:cs typeface="+mn-cs"/>
        </a:defRPr>
      </a:lvl6pPr>
      <a:lvl7pPr marL="1484117"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a:solidFill>
            <a:schemeClr val="tx1"/>
          </a:solidFill>
          <a:latin typeface="+mn-lt"/>
          <a:ea typeface="+mn-ea"/>
          <a:cs typeface="+mn-cs"/>
        </a:defRPr>
      </a:lvl7pPr>
      <a:lvl8pPr marL="1655361"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baseline="0">
          <a:solidFill>
            <a:schemeClr val="tx1"/>
          </a:solidFill>
          <a:latin typeface="+mn-lt"/>
          <a:ea typeface="+mn-ea"/>
          <a:cs typeface="+mn-cs"/>
        </a:defRPr>
      </a:lvl8pPr>
      <a:lvl9pPr marL="1826605" indent="-228326" algn="l" defTabSz="913303" rtl="0" eaLnBrk="1" latinLnBrk="0" hangingPunct="1">
        <a:lnSpc>
          <a:spcPct val="100000"/>
        </a:lnSpc>
        <a:spcBef>
          <a:spcPts val="999"/>
        </a:spcBef>
        <a:buClr>
          <a:schemeClr val="accent2"/>
        </a:buClr>
        <a:buFont typeface="Arial" panose="020B0604020202020204" pitchFamily="34" charset="0"/>
        <a:buChar char="•"/>
        <a:defRPr sz="1598" kern="1200" baseline="0">
          <a:solidFill>
            <a:schemeClr val="tx1"/>
          </a:solidFill>
          <a:latin typeface="+mn-lt"/>
          <a:ea typeface="+mn-ea"/>
          <a:cs typeface="+mn-cs"/>
        </a:defRPr>
      </a:lvl9pPr>
    </p:bodyStyle>
    <p:otherStyle>
      <a:defPPr>
        <a:defRPr lang="en-US"/>
      </a:defPPr>
      <a:lvl1pPr marL="0" algn="l" defTabSz="913303" rtl="0" eaLnBrk="1" latinLnBrk="0" hangingPunct="1">
        <a:defRPr sz="1798" kern="1200">
          <a:solidFill>
            <a:schemeClr val="tx1"/>
          </a:solidFill>
          <a:latin typeface="+mn-lt"/>
          <a:ea typeface="+mn-ea"/>
          <a:cs typeface="+mn-cs"/>
        </a:defRPr>
      </a:lvl1pPr>
      <a:lvl2pPr marL="456651" algn="l" defTabSz="913303" rtl="0" eaLnBrk="1" latinLnBrk="0" hangingPunct="1">
        <a:defRPr sz="1798" kern="1200">
          <a:solidFill>
            <a:schemeClr val="tx1"/>
          </a:solidFill>
          <a:latin typeface="+mn-lt"/>
          <a:ea typeface="+mn-ea"/>
          <a:cs typeface="+mn-cs"/>
        </a:defRPr>
      </a:lvl2pPr>
      <a:lvl3pPr marL="913303" algn="l" defTabSz="913303" rtl="0" eaLnBrk="1" latinLnBrk="0" hangingPunct="1">
        <a:defRPr sz="1798" kern="1200">
          <a:solidFill>
            <a:schemeClr val="tx1"/>
          </a:solidFill>
          <a:latin typeface="+mn-lt"/>
          <a:ea typeface="+mn-ea"/>
          <a:cs typeface="+mn-cs"/>
        </a:defRPr>
      </a:lvl3pPr>
      <a:lvl4pPr marL="1369954" algn="l" defTabSz="913303" rtl="0" eaLnBrk="1" latinLnBrk="0" hangingPunct="1">
        <a:defRPr sz="1798" kern="1200">
          <a:solidFill>
            <a:schemeClr val="tx1"/>
          </a:solidFill>
          <a:latin typeface="+mn-lt"/>
          <a:ea typeface="+mn-ea"/>
          <a:cs typeface="+mn-cs"/>
        </a:defRPr>
      </a:lvl4pPr>
      <a:lvl5pPr marL="1826605" algn="l" defTabSz="913303" rtl="0" eaLnBrk="1" latinLnBrk="0" hangingPunct="1">
        <a:defRPr sz="1798" kern="1200">
          <a:solidFill>
            <a:schemeClr val="tx1"/>
          </a:solidFill>
          <a:latin typeface="+mn-lt"/>
          <a:ea typeface="+mn-ea"/>
          <a:cs typeface="+mn-cs"/>
        </a:defRPr>
      </a:lvl5pPr>
      <a:lvl6pPr marL="2283257" algn="l" defTabSz="913303" rtl="0" eaLnBrk="1" latinLnBrk="0" hangingPunct="1">
        <a:defRPr sz="1798" kern="1200">
          <a:solidFill>
            <a:schemeClr val="tx1"/>
          </a:solidFill>
          <a:latin typeface="+mn-lt"/>
          <a:ea typeface="+mn-ea"/>
          <a:cs typeface="+mn-cs"/>
        </a:defRPr>
      </a:lvl6pPr>
      <a:lvl7pPr marL="2739908" algn="l" defTabSz="913303" rtl="0" eaLnBrk="1" latinLnBrk="0" hangingPunct="1">
        <a:defRPr sz="1798" kern="1200">
          <a:solidFill>
            <a:schemeClr val="tx1"/>
          </a:solidFill>
          <a:latin typeface="+mn-lt"/>
          <a:ea typeface="+mn-ea"/>
          <a:cs typeface="+mn-cs"/>
        </a:defRPr>
      </a:lvl7pPr>
      <a:lvl8pPr marL="3196560" algn="l" defTabSz="913303" rtl="0" eaLnBrk="1" latinLnBrk="0" hangingPunct="1">
        <a:defRPr sz="1798" kern="1200">
          <a:solidFill>
            <a:schemeClr val="tx1"/>
          </a:solidFill>
          <a:latin typeface="+mn-lt"/>
          <a:ea typeface="+mn-ea"/>
          <a:cs typeface="+mn-cs"/>
        </a:defRPr>
      </a:lvl8pPr>
      <a:lvl9pPr marL="3653211" algn="l" defTabSz="913303"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hyperlink" Target="html/ComputeAverage.bat" TargetMode="External"/><Relationship Id="rId2" Type="http://schemas.openxmlformats.org/officeDocument/2006/relationships/hyperlink" Target="html/ComputeAreaWithConsoleInput.bat" TargetMode="External"/><Relationship Id="rId1" Type="http://schemas.openxmlformats.org/officeDocument/2006/relationships/slideLayout" Target="../slideLayouts/slideLayout17.xml"/><Relationship Id="rId5" Type="http://schemas.openxmlformats.org/officeDocument/2006/relationships/hyperlink" Target="https://liveexample.pearsoncmg.com/html/ComputeAverage.html" TargetMode="External"/><Relationship Id="rId4" Type="http://schemas.openxmlformats.org/officeDocument/2006/relationships/hyperlink" Target="https://liveexample.pearsoncmg.com/html/ComputeAreaWithConsoleInput.html"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2.bin"/><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liveexample.pearsoncmg.com/html/TestFileClass.html" TargetMode="External"/><Relationship Id="rId2" Type="http://schemas.openxmlformats.org/officeDocument/2006/relationships/oleObject" Target="../embeddings/oleObject3.bin"/><Relationship Id="rId1" Type="http://schemas.openxmlformats.org/officeDocument/2006/relationships/slideLayout" Target="../slideLayouts/slideLayout28.xml"/><Relationship Id="rId6" Type="http://schemas.openxmlformats.org/officeDocument/2006/relationships/hyperlink" Target="html/TestFileClass.bat" TargetMode="External"/><Relationship Id="rId5" Type="http://schemas.openxmlformats.org/officeDocument/2006/relationships/image" Target="../media/image24.png"/><Relationship Id="rId4"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28.xml"/><Relationship Id="rId5" Type="http://schemas.openxmlformats.org/officeDocument/2006/relationships/hyperlink" Target="https://liveexample.pearsoncmg.com/html/WriteData.html" TargetMode="External"/><Relationship Id="rId4" Type="http://schemas.openxmlformats.org/officeDocument/2006/relationships/hyperlink" Target="html/WriteData.bat"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3" Type="http://schemas.openxmlformats.org/officeDocument/2006/relationships/hyperlink" Target="https://liveexample.pearsoncmg.com/html/WriteDataWithAutoClose.html" TargetMode="External"/><Relationship Id="rId2" Type="http://schemas.openxmlformats.org/officeDocument/2006/relationships/hyperlink" Target="html/WriteDataWithAutoClose.bat" TargetMode="Externa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6.bin"/><Relationship Id="rId1" Type="http://schemas.openxmlformats.org/officeDocument/2006/relationships/slideLayout" Target="../slideLayouts/slideLayout28.xml"/><Relationship Id="rId5" Type="http://schemas.openxmlformats.org/officeDocument/2006/relationships/hyperlink" Target="https://liveexample.pearsoncmg.com/html/ReadData.html" TargetMode="External"/><Relationship Id="rId4" Type="http://schemas.openxmlformats.org/officeDocument/2006/relationships/hyperlink" Target="html/ReadData.ba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74" name="Group 2073">
            <a:extLst>
              <a:ext uri="{FF2B5EF4-FFF2-40B4-BE49-F238E27FC236}">
                <a16:creationId xmlns:a16="http://schemas.microsoft.com/office/drawing/2014/main" id="{E4556D3F-F9E0-4DD4-A96F-6A8297B92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9141714" cy="3490956"/>
            <a:chOff x="651279" y="598259"/>
            <a:chExt cx="10889442" cy="5680742"/>
          </a:xfrm>
        </p:grpSpPr>
        <p:sp>
          <p:nvSpPr>
            <p:cNvPr id="2075" name="Color">
              <a:extLst>
                <a:ext uri="{FF2B5EF4-FFF2-40B4-BE49-F238E27FC236}">
                  <a16:creationId xmlns:a16="http://schemas.microsoft.com/office/drawing/2014/main" id="{86D4FF5D-6473-4BE3-A6EC-40CE2502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Color">
              <a:extLst>
                <a:ext uri="{FF2B5EF4-FFF2-40B4-BE49-F238E27FC236}">
                  <a16:creationId xmlns:a16="http://schemas.microsoft.com/office/drawing/2014/main" id="{993888FB-861F-4B4A-819C-BEB6D558A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67" name="Picture 2066">
            <a:extLst>
              <a:ext uri="{FF2B5EF4-FFF2-40B4-BE49-F238E27FC236}">
                <a16:creationId xmlns:a16="http://schemas.microsoft.com/office/drawing/2014/main" id="{B4A943A4-5D00-F4C9-F059-2FC7A4E04D1E}"/>
              </a:ext>
            </a:extLst>
          </p:cNvPr>
          <p:cNvPicPr>
            <a:picLocks noChangeAspect="1"/>
          </p:cNvPicPr>
          <p:nvPr/>
        </p:nvPicPr>
        <p:blipFill rotWithShape="1">
          <a:blip r:embed="rId2"/>
          <a:srcRect l="15223" r="17239" b="2"/>
          <a:stretch/>
        </p:blipFill>
        <p:spPr>
          <a:xfrm>
            <a:off x="5102735" y="1065276"/>
            <a:ext cx="3547660" cy="4727448"/>
          </a:xfrm>
          <a:prstGeom prst="rect">
            <a:avLst/>
          </a:prstGeom>
        </p:spPr>
      </p:pic>
      <p:grpSp>
        <p:nvGrpSpPr>
          <p:cNvPr id="2078" name="Group 2077">
            <a:extLst>
              <a:ext uri="{FF2B5EF4-FFF2-40B4-BE49-F238E27FC236}">
                <a16:creationId xmlns:a16="http://schemas.microsoft.com/office/drawing/2014/main" id="{65EABBED-2B80-4B13-A7A8-1D34C4A02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7" cy="6858000"/>
            <a:chOff x="0" y="0"/>
            <a:chExt cx="12188952" cy="6858000"/>
          </a:xfrm>
        </p:grpSpPr>
        <p:sp>
          <p:nvSpPr>
            <p:cNvPr id="2079" name="Freeform: Shape 2078">
              <a:extLst>
                <a:ext uri="{FF2B5EF4-FFF2-40B4-BE49-F238E27FC236}">
                  <a16:creationId xmlns:a16="http://schemas.microsoft.com/office/drawing/2014/main" id="{73A7A746-A7C1-443C-9B24-406D2224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Freeform: Shape 2079">
              <a:extLst>
                <a:ext uri="{FF2B5EF4-FFF2-40B4-BE49-F238E27FC236}">
                  <a16:creationId xmlns:a16="http://schemas.microsoft.com/office/drawing/2014/main" id="{1D71425D-6031-4121-BA40-815DACCD0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Freeform: Shape 2080">
              <a:extLst>
                <a:ext uri="{FF2B5EF4-FFF2-40B4-BE49-F238E27FC236}">
                  <a16:creationId xmlns:a16="http://schemas.microsoft.com/office/drawing/2014/main" id="{67A43343-A25B-49D5-9967-D5647ADF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F066E434-22B6-48A1-BC19-A80163E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Freeform: Shape 2082">
              <a:extLst>
                <a:ext uri="{FF2B5EF4-FFF2-40B4-BE49-F238E27FC236}">
                  <a16:creationId xmlns:a16="http://schemas.microsoft.com/office/drawing/2014/main" id="{35470CE2-E5F8-489C-84E9-775AE8D3E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Freeform: Shape 2083">
              <a:extLst>
                <a:ext uri="{FF2B5EF4-FFF2-40B4-BE49-F238E27FC236}">
                  <a16:creationId xmlns:a16="http://schemas.microsoft.com/office/drawing/2014/main" id="{12435DD6-F0FB-492A-9267-CE09EC2C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Freeform: Shape 2084">
              <a:extLst>
                <a:ext uri="{FF2B5EF4-FFF2-40B4-BE49-F238E27FC236}">
                  <a16:creationId xmlns:a16="http://schemas.microsoft.com/office/drawing/2014/main" id="{5B17117C-64EA-4B8B-9DDC-D10E947C4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0" name="Rectangle 2"/>
          <p:cNvSpPr>
            <a:spLocks noGrp="1" noChangeArrowheads="1"/>
          </p:cNvSpPr>
          <p:nvPr>
            <p:ph type="ctrTitle"/>
          </p:nvPr>
        </p:nvSpPr>
        <p:spPr>
          <a:xfrm>
            <a:off x="592281" y="1014574"/>
            <a:ext cx="4225148" cy="2226769"/>
          </a:xfrm>
        </p:spPr>
        <p:txBody>
          <a:bodyPr anchor="ctr">
            <a:normAutofit/>
          </a:bodyPr>
          <a:lstStyle/>
          <a:p>
            <a:pPr algn="l" eaLnBrk="1" hangingPunct="1">
              <a:lnSpc>
                <a:spcPct val="90000"/>
              </a:lnSpc>
            </a:pPr>
            <a:br>
              <a:rPr lang="en-US" altLang="en-US" sz="2900" b="1" dirty="0">
                <a:solidFill>
                  <a:schemeClr val="bg1"/>
                </a:solidFill>
              </a:rPr>
            </a:br>
            <a:br>
              <a:rPr lang="en-US" altLang="en-US" sz="2900" b="1" dirty="0">
                <a:solidFill>
                  <a:schemeClr val="bg1"/>
                </a:solidFill>
              </a:rPr>
            </a:br>
            <a:r>
              <a:rPr lang="en-US" altLang="en-US" sz="2900" dirty="0">
                <a:solidFill>
                  <a:schemeClr val="bg1"/>
                </a:solidFill>
              </a:rPr>
              <a:t>Chapter 3: </a:t>
            </a:r>
            <a:br>
              <a:rPr lang="en-US" altLang="en-US" sz="2900">
                <a:solidFill>
                  <a:schemeClr val="bg1"/>
                </a:solidFill>
              </a:rPr>
            </a:br>
            <a:r>
              <a:rPr lang="en-US" altLang="en-US" sz="2900">
                <a:solidFill>
                  <a:schemeClr val="bg1"/>
                </a:solidFill>
              </a:rPr>
              <a:t>Basic </a:t>
            </a:r>
            <a:r>
              <a:rPr lang="en-US" altLang="en-US" sz="2900" dirty="0">
                <a:solidFill>
                  <a:schemeClr val="bg1"/>
                </a:solidFill>
              </a:rPr>
              <a:t>Data Types and Operations</a:t>
            </a:r>
          </a:p>
        </p:txBody>
      </p:sp>
    </p:spTree>
    <p:extLst>
      <p:ext uri="{BB962C8B-B14F-4D97-AF65-F5344CB8AC3E}">
        <p14:creationId xmlns:p14="http://schemas.microsoft.com/office/powerpoint/2010/main" val="359049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7">
            <a:extLst>
              <a:ext uri="{FF2B5EF4-FFF2-40B4-BE49-F238E27FC236}">
                <a16:creationId xmlns:a16="http://schemas.microsoft.com/office/drawing/2014/main" id="{3ED00FCA-2E72-253E-2C8F-5F2521990061}"/>
              </a:ext>
            </a:extLst>
          </p:cNvPr>
          <p:cNvSpPr>
            <a:spLocks noGrp="1" noChangeArrowheads="1"/>
          </p:cNvSpPr>
          <p:nvPr>
            <p:ph type="title"/>
          </p:nvPr>
        </p:nvSpPr>
        <p:spPr/>
        <p:txBody>
          <a:bodyPr/>
          <a:lstStyle/>
          <a:p>
            <a:pPr eaLnBrk="1" hangingPunct="1"/>
            <a:r>
              <a:rPr lang="en-US" altLang="en-US"/>
              <a:t>Constants and </a:t>
            </a:r>
            <a:br>
              <a:rPr lang="en-US" altLang="en-US"/>
            </a:br>
            <a:r>
              <a:rPr lang="en-US" altLang="en-US"/>
              <a:t>Variables on the Computer</a:t>
            </a:r>
          </a:p>
        </p:txBody>
      </p:sp>
      <p:pic>
        <p:nvPicPr>
          <p:cNvPr id="28674" name="Picture 3">
            <a:extLst>
              <a:ext uri="{FF2B5EF4-FFF2-40B4-BE49-F238E27FC236}">
                <a16:creationId xmlns:a16="http://schemas.microsoft.com/office/drawing/2014/main" id="{198DE5D3-E911-846E-1E79-12F6F2AB6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55445"/>
            <a:ext cx="2971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Slide Number Placeholder 1">
            <a:extLst>
              <a:ext uri="{FF2B5EF4-FFF2-40B4-BE49-F238E27FC236}">
                <a16:creationId xmlns:a16="http://schemas.microsoft.com/office/drawing/2014/main" id="{8DA2199F-C23F-C47D-9FC0-5BF52BF437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8F4093-BA9B-43B1-ADA9-6546F5B413E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2" name="Picture 2">
            <a:extLst>
              <a:ext uri="{FF2B5EF4-FFF2-40B4-BE49-F238E27FC236}">
                <a16:creationId xmlns:a16="http://schemas.microsoft.com/office/drawing/2014/main" id="{1D592F46-E5D6-60B4-A00D-44BD25BD3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921" y="1655445"/>
            <a:ext cx="3200400" cy="472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7">
            <a:extLst>
              <a:ext uri="{FF2B5EF4-FFF2-40B4-BE49-F238E27FC236}">
                <a16:creationId xmlns:a16="http://schemas.microsoft.com/office/drawing/2014/main" id="{1EAF12DC-D7A0-F0F2-B1F7-74223BF185F8}"/>
              </a:ext>
            </a:extLst>
          </p:cNvPr>
          <p:cNvSpPr>
            <a:spLocks noGrp="1" noChangeArrowheads="1"/>
          </p:cNvSpPr>
          <p:nvPr>
            <p:ph type="title"/>
          </p:nvPr>
        </p:nvSpPr>
        <p:spPr/>
        <p:txBody>
          <a:bodyPr/>
          <a:lstStyle/>
          <a:p>
            <a:pPr eaLnBrk="1" hangingPunct="1"/>
            <a:r>
              <a:rPr lang="en-US" altLang="en-US"/>
              <a:t>Variable Names</a:t>
            </a:r>
          </a:p>
        </p:txBody>
      </p:sp>
      <p:pic>
        <p:nvPicPr>
          <p:cNvPr id="29698" name="Picture 3">
            <a:extLst>
              <a:ext uri="{FF2B5EF4-FFF2-40B4-BE49-F238E27FC236}">
                <a16:creationId xmlns:a16="http://schemas.microsoft.com/office/drawing/2014/main" id="{C0E33D95-7782-786C-BC8F-0B63B8B1A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657350"/>
            <a:ext cx="87661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Slide Number Placeholder 1">
            <a:extLst>
              <a:ext uri="{FF2B5EF4-FFF2-40B4-BE49-F238E27FC236}">
                <a16:creationId xmlns:a16="http://schemas.microsoft.com/office/drawing/2014/main" id="{9648E5FB-F890-4EC4-C08A-CB22B3A18B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26BEA5F-A97B-4FF4-A9EF-04136EE5821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8" name="Rectangle 3072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0721" name="Title 1">
            <a:extLst>
              <a:ext uri="{FF2B5EF4-FFF2-40B4-BE49-F238E27FC236}">
                <a16:creationId xmlns:a16="http://schemas.microsoft.com/office/drawing/2014/main" id="{F1F75B0A-E245-6907-13F9-AE1CE583A839}"/>
              </a:ext>
            </a:extLst>
          </p:cNvPr>
          <p:cNvSpPr>
            <a:spLocks noGrp="1" noChangeArrowheads="1"/>
          </p:cNvSpPr>
          <p:nvPr>
            <p:ph type="title"/>
          </p:nvPr>
        </p:nvSpPr>
        <p:spPr>
          <a:xfrm>
            <a:off x="630936" y="548640"/>
            <a:ext cx="2700645" cy="5431536"/>
          </a:xfrm>
        </p:spPr>
        <p:txBody>
          <a:bodyPr>
            <a:normAutofit/>
          </a:bodyPr>
          <a:lstStyle/>
          <a:p>
            <a:pPr eaLnBrk="1" hangingPunct="1"/>
            <a:r>
              <a:rPr lang="en-US" altLang="en-US" sz="4700"/>
              <a:t>Rules for Naming and Using Variables</a:t>
            </a:r>
          </a:p>
        </p:txBody>
      </p:sp>
      <p:sp>
        <p:nvSpPr>
          <p:cNvPr id="307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0722" name="Content Placeholder 3">
            <a:extLst>
              <a:ext uri="{FF2B5EF4-FFF2-40B4-BE49-F238E27FC236}">
                <a16:creationId xmlns:a16="http://schemas.microsoft.com/office/drawing/2014/main" id="{F4B21E6F-A479-E06C-B3A8-6DE49A5AC0AA}"/>
              </a:ext>
            </a:extLst>
          </p:cNvPr>
          <p:cNvSpPr>
            <a:spLocks noGrp="1" noChangeArrowheads="1"/>
          </p:cNvSpPr>
          <p:nvPr>
            <p:ph idx="1"/>
          </p:nvPr>
        </p:nvSpPr>
        <p:spPr>
          <a:xfrm>
            <a:off x="3844813" y="552091"/>
            <a:ext cx="4668251" cy="5431536"/>
          </a:xfrm>
        </p:spPr>
        <p:txBody>
          <a:bodyPr anchor="ctr">
            <a:normAutofit/>
          </a:bodyPr>
          <a:lstStyle/>
          <a:p>
            <a:pPr marL="514350" indent="-514350" eaLnBrk="1" hangingPunct="1">
              <a:buFontTx/>
              <a:buAutoNum type="arabicPeriod"/>
            </a:pPr>
            <a:r>
              <a:rPr lang="en-US" altLang="en-US" sz="1900"/>
              <a:t>Name a variable according to what it represents.</a:t>
            </a:r>
          </a:p>
          <a:p>
            <a:pPr marL="514350" indent="-514350" eaLnBrk="1" hangingPunct="1">
              <a:buFontTx/>
              <a:buAutoNum type="arabicPeriod"/>
            </a:pPr>
            <a:r>
              <a:rPr lang="en-US" altLang="en-US" sz="1900"/>
              <a:t>Do not use spaces.</a:t>
            </a:r>
          </a:p>
          <a:p>
            <a:pPr marL="514350" indent="-514350" eaLnBrk="1" hangingPunct="1">
              <a:buFontTx/>
              <a:buAutoNum type="arabicPeriod"/>
            </a:pPr>
            <a:r>
              <a:rPr lang="en-US" altLang="en-US" sz="1900"/>
              <a:t>Start a variable name with a letter.</a:t>
            </a:r>
          </a:p>
          <a:p>
            <a:pPr marL="514350" indent="-514350" eaLnBrk="1" hangingPunct="1">
              <a:buFontTx/>
              <a:buAutoNum type="arabicPeriod"/>
            </a:pPr>
            <a:r>
              <a:rPr lang="en-US" altLang="en-US" sz="1900"/>
              <a:t>Do not use a dash or any other symbol that is used as a mathematical operator.</a:t>
            </a:r>
          </a:p>
        </p:txBody>
      </p:sp>
      <p:sp>
        <p:nvSpPr>
          <p:cNvPr id="30723" name="Slide Number Placeholder 1">
            <a:extLst>
              <a:ext uri="{FF2B5EF4-FFF2-40B4-BE49-F238E27FC236}">
                <a16:creationId xmlns:a16="http://schemas.microsoft.com/office/drawing/2014/main" id="{CB3C537E-F0AB-4182-78EB-674EF45E2777}"/>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4701D775-DB9A-4CF9-9A39-94FAF3347692}" type="slidenum">
              <a:rPr kumimoji="0" lang="en-US" altLang="en-US" sz="19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12</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52" name="Rectangle 3175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1745" name="Title 1">
            <a:extLst>
              <a:ext uri="{FF2B5EF4-FFF2-40B4-BE49-F238E27FC236}">
                <a16:creationId xmlns:a16="http://schemas.microsoft.com/office/drawing/2014/main" id="{759F7ADA-488C-FDBE-DCC0-BF9E306715AE}"/>
              </a:ext>
            </a:extLst>
          </p:cNvPr>
          <p:cNvSpPr>
            <a:spLocks noGrp="1" noChangeArrowheads="1"/>
          </p:cNvSpPr>
          <p:nvPr>
            <p:ph type="title"/>
          </p:nvPr>
        </p:nvSpPr>
        <p:spPr>
          <a:xfrm>
            <a:off x="630936" y="548640"/>
            <a:ext cx="2700645" cy="5431536"/>
          </a:xfrm>
        </p:spPr>
        <p:txBody>
          <a:bodyPr>
            <a:normAutofit/>
          </a:bodyPr>
          <a:lstStyle/>
          <a:p>
            <a:pPr eaLnBrk="1" hangingPunct="1"/>
            <a:r>
              <a:rPr lang="en-US" altLang="en-US" sz="4700"/>
              <a:t>Rules for Naming and Using Variables</a:t>
            </a:r>
          </a:p>
        </p:txBody>
      </p:sp>
      <p:sp>
        <p:nvSpPr>
          <p:cNvPr id="3175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1746" name="Content Placeholder 3">
            <a:extLst>
              <a:ext uri="{FF2B5EF4-FFF2-40B4-BE49-F238E27FC236}">
                <a16:creationId xmlns:a16="http://schemas.microsoft.com/office/drawing/2014/main" id="{114730A6-9F5A-5118-7AFD-04D72A0941E1}"/>
              </a:ext>
            </a:extLst>
          </p:cNvPr>
          <p:cNvSpPr>
            <a:spLocks noGrp="1" noChangeArrowheads="1"/>
          </p:cNvSpPr>
          <p:nvPr>
            <p:ph idx="1"/>
          </p:nvPr>
        </p:nvSpPr>
        <p:spPr>
          <a:xfrm>
            <a:off x="3844813" y="552091"/>
            <a:ext cx="4668251" cy="5431536"/>
          </a:xfrm>
        </p:spPr>
        <p:txBody>
          <a:bodyPr anchor="ctr">
            <a:normAutofit/>
          </a:bodyPr>
          <a:lstStyle/>
          <a:p>
            <a:pPr marL="514350" indent="-514350" eaLnBrk="1" hangingPunct="1">
              <a:buFontTx/>
              <a:buAutoNum type="arabicPeriod" startAt="5"/>
            </a:pPr>
            <a:r>
              <a:rPr lang="en-US" altLang="en-US" sz="1900"/>
              <a:t>Consistent usage of variable name.</a:t>
            </a:r>
          </a:p>
          <a:p>
            <a:pPr marL="514350" indent="-514350" eaLnBrk="1" hangingPunct="1">
              <a:buFontTx/>
              <a:buAutoNum type="arabicPeriod" startAt="5"/>
            </a:pPr>
            <a:r>
              <a:rPr lang="en-US" altLang="en-US" sz="1900"/>
              <a:t>Consistent use of upper, lowercase characters in variable names</a:t>
            </a:r>
          </a:p>
          <a:p>
            <a:pPr marL="514350" indent="-514350" eaLnBrk="1" hangingPunct="1">
              <a:buFontTx/>
              <a:buAutoNum type="arabicPeriod" startAt="5"/>
            </a:pPr>
            <a:r>
              <a:rPr lang="en-US" altLang="en-US" sz="1900"/>
              <a:t>If the name consists of several words, concatenate all in one, use lowercase for the first word, and capitalize the first letter of each subsequent word in the name. For example, the variables </a:t>
            </a:r>
            <a:r>
              <a:rPr lang="en-US" altLang="en-US" sz="1900">
                <a:latin typeface="Courier New" panose="02070309020205020404" pitchFamily="49" charset="0"/>
              </a:rPr>
              <a:t>radius</a:t>
            </a:r>
            <a:r>
              <a:rPr lang="en-US" altLang="en-US" sz="1900"/>
              <a:t> and </a:t>
            </a:r>
            <a:r>
              <a:rPr lang="en-US" altLang="en-US" sz="1900">
                <a:latin typeface="Courier New" panose="02070309020205020404" pitchFamily="49" charset="0"/>
              </a:rPr>
              <a:t>area</a:t>
            </a:r>
            <a:r>
              <a:rPr lang="en-US" altLang="en-US" sz="1900"/>
              <a:t>, and the method </a:t>
            </a:r>
            <a:r>
              <a:rPr lang="en-US" altLang="en-US" sz="1900">
                <a:latin typeface="Courier New" panose="02070309020205020404" pitchFamily="49" charset="0"/>
              </a:rPr>
              <a:t>computeArea</a:t>
            </a:r>
            <a:r>
              <a:rPr lang="en-US" altLang="en-US" sz="1900"/>
              <a:t>.</a:t>
            </a:r>
          </a:p>
          <a:p>
            <a:pPr marL="514350" indent="-514350" eaLnBrk="1" hangingPunct="1">
              <a:buFontTx/>
              <a:buAutoNum type="arabicPeriod" startAt="5"/>
            </a:pPr>
            <a:r>
              <a:rPr lang="en-US" altLang="en-US" sz="1900"/>
              <a:t>Use naming convention specified by your company</a:t>
            </a:r>
          </a:p>
        </p:txBody>
      </p:sp>
      <p:sp>
        <p:nvSpPr>
          <p:cNvPr id="31747" name="Slide Number Placeholder 1">
            <a:extLst>
              <a:ext uri="{FF2B5EF4-FFF2-40B4-BE49-F238E27FC236}">
                <a16:creationId xmlns:a16="http://schemas.microsoft.com/office/drawing/2014/main" id="{C17149C9-1AEA-0B92-8021-2C88536E45C0}"/>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27B36091-7584-4677-BAC8-A824E8389F10}" type="slidenum">
              <a:rPr kumimoji="0" lang="en-US" altLang="en-US" sz="19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13</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041" name="Rectangle 4404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2770" name="Rectangle 2">
            <a:extLst>
              <a:ext uri="{FF2B5EF4-FFF2-40B4-BE49-F238E27FC236}">
                <a16:creationId xmlns:a16="http://schemas.microsoft.com/office/drawing/2014/main" id="{0340B8C7-5D56-4624-6358-F255C0408BDA}"/>
              </a:ext>
            </a:extLst>
          </p:cNvPr>
          <p:cNvSpPr>
            <a:spLocks noGrp="1" noChangeArrowheads="1"/>
          </p:cNvSpPr>
          <p:nvPr>
            <p:ph type="title"/>
          </p:nvPr>
        </p:nvSpPr>
        <p:spPr>
          <a:xfrm>
            <a:off x="630936" y="548640"/>
            <a:ext cx="2700645" cy="5431536"/>
          </a:xfrm>
        </p:spPr>
        <p:txBody>
          <a:bodyPr>
            <a:normAutofit/>
          </a:bodyPr>
          <a:lstStyle/>
          <a:p>
            <a:r>
              <a:rPr lang="en-US" altLang="en-US" sz="3300"/>
              <a:t>Naming Conventions, cont.</a:t>
            </a:r>
          </a:p>
        </p:txBody>
      </p:sp>
      <p:sp>
        <p:nvSpPr>
          <p:cNvPr id="4404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44036" name="Rectangle 3">
            <a:extLst>
              <a:ext uri="{FF2B5EF4-FFF2-40B4-BE49-F238E27FC236}">
                <a16:creationId xmlns:a16="http://schemas.microsoft.com/office/drawing/2014/main" id="{1CE149B0-F64A-DF11-757B-F6E5A2CE7817}"/>
              </a:ext>
            </a:extLst>
          </p:cNvPr>
          <p:cNvSpPr>
            <a:spLocks noGrp="1" noChangeArrowheads="1"/>
          </p:cNvSpPr>
          <p:nvPr>
            <p:ph type="body" idx="1"/>
          </p:nvPr>
        </p:nvSpPr>
        <p:spPr>
          <a:xfrm>
            <a:off x="3844813" y="552091"/>
            <a:ext cx="4668251" cy="5431536"/>
          </a:xfrm>
        </p:spPr>
        <p:txBody>
          <a:bodyPr anchor="ctr">
            <a:normAutofit/>
          </a:bodyPr>
          <a:lstStyle/>
          <a:p>
            <a:pPr>
              <a:defRPr/>
            </a:pPr>
            <a:r>
              <a:rPr lang="en-US" altLang="en-US" sz="1900"/>
              <a:t>Choose meaningful and descriptive names</a:t>
            </a:r>
          </a:p>
          <a:p>
            <a:pPr>
              <a:defRPr/>
            </a:pPr>
            <a:endParaRPr lang="en-US" altLang="en-US" sz="1900">
              <a:latin typeface="Book Antiqua" panose="02040602050305030304" pitchFamily="18" charset="0"/>
            </a:endParaRPr>
          </a:p>
          <a:p>
            <a:pPr lvl="1">
              <a:spcBef>
                <a:spcPct val="0"/>
              </a:spcBef>
              <a:defRPr/>
            </a:pPr>
            <a:r>
              <a:rPr lang="en-US" altLang="en-US" sz="1900"/>
              <a:t>Constants: </a:t>
            </a:r>
          </a:p>
          <a:p>
            <a:pPr lvl="2">
              <a:defRPr/>
            </a:pPr>
            <a:r>
              <a:rPr lang="en-US" altLang="en-US" sz="1900"/>
              <a:t>Capitalize all letters in constants, and use underscores to connect words.  For example, the constant </a:t>
            </a:r>
            <a:r>
              <a:rPr lang="en-US" altLang="en-US" sz="1900">
                <a:latin typeface="Courier New" panose="02070309020205020404" pitchFamily="49" charset="0"/>
              </a:rPr>
              <a:t>PI and </a:t>
            </a:r>
            <a:r>
              <a:rPr lang="en-US" altLang="en-US" sz="1900"/>
              <a:t>MAX_VALUE</a:t>
            </a:r>
          </a:p>
          <a:p>
            <a:pPr lvl="2">
              <a:defRPr/>
            </a:pPr>
            <a:endParaRPr lang="en-US" altLang="en-US" sz="1900"/>
          </a:p>
          <a:p>
            <a:pPr lvl="1">
              <a:defRPr/>
            </a:pPr>
            <a:r>
              <a:rPr lang="en-US" altLang="en-US" sz="1900"/>
              <a:t>Class names:</a:t>
            </a:r>
            <a:r>
              <a:rPr lang="en-US" altLang="en-US" sz="1900">
                <a:latin typeface="Book Antiqua" panose="02040602050305030304" pitchFamily="18" charset="0"/>
              </a:rPr>
              <a:t> </a:t>
            </a:r>
          </a:p>
          <a:p>
            <a:pPr lvl="2">
              <a:defRPr/>
            </a:pPr>
            <a:r>
              <a:rPr lang="en-US" altLang="en-US" sz="1900"/>
              <a:t>Capitalize the first letter of each word in the name.  For example, the class name </a:t>
            </a:r>
            <a:r>
              <a:rPr lang="en-US" altLang="en-US" sz="1900">
                <a:latin typeface="Courier New" panose="02070309020205020404" pitchFamily="49" charset="0"/>
              </a:rPr>
              <a:t>ComputeArea</a:t>
            </a:r>
            <a:r>
              <a:rPr lang="en-US" altLang="en-US" sz="1900"/>
              <a:t>.</a:t>
            </a:r>
          </a:p>
          <a:p>
            <a:pPr lvl="2">
              <a:defRPr/>
            </a:pPr>
            <a:endParaRPr lang="en-US" altLang="en-US" sz="1900"/>
          </a:p>
          <a:p>
            <a:pPr lvl="2">
              <a:defRPr/>
            </a:pPr>
            <a:endParaRPr lang="en-US" altLang="en-US" sz="1900">
              <a:latin typeface="Book Antiqua" panose="02040602050305030304" pitchFamily="18" charset="0"/>
            </a:endParaRPr>
          </a:p>
          <a:p>
            <a:pPr marL="457200" lvl="1" indent="0">
              <a:buFontTx/>
              <a:buNone/>
              <a:defRPr/>
            </a:pPr>
            <a:endParaRPr lang="en-US" altLang="en-US" sz="1900">
              <a:latin typeface="Book Antiqua" panose="02040602050305030304" pitchFamily="18" charset="0"/>
            </a:endParaRPr>
          </a:p>
        </p:txBody>
      </p:sp>
      <p:sp>
        <p:nvSpPr>
          <p:cNvPr id="32769" name="Slide Number Placeholder 4">
            <a:extLst>
              <a:ext uri="{FF2B5EF4-FFF2-40B4-BE49-F238E27FC236}">
                <a16:creationId xmlns:a16="http://schemas.microsoft.com/office/drawing/2014/main" id="{51D9A1B0-BB0D-EAD2-77F6-51D382298A05}"/>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3ED46509-226E-46A4-A468-C4916679470A}" type="slidenum">
              <a:rPr kumimoji="0" lang="en-US"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90000"/>
                </a:lnSpc>
                <a:spcBef>
                  <a:spcPct val="0"/>
                </a:spcBef>
                <a:spcAft>
                  <a:spcPts val="600"/>
                </a:spcAft>
                <a:buClrTx/>
                <a:buSzTx/>
                <a:buFontTx/>
                <a:buNone/>
                <a:tabLst/>
                <a:defRPr/>
              </a:pPr>
              <a:t>14</a:t>
            </a:fld>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3793" name="Title 1">
            <a:extLst>
              <a:ext uri="{FF2B5EF4-FFF2-40B4-BE49-F238E27FC236}">
                <a16:creationId xmlns:a16="http://schemas.microsoft.com/office/drawing/2014/main" id="{B75436FD-EC28-4E5B-CC2C-F8138AFE55BC}"/>
              </a:ext>
            </a:extLst>
          </p:cNvPr>
          <p:cNvSpPr>
            <a:spLocks noGrp="1" noChangeArrowheads="1"/>
          </p:cNvSpPr>
          <p:nvPr>
            <p:ph type="title"/>
          </p:nvPr>
        </p:nvSpPr>
        <p:spPr>
          <a:xfrm>
            <a:off x="479160" y="417576"/>
            <a:ext cx="8182230" cy="1249394"/>
          </a:xfrm>
        </p:spPr>
        <p:txBody>
          <a:bodyPr vert="horz" lIns="91440" tIns="45720" rIns="91440" bIns="45720" rtlCol="0" anchor="ctr">
            <a:normAutofit/>
          </a:bodyPr>
          <a:lstStyle/>
          <a:p>
            <a:pPr eaLnBrk="1" hangingPunct="1">
              <a:lnSpc>
                <a:spcPct val="90000"/>
              </a:lnSpc>
            </a:pPr>
            <a:r>
              <a:rPr lang="en-US" altLang="en-US" sz="4000" kern="1200">
                <a:solidFill>
                  <a:schemeClr val="tx1"/>
                </a:solidFill>
                <a:latin typeface="+mj-lt"/>
                <a:ea typeface="+mj-ea"/>
                <a:cs typeface="+mj-cs"/>
              </a:rPr>
              <a:t>Processing Data—How a Computer Balances a Checkbook</a:t>
            </a:r>
          </a:p>
        </p:txBody>
      </p:sp>
      <p:sp>
        <p:nvSpPr>
          <p:cNvPr id="3380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pic>
        <p:nvPicPr>
          <p:cNvPr id="33794" name="Picture 2">
            <a:extLst>
              <a:ext uri="{FF2B5EF4-FFF2-40B4-BE49-F238E27FC236}">
                <a16:creationId xmlns:a16="http://schemas.microsoft.com/office/drawing/2014/main" id="{20265C60-8B11-115D-9173-4B09822137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035" y="2633472"/>
            <a:ext cx="7925643"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Slide Number Placeholder 1">
            <a:extLst>
              <a:ext uri="{FF2B5EF4-FFF2-40B4-BE49-F238E27FC236}">
                <a16:creationId xmlns:a16="http://schemas.microsoft.com/office/drawing/2014/main" id="{8831898E-C26E-A7FB-06EC-0B93353484E1}"/>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9C55D075-F111-4196-9720-83528CFF0F0B}" type="slidenum">
              <a:rPr kumimoji="0" lang="en-US" alt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base" latinLnBrk="0" hangingPunct="1">
                <a:lnSpc>
                  <a:spcPct val="100000"/>
                </a:lnSpc>
                <a:spcBef>
                  <a:spcPct val="0"/>
                </a:spcBef>
                <a:spcAft>
                  <a:spcPts val="600"/>
                </a:spcAft>
                <a:buClrTx/>
                <a:buSzTx/>
                <a:buFontTx/>
                <a:buNone/>
                <a:tabLst/>
                <a:defRPr/>
              </a:pPr>
              <a:t>15</a:t>
            </a:fld>
            <a:endParaRPr kumimoji="0" lang="en-US" alt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44" name="Rectangle 399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9938" name="Rectangle 2"/>
          <p:cNvSpPr>
            <a:spLocks noGrp="1" noChangeArrowheads="1"/>
          </p:cNvSpPr>
          <p:nvPr>
            <p:ph type="title"/>
          </p:nvPr>
        </p:nvSpPr>
        <p:spPr>
          <a:xfrm>
            <a:off x="630936" y="548640"/>
            <a:ext cx="2700645" cy="5431536"/>
          </a:xfrm>
        </p:spPr>
        <p:txBody>
          <a:bodyPr lIns="90000" tIns="46800" rIns="90000" bIns="46800">
            <a:norm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700"/>
              <a:t>Data Types</a:t>
            </a:r>
          </a:p>
        </p:txBody>
      </p:sp>
      <p:sp>
        <p:nvSpPr>
          <p:cNvPr id="399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9939" name="Rectangle 3"/>
          <p:cNvSpPr>
            <a:spLocks noGrp="1" noChangeArrowheads="1"/>
          </p:cNvSpPr>
          <p:nvPr>
            <p:ph type="body" idx="1"/>
          </p:nvPr>
        </p:nvSpPr>
        <p:spPr>
          <a:xfrm>
            <a:off x="3844813" y="552091"/>
            <a:ext cx="4668251" cy="5431536"/>
          </a:xfrm>
        </p:spPr>
        <p:txBody>
          <a:bodyPr lIns="90000" tIns="46800" rIns="90000" bIns="46800" anchor="ctr">
            <a:normAutofit/>
          </a:bodyPr>
          <a:lstStyle/>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Data are unorganized facts</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Goes as input and is processed to produce output, information</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Computers must be told the data type of each variable and constant</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Three common types: numeric, character, and logical</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Other data types: date data type and user-defined data types</a:t>
            </a:r>
          </a:p>
          <a:p>
            <a:pPr marL="341313" indent="-341313" defTabSz="457200">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900">
              <a:cs typeface="Times New Roman" panose="02020603050405020304" pitchFamily="18" charset="0"/>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8F1C2962-EE4F-459A-9F70-6EF7BB03B1EC}" type="slidenum">
              <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16</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72" name="Rectangle 3687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6865" name="Title 1">
            <a:extLst>
              <a:ext uri="{FF2B5EF4-FFF2-40B4-BE49-F238E27FC236}">
                <a16:creationId xmlns:a16="http://schemas.microsoft.com/office/drawing/2014/main" id="{2DDFE426-C51A-A1A2-718D-4CDC7B57EE54}"/>
              </a:ext>
            </a:extLst>
          </p:cNvPr>
          <p:cNvSpPr>
            <a:spLocks noGrp="1" noChangeArrowheads="1"/>
          </p:cNvSpPr>
          <p:nvPr>
            <p:ph type="title"/>
          </p:nvPr>
        </p:nvSpPr>
        <p:spPr>
          <a:xfrm>
            <a:off x="479160" y="417576"/>
            <a:ext cx="8182230" cy="1249394"/>
          </a:xfrm>
        </p:spPr>
        <p:txBody>
          <a:bodyPr vert="horz" lIns="91440" tIns="45720" rIns="91440" bIns="45720" rtlCol="0" anchor="ctr">
            <a:normAutofit/>
          </a:bodyPr>
          <a:lstStyle/>
          <a:p>
            <a:pPr eaLnBrk="1" hangingPunct="1">
              <a:lnSpc>
                <a:spcPct val="90000"/>
              </a:lnSpc>
            </a:pPr>
            <a:r>
              <a:rPr lang="en-US" altLang="en-US" sz="4000" kern="1200">
                <a:solidFill>
                  <a:schemeClr val="tx1"/>
                </a:solidFill>
                <a:latin typeface="+mj-lt"/>
                <a:ea typeface="+mj-ea"/>
                <a:cs typeface="+mj-cs"/>
              </a:rPr>
              <a:t>Data Types </a:t>
            </a:r>
            <a:br>
              <a:rPr lang="en-US" altLang="en-US" sz="4000" kern="1200">
                <a:solidFill>
                  <a:schemeClr val="tx1"/>
                </a:solidFill>
                <a:latin typeface="+mj-lt"/>
                <a:ea typeface="+mj-ea"/>
                <a:cs typeface="+mj-cs"/>
              </a:rPr>
            </a:br>
            <a:r>
              <a:rPr lang="en-US" altLang="en-US" sz="4000" kern="1200">
                <a:solidFill>
                  <a:schemeClr val="tx1"/>
                </a:solidFill>
                <a:latin typeface="+mj-lt"/>
                <a:ea typeface="+mj-ea"/>
                <a:cs typeface="+mj-cs"/>
              </a:rPr>
              <a:t>and Their Data Sets</a:t>
            </a:r>
          </a:p>
        </p:txBody>
      </p:sp>
      <p:sp>
        <p:nvSpPr>
          <p:cNvPr id="3687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pic>
        <p:nvPicPr>
          <p:cNvPr id="36866" name="Picture 2">
            <a:extLst>
              <a:ext uri="{FF2B5EF4-FFF2-40B4-BE49-F238E27FC236}">
                <a16:creationId xmlns:a16="http://schemas.microsoft.com/office/drawing/2014/main" id="{7C21EE07-0B28-4AA3-B7F5-4CE08099EE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1976" y="2633472"/>
            <a:ext cx="6997762"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Slide Number Placeholder 1">
            <a:extLst>
              <a:ext uri="{FF2B5EF4-FFF2-40B4-BE49-F238E27FC236}">
                <a16:creationId xmlns:a16="http://schemas.microsoft.com/office/drawing/2014/main" id="{A12BD2DC-C65E-C00E-9DC7-85715262ACE5}"/>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3A195C6B-F0AE-45D1-83CB-46C12D261646}" type="slidenum">
              <a:rPr kumimoji="0" lang="en-US" alt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base" latinLnBrk="0" hangingPunct="1">
                <a:lnSpc>
                  <a:spcPct val="100000"/>
                </a:lnSpc>
                <a:spcBef>
                  <a:spcPct val="0"/>
                </a:spcBef>
                <a:spcAft>
                  <a:spcPts val="600"/>
                </a:spcAft>
                <a:buClrTx/>
                <a:buSzTx/>
                <a:buFontTx/>
                <a:buNone/>
                <a:tabLst/>
                <a:defRPr/>
              </a:pPr>
              <a:t>17</a:t>
            </a:fld>
            <a:endParaRPr kumimoji="0" lang="en-US" alt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234C7216-EAD0-411A-81D9-DD1A91713DED}"/>
              </a:ext>
            </a:extLst>
          </p:cNvPr>
          <p:cNvSpPr>
            <a:spLocks noGrp="1" noChangeArrowheads="1"/>
          </p:cNvSpPr>
          <p:nvPr>
            <p:ph type="title"/>
          </p:nvPr>
        </p:nvSpPr>
        <p:spPr>
          <a:xfrm>
            <a:off x="457200" y="123825"/>
            <a:ext cx="8229600" cy="1143000"/>
          </a:xfrm>
        </p:spPr>
        <p:txBody>
          <a:bodyPr/>
          <a:lstStyle/>
          <a:p>
            <a:pPr eaLnBrk="1" hangingPunct="1"/>
            <a:r>
              <a:rPr lang="en-US" altLang="en-US" sz="3600"/>
              <a:t>Examples of Data Types</a:t>
            </a:r>
          </a:p>
        </p:txBody>
      </p:sp>
      <p:sp>
        <p:nvSpPr>
          <p:cNvPr id="37890" name="Slide Number Placeholder 3">
            <a:extLst>
              <a:ext uri="{FF2B5EF4-FFF2-40B4-BE49-F238E27FC236}">
                <a16:creationId xmlns:a16="http://schemas.microsoft.com/office/drawing/2014/main" id="{AE8E76EC-AE22-B177-899E-8D401924968D}"/>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rPr>
              <a:t>0-</a:t>
            </a:r>
            <a:fld id="{0F8A124D-EBD3-4560-8C36-A550325DB8A9}" type="slidenum">
              <a:rPr kumimoji="0" lang="en-US" altLang="en-US" sz="1000" b="0" i="0" u="none" strike="noStrike" kern="1200" cap="none" spc="0" normalizeH="0" baseline="0" noProof="0" smtClean="0">
                <a:ln>
                  <a:noFill/>
                </a:ln>
                <a:solidFill>
                  <a:srgbClr val="000000"/>
                </a:solidFill>
                <a:effectLst/>
                <a:uLnTx/>
                <a:uFillTx/>
                <a:latin typeface="Arial" panose="020B0604020202020204" pitchFamily="34" charset="0"/>
                <a:ea typeface="ヒラギノ角ゴ Pro W3" pitchFamily="1"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18</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endParaRPr>
          </a:p>
        </p:txBody>
      </p:sp>
      <p:pic>
        <p:nvPicPr>
          <p:cNvPr id="37891" name="Picture 2">
            <a:extLst>
              <a:ext uri="{FF2B5EF4-FFF2-40B4-BE49-F238E27FC236}">
                <a16:creationId xmlns:a16="http://schemas.microsoft.com/office/drawing/2014/main" id="{EAF204C6-558F-FA14-EC6C-DB7457DA4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098550"/>
            <a:ext cx="84677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a:extLst>
              <a:ext uri="{FF2B5EF4-FFF2-40B4-BE49-F238E27FC236}">
                <a16:creationId xmlns:a16="http://schemas.microsoft.com/office/drawing/2014/main" id="{95EDB9FD-F737-3E50-A5FE-B96D31856FEA}"/>
              </a:ext>
            </a:extLst>
          </p:cNvPr>
          <p:cNvSpPr>
            <a:spLocks noGrp="1" noChangeArrowheads="1"/>
          </p:cNvSpPr>
          <p:nvPr>
            <p:ph type="title"/>
          </p:nvPr>
        </p:nvSpPr>
        <p:spPr/>
        <p:txBody>
          <a:bodyPr/>
          <a:lstStyle/>
          <a:p>
            <a:pPr eaLnBrk="1" hangingPunct="1"/>
            <a:r>
              <a:rPr lang="en-US" altLang="en-US"/>
              <a:t>Examples of Data Types</a:t>
            </a:r>
          </a:p>
        </p:txBody>
      </p:sp>
      <p:sp>
        <p:nvSpPr>
          <p:cNvPr id="38914" name="Slide Number Placeholder 3">
            <a:extLst>
              <a:ext uri="{FF2B5EF4-FFF2-40B4-BE49-F238E27FC236}">
                <a16:creationId xmlns:a16="http://schemas.microsoft.com/office/drawing/2014/main" id="{328A6BDE-43B1-FE70-EADD-1EE91DF1DC76}"/>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rPr>
              <a:t>0-</a:t>
            </a:r>
            <a:fld id="{B698E78C-6D25-47CF-B548-77E4B2ACA715}" type="slidenum">
              <a:rPr kumimoji="0" lang="en-US" altLang="en-US" sz="1000" b="0" i="0" u="none" strike="noStrike" kern="1200" cap="none" spc="0" normalizeH="0" baseline="0" noProof="0" smtClean="0">
                <a:ln>
                  <a:noFill/>
                </a:ln>
                <a:solidFill>
                  <a:srgbClr val="000000"/>
                </a:solidFill>
                <a:effectLst/>
                <a:uLnTx/>
                <a:uFillTx/>
                <a:latin typeface="Arial" panose="020B0604020202020204" pitchFamily="34" charset="0"/>
                <a:ea typeface="ヒラギノ角ゴ Pro W3" pitchFamily="1"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19</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endParaRPr>
          </a:p>
        </p:txBody>
      </p:sp>
      <p:pic>
        <p:nvPicPr>
          <p:cNvPr id="38915" name="Picture 2">
            <a:extLst>
              <a:ext uri="{FF2B5EF4-FFF2-40B4-BE49-F238E27FC236}">
                <a16:creationId xmlns:a16="http://schemas.microsoft.com/office/drawing/2014/main" id="{EE636097-A2E3-A04C-2D19-4E27DF376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570038"/>
            <a:ext cx="86772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959A4C-75DD-74D2-1347-CAF3D5365374}"/>
              </a:ext>
            </a:extLst>
          </p:cNvPr>
          <p:cNvSpPr>
            <a:spLocks noGrp="1"/>
          </p:cNvSpPr>
          <p:nvPr>
            <p:ph type="body" idx="1"/>
          </p:nvPr>
        </p:nvSpPr>
        <p:spPr>
          <a:xfrm>
            <a:off x="457200" y="838200"/>
            <a:ext cx="3733800" cy="914400"/>
          </a:xfrm>
          <a:solidFill>
            <a:srgbClr val="66FFFF"/>
          </a:solidFill>
        </p:spPr>
        <p:txBody>
          <a:bodyPr/>
          <a:lstStyle/>
          <a:p>
            <a:pPr algn="ctr"/>
            <a:r>
              <a:rPr lang="en-MY" sz="3200" dirty="0"/>
              <a:t>Outline</a:t>
            </a:r>
          </a:p>
        </p:txBody>
      </p:sp>
      <p:sp>
        <p:nvSpPr>
          <p:cNvPr id="3" name="Content Placeholder 2">
            <a:extLst>
              <a:ext uri="{FF2B5EF4-FFF2-40B4-BE49-F238E27FC236}">
                <a16:creationId xmlns:a16="http://schemas.microsoft.com/office/drawing/2014/main" id="{133DC9E8-D271-174F-192B-0A550B739D36}"/>
              </a:ext>
            </a:extLst>
          </p:cNvPr>
          <p:cNvSpPr>
            <a:spLocks noGrp="1"/>
          </p:cNvSpPr>
          <p:nvPr>
            <p:ph sz="half" idx="2"/>
          </p:nvPr>
        </p:nvSpPr>
        <p:spPr>
          <a:xfrm>
            <a:off x="457200" y="1752601"/>
            <a:ext cx="3733800" cy="2590799"/>
          </a:xfrm>
          <a:solidFill>
            <a:srgbClr val="CCFFFF"/>
          </a:solidFill>
        </p:spPr>
        <p:txBody>
          <a:bodyPr/>
          <a:lstStyle/>
          <a:p>
            <a:r>
              <a:rPr lang="en-US" sz="2000" dirty="0"/>
              <a:t>Data types, identifiers, variables and constants</a:t>
            </a:r>
          </a:p>
          <a:p>
            <a:r>
              <a:rPr lang="en-US" sz="2000" dirty="0"/>
              <a:t>Operation and data conversion</a:t>
            </a:r>
          </a:p>
          <a:p>
            <a:r>
              <a:rPr lang="en-US" sz="2000" dirty="0"/>
              <a:t>Input/output from console</a:t>
            </a:r>
          </a:p>
          <a:p>
            <a:endParaRPr lang="en-MY" sz="2000" dirty="0"/>
          </a:p>
          <a:p>
            <a:pPr marL="0" indent="0">
              <a:buNone/>
            </a:pPr>
            <a:endParaRPr lang="en-MY" sz="2000" dirty="0"/>
          </a:p>
        </p:txBody>
      </p:sp>
      <p:sp>
        <p:nvSpPr>
          <p:cNvPr id="6" name="Text Placeholder 5">
            <a:extLst>
              <a:ext uri="{FF2B5EF4-FFF2-40B4-BE49-F238E27FC236}">
                <a16:creationId xmlns:a16="http://schemas.microsoft.com/office/drawing/2014/main" id="{A1A94CC7-646E-832D-5506-4AF44F69A4AA}"/>
              </a:ext>
            </a:extLst>
          </p:cNvPr>
          <p:cNvSpPr>
            <a:spLocks noGrp="1"/>
          </p:cNvSpPr>
          <p:nvPr>
            <p:ph type="body" sz="quarter" idx="3"/>
          </p:nvPr>
        </p:nvSpPr>
        <p:spPr>
          <a:xfrm>
            <a:off x="4495801" y="838200"/>
            <a:ext cx="4191000" cy="914400"/>
          </a:xfrm>
          <a:solidFill>
            <a:srgbClr val="66FFCC"/>
          </a:solidFill>
        </p:spPr>
        <p:txBody>
          <a:bodyPr/>
          <a:lstStyle/>
          <a:p>
            <a:pPr algn="ctr"/>
            <a:r>
              <a:rPr lang="en-US" altLang="en-US" sz="3200" dirty="0"/>
              <a:t>Learning Outcomes</a:t>
            </a:r>
            <a:endParaRPr lang="en-MY" sz="3200" dirty="0"/>
          </a:p>
        </p:txBody>
      </p:sp>
      <p:sp>
        <p:nvSpPr>
          <p:cNvPr id="7" name="Content Placeholder 6">
            <a:extLst>
              <a:ext uri="{FF2B5EF4-FFF2-40B4-BE49-F238E27FC236}">
                <a16:creationId xmlns:a16="http://schemas.microsoft.com/office/drawing/2014/main" id="{29986090-B9A3-F357-A5BB-23BBE8CC54D0}"/>
              </a:ext>
            </a:extLst>
          </p:cNvPr>
          <p:cNvSpPr>
            <a:spLocks noGrp="1"/>
          </p:cNvSpPr>
          <p:nvPr>
            <p:ph sz="quarter" idx="4"/>
          </p:nvPr>
        </p:nvSpPr>
        <p:spPr>
          <a:xfrm>
            <a:off x="4495801" y="1752600"/>
            <a:ext cx="4191000" cy="4373563"/>
          </a:xfrm>
          <a:solidFill>
            <a:srgbClr val="CCFFCC"/>
          </a:solidFill>
        </p:spPr>
        <p:txBody>
          <a:bodyPr/>
          <a:lstStyle/>
          <a:p>
            <a:pPr marL="0" indent="0" eaLnBrk="1" hangingPunct="1">
              <a:spcBef>
                <a:spcPts val="600"/>
              </a:spcBef>
              <a:buNone/>
            </a:pPr>
            <a:r>
              <a:rPr lang="en-US" altLang="en-US" sz="2000" dirty="0">
                <a:cs typeface="Courier New" panose="02070309020205020404" pitchFamily="49" charset="0"/>
              </a:rPr>
              <a:t>At the end of this chapter, student should be able to:</a:t>
            </a:r>
          </a:p>
          <a:p>
            <a:pPr marL="363538" indent="-319088" eaLnBrk="1" hangingPunct="1">
              <a:spcBef>
                <a:spcPts val="600"/>
              </a:spcBef>
            </a:pPr>
            <a:r>
              <a:rPr lang="en-US" altLang="en-US" sz="2000" dirty="0"/>
              <a:t>Using the suitable type to represent data (C3)</a:t>
            </a:r>
          </a:p>
          <a:p>
            <a:pPr marL="363538" indent="-319088" eaLnBrk="1" hangingPunct="1">
              <a:spcBef>
                <a:spcPts val="600"/>
              </a:spcBef>
            </a:pPr>
            <a:r>
              <a:rPr lang="en-US" altLang="en-US" sz="2000" dirty="0"/>
              <a:t>Differentiate between variables and constants (C2)</a:t>
            </a:r>
          </a:p>
          <a:p>
            <a:pPr marL="363538" indent="-319088" eaLnBrk="1" hangingPunct="1">
              <a:spcBef>
                <a:spcPts val="600"/>
              </a:spcBef>
            </a:pPr>
            <a:r>
              <a:rPr lang="en-US" altLang="en-US" sz="2000" dirty="0"/>
              <a:t>Identify operators, operands and resultants (C2)</a:t>
            </a:r>
          </a:p>
          <a:p>
            <a:pPr marL="363538" indent="-319088" eaLnBrk="1" hangingPunct="1">
              <a:spcBef>
                <a:spcPts val="600"/>
              </a:spcBef>
            </a:pPr>
            <a:r>
              <a:rPr lang="en-US" altLang="en-US" sz="2000" dirty="0"/>
              <a:t>Use commands to read input and display output from/to console (C3)</a:t>
            </a:r>
          </a:p>
        </p:txBody>
      </p:sp>
      <p:sp>
        <p:nvSpPr>
          <p:cNvPr id="4" name="Slide Number Placeholder 3">
            <a:extLst>
              <a:ext uri="{FF2B5EF4-FFF2-40B4-BE49-F238E27FC236}">
                <a16:creationId xmlns:a16="http://schemas.microsoft.com/office/drawing/2014/main" id="{7BEB0C24-DFA9-9F2B-5B0E-BD47F15D927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7E113C-B284-4652-9E0A-0B5010A5FCC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33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2075" tIns="46038" rIns="92075" bIns="46038"/>
          <a:lstStyle/>
          <a:p>
            <a:pPr eaLnBrk="1" hangingPunct="1"/>
            <a:r>
              <a:rPr lang="en-US" altLang="en-US"/>
              <a:t>Declaring Variables</a:t>
            </a:r>
          </a:p>
        </p:txBody>
      </p:sp>
      <p:sp>
        <p:nvSpPr>
          <p:cNvPr id="45059" name="Rectangle 3"/>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600" b="1">
                <a:latin typeface="Courier New" panose="02070309020205020404" pitchFamily="49" charset="0"/>
              </a:rPr>
              <a:t>int x;         // Declare x to be an</a:t>
            </a:r>
          </a:p>
          <a:p>
            <a:pPr eaLnBrk="1" hangingPunct="1">
              <a:lnSpc>
                <a:spcPct val="90000"/>
              </a:lnSpc>
              <a:buFontTx/>
              <a:buNone/>
            </a:pPr>
            <a:r>
              <a:rPr lang="en-US" altLang="en-US" sz="2600" b="1">
                <a:latin typeface="Courier New" panose="02070309020205020404" pitchFamily="49" charset="0"/>
              </a:rPr>
              <a:t>               // integer variable;</a:t>
            </a:r>
          </a:p>
          <a:p>
            <a:pPr eaLnBrk="1" hangingPunct="1">
              <a:lnSpc>
                <a:spcPct val="90000"/>
              </a:lnSpc>
              <a:spcBef>
                <a:spcPct val="50000"/>
              </a:spcBef>
              <a:buFontTx/>
              <a:buNone/>
            </a:pPr>
            <a:r>
              <a:rPr lang="en-US" altLang="en-US" sz="2600" b="1">
                <a:latin typeface="Courier New" panose="02070309020205020404" pitchFamily="49" charset="0"/>
              </a:rPr>
              <a:t>double radius; // Declare radius to</a:t>
            </a:r>
          </a:p>
          <a:p>
            <a:pPr eaLnBrk="1" hangingPunct="1">
              <a:lnSpc>
                <a:spcPct val="90000"/>
              </a:lnSpc>
              <a:buFontTx/>
              <a:buNone/>
            </a:pPr>
            <a:r>
              <a:rPr lang="en-US" altLang="en-US" sz="2600" b="1">
                <a:latin typeface="Courier New" panose="02070309020205020404" pitchFamily="49" charset="0"/>
              </a:rPr>
              <a:t>               // be a double variable;</a:t>
            </a:r>
          </a:p>
          <a:p>
            <a:pPr eaLnBrk="1" hangingPunct="1">
              <a:lnSpc>
                <a:spcPct val="90000"/>
              </a:lnSpc>
              <a:spcBef>
                <a:spcPct val="50000"/>
              </a:spcBef>
              <a:buFontTx/>
              <a:buNone/>
            </a:pPr>
            <a:r>
              <a:rPr lang="en-US" altLang="en-US" sz="2600" b="1">
                <a:latin typeface="Courier New" panose="02070309020205020404" pitchFamily="49" charset="0"/>
              </a:rPr>
              <a:t>char a;        // Declare a to be a</a:t>
            </a:r>
          </a:p>
          <a:p>
            <a:pPr eaLnBrk="1" hangingPunct="1">
              <a:lnSpc>
                <a:spcPct val="90000"/>
              </a:lnSpc>
              <a:buFontTx/>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BF9D9B-F8DD-41F2-9D19-5902C291075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685800" y="0"/>
            <a:ext cx="7772400" cy="1428750"/>
          </a:xfrm>
        </p:spPr>
        <p:txBody>
          <a:bodyPr lIns="92075" tIns="46038" rIns="92075" bIns="46038"/>
          <a:lstStyle/>
          <a:p>
            <a:pPr eaLnBrk="1" hangingPunct="1"/>
            <a:r>
              <a:rPr lang="en-US" altLang="en-US"/>
              <a:t>Assignment Statements</a:t>
            </a:r>
            <a:endParaRPr lang="en-US" altLang="en-US" b="1"/>
          </a:p>
        </p:txBody>
      </p:sp>
      <p:sp>
        <p:nvSpPr>
          <p:cNvPr id="46083" name="Rectangle 3"/>
          <p:cNvSpPr>
            <a:spLocks noGrp="1" noChangeArrowheads="1"/>
          </p:cNvSpPr>
          <p:nvPr>
            <p:ph type="body" idx="4294967295"/>
          </p:nvPr>
        </p:nvSpPr>
        <p:spPr>
          <a:xfrm>
            <a:off x="685800" y="1371600"/>
            <a:ext cx="8153400" cy="2990850"/>
          </a:xfrm>
        </p:spPr>
        <p:txBody>
          <a:bodyPr lIns="92075" tIns="46038" rIns="92075" bIns="46038"/>
          <a:lstStyle/>
          <a:p>
            <a:pPr eaLnBrk="1" hangingPunct="1">
              <a:spcAft>
                <a:spcPct val="25000"/>
              </a:spcAft>
              <a:buFontTx/>
              <a:buNone/>
            </a:pPr>
            <a:r>
              <a:rPr lang="en-US" altLang="en-US" sz="2600" b="1" dirty="0">
                <a:latin typeface="Courier New" panose="02070309020205020404" pitchFamily="49" charset="0"/>
              </a:rPr>
              <a:t>x = 1;          // Assign 1 to x;</a:t>
            </a:r>
          </a:p>
          <a:p>
            <a:pPr eaLnBrk="1" hangingPunct="1">
              <a:spcBef>
                <a:spcPct val="50000"/>
              </a:spcBef>
              <a:buFontTx/>
              <a:buNone/>
            </a:pPr>
            <a:r>
              <a:rPr lang="en-US" altLang="en-US" sz="2600" b="1" dirty="0">
                <a:latin typeface="Courier New" panose="02070309020205020404" pitchFamily="49" charset="0"/>
              </a:rPr>
              <a:t>radius = 1.0;   // Assign 1.0 to radius;</a:t>
            </a:r>
          </a:p>
          <a:p>
            <a:pPr eaLnBrk="1" hangingPunct="1">
              <a:spcBef>
                <a:spcPct val="50000"/>
              </a:spcBef>
              <a:buFontTx/>
              <a:buNone/>
            </a:pPr>
            <a:r>
              <a:rPr lang="en-US" altLang="en-US" sz="2600" b="1" dirty="0">
                <a:latin typeface="Courier New" panose="02070309020205020404" pitchFamily="49" charset="0"/>
              </a:rPr>
              <a:t>a = 'A';        // Assign 'A' to a;</a:t>
            </a:r>
          </a:p>
          <a:p>
            <a:pPr eaLnBrk="1" hangingPunct="1">
              <a:spcBef>
                <a:spcPct val="50000"/>
              </a:spcBef>
              <a:buFontTx/>
              <a:buNone/>
            </a:pPr>
            <a:endParaRPr lang="en-US" altLang="en-US" sz="2600" b="1" dirty="0">
              <a:latin typeface="Courier New" panose="02070309020205020404" pitchFamily="49" charset="0"/>
            </a:endParaRPr>
          </a:p>
          <a:p>
            <a:pPr eaLnBrk="1" hangingPunct="1">
              <a:spcBef>
                <a:spcPct val="50000"/>
              </a:spcBef>
              <a:buFontTx/>
              <a:buNone/>
            </a:pPr>
            <a:br>
              <a:rPr lang="en-US" altLang="en-US" sz="2800" b="1" dirty="0">
                <a:latin typeface="Courier New" panose="02070309020205020404" pitchFamily="49" charset="0"/>
              </a:rPr>
            </a:br>
            <a:endParaRPr lang="en-US" altLang="en-US" sz="4400" b="1" dirty="0">
              <a:solidFill>
                <a:schemeClr val="tx2"/>
              </a:solidFill>
            </a:endParaRP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892324-438E-48A9-A072-BE8EABAC92B4}"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lIns="92075" tIns="46038" rIns="92075" bIns="46038"/>
          <a:lstStyle/>
          <a:p>
            <a:pPr eaLnBrk="1" hangingPunct="1"/>
            <a:r>
              <a:rPr lang="en-US" altLang="en-US"/>
              <a:t>Declaring Variables</a:t>
            </a:r>
          </a:p>
        </p:txBody>
      </p:sp>
      <p:sp>
        <p:nvSpPr>
          <p:cNvPr id="47107" name="Rectangle 1027"/>
          <p:cNvSpPr>
            <a:spLocks noGrp="1" noChangeArrowheads="1"/>
          </p:cNvSpPr>
          <p:nvPr>
            <p:ph type="body" idx="1"/>
          </p:nvPr>
        </p:nvSpPr>
        <p:spPr/>
        <p:txBody>
          <a:bodyPr lIns="92075" tIns="46038" rIns="92075" bIns="46038"/>
          <a:lstStyle/>
          <a:p>
            <a:pPr eaLnBrk="1" hangingPunct="1"/>
            <a:r>
              <a:rPr lang="en-US" altLang="en-US" dirty="0"/>
              <a:t>Example: </a:t>
            </a:r>
          </a:p>
          <a:p>
            <a:pPr lvl="1" eaLnBrk="1" hangingPunct="1"/>
            <a:r>
              <a:rPr lang="en-US" altLang="en-US" dirty="0"/>
              <a:t>Declare all variables involved in the following problem:</a:t>
            </a:r>
          </a:p>
          <a:p>
            <a:pPr lvl="2" eaLnBrk="1" hangingPunct="1"/>
            <a:r>
              <a:rPr lang="en-US" altLang="en-US" dirty="0"/>
              <a:t>Find the sum and difference of two integer numbers.</a:t>
            </a:r>
          </a:p>
          <a:p>
            <a:pPr lvl="2" eaLnBrk="1" hangingPunct="1"/>
            <a:endParaRPr lang="en-US" altLang="en-US" dirty="0"/>
          </a:p>
          <a:p>
            <a:pPr marL="914400" lvl="2" indent="0" eaLnBrk="1" hangingPunct="1">
              <a:buNone/>
            </a:pPr>
            <a:r>
              <a:rPr lang="en-US" altLang="en-US" dirty="0"/>
              <a:t>int number1;</a:t>
            </a:r>
          </a:p>
          <a:p>
            <a:pPr marL="914400" lvl="2" indent="0" eaLnBrk="1" hangingPunct="1">
              <a:buNone/>
            </a:pPr>
            <a:r>
              <a:rPr lang="en-US" altLang="en-US" dirty="0"/>
              <a:t>int number2;</a:t>
            </a:r>
          </a:p>
          <a:p>
            <a:pPr marL="914400" lvl="2" indent="0" eaLnBrk="1" hangingPunct="1">
              <a:buNone/>
            </a:pPr>
            <a:r>
              <a:rPr lang="en-US" altLang="en-US" dirty="0"/>
              <a:t>int sum;</a:t>
            </a:r>
          </a:p>
          <a:p>
            <a:pPr marL="914400" lvl="2" indent="0" eaLnBrk="1" hangingPunct="1">
              <a:buNone/>
            </a:pPr>
            <a:r>
              <a:rPr lang="en-US" altLang="en-US" dirty="0"/>
              <a:t>int difference;</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85DCB7E-A95A-4216-AC06-76FA320EB7BC}"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2075" tIns="46038" rIns="92075" bIns="46038"/>
          <a:lstStyle/>
          <a:p>
            <a:pPr eaLnBrk="1" hangingPunct="1"/>
            <a:r>
              <a:rPr lang="en-US" altLang="en-US"/>
              <a:t>Declaring and Initializing</a:t>
            </a:r>
            <a:br>
              <a:rPr lang="en-US" altLang="en-US"/>
            </a:br>
            <a:r>
              <a:rPr lang="en-US" altLang="en-US"/>
              <a:t>in One Step</a:t>
            </a:r>
            <a:endParaRPr lang="en-US" altLang="en-US" sz="3600" b="1"/>
          </a:p>
        </p:txBody>
      </p:sp>
      <p:sp>
        <p:nvSpPr>
          <p:cNvPr id="48131" name="Rectangle 3"/>
          <p:cNvSpPr>
            <a:spLocks noGrp="1" noChangeArrowheads="1"/>
          </p:cNvSpPr>
          <p:nvPr>
            <p:ph sz="half" idx="1"/>
          </p:nvPr>
        </p:nvSpPr>
        <p:spPr>
          <a:xfrm>
            <a:off x="457200" y="1981200"/>
            <a:ext cx="4038600" cy="4144963"/>
          </a:xfrm>
        </p:spPr>
        <p:txBody>
          <a:bodyPr lIns="92075" tIns="46038" rIns="92075" bIns="46038"/>
          <a:lstStyle/>
          <a:p>
            <a:pPr eaLnBrk="1" hangingPunct="1">
              <a:spcAft>
                <a:spcPts val="1200"/>
              </a:spcAft>
              <a:buFontTx/>
              <a:buNone/>
            </a:pPr>
            <a:r>
              <a:rPr lang="en-US" altLang="en-US" sz="2000"/>
              <a:t>From previous example:</a:t>
            </a:r>
          </a:p>
          <a:p>
            <a:pPr eaLnBrk="1" hangingPunct="1">
              <a:spcBef>
                <a:spcPts val="600"/>
              </a:spcBef>
              <a:buFontTx/>
              <a:buNone/>
            </a:pPr>
            <a:r>
              <a:rPr lang="en-US" altLang="en-US" sz="2400" b="1">
                <a:latin typeface="Courier New" panose="02070309020205020404" pitchFamily="49" charset="0"/>
              </a:rPr>
              <a:t>int x;</a:t>
            </a:r>
          </a:p>
          <a:p>
            <a:pPr eaLnBrk="1" hangingPunct="1">
              <a:spcBef>
                <a:spcPts val="600"/>
              </a:spcBef>
              <a:buFontTx/>
              <a:buNone/>
            </a:pPr>
            <a:r>
              <a:rPr lang="en-US" altLang="en-US" sz="2400" b="1">
                <a:latin typeface="Courier New" panose="02070309020205020404" pitchFamily="49" charset="0"/>
              </a:rPr>
              <a:t>double radius;</a:t>
            </a:r>
          </a:p>
          <a:p>
            <a:pPr eaLnBrk="1" hangingPunct="1">
              <a:spcBef>
                <a:spcPts val="600"/>
              </a:spcBef>
              <a:buFontTx/>
              <a:buNone/>
            </a:pPr>
            <a:r>
              <a:rPr lang="en-US" altLang="en-US" sz="2400" b="1">
                <a:latin typeface="Courier New" panose="02070309020205020404" pitchFamily="49" charset="0"/>
              </a:rPr>
              <a:t>char a;</a:t>
            </a:r>
          </a:p>
          <a:p>
            <a:pPr eaLnBrk="1" hangingPunct="1">
              <a:spcBef>
                <a:spcPts val="600"/>
              </a:spcBef>
              <a:buFontTx/>
              <a:buNone/>
            </a:pPr>
            <a:endParaRPr lang="en-US" altLang="en-US" sz="1200" b="1">
              <a:latin typeface="Courier New" panose="02070309020205020404" pitchFamily="49" charset="0"/>
            </a:endParaRPr>
          </a:p>
          <a:p>
            <a:pPr eaLnBrk="1" hangingPunct="1">
              <a:spcBef>
                <a:spcPts val="600"/>
              </a:spcBef>
              <a:buFontTx/>
              <a:buNone/>
            </a:pPr>
            <a:r>
              <a:rPr lang="en-US" altLang="en-US" sz="2400" b="1">
                <a:latin typeface="Courier New" panose="02070309020205020404" pitchFamily="49" charset="0"/>
              </a:rPr>
              <a:t>x = 1;</a:t>
            </a:r>
          </a:p>
          <a:p>
            <a:pPr eaLnBrk="1" hangingPunct="1">
              <a:spcBef>
                <a:spcPts val="600"/>
              </a:spcBef>
              <a:buFontTx/>
              <a:buNone/>
            </a:pPr>
            <a:r>
              <a:rPr lang="en-US" altLang="en-US" sz="2400" b="1">
                <a:latin typeface="Courier New" panose="02070309020205020404" pitchFamily="49" charset="0"/>
              </a:rPr>
              <a:t>radius = 1.0;</a:t>
            </a:r>
          </a:p>
          <a:p>
            <a:pPr eaLnBrk="1" hangingPunct="1">
              <a:spcBef>
                <a:spcPts val="600"/>
              </a:spcBef>
              <a:buFontTx/>
              <a:buNone/>
            </a:pPr>
            <a:r>
              <a:rPr lang="en-US" altLang="en-US" sz="2400" b="1">
                <a:latin typeface="Courier New" panose="02070309020205020404" pitchFamily="49" charset="0"/>
              </a:rPr>
              <a:t>a = ‘A’;</a:t>
            </a:r>
          </a:p>
          <a:p>
            <a:pPr eaLnBrk="1" hangingPunct="1">
              <a:spcBef>
                <a:spcPct val="50000"/>
              </a:spcBef>
              <a:buFontTx/>
              <a:buNone/>
            </a:pPr>
            <a:endParaRPr lang="en-US" altLang="en-US" sz="2400"/>
          </a:p>
        </p:txBody>
      </p:sp>
      <p:sp>
        <p:nvSpPr>
          <p:cNvPr id="48132" name="Content Placeholder 7"/>
          <p:cNvSpPr>
            <a:spLocks noGrp="1"/>
          </p:cNvSpPr>
          <p:nvPr>
            <p:ph sz="half" idx="2"/>
          </p:nvPr>
        </p:nvSpPr>
        <p:spPr>
          <a:xfrm>
            <a:off x="4419600" y="3048000"/>
            <a:ext cx="4038600" cy="2286000"/>
          </a:xfrm>
        </p:spPr>
        <p:txBody>
          <a:bodyPr/>
          <a:lstStyle/>
          <a:p>
            <a:pPr eaLnBrk="1" hangingPunct="1">
              <a:spcBef>
                <a:spcPts val="600"/>
              </a:spcBef>
              <a:buFontTx/>
              <a:buNone/>
            </a:pPr>
            <a:endParaRPr lang="en-US" altLang="en-US" sz="2400"/>
          </a:p>
          <a:p>
            <a:pPr eaLnBrk="1" hangingPunct="1">
              <a:spcBef>
                <a:spcPts val="600"/>
              </a:spcBef>
              <a:buFontTx/>
              <a:buNone/>
            </a:pPr>
            <a:r>
              <a:rPr lang="en-US" altLang="en-US" sz="2400" b="1">
                <a:latin typeface="Courier New" panose="02070309020205020404" pitchFamily="49" charset="0"/>
              </a:rPr>
              <a:t>int x = 1;</a:t>
            </a:r>
          </a:p>
          <a:p>
            <a:pPr eaLnBrk="1" hangingPunct="1">
              <a:spcBef>
                <a:spcPts val="600"/>
              </a:spcBef>
              <a:buFontTx/>
              <a:buNone/>
            </a:pPr>
            <a:r>
              <a:rPr lang="en-US" altLang="en-US" sz="2400" b="1">
                <a:latin typeface="Courier New" panose="02070309020205020404" pitchFamily="49" charset="0"/>
              </a:rPr>
              <a:t>double radius = 1.0;</a:t>
            </a:r>
          </a:p>
          <a:p>
            <a:pPr eaLnBrk="1" hangingPunct="1">
              <a:spcBef>
                <a:spcPts val="600"/>
              </a:spcBef>
              <a:buFontTx/>
              <a:buNone/>
            </a:pPr>
            <a:r>
              <a:rPr lang="en-US" altLang="en-US" sz="2400" b="1">
                <a:latin typeface="Courier New" panose="02070309020205020404" pitchFamily="49" charset="0"/>
              </a:rPr>
              <a:t>char a = ‘A’;</a:t>
            </a:r>
            <a:endParaRPr lang="en-US" altLang="en-US" sz="2000" b="1">
              <a:latin typeface="Courier New" panose="02070309020205020404" pitchFamily="49" charset="0"/>
            </a:endParaRPr>
          </a:p>
          <a:p>
            <a:pPr>
              <a:spcBef>
                <a:spcPts val="600"/>
              </a:spcBef>
            </a:pPr>
            <a:endParaRPr lang="en-US" altLang="en-US" sz="2400"/>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0C33E3-7AC6-49E4-B9AC-740B95646FC4}"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Right Brace 8"/>
          <p:cNvSpPr/>
          <p:nvPr/>
        </p:nvSpPr>
        <p:spPr>
          <a:xfrm>
            <a:off x="3581400" y="2667000"/>
            <a:ext cx="533400" cy="2971800"/>
          </a:xfrm>
          <a:prstGeom prst="righ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lIns="92075" tIns="46038" rIns="92075" bIns="46038"/>
          <a:lstStyle/>
          <a:p>
            <a:pPr eaLnBrk="1" hangingPunct="1"/>
            <a:r>
              <a:rPr lang="en-US" altLang="en-US"/>
              <a:t>Declaring and Initializing </a:t>
            </a:r>
            <a:br>
              <a:rPr lang="en-US" altLang="en-US"/>
            </a:br>
            <a:r>
              <a:rPr lang="en-US" altLang="en-US"/>
              <a:t>in One Step</a:t>
            </a:r>
          </a:p>
        </p:txBody>
      </p:sp>
      <p:sp>
        <p:nvSpPr>
          <p:cNvPr id="49155" name="Rectangle 3"/>
          <p:cNvSpPr>
            <a:spLocks noGrp="1" noChangeArrowheads="1"/>
          </p:cNvSpPr>
          <p:nvPr>
            <p:ph type="body" idx="1"/>
          </p:nvPr>
        </p:nvSpPr>
        <p:spPr>
          <a:xfrm>
            <a:off x="457200" y="1600200"/>
            <a:ext cx="8229600" cy="4983162"/>
          </a:xfrm>
        </p:spPr>
        <p:txBody>
          <a:bodyPr lIns="92075" tIns="46038" rIns="92075" bIns="46038"/>
          <a:lstStyle/>
          <a:p>
            <a:pPr eaLnBrk="1" hangingPunct="1"/>
            <a:r>
              <a:rPr lang="en-US" altLang="en-US" dirty="0"/>
              <a:t>Example: </a:t>
            </a:r>
          </a:p>
          <a:p>
            <a:pPr lvl="1" eaLnBrk="1" hangingPunct="1"/>
            <a:r>
              <a:rPr lang="en-US" altLang="en-US" dirty="0"/>
              <a:t>Declare all variables involved in the following problem:</a:t>
            </a:r>
          </a:p>
          <a:p>
            <a:pPr lvl="2" eaLnBrk="1" hangingPunct="1"/>
            <a:r>
              <a:rPr lang="en-US" altLang="en-US" dirty="0"/>
              <a:t>Find the sum and difference of two integer numbers where the value of the first integer is 20 and the second integer is 35.</a:t>
            </a:r>
          </a:p>
          <a:p>
            <a:pPr lvl="2" eaLnBrk="1" hangingPunct="1"/>
            <a:endParaRPr lang="en-US" altLang="en-US" dirty="0"/>
          </a:p>
          <a:p>
            <a:pPr marL="914400" lvl="2" indent="0" eaLnBrk="1" hangingPunct="1">
              <a:buNone/>
            </a:pPr>
            <a:r>
              <a:rPr lang="en-US" altLang="en-US" dirty="0"/>
              <a:t>int number1 = 20;</a:t>
            </a:r>
          </a:p>
          <a:p>
            <a:pPr marL="914400" lvl="2" indent="0" eaLnBrk="1" hangingPunct="1">
              <a:buNone/>
            </a:pPr>
            <a:r>
              <a:rPr lang="en-US" altLang="en-US" dirty="0"/>
              <a:t>int number2 = 35;</a:t>
            </a:r>
          </a:p>
          <a:p>
            <a:pPr marL="914400" lvl="2" indent="0" eaLnBrk="1" hangingPunct="1">
              <a:buNone/>
            </a:pPr>
            <a:r>
              <a:rPr lang="en-US" altLang="en-US" dirty="0"/>
              <a:t>int sum = number1 + number2;</a:t>
            </a:r>
          </a:p>
          <a:p>
            <a:pPr marL="914400" lvl="2" indent="0" eaLnBrk="1" hangingPunct="1">
              <a:buNone/>
            </a:pPr>
            <a:r>
              <a:rPr lang="en-US" altLang="en-US" dirty="0"/>
              <a:t>int difference = number1 – number 2;</a:t>
            </a:r>
          </a:p>
          <a:p>
            <a:pPr eaLnBrk="1" hangingPunct="1"/>
            <a:endParaRPr lang="en-US" altLang="en-US" dirty="0"/>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B710FA-128F-48B3-AF14-D47B8CD1186C}"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Times New Roman" panose="02020603050405020304" pitchFamily="18" charset="0"/>
              </a:rPr>
              <a:t>Numeric </a:t>
            </a:r>
            <a:r>
              <a:rPr lang="en-GB" altLang="en-US"/>
              <a:t>Data Types</a:t>
            </a:r>
          </a:p>
        </p:txBody>
      </p:sp>
      <p:sp>
        <p:nvSpPr>
          <p:cNvPr id="40963" name="Text Placeholder 6"/>
          <p:cNvSpPr>
            <a:spLocks noGrp="1"/>
          </p:cNvSpPr>
          <p:nvPr>
            <p:ph type="body" idx="1"/>
          </p:nvPr>
        </p:nvSpPr>
        <p:spPr>
          <a:xfrm>
            <a:off x="1066800" y="2266950"/>
            <a:ext cx="3200400" cy="639763"/>
          </a:xfrm>
          <a:solidFill>
            <a:srgbClr val="FFCCCC"/>
          </a:solidFill>
        </p:spPr>
        <p:txBody>
          <a:bodyPr/>
          <a:lstStyle/>
          <a:p>
            <a:r>
              <a:rPr lang="en-US" altLang="en-US"/>
              <a:t>Integers (in Java):</a:t>
            </a:r>
          </a:p>
        </p:txBody>
      </p:sp>
      <p:sp>
        <p:nvSpPr>
          <p:cNvPr id="40964" name="Content Placeholder 7"/>
          <p:cNvSpPr>
            <a:spLocks noGrp="1"/>
          </p:cNvSpPr>
          <p:nvPr>
            <p:ph sz="half" idx="2"/>
          </p:nvPr>
        </p:nvSpPr>
        <p:spPr>
          <a:xfrm>
            <a:off x="1066800" y="2906713"/>
            <a:ext cx="3200400" cy="3570287"/>
          </a:xfrm>
          <a:solidFill>
            <a:srgbClr val="FFFFCC"/>
          </a:solidFill>
          <a:ln>
            <a:solidFill>
              <a:srgbClr val="FFFFCC"/>
            </a:solidFill>
            <a:miter lim="800000"/>
            <a:headEnd/>
            <a:tailEnd/>
          </a:ln>
        </p:spPr>
        <p:txBody>
          <a:bodyPr/>
          <a:lstStyle/>
          <a:p>
            <a:r>
              <a:rPr lang="en-US" altLang="en-US"/>
              <a:t>byte</a:t>
            </a:r>
          </a:p>
          <a:p>
            <a:r>
              <a:rPr lang="en-US" altLang="en-US"/>
              <a:t>short</a:t>
            </a:r>
          </a:p>
          <a:p>
            <a:r>
              <a:rPr lang="en-US" altLang="en-US" b="1">
                <a:solidFill>
                  <a:srgbClr val="FF0000"/>
                </a:solidFill>
              </a:rPr>
              <a:t>int</a:t>
            </a:r>
          </a:p>
          <a:p>
            <a:r>
              <a:rPr lang="en-US" altLang="en-US"/>
              <a:t>long</a:t>
            </a:r>
          </a:p>
          <a:p>
            <a:endParaRPr lang="en-US" altLang="en-US"/>
          </a:p>
          <a:p>
            <a:pPr>
              <a:buFontTx/>
              <a:buNone/>
            </a:pPr>
            <a:r>
              <a:rPr lang="en-US" altLang="en-US"/>
              <a:t>Examples:</a:t>
            </a:r>
          </a:p>
          <a:p>
            <a:pPr>
              <a:buFontTx/>
              <a:buNone/>
            </a:pPr>
            <a:r>
              <a:rPr lang="en-US" altLang="en-US"/>
              <a:t>3</a:t>
            </a:r>
          </a:p>
          <a:p>
            <a:pPr>
              <a:buFontTx/>
              <a:buNone/>
            </a:pPr>
            <a:r>
              <a:rPr lang="en-US" altLang="en-US"/>
              <a:t>5876</a:t>
            </a:r>
          </a:p>
        </p:txBody>
      </p:sp>
      <p:sp>
        <p:nvSpPr>
          <p:cNvPr id="40965" name="Text Placeholder 8"/>
          <p:cNvSpPr>
            <a:spLocks noGrp="1"/>
          </p:cNvSpPr>
          <p:nvPr>
            <p:ph type="body" sz="quarter" idx="3"/>
          </p:nvPr>
        </p:nvSpPr>
        <p:spPr>
          <a:xfrm>
            <a:off x="4645025" y="2266950"/>
            <a:ext cx="3813175" cy="639763"/>
          </a:xfrm>
          <a:solidFill>
            <a:srgbClr val="FFCCCC"/>
          </a:solidFill>
        </p:spPr>
        <p:txBody>
          <a:bodyPr/>
          <a:lstStyle/>
          <a:p>
            <a:r>
              <a:rPr lang="en-US" altLang="en-US"/>
              <a:t>Floating-point numbers:</a:t>
            </a:r>
          </a:p>
        </p:txBody>
      </p:sp>
      <p:sp>
        <p:nvSpPr>
          <p:cNvPr id="40966" name="Content Placeholder 9"/>
          <p:cNvSpPr>
            <a:spLocks noGrp="1"/>
          </p:cNvSpPr>
          <p:nvPr>
            <p:ph sz="quarter" idx="4"/>
          </p:nvPr>
        </p:nvSpPr>
        <p:spPr>
          <a:xfrm>
            <a:off x="4645025" y="2906713"/>
            <a:ext cx="3813175" cy="3570287"/>
          </a:xfrm>
          <a:solidFill>
            <a:srgbClr val="FFFFCC"/>
          </a:solidFill>
        </p:spPr>
        <p:txBody>
          <a:bodyPr/>
          <a:lstStyle/>
          <a:p>
            <a:r>
              <a:rPr lang="en-US" altLang="en-US" b="1">
                <a:solidFill>
                  <a:srgbClr val="FF0000"/>
                </a:solidFill>
              </a:rPr>
              <a:t>float</a:t>
            </a:r>
          </a:p>
          <a:p>
            <a:r>
              <a:rPr lang="en-US" altLang="en-US" b="1">
                <a:solidFill>
                  <a:srgbClr val="FF0000"/>
                </a:solidFill>
              </a:rPr>
              <a:t>double</a:t>
            </a:r>
          </a:p>
          <a:p>
            <a:endParaRPr lang="en-US" altLang="en-US"/>
          </a:p>
          <a:p>
            <a:pPr>
              <a:buFontTx/>
              <a:buNone/>
            </a:pPr>
            <a:r>
              <a:rPr lang="en-US" altLang="en-US"/>
              <a:t>Examples:</a:t>
            </a:r>
          </a:p>
          <a:p>
            <a:pPr>
              <a:buFontTx/>
              <a:buNone/>
            </a:pPr>
            <a:r>
              <a:rPr lang="en-US" altLang="en-US"/>
              <a:t>0.3</a:t>
            </a:r>
          </a:p>
          <a:p>
            <a:pPr>
              <a:buFontTx/>
              <a:buNone/>
            </a:pPr>
            <a:r>
              <a:rPr lang="en-US" altLang="en-US"/>
              <a:t>4.00</a:t>
            </a:r>
          </a:p>
          <a:p>
            <a:pPr>
              <a:buFontTx/>
              <a:buNone/>
            </a:pPr>
            <a:r>
              <a:rPr lang="en-US" altLang="en-US"/>
              <a:t>2.57</a:t>
            </a:r>
          </a:p>
          <a:p>
            <a:pPr>
              <a:buFontTx/>
              <a:buNone/>
            </a:pPr>
            <a:r>
              <a:rPr lang="en-US" altLang="en-US"/>
              <a:t>0.0095</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B3D1467-6B97-48B5-87AB-33F769813833}"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Down Arrow 11"/>
          <p:cNvSpPr/>
          <p:nvPr/>
        </p:nvSpPr>
        <p:spPr>
          <a:xfrm rot="3506026">
            <a:off x="2804319" y="1353344"/>
            <a:ext cx="490537" cy="936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13" name="Down Arrow 12"/>
          <p:cNvSpPr/>
          <p:nvPr/>
        </p:nvSpPr>
        <p:spPr>
          <a:xfrm rot="18384689">
            <a:off x="5035551" y="1347787"/>
            <a:ext cx="488950" cy="936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2075" tIns="46038" rIns="92075" bIns="46038"/>
          <a:lstStyle/>
          <a:p>
            <a:pPr eaLnBrk="1" hangingPunct="1"/>
            <a:r>
              <a:rPr lang="en-US" altLang="en-US"/>
              <a:t>Numerical Data Types</a:t>
            </a:r>
          </a:p>
        </p:txBody>
      </p:sp>
      <p:sp>
        <p:nvSpPr>
          <p:cNvPr id="41987" name="Rectangle 3"/>
          <p:cNvSpPr>
            <a:spLocks noGrp="1" noChangeArrowheads="1"/>
          </p:cNvSpPr>
          <p:nvPr>
            <p:ph type="body" idx="1"/>
          </p:nvPr>
        </p:nvSpPr>
        <p:spPr>
          <a:xfrm>
            <a:off x="1600200" y="1600200"/>
            <a:ext cx="7086600" cy="4525963"/>
          </a:xfrm>
        </p:spPr>
        <p:txBody>
          <a:bodyPr lIns="92075" tIns="46038" rIns="92075" bIns="46038"/>
          <a:lstStyle/>
          <a:p>
            <a:pPr eaLnBrk="1" hangingPunct="1">
              <a:lnSpc>
                <a:spcPct val="90000"/>
              </a:lnSpc>
              <a:buFontTx/>
              <a:buNone/>
            </a:pPr>
            <a:r>
              <a:rPr lang="en-US" altLang="en-US" sz="3400">
                <a:latin typeface="Courier New" panose="02070309020205020404" pitchFamily="49" charset="0"/>
              </a:rPr>
              <a:t>byte</a:t>
            </a:r>
            <a:r>
              <a:rPr lang="en-US" altLang="en-US">
                <a:latin typeface="Courier New" panose="02070309020205020404" pitchFamily="49" charset="0"/>
              </a:rPr>
              <a:t>      </a:t>
            </a:r>
            <a:r>
              <a:rPr lang="en-US" altLang="en-US" sz="3600"/>
              <a:t>8 bits</a:t>
            </a:r>
          </a:p>
          <a:p>
            <a:pPr eaLnBrk="1" hangingPunct="1">
              <a:lnSpc>
                <a:spcPct val="90000"/>
              </a:lnSpc>
              <a:spcBef>
                <a:spcPct val="50000"/>
              </a:spcBef>
              <a:buFontTx/>
              <a:buNone/>
            </a:pPr>
            <a:r>
              <a:rPr lang="en-US" altLang="en-US" sz="3400">
                <a:latin typeface="Courier New" panose="02070309020205020404" pitchFamily="49" charset="0"/>
              </a:rPr>
              <a:t>short</a:t>
            </a:r>
            <a:r>
              <a:rPr lang="en-US" altLang="en-US">
                <a:latin typeface="Courier New" panose="02070309020205020404" pitchFamily="49" charset="0"/>
              </a:rPr>
              <a:t>     </a:t>
            </a:r>
            <a:r>
              <a:rPr lang="en-US" altLang="en-US" sz="3600"/>
              <a:t>16 bits</a:t>
            </a:r>
          </a:p>
          <a:p>
            <a:pPr eaLnBrk="1" hangingPunct="1">
              <a:lnSpc>
                <a:spcPct val="90000"/>
              </a:lnSpc>
              <a:spcBef>
                <a:spcPct val="50000"/>
              </a:spcBef>
              <a:buFontTx/>
              <a:buNone/>
            </a:pPr>
            <a:r>
              <a:rPr lang="en-US" altLang="en-US" sz="3400">
                <a:latin typeface="Courier New" panose="02070309020205020404" pitchFamily="49" charset="0"/>
              </a:rPr>
              <a:t>int</a:t>
            </a:r>
            <a:r>
              <a:rPr lang="en-US" altLang="en-US">
                <a:latin typeface="Courier New" panose="02070309020205020404" pitchFamily="49" charset="0"/>
              </a:rPr>
              <a:t>       </a:t>
            </a:r>
            <a:r>
              <a:rPr lang="en-US" altLang="en-US" sz="3600"/>
              <a:t>32 bits</a:t>
            </a:r>
          </a:p>
          <a:p>
            <a:pPr eaLnBrk="1" hangingPunct="1">
              <a:lnSpc>
                <a:spcPct val="90000"/>
              </a:lnSpc>
              <a:spcBef>
                <a:spcPct val="50000"/>
              </a:spcBef>
              <a:buFontTx/>
              <a:buNone/>
            </a:pPr>
            <a:r>
              <a:rPr lang="en-US" altLang="en-US" sz="3400">
                <a:latin typeface="Courier New" panose="02070309020205020404" pitchFamily="49" charset="0"/>
              </a:rPr>
              <a:t>long</a:t>
            </a:r>
            <a:r>
              <a:rPr lang="en-US" altLang="en-US">
                <a:latin typeface="Courier New" panose="02070309020205020404" pitchFamily="49" charset="0"/>
              </a:rPr>
              <a:t>      </a:t>
            </a:r>
            <a:r>
              <a:rPr lang="en-US" altLang="en-US" sz="3600"/>
              <a:t>64 bits</a:t>
            </a:r>
          </a:p>
          <a:p>
            <a:pPr eaLnBrk="1" hangingPunct="1">
              <a:lnSpc>
                <a:spcPct val="90000"/>
              </a:lnSpc>
              <a:spcBef>
                <a:spcPct val="50000"/>
              </a:spcBef>
              <a:buFontTx/>
              <a:buNone/>
            </a:pPr>
            <a:r>
              <a:rPr lang="en-US" altLang="en-US" sz="3400">
                <a:latin typeface="Courier New" panose="02070309020205020404" pitchFamily="49" charset="0"/>
              </a:rPr>
              <a:t>float</a:t>
            </a:r>
            <a:r>
              <a:rPr lang="en-US" altLang="en-US">
                <a:latin typeface="Courier New" panose="02070309020205020404" pitchFamily="49" charset="0"/>
              </a:rPr>
              <a:t>     </a:t>
            </a:r>
            <a:r>
              <a:rPr lang="en-US" altLang="en-US" sz="3600"/>
              <a:t>32 bits</a:t>
            </a:r>
          </a:p>
          <a:p>
            <a:pPr eaLnBrk="1" hangingPunct="1">
              <a:lnSpc>
                <a:spcPct val="90000"/>
              </a:lnSpc>
              <a:spcBef>
                <a:spcPct val="50000"/>
              </a:spcBef>
              <a:buFontTx/>
              <a:buNone/>
            </a:pPr>
            <a:r>
              <a:rPr lang="en-US" altLang="en-US" sz="3400">
                <a:latin typeface="Courier New" panose="02070309020205020404" pitchFamily="49" charset="0"/>
              </a:rPr>
              <a:t>double</a:t>
            </a:r>
            <a:r>
              <a:rPr lang="en-US" altLang="en-US">
                <a:latin typeface="Courier New" panose="02070309020205020404" pitchFamily="49" charset="0"/>
              </a:rPr>
              <a:t>    </a:t>
            </a:r>
            <a:r>
              <a:rPr lang="en-US" altLang="en-US" sz="3600"/>
              <a:t>64 bits</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0CA363-DBC9-43DA-8B2F-7AA3B586E45E}"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65973-AC1D-FB2E-F209-CE777B2FC972}"/>
              </a:ext>
            </a:extLst>
          </p:cNvPr>
          <p:cNvPicPr>
            <a:picLocks noChangeAspect="1"/>
          </p:cNvPicPr>
          <p:nvPr/>
        </p:nvPicPr>
        <p:blipFill>
          <a:blip r:embed="rId2"/>
          <a:stretch>
            <a:fillRect/>
          </a:stretch>
        </p:blipFill>
        <p:spPr>
          <a:xfrm>
            <a:off x="685800" y="1065390"/>
            <a:ext cx="7621588" cy="5179835"/>
          </a:xfrm>
          <a:prstGeom prst="rect">
            <a:avLst/>
          </a:prstGeom>
        </p:spPr>
      </p:pic>
      <p:sp>
        <p:nvSpPr>
          <p:cNvPr id="6" name="Slide Number Placeholder 4"/>
          <p:cNvSpPr>
            <a:spLocks noGrp="1"/>
          </p:cNvSpPr>
          <p:nvPr>
            <p:ph type="sldNum" sz="quarter" idx="12"/>
          </p:nvPr>
        </p:nvSpPr>
        <p:spPr>
          <a:xfrm>
            <a:off x="3733800" y="6326186"/>
            <a:ext cx="2895600" cy="476250"/>
          </a:xfrm>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024599F-C7BB-4659-8D5F-1D70C097ADC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3011" name="Rectangle 2"/>
          <p:cNvSpPr>
            <a:spLocks noGrp="1" noChangeArrowheads="1"/>
          </p:cNvSpPr>
          <p:nvPr>
            <p:ph type="title"/>
          </p:nvPr>
        </p:nvSpPr>
        <p:spPr>
          <a:xfrm>
            <a:off x="685800" y="317500"/>
            <a:ext cx="7772400" cy="538163"/>
          </a:xfrm>
          <a:noFill/>
        </p:spPr>
        <p:txBody>
          <a:bodyPr/>
          <a:lstStyle/>
          <a:p>
            <a:r>
              <a:rPr lang="en-US" altLang="en-US" sz="4000" dirty="0"/>
              <a:t>Numerical Data Types</a:t>
            </a:r>
          </a:p>
        </p:txBody>
      </p:sp>
      <p:sp>
        <p:nvSpPr>
          <p:cNvPr id="43012" name="Rectangle 7"/>
          <p:cNvSpPr>
            <a:spLocks noChangeArrowheads="1"/>
          </p:cNvSpPr>
          <p:nvPr/>
        </p:nvSpPr>
        <p:spPr bwMode="auto">
          <a:xfrm>
            <a:off x="0" y="208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13" name="Rectangle 9"/>
          <p:cNvSpPr>
            <a:spLocks noChangeArrowheads="1"/>
          </p:cNvSpPr>
          <p:nvPr/>
        </p:nvSpPr>
        <p:spPr bwMode="auto">
          <a:xfrm>
            <a:off x="0" y="2152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omplex maths formulae on a blackboard">
            <a:extLst>
              <a:ext uri="{FF2B5EF4-FFF2-40B4-BE49-F238E27FC236}">
                <a16:creationId xmlns:a16="http://schemas.microsoft.com/office/drawing/2014/main" id="{CB723B15-AB4A-BF12-A906-1CBFE8AF9E8F}"/>
              </a:ext>
            </a:extLst>
          </p:cNvPr>
          <p:cNvPicPr>
            <a:picLocks noChangeAspect="1"/>
          </p:cNvPicPr>
          <p:nvPr/>
        </p:nvPicPr>
        <p:blipFill rotWithShape="1">
          <a:blip r:embed="rId2"/>
          <a:srcRect l="2667" r="-1" b="-1"/>
          <a:stretch/>
        </p:blipFill>
        <p:spPr>
          <a:xfrm>
            <a:off x="20" y="10"/>
            <a:ext cx="9143980" cy="6857990"/>
          </a:xfrm>
          <a:prstGeom prst="rect">
            <a:avLst/>
          </a:prstGeom>
        </p:spPr>
      </p:pic>
      <p:sp useBgFill="1">
        <p:nvSpPr>
          <p:cNvPr id="12" name="Rectangle 11">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950" y="1860919"/>
            <a:ext cx="373146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 name="Title 4">
            <a:extLst>
              <a:ext uri="{FF2B5EF4-FFF2-40B4-BE49-F238E27FC236}">
                <a16:creationId xmlns:a16="http://schemas.microsoft.com/office/drawing/2014/main" id="{2565EF2B-4D5B-550C-BFCD-ACAE0C73DD96}"/>
              </a:ext>
            </a:extLst>
          </p:cNvPr>
          <p:cNvSpPr>
            <a:spLocks noGrp="1"/>
          </p:cNvSpPr>
          <p:nvPr>
            <p:ph type="title"/>
          </p:nvPr>
        </p:nvSpPr>
        <p:spPr>
          <a:xfrm>
            <a:off x="1567896" y="2299176"/>
            <a:ext cx="3098526" cy="1571164"/>
          </a:xfrm>
        </p:spPr>
        <p:txBody>
          <a:bodyPr vert="horz" lIns="91440" tIns="45720" rIns="91440" bIns="45720" rtlCol="0" anchor="t">
            <a:normAutofit/>
          </a:bodyPr>
          <a:lstStyle/>
          <a:p>
            <a:pPr eaLnBrk="1" hangingPunct="1">
              <a:lnSpc>
                <a:spcPct val="90000"/>
              </a:lnSpc>
            </a:pPr>
            <a:r>
              <a:rPr lang="en-US" sz="3100" kern="1200">
                <a:solidFill>
                  <a:schemeClr val="tx1"/>
                </a:solidFill>
              </a:rPr>
              <a:t>A Simple program</a:t>
            </a:r>
          </a:p>
        </p:txBody>
      </p:sp>
      <p:sp>
        <p:nvSpPr>
          <p:cNvPr id="6" name="Text Placeholder 5">
            <a:extLst>
              <a:ext uri="{FF2B5EF4-FFF2-40B4-BE49-F238E27FC236}">
                <a16:creationId xmlns:a16="http://schemas.microsoft.com/office/drawing/2014/main" id="{6E657586-04EB-1DAC-2BF8-E337717BCB2B}"/>
              </a:ext>
            </a:extLst>
          </p:cNvPr>
          <p:cNvSpPr>
            <a:spLocks noGrp="1"/>
          </p:cNvSpPr>
          <p:nvPr>
            <p:ph type="body" idx="1"/>
          </p:nvPr>
        </p:nvSpPr>
        <p:spPr>
          <a:xfrm>
            <a:off x="1567896" y="4199213"/>
            <a:ext cx="3143954" cy="598548"/>
          </a:xfrm>
        </p:spPr>
        <p:txBody>
          <a:bodyPr vert="horz" lIns="91440" tIns="45720" rIns="91440" bIns="45720" rtlCol="0" anchor="ctr">
            <a:normAutofit/>
          </a:bodyPr>
          <a:lstStyle/>
          <a:p>
            <a:pPr eaLnBrk="1" hangingPunct="1">
              <a:lnSpc>
                <a:spcPct val="90000"/>
              </a:lnSpc>
              <a:spcBef>
                <a:spcPts val="1000"/>
              </a:spcBef>
            </a:pPr>
            <a:endParaRPr lang="en-US" sz="1600" kern="1200"/>
          </a:p>
        </p:txBody>
      </p:sp>
      <p:cxnSp>
        <p:nvCxnSpPr>
          <p:cNvPr id="14" name="Straight Connector 13">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2377" y="403477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E9AC25A-AA1D-EF90-3348-0555C4383984}"/>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183377B5-C176-4032-BD51-C09DFD87D725}" type="slidenum">
              <a:rPr kumimoji="0" lang="en-US" alt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28</a:t>
            </a:fld>
            <a:endParaRPr kumimoji="0" lang="en-US" alt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1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2075" tIns="46038" rIns="92075" bIns="46038"/>
          <a:lstStyle/>
          <a:p>
            <a:pPr eaLnBrk="1" hangingPunct="1"/>
            <a:r>
              <a:rPr lang="en-US" altLang="en-US"/>
              <a:t>Simple Program Structure</a:t>
            </a:r>
          </a:p>
        </p:txBody>
      </p:sp>
      <p:sp>
        <p:nvSpPr>
          <p:cNvPr id="6147" name="Rectangle 3"/>
          <p:cNvSpPr>
            <a:spLocks noGrp="1" noChangeArrowheads="1"/>
          </p:cNvSpPr>
          <p:nvPr>
            <p:ph type="body" idx="1"/>
          </p:nvPr>
        </p:nvSpPr>
        <p:spPr>
          <a:xfrm>
            <a:off x="1219200" y="2438400"/>
            <a:ext cx="7467600" cy="3687763"/>
          </a:xfrm>
        </p:spPr>
        <p:txBody>
          <a:bodyPr lIns="92075" tIns="46038" rIns="92075" bIns="46038"/>
          <a:lstStyle/>
          <a:p>
            <a:pPr eaLnBrk="1" hangingPunct="1">
              <a:lnSpc>
                <a:spcPct val="90000"/>
              </a:lnSpc>
              <a:buFontTx/>
              <a:buNone/>
            </a:pPr>
            <a:r>
              <a:rPr lang="en-US" altLang="en-US" sz="2800" dirty="0"/>
              <a:t>public class </a:t>
            </a:r>
            <a:r>
              <a:rPr lang="en-US" altLang="en-US" sz="2800" dirty="0">
                <a:solidFill>
                  <a:srgbClr val="FF0000"/>
                </a:solidFill>
              </a:rPr>
              <a:t>____________</a:t>
            </a:r>
            <a:r>
              <a:rPr lang="en-US" altLang="en-US" sz="2800" dirty="0"/>
              <a:t> {</a:t>
            </a:r>
          </a:p>
          <a:p>
            <a:pPr eaLnBrk="1" hangingPunct="1">
              <a:lnSpc>
                <a:spcPct val="90000"/>
              </a:lnSpc>
              <a:buFontTx/>
              <a:buNone/>
            </a:pPr>
            <a:r>
              <a:rPr lang="en-US" altLang="en-US" sz="2800" dirty="0"/>
              <a:t>	public static void </a:t>
            </a:r>
            <a:r>
              <a:rPr lang="en-US" altLang="en-US" sz="2800" dirty="0">
                <a:solidFill>
                  <a:srgbClr val="0070C0"/>
                </a:solidFill>
              </a:rPr>
              <a:t>main</a:t>
            </a:r>
            <a:r>
              <a:rPr lang="en-US" altLang="en-US" sz="2800" dirty="0"/>
              <a:t>(String[] </a:t>
            </a:r>
            <a:r>
              <a:rPr lang="en-US" altLang="en-US" sz="2800" dirty="0" err="1"/>
              <a:t>args</a:t>
            </a:r>
            <a:r>
              <a:rPr lang="en-US" altLang="en-US" sz="2800" dirty="0"/>
              <a:t>) {</a:t>
            </a:r>
          </a:p>
          <a:p>
            <a:pPr eaLnBrk="1" hangingPunct="1">
              <a:lnSpc>
                <a:spcPct val="90000"/>
              </a:lnSpc>
              <a:buFontTx/>
              <a:buNone/>
            </a:pPr>
            <a:r>
              <a:rPr lang="en-US" altLang="en-US" sz="2800" dirty="0"/>
              <a:t>		//</a:t>
            </a:r>
            <a:r>
              <a:rPr lang="en-US" altLang="en-US" sz="2800" dirty="0">
                <a:solidFill>
                  <a:schemeClr val="bg2"/>
                </a:solidFill>
              </a:rPr>
              <a:t>Steps to be performed</a:t>
            </a:r>
          </a:p>
          <a:p>
            <a:pPr eaLnBrk="1" hangingPunct="1">
              <a:lnSpc>
                <a:spcPct val="90000"/>
              </a:lnSpc>
              <a:buFontTx/>
              <a:buNone/>
            </a:pPr>
            <a:r>
              <a:rPr lang="en-US" altLang="en-US" sz="2800" dirty="0">
                <a:solidFill>
                  <a:schemeClr val="bg2"/>
                </a:solidFill>
              </a:rPr>
              <a:t>    </a:t>
            </a:r>
          </a:p>
          <a:p>
            <a:pPr eaLnBrk="1" hangingPunct="1">
              <a:lnSpc>
                <a:spcPct val="90000"/>
              </a:lnSpc>
              <a:buFontTx/>
              <a:buNone/>
            </a:pPr>
            <a:r>
              <a:rPr lang="en-US" altLang="en-US" sz="2800" dirty="0"/>
              <a:t>	}</a:t>
            </a:r>
          </a:p>
          <a:p>
            <a:pPr eaLnBrk="1" hangingPunct="1">
              <a:lnSpc>
                <a:spcPct val="90000"/>
              </a:lnSpc>
              <a:buFontTx/>
              <a:buNone/>
            </a:pPr>
            <a:r>
              <a:rPr lang="en-US" altLang="en-US" sz="2800" dirty="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E427C0B-D8FE-4507-96B6-33C26161D456}"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Rounded Rectangular Callout 5"/>
          <p:cNvSpPr/>
          <p:nvPr/>
        </p:nvSpPr>
        <p:spPr>
          <a:xfrm>
            <a:off x="5791200" y="1600200"/>
            <a:ext cx="1600200" cy="612775"/>
          </a:xfrm>
          <a:prstGeom prst="wedgeRoundRectCallout">
            <a:avLst>
              <a:gd name="adj1" fmla="val -131767"/>
              <a:gd name="adj2" fmla="val 123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a:ea typeface="+mn-ea"/>
                <a:cs typeface="+mn-cs"/>
              </a:rPr>
              <a:t>Class name</a:t>
            </a:r>
          </a:p>
        </p:txBody>
      </p:sp>
      <p:sp>
        <p:nvSpPr>
          <p:cNvPr id="7" name="Left Bracket 6"/>
          <p:cNvSpPr/>
          <p:nvPr/>
        </p:nvSpPr>
        <p:spPr>
          <a:xfrm>
            <a:off x="838200" y="2667000"/>
            <a:ext cx="304800" cy="2362200"/>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
        <p:nvSpPr>
          <p:cNvPr id="8" name="Left Bracket 7"/>
          <p:cNvSpPr/>
          <p:nvPr/>
        </p:nvSpPr>
        <p:spPr>
          <a:xfrm>
            <a:off x="1143000" y="3124200"/>
            <a:ext cx="304800" cy="1447800"/>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4818" name="Rectangle 2"/>
          <p:cNvSpPr>
            <a:spLocks noGrp="1" noChangeArrowheads="1"/>
          </p:cNvSpPr>
          <p:nvPr>
            <p:ph type="title"/>
          </p:nvPr>
        </p:nvSpPr>
        <p:spPr>
          <a:xfrm>
            <a:off x="630936" y="548640"/>
            <a:ext cx="2700645" cy="5431536"/>
          </a:xfrm>
        </p:spPr>
        <p:txBody>
          <a:bodyPr lIns="92075" tIns="46038" rIns="92075" bIns="46038">
            <a:normAutofit/>
          </a:bodyPr>
          <a:lstStyle/>
          <a:p>
            <a:pPr eaLnBrk="1" hangingPunct="1"/>
            <a:r>
              <a:rPr lang="en-US" altLang="en-US" sz="4300"/>
              <a:t>Identifiers</a:t>
            </a:r>
          </a:p>
        </p:txBody>
      </p:sp>
      <p:sp>
        <p:nvSpPr>
          <p:cNvPr id="348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4819" name="Rectangle 3"/>
          <p:cNvSpPr>
            <a:spLocks noGrp="1" noChangeArrowheads="1"/>
          </p:cNvSpPr>
          <p:nvPr>
            <p:ph type="body" idx="1"/>
          </p:nvPr>
        </p:nvSpPr>
        <p:spPr>
          <a:xfrm>
            <a:off x="3844813" y="552091"/>
            <a:ext cx="4668251" cy="5431536"/>
          </a:xfrm>
        </p:spPr>
        <p:txBody>
          <a:bodyPr lIns="92075" tIns="46038" rIns="92075" bIns="46038" anchor="ctr">
            <a:normAutofit/>
          </a:bodyPr>
          <a:lstStyle/>
          <a:p>
            <a:pPr eaLnBrk="1" hangingPunct="1">
              <a:spcBef>
                <a:spcPct val="0"/>
              </a:spcBef>
              <a:spcAft>
                <a:spcPts val="1800"/>
              </a:spcAft>
            </a:pPr>
            <a:r>
              <a:rPr lang="en-US" altLang="en-US" sz="1900"/>
              <a:t>Special symbols to name such programming entities as variables, constants, methods, classes and packages.</a:t>
            </a:r>
          </a:p>
          <a:p>
            <a:pPr eaLnBrk="1" hangingPunct="1">
              <a:spcBef>
                <a:spcPct val="0"/>
              </a:spcBef>
              <a:spcAft>
                <a:spcPts val="600"/>
              </a:spcAft>
            </a:pPr>
            <a:r>
              <a:rPr lang="en-US" altLang="en-US" sz="1900"/>
              <a:t>Examples in the previous simple program: </a:t>
            </a:r>
          </a:p>
          <a:p>
            <a:pPr lvl="1" eaLnBrk="1" hangingPunct="1">
              <a:spcBef>
                <a:spcPct val="0"/>
              </a:spcBef>
              <a:spcAft>
                <a:spcPts val="600"/>
              </a:spcAft>
            </a:pPr>
            <a:r>
              <a:rPr lang="en-US" altLang="en-US" sz="1900"/>
              <a:t>Circle		- class name</a:t>
            </a:r>
          </a:p>
          <a:p>
            <a:pPr lvl="1" eaLnBrk="1" hangingPunct="1">
              <a:spcBef>
                <a:spcPct val="0"/>
              </a:spcBef>
              <a:spcAft>
                <a:spcPts val="600"/>
              </a:spcAft>
            </a:pPr>
            <a:r>
              <a:rPr lang="en-US" altLang="en-US" sz="1900"/>
              <a:t>radius		- data name</a:t>
            </a:r>
          </a:p>
          <a:p>
            <a:pPr lvl="1" eaLnBrk="1" hangingPunct="1">
              <a:spcBef>
                <a:spcPct val="0"/>
              </a:spcBef>
              <a:spcAft>
                <a:spcPts val="600"/>
              </a:spcAft>
            </a:pPr>
            <a:r>
              <a:rPr lang="en-US" altLang="en-US" sz="1900"/>
              <a:t>area		- data name</a:t>
            </a:r>
          </a:p>
          <a:p>
            <a:pPr lvl="1" eaLnBrk="1" hangingPunct="1">
              <a:spcBef>
                <a:spcPct val="0"/>
              </a:spcBef>
              <a:spcAft>
                <a:spcPts val="600"/>
              </a:spcAft>
            </a:pPr>
            <a:endParaRPr lang="en-US" altLang="en-US" sz="1900"/>
          </a:p>
        </p:txBody>
      </p:sp>
      <p:sp>
        <p:nvSpPr>
          <p:cNvPr id="4" name="Slide Number Placeholder 3"/>
          <p:cNvSpPr>
            <a:spLocks noGrp="1"/>
          </p:cNvSpPr>
          <p:nvPr>
            <p:ph type="sldNum" sz="quarter" idx="12"/>
          </p:nvPr>
        </p:nvSpPr>
        <p:spPr>
          <a:xfrm>
            <a:off x="6457950" y="6356350"/>
            <a:ext cx="2057400"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3D6DE3E5-F4C7-4DE1-9842-22A6C2B64C47}" type="slidenum">
              <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3</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7171" name="Rectangle 3"/>
          <p:cNvSpPr>
            <a:spLocks noGrp="1" noChangeArrowheads="1"/>
          </p:cNvSpPr>
          <p:nvPr>
            <p:ph type="body" idx="1"/>
          </p:nvPr>
        </p:nvSpPr>
        <p:spPr/>
        <p:txBody>
          <a:bodyPr lIns="92075" tIns="46038" rIns="92075" bIns="46038"/>
          <a:lstStyle/>
          <a:p>
            <a:pPr marL="457200" indent="-457200" eaLnBrk="1" hangingPunct="1"/>
            <a:r>
              <a:rPr lang="en-US" altLang="en-US"/>
              <a:t>Algorithm:</a:t>
            </a:r>
          </a:p>
          <a:p>
            <a:pPr marL="1282700" lvl="1" indent="-533400" eaLnBrk="1" hangingPunct="1">
              <a:buFont typeface="Monotype Sorts" pitchFamily="2" charset="2"/>
              <a:buAutoNum type="arabicPeriod"/>
            </a:pPr>
            <a:r>
              <a:rPr lang="en-US" altLang="en-US"/>
              <a:t>Read the radius</a:t>
            </a:r>
          </a:p>
          <a:p>
            <a:pPr marL="1282700" lvl="1" indent="-533400" eaLnBrk="1" hangingPunct="1">
              <a:buFont typeface="Monotype Sorts" pitchFamily="2" charset="2"/>
              <a:buAutoNum type="arabicPeriod"/>
            </a:pPr>
            <a:r>
              <a:rPr lang="en-US" altLang="en-US"/>
              <a:t>Compute the area using the following formula:</a:t>
            </a:r>
          </a:p>
          <a:p>
            <a:pPr marL="457200" indent="-457200" eaLnBrk="1" hangingPunct="1">
              <a:buFontTx/>
              <a:buNone/>
            </a:pPr>
            <a:r>
              <a:rPr lang="en-US" altLang="en-US"/>
              <a:t>			</a:t>
            </a:r>
            <a:r>
              <a:rPr lang="en-US" altLang="en-US" sz="2800"/>
              <a:t>area = radius x radius x pi</a:t>
            </a:r>
            <a:endParaRPr lang="en-US" altLang="en-US"/>
          </a:p>
          <a:p>
            <a:pPr marL="1282700" lvl="1" indent="-533400" eaLnBrk="1" hangingPunct="1">
              <a:buFont typeface="Monotype Sorts" pitchFamily="2" charset="2"/>
              <a:buAutoNum type="arabicPeriod" startAt="3"/>
            </a:pPr>
            <a:r>
              <a:rPr lang="en-US" altLang="en-US"/>
              <a:t>Display the area</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F75EB9-F81C-4BDD-A586-D21387A72915}"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8195" name="Rectangle 3"/>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800"/>
              <a:t>public class </a:t>
            </a:r>
            <a:r>
              <a:rPr lang="en-US" altLang="en-US" sz="2800">
                <a:solidFill>
                  <a:srgbClr val="FF0000"/>
                </a:solidFill>
              </a:rPr>
              <a:t>Circle </a:t>
            </a:r>
            <a:r>
              <a:rPr lang="en-US" altLang="en-US" sz="2800"/>
              <a:t>{</a:t>
            </a:r>
          </a:p>
          <a:p>
            <a:pPr eaLnBrk="1" hangingPunct="1">
              <a:lnSpc>
                <a:spcPct val="90000"/>
              </a:lnSpc>
              <a:buFontTx/>
              <a:buNone/>
            </a:pPr>
            <a:r>
              <a:rPr lang="en-US" altLang="en-US" sz="2800"/>
              <a:t>	public static void main(String[] args) {</a:t>
            </a:r>
          </a:p>
          <a:p>
            <a:pPr eaLnBrk="1" hangingPunct="1">
              <a:lnSpc>
                <a:spcPct val="90000"/>
              </a:lnSpc>
              <a:buFontTx/>
              <a:buNone/>
            </a:pPr>
            <a:endParaRPr lang="en-US" altLang="en-US" sz="2800"/>
          </a:p>
          <a:p>
            <a:pPr eaLnBrk="1" hangingPunct="1">
              <a:lnSpc>
                <a:spcPct val="90000"/>
              </a:lnSpc>
              <a:buFontTx/>
              <a:buNone/>
            </a:pPr>
            <a:r>
              <a:rPr lang="en-US" altLang="en-US" sz="2800"/>
              <a:t>		//</a:t>
            </a:r>
            <a:r>
              <a:rPr lang="en-US" altLang="en-US" sz="2800">
                <a:solidFill>
                  <a:schemeClr val="bg2"/>
                </a:solidFill>
              </a:rPr>
              <a:t>Step 1: Read the radius</a:t>
            </a:r>
          </a:p>
          <a:p>
            <a:pPr eaLnBrk="1" hangingPunct="1">
              <a:lnSpc>
                <a:spcPct val="90000"/>
              </a:lnSpc>
              <a:buFontTx/>
              <a:buNone/>
            </a:pPr>
            <a:endParaRPr lang="en-US" altLang="en-US" sz="2800"/>
          </a:p>
          <a:p>
            <a:pPr eaLnBrk="1" hangingPunct="1">
              <a:lnSpc>
                <a:spcPct val="90000"/>
              </a:lnSpc>
              <a:buFontTx/>
              <a:buNone/>
            </a:pPr>
            <a:r>
              <a:rPr lang="en-US" altLang="en-US" sz="2800"/>
              <a:t>		//</a:t>
            </a:r>
            <a:r>
              <a:rPr lang="en-US" altLang="en-US" sz="2800">
                <a:solidFill>
                  <a:schemeClr val="bg2"/>
                </a:solidFill>
              </a:rPr>
              <a:t>Step 2: Compute area</a:t>
            </a:r>
          </a:p>
          <a:p>
            <a:pPr eaLnBrk="1" hangingPunct="1">
              <a:lnSpc>
                <a:spcPct val="90000"/>
              </a:lnSpc>
              <a:buFontTx/>
              <a:buNone/>
            </a:pPr>
            <a:endParaRPr lang="en-US" altLang="en-US" sz="2800"/>
          </a:p>
          <a:p>
            <a:pPr eaLnBrk="1" hangingPunct="1">
              <a:lnSpc>
                <a:spcPct val="90000"/>
              </a:lnSpc>
              <a:buFontTx/>
              <a:buNone/>
            </a:pPr>
            <a:r>
              <a:rPr lang="en-US" altLang="en-US" sz="2800"/>
              <a:t>		//</a:t>
            </a:r>
            <a:r>
              <a:rPr lang="en-US" altLang="en-US" sz="2800">
                <a:solidFill>
                  <a:schemeClr val="bg2"/>
                </a:solidFill>
              </a:rPr>
              <a:t>Step 3: Display the area</a:t>
            </a:r>
          </a:p>
          <a:p>
            <a:pPr eaLnBrk="1" hangingPunct="1">
              <a:lnSpc>
                <a:spcPct val="90000"/>
              </a:lnSpc>
              <a:buFontTx/>
              <a:buNone/>
            </a:pPr>
            <a:r>
              <a:rPr lang="en-US" altLang="en-US" sz="2800"/>
              <a:t>	}</a:t>
            </a:r>
          </a:p>
          <a:p>
            <a:pPr eaLnBrk="1" hangingPunct="1">
              <a:lnSpc>
                <a:spcPct val="90000"/>
              </a:lnSpc>
              <a:buFontTx/>
              <a:buNone/>
            </a:pPr>
            <a:r>
              <a:rPr lang="en-US" altLang="en-US" sz="280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35D99F-521A-415E-8A3D-E29CFBF8076E}"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TextBox 4"/>
          <p:cNvSpPr txBox="1"/>
          <p:nvPr/>
        </p:nvSpPr>
        <p:spPr>
          <a:xfrm>
            <a:off x="3733800" y="5638800"/>
            <a:ext cx="4654550" cy="461963"/>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What are the variables involved?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9219" name="Rectangle 1027"/>
          <p:cNvSpPr>
            <a:spLocks noGrp="1" noChangeArrowheads="1"/>
          </p:cNvSpPr>
          <p:nvPr>
            <p:ph type="body" idx="1"/>
          </p:nvPr>
        </p:nvSpPr>
        <p:spPr/>
        <p:txBody>
          <a:bodyPr lIns="92075" tIns="46038" rIns="92075" bIns="46038"/>
          <a:lstStyle/>
          <a:p>
            <a:pPr eaLnBrk="1" hangingPunct="1">
              <a:lnSpc>
                <a:spcPct val="80000"/>
              </a:lnSpc>
              <a:buFontTx/>
              <a:buNone/>
            </a:pPr>
            <a:r>
              <a:rPr lang="en-US" altLang="en-US" sz="2400"/>
              <a:t>public class Circle {</a:t>
            </a:r>
          </a:p>
          <a:p>
            <a:pPr eaLnBrk="1" hangingPunct="1">
              <a:lnSpc>
                <a:spcPct val="80000"/>
              </a:lnSpc>
              <a:buFontTx/>
              <a:buNone/>
            </a:pPr>
            <a:r>
              <a:rPr lang="en-US" altLang="en-US" sz="2400"/>
              <a:t>	public static void main(String[] args) {</a:t>
            </a:r>
          </a:p>
          <a:p>
            <a:pPr eaLnBrk="1" hangingPunct="1">
              <a:lnSpc>
                <a:spcPct val="80000"/>
              </a:lnSpc>
              <a:buFontTx/>
              <a:buNone/>
            </a:pPr>
            <a:r>
              <a:rPr lang="en-US" altLang="en-US" sz="2400"/>
              <a:t>		</a:t>
            </a:r>
            <a:r>
              <a:rPr lang="en-US" altLang="en-US" sz="2400">
                <a:solidFill>
                  <a:srgbClr val="FF0000"/>
                </a:solidFill>
              </a:rPr>
              <a:t>double radius;</a:t>
            </a:r>
          </a:p>
          <a:p>
            <a:pPr eaLnBrk="1" hangingPunct="1">
              <a:lnSpc>
                <a:spcPct val="80000"/>
              </a:lnSpc>
              <a:buFontTx/>
              <a:buNone/>
            </a:pPr>
            <a:r>
              <a:rPr lang="en-US" altLang="en-US" sz="2400">
                <a:solidFill>
                  <a:srgbClr val="FF0000"/>
                </a:solidFill>
              </a:rPr>
              <a:t>		double area;</a:t>
            </a:r>
          </a:p>
          <a:p>
            <a:pPr eaLnBrk="1" hangingPunct="1">
              <a:lnSpc>
                <a:spcPct val="80000"/>
              </a:lnSpc>
              <a:buFontTx/>
              <a:buNone/>
            </a:pPr>
            <a:endParaRPr lang="en-US" altLang="en-US" sz="2400"/>
          </a:p>
          <a:p>
            <a:pPr eaLnBrk="1" hangingPunct="1">
              <a:lnSpc>
                <a:spcPct val="80000"/>
              </a:lnSpc>
              <a:buFontTx/>
              <a:buNone/>
            </a:pPr>
            <a:r>
              <a:rPr lang="en-US" altLang="en-US" sz="2400"/>
              <a:t>		//</a:t>
            </a:r>
            <a:r>
              <a:rPr lang="en-US" altLang="en-US" sz="2400">
                <a:solidFill>
                  <a:schemeClr val="bg2"/>
                </a:solidFill>
              </a:rPr>
              <a:t>Step 1: Read the radius</a:t>
            </a:r>
          </a:p>
          <a:p>
            <a:pPr eaLnBrk="1" hangingPunct="1">
              <a:lnSpc>
                <a:spcPct val="80000"/>
              </a:lnSpc>
              <a:buFontTx/>
              <a:buNone/>
            </a:pPr>
            <a:endParaRPr lang="en-US" altLang="en-US" sz="2400"/>
          </a:p>
          <a:p>
            <a:pPr eaLnBrk="1" hangingPunct="1">
              <a:lnSpc>
                <a:spcPct val="80000"/>
              </a:lnSpc>
              <a:buFontTx/>
              <a:buNone/>
            </a:pPr>
            <a:r>
              <a:rPr lang="en-US" altLang="en-US" sz="2400"/>
              <a:t>		//</a:t>
            </a:r>
            <a:r>
              <a:rPr lang="en-US" altLang="en-US" sz="2400">
                <a:solidFill>
                  <a:schemeClr val="bg2"/>
                </a:solidFill>
              </a:rPr>
              <a:t>Step 2: Compute area</a:t>
            </a:r>
          </a:p>
          <a:p>
            <a:pPr eaLnBrk="1" hangingPunct="1">
              <a:lnSpc>
                <a:spcPct val="80000"/>
              </a:lnSpc>
              <a:buFontTx/>
              <a:buNone/>
            </a:pPr>
            <a:endParaRPr lang="en-US" altLang="en-US" sz="2400"/>
          </a:p>
          <a:p>
            <a:pPr eaLnBrk="1" hangingPunct="1">
              <a:lnSpc>
                <a:spcPct val="80000"/>
              </a:lnSpc>
              <a:buFontTx/>
              <a:buNone/>
            </a:pPr>
            <a:r>
              <a:rPr lang="en-US" altLang="en-US" sz="2400"/>
              <a:t>		//</a:t>
            </a:r>
            <a:r>
              <a:rPr lang="en-US" altLang="en-US" sz="2400">
                <a:solidFill>
                  <a:schemeClr val="bg2"/>
                </a:solidFill>
              </a:rPr>
              <a:t>Step 3: Display the area</a:t>
            </a:r>
          </a:p>
          <a:p>
            <a:pPr eaLnBrk="1" hangingPunct="1">
              <a:lnSpc>
                <a:spcPct val="80000"/>
              </a:lnSpc>
              <a:buFontTx/>
              <a:buNone/>
            </a:pPr>
            <a:r>
              <a:rPr lang="en-US" altLang="en-US" sz="2400"/>
              <a:t>	}</a:t>
            </a:r>
          </a:p>
          <a:p>
            <a:pPr eaLnBrk="1" hangingPunct="1">
              <a:lnSpc>
                <a:spcPct val="80000"/>
              </a:lnSpc>
              <a:buFontTx/>
              <a:buNone/>
            </a:pPr>
            <a:r>
              <a:rPr lang="en-US" altLang="en-US" sz="240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8C8BEF-2CD8-4DE2-82A7-413727DB106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10243" name="Rectangle 1027"/>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400" dirty="0"/>
              <a:t>public class Circle {</a:t>
            </a:r>
          </a:p>
          <a:p>
            <a:pPr eaLnBrk="1" hangingPunct="1">
              <a:lnSpc>
                <a:spcPct val="90000"/>
              </a:lnSpc>
              <a:buFontTx/>
              <a:buNone/>
            </a:pPr>
            <a:r>
              <a:rPr lang="en-US" altLang="en-US" sz="2400" dirty="0"/>
              <a:t>	public static void main(String[] </a:t>
            </a:r>
            <a:r>
              <a:rPr lang="en-US" altLang="en-US" sz="2400" dirty="0" err="1"/>
              <a:t>args</a:t>
            </a:r>
            <a:r>
              <a:rPr lang="en-US" altLang="en-US" sz="2400" dirty="0"/>
              <a:t>) {</a:t>
            </a:r>
          </a:p>
          <a:p>
            <a:pPr eaLnBrk="1" hangingPunct="1">
              <a:lnSpc>
                <a:spcPct val="90000"/>
              </a:lnSpc>
              <a:buFontTx/>
              <a:buNone/>
            </a:pPr>
            <a:r>
              <a:rPr lang="en-US" altLang="en-US" sz="2400" dirty="0"/>
              <a:t>		double radius;</a:t>
            </a:r>
          </a:p>
          <a:p>
            <a:pPr eaLnBrk="1" hangingPunct="1">
              <a:lnSpc>
                <a:spcPct val="90000"/>
              </a:lnSpc>
              <a:buFontTx/>
              <a:buNone/>
            </a:pPr>
            <a:r>
              <a:rPr lang="en-US" altLang="en-US" sz="2400" dirty="0"/>
              <a:t>		double area;</a:t>
            </a:r>
          </a:p>
          <a:p>
            <a:pPr eaLnBrk="1" hangingPunct="1">
              <a:lnSpc>
                <a:spcPct val="90000"/>
              </a:lnSpc>
              <a:buFontTx/>
              <a:buNone/>
            </a:pPr>
            <a:endParaRPr lang="en-US" altLang="en-US" sz="2400" dirty="0"/>
          </a:p>
          <a:p>
            <a:pPr eaLnBrk="1" hangingPunct="1">
              <a:lnSpc>
                <a:spcPct val="90000"/>
              </a:lnSpc>
              <a:buFontTx/>
              <a:buNone/>
            </a:pPr>
            <a:r>
              <a:rPr lang="en-US" altLang="en-US" sz="2400" dirty="0"/>
              <a:t>		//</a:t>
            </a:r>
            <a:r>
              <a:rPr lang="en-US" altLang="en-US" sz="2400" dirty="0">
                <a:solidFill>
                  <a:schemeClr val="bg2"/>
                </a:solidFill>
              </a:rPr>
              <a:t>Step 1: Read the radius (assign a value)</a:t>
            </a:r>
          </a:p>
          <a:p>
            <a:pPr eaLnBrk="1" hangingPunct="1">
              <a:lnSpc>
                <a:spcPct val="90000"/>
              </a:lnSpc>
              <a:buFontTx/>
              <a:buNone/>
            </a:pPr>
            <a:r>
              <a:rPr lang="en-US" altLang="en-US" sz="2400" dirty="0">
                <a:solidFill>
                  <a:schemeClr val="bg2"/>
                </a:solidFill>
              </a:rPr>
              <a:t>		</a:t>
            </a:r>
            <a:r>
              <a:rPr lang="en-US" altLang="en-US" sz="2400" dirty="0">
                <a:solidFill>
                  <a:srgbClr val="FF0000"/>
                </a:solidFill>
              </a:rPr>
              <a:t>radius = 20.0;</a:t>
            </a:r>
          </a:p>
          <a:p>
            <a:pPr eaLnBrk="1" hangingPunct="1">
              <a:lnSpc>
                <a:spcPct val="90000"/>
              </a:lnSpc>
              <a:buFontTx/>
              <a:buNone/>
            </a:pPr>
            <a:r>
              <a:rPr lang="en-US" altLang="en-US" sz="2400" dirty="0"/>
              <a:t>		//</a:t>
            </a:r>
            <a:r>
              <a:rPr lang="en-US" altLang="en-US" sz="2400" dirty="0">
                <a:solidFill>
                  <a:schemeClr val="bg2"/>
                </a:solidFill>
              </a:rPr>
              <a:t>Step 2: Compute area</a:t>
            </a:r>
          </a:p>
          <a:p>
            <a:pPr eaLnBrk="1" hangingPunct="1">
              <a:lnSpc>
                <a:spcPct val="90000"/>
              </a:lnSpc>
              <a:buFontTx/>
              <a:buNone/>
            </a:pPr>
            <a:endParaRPr lang="en-US" altLang="en-US" sz="2400" dirty="0"/>
          </a:p>
          <a:p>
            <a:pPr eaLnBrk="1" hangingPunct="1">
              <a:lnSpc>
                <a:spcPct val="90000"/>
              </a:lnSpc>
              <a:buFontTx/>
              <a:buNone/>
            </a:pPr>
            <a:r>
              <a:rPr lang="en-US" altLang="en-US" sz="2400" dirty="0"/>
              <a:t>		//</a:t>
            </a:r>
            <a:r>
              <a:rPr lang="en-US" altLang="en-US" sz="2400" dirty="0">
                <a:solidFill>
                  <a:schemeClr val="bg2"/>
                </a:solidFill>
              </a:rPr>
              <a:t>Step 3: Display the area</a:t>
            </a:r>
          </a:p>
          <a:p>
            <a:pPr eaLnBrk="1" hangingPunct="1">
              <a:lnSpc>
                <a:spcPct val="90000"/>
              </a:lnSpc>
              <a:buFontTx/>
              <a:buNone/>
            </a:pPr>
            <a:r>
              <a:rPr lang="en-US" altLang="en-US" sz="2400" dirty="0"/>
              <a:t>	}</a:t>
            </a:r>
          </a:p>
          <a:p>
            <a:pPr eaLnBrk="1" hangingPunct="1">
              <a:lnSpc>
                <a:spcPct val="90000"/>
              </a:lnSpc>
              <a:buFontTx/>
              <a:buNone/>
            </a:pPr>
            <a:r>
              <a:rPr lang="en-US" altLang="en-US" sz="2400" dirty="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65B72-36F3-4862-851F-E16893F47C1C}"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11267" name="Rectangle 3"/>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400" dirty="0"/>
              <a:t>public class Circle {</a:t>
            </a:r>
          </a:p>
          <a:p>
            <a:pPr eaLnBrk="1" hangingPunct="1">
              <a:lnSpc>
                <a:spcPct val="90000"/>
              </a:lnSpc>
              <a:buFontTx/>
              <a:buNone/>
            </a:pPr>
            <a:r>
              <a:rPr lang="en-US" altLang="en-US" sz="2400" dirty="0"/>
              <a:t>	public static void main(String[] </a:t>
            </a:r>
            <a:r>
              <a:rPr lang="en-US" altLang="en-US" sz="2400" dirty="0" err="1"/>
              <a:t>args</a:t>
            </a:r>
            <a:r>
              <a:rPr lang="en-US" altLang="en-US" sz="2400" dirty="0"/>
              <a:t>) {</a:t>
            </a:r>
          </a:p>
          <a:p>
            <a:pPr eaLnBrk="1" hangingPunct="1">
              <a:lnSpc>
                <a:spcPct val="90000"/>
              </a:lnSpc>
              <a:buFontTx/>
              <a:buNone/>
            </a:pPr>
            <a:r>
              <a:rPr lang="en-US" altLang="en-US" sz="2400" dirty="0"/>
              <a:t>		double radius;</a:t>
            </a:r>
          </a:p>
          <a:p>
            <a:pPr eaLnBrk="1" hangingPunct="1">
              <a:lnSpc>
                <a:spcPct val="90000"/>
              </a:lnSpc>
              <a:buFontTx/>
              <a:buNone/>
            </a:pPr>
            <a:r>
              <a:rPr lang="en-US" altLang="en-US" sz="2400" dirty="0"/>
              <a:t>		double area;</a:t>
            </a:r>
          </a:p>
          <a:p>
            <a:pPr eaLnBrk="1" hangingPunct="1">
              <a:lnSpc>
                <a:spcPct val="90000"/>
              </a:lnSpc>
              <a:buFontTx/>
              <a:buNone/>
            </a:pPr>
            <a:endParaRPr lang="en-US" altLang="en-US" sz="2400" dirty="0"/>
          </a:p>
          <a:p>
            <a:pPr eaLnBrk="1" hangingPunct="1">
              <a:lnSpc>
                <a:spcPct val="90000"/>
              </a:lnSpc>
              <a:buFontTx/>
              <a:buNone/>
            </a:pPr>
            <a:r>
              <a:rPr lang="en-US" altLang="en-US" sz="2400" dirty="0"/>
              <a:t>		//</a:t>
            </a:r>
            <a:r>
              <a:rPr lang="en-US" altLang="en-US" sz="2400" dirty="0">
                <a:solidFill>
                  <a:schemeClr val="bg2"/>
                </a:solidFill>
              </a:rPr>
              <a:t>Step 1: Read the radius (assign a value)</a:t>
            </a:r>
          </a:p>
          <a:p>
            <a:pPr eaLnBrk="1" hangingPunct="1">
              <a:lnSpc>
                <a:spcPct val="90000"/>
              </a:lnSpc>
              <a:buFontTx/>
              <a:buNone/>
            </a:pPr>
            <a:r>
              <a:rPr lang="en-US" altLang="en-US" sz="2400" dirty="0"/>
              <a:t>		radius = 20.0;</a:t>
            </a:r>
          </a:p>
          <a:p>
            <a:pPr eaLnBrk="1" hangingPunct="1">
              <a:lnSpc>
                <a:spcPct val="90000"/>
              </a:lnSpc>
              <a:buFontTx/>
              <a:buNone/>
            </a:pPr>
            <a:r>
              <a:rPr lang="en-US" altLang="en-US" sz="2400" dirty="0"/>
              <a:t>		//</a:t>
            </a:r>
            <a:r>
              <a:rPr lang="en-US" altLang="en-US" sz="2400" dirty="0">
                <a:solidFill>
                  <a:schemeClr val="bg2"/>
                </a:solidFill>
              </a:rPr>
              <a:t>Step 2: Compute area</a:t>
            </a:r>
          </a:p>
          <a:p>
            <a:pPr eaLnBrk="1" hangingPunct="1">
              <a:lnSpc>
                <a:spcPct val="90000"/>
              </a:lnSpc>
              <a:buFontTx/>
              <a:buNone/>
            </a:pPr>
            <a:r>
              <a:rPr lang="en-US" altLang="en-US" sz="2400" dirty="0"/>
              <a:t>		</a:t>
            </a:r>
            <a:r>
              <a:rPr lang="en-US" altLang="en-US" sz="2400" dirty="0">
                <a:solidFill>
                  <a:srgbClr val="FF0000"/>
                </a:solidFill>
              </a:rPr>
              <a:t>area = radius * radius * 3.14159;</a:t>
            </a:r>
          </a:p>
          <a:p>
            <a:pPr eaLnBrk="1" hangingPunct="1">
              <a:lnSpc>
                <a:spcPct val="90000"/>
              </a:lnSpc>
              <a:buFontTx/>
              <a:buNone/>
            </a:pPr>
            <a:r>
              <a:rPr lang="en-US" altLang="en-US" sz="2400" dirty="0"/>
              <a:t>		//</a:t>
            </a:r>
            <a:r>
              <a:rPr lang="en-US" altLang="en-US" sz="2400" dirty="0">
                <a:solidFill>
                  <a:schemeClr val="bg2"/>
                </a:solidFill>
              </a:rPr>
              <a:t>Step 3: Display the area</a:t>
            </a:r>
          </a:p>
          <a:p>
            <a:pPr eaLnBrk="1" hangingPunct="1">
              <a:lnSpc>
                <a:spcPct val="90000"/>
              </a:lnSpc>
              <a:buFontTx/>
              <a:buNone/>
            </a:pPr>
            <a:r>
              <a:rPr lang="en-US" altLang="en-US" sz="2400" dirty="0"/>
              <a:t>	}</a:t>
            </a:r>
          </a:p>
          <a:p>
            <a:pPr eaLnBrk="1" hangingPunct="1">
              <a:lnSpc>
                <a:spcPct val="90000"/>
              </a:lnSpc>
              <a:buFontTx/>
              <a:buNone/>
            </a:pPr>
            <a:r>
              <a:rPr lang="en-US" altLang="en-US" sz="2400" dirty="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2FA3EE8-DFE4-486B-9CF9-BF5E711C3A5D}"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12291" name="Rectangle 1027"/>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400" dirty="0"/>
              <a:t>public class Circle {</a:t>
            </a:r>
          </a:p>
          <a:p>
            <a:pPr eaLnBrk="1" hangingPunct="1">
              <a:lnSpc>
                <a:spcPct val="90000"/>
              </a:lnSpc>
              <a:buFontTx/>
              <a:buNone/>
            </a:pPr>
            <a:r>
              <a:rPr lang="en-US" altLang="en-US" sz="2400" dirty="0"/>
              <a:t>	public static void main(String[] </a:t>
            </a:r>
            <a:r>
              <a:rPr lang="en-US" altLang="en-US" sz="2400" dirty="0" err="1"/>
              <a:t>args</a:t>
            </a:r>
            <a:r>
              <a:rPr lang="en-US" altLang="en-US" sz="2400" dirty="0"/>
              <a:t>) {</a:t>
            </a:r>
          </a:p>
          <a:p>
            <a:pPr eaLnBrk="1" hangingPunct="1">
              <a:lnSpc>
                <a:spcPct val="90000"/>
              </a:lnSpc>
              <a:buFontTx/>
              <a:buNone/>
            </a:pPr>
            <a:r>
              <a:rPr lang="en-US" altLang="en-US" sz="2400" dirty="0"/>
              <a:t>		double radius;</a:t>
            </a:r>
          </a:p>
          <a:p>
            <a:pPr eaLnBrk="1" hangingPunct="1">
              <a:lnSpc>
                <a:spcPct val="90000"/>
              </a:lnSpc>
              <a:buFontTx/>
              <a:buNone/>
            </a:pPr>
            <a:r>
              <a:rPr lang="en-US" altLang="en-US" sz="2400" dirty="0"/>
              <a:t>		double area;</a:t>
            </a:r>
          </a:p>
          <a:p>
            <a:pPr eaLnBrk="1" hangingPunct="1">
              <a:lnSpc>
                <a:spcPct val="90000"/>
              </a:lnSpc>
              <a:buFontTx/>
              <a:buNone/>
            </a:pPr>
            <a:endParaRPr lang="en-US" altLang="en-US" sz="2400" dirty="0"/>
          </a:p>
          <a:p>
            <a:pPr eaLnBrk="1" hangingPunct="1">
              <a:lnSpc>
                <a:spcPct val="90000"/>
              </a:lnSpc>
              <a:buFontTx/>
              <a:buNone/>
            </a:pPr>
            <a:r>
              <a:rPr lang="en-US" altLang="en-US" sz="2400" dirty="0"/>
              <a:t>		//</a:t>
            </a:r>
            <a:r>
              <a:rPr lang="en-US" altLang="en-US" sz="2400" dirty="0">
                <a:solidFill>
                  <a:schemeClr val="bg2"/>
                </a:solidFill>
              </a:rPr>
              <a:t>Step 1: Read the radius (assign a value)</a:t>
            </a:r>
          </a:p>
          <a:p>
            <a:pPr eaLnBrk="1" hangingPunct="1">
              <a:lnSpc>
                <a:spcPct val="90000"/>
              </a:lnSpc>
              <a:buFontTx/>
              <a:buNone/>
            </a:pPr>
            <a:r>
              <a:rPr lang="en-US" altLang="en-US" sz="2400" dirty="0"/>
              <a:t>		radius = 20.0;</a:t>
            </a:r>
          </a:p>
          <a:p>
            <a:pPr eaLnBrk="1" hangingPunct="1">
              <a:lnSpc>
                <a:spcPct val="90000"/>
              </a:lnSpc>
              <a:buFontTx/>
              <a:buNone/>
            </a:pPr>
            <a:r>
              <a:rPr lang="en-US" altLang="en-US" sz="2400" dirty="0"/>
              <a:t>		//</a:t>
            </a:r>
            <a:r>
              <a:rPr lang="en-US" altLang="en-US" sz="2400" dirty="0">
                <a:solidFill>
                  <a:schemeClr val="bg2"/>
                </a:solidFill>
              </a:rPr>
              <a:t>Step 2: Compute area</a:t>
            </a:r>
          </a:p>
          <a:p>
            <a:pPr eaLnBrk="1" hangingPunct="1">
              <a:lnSpc>
                <a:spcPct val="90000"/>
              </a:lnSpc>
              <a:buFontTx/>
              <a:buNone/>
            </a:pPr>
            <a:r>
              <a:rPr lang="en-US" altLang="en-US" sz="2400" dirty="0"/>
              <a:t>		area = radius * radius * 3.14159;</a:t>
            </a:r>
            <a:endParaRPr lang="en-US" altLang="en-US" sz="2400" dirty="0">
              <a:solidFill>
                <a:schemeClr val="bg2"/>
              </a:solidFill>
            </a:endParaRPr>
          </a:p>
          <a:p>
            <a:pPr eaLnBrk="1" hangingPunct="1">
              <a:lnSpc>
                <a:spcPct val="90000"/>
              </a:lnSpc>
              <a:buFontTx/>
              <a:buNone/>
            </a:pPr>
            <a:r>
              <a:rPr lang="en-US" altLang="en-US" sz="2400" dirty="0"/>
              <a:t>		//</a:t>
            </a:r>
            <a:r>
              <a:rPr lang="en-US" altLang="en-US" sz="2400" dirty="0">
                <a:solidFill>
                  <a:schemeClr val="bg2"/>
                </a:solidFill>
              </a:rPr>
              <a:t>Step 3: Display the area</a:t>
            </a:r>
          </a:p>
          <a:p>
            <a:pPr eaLnBrk="1" hangingPunct="1">
              <a:lnSpc>
                <a:spcPct val="90000"/>
              </a:lnSpc>
              <a:buFontTx/>
              <a:buNone/>
            </a:pPr>
            <a:r>
              <a:rPr lang="en-US" altLang="en-US" sz="2400" dirty="0"/>
              <a:t>		</a:t>
            </a:r>
            <a:r>
              <a:rPr lang="en-US" altLang="en-US" sz="2400" dirty="0" err="1">
                <a:solidFill>
                  <a:srgbClr val="FF0000"/>
                </a:solidFill>
              </a:rPr>
              <a:t>System.out.println</a:t>
            </a:r>
            <a:r>
              <a:rPr lang="en-US" altLang="en-US" sz="2400" dirty="0">
                <a:solidFill>
                  <a:srgbClr val="FF0000"/>
                </a:solidFill>
              </a:rPr>
              <a:t>(area);</a:t>
            </a:r>
          </a:p>
          <a:p>
            <a:pPr eaLnBrk="1" hangingPunct="1">
              <a:lnSpc>
                <a:spcPct val="90000"/>
              </a:lnSpc>
              <a:buFontTx/>
              <a:buNone/>
            </a:pPr>
            <a:r>
              <a:rPr lang="en-US" altLang="en-US" sz="2400" dirty="0"/>
              <a:t>	}</a:t>
            </a:r>
          </a:p>
          <a:p>
            <a:pPr eaLnBrk="1" hangingPunct="1">
              <a:lnSpc>
                <a:spcPct val="90000"/>
              </a:lnSpc>
              <a:buFontTx/>
              <a:buNone/>
            </a:pPr>
            <a:r>
              <a:rPr lang="en-US" altLang="en-US" sz="2400" dirty="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035C1C-30BD-4F1D-BD99-394F47A85FC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lIns="92075" tIns="46038" rIns="92075" bIns="46038"/>
          <a:lstStyle/>
          <a:p>
            <a:pPr eaLnBrk="1" hangingPunct="1"/>
            <a:r>
              <a:rPr lang="en-US" altLang="en-US"/>
              <a:t>Writing Simple Programs</a:t>
            </a:r>
          </a:p>
        </p:txBody>
      </p:sp>
      <p:sp>
        <p:nvSpPr>
          <p:cNvPr id="13315" name="Rectangle 1027"/>
          <p:cNvSpPr>
            <a:spLocks noGrp="1" noChangeArrowheads="1"/>
          </p:cNvSpPr>
          <p:nvPr>
            <p:ph type="body" idx="1"/>
          </p:nvPr>
        </p:nvSpPr>
        <p:spPr/>
        <p:txBody>
          <a:bodyPr lIns="92075" tIns="46038" rIns="92075" bIns="46038"/>
          <a:lstStyle/>
          <a:p>
            <a:pPr eaLnBrk="1" hangingPunct="1">
              <a:lnSpc>
                <a:spcPct val="90000"/>
              </a:lnSpc>
              <a:buFontTx/>
              <a:buNone/>
            </a:pPr>
            <a:r>
              <a:rPr lang="en-US" altLang="en-US" sz="2400" dirty="0"/>
              <a:t>public class Circle {</a:t>
            </a:r>
          </a:p>
          <a:p>
            <a:pPr eaLnBrk="1" hangingPunct="1">
              <a:lnSpc>
                <a:spcPct val="90000"/>
              </a:lnSpc>
              <a:buFontTx/>
              <a:buNone/>
            </a:pPr>
            <a:r>
              <a:rPr lang="en-US" altLang="en-US" sz="2400" dirty="0"/>
              <a:t>	public static void main(String[] </a:t>
            </a:r>
            <a:r>
              <a:rPr lang="en-US" altLang="en-US" sz="2400" dirty="0" err="1"/>
              <a:t>args</a:t>
            </a:r>
            <a:r>
              <a:rPr lang="en-US" altLang="en-US" sz="2400" dirty="0"/>
              <a:t>) {</a:t>
            </a:r>
          </a:p>
          <a:p>
            <a:pPr eaLnBrk="1" hangingPunct="1">
              <a:lnSpc>
                <a:spcPct val="90000"/>
              </a:lnSpc>
              <a:buFontTx/>
              <a:buNone/>
            </a:pPr>
            <a:r>
              <a:rPr lang="en-US" altLang="en-US" sz="2400" dirty="0"/>
              <a:t>		double radius;</a:t>
            </a:r>
          </a:p>
          <a:p>
            <a:pPr eaLnBrk="1" hangingPunct="1">
              <a:lnSpc>
                <a:spcPct val="90000"/>
              </a:lnSpc>
              <a:buFontTx/>
              <a:buNone/>
            </a:pPr>
            <a:r>
              <a:rPr lang="en-US" altLang="en-US" sz="2400" dirty="0"/>
              <a:t>		double area;</a:t>
            </a:r>
          </a:p>
          <a:p>
            <a:pPr eaLnBrk="1" hangingPunct="1">
              <a:lnSpc>
                <a:spcPct val="90000"/>
              </a:lnSpc>
              <a:buFontTx/>
              <a:buNone/>
            </a:pPr>
            <a:endParaRPr lang="en-US" altLang="en-US" sz="2400" dirty="0"/>
          </a:p>
          <a:p>
            <a:pPr eaLnBrk="1" hangingPunct="1">
              <a:lnSpc>
                <a:spcPct val="90000"/>
              </a:lnSpc>
              <a:buFontTx/>
              <a:buNone/>
            </a:pPr>
            <a:r>
              <a:rPr lang="en-US" altLang="en-US" sz="2400" dirty="0"/>
              <a:t>		radius = 20.0;</a:t>
            </a:r>
          </a:p>
          <a:p>
            <a:pPr eaLnBrk="1" hangingPunct="1">
              <a:lnSpc>
                <a:spcPct val="90000"/>
              </a:lnSpc>
              <a:buFontTx/>
              <a:buNone/>
            </a:pPr>
            <a:r>
              <a:rPr lang="en-US" altLang="en-US" sz="2400" dirty="0"/>
              <a:t>		area = radius * radius * 3.14159;</a:t>
            </a:r>
            <a:endParaRPr lang="en-US" altLang="en-US" sz="2400" dirty="0">
              <a:solidFill>
                <a:schemeClr val="bg2"/>
              </a:solidFill>
            </a:endParaRPr>
          </a:p>
          <a:p>
            <a:pPr eaLnBrk="1" hangingPunct="1">
              <a:lnSpc>
                <a:spcPct val="90000"/>
              </a:lnSpc>
              <a:buFontTx/>
              <a:buNone/>
            </a:pPr>
            <a:endParaRPr lang="en-US" altLang="en-US" sz="2400" dirty="0"/>
          </a:p>
          <a:p>
            <a:pPr eaLnBrk="1" hangingPunct="1">
              <a:lnSpc>
                <a:spcPct val="90000"/>
              </a:lnSpc>
              <a:buFontTx/>
              <a:buNone/>
            </a:pPr>
            <a:r>
              <a:rPr lang="en-US" altLang="en-US" sz="2400" dirty="0"/>
              <a:t>		</a:t>
            </a:r>
            <a:r>
              <a:rPr lang="en-US" altLang="en-US" sz="2400" dirty="0" err="1"/>
              <a:t>System.out.println</a:t>
            </a:r>
            <a:r>
              <a:rPr lang="en-US" altLang="en-US" sz="2400" dirty="0"/>
              <a:t>(</a:t>
            </a:r>
            <a:r>
              <a:rPr lang="en-US" altLang="en-US" sz="2400" dirty="0">
                <a:solidFill>
                  <a:srgbClr val="FF0000"/>
                </a:solidFill>
              </a:rPr>
              <a:t>“The area for the circle of radius ” 				</a:t>
            </a:r>
            <a:r>
              <a:rPr lang="en-US" altLang="en-US" sz="2400" dirty="0"/>
              <a:t>+</a:t>
            </a:r>
            <a:r>
              <a:rPr lang="en-US" altLang="en-US" sz="2400" dirty="0">
                <a:solidFill>
                  <a:srgbClr val="FF0000"/>
                </a:solidFill>
              </a:rPr>
              <a:t> </a:t>
            </a:r>
            <a:r>
              <a:rPr lang="en-US" altLang="en-US" sz="2400" dirty="0"/>
              <a:t>radius</a:t>
            </a:r>
            <a:r>
              <a:rPr lang="en-US" altLang="en-US" sz="2400" dirty="0">
                <a:solidFill>
                  <a:srgbClr val="FF0000"/>
                </a:solidFill>
              </a:rPr>
              <a:t> </a:t>
            </a:r>
            <a:r>
              <a:rPr lang="en-US" altLang="en-US" sz="2400" dirty="0"/>
              <a:t>+</a:t>
            </a:r>
            <a:r>
              <a:rPr lang="en-US" altLang="en-US" sz="2400" dirty="0">
                <a:solidFill>
                  <a:srgbClr val="FF0000"/>
                </a:solidFill>
              </a:rPr>
              <a:t> “ is ” </a:t>
            </a:r>
            <a:r>
              <a:rPr lang="en-US" altLang="en-US" sz="2400" dirty="0"/>
              <a:t>+</a:t>
            </a:r>
            <a:r>
              <a:rPr lang="en-US" altLang="en-US" sz="2400" dirty="0">
                <a:solidFill>
                  <a:srgbClr val="FF0000"/>
                </a:solidFill>
              </a:rPr>
              <a:t> </a:t>
            </a:r>
            <a:r>
              <a:rPr lang="en-US" altLang="en-US" sz="2400" dirty="0"/>
              <a:t>area);</a:t>
            </a:r>
          </a:p>
          <a:p>
            <a:pPr eaLnBrk="1" hangingPunct="1">
              <a:lnSpc>
                <a:spcPct val="90000"/>
              </a:lnSpc>
              <a:buFontTx/>
              <a:buNone/>
            </a:pPr>
            <a:r>
              <a:rPr lang="en-US" altLang="en-US" sz="2400" dirty="0"/>
              <a:t>	}</a:t>
            </a:r>
          </a:p>
          <a:p>
            <a:pPr eaLnBrk="1" hangingPunct="1">
              <a:lnSpc>
                <a:spcPct val="90000"/>
              </a:lnSpc>
              <a:buFontTx/>
              <a:buNone/>
            </a:pPr>
            <a:r>
              <a:rPr lang="en-US" altLang="en-US" sz="2400" dirty="0"/>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168B7D-E5A2-4124-B5C7-E9FA9C16423F}"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4EB5-8AC3-35F5-0CD6-C1A3798DB1A9}"/>
              </a:ext>
            </a:extLst>
          </p:cNvPr>
          <p:cNvSpPr>
            <a:spLocks noGrp="1"/>
          </p:cNvSpPr>
          <p:nvPr>
            <p:ph type="title"/>
          </p:nvPr>
        </p:nvSpPr>
        <p:spPr/>
        <p:txBody>
          <a:bodyPr/>
          <a:lstStyle/>
          <a:p>
            <a:r>
              <a:rPr lang="en-MY" dirty="0"/>
              <a:t>operators</a:t>
            </a:r>
          </a:p>
        </p:txBody>
      </p:sp>
      <p:sp>
        <p:nvSpPr>
          <p:cNvPr id="3" name="Text Placeholder 2">
            <a:extLst>
              <a:ext uri="{FF2B5EF4-FFF2-40B4-BE49-F238E27FC236}">
                <a16:creationId xmlns:a16="http://schemas.microsoft.com/office/drawing/2014/main" id="{3A51BA5F-C3D9-2915-EC61-9B052E92A04C}"/>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id="{8D068AFF-7CF2-AA8F-8105-D14500AADE8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9A90AE-0C17-4982-8641-B9195F7C0D7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531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76DABFEC-9D63-485F-8405-085875675FF8}"/>
              </a:ext>
            </a:extLst>
          </p:cNvPr>
          <p:cNvSpPr>
            <a:spLocks noGrp="1" noChangeArrowheads="1"/>
          </p:cNvSpPr>
          <p:nvPr>
            <p:ph type="title"/>
          </p:nvPr>
        </p:nvSpPr>
        <p:spPr/>
        <p:txBody>
          <a:bodyPr/>
          <a:lstStyle/>
          <a:p>
            <a:pPr eaLnBrk="1" hangingPunct="1"/>
            <a:r>
              <a:rPr lang="en-US" altLang="en-US"/>
              <a:t>Operators and Their Computer Symbols</a:t>
            </a:r>
          </a:p>
        </p:txBody>
      </p:sp>
      <p:pic>
        <p:nvPicPr>
          <p:cNvPr id="51202" name="Picture 2">
            <a:extLst>
              <a:ext uri="{FF2B5EF4-FFF2-40B4-BE49-F238E27FC236}">
                <a16:creationId xmlns:a16="http://schemas.microsoft.com/office/drawing/2014/main" id="{77367B19-4CE5-38F3-DEB7-34A7534DE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920875"/>
            <a:ext cx="880110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Slide Number Placeholder 1">
            <a:extLst>
              <a:ext uri="{FF2B5EF4-FFF2-40B4-BE49-F238E27FC236}">
                <a16:creationId xmlns:a16="http://schemas.microsoft.com/office/drawing/2014/main" id="{8FB462CA-2DEC-53CB-940D-E197B2DF7C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21BC5D9-A027-499C-B4F9-4BB6A823ECE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p:txBody>
          <a:bodyPr lIns="92075" tIns="46038" rIns="92075" bIns="46038"/>
          <a:lstStyle/>
          <a:p>
            <a:pPr eaLnBrk="1" hangingPunct="1"/>
            <a:r>
              <a:rPr lang="en-US" altLang="en-US"/>
              <a:t>Remainder Operator</a:t>
            </a:r>
          </a:p>
        </p:txBody>
      </p:sp>
      <p:sp>
        <p:nvSpPr>
          <p:cNvPr id="56323" name="Rectangle 1027"/>
          <p:cNvSpPr>
            <a:spLocks noGrp="1" noChangeArrowheads="1"/>
          </p:cNvSpPr>
          <p:nvPr>
            <p:ph type="body" idx="1"/>
          </p:nvPr>
        </p:nvSpPr>
        <p:spPr/>
        <p:txBody>
          <a:bodyPr lIns="92075" tIns="46038" rIns="92075" bIns="46038"/>
          <a:lstStyle/>
          <a:p>
            <a:pPr marL="0" indent="0" eaLnBrk="1" hangingPunct="1">
              <a:lnSpc>
                <a:spcPct val="90000"/>
              </a:lnSpc>
              <a:spcBef>
                <a:spcPct val="0"/>
              </a:spcBef>
              <a:buFontTx/>
              <a:buNone/>
            </a:pPr>
            <a:r>
              <a:rPr lang="en-US" altLang="en-US" sz="2400"/>
              <a:t>Note: Remainder is very useful in programming. </a:t>
            </a:r>
          </a:p>
          <a:p>
            <a:pPr marL="0" indent="0" eaLnBrk="1" hangingPunct="1">
              <a:lnSpc>
                <a:spcPct val="90000"/>
              </a:lnSpc>
              <a:spcBef>
                <a:spcPct val="0"/>
              </a:spcBef>
              <a:buFontTx/>
              <a:buNone/>
            </a:pPr>
            <a:endParaRPr lang="en-US" altLang="en-US" sz="2400"/>
          </a:p>
          <a:p>
            <a:pPr marL="0" indent="0" eaLnBrk="1" hangingPunct="1">
              <a:lnSpc>
                <a:spcPct val="90000"/>
              </a:lnSpc>
              <a:spcBef>
                <a:spcPct val="0"/>
              </a:spcBef>
              <a:buFontTx/>
              <a:buNone/>
            </a:pPr>
            <a:r>
              <a:rPr lang="en-US" altLang="en-US" sz="2400"/>
              <a:t>For example, an even number % 2 is always 0 and an odd number % 2 is always 1. So you can use this property to determine whether a number is even or odd. Suppose you know January 1, 2005 is Saturday, you can find that the day for February 1, 2005 is Tuesday using the following expression: </a:t>
            </a:r>
          </a:p>
        </p:txBody>
      </p:sp>
      <p:sp>
        <p:nvSpPr>
          <p:cNvPr id="56324" name="Rectangle 1029"/>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56325" name="Object 1028"/>
          <p:cNvGraphicFramePr>
            <a:graphicFrameLocks noChangeAspect="1"/>
          </p:cNvGraphicFramePr>
          <p:nvPr/>
        </p:nvGraphicFramePr>
        <p:xfrm>
          <a:off x="457200" y="4495800"/>
          <a:ext cx="8281988" cy="1905000"/>
        </p:xfrm>
        <a:graphic>
          <a:graphicData uri="http://schemas.openxmlformats.org/presentationml/2006/ole">
            <mc:AlternateContent xmlns:mc="http://schemas.openxmlformats.org/markup-compatibility/2006">
              <mc:Choice xmlns:v="urn:schemas-microsoft-com:vml" Requires="v">
                <p:oleObj r:id="rId3" imgW="4757928" imgH="1092708" progId="Word.Picture.8">
                  <p:embed/>
                </p:oleObj>
              </mc:Choice>
              <mc:Fallback>
                <p:oleObj r:id="rId3" imgW="4757928" imgH="1092708" progId="Word.Picture.8">
                  <p:embed/>
                  <p:pic>
                    <p:nvPicPr>
                      <p:cNvPr id="56325"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95800"/>
                        <a:ext cx="8281988" cy="1905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987864-A952-43CA-9EEB-F6C40E06E75A}"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7" name="TextBox 5"/>
          <p:cNvSpPr txBox="1">
            <a:spLocks noChangeArrowheads="1"/>
          </p:cNvSpPr>
          <p:nvPr/>
        </p:nvSpPr>
        <p:spPr bwMode="auto">
          <a:xfrm>
            <a:off x="7889875" y="4191000"/>
            <a:ext cx="99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ms-MY" altLang="en-US" sz="80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sym typeface="Wingdings 2" panose="05020102010507070707" pitchFamily="18" charset="2"/>
              </a:rPr>
              <a:t></a:t>
            </a:r>
            <a:endParaRPr kumimoji="0" lang="ms-MY" altLang="en-US" sz="80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848" name="Rectangle 3584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5842" name="Rectangle 2"/>
          <p:cNvSpPr>
            <a:spLocks noGrp="1" noChangeArrowheads="1"/>
          </p:cNvSpPr>
          <p:nvPr>
            <p:ph type="title"/>
          </p:nvPr>
        </p:nvSpPr>
        <p:spPr>
          <a:xfrm>
            <a:off x="630936" y="548640"/>
            <a:ext cx="2700645" cy="5431536"/>
          </a:xfrm>
        </p:spPr>
        <p:txBody>
          <a:bodyPr lIns="92075" tIns="46038" rIns="92075" bIns="46038">
            <a:normAutofit/>
          </a:bodyPr>
          <a:lstStyle/>
          <a:p>
            <a:pPr eaLnBrk="1" hangingPunct="1"/>
            <a:r>
              <a:rPr lang="en-US" altLang="en-US" sz="4300"/>
              <a:t>Identifiers</a:t>
            </a:r>
          </a:p>
        </p:txBody>
      </p:sp>
      <p:sp>
        <p:nvSpPr>
          <p:cNvPr id="3585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5843" name="Rectangle 3"/>
          <p:cNvSpPr>
            <a:spLocks noGrp="1" noChangeArrowheads="1"/>
          </p:cNvSpPr>
          <p:nvPr>
            <p:ph type="body" idx="1"/>
          </p:nvPr>
        </p:nvSpPr>
        <p:spPr>
          <a:xfrm>
            <a:off x="3844813" y="552091"/>
            <a:ext cx="4668251" cy="5431536"/>
          </a:xfrm>
        </p:spPr>
        <p:txBody>
          <a:bodyPr lIns="92075" tIns="46038" rIns="92075" bIns="46038" anchor="ctr">
            <a:normAutofit/>
          </a:bodyPr>
          <a:lstStyle/>
          <a:p>
            <a:pPr eaLnBrk="1" hangingPunct="1">
              <a:spcBef>
                <a:spcPts val="1200"/>
              </a:spcBef>
            </a:pPr>
            <a:r>
              <a:rPr lang="en-US" altLang="en-US" sz="1900"/>
              <a:t>An identifier is a sequence of characters that consist of letters, digits, underscores (_), and dollar signs ($). </a:t>
            </a:r>
          </a:p>
          <a:p>
            <a:pPr eaLnBrk="1" hangingPunct="1">
              <a:spcBef>
                <a:spcPts val="1200"/>
              </a:spcBef>
            </a:pPr>
            <a:r>
              <a:rPr lang="en-US" altLang="en-US" sz="1900"/>
              <a:t>An identifier must begin with a letter, an underscore (_), or a dollar sign ($). </a:t>
            </a:r>
          </a:p>
          <a:p>
            <a:pPr eaLnBrk="1" hangingPunct="1">
              <a:spcBef>
                <a:spcPts val="1200"/>
              </a:spcBef>
            </a:pPr>
            <a:r>
              <a:rPr lang="en-US" altLang="en-US" sz="1900"/>
              <a:t>An identifier cannot:</a:t>
            </a:r>
          </a:p>
          <a:p>
            <a:pPr lvl="1" eaLnBrk="1" hangingPunct="1">
              <a:spcBef>
                <a:spcPts val="600"/>
              </a:spcBef>
            </a:pPr>
            <a:r>
              <a:rPr lang="en-US" altLang="en-US" sz="1900"/>
              <a:t>be a reserved word, e.g. </a:t>
            </a:r>
            <a:r>
              <a:rPr lang="en-US" altLang="en-US" sz="1900" b="1">
                <a:latin typeface="Courier New" panose="02070309020205020404" pitchFamily="49" charset="0"/>
              </a:rPr>
              <a:t>true</a:t>
            </a:r>
            <a:r>
              <a:rPr lang="en-US" altLang="en-US" sz="1900"/>
              <a:t>, </a:t>
            </a:r>
            <a:r>
              <a:rPr lang="en-US" altLang="en-US" sz="1900" b="1">
                <a:latin typeface="Courier New" panose="02070309020205020404" pitchFamily="49" charset="0"/>
              </a:rPr>
              <a:t>false</a:t>
            </a:r>
            <a:r>
              <a:rPr lang="en-US" altLang="en-US" sz="1900"/>
              <a:t>, or </a:t>
            </a:r>
            <a:r>
              <a:rPr lang="en-US" altLang="en-US" sz="1900" b="1">
                <a:latin typeface="Courier New" panose="02070309020205020404" pitchFamily="49" charset="0"/>
              </a:rPr>
              <a:t>null</a:t>
            </a:r>
            <a:endParaRPr lang="en-US" altLang="en-US" sz="1900"/>
          </a:p>
          <a:p>
            <a:pPr lvl="1" eaLnBrk="1" hangingPunct="1">
              <a:spcBef>
                <a:spcPts val="600"/>
              </a:spcBef>
            </a:pPr>
            <a:r>
              <a:rPr lang="en-US" altLang="en-US" sz="1900"/>
              <a:t>start with a digit</a:t>
            </a:r>
          </a:p>
          <a:p>
            <a:pPr lvl="1" eaLnBrk="1" hangingPunct="1">
              <a:spcBef>
                <a:spcPts val="600"/>
              </a:spcBef>
            </a:pPr>
            <a:r>
              <a:rPr lang="en-US" altLang="en-US" sz="1900"/>
              <a:t>contain a (blank) space</a:t>
            </a:r>
          </a:p>
          <a:p>
            <a:pPr lvl="1" eaLnBrk="1" hangingPunct="1">
              <a:spcBef>
                <a:spcPts val="600"/>
              </a:spcBef>
            </a:pPr>
            <a:r>
              <a:rPr lang="en-US" altLang="en-US" sz="1900"/>
              <a:t>contain special characters, except _ and $</a:t>
            </a:r>
          </a:p>
          <a:p>
            <a:pPr eaLnBrk="1" hangingPunct="1">
              <a:spcBef>
                <a:spcPts val="1200"/>
              </a:spcBef>
            </a:pPr>
            <a:r>
              <a:rPr lang="en-US" altLang="en-US" sz="1900"/>
              <a:t>An identifier can be of any length.</a:t>
            </a:r>
          </a:p>
        </p:txBody>
      </p:sp>
      <p:sp>
        <p:nvSpPr>
          <p:cNvPr id="4" name="Slide Number Placeholder 3"/>
          <p:cNvSpPr>
            <a:spLocks noGrp="1"/>
          </p:cNvSpPr>
          <p:nvPr>
            <p:ph type="sldNum" sz="quarter" idx="12"/>
          </p:nvPr>
        </p:nvSpPr>
        <p:spPr>
          <a:xfrm>
            <a:off x="6457950" y="6356350"/>
            <a:ext cx="2057400"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EE028787-BE06-4282-8621-30E2F73EA195}" type="slidenum">
              <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4</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2522F42E-65AD-C3B8-806B-069DA9809005}"/>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1D6FFDF-AA57-4BC3-9D38-23871EF0F43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3250" name="Rectangle 2">
            <a:extLst>
              <a:ext uri="{FF2B5EF4-FFF2-40B4-BE49-F238E27FC236}">
                <a16:creationId xmlns:a16="http://schemas.microsoft.com/office/drawing/2014/main" id="{969F5593-ACEC-E37C-DB20-7EB6BD107FEB}"/>
              </a:ext>
            </a:extLst>
          </p:cNvPr>
          <p:cNvSpPr>
            <a:spLocks noGrp="1" noChangeArrowheads="1"/>
          </p:cNvSpPr>
          <p:nvPr>
            <p:ph type="title"/>
          </p:nvPr>
        </p:nvSpPr>
        <p:spPr>
          <a:xfrm>
            <a:off x="155575" y="0"/>
            <a:ext cx="8794750" cy="1371600"/>
          </a:xfrm>
        </p:spPr>
        <p:txBody>
          <a:bodyPr/>
          <a:lstStyle/>
          <a:p>
            <a:r>
              <a:rPr lang="en-US" altLang="en-US"/>
              <a:t>Augmented Assignment Operators</a:t>
            </a:r>
          </a:p>
        </p:txBody>
      </p:sp>
      <p:pic>
        <p:nvPicPr>
          <p:cNvPr id="53251" name="Picture 5">
            <a:extLst>
              <a:ext uri="{FF2B5EF4-FFF2-40B4-BE49-F238E27FC236}">
                <a16:creationId xmlns:a16="http://schemas.microsoft.com/office/drawing/2014/main" id="{2F8310B3-6EB2-26A4-4775-07A2EDFF1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lIns="92075" tIns="46038" rIns="92075" bIns="46038"/>
          <a:lstStyle/>
          <a:p>
            <a:pPr eaLnBrk="1" hangingPunct="1"/>
            <a:r>
              <a:rPr lang="en-US" altLang="en-US"/>
              <a:t>Increment and</a:t>
            </a:r>
            <a:br>
              <a:rPr lang="en-US" altLang="en-US"/>
            </a:br>
            <a:r>
              <a:rPr lang="en-US" altLang="en-US"/>
              <a:t>Decrement Operators</a:t>
            </a:r>
          </a:p>
        </p:txBody>
      </p:sp>
      <p:sp>
        <p:nvSpPr>
          <p:cNvPr id="67587" name="Rectangle 9"/>
          <p:cNvSpPr>
            <a:spLocks noChangeArrowheads="1"/>
          </p:cNvSpPr>
          <p:nvPr/>
        </p:nvSpPr>
        <p:spPr bwMode="auto">
          <a:xfrm>
            <a:off x="293370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88" name="Rectangle 10"/>
          <p:cNvSpPr>
            <a:spLocks noChangeArrowheads="1"/>
          </p:cNvSpPr>
          <p:nvPr/>
        </p:nvSpPr>
        <p:spPr bwMode="auto">
          <a:xfrm>
            <a:off x="2933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tabLst>
                <a:tab pos="3246438" algn="l"/>
              </a:tabLst>
              <a:defRPr sz="2000">
                <a:solidFill>
                  <a:schemeClr val="tx1"/>
                </a:solidFill>
                <a:latin typeface="Times New Roman" panose="02020603050405020304" pitchFamily="18" charset="0"/>
              </a:defRPr>
            </a:lvl1pPr>
            <a:lvl2pPr marL="742950" indent="-285750" eaLnBrk="0" hangingPunct="0">
              <a:tabLst>
                <a:tab pos="3246438" algn="l"/>
              </a:tabLst>
              <a:defRPr sz="2000">
                <a:solidFill>
                  <a:schemeClr val="tx1"/>
                </a:solidFill>
                <a:latin typeface="Times New Roman" panose="02020603050405020304" pitchFamily="18" charset="0"/>
              </a:defRPr>
            </a:lvl2pPr>
            <a:lvl3pPr marL="1143000" indent="-228600" eaLnBrk="0" hangingPunct="0">
              <a:tabLst>
                <a:tab pos="3246438" algn="l"/>
              </a:tabLst>
              <a:defRPr sz="2000">
                <a:solidFill>
                  <a:schemeClr val="tx1"/>
                </a:solidFill>
                <a:latin typeface="Times New Roman" panose="02020603050405020304" pitchFamily="18" charset="0"/>
              </a:defRPr>
            </a:lvl3pPr>
            <a:lvl4pPr marL="1600200" indent="-228600" eaLnBrk="0" hangingPunct="0">
              <a:tabLst>
                <a:tab pos="3246438" algn="l"/>
              </a:tabLst>
              <a:defRPr sz="2000">
                <a:solidFill>
                  <a:schemeClr val="tx1"/>
                </a:solidFill>
                <a:latin typeface="Times New Roman" panose="02020603050405020304" pitchFamily="18" charset="0"/>
              </a:defRPr>
            </a:lvl4pPr>
            <a:lvl5pPr marL="2057400" indent="-228600" eaLnBrk="0" hangingPunct="0">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246438" algn="l"/>
              </a:tabLs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46438" algn="l"/>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89" name="Rectangle 15"/>
          <p:cNvSpPr>
            <a:spLocks noChangeArrowheads="1"/>
          </p:cNvSpPr>
          <p:nvPr/>
        </p:nvSpPr>
        <p:spPr bwMode="auto">
          <a:xfrm>
            <a:off x="228600" y="1752600"/>
            <a:ext cx="8686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371600" indent="-1371600" eaLnBrk="0" hangingPunct="0">
              <a:tabLst>
                <a:tab pos="3433763" algn="l"/>
              </a:tabLst>
              <a:defRPr sz="2000">
                <a:solidFill>
                  <a:schemeClr val="tx1"/>
                </a:solidFill>
                <a:latin typeface="Times New Roman" panose="02020603050405020304" pitchFamily="18" charset="0"/>
              </a:defRPr>
            </a:lvl1pPr>
            <a:lvl2pPr marL="742950" indent="-285750" eaLnBrk="0" hangingPunct="0">
              <a:tabLst>
                <a:tab pos="3433763" algn="l"/>
              </a:tabLst>
              <a:defRPr sz="2000">
                <a:solidFill>
                  <a:schemeClr val="tx1"/>
                </a:solidFill>
                <a:latin typeface="Times New Roman" panose="02020603050405020304" pitchFamily="18" charset="0"/>
              </a:defRPr>
            </a:lvl2pPr>
            <a:lvl3pPr marL="1143000" indent="-228600" eaLnBrk="0" hangingPunct="0">
              <a:tabLst>
                <a:tab pos="3433763" algn="l"/>
              </a:tabLst>
              <a:defRPr sz="2000">
                <a:solidFill>
                  <a:schemeClr val="tx1"/>
                </a:solidFill>
                <a:latin typeface="Times New Roman" panose="02020603050405020304" pitchFamily="18" charset="0"/>
              </a:defRPr>
            </a:lvl3pPr>
            <a:lvl4pPr marL="1600200" indent="-228600" eaLnBrk="0" hangingPunct="0">
              <a:tabLst>
                <a:tab pos="3433763" algn="l"/>
              </a:tabLst>
              <a:defRPr sz="2000">
                <a:solidFill>
                  <a:schemeClr val="tx1"/>
                </a:solidFill>
                <a:latin typeface="Times New Roman" panose="02020603050405020304" pitchFamily="18" charset="0"/>
              </a:defRPr>
            </a:lvl4pPr>
            <a:lvl5pPr marL="2057400" indent="-228600" eaLnBrk="0" hangingPunct="0">
              <a:tabLst>
                <a:tab pos="3433763" algn="l"/>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33763" algn="l"/>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33763" algn="l"/>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33763" algn="l"/>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33763" algn="l"/>
              </a:tabLst>
              <a:defRPr sz="2000">
                <a:solidFill>
                  <a:schemeClr val="tx1"/>
                </a:solidFill>
                <a:latin typeface="Times New Roman" panose="02020603050405020304" pitchFamily="18" charset="0"/>
              </a:defRPr>
            </a:lvl9pPr>
          </a:lstStyle>
          <a:p>
            <a:pPr marL="1371600" marR="0" lvl="0" indent="-1371600" algn="l" defTabSz="914400" rtl="0" eaLnBrk="0" fontAlgn="base" latinLnBrk="0" hangingPunct="0">
              <a:lnSpc>
                <a:spcPct val="100000"/>
              </a:lnSpc>
              <a:spcBef>
                <a:spcPct val="0"/>
              </a:spcBef>
              <a:spcAft>
                <a:spcPct val="0"/>
              </a:spcAft>
              <a:buClrTx/>
              <a:buSzTx/>
              <a:buFontTx/>
              <a:buNone/>
              <a:tabLst>
                <a:tab pos="3433763" algn="l"/>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1371600" marR="0" lvl="0" indent="-1371600" algn="l" defTabSz="914400" rtl="0" eaLnBrk="0" fontAlgn="base" latinLnBrk="0" hangingPunct="0">
              <a:lnSpc>
                <a:spcPct val="100000"/>
              </a:lnSpc>
              <a:spcBef>
                <a:spcPct val="0"/>
              </a:spcBef>
              <a:spcAft>
                <a:spcPct val="0"/>
              </a:spcAft>
              <a:buClrTx/>
              <a:buSzTx/>
              <a:buFontTx/>
              <a:buNone/>
              <a:tabLst>
                <a:tab pos="3433763"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1371600" marR="0" lvl="0" indent="-1371600" algn="l" defTabSz="914400" rtl="0" eaLnBrk="0" fontAlgn="base" latinLnBrk="0" hangingPunct="0">
              <a:lnSpc>
                <a:spcPct val="100000"/>
              </a:lnSpc>
              <a:spcBef>
                <a:spcPct val="0"/>
              </a:spcBef>
              <a:spcAft>
                <a:spcPct val="0"/>
              </a:spcAft>
              <a:buClrTx/>
              <a:buSzTx/>
              <a:buFontTx/>
              <a:buNone/>
              <a:tabLst>
                <a:tab pos="3433763"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1371600" marR="0" lvl="0" indent="-1371600" algn="l" defTabSz="914400" rtl="0" eaLnBrk="0" fontAlgn="base" latinLnBrk="0" hangingPunct="0">
              <a:lnSpc>
                <a:spcPct val="100000"/>
              </a:lnSpc>
              <a:spcBef>
                <a:spcPct val="0"/>
              </a:spcBef>
              <a:spcAft>
                <a:spcPct val="0"/>
              </a:spcAft>
              <a:buClrTx/>
              <a:buSzTx/>
              <a:buFontTx/>
              <a:buNone/>
              <a:tabLst>
                <a:tab pos="3433763"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1371600" marR="0" lvl="0" indent="-1371600" algn="l" defTabSz="914400" rtl="0" eaLnBrk="0" fontAlgn="base" latinLnBrk="0" hangingPunct="0">
              <a:lnSpc>
                <a:spcPct val="100000"/>
              </a:lnSpc>
              <a:spcBef>
                <a:spcPct val="0"/>
              </a:spcBef>
              <a:spcAft>
                <a:spcPct val="0"/>
              </a:spcAft>
              <a:buClrTx/>
              <a:buSzTx/>
              <a:buFontTx/>
              <a:buNone/>
              <a:tabLst>
                <a:tab pos="3433763"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79790F-F348-4EE8-BEE1-AF7F44B0A3AA}"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7" name="Table 6"/>
          <p:cNvGraphicFramePr>
            <a:graphicFrameLocks noGrp="1"/>
          </p:cNvGraphicFramePr>
          <p:nvPr/>
        </p:nvGraphicFramePr>
        <p:xfrm>
          <a:off x="381000" y="1828800"/>
          <a:ext cx="8458200" cy="3895763"/>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482267">
                <a:tc>
                  <a:txBody>
                    <a:bodyPr/>
                    <a:lstStyle/>
                    <a:p>
                      <a:r>
                        <a:rPr lang="en-US" sz="2000" b="0" dirty="0">
                          <a:solidFill>
                            <a:schemeClr val="tx1"/>
                          </a:solidFill>
                          <a:cs typeface="Times New Roman" pitchFamily="18" charset="0"/>
                        </a:rPr>
                        <a:t>Operator</a:t>
                      </a:r>
                      <a:endParaRPr lang="en-US" sz="2000" b="0" dirty="0">
                        <a:solidFill>
                          <a:schemeClr val="tx1"/>
                        </a:solidFill>
                      </a:endParaRPr>
                    </a:p>
                  </a:txBody>
                  <a:tcPr marT="45687" marB="45687"/>
                </a:tc>
                <a:tc>
                  <a:txBody>
                    <a:bodyPr/>
                    <a:lstStyle/>
                    <a:p>
                      <a:r>
                        <a:rPr lang="en-US" sz="2000" b="0" dirty="0">
                          <a:solidFill>
                            <a:schemeClr val="tx1"/>
                          </a:solidFill>
                          <a:cs typeface="Times New Roman" pitchFamily="18" charset="0"/>
                        </a:rPr>
                        <a:t>Name</a:t>
                      </a:r>
                      <a:endParaRPr lang="en-US" sz="2000" b="0" dirty="0">
                        <a:solidFill>
                          <a:schemeClr val="tx1"/>
                        </a:solidFill>
                      </a:endParaRPr>
                    </a:p>
                  </a:txBody>
                  <a:tcPr marT="45687" marB="45687"/>
                </a:tc>
                <a:tc>
                  <a:txBody>
                    <a:bodyPr/>
                    <a:lstStyle/>
                    <a:p>
                      <a:r>
                        <a:rPr lang="en-US" sz="2000" b="0" dirty="0">
                          <a:solidFill>
                            <a:schemeClr val="tx1"/>
                          </a:solidFill>
                          <a:cs typeface="Times New Roman" pitchFamily="18" charset="0"/>
                        </a:rPr>
                        <a:t>Description</a:t>
                      </a:r>
                      <a:endParaRPr lang="en-US" sz="2000" b="0" dirty="0">
                        <a:solidFill>
                          <a:schemeClr val="tx1"/>
                        </a:solidFill>
                      </a:endParaRPr>
                    </a:p>
                  </a:txBody>
                  <a:tcPr marT="45687" marB="45687"/>
                </a:tc>
                <a:extLst>
                  <a:ext uri="{0D108BD9-81ED-4DB2-BD59-A6C34878D82A}">
                    <a16:rowId xmlns:a16="http://schemas.microsoft.com/office/drawing/2014/main" val="10000"/>
                  </a:ext>
                </a:extLst>
              </a:tr>
              <a:tr h="1005763">
                <a:tc>
                  <a:txBody>
                    <a:bodyPr/>
                    <a:lstStyle/>
                    <a:p>
                      <a:r>
                        <a:rPr lang="en-US" sz="2000" u="none" dirty="0">
                          <a:cs typeface="Times New Roman" pitchFamily="18" charset="0"/>
                        </a:rPr>
                        <a:t>++</a:t>
                      </a:r>
                      <a:r>
                        <a:rPr lang="en-US" sz="2000" u="none" dirty="0" err="1">
                          <a:cs typeface="Times New Roman" pitchFamily="18" charset="0"/>
                        </a:rPr>
                        <a:t>var</a:t>
                      </a:r>
                      <a:endParaRPr lang="en-US" sz="2000" u="none" dirty="0"/>
                    </a:p>
                  </a:txBody>
                  <a:tcPr marT="45687" marB="45687"/>
                </a:tc>
                <a:tc>
                  <a:txBody>
                    <a:bodyPr/>
                    <a:lstStyle/>
                    <a:p>
                      <a:r>
                        <a:rPr lang="en-US" sz="2000" dirty="0" err="1">
                          <a:cs typeface="Times New Roman" pitchFamily="18" charset="0"/>
                        </a:rPr>
                        <a:t>preincrement</a:t>
                      </a:r>
                      <a:endParaRPr lang="en-US" sz="2000" dirty="0"/>
                    </a:p>
                  </a:txBody>
                  <a:tcPr marT="45687" marB="45687"/>
                </a:tc>
                <a:tc>
                  <a:txBody>
                    <a:bodyPr/>
                    <a:lstStyle/>
                    <a:p>
                      <a:r>
                        <a:rPr lang="en-US" sz="2000" dirty="0">
                          <a:cs typeface="Times New Roman" pitchFamily="18" charset="0"/>
                        </a:rPr>
                        <a:t>The expression (++</a:t>
                      </a:r>
                      <a:r>
                        <a:rPr lang="en-US" sz="2000" dirty="0" err="1">
                          <a:cs typeface="Times New Roman" pitchFamily="18" charset="0"/>
                        </a:rPr>
                        <a:t>var</a:t>
                      </a:r>
                      <a:r>
                        <a:rPr lang="en-US" sz="2000" dirty="0">
                          <a:cs typeface="Times New Roman" pitchFamily="18" charset="0"/>
                        </a:rPr>
                        <a:t>) increments </a:t>
                      </a:r>
                      <a:r>
                        <a:rPr lang="en-US" sz="2000" u="sng" dirty="0" err="1">
                          <a:cs typeface="Times New Roman" pitchFamily="18" charset="0"/>
                        </a:rPr>
                        <a:t>var</a:t>
                      </a:r>
                      <a:r>
                        <a:rPr lang="en-US" sz="2000" dirty="0">
                          <a:cs typeface="Times New Roman" pitchFamily="18" charset="0"/>
                        </a:rPr>
                        <a:t> by 1 and evaluates to the </a:t>
                      </a:r>
                      <a:r>
                        <a:rPr lang="en-US" sz="2000" i="1" dirty="0">
                          <a:cs typeface="Times New Roman" pitchFamily="18" charset="0"/>
                        </a:rPr>
                        <a:t>new</a:t>
                      </a:r>
                      <a:r>
                        <a:rPr lang="en-US" sz="2000" dirty="0">
                          <a:cs typeface="Times New Roman" pitchFamily="18" charset="0"/>
                        </a:rPr>
                        <a:t> value in </a:t>
                      </a:r>
                      <a:r>
                        <a:rPr lang="en-US" sz="2000" u="sng" dirty="0" err="1">
                          <a:cs typeface="Times New Roman" pitchFamily="18" charset="0"/>
                        </a:rPr>
                        <a:t>var</a:t>
                      </a:r>
                      <a:r>
                        <a:rPr lang="en-US" sz="2000" dirty="0">
                          <a:cs typeface="Times New Roman" pitchFamily="18" charset="0"/>
                        </a:rPr>
                        <a:t> </a:t>
                      </a:r>
                      <a:r>
                        <a:rPr lang="en-US" sz="2000" i="1" dirty="0">
                          <a:cs typeface="Times New Roman" pitchFamily="18" charset="0"/>
                        </a:rPr>
                        <a:t>after</a:t>
                      </a:r>
                      <a:r>
                        <a:rPr lang="en-US" sz="2000" dirty="0">
                          <a:cs typeface="Times New Roman" pitchFamily="18" charset="0"/>
                        </a:rPr>
                        <a:t> the increment.</a:t>
                      </a:r>
                      <a:endParaRPr lang="en-US" sz="2000" dirty="0"/>
                    </a:p>
                  </a:txBody>
                  <a:tcPr marT="45687" marB="45687"/>
                </a:tc>
                <a:extLst>
                  <a:ext uri="{0D108BD9-81ED-4DB2-BD59-A6C34878D82A}">
                    <a16:rowId xmlns:a16="http://schemas.microsoft.com/office/drawing/2014/main" val="10001"/>
                  </a:ext>
                </a:extLst>
              </a:tr>
              <a:tr h="700967">
                <a:tc>
                  <a:txBody>
                    <a:bodyPr/>
                    <a:lstStyle/>
                    <a:p>
                      <a:r>
                        <a:rPr lang="en-US" sz="2000" u="none" dirty="0" err="1">
                          <a:cs typeface="Times New Roman" pitchFamily="18" charset="0"/>
                        </a:rPr>
                        <a:t>var</a:t>
                      </a:r>
                      <a:r>
                        <a:rPr lang="en-US" sz="2000" u="none" dirty="0">
                          <a:cs typeface="Times New Roman" pitchFamily="18" charset="0"/>
                        </a:rPr>
                        <a:t>++</a:t>
                      </a:r>
                      <a:endParaRPr lang="en-US" sz="2000" u="none" dirty="0"/>
                    </a:p>
                  </a:txBody>
                  <a:tcPr marT="45687" marB="45687"/>
                </a:tc>
                <a:tc>
                  <a:txBody>
                    <a:bodyPr/>
                    <a:lstStyle/>
                    <a:p>
                      <a:r>
                        <a:rPr lang="en-US" sz="2000" dirty="0" err="1">
                          <a:cs typeface="Times New Roman" pitchFamily="18" charset="0"/>
                        </a:rPr>
                        <a:t>postincrement</a:t>
                      </a:r>
                      <a:endParaRPr lang="en-US" sz="2000" dirty="0"/>
                    </a:p>
                  </a:txBody>
                  <a:tcPr marT="45687" marB="45687"/>
                </a:tc>
                <a:tc>
                  <a:txBody>
                    <a:bodyPr/>
                    <a:lstStyle/>
                    <a:p>
                      <a:r>
                        <a:rPr lang="en-US" sz="2000" dirty="0">
                          <a:cs typeface="Times New Roman" pitchFamily="18" charset="0"/>
                        </a:rPr>
                        <a:t>The expression (</a:t>
                      </a:r>
                      <a:r>
                        <a:rPr lang="en-US" sz="2000" dirty="0" err="1">
                          <a:cs typeface="Times New Roman" pitchFamily="18" charset="0"/>
                        </a:rPr>
                        <a:t>var</a:t>
                      </a:r>
                      <a:r>
                        <a:rPr lang="en-US" sz="2000" dirty="0">
                          <a:cs typeface="Times New Roman" pitchFamily="18" charset="0"/>
                        </a:rPr>
                        <a:t>++) evaluates to the </a:t>
                      </a:r>
                      <a:r>
                        <a:rPr lang="en-US" sz="2000" i="1" dirty="0">
                          <a:cs typeface="Times New Roman" pitchFamily="18" charset="0"/>
                        </a:rPr>
                        <a:t>original</a:t>
                      </a:r>
                      <a:r>
                        <a:rPr lang="en-US" sz="2000" dirty="0">
                          <a:cs typeface="Times New Roman" pitchFamily="18" charset="0"/>
                        </a:rPr>
                        <a:t> value in </a:t>
                      </a:r>
                      <a:r>
                        <a:rPr lang="en-US" sz="2000" u="sng" dirty="0" err="1">
                          <a:cs typeface="Times New Roman" pitchFamily="18" charset="0"/>
                        </a:rPr>
                        <a:t>var</a:t>
                      </a:r>
                      <a:r>
                        <a:rPr lang="en-US" sz="2000" dirty="0">
                          <a:cs typeface="Times New Roman" pitchFamily="18" charset="0"/>
                        </a:rPr>
                        <a:t> and increments </a:t>
                      </a:r>
                      <a:r>
                        <a:rPr lang="en-US" sz="2000" u="sng" dirty="0" err="1">
                          <a:cs typeface="Times New Roman" pitchFamily="18" charset="0"/>
                        </a:rPr>
                        <a:t>var</a:t>
                      </a:r>
                      <a:r>
                        <a:rPr lang="en-US" sz="2000" dirty="0">
                          <a:cs typeface="Times New Roman" pitchFamily="18" charset="0"/>
                        </a:rPr>
                        <a:t> by 1.</a:t>
                      </a:r>
                      <a:endParaRPr lang="en-US" sz="2000" dirty="0"/>
                    </a:p>
                  </a:txBody>
                  <a:tcPr marT="45687" marB="45687"/>
                </a:tc>
                <a:extLst>
                  <a:ext uri="{0D108BD9-81ED-4DB2-BD59-A6C34878D82A}">
                    <a16:rowId xmlns:a16="http://schemas.microsoft.com/office/drawing/2014/main" val="10002"/>
                  </a:ext>
                </a:extLst>
              </a:tr>
              <a:tr h="1005763">
                <a:tc>
                  <a:txBody>
                    <a:bodyPr/>
                    <a:lstStyle/>
                    <a:p>
                      <a:r>
                        <a:rPr lang="en-US" sz="2000" u="none" dirty="0">
                          <a:cs typeface="Times New Roman" pitchFamily="18" charset="0"/>
                        </a:rPr>
                        <a:t>--</a:t>
                      </a:r>
                      <a:r>
                        <a:rPr lang="en-US" sz="2000" u="none" dirty="0" err="1">
                          <a:cs typeface="Times New Roman" pitchFamily="18" charset="0"/>
                        </a:rPr>
                        <a:t>var</a:t>
                      </a:r>
                      <a:endParaRPr lang="en-US" sz="2000" u="none" dirty="0"/>
                    </a:p>
                  </a:txBody>
                  <a:tcPr marT="45687" marB="45687"/>
                </a:tc>
                <a:tc>
                  <a:txBody>
                    <a:bodyPr/>
                    <a:lstStyle/>
                    <a:p>
                      <a:r>
                        <a:rPr lang="en-US" sz="2000" dirty="0" err="1">
                          <a:cs typeface="Times New Roman" pitchFamily="18" charset="0"/>
                        </a:rPr>
                        <a:t>predecrement</a:t>
                      </a:r>
                      <a:endParaRPr lang="en-US" sz="2000" dirty="0"/>
                    </a:p>
                  </a:txBody>
                  <a:tcPr marT="45687" marB="45687"/>
                </a:tc>
                <a:tc>
                  <a:txBody>
                    <a:bodyPr/>
                    <a:lstStyle/>
                    <a:p>
                      <a:r>
                        <a:rPr lang="en-US" sz="2000" dirty="0">
                          <a:cs typeface="Times New Roman" pitchFamily="18" charset="0"/>
                        </a:rPr>
                        <a:t>The expression (--</a:t>
                      </a:r>
                      <a:r>
                        <a:rPr lang="en-US" sz="2000" dirty="0" err="1">
                          <a:cs typeface="Times New Roman" pitchFamily="18" charset="0"/>
                        </a:rPr>
                        <a:t>var</a:t>
                      </a:r>
                      <a:r>
                        <a:rPr lang="en-US" sz="2000" dirty="0">
                          <a:cs typeface="Times New Roman" pitchFamily="18" charset="0"/>
                        </a:rPr>
                        <a:t>) decrements </a:t>
                      </a:r>
                      <a:r>
                        <a:rPr lang="en-US" sz="2000" u="sng" dirty="0" err="1">
                          <a:cs typeface="Times New Roman" pitchFamily="18" charset="0"/>
                        </a:rPr>
                        <a:t>var</a:t>
                      </a:r>
                      <a:r>
                        <a:rPr lang="en-US" sz="2000" dirty="0">
                          <a:cs typeface="Times New Roman" pitchFamily="18" charset="0"/>
                        </a:rPr>
                        <a:t> by 1 and evaluates to the </a:t>
                      </a:r>
                      <a:r>
                        <a:rPr lang="en-US" sz="2000" i="1" dirty="0">
                          <a:cs typeface="Times New Roman" pitchFamily="18" charset="0"/>
                        </a:rPr>
                        <a:t>new</a:t>
                      </a:r>
                      <a:r>
                        <a:rPr lang="en-US" sz="2000" dirty="0">
                          <a:cs typeface="Times New Roman" pitchFamily="18" charset="0"/>
                        </a:rPr>
                        <a:t> value in </a:t>
                      </a:r>
                      <a:r>
                        <a:rPr lang="en-US" sz="2000" u="sng" dirty="0" err="1">
                          <a:cs typeface="Times New Roman" pitchFamily="18" charset="0"/>
                        </a:rPr>
                        <a:t>var</a:t>
                      </a:r>
                      <a:r>
                        <a:rPr lang="en-US" sz="2000" dirty="0">
                          <a:cs typeface="Times New Roman" pitchFamily="18" charset="0"/>
                        </a:rPr>
                        <a:t> </a:t>
                      </a:r>
                      <a:r>
                        <a:rPr lang="en-US" sz="2000" i="1" dirty="0">
                          <a:cs typeface="Times New Roman" pitchFamily="18" charset="0"/>
                        </a:rPr>
                        <a:t>after</a:t>
                      </a:r>
                      <a:r>
                        <a:rPr lang="en-US" sz="2000" dirty="0">
                          <a:cs typeface="Times New Roman" pitchFamily="18" charset="0"/>
                        </a:rPr>
                        <a:t> the decrement. </a:t>
                      </a:r>
                      <a:endParaRPr lang="en-US" sz="2000" dirty="0"/>
                    </a:p>
                  </a:txBody>
                  <a:tcPr marT="45687" marB="45687"/>
                </a:tc>
                <a:extLst>
                  <a:ext uri="{0D108BD9-81ED-4DB2-BD59-A6C34878D82A}">
                    <a16:rowId xmlns:a16="http://schemas.microsoft.com/office/drawing/2014/main" val="10003"/>
                  </a:ext>
                </a:extLst>
              </a:tr>
              <a:tr h="700967">
                <a:tc>
                  <a:txBody>
                    <a:bodyPr/>
                    <a:lstStyle/>
                    <a:p>
                      <a:r>
                        <a:rPr lang="en-US" sz="2000" u="none" dirty="0" err="1">
                          <a:cs typeface="Times New Roman" pitchFamily="18" charset="0"/>
                        </a:rPr>
                        <a:t>var</a:t>
                      </a:r>
                      <a:r>
                        <a:rPr lang="en-US" sz="2000" u="none" dirty="0">
                          <a:cs typeface="Times New Roman" pitchFamily="18" charset="0"/>
                        </a:rPr>
                        <a:t>--</a:t>
                      </a:r>
                      <a:endParaRPr lang="en-US" sz="2000" u="none" dirty="0"/>
                    </a:p>
                  </a:txBody>
                  <a:tcPr marT="45687" marB="45687"/>
                </a:tc>
                <a:tc>
                  <a:txBody>
                    <a:bodyPr/>
                    <a:lstStyle/>
                    <a:p>
                      <a:r>
                        <a:rPr lang="en-US" sz="2000" dirty="0" err="1">
                          <a:cs typeface="Times New Roman" pitchFamily="18" charset="0"/>
                        </a:rPr>
                        <a:t>postdecrement</a:t>
                      </a:r>
                      <a:r>
                        <a:rPr lang="en-US" sz="2000" dirty="0">
                          <a:cs typeface="Times New Roman" pitchFamily="18" charset="0"/>
                        </a:rPr>
                        <a:t> </a:t>
                      </a:r>
                      <a:endParaRPr lang="en-US" sz="2000" dirty="0"/>
                    </a:p>
                  </a:txBody>
                  <a:tcPr marT="45687" marB="45687"/>
                </a:tc>
                <a:tc>
                  <a:txBody>
                    <a:bodyPr/>
                    <a:lstStyle/>
                    <a:p>
                      <a:r>
                        <a:rPr lang="en-US" sz="2000" dirty="0">
                          <a:cs typeface="Times New Roman" pitchFamily="18" charset="0"/>
                        </a:rPr>
                        <a:t>The expression (</a:t>
                      </a:r>
                      <a:r>
                        <a:rPr lang="en-US" sz="2000" dirty="0" err="1">
                          <a:cs typeface="Times New Roman" pitchFamily="18" charset="0"/>
                        </a:rPr>
                        <a:t>var</a:t>
                      </a:r>
                      <a:r>
                        <a:rPr lang="en-US" sz="2000" dirty="0">
                          <a:cs typeface="Times New Roman" pitchFamily="18" charset="0"/>
                        </a:rPr>
                        <a:t>--) evaluates to the </a:t>
                      </a:r>
                      <a:r>
                        <a:rPr lang="en-US" sz="2000" i="1" dirty="0">
                          <a:cs typeface="Times New Roman" pitchFamily="18" charset="0"/>
                        </a:rPr>
                        <a:t>original</a:t>
                      </a:r>
                      <a:r>
                        <a:rPr lang="en-US" sz="2000" dirty="0">
                          <a:cs typeface="Times New Roman" pitchFamily="18" charset="0"/>
                        </a:rPr>
                        <a:t> value in </a:t>
                      </a:r>
                      <a:r>
                        <a:rPr lang="en-US" sz="2000" u="sng" dirty="0" err="1">
                          <a:cs typeface="Times New Roman" pitchFamily="18" charset="0"/>
                        </a:rPr>
                        <a:t>var</a:t>
                      </a:r>
                      <a:r>
                        <a:rPr lang="en-US" sz="2000" dirty="0">
                          <a:cs typeface="Times New Roman" pitchFamily="18" charset="0"/>
                        </a:rPr>
                        <a:t> and decrements </a:t>
                      </a:r>
                      <a:r>
                        <a:rPr lang="en-US" sz="2000" u="sng" dirty="0" err="1">
                          <a:cs typeface="Times New Roman" pitchFamily="18" charset="0"/>
                        </a:rPr>
                        <a:t>var</a:t>
                      </a:r>
                      <a:r>
                        <a:rPr lang="en-US" sz="2000" dirty="0">
                          <a:cs typeface="Times New Roman" pitchFamily="18" charset="0"/>
                        </a:rPr>
                        <a:t> by 1.</a:t>
                      </a:r>
                      <a:endParaRPr lang="en-US" sz="2000" dirty="0"/>
                    </a:p>
                  </a:txBody>
                  <a:tcPr marT="45687" marB="45687"/>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BCE646-D264-47A1-8D8D-E62374A7FF95}"/>
              </a:ext>
            </a:extLst>
          </p:cNvPr>
          <p:cNvSpPr>
            <a:spLocks noGrp="1"/>
          </p:cNvSpPr>
          <p:nvPr>
            <p:ph type="title"/>
          </p:nvPr>
        </p:nvSpPr>
        <p:spPr/>
        <p:txBody>
          <a:bodyPr/>
          <a:lstStyle/>
          <a:p>
            <a:r>
              <a:rPr lang="en-US" altLang="en-US" sz="3600" dirty="0"/>
              <a:t>Increment and</a:t>
            </a:r>
            <a:br>
              <a:rPr lang="en-US" altLang="en-US" sz="3600" dirty="0"/>
            </a:br>
            <a:r>
              <a:rPr lang="en-US" altLang="en-US" sz="3600" dirty="0"/>
              <a:t>Decrement Operators, cont.</a:t>
            </a:r>
            <a:endParaRPr lang="en-MY" sz="3600" dirty="0"/>
          </a:p>
        </p:txBody>
      </p:sp>
      <p:sp>
        <p:nvSpPr>
          <p:cNvPr id="5" name="Content Placeholder 4">
            <a:extLst>
              <a:ext uri="{FF2B5EF4-FFF2-40B4-BE49-F238E27FC236}">
                <a16:creationId xmlns:a16="http://schemas.microsoft.com/office/drawing/2014/main" id="{7F221804-095C-4C9A-B8F1-94A643D0E54C}"/>
              </a:ext>
            </a:extLst>
          </p:cNvPr>
          <p:cNvSpPr>
            <a:spLocks noGrp="1"/>
          </p:cNvSpPr>
          <p:nvPr>
            <p:ph sz="half" idx="1"/>
          </p:nvPr>
        </p:nvSpPr>
        <p:spPr>
          <a:xfrm>
            <a:off x="457200" y="1981200"/>
            <a:ext cx="2514600" cy="4113213"/>
          </a:xfrm>
        </p:spPr>
        <p:txBody>
          <a:bodyPr/>
          <a:lstStyle/>
          <a:p>
            <a:pPr marL="0" indent="0">
              <a:buNone/>
            </a:pPr>
            <a:r>
              <a:rPr lang="es-ES" sz="2400" dirty="0" err="1"/>
              <a:t>int</a:t>
            </a:r>
            <a:r>
              <a:rPr lang="es-ES" sz="2400" dirty="0"/>
              <a:t> </a:t>
            </a:r>
            <a:r>
              <a:rPr lang="es-ES" sz="2400" dirty="0" err="1"/>
              <a:t>num</a:t>
            </a:r>
            <a:r>
              <a:rPr lang="es-ES" sz="2400" dirty="0"/>
              <a:t> = 28;</a:t>
            </a:r>
          </a:p>
          <a:p>
            <a:pPr marL="0" indent="0">
              <a:buNone/>
            </a:pPr>
            <a:endParaRPr lang="es-ES" sz="2400" dirty="0"/>
          </a:p>
          <a:p>
            <a:pPr marL="0" indent="0">
              <a:buNone/>
            </a:pPr>
            <a:r>
              <a:rPr lang="es-ES" sz="2400" dirty="0" err="1"/>
              <a:t>num</a:t>
            </a:r>
            <a:r>
              <a:rPr lang="es-ES" sz="2400" dirty="0"/>
              <a:t>++;</a:t>
            </a:r>
          </a:p>
          <a:p>
            <a:pPr marL="0" indent="0">
              <a:buNone/>
            </a:pPr>
            <a:r>
              <a:rPr lang="es-ES" sz="2400" dirty="0"/>
              <a:t>++</a:t>
            </a:r>
            <a:r>
              <a:rPr lang="es-ES" sz="2400" dirty="0" err="1"/>
              <a:t>num</a:t>
            </a:r>
            <a:r>
              <a:rPr lang="es-ES" sz="2400" dirty="0"/>
              <a:t>;</a:t>
            </a:r>
          </a:p>
          <a:p>
            <a:pPr marL="0" indent="0">
              <a:buNone/>
            </a:pPr>
            <a:r>
              <a:rPr lang="es-ES" sz="2400" dirty="0"/>
              <a:t>--</a:t>
            </a:r>
            <a:r>
              <a:rPr lang="es-ES" sz="2400" dirty="0" err="1"/>
              <a:t>num</a:t>
            </a:r>
            <a:r>
              <a:rPr lang="es-ES" sz="2400" dirty="0"/>
              <a:t>;</a:t>
            </a:r>
          </a:p>
          <a:p>
            <a:pPr marL="0" indent="0">
              <a:buNone/>
            </a:pPr>
            <a:r>
              <a:rPr lang="es-ES" sz="2400" dirty="0" err="1"/>
              <a:t>num</a:t>
            </a:r>
            <a:r>
              <a:rPr lang="es-ES" sz="2400" dirty="0"/>
              <a:t>--;</a:t>
            </a:r>
          </a:p>
          <a:p>
            <a:pPr marL="0" indent="0">
              <a:buNone/>
            </a:pPr>
            <a:endParaRPr lang="es-ES" sz="2400" dirty="0"/>
          </a:p>
        </p:txBody>
      </p:sp>
      <p:sp>
        <p:nvSpPr>
          <p:cNvPr id="2" name="Content Placeholder 1">
            <a:extLst>
              <a:ext uri="{FF2B5EF4-FFF2-40B4-BE49-F238E27FC236}">
                <a16:creationId xmlns:a16="http://schemas.microsoft.com/office/drawing/2014/main" id="{192336B0-0105-034F-A8E0-728467664692}"/>
              </a:ext>
            </a:extLst>
          </p:cNvPr>
          <p:cNvSpPr>
            <a:spLocks noGrp="1"/>
          </p:cNvSpPr>
          <p:nvPr>
            <p:ph sz="half" idx="2"/>
          </p:nvPr>
        </p:nvSpPr>
        <p:spPr>
          <a:xfrm>
            <a:off x="3429000" y="1981200"/>
            <a:ext cx="5257800" cy="4113213"/>
          </a:xfrm>
        </p:spPr>
        <p:txBody>
          <a:bodyPr/>
          <a:lstStyle/>
          <a:p>
            <a:pPr marL="0" indent="0">
              <a:buNone/>
            </a:pPr>
            <a:r>
              <a:rPr lang="es-ES" sz="2400" dirty="0" err="1"/>
              <a:t>int</a:t>
            </a:r>
            <a:r>
              <a:rPr lang="es-ES" sz="2400" dirty="0"/>
              <a:t> x = 28;</a:t>
            </a:r>
          </a:p>
          <a:p>
            <a:pPr marL="0" indent="0">
              <a:buNone/>
            </a:pPr>
            <a:r>
              <a:rPr lang="es-ES" sz="2400" dirty="0" err="1"/>
              <a:t>int</a:t>
            </a:r>
            <a:r>
              <a:rPr lang="es-ES" sz="2400" dirty="0"/>
              <a:t> y;</a:t>
            </a:r>
          </a:p>
          <a:p>
            <a:pPr marL="0" indent="0">
              <a:buNone/>
            </a:pPr>
            <a:endParaRPr lang="es-ES" sz="2400" dirty="0"/>
          </a:p>
          <a:p>
            <a:pPr marL="0" indent="0">
              <a:buNone/>
            </a:pPr>
            <a:r>
              <a:rPr lang="es-ES" sz="2400" dirty="0"/>
              <a:t>y = 2 * x++;  //--&gt; (2*28)+1 --&gt; 57</a:t>
            </a:r>
          </a:p>
          <a:p>
            <a:pPr marL="0" indent="0">
              <a:buNone/>
            </a:pPr>
            <a:r>
              <a:rPr lang="es-ES" sz="2400" dirty="0"/>
              <a:t>y = 2 * (++x);  //--&gt; 2 * (28+1) --&gt; 58</a:t>
            </a:r>
          </a:p>
          <a:p>
            <a:pPr marL="0" indent="0">
              <a:buNone/>
            </a:pPr>
            <a:endParaRPr lang="es-ES" sz="2400" dirty="0"/>
          </a:p>
          <a:p>
            <a:pPr marL="0" indent="0">
              <a:buNone/>
            </a:pPr>
            <a:r>
              <a:rPr lang="es-ES" sz="2400" dirty="0"/>
              <a:t>//</a:t>
            </a:r>
            <a:r>
              <a:rPr lang="es-ES" sz="2400" dirty="0" err="1"/>
              <a:t>Better</a:t>
            </a:r>
            <a:r>
              <a:rPr lang="es-ES" sz="2400" dirty="0"/>
              <a:t> </a:t>
            </a:r>
            <a:r>
              <a:rPr lang="es-ES" sz="2400" dirty="0" err="1"/>
              <a:t>to</a:t>
            </a:r>
            <a:r>
              <a:rPr lang="es-ES" sz="2400" dirty="0"/>
              <a:t> </a:t>
            </a:r>
            <a:r>
              <a:rPr lang="es-ES" sz="2400" dirty="0" err="1"/>
              <a:t>write</a:t>
            </a:r>
            <a:r>
              <a:rPr lang="es-ES" sz="2400" dirty="0"/>
              <a:t> </a:t>
            </a:r>
            <a:r>
              <a:rPr lang="es-ES" sz="2400" dirty="0" err="1"/>
              <a:t>separately</a:t>
            </a:r>
            <a:r>
              <a:rPr lang="es-ES" sz="2400" dirty="0"/>
              <a:t>:</a:t>
            </a:r>
          </a:p>
          <a:p>
            <a:pPr marL="0" indent="0">
              <a:buNone/>
            </a:pPr>
            <a:r>
              <a:rPr lang="es-ES" sz="2400" dirty="0"/>
              <a:t>x++;		// x --&gt; 29</a:t>
            </a:r>
          </a:p>
          <a:p>
            <a:pPr marL="0" indent="0">
              <a:buNone/>
            </a:pPr>
            <a:r>
              <a:rPr lang="es-ES" sz="2400" dirty="0"/>
              <a:t>y = 2 * x;	// y --&gt; 58</a:t>
            </a:r>
          </a:p>
          <a:p>
            <a:pPr marL="0" indent="0">
              <a:buNone/>
            </a:pPr>
            <a:endParaRPr lang="en-MY" sz="2400" dirty="0"/>
          </a:p>
        </p:txBody>
      </p:sp>
      <p:sp>
        <p:nvSpPr>
          <p:cNvPr id="3" name="Slide Number Placeholder 2">
            <a:extLst>
              <a:ext uri="{FF2B5EF4-FFF2-40B4-BE49-F238E27FC236}">
                <a16:creationId xmlns:a16="http://schemas.microsoft.com/office/drawing/2014/main" id="{F7A81034-3089-4AE2-9A57-96DE923EB36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DC6E568-61E1-4FBE-A27F-2423EB42082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217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2">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2">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2075" tIns="46038" rIns="92075" bIns="46038"/>
          <a:lstStyle/>
          <a:p>
            <a:pPr eaLnBrk="1" hangingPunct="1"/>
            <a:r>
              <a:rPr lang="en-US" altLang="en-US" dirty="0"/>
              <a:t>Increment and</a:t>
            </a:r>
            <a:br>
              <a:rPr lang="en-US" altLang="en-US" dirty="0"/>
            </a:br>
            <a:r>
              <a:rPr lang="en-US" altLang="en-US" dirty="0"/>
              <a:t>Decrement Operators, cont.</a:t>
            </a:r>
          </a:p>
        </p:txBody>
      </p:sp>
      <p:sp>
        <p:nvSpPr>
          <p:cNvPr id="68611" name="Rectangle 9"/>
          <p:cNvSpPr>
            <a:spLocks noChangeArrowheads="1"/>
          </p:cNvSpPr>
          <p:nvPr/>
        </p:nvSpPr>
        <p:spPr bwMode="auto">
          <a:xfrm>
            <a:off x="24765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2" name="Rectangle 11"/>
          <p:cNvSpPr>
            <a:spLocks noChangeArrowheads="1"/>
          </p:cNvSpPr>
          <p:nvPr/>
        </p:nvSpPr>
        <p:spPr bwMode="auto">
          <a:xfrm>
            <a:off x="24003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3" name="Rectangle 13"/>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4" name="Rectangle 15"/>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5" name="Rectangle 17"/>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6" name="Rectangle 19"/>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 name="Slide Number Placeholder 10"/>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E20169-BEF1-49AE-8CE1-5495B800A7C7}"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18" name="TextBox 11"/>
          <p:cNvSpPr txBox="1">
            <a:spLocks noChangeArrowheads="1"/>
          </p:cNvSpPr>
          <p:nvPr/>
        </p:nvSpPr>
        <p:spPr bwMode="auto">
          <a:xfrm>
            <a:off x="533400" y="2286000"/>
            <a:ext cx="3217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i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newNum = 10 * </a:t>
            </a:r>
            <a:r>
              <a:rPr kumimoji="0" lang="en-US" altLang="en-US" sz="1800" b="1"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i++</a:t>
            </a: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
        <p:nvSpPr>
          <p:cNvPr id="68619" name="TextBox 13"/>
          <p:cNvSpPr txBox="1">
            <a:spLocks noChangeArrowheads="1"/>
          </p:cNvSpPr>
          <p:nvPr/>
        </p:nvSpPr>
        <p:spPr bwMode="auto">
          <a:xfrm>
            <a:off x="5410200" y="2590800"/>
            <a:ext cx="2941638"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newNum = 10 *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  = i + 1;</a:t>
            </a:r>
          </a:p>
        </p:txBody>
      </p:sp>
      <p:grpSp>
        <p:nvGrpSpPr>
          <p:cNvPr id="68620" name="Group 23"/>
          <p:cNvGrpSpPr>
            <a:grpSpLocks/>
          </p:cNvGrpSpPr>
          <p:nvPr/>
        </p:nvGrpSpPr>
        <p:grpSpPr bwMode="auto">
          <a:xfrm>
            <a:off x="3733800" y="2438400"/>
            <a:ext cx="1676400" cy="307975"/>
            <a:chOff x="3733800" y="2438400"/>
            <a:chExt cx="1676400" cy="307777"/>
          </a:xfrm>
        </p:grpSpPr>
        <p:cxnSp>
          <p:nvCxnSpPr>
            <p:cNvPr id="16" name="Straight Arrow Connector 15"/>
            <p:cNvCxnSpPr/>
            <p:nvPr/>
          </p:nvCxnSpPr>
          <p:spPr>
            <a:xfrm>
              <a:off x="3733800" y="2743004"/>
              <a:ext cx="1676400" cy="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86200" y="2438400"/>
              <a:ext cx="1376363" cy="307777"/>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Same effect as</a:t>
              </a:r>
            </a:p>
          </p:txBody>
        </p:sp>
      </p:grpSp>
      <p:sp>
        <p:nvSpPr>
          <p:cNvPr id="68621" name="TextBox 18"/>
          <p:cNvSpPr txBox="1">
            <a:spLocks noChangeArrowheads="1"/>
          </p:cNvSpPr>
          <p:nvPr/>
        </p:nvSpPr>
        <p:spPr bwMode="auto">
          <a:xfrm>
            <a:off x="533400" y="3581400"/>
            <a:ext cx="349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i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newNum = 10 * (</a:t>
            </a:r>
            <a:r>
              <a:rPr kumimoji="0" lang="en-US" altLang="en-US" sz="1800" b="1"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++i</a:t>
            </a: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
        <p:nvSpPr>
          <p:cNvPr id="68622" name="TextBox 19"/>
          <p:cNvSpPr txBox="1">
            <a:spLocks noChangeArrowheads="1"/>
          </p:cNvSpPr>
          <p:nvPr/>
        </p:nvSpPr>
        <p:spPr bwMode="auto">
          <a:xfrm>
            <a:off x="5410200" y="3886200"/>
            <a:ext cx="2941638"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  = i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int newNum = 10 * i;</a:t>
            </a:r>
          </a:p>
        </p:txBody>
      </p:sp>
      <p:grpSp>
        <p:nvGrpSpPr>
          <p:cNvPr id="68623" name="Group 24"/>
          <p:cNvGrpSpPr>
            <a:grpSpLocks/>
          </p:cNvGrpSpPr>
          <p:nvPr/>
        </p:nvGrpSpPr>
        <p:grpSpPr bwMode="auto">
          <a:xfrm>
            <a:off x="3962400" y="3733800"/>
            <a:ext cx="1447800" cy="307975"/>
            <a:chOff x="4114800" y="3733800"/>
            <a:chExt cx="1447800" cy="307777"/>
          </a:xfrm>
        </p:grpSpPr>
        <p:cxnSp>
          <p:nvCxnSpPr>
            <p:cNvPr id="21" name="Straight Arrow Connector 20"/>
            <p:cNvCxnSpPr/>
            <p:nvPr/>
          </p:nvCxnSpPr>
          <p:spPr>
            <a:xfrm>
              <a:off x="4114800" y="4038404"/>
              <a:ext cx="1447800" cy="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14800" y="3733800"/>
              <a:ext cx="1376363" cy="307777"/>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Same effect as</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9B6413A-4006-34D1-6325-B3FBBE740FC6}"/>
              </a:ext>
            </a:extLst>
          </p:cNvPr>
          <p:cNvSpPr>
            <a:spLocks noGrp="1" noChangeArrowheads="1"/>
          </p:cNvSpPr>
          <p:nvPr>
            <p:ph type="title"/>
          </p:nvPr>
        </p:nvSpPr>
        <p:spPr/>
        <p:txBody>
          <a:bodyPr/>
          <a:lstStyle/>
          <a:p>
            <a:pPr eaLnBrk="1" hangingPunct="1"/>
            <a:r>
              <a:rPr lang="en-US" altLang="en-US"/>
              <a:t>Operators and Their Computer Symbols</a:t>
            </a:r>
          </a:p>
        </p:txBody>
      </p:sp>
      <p:pic>
        <p:nvPicPr>
          <p:cNvPr id="59394" name="Picture 2">
            <a:extLst>
              <a:ext uri="{FF2B5EF4-FFF2-40B4-BE49-F238E27FC236}">
                <a16:creationId xmlns:a16="http://schemas.microsoft.com/office/drawing/2014/main" id="{832F6DD9-C001-88CA-B8CE-96999C778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541463"/>
            <a:ext cx="8890000"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5" name="Slide Number Placeholder 1">
            <a:extLst>
              <a:ext uri="{FF2B5EF4-FFF2-40B4-BE49-F238E27FC236}">
                <a16:creationId xmlns:a16="http://schemas.microsoft.com/office/drawing/2014/main" id="{1D14D187-CDFF-849D-6AFF-19EE4D969B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A15520-9BC5-4992-8456-D5E8EA43DE4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53FFB077-9AC7-4FCA-0DCA-F2FE739A19E9}"/>
              </a:ext>
            </a:extLst>
          </p:cNvPr>
          <p:cNvSpPr>
            <a:spLocks noGrp="1" noChangeArrowheads="1"/>
          </p:cNvSpPr>
          <p:nvPr>
            <p:ph type="title"/>
          </p:nvPr>
        </p:nvSpPr>
        <p:spPr/>
        <p:txBody>
          <a:bodyPr/>
          <a:lstStyle/>
          <a:p>
            <a:pPr eaLnBrk="1" hangingPunct="1"/>
            <a:r>
              <a:rPr lang="en-US" altLang="en-US"/>
              <a:t>Hierarchy of Operations</a:t>
            </a:r>
          </a:p>
        </p:txBody>
      </p:sp>
      <p:pic>
        <p:nvPicPr>
          <p:cNvPr id="63490" name="Picture 2">
            <a:extLst>
              <a:ext uri="{FF2B5EF4-FFF2-40B4-BE49-F238E27FC236}">
                <a16:creationId xmlns:a16="http://schemas.microsoft.com/office/drawing/2014/main" id="{0BFB1308-A7A6-EBAF-E762-9DA23B625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582738"/>
            <a:ext cx="76390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Slide Number Placeholder 1">
            <a:extLst>
              <a:ext uri="{FF2B5EF4-FFF2-40B4-BE49-F238E27FC236}">
                <a16:creationId xmlns:a16="http://schemas.microsoft.com/office/drawing/2014/main" id="{FCFEC0D7-3AAD-ED2E-8D21-22B431874D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6083A1-FFB0-4BD9-B3BF-512EABC5800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6444D8F9-E3F6-C51E-2094-A5A61C755A9B}"/>
              </a:ext>
            </a:extLst>
          </p:cNvPr>
          <p:cNvSpPr>
            <a:spLocks noGrp="1" noChangeArrowheads="1"/>
          </p:cNvSpPr>
          <p:nvPr>
            <p:ph type="title"/>
          </p:nvPr>
        </p:nvSpPr>
        <p:spPr/>
        <p:txBody>
          <a:bodyPr/>
          <a:lstStyle/>
          <a:p>
            <a:pPr eaLnBrk="1" hangingPunct="1"/>
            <a:r>
              <a:rPr lang="en-US" altLang="en-US"/>
              <a:t>Hierarchy of Operations</a:t>
            </a:r>
          </a:p>
        </p:txBody>
      </p:sp>
      <p:pic>
        <p:nvPicPr>
          <p:cNvPr id="64514" name="Picture 2">
            <a:extLst>
              <a:ext uri="{FF2B5EF4-FFF2-40B4-BE49-F238E27FC236}">
                <a16:creationId xmlns:a16="http://schemas.microsoft.com/office/drawing/2014/main" id="{A90A7DD7-DF21-4BCB-5043-09BC325DA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738313"/>
            <a:ext cx="7823200"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5" name="Slide Number Placeholder 1">
            <a:extLst>
              <a:ext uri="{FF2B5EF4-FFF2-40B4-BE49-F238E27FC236}">
                <a16:creationId xmlns:a16="http://schemas.microsoft.com/office/drawing/2014/main" id="{47F39E64-781D-001D-92FF-435657E7A2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5120F6-4A9A-4161-A570-D75C883E1CF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305B7385-08E0-E7FF-F5F6-0CC281943283}"/>
              </a:ext>
            </a:extLst>
          </p:cNvPr>
          <p:cNvSpPr>
            <a:spLocks noGrp="1" noChangeArrowheads="1"/>
          </p:cNvSpPr>
          <p:nvPr>
            <p:ph type="title"/>
          </p:nvPr>
        </p:nvSpPr>
        <p:spPr/>
        <p:txBody>
          <a:bodyPr/>
          <a:lstStyle/>
          <a:p>
            <a:pPr eaLnBrk="1" hangingPunct="1"/>
            <a:r>
              <a:rPr lang="en-US" altLang="en-US"/>
              <a:t>Expressions and Equations</a:t>
            </a:r>
          </a:p>
        </p:txBody>
      </p:sp>
      <p:pic>
        <p:nvPicPr>
          <p:cNvPr id="65538" name="Picture 2">
            <a:extLst>
              <a:ext uri="{FF2B5EF4-FFF2-40B4-BE49-F238E27FC236}">
                <a16:creationId xmlns:a16="http://schemas.microsoft.com/office/drawing/2014/main" id="{668AAE57-B509-5B08-BCF3-FF5E3A9BF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174875"/>
            <a:ext cx="840740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9" name="Slide Number Placeholder 1">
            <a:extLst>
              <a:ext uri="{FF2B5EF4-FFF2-40B4-BE49-F238E27FC236}">
                <a16:creationId xmlns:a16="http://schemas.microsoft.com/office/drawing/2014/main" id="{CF8FC27D-9A3F-9148-A3DC-9CB2856581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109C2E-9F38-4727-98CA-E9F508ACC67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8FBE6E22-4F35-C67D-B66B-205643299FCE}"/>
              </a:ext>
            </a:extLst>
          </p:cNvPr>
          <p:cNvSpPr>
            <a:spLocks noGrp="1" noChangeArrowheads="1"/>
          </p:cNvSpPr>
          <p:nvPr>
            <p:ph type="title"/>
          </p:nvPr>
        </p:nvSpPr>
        <p:spPr/>
        <p:txBody>
          <a:bodyPr/>
          <a:lstStyle/>
          <a:p>
            <a:pPr eaLnBrk="1" hangingPunct="1"/>
            <a:r>
              <a:rPr lang="en-US" altLang="en-US"/>
              <a:t>Evaluating a Mathematical Expression</a:t>
            </a:r>
          </a:p>
        </p:txBody>
      </p:sp>
      <p:sp>
        <p:nvSpPr>
          <p:cNvPr id="66562" name="Slide Number Placeholder 2">
            <a:extLst>
              <a:ext uri="{FF2B5EF4-FFF2-40B4-BE49-F238E27FC236}">
                <a16:creationId xmlns:a16="http://schemas.microsoft.com/office/drawing/2014/main" id="{35BA548C-E078-596F-3222-6280ED079350}"/>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rPr>
              <a:t>0-</a:t>
            </a:r>
            <a:fld id="{7FE16E42-69D4-45DB-938F-8592B937C1BB}" type="slidenum">
              <a:rPr kumimoji="0" lang="en-US" altLang="en-US" sz="1000" b="0" i="0" u="none" strike="noStrike" kern="1200" cap="none" spc="0" normalizeH="0" baseline="0" noProof="0" smtClean="0">
                <a:ln>
                  <a:noFill/>
                </a:ln>
                <a:solidFill>
                  <a:srgbClr val="000000"/>
                </a:solidFill>
                <a:effectLst/>
                <a:uLnTx/>
                <a:uFillTx/>
                <a:latin typeface="Arial" panose="020B0604020202020204" pitchFamily="34" charset="0"/>
                <a:ea typeface="ヒラギノ角ゴ Pro W3" pitchFamily="1"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48</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ヒラギノ角ゴ Pro W3" pitchFamily="1" charset="-128"/>
              <a:cs typeface="+mn-cs"/>
            </a:endParaRPr>
          </a:p>
        </p:txBody>
      </p:sp>
      <p:pic>
        <p:nvPicPr>
          <p:cNvPr id="66563" name="Picture 2">
            <a:extLst>
              <a:ext uri="{FF2B5EF4-FFF2-40B4-BE49-F238E27FC236}">
                <a16:creationId xmlns:a16="http://schemas.microsoft.com/office/drawing/2014/main" id="{FE1597FB-0351-5CE1-91A4-0DEBD8B61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47813"/>
            <a:ext cx="5867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4185A8C-E24A-BC7E-3AF3-39AD0516FDBE}"/>
              </a:ext>
            </a:extLst>
          </p:cNvPr>
          <p:cNvSpPr txBox="1"/>
          <p:nvPr/>
        </p:nvSpPr>
        <p:spPr>
          <a:xfrm>
            <a:off x="838200" y="1981200"/>
            <a:ext cx="771365" cy="10156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MY"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 =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MY"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Y =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MY"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 = 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2075" tIns="46038" rIns="92075" bIns="46038"/>
          <a:lstStyle/>
          <a:p>
            <a:pPr eaLnBrk="1" hangingPunct="1"/>
            <a:r>
              <a:rPr lang="en-US" altLang="en-US"/>
              <a:t>Operator Precedence</a:t>
            </a:r>
          </a:p>
        </p:txBody>
      </p:sp>
      <p:sp>
        <p:nvSpPr>
          <p:cNvPr id="25603" name="Rectangle 3"/>
          <p:cNvSpPr>
            <a:spLocks noGrp="1" noChangeArrowheads="1"/>
          </p:cNvSpPr>
          <p:nvPr>
            <p:ph type="body" idx="1"/>
          </p:nvPr>
        </p:nvSpPr>
        <p:spPr/>
        <p:txBody>
          <a:bodyPr lIns="92075" tIns="46038" rIns="92075" bIns="46038"/>
          <a:lstStyle/>
          <a:p>
            <a:pPr algn="just" eaLnBrk="1" hangingPunct="1">
              <a:buFontTx/>
              <a:buNone/>
            </a:pPr>
            <a:r>
              <a:rPr lang="en-US" altLang="en-US" sz="2800">
                <a:cs typeface="Times New Roman" panose="02020603050405020304" pitchFamily="18" charset="0"/>
              </a:rPr>
              <a:t>How to evaluate  3 + 4 * 4  &gt;  5 * (4 + 3) – 1?</a:t>
            </a:r>
          </a:p>
          <a:p>
            <a:pPr algn="just" eaLnBrk="1" hangingPunct="1">
              <a:buFontTx/>
              <a:buNone/>
            </a:pPr>
            <a:endParaRPr lang="en-US" altLang="en-US" sz="2800"/>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ED4A77-42F4-42C7-98B2-0C64C47E411B}"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2075" tIns="46038" rIns="92075" bIns="46038"/>
          <a:lstStyle/>
          <a:p>
            <a:pPr eaLnBrk="1" hangingPunct="1"/>
            <a:r>
              <a:rPr lang="en-US" altLang="en-US"/>
              <a:t>Identifiers</a:t>
            </a:r>
          </a:p>
        </p:txBody>
      </p:sp>
      <p:sp>
        <p:nvSpPr>
          <p:cNvPr id="36867" name="Rectangle 3"/>
          <p:cNvSpPr>
            <a:spLocks noGrp="1" noChangeArrowheads="1"/>
          </p:cNvSpPr>
          <p:nvPr>
            <p:ph type="body" idx="1"/>
          </p:nvPr>
        </p:nvSpPr>
        <p:spPr>
          <a:xfrm>
            <a:off x="460375" y="1752600"/>
            <a:ext cx="4040188" cy="639763"/>
          </a:xfrm>
          <a:solidFill>
            <a:srgbClr val="FFCCCC"/>
          </a:solidFill>
        </p:spPr>
        <p:txBody>
          <a:bodyPr lIns="92075" tIns="46038" rIns="92075" bIns="46038"/>
          <a:lstStyle/>
          <a:p>
            <a:pPr eaLnBrk="1" hangingPunct="1"/>
            <a:r>
              <a:rPr lang="en-US" altLang="en-US"/>
              <a:t>Valid identifiers:</a:t>
            </a:r>
          </a:p>
        </p:txBody>
      </p:sp>
      <p:sp>
        <p:nvSpPr>
          <p:cNvPr id="36868" name="Content Placeholder 3"/>
          <p:cNvSpPr>
            <a:spLocks noGrp="1"/>
          </p:cNvSpPr>
          <p:nvPr>
            <p:ph sz="half" idx="2"/>
          </p:nvPr>
        </p:nvSpPr>
        <p:spPr>
          <a:xfrm>
            <a:off x="460375" y="2392363"/>
            <a:ext cx="4040188" cy="3951287"/>
          </a:xfrm>
          <a:solidFill>
            <a:srgbClr val="FFFFCC"/>
          </a:solidFill>
        </p:spPr>
        <p:txBody>
          <a:bodyPr/>
          <a:lstStyle/>
          <a:p>
            <a:pPr>
              <a:buFontTx/>
              <a:buNone/>
            </a:pPr>
            <a:r>
              <a:rPr lang="en-US" altLang="en-US"/>
              <a:t>$2</a:t>
            </a:r>
          </a:p>
          <a:p>
            <a:pPr>
              <a:buFontTx/>
              <a:buNone/>
            </a:pPr>
            <a:r>
              <a:rPr lang="en-US" altLang="en-US"/>
              <a:t>ComputeArea</a:t>
            </a:r>
          </a:p>
          <a:p>
            <a:pPr>
              <a:buFontTx/>
              <a:buNone/>
            </a:pPr>
            <a:r>
              <a:rPr lang="en-US" altLang="en-US"/>
              <a:t>area</a:t>
            </a:r>
          </a:p>
          <a:p>
            <a:pPr>
              <a:buFontTx/>
              <a:buNone/>
            </a:pPr>
            <a:r>
              <a:rPr lang="en-US" altLang="en-US"/>
              <a:t>radius</a:t>
            </a:r>
          </a:p>
          <a:p>
            <a:pPr>
              <a:buFontTx/>
              <a:buNone/>
            </a:pPr>
            <a:r>
              <a:rPr lang="en-US" altLang="en-US"/>
              <a:t>showMessageDialog</a:t>
            </a:r>
          </a:p>
          <a:p>
            <a:pPr>
              <a:buFontTx/>
              <a:buNone/>
            </a:pPr>
            <a:r>
              <a:rPr lang="en-US" altLang="en-US"/>
              <a:t>payRate</a:t>
            </a:r>
          </a:p>
          <a:p>
            <a:pPr>
              <a:buFontTx/>
              <a:buNone/>
            </a:pPr>
            <a:r>
              <a:rPr lang="en-US" altLang="en-US"/>
              <a:t>salary</a:t>
            </a:r>
          </a:p>
          <a:p>
            <a:pPr>
              <a:buFontTx/>
              <a:buNone/>
            </a:pPr>
            <a:r>
              <a:rPr lang="en-US" altLang="en-US"/>
              <a:t>J42Stop</a:t>
            </a:r>
          </a:p>
          <a:p>
            <a:pPr>
              <a:buFontTx/>
              <a:buNone/>
            </a:pPr>
            <a:r>
              <a:rPr lang="en-US" altLang="en-US"/>
              <a:t>gross_salary</a:t>
            </a:r>
          </a:p>
        </p:txBody>
      </p:sp>
      <p:sp>
        <p:nvSpPr>
          <p:cNvPr id="36869" name="Text Placeholder 4"/>
          <p:cNvSpPr>
            <a:spLocks noGrp="1"/>
          </p:cNvSpPr>
          <p:nvPr>
            <p:ph type="body" sz="quarter" idx="3"/>
          </p:nvPr>
        </p:nvSpPr>
        <p:spPr>
          <a:xfrm>
            <a:off x="4648200" y="1752600"/>
            <a:ext cx="4041775" cy="639763"/>
          </a:xfrm>
          <a:solidFill>
            <a:srgbClr val="FFCCCC"/>
          </a:solidFill>
        </p:spPr>
        <p:txBody>
          <a:bodyPr/>
          <a:lstStyle/>
          <a:p>
            <a:r>
              <a:rPr lang="en-US" altLang="en-US"/>
              <a:t>Invalid identifiers:</a:t>
            </a:r>
          </a:p>
        </p:txBody>
      </p:sp>
      <p:sp>
        <p:nvSpPr>
          <p:cNvPr id="36870" name="Content Placeholder 5"/>
          <p:cNvSpPr>
            <a:spLocks noGrp="1"/>
          </p:cNvSpPr>
          <p:nvPr>
            <p:ph sz="quarter" idx="4"/>
          </p:nvPr>
        </p:nvSpPr>
        <p:spPr>
          <a:xfrm>
            <a:off x="4648200" y="2392363"/>
            <a:ext cx="4041775" cy="3951287"/>
          </a:xfrm>
          <a:solidFill>
            <a:srgbClr val="FFFFCC"/>
          </a:solidFill>
        </p:spPr>
        <p:txBody>
          <a:bodyPr/>
          <a:lstStyle/>
          <a:p>
            <a:pPr>
              <a:buFontTx/>
              <a:buNone/>
            </a:pPr>
            <a:r>
              <a:rPr lang="en-US" altLang="en-US"/>
              <a:t>2A</a:t>
            </a:r>
          </a:p>
          <a:p>
            <a:pPr>
              <a:buFontTx/>
              <a:buNone/>
            </a:pPr>
            <a:r>
              <a:rPr lang="en-US" altLang="en-US"/>
              <a:t>*salary</a:t>
            </a:r>
          </a:p>
          <a:p>
            <a:pPr>
              <a:buFontTx/>
              <a:buNone/>
            </a:pPr>
            <a:r>
              <a:rPr lang="en-US" altLang="en-US"/>
              <a:t>gross-salary</a:t>
            </a:r>
          </a:p>
          <a:p>
            <a:pPr>
              <a:buFontTx/>
              <a:buNone/>
            </a:pPr>
            <a:r>
              <a:rPr lang="en-US" altLang="en-US"/>
              <a:t>class</a:t>
            </a:r>
          </a:p>
          <a:p>
            <a:pPr>
              <a:buFontTx/>
              <a:buNone/>
            </a:pPr>
            <a:r>
              <a:rPr lang="en-US" altLang="en-US"/>
              <a:t>public</a:t>
            </a:r>
          </a:p>
          <a:p>
            <a:pPr>
              <a:buFontTx/>
              <a:buNone/>
            </a:pPr>
            <a:r>
              <a:rPr lang="en-US" altLang="en-US"/>
              <a:t>String</a:t>
            </a:r>
          </a:p>
          <a:p>
            <a:pPr>
              <a:buFontTx/>
              <a:buNone/>
            </a:pPr>
            <a:r>
              <a:rPr lang="en-US" altLang="en-US"/>
              <a:t>income tax</a:t>
            </a:r>
          </a:p>
        </p:txBody>
      </p:sp>
      <p:sp>
        <p:nvSpPr>
          <p:cNvPr id="7" name="Rectangle 6"/>
          <p:cNvSpPr/>
          <p:nvPr/>
        </p:nvSpPr>
        <p:spPr>
          <a:xfrm>
            <a:off x="533400" y="1295400"/>
            <a:ext cx="1763713" cy="5238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Examples</a:t>
            </a:r>
          </a:p>
        </p:txBody>
      </p:sp>
      <p:sp>
        <p:nvSpPr>
          <p:cNvPr id="8" name="Slide Number Placeholder 7"/>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47E486-554F-4916-8AF5-EA910B6F0359}"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2075" tIns="46038" rIns="92075" bIns="46038"/>
          <a:lstStyle/>
          <a:p>
            <a:pPr eaLnBrk="1" hangingPunct="1"/>
            <a:r>
              <a:rPr lang="en-US" altLang="en-US" sz="3200"/>
              <a:t>Introducing Programming with an Example</a:t>
            </a:r>
          </a:p>
        </p:txBody>
      </p:sp>
      <p:sp>
        <p:nvSpPr>
          <p:cNvPr id="14339" name="Rectangle 3"/>
          <p:cNvSpPr>
            <a:spLocks noGrp="1" noChangeArrowheads="1"/>
          </p:cNvSpPr>
          <p:nvPr>
            <p:ph type="body" idx="1"/>
          </p:nvPr>
        </p:nvSpPr>
        <p:spPr>
          <a:xfrm>
            <a:off x="457200" y="1600200"/>
            <a:ext cx="8382000" cy="4983162"/>
          </a:xfrm>
        </p:spPr>
        <p:txBody>
          <a:bodyPr lIns="92075" tIns="46038" rIns="92075" bIns="46038">
            <a:normAutofit fontScale="92500" lnSpcReduction="10000"/>
          </a:bodyPr>
          <a:lstStyle/>
          <a:p>
            <a:pPr eaLnBrk="1" hangingPunct="1">
              <a:lnSpc>
                <a:spcPct val="80000"/>
              </a:lnSpc>
              <a:spcBef>
                <a:spcPct val="50000"/>
              </a:spcBef>
              <a:buFontTx/>
              <a:buNone/>
            </a:pPr>
            <a:r>
              <a:rPr lang="en-US" altLang="en-US" sz="1800" dirty="0"/>
              <a:t>// This program computes the area of the circle.</a:t>
            </a:r>
          </a:p>
          <a:p>
            <a:pPr eaLnBrk="1" hangingPunct="1">
              <a:lnSpc>
                <a:spcPct val="80000"/>
              </a:lnSpc>
              <a:spcBef>
                <a:spcPct val="50000"/>
              </a:spcBef>
              <a:buFontTx/>
              <a:buNone/>
            </a:pPr>
            <a:endParaRPr lang="en-US" altLang="en-US" sz="1800" dirty="0"/>
          </a:p>
          <a:p>
            <a:pPr eaLnBrk="1" hangingPunct="1">
              <a:lnSpc>
                <a:spcPct val="80000"/>
              </a:lnSpc>
              <a:spcBef>
                <a:spcPct val="50000"/>
              </a:spcBef>
              <a:buFontTx/>
              <a:buNone/>
            </a:pPr>
            <a:r>
              <a:rPr lang="en-US" altLang="en-US" sz="1800" dirty="0"/>
              <a:t>public class Circle {</a:t>
            </a:r>
          </a:p>
          <a:p>
            <a:pPr eaLnBrk="1" hangingPunct="1">
              <a:lnSpc>
                <a:spcPct val="80000"/>
              </a:lnSpc>
              <a:spcBef>
                <a:spcPct val="50000"/>
              </a:spcBef>
              <a:buFontTx/>
              <a:buNone/>
            </a:pPr>
            <a:r>
              <a:rPr lang="en-US" altLang="en-US" sz="1800" dirty="0"/>
              <a:t>  /** Main method */</a:t>
            </a:r>
          </a:p>
          <a:p>
            <a:pPr eaLnBrk="1" hangingPunct="1">
              <a:lnSpc>
                <a:spcPct val="80000"/>
              </a:lnSpc>
              <a:spcBef>
                <a:spcPct val="50000"/>
              </a:spcBef>
              <a:buFontTx/>
              <a:buNone/>
            </a:pPr>
            <a:r>
              <a:rPr lang="en-US" altLang="en-US" sz="1800" dirty="0"/>
              <a:t>  public static void main(String[] </a:t>
            </a:r>
            <a:r>
              <a:rPr lang="en-US" altLang="en-US" sz="1800" dirty="0" err="1"/>
              <a:t>args</a:t>
            </a:r>
            <a:r>
              <a:rPr lang="en-US" altLang="en-US" sz="1800" dirty="0"/>
              <a:t>) {</a:t>
            </a:r>
          </a:p>
          <a:p>
            <a:pPr eaLnBrk="1" hangingPunct="1">
              <a:lnSpc>
                <a:spcPct val="80000"/>
              </a:lnSpc>
              <a:spcBef>
                <a:spcPct val="50000"/>
              </a:spcBef>
              <a:buFontTx/>
              <a:buNone/>
            </a:pPr>
            <a:r>
              <a:rPr lang="en-US" altLang="en-US" sz="1800" dirty="0"/>
              <a:t>     double radius;</a:t>
            </a:r>
          </a:p>
          <a:p>
            <a:pPr eaLnBrk="1" hangingPunct="1">
              <a:lnSpc>
                <a:spcPct val="80000"/>
              </a:lnSpc>
              <a:spcBef>
                <a:spcPct val="50000"/>
              </a:spcBef>
              <a:buFontTx/>
              <a:buNone/>
            </a:pPr>
            <a:r>
              <a:rPr lang="en-US" altLang="en-US" sz="1800" dirty="0"/>
              <a:t>     double area;</a:t>
            </a:r>
          </a:p>
          <a:p>
            <a:pPr eaLnBrk="1" hangingPunct="1">
              <a:lnSpc>
                <a:spcPct val="80000"/>
              </a:lnSpc>
              <a:spcBef>
                <a:spcPct val="50000"/>
              </a:spcBef>
              <a:buFontTx/>
              <a:buNone/>
            </a:pPr>
            <a:r>
              <a:rPr lang="en-US" altLang="en-US" sz="1800" dirty="0"/>
              <a:t>     // Assign a radius</a:t>
            </a:r>
          </a:p>
          <a:p>
            <a:pPr eaLnBrk="1" hangingPunct="1">
              <a:lnSpc>
                <a:spcPct val="80000"/>
              </a:lnSpc>
              <a:spcBef>
                <a:spcPct val="50000"/>
              </a:spcBef>
              <a:buFontTx/>
              <a:buNone/>
            </a:pPr>
            <a:r>
              <a:rPr lang="en-US" altLang="en-US" sz="1800" dirty="0"/>
              <a:t>     radius = 20.0;</a:t>
            </a:r>
          </a:p>
          <a:p>
            <a:pPr eaLnBrk="1" hangingPunct="1">
              <a:lnSpc>
                <a:spcPct val="80000"/>
              </a:lnSpc>
              <a:spcBef>
                <a:spcPct val="50000"/>
              </a:spcBef>
              <a:buFontTx/>
              <a:buNone/>
            </a:pPr>
            <a:r>
              <a:rPr lang="en-US" altLang="en-US" sz="1800" dirty="0"/>
              <a:t>     // Compute area</a:t>
            </a:r>
          </a:p>
          <a:p>
            <a:pPr eaLnBrk="1" hangingPunct="1">
              <a:lnSpc>
                <a:spcPct val="80000"/>
              </a:lnSpc>
              <a:spcBef>
                <a:spcPct val="50000"/>
              </a:spcBef>
              <a:buFontTx/>
              <a:buNone/>
            </a:pPr>
            <a:r>
              <a:rPr lang="en-US" altLang="en-US" sz="1800" dirty="0"/>
              <a:t>     area = radius * radius * 3.14159;</a:t>
            </a:r>
          </a:p>
          <a:p>
            <a:pPr eaLnBrk="1" hangingPunct="1">
              <a:lnSpc>
                <a:spcPct val="80000"/>
              </a:lnSpc>
              <a:spcBef>
                <a:spcPct val="50000"/>
              </a:spcBef>
              <a:buFontTx/>
              <a:buNone/>
            </a:pPr>
            <a:r>
              <a:rPr lang="en-US" altLang="en-US" sz="1800" dirty="0"/>
              <a:t>     // Display results</a:t>
            </a:r>
          </a:p>
          <a:p>
            <a:pPr eaLnBrk="1" hangingPunct="1">
              <a:lnSpc>
                <a:spcPct val="80000"/>
              </a:lnSpc>
              <a:spcBef>
                <a:spcPct val="50000"/>
              </a:spcBef>
              <a:buFontTx/>
              <a:buNone/>
            </a:pPr>
            <a:r>
              <a:rPr lang="en-US" altLang="en-US" sz="1800" dirty="0"/>
              <a:t>     </a:t>
            </a:r>
            <a:r>
              <a:rPr lang="en-US" altLang="en-US" sz="1800" dirty="0" err="1"/>
              <a:t>System.out.println</a:t>
            </a:r>
            <a:r>
              <a:rPr lang="en-US" altLang="en-US" sz="1800" dirty="0"/>
              <a:t>("The area for the circle of radius " + radius + " is " + area);</a:t>
            </a:r>
          </a:p>
          <a:p>
            <a:pPr eaLnBrk="1" hangingPunct="1">
              <a:lnSpc>
                <a:spcPct val="80000"/>
              </a:lnSpc>
              <a:spcBef>
                <a:spcPct val="50000"/>
              </a:spcBef>
              <a:buFontTx/>
              <a:buNone/>
            </a:pPr>
            <a:r>
              <a:rPr lang="en-US" altLang="en-US" sz="1800" dirty="0"/>
              <a:t>  }</a:t>
            </a:r>
          </a:p>
          <a:p>
            <a:pPr eaLnBrk="1" hangingPunct="1">
              <a:lnSpc>
                <a:spcPct val="80000"/>
              </a:lnSpc>
              <a:spcBef>
                <a:spcPct val="50000"/>
              </a:spcBef>
              <a:buFontTx/>
              <a:buNone/>
            </a:pPr>
            <a:r>
              <a:rPr lang="en-US" altLang="en-US" sz="1800" dirty="0"/>
              <a:t>} </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149454-9D7D-4664-B915-16BECD2EAA4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Rectangle 10">
            <a:extLst>
              <a:ext uri="{FF2B5EF4-FFF2-40B4-BE49-F238E27FC236}">
                <a16:creationId xmlns:a16="http://schemas.microsoft.com/office/drawing/2014/main" id="{7309AB65-0D26-67C2-BBBA-54C016595194}"/>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5777" name="Slide Number Placeholder 4">
            <a:extLst>
              <a:ext uri="{FF2B5EF4-FFF2-40B4-BE49-F238E27FC236}">
                <a16:creationId xmlns:a16="http://schemas.microsoft.com/office/drawing/2014/main" id="{A7CC91BA-C5E5-4FB8-06C7-436FFB7F8019}"/>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C075768-5BE9-405D-9FF6-4A1839BF4EB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5778" name="Rectangle 2">
            <a:extLst>
              <a:ext uri="{FF2B5EF4-FFF2-40B4-BE49-F238E27FC236}">
                <a16:creationId xmlns:a16="http://schemas.microsoft.com/office/drawing/2014/main" id="{35A3728C-C61D-14D7-B910-4036788C800E}"/>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75779" name="Rectangle 3">
            <a:extLst>
              <a:ext uri="{FF2B5EF4-FFF2-40B4-BE49-F238E27FC236}">
                <a16:creationId xmlns:a16="http://schemas.microsoft.com/office/drawing/2014/main" id="{78AD8218-310A-9D87-9D38-3B694B54A54F}"/>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75780" name="Rectangle 8">
            <a:extLst>
              <a:ext uri="{FF2B5EF4-FFF2-40B4-BE49-F238E27FC236}">
                <a16:creationId xmlns:a16="http://schemas.microsoft.com/office/drawing/2014/main" id="{ACE771B3-0348-5A4F-D254-2889D5685E85}"/>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no value</a:t>
            </a:r>
          </a:p>
        </p:txBody>
      </p:sp>
      <p:sp>
        <p:nvSpPr>
          <p:cNvPr id="75781" name="Text Box 9">
            <a:extLst>
              <a:ext uri="{FF2B5EF4-FFF2-40B4-BE49-F238E27FC236}">
                <a16:creationId xmlns:a16="http://schemas.microsoft.com/office/drawing/2014/main" id="{9B7E6A94-314B-7B01-DF6D-FB11267A87B8}"/>
              </a:ext>
            </a:extLst>
          </p:cNvPr>
          <p:cNvSpPr txBox="1">
            <a:spLocks noChangeArrowheads="1"/>
          </p:cNvSpPr>
          <p:nvPr/>
        </p:nvSpPr>
        <p:spPr bwMode="auto">
          <a:xfrm>
            <a:off x="6019800" y="182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radius</a:t>
            </a:r>
          </a:p>
        </p:txBody>
      </p:sp>
      <p:sp>
        <p:nvSpPr>
          <p:cNvPr id="186380" name="AutoShape 12">
            <a:extLst>
              <a:ext uri="{FF2B5EF4-FFF2-40B4-BE49-F238E27FC236}">
                <a16:creationId xmlns:a16="http://schemas.microsoft.com/office/drawing/2014/main" id="{F4AA3D84-2209-9C6C-BB88-39D2F4FDF307}"/>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allocate memory for radius</a:t>
            </a:r>
          </a:p>
        </p:txBody>
      </p:sp>
      <p:sp>
        <p:nvSpPr>
          <p:cNvPr id="75784" name="Rectangle 13">
            <a:extLst>
              <a:ext uri="{FF2B5EF4-FFF2-40B4-BE49-F238E27FC236}">
                <a16:creationId xmlns:a16="http://schemas.microsoft.com/office/drawing/2014/main" id="{76182FF1-65DE-AC25-D067-60B02CCA742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Forte" panose="03060902040502070203" pitchFamily="66" charset="0"/>
                <a:ea typeface="+mn-ea"/>
                <a:cs typeface="Arial" panose="020B060402020202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a:extLst>
              <a:ext uri="{FF2B5EF4-FFF2-40B4-BE49-F238E27FC236}">
                <a16:creationId xmlns:a16="http://schemas.microsoft.com/office/drawing/2014/main" id="{D384F5C6-14EC-08FF-A02C-A5AF3CBD1644}"/>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EDD30B0-DFE3-41D1-8021-07085C9F19B0}"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6802" name="Rectangle 2">
            <a:extLst>
              <a:ext uri="{FF2B5EF4-FFF2-40B4-BE49-F238E27FC236}">
                <a16:creationId xmlns:a16="http://schemas.microsoft.com/office/drawing/2014/main" id="{84C5D959-8534-AB36-7714-FFB2EC10E008}"/>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76803" name="Rectangle 3">
            <a:extLst>
              <a:ext uri="{FF2B5EF4-FFF2-40B4-BE49-F238E27FC236}">
                <a16:creationId xmlns:a16="http://schemas.microsoft.com/office/drawing/2014/main" id="{2E6AE744-922E-5254-8A07-D600CB20021E}"/>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76804" name="Rectangle 4">
            <a:extLst>
              <a:ext uri="{FF2B5EF4-FFF2-40B4-BE49-F238E27FC236}">
                <a16:creationId xmlns:a16="http://schemas.microsoft.com/office/drawing/2014/main" id="{F8883D2F-BF30-C4F9-A43B-31B168B7D363}"/>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Times New Roman" panose="02020603050405020304" pitchFamily="18" charset="0"/>
                <a:ea typeface="+mn-ea"/>
                <a:cs typeface="Arial" panose="020B0604020202020204" pitchFamily="34" charset="0"/>
              </a:rPr>
              <a:t>no value</a:t>
            </a:r>
          </a:p>
        </p:txBody>
      </p:sp>
      <p:sp>
        <p:nvSpPr>
          <p:cNvPr id="76805" name="Text Box 5">
            <a:extLst>
              <a:ext uri="{FF2B5EF4-FFF2-40B4-BE49-F238E27FC236}">
                <a16:creationId xmlns:a16="http://schemas.microsoft.com/office/drawing/2014/main" id="{CC216864-A0DE-F0D8-04D4-BDCE2039B503}"/>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radius</a:t>
            </a:r>
          </a:p>
        </p:txBody>
      </p:sp>
      <p:sp>
        <p:nvSpPr>
          <p:cNvPr id="76806" name="Rectangle 6">
            <a:extLst>
              <a:ext uri="{FF2B5EF4-FFF2-40B4-BE49-F238E27FC236}">
                <a16:creationId xmlns:a16="http://schemas.microsoft.com/office/drawing/2014/main" id="{CC10C703-48AE-2652-918B-E4D588A459C8}"/>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6807" name="Text Box 7">
            <a:extLst>
              <a:ext uri="{FF2B5EF4-FFF2-40B4-BE49-F238E27FC236}">
                <a16:creationId xmlns:a16="http://schemas.microsoft.com/office/drawing/2014/main" id="{2A0CF5C9-0FB6-5B69-A366-7698C43730A2}"/>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memory</a:t>
            </a:r>
          </a:p>
        </p:txBody>
      </p:sp>
      <p:sp>
        <p:nvSpPr>
          <p:cNvPr id="76808" name="Rectangle 8">
            <a:extLst>
              <a:ext uri="{FF2B5EF4-FFF2-40B4-BE49-F238E27FC236}">
                <a16:creationId xmlns:a16="http://schemas.microsoft.com/office/drawing/2014/main" id="{265918EF-A200-068F-1E2D-95352F428A43}"/>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no value</a:t>
            </a:r>
          </a:p>
        </p:txBody>
      </p:sp>
      <p:sp>
        <p:nvSpPr>
          <p:cNvPr id="76809" name="Text Box 9">
            <a:extLst>
              <a:ext uri="{FF2B5EF4-FFF2-40B4-BE49-F238E27FC236}">
                <a16:creationId xmlns:a16="http://schemas.microsoft.com/office/drawing/2014/main" id="{12F7D6EB-1FC5-3B76-28F9-33FA9C1E7D71}"/>
              </a:ext>
            </a:extLst>
          </p:cNvPr>
          <p:cNvSpPr txBox="1">
            <a:spLocks noChangeArrowheads="1"/>
          </p:cNvSpPr>
          <p:nvPr/>
        </p:nvSpPr>
        <p:spPr bwMode="auto">
          <a:xfrm>
            <a:off x="6019800" y="2133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area</a:t>
            </a:r>
          </a:p>
        </p:txBody>
      </p:sp>
      <p:sp>
        <p:nvSpPr>
          <p:cNvPr id="187403" name="AutoShape 11">
            <a:extLst>
              <a:ext uri="{FF2B5EF4-FFF2-40B4-BE49-F238E27FC236}">
                <a16:creationId xmlns:a16="http://schemas.microsoft.com/office/drawing/2014/main" id="{F8C3E5AE-2C53-A7C6-F586-FBC370A98539}"/>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allocate memory for area</a:t>
            </a:r>
          </a:p>
        </p:txBody>
      </p:sp>
      <p:sp>
        <p:nvSpPr>
          <p:cNvPr id="76811" name="Rectangle 12">
            <a:extLst>
              <a:ext uri="{FF2B5EF4-FFF2-40B4-BE49-F238E27FC236}">
                <a16:creationId xmlns:a16="http://schemas.microsoft.com/office/drawing/2014/main" id="{4E5CD925-8AE0-29E0-F2F3-564CF23FB17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Forte" panose="03060902040502070203" pitchFamily="66" charset="0"/>
                <a:ea typeface="+mn-ea"/>
                <a:cs typeface="Arial" panose="020B060402020202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6">
            <a:extLst>
              <a:ext uri="{FF2B5EF4-FFF2-40B4-BE49-F238E27FC236}">
                <a16:creationId xmlns:a16="http://schemas.microsoft.com/office/drawing/2014/main" id="{044E3379-4C82-093A-580E-57F676F8790E}"/>
              </a:ext>
            </a:extLst>
          </p:cNvPr>
          <p:cNvSpPr>
            <a:spLocks noChangeArrowheads="1"/>
          </p:cNvSpPr>
          <p:nvPr/>
        </p:nvSpPr>
        <p:spPr bwMode="auto">
          <a:xfrm>
            <a:off x="457200" y="2971800"/>
            <a:ext cx="51054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7825" name="Slide Number Placeholder 4">
            <a:extLst>
              <a:ext uri="{FF2B5EF4-FFF2-40B4-BE49-F238E27FC236}">
                <a16:creationId xmlns:a16="http://schemas.microsoft.com/office/drawing/2014/main" id="{003A6EEA-C4A9-1C93-7357-25F434B3229F}"/>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A231C7A-9507-4EE6-A712-B327DA94554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7826" name="Rectangle 2">
            <a:extLst>
              <a:ext uri="{FF2B5EF4-FFF2-40B4-BE49-F238E27FC236}">
                <a16:creationId xmlns:a16="http://schemas.microsoft.com/office/drawing/2014/main" id="{6BE86CF1-9D63-531A-A4FF-8FFF0D49EA42}"/>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77827" name="Rectangle 3">
            <a:extLst>
              <a:ext uri="{FF2B5EF4-FFF2-40B4-BE49-F238E27FC236}">
                <a16:creationId xmlns:a16="http://schemas.microsoft.com/office/drawing/2014/main" id="{A25D8A7E-8DBF-3387-A863-2D9090A539C3}"/>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77828" name="Rectangle 4">
            <a:extLst>
              <a:ext uri="{FF2B5EF4-FFF2-40B4-BE49-F238E27FC236}">
                <a16:creationId xmlns:a16="http://schemas.microsoft.com/office/drawing/2014/main" id="{75012E7D-FFAF-2163-7A5D-C14475830DDE}"/>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33399"/>
                </a:solidFill>
                <a:effectLst/>
                <a:uLnTx/>
                <a:uFillTx/>
                <a:latin typeface="Times New Roman" panose="02020603050405020304" pitchFamily="18" charset="0"/>
                <a:ea typeface="+mn-ea"/>
                <a:cs typeface="Arial" panose="020B0604020202020204" pitchFamily="34" charset="0"/>
              </a:rPr>
              <a:t>20.0</a:t>
            </a:r>
          </a:p>
        </p:txBody>
      </p:sp>
      <p:sp>
        <p:nvSpPr>
          <p:cNvPr id="77829" name="Text Box 5">
            <a:extLst>
              <a:ext uri="{FF2B5EF4-FFF2-40B4-BE49-F238E27FC236}">
                <a16:creationId xmlns:a16="http://schemas.microsoft.com/office/drawing/2014/main" id="{7864EDCB-CB65-B714-50FB-5F9A686FE632}"/>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radius</a:t>
            </a:r>
          </a:p>
        </p:txBody>
      </p:sp>
      <p:sp>
        <p:nvSpPr>
          <p:cNvPr id="77831" name="Rectangle 8">
            <a:extLst>
              <a:ext uri="{FF2B5EF4-FFF2-40B4-BE49-F238E27FC236}">
                <a16:creationId xmlns:a16="http://schemas.microsoft.com/office/drawing/2014/main" id="{CC77FBBB-1E5E-0CE1-6626-8A55C5E45AC8}"/>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Times New Roman" panose="02020603050405020304" pitchFamily="18" charset="0"/>
                <a:ea typeface="+mn-ea"/>
                <a:cs typeface="Arial" panose="020B0604020202020204" pitchFamily="34" charset="0"/>
              </a:rPr>
              <a:t>no value</a:t>
            </a:r>
          </a:p>
        </p:txBody>
      </p:sp>
      <p:sp>
        <p:nvSpPr>
          <p:cNvPr id="77832" name="Text Box 9">
            <a:extLst>
              <a:ext uri="{FF2B5EF4-FFF2-40B4-BE49-F238E27FC236}">
                <a16:creationId xmlns:a16="http://schemas.microsoft.com/office/drawing/2014/main" id="{6B0BC7D9-EFA3-7E5B-AC05-ACB76B6C5D72}"/>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area</a:t>
            </a:r>
          </a:p>
        </p:txBody>
      </p:sp>
      <p:sp>
        <p:nvSpPr>
          <p:cNvPr id="188429" name="AutoShape 13">
            <a:extLst>
              <a:ext uri="{FF2B5EF4-FFF2-40B4-BE49-F238E27FC236}">
                <a16:creationId xmlns:a16="http://schemas.microsoft.com/office/drawing/2014/main" id="{69BD432E-698D-CBED-C496-056E267EB4CE}"/>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rPr>
              <a:t>assign 20.0 to radius</a:t>
            </a:r>
          </a:p>
        </p:txBody>
      </p:sp>
      <p:sp>
        <p:nvSpPr>
          <p:cNvPr id="77834" name="Line 14">
            <a:extLst>
              <a:ext uri="{FF2B5EF4-FFF2-40B4-BE49-F238E27FC236}">
                <a16:creationId xmlns:a16="http://schemas.microsoft.com/office/drawing/2014/main" id="{32477CE3-833E-25C7-1A23-4B7BED528BCB}"/>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35" name="Rectangle 16">
            <a:extLst>
              <a:ext uri="{FF2B5EF4-FFF2-40B4-BE49-F238E27FC236}">
                <a16:creationId xmlns:a16="http://schemas.microsoft.com/office/drawing/2014/main" id="{F5F4A28A-C09E-871F-2AED-3A3A4BC102B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Forte" panose="03060902040502070203" pitchFamily="66" charset="0"/>
                <a:ea typeface="+mn-ea"/>
                <a:cs typeface="Arial" panose="020B060402020202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a:extLst>
              <a:ext uri="{FF2B5EF4-FFF2-40B4-BE49-F238E27FC236}">
                <a16:creationId xmlns:a16="http://schemas.microsoft.com/office/drawing/2014/main" id="{29894534-04A8-6F5A-0E17-46987B4B3B36}"/>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321D9D1-6D40-447F-AEEE-48ABD51FF27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8850" name="Rectangle 2">
            <a:extLst>
              <a:ext uri="{FF2B5EF4-FFF2-40B4-BE49-F238E27FC236}">
                <a16:creationId xmlns:a16="http://schemas.microsoft.com/office/drawing/2014/main" id="{E28C659C-AA3C-3265-406B-077E70924314}"/>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78851" name="Rectangle 3">
            <a:extLst>
              <a:ext uri="{FF2B5EF4-FFF2-40B4-BE49-F238E27FC236}">
                <a16:creationId xmlns:a16="http://schemas.microsoft.com/office/drawing/2014/main" id="{5986D53C-B419-6D84-4E83-D028A5CD999D}"/>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78852" name="Rectangle 4">
            <a:extLst>
              <a:ext uri="{FF2B5EF4-FFF2-40B4-BE49-F238E27FC236}">
                <a16:creationId xmlns:a16="http://schemas.microsoft.com/office/drawing/2014/main" id="{37057AA4-C172-FAA8-41F4-B8F33889BF78}"/>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808080"/>
                </a:solidFill>
                <a:effectLst/>
                <a:uLnTx/>
                <a:uFillTx/>
                <a:latin typeface="Times New Roman" panose="02020603050405020304" pitchFamily="18" charset="0"/>
                <a:ea typeface="+mn-ea"/>
                <a:cs typeface="Arial" panose="020B0604020202020204" pitchFamily="34" charset="0"/>
              </a:rPr>
              <a:t>20.0</a:t>
            </a:r>
          </a:p>
        </p:txBody>
      </p:sp>
      <p:sp>
        <p:nvSpPr>
          <p:cNvPr id="78853" name="Text Box 5">
            <a:extLst>
              <a:ext uri="{FF2B5EF4-FFF2-40B4-BE49-F238E27FC236}">
                <a16:creationId xmlns:a16="http://schemas.microsoft.com/office/drawing/2014/main" id="{E0A3F370-9E06-B2A6-49E8-688574EC67DE}"/>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radius</a:t>
            </a:r>
          </a:p>
        </p:txBody>
      </p:sp>
      <p:sp>
        <p:nvSpPr>
          <p:cNvPr id="78854" name="Text Box 7">
            <a:extLst>
              <a:ext uri="{FF2B5EF4-FFF2-40B4-BE49-F238E27FC236}">
                <a16:creationId xmlns:a16="http://schemas.microsoft.com/office/drawing/2014/main" id="{E7FF8618-85B1-82F7-50EE-D57CACDC22B2}"/>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memory</a:t>
            </a:r>
          </a:p>
        </p:txBody>
      </p:sp>
      <p:sp>
        <p:nvSpPr>
          <p:cNvPr id="78855" name="Rectangle 8">
            <a:extLst>
              <a:ext uri="{FF2B5EF4-FFF2-40B4-BE49-F238E27FC236}">
                <a16:creationId xmlns:a16="http://schemas.microsoft.com/office/drawing/2014/main" id="{EDD53574-CDF8-DD3C-5C19-ECAACDDEB512}"/>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808080"/>
                </a:solidFill>
                <a:effectLst/>
                <a:uLnTx/>
                <a:uFillTx/>
                <a:latin typeface="Times New Roman" panose="02020603050405020304" pitchFamily="18" charset="0"/>
                <a:ea typeface="+mn-ea"/>
                <a:cs typeface="Arial" panose="020B0604020202020204" pitchFamily="34" charset="0"/>
              </a:rPr>
              <a:t>1256.636</a:t>
            </a:r>
          </a:p>
        </p:txBody>
      </p:sp>
      <p:sp>
        <p:nvSpPr>
          <p:cNvPr id="78856" name="Text Box 9">
            <a:extLst>
              <a:ext uri="{FF2B5EF4-FFF2-40B4-BE49-F238E27FC236}">
                <a16:creationId xmlns:a16="http://schemas.microsoft.com/office/drawing/2014/main" id="{8720EC5B-C534-EE08-30C5-4EAD6EF2453B}"/>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area</a:t>
            </a:r>
          </a:p>
        </p:txBody>
      </p:sp>
      <p:sp>
        <p:nvSpPr>
          <p:cNvPr id="78857" name="Rectangle 10">
            <a:extLst>
              <a:ext uri="{FF2B5EF4-FFF2-40B4-BE49-F238E27FC236}">
                <a16:creationId xmlns:a16="http://schemas.microsoft.com/office/drawing/2014/main" id="{8706B055-197B-B729-615E-FAB275656EC9}"/>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8858" name="Line 12">
            <a:extLst>
              <a:ext uri="{FF2B5EF4-FFF2-40B4-BE49-F238E27FC236}">
                <a16:creationId xmlns:a16="http://schemas.microsoft.com/office/drawing/2014/main" id="{C6BE63B7-668B-BED7-C66A-641D0B6CF9FE}"/>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9453" name="AutoShape 13">
            <a:extLst>
              <a:ext uri="{FF2B5EF4-FFF2-40B4-BE49-F238E27FC236}">
                <a16:creationId xmlns:a16="http://schemas.microsoft.com/office/drawing/2014/main" id="{0C89E856-BBDE-174A-F2C3-5E1DAEDEA2F6}"/>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compute area and assign it to variable area</a:t>
            </a:r>
          </a:p>
        </p:txBody>
      </p:sp>
      <p:sp>
        <p:nvSpPr>
          <p:cNvPr id="78860" name="Rectangle 15">
            <a:extLst>
              <a:ext uri="{FF2B5EF4-FFF2-40B4-BE49-F238E27FC236}">
                <a16:creationId xmlns:a16="http://schemas.microsoft.com/office/drawing/2014/main" id="{1B4C59CC-5241-89F4-2C62-F6369EDE17A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Forte" panose="03060902040502070203" pitchFamily="66" charset="0"/>
                <a:ea typeface="+mn-ea"/>
                <a:cs typeface="Arial" panose="020B060402020202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1" name="Rectangle 10">
            <a:extLst>
              <a:ext uri="{FF2B5EF4-FFF2-40B4-BE49-F238E27FC236}">
                <a16:creationId xmlns:a16="http://schemas.microsoft.com/office/drawing/2014/main" id="{6C766D59-39C6-7911-F6C9-FB31BCBCD357}"/>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9873" name="Slide Number Placeholder 4">
            <a:extLst>
              <a:ext uri="{FF2B5EF4-FFF2-40B4-BE49-F238E27FC236}">
                <a16:creationId xmlns:a16="http://schemas.microsoft.com/office/drawing/2014/main" id="{F05D3EF6-26E8-78B3-96F3-088D7C69C683}"/>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9B8D876-B5C9-4E2D-94B9-0A5F6E1377B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9874" name="Rectangle 2">
            <a:extLst>
              <a:ext uri="{FF2B5EF4-FFF2-40B4-BE49-F238E27FC236}">
                <a16:creationId xmlns:a16="http://schemas.microsoft.com/office/drawing/2014/main" id="{AF187A56-5609-F58D-1753-9312F3086891}"/>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79875" name="Rectangle 3">
            <a:extLst>
              <a:ext uri="{FF2B5EF4-FFF2-40B4-BE49-F238E27FC236}">
                <a16:creationId xmlns:a16="http://schemas.microsoft.com/office/drawing/2014/main" id="{4BD6C892-4F03-73BA-17AB-8B6001FCC962}"/>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79876" name="Rectangle 4">
            <a:extLst>
              <a:ext uri="{FF2B5EF4-FFF2-40B4-BE49-F238E27FC236}">
                <a16:creationId xmlns:a16="http://schemas.microsoft.com/office/drawing/2014/main" id="{6CC5478D-7AC6-3CA4-BDFB-CC8CC6605257}"/>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808080"/>
                </a:solidFill>
                <a:effectLst/>
                <a:uLnTx/>
                <a:uFillTx/>
                <a:latin typeface="Times New Roman" panose="02020603050405020304" pitchFamily="18" charset="0"/>
                <a:ea typeface="+mn-ea"/>
                <a:cs typeface="Arial" panose="020B0604020202020204" pitchFamily="34" charset="0"/>
              </a:rPr>
              <a:t>20.0</a:t>
            </a:r>
          </a:p>
        </p:txBody>
      </p:sp>
      <p:sp>
        <p:nvSpPr>
          <p:cNvPr id="79877" name="Text Box 5">
            <a:extLst>
              <a:ext uri="{FF2B5EF4-FFF2-40B4-BE49-F238E27FC236}">
                <a16:creationId xmlns:a16="http://schemas.microsoft.com/office/drawing/2014/main" id="{D2920E82-B4B1-57DC-7F0E-804D49059F30}"/>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radius</a:t>
            </a:r>
          </a:p>
        </p:txBody>
      </p:sp>
      <p:sp>
        <p:nvSpPr>
          <p:cNvPr id="79878" name="Text Box 6">
            <a:extLst>
              <a:ext uri="{FF2B5EF4-FFF2-40B4-BE49-F238E27FC236}">
                <a16:creationId xmlns:a16="http://schemas.microsoft.com/office/drawing/2014/main" id="{B5F9B318-E231-757F-EF66-939B24E6F12E}"/>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memory</a:t>
            </a:r>
          </a:p>
        </p:txBody>
      </p:sp>
      <p:sp>
        <p:nvSpPr>
          <p:cNvPr id="79879" name="Rectangle 7">
            <a:extLst>
              <a:ext uri="{FF2B5EF4-FFF2-40B4-BE49-F238E27FC236}">
                <a16:creationId xmlns:a16="http://schemas.microsoft.com/office/drawing/2014/main" id="{F28581A6-9061-B383-4172-26FFE5994EC1}"/>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Times New Roman" panose="02020603050405020304" pitchFamily="18" charset="0"/>
                <a:ea typeface="+mn-ea"/>
                <a:cs typeface="Arial" panose="020B0604020202020204" pitchFamily="34" charset="0"/>
              </a:rPr>
              <a:t>1256.636</a:t>
            </a:r>
          </a:p>
        </p:txBody>
      </p:sp>
      <p:sp>
        <p:nvSpPr>
          <p:cNvPr id="79880" name="Text Box 8">
            <a:extLst>
              <a:ext uri="{FF2B5EF4-FFF2-40B4-BE49-F238E27FC236}">
                <a16:creationId xmlns:a16="http://schemas.microsoft.com/office/drawing/2014/main" id="{E88428A6-6AE7-C5EC-BAEF-1B534B27E6A3}"/>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area</a:t>
            </a:r>
          </a:p>
        </p:txBody>
      </p:sp>
      <p:pic>
        <p:nvPicPr>
          <p:cNvPr id="79882" name="Picture 12">
            <a:extLst>
              <a:ext uri="{FF2B5EF4-FFF2-40B4-BE49-F238E27FC236}">
                <a16:creationId xmlns:a16="http://schemas.microsoft.com/office/drawing/2014/main" id="{F76E15AF-D43D-EFB3-2D42-B0448FED1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9883" name="Line 13">
            <a:extLst>
              <a:ext uri="{FF2B5EF4-FFF2-40B4-BE49-F238E27FC236}">
                <a16:creationId xmlns:a16="http://schemas.microsoft.com/office/drawing/2014/main" id="{F0D61E30-ABA7-3A71-E51D-8AF5DC0CDF03}"/>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0478" name="AutoShape 14">
            <a:extLst>
              <a:ext uri="{FF2B5EF4-FFF2-40B4-BE49-F238E27FC236}">
                <a16:creationId xmlns:a16="http://schemas.microsoft.com/office/drawing/2014/main" id="{42C8B594-FD1A-2904-E9FF-2D084796611C}"/>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print a message to the console</a:t>
            </a:r>
          </a:p>
        </p:txBody>
      </p:sp>
      <p:sp>
        <p:nvSpPr>
          <p:cNvPr id="79885" name="Rectangle 17">
            <a:extLst>
              <a:ext uri="{FF2B5EF4-FFF2-40B4-BE49-F238E27FC236}">
                <a16:creationId xmlns:a16="http://schemas.microsoft.com/office/drawing/2014/main" id="{44A367F9-E2B4-D99F-7CA3-E48BB5D39D6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808080"/>
                </a:solidFill>
                <a:effectLst/>
                <a:uLnTx/>
                <a:uFillTx/>
                <a:latin typeface="Forte" panose="03060902040502070203" pitchFamily="66" charset="0"/>
                <a:ea typeface="+mn-ea"/>
                <a:cs typeface="Arial" panose="020B060402020202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a:extLst>
              <a:ext uri="{FF2B5EF4-FFF2-40B4-BE49-F238E27FC236}">
                <a16:creationId xmlns:a16="http://schemas.microsoft.com/office/drawing/2014/main" id="{0B2CE4DB-36F8-57E1-35CA-A834A1A4C1F9}"/>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AADAD4E-1F6D-4E10-A3E5-50E3E1359E8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0898" name="Rectangle 2">
            <a:extLst>
              <a:ext uri="{FF2B5EF4-FFF2-40B4-BE49-F238E27FC236}">
                <a16:creationId xmlns:a16="http://schemas.microsoft.com/office/drawing/2014/main" id="{7D586E45-F081-164E-BFA3-6D99E588F6EC}"/>
              </a:ext>
            </a:extLst>
          </p:cNvPr>
          <p:cNvSpPr>
            <a:spLocks noGrp="1" noChangeArrowheads="1"/>
          </p:cNvSpPr>
          <p:nvPr>
            <p:ph type="title"/>
          </p:nvPr>
        </p:nvSpPr>
        <p:spPr>
          <a:xfrm>
            <a:off x="423863" y="296863"/>
            <a:ext cx="8334375" cy="417512"/>
          </a:xfrm>
        </p:spPr>
        <p:txBody>
          <a:bodyPr/>
          <a:lstStyle/>
          <a:p>
            <a:r>
              <a:rPr lang="en-US" altLang="en-US"/>
              <a:t>Reading Input from the Console</a:t>
            </a:r>
            <a:endParaRPr lang="en-US" altLang="en-US">
              <a:cs typeface="Times New Roman" panose="02020603050405020304" pitchFamily="18" charset="0"/>
            </a:endParaRPr>
          </a:p>
        </p:txBody>
      </p:sp>
      <p:sp>
        <p:nvSpPr>
          <p:cNvPr id="80899" name="Text Box 3">
            <a:extLst>
              <a:ext uri="{FF2B5EF4-FFF2-40B4-BE49-F238E27FC236}">
                <a16:creationId xmlns:a16="http://schemas.microsoft.com/office/drawing/2014/main" id="{38CDB8EB-39BF-773A-63F3-87EF5B22E8E2}"/>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0900" name="Text Box 4">
            <a:extLst>
              <a:ext uri="{FF2B5EF4-FFF2-40B4-BE49-F238E27FC236}">
                <a16:creationId xmlns:a16="http://schemas.microsoft.com/office/drawing/2014/main" id="{0655ADA3-98C2-E03E-3A0E-A5C0AAD3F1F6}"/>
              </a:ext>
            </a:extLst>
          </p:cNvPr>
          <p:cNvSpPr txBox="1">
            <a:spLocks noChangeArrowheads="1"/>
          </p:cNvSpPr>
          <p:nvPr/>
        </p:nvSpPr>
        <p:spPr bwMode="auto">
          <a:xfrm>
            <a:off x="228600" y="990600"/>
            <a:ext cx="87630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Courier New" panose="02070309020205020404" pitchFamily="49" charset="0"/>
              </a:rPr>
              <a:t>1. Create a Scanner object </a:t>
            </a:r>
          </a:p>
          <a:p>
            <a:pPr marL="457200" marR="0" lvl="1"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Scanner input = new Scanner(System.in);</a:t>
            </a:r>
            <a:endParaRPr kumimoji="0" lang="en-US" altLang="en-US" sz="2400" b="1" i="0" u="none" strike="noStrike" kern="1200" cap="none" spc="0" normalizeH="0" baseline="0" noProof="0">
              <a:ln>
                <a:noFill/>
              </a:ln>
              <a:solidFill>
                <a:srgbClr val="000000"/>
              </a:solidFill>
              <a:effectLst/>
              <a:uLnTx/>
              <a:uFillTx/>
              <a:latin typeface="Courier" charset="0"/>
              <a:ea typeface="PMingLiU" panose="02020500000000000000" pitchFamily="18" charset="-120"/>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Courier New" panose="02070309020205020404" pitchFamily="49" charset="0"/>
              </a:rPr>
              <a:t>2. Use the method</a:t>
            </a:r>
            <a:r>
              <a:rPr kumimoji="0" lang="en-US" altLang="en-US" sz="2800" b="0" i="0" u="none" strike="noStrike" kern="1200" cap="none" spc="0" normalizeH="0" baseline="0" noProof="0">
                <a:ln>
                  <a:noFill/>
                </a:ln>
                <a:solidFill>
                  <a:srgbClr val="000000"/>
                </a:solidFill>
                <a:effectLst/>
                <a:uLnTx/>
                <a:uFillTx/>
                <a:latin typeface="Palatino" pitchFamily="18" charset="0"/>
                <a:ea typeface="PMingLiU" panose="02020500000000000000" pitchFamily="18" charset="-120"/>
                <a:cs typeface="+mn-cs"/>
              </a:rPr>
              <a:t> nextDouble() to obtain to a double value. For example,</a:t>
            </a:r>
          </a:p>
          <a:p>
            <a:pPr marL="457200" marR="0" lvl="1"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System.out.print("Enter a double value: ");</a:t>
            </a:r>
            <a:endParaRPr kumimoji="0" lang="en-US" altLang="en-US" sz="2400" b="1" i="0" u="none" strike="noStrike" kern="1200" cap="none" spc="0" normalizeH="0" baseline="0" noProof="0">
              <a:ln>
                <a:noFill/>
              </a:ln>
              <a:solidFill>
                <a:srgbClr val="000000"/>
              </a:solidFill>
              <a:effectLst/>
              <a:uLnTx/>
              <a:uFillTx/>
              <a:latin typeface="Courier" charset="0"/>
              <a:ea typeface="PMingLiU" panose="02020500000000000000" pitchFamily="18" charset="-120"/>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Scanner input = new Scanner(System.in);</a:t>
            </a:r>
            <a:endParaRPr kumimoji="0" lang="en-US" altLang="en-US" sz="2400" b="1" i="0" u="none" strike="noStrike" kern="1200" cap="none" spc="0" normalizeH="0" baseline="0" noProof="0">
              <a:ln>
                <a:noFill/>
              </a:ln>
              <a:solidFill>
                <a:srgbClr val="000000"/>
              </a:solidFill>
              <a:effectLst/>
              <a:uLnTx/>
              <a:uFillTx/>
              <a:latin typeface="Courier" charset="0"/>
              <a:ea typeface="PMingLiU" panose="02020500000000000000" pitchFamily="18" charset="-120"/>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double d = input.nextDouble();</a:t>
            </a:r>
            <a:endPar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Courier New" panose="02070309020205020404" pitchFamily="49" charset="0"/>
            </a:endParaRPr>
          </a:p>
        </p:txBody>
      </p:sp>
      <p:sp>
        <p:nvSpPr>
          <p:cNvPr id="80901" name="AutoShape 6">
            <a:hlinkClick r:id="rId2" action="ppaction://program" highlightClick="1"/>
            <a:extLst>
              <a:ext uri="{FF2B5EF4-FFF2-40B4-BE49-F238E27FC236}">
                <a16:creationId xmlns:a16="http://schemas.microsoft.com/office/drawing/2014/main" id="{0FA4CB18-7C05-6037-63C9-3C0E959F056A}"/>
              </a:ext>
            </a:extLst>
          </p:cNvPr>
          <p:cNvSpPr>
            <a:spLocks noChangeArrowheads="1"/>
          </p:cNvSpPr>
          <p:nvPr/>
        </p:nvSpPr>
        <p:spPr bwMode="auto">
          <a:xfrm>
            <a:off x="7607300" y="5349875"/>
            <a:ext cx="833438" cy="3921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Book Antiqua" panose="02040602050305030304" pitchFamily="18" charset="0"/>
                <a:ea typeface="+mn-ea"/>
                <a:cs typeface="Arial" panose="020B0604020202020204" pitchFamily="34" charset="0"/>
              </a:rPr>
              <a:t>Run</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0902" name="AutoShape 9">
            <a:hlinkClick r:id="rId3" action="ppaction://program" highlightClick="1"/>
            <a:extLst>
              <a:ext uri="{FF2B5EF4-FFF2-40B4-BE49-F238E27FC236}">
                <a16:creationId xmlns:a16="http://schemas.microsoft.com/office/drawing/2014/main" id="{365F074B-F5B5-806D-3352-C0855796A2E6}"/>
              </a:ext>
            </a:extLst>
          </p:cNvPr>
          <p:cNvSpPr>
            <a:spLocks noChangeArrowheads="1"/>
          </p:cNvSpPr>
          <p:nvPr/>
        </p:nvSpPr>
        <p:spPr bwMode="auto">
          <a:xfrm>
            <a:off x="7607300" y="5886450"/>
            <a:ext cx="833438" cy="34607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Book Antiqua" panose="02040602050305030304" pitchFamily="18" charset="0"/>
                <a:ea typeface="+mn-ea"/>
                <a:cs typeface="Arial" panose="020B0604020202020204" pitchFamily="34" charset="0"/>
              </a:rPr>
              <a:t>Run</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0903" name="Rectangle 12">
            <a:hlinkClick r:id="rId4"/>
            <a:extLst>
              <a:ext uri="{FF2B5EF4-FFF2-40B4-BE49-F238E27FC236}">
                <a16:creationId xmlns:a16="http://schemas.microsoft.com/office/drawing/2014/main" id="{F3DA80A3-B978-919E-0872-EFED8E39D2D9}"/>
              </a:ext>
            </a:extLst>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ComputeAreaWithConsoleInput</a:t>
            </a:r>
          </a:p>
        </p:txBody>
      </p:sp>
      <p:sp>
        <p:nvSpPr>
          <p:cNvPr id="80904" name="Rectangle 14">
            <a:hlinkClick r:id="rId5"/>
            <a:extLst>
              <a:ext uri="{FF2B5EF4-FFF2-40B4-BE49-F238E27FC236}">
                <a16:creationId xmlns:a16="http://schemas.microsoft.com/office/drawing/2014/main" id="{D027C456-EAD3-7ED0-0D0A-8B3DF7F4D3FD}"/>
              </a:ext>
            </a:extLst>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ComputeAverage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a:extLst>
              <a:ext uri="{FF2B5EF4-FFF2-40B4-BE49-F238E27FC236}">
                <a16:creationId xmlns:a16="http://schemas.microsoft.com/office/drawing/2014/main" id="{264F0092-A5EA-EE36-BD0E-5CB4AA141E57}"/>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8ABF9FB-785F-491F-88AF-F0EAFEE2DD2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1922" name="Rectangle 2">
            <a:extLst>
              <a:ext uri="{FF2B5EF4-FFF2-40B4-BE49-F238E27FC236}">
                <a16:creationId xmlns:a16="http://schemas.microsoft.com/office/drawing/2014/main" id="{EC928B98-8A33-388F-9BFD-1AE14ED95C33}"/>
              </a:ext>
            </a:extLst>
          </p:cNvPr>
          <p:cNvSpPr>
            <a:spLocks noGrp="1" noChangeArrowheads="1"/>
          </p:cNvSpPr>
          <p:nvPr>
            <p:ph type="title"/>
          </p:nvPr>
        </p:nvSpPr>
        <p:spPr>
          <a:xfrm>
            <a:off x="250825" y="500109"/>
            <a:ext cx="8642350" cy="762000"/>
          </a:xfrm>
        </p:spPr>
        <p:txBody>
          <a:bodyPr/>
          <a:lstStyle/>
          <a:p>
            <a:r>
              <a:rPr lang="en-US" altLang="en-US" sz="3600" dirty="0"/>
              <a:t>Reading Numbers from the Keyboard</a:t>
            </a:r>
          </a:p>
        </p:txBody>
      </p:sp>
      <p:sp>
        <p:nvSpPr>
          <p:cNvPr id="81923" name="Rectangle 3">
            <a:extLst>
              <a:ext uri="{FF2B5EF4-FFF2-40B4-BE49-F238E27FC236}">
                <a16:creationId xmlns:a16="http://schemas.microsoft.com/office/drawing/2014/main" id="{1950020A-B0C4-0142-E10E-2A59A5150170}"/>
              </a:ext>
            </a:extLst>
          </p:cNvPr>
          <p:cNvSpPr>
            <a:spLocks noGrp="1" noChangeArrowheads="1"/>
          </p:cNvSpPr>
          <p:nvPr>
            <p:ph type="body" idx="1"/>
          </p:nvPr>
        </p:nvSpPr>
        <p:spPr>
          <a:xfrm>
            <a:off x="652462" y="1447800"/>
            <a:ext cx="7839076" cy="1136650"/>
          </a:xfrm>
        </p:spPr>
        <p:txBody>
          <a:bodyPr/>
          <a:lstStyle/>
          <a:p>
            <a:pPr marL="0" indent="0">
              <a:spcBef>
                <a:spcPct val="0"/>
              </a:spcBef>
              <a:buFont typeface="Monotype Sorts" pitchFamily="2" charset="2"/>
              <a:buNone/>
            </a:pPr>
            <a:r>
              <a:rPr lang="en-US" altLang="en-US" sz="2400" b="1" dirty="0">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400" b="1" dirty="0">
                <a:latin typeface="Courier New" panose="02070309020205020404" pitchFamily="49" charset="0"/>
                <a:cs typeface="Courier New" panose="02070309020205020404" pitchFamily="49" charset="0"/>
              </a:rPr>
              <a:t>int value = </a:t>
            </a:r>
            <a:r>
              <a:rPr lang="en-US" altLang="en-US" sz="2400" b="1" dirty="0" err="1">
                <a:latin typeface="Courier New" panose="02070309020205020404" pitchFamily="49" charset="0"/>
                <a:cs typeface="Courier New" panose="02070309020205020404" pitchFamily="49" charset="0"/>
              </a:rPr>
              <a:t>input.nextInt</a:t>
            </a:r>
            <a:r>
              <a:rPr lang="en-US" altLang="en-US" sz="2400" b="1" dirty="0">
                <a:latin typeface="Courier New" panose="02070309020205020404" pitchFamily="49" charset="0"/>
                <a:cs typeface="Courier New" panose="02070309020205020404" pitchFamily="49" charset="0"/>
              </a:rPr>
              <a:t>();</a:t>
            </a:r>
          </a:p>
        </p:txBody>
      </p:sp>
      <p:sp>
        <p:nvSpPr>
          <p:cNvPr id="81924" name="Rectangle 4">
            <a:extLst>
              <a:ext uri="{FF2B5EF4-FFF2-40B4-BE49-F238E27FC236}">
                <a16:creationId xmlns:a16="http://schemas.microsoft.com/office/drawing/2014/main" id="{CE6C4F8F-E1F1-A29F-DDE0-DC9DA46B1445}"/>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 name="Rectangle 2">
            <a:extLst>
              <a:ext uri="{FF2B5EF4-FFF2-40B4-BE49-F238E27FC236}">
                <a16:creationId xmlns:a16="http://schemas.microsoft.com/office/drawing/2014/main" id="{E2C44251-5442-3639-00F8-0215835981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81926" name="Object 3">
            <a:extLst>
              <a:ext uri="{FF2B5EF4-FFF2-40B4-BE49-F238E27FC236}">
                <a16:creationId xmlns:a16="http://schemas.microsoft.com/office/drawing/2014/main" id="{5B2D740A-4E65-E6CA-249E-0EE7468FD606}"/>
              </a:ext>
            </a:extLst>
          </p:cNvPr>
          <p:cNvGraphicFramePr>
            <a:graphicFrameLocks noChangeAspect="1"/>
          </p:cNvGraphicFramePr>
          <p:nvPr/>
        </p:nvGraphicFramePr>
        <p:xfrm>
          <a:off x="826293" y="2413000"/>
          <a:ext cx="7491413" cy="4070350"/>
        </p:xfrm>
        <a:graphic>
          <a:graphicData uri="http://schemas.openxmlformats.org/presentationml/2006/ole">
            <mc:AlternateContent xmlns:mc="http://schemas.openxmlformats.org/markup-compatibility/2006">
              <mc:Choice xmlns:v="urn:schemas-microsoft-com:vml" Requires="v">
                <p:oleObj name="Picture" r:id="rId2" imgW="0" imgH="0" progId="Word.Picture.8">
                  <p:embed/>
                </p:oleObj>
              </mc:Choice>
              <mc:Fallback>
                <p:oleObj name="Picture" r:id="rId2" imgW="0" imgH="0" progId="Word.Picture.8">
                  <p:embed/>
                  <p:pic>
                    <p:nvPicPr>
                      <p:cNvPr id="81926" name="Object 3">
                        <a:extLst>
                          <a:ext uri="{FF2B5EF4-FFF2-40B4-BE49-F238E27FC236}">
                            <a16:creationId xmlns:a16="http://schemas.microsoft.com/office/drawing/2014/main" id="{5B2D740A-4E65-E6CA-249E-0EE7468FD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93" y="241300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3">
            <a:extLst>
              <a:ext uri="{FF2B5EF4-FFF2-40B4-BE49-F238E27FC236}">
                <a16:creationId xmlns:a16="http://schemas.microsoft.com/office/drawing/2014/main" id="{BE0F0583-8C66-C0B5-490D-AB5BB4F1BCB8}"/>
              </a:ext>
            </a:extLst>
          </p:cNvPr>
          <p:cNvSpPr>
            <a:spLocks noGrp="1" noChangeArrowheads="1"/>
          </p:cNvSpPr>
          <p:nvPr>
            <p:ph type="body" idx="1"/>
          </p:nvPr>
        </p:nvSpPr>
        <p:spPr>
          <a:xfrm>
            <a:off x="457200" y="1295400"/>
            <a:ext cx="8382000" cy="4830763"/>
          </a:xfrm>
        </p:spPr>
        <p:txBody>
          <a:bodyPr lIns="92075" tIns="46038" rIns="92075" bIns="46038"/>
          <a:lstStyle/>
          <a:p>
            <a:pPr eaLnBrk="1" hangingPunct="1">
              <a:spcBef>
                <a:spcPct val="0"/>
              </a:spcBef>
              <a:spcAft>
                <a:spcPts val="1200"/>
              </a:spcAft>
              <a:buFontTx/>
              <a:buNone/>
            </a:pPr>
            <a:r>
              <a:rPr lang="en-US" altLang="en-US" sz="1800" dirty="0"/>
              <a:t>// Example 2.1 Computing the Area of a Circle</a:t>
            </a:r>
          </a:p>
          <a:p>
            <a:pPr eaLnBrk="1" hangingPunct="1">
              <a:lnSpc>
                <a:spcPct val="80000"/>
              </a:lnSpc>
              <a:spcBef>
                <a:spcPct val="50000"/>
              </a:spcBef>
              <a:buFontTx/>
              <a:buNone/>
            </a:pPr>
            <a:r>
              <a:rPr lang="en-US" altLang="en-US" sz="1800" dirty="0"/>
              <a:t>public class Circle {</a:t>
            </a:r>
          </a:p>
          <a:p>
            <a:pPr eaLnBrk="1" hangingPunct="1">
              <a:lnSpc>
                <a:spcPct val="80000"/>
              </a:lnSpc>
              <a:spcBef>
                <a:spcPct val="50000"/>
              </a:spcBef>
              <a:buFontTx/>
              <a:buNone/>
            </a:pPr>
            <a:r>
              <a:rPr lang="en-US" altLang="en-US" sz="1800" dirty="0"/>
              <a:t>  /** Main method */</a:t>
            </a:r>
          </a:p>
          <a:p>
            <a:pPr eaLnBrk="1" hangingPunct="1">
              <a:lnSpc>
                <a:spcPct val="80000"/>
              </a:lnSpc>
              <a:spcBef>
                <a:spcPct val="50000"/>
              </a:spcBef>
              <a:buFontTx/>
              <a:buNone/>
            </a:pPr>
            <a:r>
              <a:rPr lang="en-US" altLang="en-US" sz="1800" dirty="0"/>
              <a:t>  public static void main(String[] </a:t>
            </a:r>
            <a:r>
              <a:rPr lang="en-US" altLang="en-US" sz="1800" dirty="0" err="1"/>
              <a:t>args</a:t>
            </a:r>
            <a:r>
              <a:rPr lang="en-US" altLang="en-US" sz="1800" dirty="0"/>
              <a:t>) {</a:t>
            </a:r>
          </a:p>
          <a:p>
            <a:pPr eaLnBrk="1" hangingPunct="1">
              <a:lnSpc>
                <a:spcPct val="80000"/>
              </a:lnSpc>
              <a:spcBef>
                <a:spcPct val="50000"/>
              </a:spcBef>
              <a:buFontTx/>
              <a:buNone/>
            </a:pPr>
            <a:r>
              <a:rPr lang="en-US" altLang="en-US" sz="1800" dirty="0"/>
              <a:t>     double radius;</a:t>
            </a:r>
          </a:p>
          <a:p>
            <a:pPr eaLnBrk="1" hangingPunct="1">
              <a:lnSpc>
                <a:spcPct val="80000"/>
              </a:lnSpc>
              <a:spcBef>
                <a:spcPct val="50000"/>
              </a:spcBef>
              <a:buFontTx/>
              <a:buNone/>
            </a:pPr>
            <a:r>
              <a:rPr lang="en-US" altLang="en-US" sz="1800" dirty="0"/>
              <a:t>     double area;</a:t>
            </a:r>
          </a:p>
          <a:p>
            <a:pPr eaLnBrk="1" hangingPunct="1">
              <a:lnSpc>
                <a:spcPct val="80000"/>
              </a:lnSpc>
              <a:spcBef>
                <a:spcPct val="50000"/>
              </a:spcBef>
              <a:buFontTx/>
              <a:buNone/>
            </a:pPr>
            <a:r>
              <a:rPr lang="en-US" altLang="en-US" sz="1800" dirty="0"/>
              <a:t>     </a:t>
            </a:r>
            <a:r>
              <a:rPr lang="en-US" altLang="en-US" sz="1800" dirty="0">
                <a:solidFill>
                  <a:srgbClr val="FF0000"/>
                </a:solidFill>
              </a:rPr>
              <a:t>// Assign a radius</a:t>
            </a:r>
          </a:p>
          <a:p>
            <a:pPr eaLnBrk="1" hangingPunct="1">
              <a:lnSpc>
                <a:spcPct val="80000"/>
              </a:lnSpc>
              <a:spcBef>
                <a:spcPct val="50000"/>
              </a:spcBef>
              <a:buFontTx/>
              <a:buNone/>
            </a:pPr>
            <a:r>
              <a:rPr lang="en-US" altLang="en-US" sz="1800" dirty="0">
                <a:solidFill>
                  <a:srgbClr val="FF0000"/>
                </a:solidFill>
              </a:rPr>
              <a:t>     radius = 20.0;</a:t>
            </a:r>
          </a:p>
          <a:p>
            <a:pPr eaLnBrk="1" hangingPunct="1">
              <a:lnSpc>
                <a:spcPct val="80000"/>
              </a:lnSpc>
              <a:spcBef>
                <a:spcPct val="50000"/>
              </a:spcBef>
              <a:buFontTx/>
              <a:buNone/>
            </a:pPr>
            <a:r>
              <a:rPr lang="en-US" altLang="en-US" sz="1800" dirty="0"/>
              <a:t>     // Compute area</a:t>
            </a:r>
          </a:p>
          <a:p>
            <a:pPr eaLnBrk="1" hangingPunct="1">
              <a:lnSpc>
                <a:spcPct val="80000"/>
              </a:lnSpc>
              <a:spcBef>
                <a:spcPct val="50000"/>
              </a:spcBef>
              <a:buFontTx/>
              <a:buNone/>
            </a:pPr>
            <a:r>
              <a:rPr lang="en-US" altLang="en-US" sz="1800" dirty="0"/>
              <a:t>     area = radius * radius * 3.14159;</a:t>
            </a:r>
          </a:p>
          <a:p>
            <a:pPr eaLnBrk="1" hangingPunct="1">
              <a:lnSpc>
                <a:spcPct val="80000"/>
              </a:lnSpc>
              <a:spcBef>
                <a:spcPct val="50000"/>
              </a:spcBef>
              <a:buFontTx/>
              <a:buNone/>
            </a:pPr>
            <a:r>
              <a:rPr lang="en-US" altLang="en-US" sz="1800" dirty="0"/>
              <a:t>     // Display results</a:t>
            </a:r>
          </a:p>
          <a:p>
            <a:pPr eaLnBrk="1" hangingPunct="1">
              <a:lnSpc>
                <a:spcPct val="80000"/>
              </a:lnSpc>
              <a:spcBef>
                <a:spcPct val="50000"/>
              </a:spcBef>
              <a:buFontTx/>
              <a:buNone/>
            </a:pPr>
            <a:r>
              <a:rPr lang="en-US" altLang="en-US" sz="1800" dirty="0"/>
              <a:t>     </a:t>
            </a:r>
            <a:r>
              <a:rPr lang="en-US" altLang="en-US" sz="1800" dirty="0" err="1"/>
              <a:t>System.out.println</a:t>
            </a:r>
            <a:r>
              <a:rPr lang="en-US" altLang="en-US" sz="1800" dirty="0"/>
              <a:t>("The area for the circle of radius " + radius + " is " + area);</a:t>
            </a:r>
          </a:p>
          <a:p>
            <a:pPr eaLnBrk="1" hangingPunct="1">
              <a:lnSpc>
                <a:spcPct val="80000"/>
              </a:lnSpc>
              <a:spcBef>
                <a:spcPct val="50000"/>
              </a:spcBef>
              <a:buFontTx/>
              <a:buNone/>
            </a:pPr>
            <a:r>
              <a:rPr lang="en-US" altLang="en-US" sz="1800" dirty="0"/>
              <a:t>  }</a:t>
            </a:r>
          </a:p>
          <a:p>
            <a:pPr eaLnBrk="1" hangingPunct="1">
              <a:lnSpc>
                <a:spcPct val="80000"/>
              </a:lnSpc>
              <a:spcBef>
                <a:spcPct val="50000"/>
              </a:spcBef>
              <a:buFontTx/>
              <a:buNone/>
            </a:pPr>
            <a:r>
              <a:rPr lang="en-US" altLang="en-US" sz="1800" dirty="0"/>
              <a:t>} </a:t>
            </a:r>
          </a:p>
        </p:txBody>
      </p:sp>
      <p:grpSp>
        <p:nvGrpSpPr>
          <p:cNvPr id="13" name="Group 12">
            <a:extLst>
              <a:ext uri="{FF2B5EF4-FFF2-40B4-BE49-F238E27FC236}">
                <a16:creationId xmlns:a16="http://schemas.microsoft.com/office/drawing/2014/main" id="{09AB0E7D-D7BB-83A7-B192-2A4420AC1584}"/>
              </a:ext>
            </a:extLst>
          </p:cNvPr>
          <p:cNvGrpSpPr>
            <a:grpSpLocks/>
          </p:cNvGrpSpPr>
          <p:nvPr/>
        </p:nvGrpSpPr>
        <p:grpSpPr bwMode="auto">
          <a:xfrm>
            <a:off x="762000" y="3195638"/>
            <a:ext cx="7086600" cy="1200150"/>
            <a:chOff x="762000" y="3276600"/>
            <a:chExt cx="7086600" cy="1200329"/>
          </a:xfrm>
        </p:grpSpPr>
        <p:sp>
          <p:nvSpPr>
            <p:cNvPr id="2" name="Rectangular Callout 1">
              <a:extLst>
                <a:ext uri="{FF2B5EF4-FFF2-40B4-BE49-F238E27FC236}">
                  <a16:creationId xmlns:a16="http://schemas.microsoft.com/office/drawing/2014/main" id="{88B4CBCE-0FBA-516C-3AF3-F85E51DD3F30}"/>
                </a:ext>
              </a:extLst>
            </p:cNvPr>
            <p:cNvSpPr/>
            <p:nvPr/>
          </p:nvSpPr>
          <p:spPr>
            <a:xfrm>
              <a:off x="3048000" y="3276600"/>
              <a:ext cx="4800600" cy="1200329"/>
            </a:xfrm>
            <a:prstGeom prst="wedgeRectCallout">
              <a:avLst>
                <a:gd name="adj1" fmla="val -63886"/>
                <a:gd name="adj2" fmla="val 30314"/>
              </a:avLst>
            </a:prstGeom>
            <a:solidFill>
              <a:srgbClr val="FFFF00"/>
            </a:solidFill>
            <a:ln>
              <a:solidFill>
                <a:schemeClr val="tx1"/>
              </a:solidFill>
            </a:ln>
          </p:spPr>
          <p:txBody>
            <a:bodyPr>
              <a:spAutoFit/>
            </a:bodyPr>
            <a:lstStyle/>
            <a:p>
              <a:pPr marL="4763"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 Read radius from user</a:t>
              </a:r>
            </a:p>
            <a:p>
              <a:pPr marL="4763"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Scanner </a:t>
              </a:r>
              <a:r>
                <a:rPr kumimoji="0" lang="en-US" sz="1800" b="0" i="0" u="none" strike="noStrike" kern="1200" cap="none" spc="0" normalizeH="0" baseline="0" noProof="0" dirty="0" err="1">
                  <a:ln>
                    <a:noFill/>
                  </a:ln>
                  <a:solidFill>
                    <a:srgbClr val="000000"/>
                  </a:solidFill>
                  <a:effectLst/>
                  <a:uLnTx/>
                  <a:uFillTx/>
                  <a:latin typeface="Arial"/>
                  <a:ea typeface="+mn-ea"/>
                  <a:cs typeface="Courier New" pitchFamily="49" charset="0"/>
                </a:rPr>
                <a:t>scanner</a:t>
              </a: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 = new Scanner(System.in);</a:t>
              </a:r>
              <a:endParaRPr kumimoji="0" lang="en-US" sz="1800" b="0" i="0" u="none" strike="noStrike" kern="1200" cap="none" spc="0" normalizeH="0" baseline="0" noProof="0" dirty="0">
                <a:ln>
                  <a:noFill/>
                </a:ln>
                <a:solidFill>
                  <a:srgbClr val="000000"/>
                </a:solidFill>
                <a:effectLst/>
                <a:uLnTx/>
                <a:uFillTx/>
                <a:latin typeface="Arial"/>
                <a:ea typeface="PMingLiU" pitchFamily="18" charset="-120"/>
                <a:cs typeface="+mn-cs"/>
              </a:endParaRPr>
            </a:p>
            <a:p>
              <a:pPr marL="4763"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a:ea typeface="+mn-ea"/>
                  <a:cs typeface="Courier New" pitchFamily="49" charset="0"/>
                </a:rPr>
                <a:t>System.out.print</a:t>
              </a: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("Enter radius: ");</a:t>
              </a:r>
              <a:endParaRPr kumimoji="0" lang="en-US" sz="1800" b="0" i="0" u="none" strike="noStrike" kern="1200" cap="none" spc="0" normalizeH="0" baseline="0" noProof="0" dirty="0">
                <a:ln>
                  <a:noFill/>
                </a:ln>
                <a:solidFill>
                  <a:srgbClr val="000000"/>
                </a:solidFill>
                <a:effectLst/>
                <a:uLnTx/>
                <a:uFillTx/>
                <a:latin typeface="Arial"/>
                <a:ea typeface="PMingLiU" pitchFamily="18" charset="-120"/>
                <a:cs typeface="+mn-cs"/>
              </a:endParaRPr>
            </a:p>
            <a:p>
              <a:pPr marL="4763"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Courier New" pitchFamily="49" charset="0"/>
                </a:rPr>
                <a:t>radius =</a:t>
              </a: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 </a:t>
              </a:r>
              <a:r>
                <a:rPr kumimoji="0" lang="en-US" sz="1800" b="0" i="0" u="none" strike="noStrike" kern="1200" cap="none" spc="0" normalizeH="0" baseline="0" noProof="0" dirty="0" err="1">
                  <a:ln>
                    <a:noFill/>
                  </a:ln>
                  <a:solidFill>
                    <a:srgbClr val="000000"/>
                  </a:solidFill>
                  <a:effectLst/>
                  <a:uLnTx/>
                  <a:uFillTx/>
                  <a:latin typeface="Arial"/>
                  <a:ea typeface="+mn-ea"/>
                  <a:cs typeface="Courier New" pitchFamily="49" charset="0"/>
                </a:rPr>
                <a:t>scanner.nextDouble</a:t>
              </a: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a:t>
              </a:r>
            </a:p>
          </p:txBody>
        </p:sp>
        <p:cxnSp>
          <p:nvCxnSpPr>
            <p:cNvPr id="6" name="Straight Connector 5">
              <a:extLst>
                <a:ext uri="{FF2B5EF4-FFF2-40B4-BE49-F238E27FC236}">
                  <a16:creationId xmlns:a16="http://schemas.microsoft.com/office/drawing/2014/main" id="{BF19BE11-146B-FF04-7455-7A1E1F1C0198}"/>
                </a:ext>
              </a:extLst>
            </p:cNvPr>
            <p:cNvCxnSpPr/>
            <p:nvPr/>
          </p:nvCxnSpPr>
          <p:spPr>
            <a:xfrm>
              <a:off x="762000" y="3876764"/>
              <a:ext cx="1905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2B87A0-6C21-DC93-B284-15BF7FEE43B1}"/>
                </a:ext>
              </a:extLst>
            </p:cNvPr>
            <p:cNvCxnSpPr>
              <a:cxnSpLocks/>
            </p:cNvCxnSpPr>
            <p:nvPr/>
          </p:nvCxnSpPr>
          <p:spPr>
            <a:xfrm>
              <a:off x="762000" y="4195899"/>
              <a:ext cx="1447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2947" name="Rectangle 2">
            <a:extLst>
              <a:ext uri="{FF2B5EF4-FFF2-40B4-BE49-F238E27FC236}">
                <a16:creationId xmlns:a16="http://schemas.microsoft.com/office/drawing/2014/main" id="{61B42CD7-BD40-5AFB-8A62-2A06F8BAF07F}"/>
              </a:ext>
            </a:extLst>
          </p:cNvPr>
          <p:cNvSpPr>
            <a:spLocks noGrp="1" noChangeArrowheads="1"/>
          </p:cNvSpPr>
          <p:nvPr>
            <p:ph type="title"/>
          </p:nvPr>
        </p:nvSpPr>
        <p:spPr>
          <a:xfrm>
            <a:off x="457200" y="274638"/>
            <a:ext cx="8229600" cy="792162"/>
          </a:xfrm>
        </p:spPr>
        <p:txBody>
          <a:bodyPr lIns="92075" tIns="46038" rIns="92075" bIns="46038"/>
          <a:lstStyle/>
          <a:p>
            <a:pPr eaLnBrk="1" hangingPunct="1"/>
            <a:r>
              <a:rPr lang="en-US" altLang="en-US" sz="3200"/>
              <a:t>Getting Input Using Scanner</a:t>
            </a:r>
          </a:p>
        </p:txBody>
      </p:sp>
      <p:sp>
        <p:nvSpPr>
          <p:cNvPr id="82948" name="Slide Number Placeholder 3">
            <a:extLst>
              <a:ext uri="{FF2B5EF4-FFF2-40B4-BE49-F238E27FC236}">
                <a16:creationId xmlns:a16="http://schemas.microsoft.com/office/drawing/2014/main" id="{38E4382C-FCA8-6CAA-64DD-FB7BF6E2432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CB816B-CB0F-48F6-A383-D2CF5B7F14D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 name="Line Callout 1 (No Border) 2">
            <a:extLst>
              <a:ext uri="{FF2B5EF4-FFF2-40B4-BE49-F238E27FC236}">
                <a16:creationId xmlns:a16="http://schemas.microsoft.com/office/drawing/2014/main" id="{2ECF6A53-DCE5-C215-20DA-BE1FC48C988D}"/>
              </a:ext>
            </a:extLst>
          </p:cNvPr>
          <p:cNvSpPr/>
          <p:nvPr/>
        </p:nvSpPr>
        <p:spPr>
          <a:xfrm>
            <a:off x="8027988" y="2738438"/>
            <a:ext cx="914400" cy="763587"/>
          </a:xfrm>
          <a:prstGeom prst="callout1">
            <a:avLst>
              <a:gd name="adj1" fmla="val 61314"/>
              <a:gd name="adj2" fmla="val 1667"/>
              <a:gd name="adj3" fmla="val 112500"/>
              <a:gd name="adj4" fmla="val -38333"/>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Create scanner object</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Line Callout 1 (No Border) 6">
            <a:extLst>
              <a:ext uri="{FF2B5EF4-FFF2-40B4-BE49-F238E27FC236}">
                <a16:creationId xmlns:a16="http://schemas.microsoft.com/office/drawing/2014/main" id="{1C7A698B-15B4-3819-254B-1D33A2E5E257}"/>
              </a:ext>
            </a:extLst>
          </p:cNvPr>
          <p:cNvSpPr/>
          <p:nvPr/>
        </p:nvSpPr>
        <p:spPr>
          <a:xfrm>
            <a:off x="7997825" y="3652838"/>
            <a:ext cx="914400" cy="536575"/>
          </a:xfrm>
          <a:prstGeom prst="callout1">
            <a:avLst>
              <a:gd name="adj1" fmla="val 50661"/>
              <a:gd name="adj2" fmla="val 1667"/>
              <a:gd name="adj3" fmla="val 54971"/>
              <a:gd name="adj4" fmla="val -154583"/>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Prompt user</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Line Callout 1 (No Border) 7">
            <a:extLst>
              <a:ext uri="{FF2B5EF4-FFF2-40B4-BE49-F238E27FC236}">
                <a16:creationId xmlns:a16="http://schemas.microsoft.com/office/drawing/2014/main" id="{C3E029EB-4BFD-BB27-B2D0-B75CFE7AF06A}"/>
              </a:ext>
            </a:extLst>
          </p:cNvPr>
          <p:cNvSpPr/>
          <p:nvPr/>
        </p:nvSpPr>
        <p:spPr>
          <a:xfrm>
            <a:off x="7997825" y="4341813"/>
            <a:ext cx="914400" cy="536575"/>
          </a:xfrm>
          <a:prstGeom prst="callout1">
            <a:avLst>
              <a:gd name="adj1" fmla="val 50661"/>
              <a:gd name="adj2" fmla="val 1667"/>
              <a:gd name="adj3" fmla="val -17472"/>
              <a:gd name="adj4" fmla="val -190833"/>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Read data</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2" name="Rectangular Callout 11">
            <a:extLst>
              <a:ext uri="{FF2B5EF4-FFF2-40B4-BE49-F238E27FC236}">
                <a16:creationId xmlns:a16="http://schemas.microsoft.com/office/drawing/2014/main" id="{410E8EE9-23BE-D999-9FA8-ED2B6709119A}"/>
              </a:ext>
            </a:extLst>
          </p:cNvPr>
          <p:cNvSpPr/>
          <p:nvPr/>
        </p:nvSpPr>
        <p:spPr bwMode="auto">
          <a:xfrm>
            <a:off x="5581650" y="1589088"/>
            <a:ext cx="2647950" cy="368300"/>
          </a:xfrm>
          <a:prstGeom prst="wedgeRectCallout">
            <a:avLst>
              <a:gd name="adj1" fmla="val -131624"/>
              <a:gd name="adj2" fmla="val -6824"/>
            </a:avLst>
          </a:prstGeom>
          <a:solidFill>
            <a:srgbClr val="FFFF00"/>
          </a:solidFill>
          <a:ln>
            <a:solidFill>
              <a:schemeClr val="tx1"/>
            </a:solidFill>
          </a:ln>
        </p:spPr>
        <p:txBody>
          <a:bodyPr>
            <a:spAutoFit/>
          </a:bodyPr>
          <a:lstStyle/>
          <a:p>
            <a:pPr marL="4763"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import </a:t>
            </a:r>
            <a:r>
              <a:rPr kumimoji="0" lang="en-US" sz="1800" b="0" i="0" u="none" strike="noStrike" kern="1200" cap="none" spc="0" normalizeH="0" baseline="0" noProof="0" dirty="0" err="1">
                <a:ln>
                  <a:noFill/>
                </a:ln>
                <a:solidFill>
                  <a:srgbClr val="000000"/>
                </a:solidFill>
                <a:effectLst/>
                <a:uLnTx/>
                <a:uFillTx/>
                <a:latin typeface="Arial"/>
                <a:ea typeface="+mn-ea"/>
                <a:cs typeface="Courier New" pitchFamily="49" charset="0"/>
              </a:rPr>
              <a:t>java.util.Scanner</a:t>
            </a:r>
            <a:r>
              <a:rPr kumimoji="0" lang="en-US" sz="1800" b="0" i="0" u="none" strike="noStrike" kern="1200" cap="none" spc="0" normalizeH="0" baseline="0" noProof="0" dirty="0">
                <a:ln>
                  <a:noFill/>
                </a:ln>
                <a:solidFill>
                  <a:srgbClr val="000000"/>
                </a:solidFill>
                <a:effectLst/>
                <a:uLnTx/>
                <a:uFillTx/>
                <a:latin typeface="Arial"/>
                <a:ea typeface="+mn-ea"/>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C28926C9-0059-2BF2-DBA0-B1B191621037}"/>
              </a:ext>
            </a:extLst>
          </p:cNvPr>
          <p:cNvSpPr>
            <a:spLocks noGrp="1" noChangeArrowheads="1"/>
          </p:cNvSpPr>
          <p:nvPr>
            <p:ph type="body" idx="1"/>
          </p:nvPr>
        </p:nvSpPr>
        <p:spPr>
          <a:xfrm>
            <a:off x="457200" y="1295400"/>
            <a:ext cx="8382000" cy="4830763"/>
          </a:xfrm>
        </p:spPr>
        <p:txBody>
          <a:bodyPr lIns="92075" tIns="46038" rIns="92075" bIns="46038"/>
          <a:lstStyle/>
          <a:p>
            <a:pPr eaLnBrk="1" hangingPunct="1">
              <a:spcBef>
                <a:spcPts val="0"/>
              </a:spcBef>
              <a:spcAft>
                <a:spcPts val="1200"/>
              </a:spcAft>
              <a:buFontTx/>
              <a:buNone/>
              <a:defRPr/>
            </a:pPr>
            <a:r>
              <a:rPr lang="en-US" sz="1800" dirty="0">
                <a:cs typeface="Courier New" pitchFamily="49" charset="0"/>
              </a:rPr>
              <a:t>import </a:t>
            </a:r>
            <a:r>
              <a:rPr lang="en-US" sz="1800" dirty="0" err="1">
                <a:cs typeface="Courier New" pitchFamily="49" charset="0"/>
              </a:rPr>
              <a:t>java.util.Scanner</a:t>
            </a:r>
            <a:r>
              <a:rPr lang="en-US" sz="1800" dirty="0">
                <a:cs typeface="Courier New" pitchFamily="49" charset="0"/>
              </a:rPr>
              <a:t>;</a:t>
            </a:r>
          </a:p>
          <a:p>
            <a:pPr eaLnBrk="1" hangingPunct="1">
              <a:spcBef>
                <a:spcPts val="0"/>
              </a:spcBef>
              <a:spcAft>
                <a:spcPts val="600"/>
              </a:spcAft>
              <a:buFontTx/>
              <a:buNone/>
              <a:defRPr/>
            </a:pPr>
            <a:r>
              <a:rPr lang="en-US" sz="1800" dirty="0"/>
              <a:t>public class </a:t>
            </a:r>
            <a:r>
              <a:rPr lang="en-US" sz="1800" dirty="0" err="1"/>
              <a:t>ReadInput</a:t>
            </a:r>
            <a:r>
              <a:rPr lang="en-US" sz="1800" dirty="0"/>
              <a:t> {</a:t>
            </a:r>
          </a:p>
          <a:p>
            <a:pPr eaLnBrk="1" hangingPunct="1">
              <a:spcBef>
                <a:spcPts val="0"/>
              </a:spcBef>
              <a:spcAft>
                <a:spcPts val="600"/>
              </a:spcAft>
              <a:buFontTx/>
              <a:buNone/>
              <a:defRPr/>
            </a:pPr>
            <a:r>
              <a:rPr lang="en-US" sz="1800" dirty="0"/>
              <a:t>  public static void main(String[] </a:t>
            </a:r>
            <a:r>
              <a:rPr lang="en-US" sz="1800" dirty="0" err="1"/>
              <a:t>args</a:t>
            </a:r>
            <a:r>
              <a:rPr lang="en-US" sz="1800" dirty="0"/>
              <a:t>) {</a:t>
            </a:r>
          </a:p>
          <a:p>
            <a:pPr marL="263525" indent="0">
              <a:spcBef>
                <a:spcPts val="0"/>
              </a:spcBef>
              <a:spcAft>
                <a:spcPts val="1200"/>
              </a:spcAft>
              <a:buFontTx/>
              <a:buNone/>
              <a:defRPr/>
            </a:pPr>
            <a:r>
              <a:rPr lang="en-US" sz="1800" dirty="0">
                <a:solidFill>
                  <a:srgbClr val="006600"/>
                </a:solidFill>
                <a:cs typeface="Courier New" pitchFamily="49" charset="0"/>
              </a:rPr>
              <a:t>Scanner </a:t>
            </a:r>
            <a:r>
              <a:rPr lang="en-US" sz="1800" dirty="0" err="1">
                <a:solidFill>
                  <a:srgbClr val="006600"/>
                </a:solidFill>
                <a:cs typeface="Courier New" pitchFamily="49" charset="0"/>
              </a:rPr>
              <a:t>scanner</a:t>
            </a:r>
            <a:r>
              <a:rPr lang="en-US" sz="1800" dirty="0">
                <a:solidFill>
                  <a:srgbClr val="006600"/>
                </a:solidFill>
                <a:cs typeface="Courier New" pitchFamily="49" charset="0"/>
              </a:rPr>
              <a:t> = new Scanner(System.in);</a:t>
            </a:r>
            <a:endParaRPr lang="en-US" sz="1800" dirty="0">
              <a:solidFill>
                <a:srgbClr val="006600"/>
              </a:solidFill>
              <a:ea typeface="PMingLiU" pitchFamily="18" charset="-120"/>
            </a:endParaRPr>
          </a:p>
          <a:p>
            <a:pPr marL="263525" indent="0">
              <a:spcBef>
                <a:spcPts val="0"/>
              </a:spcBef>
              <a:spcAft>
                <a:spcPts val="600"/>
              </a:spcAft>
              <a:buFontTx/>
              <a:buNone/>
              <a:defRPr/>
            </a:pPr>
            <a:r>
              <a:rPr lang="en-US" sz="1800" dirty="0">
                <a:cs typeface="Courier New" pitchFamily="49" charset="0"/>
              </a:rPr>
              <a:t>// Read input from user</a:t>
            </a:r>
          </a:p>
          <a:p>
            <a:pPr marL="263525" indent="0">
              <a:spcBef>
                <a:spcPts val="0"/>
              </a:spcBef>
              <a:spcAft>
                <a:spcPts val="600"/>
              </a:spcAft>
              <a:buFontTx/>
              <a:buNone/>
              <a:defRPr/>
            </a:pPr>
            <a:r>
              <a:rPr lang="en-US" sz="1800" dirty="0" err="1">
                <a:cs typeface="Courier New" pitchFamily="49" charset="0"/>
              </a:rPr>
              <a:t>System.out.print</a:t>
            </a:r>
            <a:r>
              <a:rPr lang="en-US" sz="1800" dirty="0">
                <a:cs typeface="Courier New" pitchFamily="49" charset="0"/>
              </a:rPr>
              <a:t>("Enter radius: ");</a:t>
            </a:r>
            <a:endParaRPr lang="en-US" sz="1800" dirty="0">
              <a:ea typeface="PMingLiU" pitchFamily="18" charset="-120"/>
            </a:endParaRPr>
          </a:p>
          <a:p>
            <a:pPr marL="263525" indent="0">
              <a:spcBef>
                <a:spcPts val="0"/>
              </a:spcBef>
              <a:spcAft>
                <a:spcPts val="1200"/>
              </a:spcAft>
              <a:buFontTx/>
              <a:buNone/>
              <a:defRPr/>
            </a:pPr>
            <a:r>
              <a:rPr lang="en-US" sz="1800" dirty="0">
                <a:solidFill>
                  <a:srgbClr val="FF0000"/>
                </a:solidFill>
              </a:rPr>
              <a:t>double</a:t>
            </a:r>
            <a:r>
              <a:rPr lang="en-US" sz="1800" dirty="0"/>
              <a:t> </a:t>
            </a:r>
            <a:r>
              <a:rPr lang="en-US" sz="1800" dirty="0">
                <a:cs typeface="Courier New" pitchFamily="49" charset="0"/>
              </a:rPr>
              <a:t>radius = </a:t>
            </a:r>
            <a:r>
              <a:rPr lang="en-US" sz="1800" dirty="0" err="1">
                <a:cs typeface="Courier New" pitchFamily="49" charset="0"/>
              </a:rPr>
              <a:t>scanner.next</a:t>
            </a:r>
            <a:r>
              <a:rPr lang="en-US" sz="1800" dirty="0" err="1">
                <a:solidFill>
                  <a:srgbClr val="FF0000"/>
                </a:solidFill>
                <a:cs typeface="Courier New" pitchFamily="49" charset="0"/>
              </a:rPr>
              <a:t>Double</a:t>
            </a:r>
            <a:r>
              <a:rPr lang="en-US" sz="1800" dirty="0">
                <a:cs typeface="Courier New" pitchFamily="49" charset="0"/>
              </a:rPr>
              <a:t>();</a:t>
            </a:r>
          </a:p>
          <a:p>
            <a:pPr marL="263525" indent="0">
              <a:spcBef>
                <a:spcPts val="0"/>
              </a:spcBef>
              <a:spcAft>
                <a:spcPts val="600"/>
              </a:spcAft>
              <a:buFontTx/>
              <a:buNone/>
              <a:defRPr/>
            </a:pPr>
            <a:r>
              <a:rPr lang="en-US" sz="1800" dirty="0" err="1">
                <a:cs typeface="Courier New" pitchFamily="49" charset="0"/>
              </a:rPr>
              <a:t>System.out.print</a:t>
            </a:r>
            <a:r>
              <a:rPr lang="en-US" sz="1800" dirty="0">
                <a:cs typeface="Courier New" pitchFamily="49" charset="0"/>
              </a:rPr>
              <a:t>("Enter an integer number: ");</a:t>
            </a:r>
            <a:endParaRPr lang="en-US" sz="1800" dirty="0">
              <a:ea typeface="PMingLiU" pitchFamily="18" charset="-120"/>
            </a:endParaRPr>
          </a:p>
          <a:p>
            <a:pPr marL="263525" indent="0">
              <a:spcBef>
                <a:spcPts val="0"/>
              </a:spcBef>
              <a:spcAft>
                <a:spcPts val="1200"/>
              </a:spcAft>
              <a:buFontTx/>
              <a:buNone/>
              <a:defRPr/>
            </a:pPr>
            <a:r>
              <a:rPr lang="en-US" sz="1800" dirty="0" err="1">
                <a:solidFill>
                  <a:srgbClr val="FF0000"/>
                </a:solidFill>
              </a:rPr>
              <a:t>int</a:t>
            </a:r>
            <a:r>
              <a:rPr lang="en-US" sz="1800" dirty="0"/>
              <a:t> </a:t>
            </a:r>
            <a:r>
              <a:rPr lang="en-US" sz="1800" dirty="0">
                <a:cs typeface="Courier New" pitchFamily="49" charset="0"/>
              </a:rPr>
              <a:t>number = </a:t>
            </a:r>
            <a:r>
              <a:rPr lang="en-US" sz="1800" dirty="0" err="1">
                <a:cs typeface="Courier New" pitchFamily="49" charset="0"/>
              </a:rPr>
              <a:t>scanner.next</a:t>
            </a:r>
            <a:r>
              <a:rPr lang="en-US" sz="1800" dirty="0" err="1">
                <a:solidFill>
                  <a:srgbClr val="FF0000"/>
                </a:solidFill>
                <a:cs typeface="Courier New" pitchFamily="49" charset="0"/>
              </a:rPr>
              <a:t>Int</a:t>
            </a:r>
            <a:r>
              <a:rPr lang="en-US" sz="1800" dirty="0">
                <a:cs typeface="Courier New" pitchFamily="49" charset="0"/>
              </a:rPr>
              <a:t>();</a:t>
            </a:r>
          </a:p>
          <a:p>
            <a:pPr marL="263525" indent="0">
              <a:spcBef>
                <a:spcPts val="0"/>
              </a:spcBef>
              <a:spcAft>
                <a:spcPts val="600"/>
              </a:spcAft>
              <a:buFontTx/>
              <a:buNone/>
              <a:defRPr/>
            </a:pPr>
            <a:r>
              <a:rPr lang="en-US" sz="1800" dirty="0"/>
              <a:t>// …. More statements…</a:t>
            </a:r>
          </a:p>
          <a:p>
            <a:pPr eaLnBrk="1" hangingPunct="1">
              <a:spcBef>
                <a:spcPts val="0"/>
              </a:spcBef>
              <a:spcAft>
                <a:spcPts val="600"/>
              </a:spcAft>
              <a:buFontTx/>
              <a:buNone/>
              <a:defRPr/>
            </a:pPr>
            <a:r>
              <a:rPr lang="en-US" sz="1800" dirty="0"/>
              <a:t>  }</a:t>
            </a:r>
          </a:p>
          <a:p>
            <a:pPr eaLnBrk="1" hangingPunct="1">
              <a:spcBef>
                <a:spcPts val="0"/>
              </a:spcBef>
              <a:spcAft>
                <a:spcPts val="600"/>
              </a:spcAft>
              <a:buFontTx/>
              <a:buNone/>
              <a:defRPr/>
            </a:pPr>
            <a:r>
              <a:rPr lang="en-US" sz="1800" dirty="0"/>
              <a:t>} </a:t>
            </a:r>
          </a:p>
        </p:txBody>
      </p:sp>
      <p:sp>
        <p:nvSpPr>
          <p:cNvPr id="84994" name="Rectangle 2">
            <a:extLst>
              <a:ext uri="{FF2B5EF4-FFF2-40B4-BE49-F238E27FC236}">
                <a16:creationId xmlns:a16="http://schemas.microsoft.com/office/drawing/2014/main" id="{F812C720-7097-C621-C9F7-DAEC48DA693F}"/>
              </a:ext>
            </a:extLst>
          </p:cNvPr>
          <p:cNvSpPr>
            <a:spLocks noGrp="1" noChangeArrowheads="1"/>
          </p:cNvSpPr>
          <p:nvPr>
            <p:ph type="title"/>
          </p:nvPr>
        </p:nvSpPr>
        <p:spPr>
          <a:xfrm>
            <a:off x="457200" y="274638"/>
            <a:ext cx="8229600" cy="792162"/>
          </a:xfrm>
        </p:spPr>
        <p:txBody>
          <a:bodyPr lIns="92075" tIns="46038" rIns="92075" bIns="46038"/>
          <a:lstStyle/>
          <a:p>
            <a:pPr eaLnBrk="1" hangingPunct="1"/>
            <a:r>
              <a:rPr lang="en-US" altLang="en-US" sz="3200"/>
              <a:t>Getting Input Using Scanner</a:t>
            </a:r>
          </a:p>
        </p:txBody>
      </p:sp>
      <p:sp>
        <p:nvSpPr>
          <p:cNvPr id="84995" name="Slide Number Placeholder 3">
            <a:extLst>
              <a:ext uri="{FF2B5EF4-FFF2-40B4-BE49-F238E27FC236}">
                <a16:creationId xmlns:a16="http://schemas.microsoft.com/office/drawing/2014/main" id="{641C5C6A-52EB-E4A4-8EAB-422F8118B6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BA4655-1F00-4BC3-BA7A-D7D7FFBEC2D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 name="Line Callout 1 (No Border) 13">
            <a:extLst>
              <a:ext uri="{FF2B5EF4-FFF2-40B4-BE49-F238E27FC236}">
                <a16:creationId xmlns:a16="http://schemas.microsoft.com/office/drawing/2014/main" id="{750AE38B-5A95-1F38-B5F6-B5CF8B230008}"/>
              </a:ext>
            </a:extLst>
          </p:cNvPr>
          <p:cNvSpPr/>
          <p:nvPr/>
        </p:nvSpPr>
        <p:spPr>
          <a:xfrm>
            <a:off x="5943600" y="1905000"/>
            <a:ext cx="2971800" cy="763588"/>
          </a:xfrm>
          <a:prstGeom prst="callout1">
            <a:avLst>
              <a:gd name="adj1" fmla="val 61314"/>
              <a:gd name="adj2" fmla="val 1667"/>
              <a:gd name="adj3" fmla="val 90047"/>
              <a:gd name="adj4" fmla="val -17564"/>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Create scanner object ONCE, can be used many times</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897" name="Rectangle 3789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7892" name="Rectangle 2"/>
          <p:cNvSpPr>
            <a:spLocks noGrp="1" noChangeArrowheads="1"/>
          </p:cNvSpPr>
          <p:nvPr>
            <p:ph type="title"/>
          </p:nvPr>
        </p:nvSpPr>
        <p:spPr>
          <a:xfrm>
            <a:off x="630936" y="548640"/>
            <a:ext cx="2700645" cy="5431536"/>
          </a:xfrm>
        </p:spPr>
        <p:txBody>
          <a:bodyPr lIns="92075" tIns="46038" rIns="92075" bIns="46038">
            <a:normAutofit/>
          </a:bodyPr>
          <a:lstStyle/>
          <a:p>
            <a:pPr eaLnBrk="1" hangingPunct="1"/>
            <a:r>
              <a:rPr lang="en-US" altLang="en-US" sz="4300"/>
              <a:t>Identifiers</a:t>
            </a:r>
          </a:p>
        </p:txBody>
      </p:sp>
      <p:sp>
        <p:nvSpPr>
          <p:cNvPr id="3789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7890" name="Rectangle 3"/>
          <p:cNvSpPr>
            <a:spLocks noGrp="1" noChangeArrowheads="1"/>
          </p:cNvSpPr>
          <p:nvPr>
            <p:ph type="body" idx="1"/>
          </p:nvPr>
        </p:nvSpPr>
        <p:spPr>
          <a:xfrm>
            <a:off x="3844813" y="552091"/>
            <a:ext cx="4668251" cy="5431536"/>
          </a:xfrm>
        </p:spPr>
        <p:txBody>
          <a:bodyPr lIns="90000" tIns="46800" rIns="90000" bIns="46800" anchor="ctr">
            <a:normAutofit/>
          </a:bodyPr>
          <a:lstStyle/>
          <a:p>
            <a:pPr marL="341313" indent="-34131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Conventions for choosing identifier names:</a:t>
            </a:r>
            <a:r>
              <a:rPr lang="en-GB" altLang="en-US" sz="1900"/>
              <a:t>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Name according to what it represents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Consistent in the use of variable names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Consistent when using upper and lowercase characters</a:t>
            </a:r>
          </a:p>
          <a:p>
            <a:pPr marL="741363" lvl="1"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Variable name – lowercase, or mix-case</a:t>
            </a:r>
          </a:p>
          <a:p>
            <a:pPr marL="741363" lvl="1"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Constant name – uppercase (all caps)</a:t>
            </a:r>
          </a:p>
          <a:p>
            <a:pPr marL="341313" indent="-34131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900">
              <a:cs typeface="Times New Roman" panose="02020603050405020304" pitchFamily="18" charset="0"/>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C22BFED9-87B3-4491-BDDF-F413E43DD2AB}" type="slidenum">
              <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6</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lIns="92075" tIns="46038" rIns="92075" bIns="46038"/>
          <a:lstStyle/>
          <a:p>
            <a:pPr eaLnBrk="1" hangingPunct="1"/>
            <a:r>
              <a:rPr lang="en-US" altLang="en-US"/>
              <a:t>Exercise</a:t>
            </a:r>
          </a:p>
        </p:txBody>
      </p:sp>
      <p:sp>
        <p:nvSpPr>
          <p:cNvPr id="98307" name="Rectangle 3"/>
          <p:cNvSpPr>
            <a:spLocks noGrp="1" noChangeArrowheads="1"/>
          </p:cNvSpPr>
          <p:nvPr>
            <p:ph type="body" idx="4294967295"/>
          </p:nvPr>
        </p:nvSpPr>
        <p:spPr/>
        <p:txBody>
          <a:bodyPr lIns="92075" tIns="46038" rIns="92075" bIns="46038"/>
          <a:lstStyle/>
          <a:p>
            <a:pPr marL="357188" indent="-357188" eaLnBrk="1" hangingPunct="1">
              <a:buNone/>
            </a:pPr>
            <a:r>
              <a:rPr lang="en-US" altLang="en-US" sz="2400" dirty="0"/>
              <a:t>2. Write a program that reads a number in feet, converts it to meters, and displays the result. One foot is 0.305 meters.</a:t>
            </a:r>
          </a:p>
          <a:p>
            <a:pPr eaLnBrk="1" hangingPunct="1"/>
            <a:endParaRPr lang="en-US" altLang="en-US" sz="2400" dirty="0"/>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C41D02-8C69-44D5-AC27-8917AB20403A}"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1446" name="Picture 61445">
            <a:extLst>
              <a:ext uri="{FF2B5EF4-FFF2-40B4-BE49-F238E27FC236}">
                <a16:creationId xmlns:a16="http://schemas.microsoft.com/office/drawing/2014/main" id="{62528651-90E8-49DE-BABE-AF6E210E2AD7}"/>
              </a:ext>
            </a:extLst>
          </p:cNvPr>
          <p:cNvPicPr>
            <a:picLocks noChangeAspect="1"/>
          </p:cNvPicPr>
          <p:nvPr/>
        </p:nvPicPr>
        <p:blipFill rotWithShape="1">
          <a:blip r:embed="rId2"/>
          <a:srcRect l="33628" r="32462"/>
          <a:stretch/>
        </p:blipFill>
        <p:spPr>
          <a:xfrm>
            <a:off x="20" y="3979"/>
            <a:ext cx="3492988" cy="6850052"/>
          </a:xfrm>
          <a:prstGeom prst="rect">
            <a:avLst/>
          </a:prstGeom>
        </p:spPr>
      </p:pic>
      <p:sp>
        <p:nvSpPr>
          <p:cNvPr id="61444" name="Rectangle 3"/>
          <p:cNvSpPr>
            <a:spLocks noGrp="1" noChangeArrowheads="1"/>
          </p:cNvSpPr>
          <p:nvPr>
            <p:ph idx="1"/>
          </p:nvPr>
        </p:nvSpPr>
        <p:spPr>
          <a:xfrm>
            <a:off x="3875400" y="1488665"/>
            <a:ext cx="4960487" cy="4071278"/>
          </a:xfrm>
        </p:spPr>
        <p:txBody>
          <a:bodyPr>
            <a:noAutofit/>
          </a:bodyPr>
          <a:lstStyle/>
          <a:p>
            <a:pPr marL="0" indent="0">
              <a:buNone/>
            </a:pPr>
            <a:r>
              <a:rPr lang="en-US" altLang="en-US" sz="2400" dirty="0">
                <a:latin typeface="Times New Roman" panose="02020603050405020304" pitchFamily="18" charset="0"/>
                <a:cs typeface="Times New Roman" panose="02020603050405020304" pitchFamily="18" charset="0"/>
              </a:rPr>
              <a:t>The </a:t>
            </a:r>
            <a:r>
              <a:rPr lang="en-US" altLang="en-US" sz="2400" u="sng" dirty="0">
                <a:latin typeface="Times New Roman" panose="02020603050405020304" pitchFamily="18" charset="0"/>
                <a:cs typeface="Times New Roman" panose="02020603050405020304" pitchFamily="18" charset="0"/>
              </a:rPr>
              <a:t>File</a:t>
            </a:r>
            <a:r>
              <a:rPr lang="en-US" altLang="en-US" sz="2400" dirty="0">
                <a:latin typeface="Times New Roman" panose="02020603050405020304" pitchFamily="18" charset="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sz="2400" u="sng" dirty="0">
                <a:latin typeface="Times New Roman" panose="02020603050405020304" pitchFamily="18" charset="0"/>
                <a:cs typeface="Times New Roman" panose="02020603050405020304" pitchFamily="18" charset="0"/>
              </a:rPr>
              <a:t>File</a:t>
            </a:r>
            <a:r>
              <a:rPr lang="en-US" altLang="en-US" sz="2400" dirty="0">
                <a:latin typeface="Times New Roman" panose="02020603050405020304" pitchFamily="18" charset="0"/>
                <a:cs typeface="Times New Roman" panose="02020603050405020304" pitchFamily="18" charset="0"/>
              </a:rPr>
              <a:t> class is a wrapper class for the file name and its directory path. </a:t>
            </a:r>
          </a:p>
        </p:txBody>
      </p:sp>
      <p:sp>
        <p:nvSpPr>
          <p:cNvPr id="61443" name="Rectangle 2"/>
          <p:cNvSpPr>
            <a:spLocks noGrp="1" noChangeArrowheads="1"/>
          </p:cNvSpPr>
          <p:nvPr>
            <p:ph type="title"/>
          </p:nvPr>
        </p:nvSpPr>
        <p:spPr>
          <a:xfrm>
            <a:off x="-3303665" y="-2400033"/>
            <a:ext cx="15751333" cy="1456265"/>
          </a:xfrm>
        </p:spPr>
        <p:txBody>
          <a:bodyPr vert="horz" lIns="175552" tIns="87777" rIns="175552" bIns="87777" rtlCol="0" anchor="ctr">
            <a:normAutofit/>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The File Class</a:t>
            </a:r>
          </a:p>
        </p:txBody>
      </p:sp>
    </p:spTree>
    <p:extLst>
      <p:ext uri="{BB962C8B-B14F-4D97-AF65-F5344CB8AC3E}">
        <p14:creationId xmlns:p14="http://schemas.microsoft.com/office/powerpoint/2010/main" val="1345757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76471" y="550102"/>
            <a:ext cx="6569766" cy="1187344"/>
          </a:xfrm>
          <a:noFill/>
          <a:ln>
            <a:noFill/>
          </a:ln>
        </p:spPr>
        <p:txBody>
          <a:bodyPr>
            <a:normAutofit/>
          </a:bodyPr>
          <a:lstStyle/>
          <a:p>
            <a:pPr algn="ctr"/>
            <a:r>
              <a:rPr lang="en-US" altLang="en-US" sz="4000" b="1" dirty="0">
                <a:solidFill>
                  <a:schemeClr val="tx1"/>
                </a:solidFill>
                <a:latin typeface="Times New Roman" panose="02020603050405020304" pitchFamily="18" charset="0"/>
                <a:cs typeface="Times New Roman" panose="02020603050405020304" pitchFamily="18" charset="0"/>
              </a:rPr>
              <a:t>The File class</a:t>
            </a:r>
            <a:endParaRPr lang="en-GB" altLang="en-US" sz="4000" b="1" dirty="0">
              <a:solidFill>
                <a:schemeClr val="tx1"/>
              </a:solidFill>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298175" y="2072431"/>
            <a:ext cx="8734615" cy="4332339"/>
          </a:xfrm>
        </p:spPr>
        <p:txBody>
          <a:bodyPr>
            <a:noAutofit/>
          </a:bodyPr>
          <a:lstStyle/>
          <a:p>
            <a:pPr>
              <a:spcBef>
                <a:spcPts val="0"/>
              </a:spcBef>
              <a:defRPr/>
            </a:pPr>
            <a:r>
              <a:rPr lang="en-US" sz="1800" dirty="0">
                <a:latin typeface="Times New Roman" panose="02020603050405020304" pitchFamily="18" charset="0"/>
                <a:cs typeface="Times New Roman" panose="02020603050405020304" pitchFamily="18" charset="0"/>
              </a:rPr>
              <a:t>Create File object</a:t>
            </a:r>
          </a:p>
          <a:p>
            <a:pPr lvl="1">
              <a:spcBef>
                <a:spcPts val="0"/>
              </a:spcBef>
              <a:defRPr/>
            </a:pPr>
            <a:r>
              <a:rPr lang="en-US" sz="1800" dirty="0">
                <a:latin typeface="Times New Roman" panose="02020603050405020304" pitchFamily="18" charset="0"/>
                <a:cs typeface="Times New Roman" panose="02020603050405020304" pitchFamily="18" charset="0"/>
              </a:rPr>
              <a:t>Syntax:</a:t>
            </a:r>
          </a:p>
          <a:p>
            <a:pPr marL="1022350" lvl="1" indent="0">
              <a:spcBef>
                <a:spcPts val="0"/>
              </a:spcBef>
              <a:buNone/>
              <a:defRPr/>
            </a:pPr>
            <a:r>
              <a:rPr lang="en-US" sz="1800" b="1" dirty="0" err="1">
                <a:latin typeface="Courier New" panose="02070309020205020404" pitchFamily="49" charset="0"/>
                <a:cs typeface="Courier New" panose="02070309020205020404" pitchFamily="49" charset="0"/>
              </a:rPr>
              <a:t>java.io.File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fileObject</a:t>
            </a:r>
            <a:r>
              <a:rPr lang="en-US" sz="1800" b="1" dirty="0">
                <a:latin typeface="Courier New" panose="02070309020205020404" pitchFamily="49" charset="0"/>
                <a:cs typeface="Courier New" panose="02070309020205020404" pitchFamily="49" charset="0"/>
              </a:rPr>
              <a:t> = new </a:t>
            </a:r>
            <a:r>
              <a:rPr lang="en-US" sz="1800" b="1" dirty="0" err="1">
                <a:latin typeface="Courier New" panose="02070309020205020404" pitchFamily="49" charset="0"/>
                <a:cs typeface="Courier New" panose="02070309020205020404" pitchFamily="49" charset="0"/>
              </a:rPr>
              <a:t>java.io.File</a:t>
            </a:r>
            <a:r>
              <a:rPr lang="en-US" sz="1800" b="1" dirty="0">
                <a:latin typeface="Courier New" panose="02070309020205020404" pitchFamily="49" charset="0"/>
                <a:cs typeface="Courier New" panose="02070309020205020404" pitchFamily="49" charset="0"/>
              </a:rPr>
              <a:t>(filename);</a:t>
            </a:r>
            <a:endParaRPr lang="en-US" sz="1800" dirty="0">
              <a:latin typeface="Courier New" panose="02070309020205020404" pitchFamily="49" charset="0"/>
              <a:cs typeface="Courier New" panose="02070309020205020404" pitchFamily="49" charset="0"/>
            </a:endParaRPr>
          </a:p>
          <a:p>
            <a:pPr lvl="1">
              <a:spcBef>
                <a:spcPts val="0"/>
              </a:spcBef>
              <a:defRPr/>
            </a:pPr>
            <a:r>
              <a:rPr lang="en-US" sz="1800" dirty="0">
                <a:latin typeface="Times New Roman" panose="02020603050405020304" pitchFamily="18" charset="0"/>
                <a:cs typeface="Times New Roman" panose="02020603050405020304" pitchFamily="18" charset="0"/>
              </a:rPr>
              <a:t>Example:</a:t>
            </a:r>
          </a:p>
          <a:p>
            <a:pPr marL="1022350" indent="0">
              <a:spcBef>
                <a:spcPts val="0"/>
              </a:spcBef>
              <a:buNone/>
              <a:defRPr/>
            </a:pPr>
            <a:r>
              <a:rPr lang="en-US" sz="1800" b="1" dirty="0" err="1">
                <a:latin typeface="Courier New" panose="02070309020205020404" pitchFamily="49" charset="0"/>
                <a:cs typeface="Courier New" panose="02070309020205020404" pitchFamily="49" charset="0"/>
              </a:rPr>
              <a:t>java.io.File</a:t>
            </a:r>
            <a:r>
              <a:rPr lang="en-US" sz="1800" b="1" dirty="0">
                <a:latin typeface="Courier New" panose="02070309020205020404" pitchFamily="49" charset="0"/>
                <a:cs typeface="Courier New" panose="02070309020205020404" pitchFamily="49" charset="0"/>
              </a:rPr>
              <a:t> file = new </a:t>
            </a:r>
            <a:r>
              <a:rPr lang="en-US" sz="1800" b="1" dirty="0" err="1">
                <a:latin typeface="Courier New" panose="02070309020205020404" pitchFamily="49" charset="0"/>
                <a:cs typeface="Courier New" panose="02070309020205020404" pitchFamily="49" charset="0"/>
              </a:rPr>
              <a:t>java.io.File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score.txt</a:t>
            </a:r>
            <a:r>
              <a:rPr lang="en-US" sz="1800" b="1" dirty="0">
                <a:latin typeface="Courier New" panose="02070309020205020404" pitchFamily="49" charset="0"/>
                <a:cs typeface="Courier New" panose="02070309020205020404" pitchFamily="49" charset="0"/>
              </a:rPr>
              <a:t>”);</a:t>
            </a:r>
          </a:p>
          <a:p>
            <a:pPr marL="1566500" indent="0">
              <a:spcBef>
                <a:spcPts val="0"/>
              </a:spcBef>
              <a:buNone/>
              <a:defRPr/>
            </a:pPr>
            <a:endParaRPr lang="en-US" sz="1800" b="1" dirty="0">
              <a:latin typeface="Times New Roman" panose="02020603050405020304" pitchFamily="18" charset="0"/>
              <a:cs typeface="Times New Roman" panose="02020603050405020304" pitchFamily="18" charset="0"/>
            </a:endParaRPr>
          </a:p>
          <a:p>
            <a:pPr>
              <a:spcBef>
                <a:spcPts val="0"/>
              </a:spcBef>
              <a:defRPr/>
            </a:pPr>
            <a:r>
              <a:rPr lang="en-US" sz="1800" dirty="0">
                <a:latin typeface="Times New Roman" panose="02020603050405020304" pitchFamily="18" charset="0"/>
                <a:cs typeface="Times New Roman" panose="02020603050405020304" pitchFamily="18" charset="0"/>
              </a:rPr>
              <a:t>Check whether file already created or not</a:t>
            </a:r>
          </a:p>
          <a:p>
            <a:pPr lvl="1">
              <a:spcBef>
                <a:spcPts val="0"/>
              </a:spcBef>
              <a:defRPr/>
            </a:pPr>
            <a:r>
              <a:rPr lang="en-US" sz="1800" dirty="0">
                <a:latin typeface="Times New Roman" panose="02020603050405020304" pitchFamily="18" charset="0"/>
                <a:cs typeface="Times New Roman" panose="02020603050405020304" pitchFamily="18" charset="0"/>
              </a:rPr>
              <a:t>Syntax:</a:t>
            </a:r>
          </a:p>
          <a:p>
            <a:pPr marL="1566500" lvl="1" indent="0">
              <a:spcBef>
                <a:spcPts val="0"/>
              </a:spcBef>
              <a:buNone/>
              <a:defRPr/>
            </a:pPr>
            <a:r>
              <a:rPr lang="en-US" sz="1800" b="1" dirty="0" err="1">
                <a:latin typeface="Courier New" panose="02070309020205020404" pitchFamily="49" charset="0"/>
                <a:cs typeface="Courier New" panose="02070309020205020404" pitchFamily="49" charset="0"/>
              </a:rPr>
              <a:t>file.exists</a:t>
            </a:r>
            <a:r>
              <a:rPr lang="en-US" sz="1800" b="1"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lvl="1">
              <a:spcBef>
                <a:spcPts val="0"/>
              </a:spcBef>
              <a:defRPr/>
            </a:pPr>
            <a:r>
              <a:rPr lang="en-US" sz="1800" dirty="0">
                <a:latin typeface="Times New Roman" panose="02020603050405020304" pitchFamily="18" charset="0"/>
                <a:cs typeface="Times New Roman" panose="02020603050405020304" pitchFamily="18" charset="0"/>
              </a:rPr>
              <a:t>Example:</a:t>
            </a:r>
          </a:p>
          <a:p>
            <a:pPr marL="1566500" indent="0">
              <a:spcBef>
                <a:spcPts val="0"/>
              </a:spcBef>
              <a:buNone/>
              <a:defRPr/>
            </a:pPr>
            <a:r>
              <a:rPr lang="en-US" sz="1800" b="1" dirty="0">
                <a:latin typeface="Courier New" panose="02070309020205020404" pitchFamily="49" charset="0"/>
                <a:cs typeface="Courier New" panose="02070309020205020404" pitchFamily="49" charset="0"/>
              </a:rPr>
              <a:t>while (</a:t>
            </a:r>
            <a:r>
              <a:rPr lang="en-US" sz="1800" b="1" dirty="0" err="1">
                <a:latin typeface="Courier New" panose="02070309020205020404" pitchFamily="49" charset="0"/>
                <a:cs typeface="Courier New" panose="02070309020205020404" pitchFamily="49" charset="0"/>
              </a:rPr>
              <a:t>file.exists</a:t>
            </a:r>
            <a:r>
              <a:rPr lang="en-US" sz="1800" b="1" dirty="0">
                <a:latin typeface="Courier New" panose="02070309020205020404" pitchFamily="49" charset="0"/>
                <a:cs typeface="Courier New" panose="02070309020205020404" pitchFamily="49" charset="0"/>
              </a:rPr>
              <a:t>()) {</a:t>
            </a:r>
          </a:p>
          <a:p>
            <a:pPr>
              <a:spcBef>
                <a:spcPts val="0"/>
              </a:spcBef>
              <a:buNone/>
              <a:defRPr/>
            </a:pPr>
            <a:r>
              <a:rPr lang="en-US" sz="1800" b="1" dirty="0">
                <a:latin typeface="Courier New" panose="02070309020205020404" pitchFamily="49" charset="0"/>
                <a:cs typeface="Courier New" panose="02070309020205020404" pitchFamily="49" charset="0"/>
              </a:rPr>
              <a:t>		     }</a:t>
            </a:r>
          </a:p>
          <a:p>
            <a:pPr>
              <a:spcBef>
                <a:spcPts val="0"/>
              </a:spcBef>
              <a:defRPr/>
            </a:pPr>
            <a:r>
              <a:rPr lang="en-US" sz="1800" dirty="0">
                <a:latin typeface="Times New Roman" panose="02020603050405020304" pitchFamily="18" charset="0"/>
                <a:cs typeface="Times New Roman" panose="02020603050405020304" pitchFamily="18" charset="0"/>
              </a:rPr>
              <a:t>Delete the file (will return true if the deletion succeed) </a:t>
            </a:r>
          </a:p>
          <a:p>
            <a:pPr marL="1566500" indent="0">
              <a:spcBef>
                <a:spcPts val="0"/>
              </a:spcBef>
              <a:buNone/>
              <a:defRPr/>
            </a:pPr>
            <a:r>
              <a:rPr lang="en-US" sz="1800" b="1" dirty="0">
                <a:latin typeface="Courier New" panose="02070309020205020404" pitchFamily="49" charset="0"/>
                <a:cs typeface="Courier New" panose="02070309020205020404" pitchFamily="49" charset="0"/>
              </a:rPr>
              <a:t>if (</a:t>
            </a:r>
            <a:r>
              <a:rPr lang="en-US" sz="1800" b="1" dirty="0" err="1">
                <a:latin typeface="Courier New" panose="02070309020205020404" pitchFamily="49" charset="0"/>
                <a:cs typeface="Courier New" panose="02070309020205020404" pitchFamily="49" charset="0"/>
              </a:rPr>
              <a:t>file.delete</a:t>
            </a:r>
            <a:r>
              <a:rPr lang="en-US" sz="1800" b="1" dirty="0">
                <a:latin typeface="Courier New" panose="02070309020205020404" pitchFamily="49" charset="0"/>
                <a:cs typeface="Courier New" panose="02070309020205020404" pitchFamily="49" charset="0"/>
              </a:rPr>
              <a:t>())</a:t>
            </a:r>
          </a:p>
          <a:p>
            <a:pPr marL="1566500" indent="0">
              <a:spcBef>
                <a:spcPts val="0"/>
              </a:spcBef>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(“File deleted”);</a:t>
            </a:r>
          </a:p>
          <a:p>
            <a:pPr>
              <a:spcBef>
                <a:spcPts val="0"/>
              </a:spcBef>
              <a:defRPr/>
            </a:pPr>
            <a:endParaRPr lang="en-GB" sz="1800" dirty="0"/>
          </a:p>
        </p:txBody>
      </p:sp>
      <p:sp>
        <p:nvSpPr>
          <p:cNvPr id="2" name="Slide Number Placeholder 1"/>
          <p:cNvSpPr>
            <a:spLocks noGrp="1"/>
          </p:cNvSpPr>
          <p:nvPr>
            <p:ph type="sldNum" sz="quarter" idx="4294967295"/>
          </p:nvPr>
        </p:nvSpPr>
        <p:spPr>
          <a:xfrm>
            <a:off x="8778876" y="6214270"/>
            <a:ext cx="365125" cy="365125"/>
          </a:xfrm>
          <a:prstGeom prst="ellipse">
            <a:avLst/>
          </a:prstGeom>
        </p:spPr>
        <p:txBody>
          <a:bodyPr/>
          <a:lstStyle/>
          <a:p>
            <a:pPr defTabSz="457200" eaLnBrk="1" fontAlgn="auto" hangingPunct="1">
              <a:spcBef>
                <a:spcPts val="0"/>
              </a:spcBef>
              <a:spcAft>
                <a:spcPts val="0"/>
              </a:spcAft>
              <a:defRPr/>
            </a:pPr>
            <a:fld id="{1DB18385-9FA5-4F46-930E-4A4FC9BC53D0}" type="slidenum">
              <a:rPr lang="en-US">
                <a:solidFill>
                  <a:srgbClr val="000000"/>
                </a:solidFill>
                <a:latin typeface="Gill Sans MT" panose="020B0502020104020203"/>
              </a:rPr>
              <a:pPr defTabSz="457200" eaLnBrk="1" fontAlgn="auto" hangingPunct="1">
                <a:spcBef>
                  <a:spcPts val="0"/>
                </a:spcBef>
                <a:spcAft>
                  <a:spcPts val="0"/>
                </a:spcAft>
                <a:defRPr/>
              </a:pPr>
              <a:t>62</a:t>
            </a:fld>
            <a:endParaRPr lang="en-US">
              <a:solidFill>
                <a:srgbClr val="000000"/>
              </a:solidFill>
              <a:latin typeface="Gill Sans MT" panose="020B0502020104020203"/>
            </a:endParaRPr>
          </a:p>
        </p:txBody>
      </p:sp>
    </p:spTree>
    <p:extLst>
      <p:ext uri="{BB962C8B-B14F-4D97-AF65-F5344CB8AC3E}">
        <p14:creationId xmlns:p14="http://schemas.microsoft.com/office/powerpoint/2010/main" val="167649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xEl>
                                              <p:pRg st="6" end="6"/>
                                            </p:txEl>
                                          </p:spTgt>
                                        </p:tgtEl>
                                        <p:attrNameLst>
                                          <p:attrName>style.visibility</p:attrName>
                                        </p:attrNameLst>
                                      </p:cBhvr>
                                      <p:to>
                                        <p:strVal val="visible"/>
                                      </p:to>
                                    </p:set>
                                    <p:animEffect transition="in" filter="dissolve">
                                      <p:cBhvr>
                                        <p:cTn id="7" dur="500"/>
                                        <p:tgtEl>
                                          <p:spTgt spid="1024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43">
                                            <p:txEl>
                                              <p:pRg st="7" end="7"/>
                                            </p:txEl>
                                          </p:spTgt>
                                        </p:tgtEl>
                                        <p:attrNameLst>
                                          <p:attrName>style.visibility</p:attrName>
                                        </p:attrNameLst>
                                      </p:cBhvr>
                                      <p:to>
                                        <p:strVal val="visible"/>
                                      </p:to>
                                    </p:set>
                                    <p:animEffect transition="in" filter="dissolve">
                                      <p:cBhvr>
                                        <p:cTn id="10" dur="500"/>
                                        <p:tgtEl>
                                          <p:spTgt spid="1024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243">
                                            <p:txEl>
                                              <p:pRg st="8" end="8"/>
                                            </p:txEl>
                                          </p:spTgt>
                                        </p:tgtEl>
                                        <p:attrNameLst>
                                          <p:attrName>style.visibility</p:attrName>
                                        </p:attrNameLst>
                                      </p:cBhvr>
                                      <p:to>
                                        <p:strVal val="visible"/>
                                      </p:to>
                                    </p:set>
                                    <p:animEffect transition="in" filter="dissolve">
                                      <p:cBhvr>
                                        <p:cTn id="13" dur="500"/>
                                        <p:tgtEl>
                                          <p:spTgt spid="1024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243">
                                            <p:txEl>
                                              <p:pRg st="9" end="9"/>
                                            </p:txEl>
                                          </p:spTgt>
                                        </p:tgtEl>
                                        <p:attrNameLst>
                                          <p:attrName>style.visibility</p:attrName>
                                        </p:attrNameLst>
                                      </p:cBhvr>
                                      <p:to>
                                        <p:strVal val="visible"/>
                                      </p:to>
                                    </p:set>
                                    <p:animEffect transition="in" filter="dissolve">
                                      <p:cBhvr>
                                        <p:cTn id="16" dur="500"/>
                                        <p:tgtEl>
                                          <p:spTgt spid="10243">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243">
                                            <p:txEl>
                                              <p:pRg st="10" end="10"/>
                                            </p:txEl>
                                          </p:spTgt>
                                        </p:tgtEl>
                                        <p:attrNameLst>
                                          <p:attrName>style.visibility</p:attrName>
                                        </p:attrNameLst>
                                      </p:cBhvr>
                                      <p:to>
                                        <p:strVal val="visible"/>
                                      </p:to>
                                    </p:set>
                                    <p:animEffect transition="in" filter="dissolve">
                                      <p:cBhvr>
                                        <p:cTn id="19" dur="500"/>
                                        <p:tgtEl>
                                          <p:spTgt spid="10243">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243">
                                            <p:txEl>
                                              <p:pRg st="11" end="11"/>
                                            </p:txEl>
                                          </p:spTgt>
                                        </p:tgtEl>
                                        <p:attrNameLst>
                                          <p:attrName>style.visibility</p:attrName>
                                        </p:attrNameLst>
                                      </p:cBhvr>
                                      <p:to>
                                        <p:strVal val="visible"/>
                                      </p:to>
                                    </p:set>
                                    <p:animEffect transition="in" filter="dissolve">
                                      <p:cBhvr>
                                        <p:cTn id="22" dur="500"/>
                                        <p:tgtEl>
                                          <p:spTgt spid="10243">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243">
                                            <p:txEl>
                                              <p:pRg st="12" end="12"/>
                                            </p:txEl>
                                          </p:spTgt>
                                        </p:tgtEl>
                                        <p:attrNameLst>
                                          <p:attrName>style.visibility</p:attrName>
                                        </p:attrNameLst>
                                      </p:cBhvr>
                                      <p:to>
                                        <p:strVal val="visible"/>
                                      </p:to>
                                    </p:set>
                                    <p:anim calcmode="lin" valueType="num">
                                      <p:cBhvr additive="base">
                                        <p:cTn id="27" dur="500" fill="hold"/>
                                        <p:tgtEl>
                                          <p:spTgt spid="1024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3">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anim calcmode="lin" valueType="num">
                                      <p:cBhvr additive="base">
                                        <p:cTn id="31" dur="500" fill="hold"/>
                                        <p:tgtEl>
                                          <p:spTgt spid="10243">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3">
                                            <p:txEl>
                                              <p:pRg st="14" end="14"/>
                                            </p:txEl>
                                          </p:spTgt>
                                        </p:tgtEl>
                                        <p:attrNameLst>
                                          <p:attrName>style.visibility</p:attrName>
                                        </p:attrNameLst>
                                      </p:cBhvr>
                                      <p:to>
                                        <p:strVal val="visible"/>
                                      </p:to>
                                    </p:set>
                                    <p:anim calcmode="lin" valueType="num">
                                      <p:cBhvr additive="base">
                                        <p:cTn id="35" dur="500" fill="hold"/>
                                        <p:tgtEl>
                                          <p:spTgt spid="10243">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9"/>
            <a:ext cx="9144000" cy="68500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77" name="Rectangle 76">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9"/>
            <a:ext cx="3490722" cy="6850062"/>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62468" name="Rectangle 4"/>
          <p:cNvSpPr>
            <a:spLocks noGrp="1" noChangeArrowheads="1"/>
          </p:cNvSpPr>
          <p:nvPr>
            <p:ph type="title"/>
          </p:nvPr>
        </p:nvSpPr>
        <p:spPr>
          <a:xfrm>
            <a:off x="482601" y="823029"/>
            <a:ext cx="2561466" cy="3208936"/>
          </a:xfrm>
          <a:noFill/>
          <a:ln>
            <a:solidFill>
              <a:schemeClr val="bg1"/>
            </a:solidFill>
          </a:ln>
        </p:spPr>
        <p:txBody>
          <a:bodyPr vert="horz" lIns="274320" tIns="182880" rIns="274320" bIns="182880" rtlCol="0" anchor="ctr" anchorCtr="1">
            <a:normAutofit/>
          </a:bodyPr>
          <a:lstStyle/>
          <a:p>
            <a:pPr defTabSz="914400"/>
            <a:r>
              <a:rPr lang="en-US" altLang="en-US" sz="1500" b="1">
                <a:solidFill>
                  <a:schemeClr val="bg1"/>
                </a:solidFill>
              </a:rPr>
              <a:t>Obtaining file properties and manipulating file</a:t>
            </a:r>
          </a:p>
        </p:txBody>
      </p:sp>
      <p:pic>
        <p:nvPicPr>
          <p:cNvPr id="62470"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26668" y="226994"/>
            <a:ext cx="5438428" cy="641195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2467" name="Rectangle 2"/>
          <p:cNvSpPr>
            <a:spLocks noChangeArrowheads="1"/>
          </p:cNvSpPr>
          <p:nvPr/>
        </p:nvSpPr>
        <p:spPr bwMode="auto">
          <a:xfrm>
            <a:off x="-350289" y="-952233"/>
            <a:ext cx="18530980"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5552" tIns="87777" rIns="175552" bIns="87777">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sp>
        <p:nvSpPr>
          <p:cNvPr id="62469" name="Rectangle 6"/>
          <p:cNvSpPr>
            <a:spLocks noChangeArrowheads="1"/>
          </p:cNvSpPr>
          <p:nvPr/>
        </p:nvSpPr>
        <p:spPr bwMode="auto">
          <a:xfrm>
            <a:off x="-5045181" y="-2707591"/>
            <a:ext cx="354597"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552" tIns="87777" rIns="175552" bIns="87777"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spTree>
    <p:extLst>
      <p:ext uri="{BB962C8B-B14F-4D97-AF65-F5344CB8AC3E}">
        <p14:creationId xmlns:p14="http://schemas.microsoft.com/office/powerpoint/2010/main" val="694132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576470" y="333711"/>
            <a:ext cx="8020878" cy="1187344"/>
          </a:xfrm>
          <a:noFill/>
          <a:ln>
            <a:noFill/>
          </a:ln>
        </p:spPr>
        <p:txBody>
          <a:bodyPr vert="horz" lIns="175552" tIns="87777" rIns="175552" bIns="87777" rtlCol="0" anchor="ctr">
            <a:normAutofit/>
          </a:bodyPr>
          <a:lstStyle/>
          <a:p>
            <a:pPr algn="ctr"/>
            <a:r>
              <a:rPr lang="en-US" altLang="en-US" b="1">
                <a:solidFill>
                  <a:schemeClr val="tx1"/>
                </a:solidFill>
                <a:latin typeface="Times New Roman" panose="02020603050405020304" pitchFamily="18" charset="0"/>
                <a:cs typeface="Times New Roman" panose="02020603050405020304" pitchFamily="18" charset="0"/>
              </a:rPr>
              <a:t>Problem: Explore File Properties</a:t>
            </a:r>
          </a:p>
        </p:txBody>
      </p:sp>
      <p:sp>
        <p:nvSpPr>
          <p:cNvPr id="63492" name="Rectangle 5"/>
          <p:cNvSpPr>
            <a:spLocks noChangeArrowheads="1"/>
          </p:cNvSpPr>
          <p:nvPr/>
        </p:nvSpPr>
        <p:spPr bwMode="auto">
          <a:xfrm>
            <a:off x="337930" y="1656523"/>
            <a:ext cx="8547844" cy="11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6772" tIns="88386" rIns="176772" bIns="88386"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just" defTabSz="457200" eaLnBrk="1" fontAlgn="auto" hangingPunct="1">
              <a:spcBef>
                <a:spcPct val="0"/>
              </a:spcBef>
              <a:spcAft>
                <a:spcPts val="0"/>
              </a:spcAft>
              <a:buClrTx/>
              <a:buSzTx/>
              <a:buNone/>
            </a:pPr>
            <a:r>
              <a:rPr lang="en-US" altLang="en-US" sz="2000" dirty="0">
                <a:solidFill>
                  <a:srgbClr val="000000"/>
                </a:solidFill>
                <a:cs typeface="Times New Roman"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63493" name="Rectangle 6"/>
          <p:cNvSpPr>
            <a:spLocks noChangeArrowheads="1"/>
          </p:cNvSpPr>
          <p:nvPr/>
        </p:nvSpPr>
        <p:spPr bwMode="auto">
          <a:xfrm>
            <a:off x="-195863" y="770470"/>
            <a:ext cx="18530980"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5552" tIns="87777" rIns="175552" bIns="87777">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graphicFrame>
        <p:nvGraphicFramePr>
          <p:cNvPr id="63494" name="Object 7"/>
          <p:cNvGraphicFramePr>
            <a:graphicFrameLocks noChangeAspect="1"/>
          </p:cNvGraphicFramePr>
          <p:nvPr/>
        </p:nvGraphicFramePr>
        <p:xfrm>
          <a:off x="148897" y="2949214"/>
          <a:ext cx="4347060" cy="2423840"/>
        </p:xfrm>
        <a:graphic>
          <a:graphicData uri="http://schemas.openxmlformats.org/presentationml/2006/ole">
            <mc:AlternateContent xmlns:mc="http://schemas.openxmlformats.org/markup-compatibility/2006">
              <mc:Choice xmlns:v="urn:schemas-microsoft-com:vml" Requires="v">
                <p:oleObj r:id="rId2" imgW="4709568" imgH="2994920" progId="Paint.Picture">
                  <p:embed/>
                </p:oleObj>
              </mc:Choice>
              <mc:Fallback>
                <p:oleObj r:id="rId2" imgW="4709568" imgH="2994920" progId="Paint.Picture">
                  <p:embed/>
                  <p:pic>
                    <p:nvPicPr>
                      <p:cNvPr id="63494"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97" y="2949214"/>
                        <a:ext cx="4347060" cy="2423840"/>
                      </a:xfrm>
                      <a:prstGeom prst="rect">
                        <a:avLst/>
                      </a:prstGeom>
                      <a:noFill/>
                      <a:ln>
                        <a:noFill/>
                      </a:ln>
                    </p:spPr>
                  </p:pic>
                </p:oleObj>
              </mc:Fallback>
            </mc:AlternateContent>
          </a:graphicData>
        </a:graphic>
      </p:graphicFrame>
      <p:sp>
        <p:nvSpPr>
          <p:cNvPr id="63495" name="Rectangle 8"/>
          <p:cNvSpPr>
            <a:spLocks noChangeArrowheads="1"/>
          </p:cNvSpPr>
          <p:nvPr/>
        </p:nvSpPr>
        <p:spPr bwMode="auto">
          <a:xfrm>
            <a:off x="-195863" y="635003"/>
            <a:ext cx="18530980"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5552" tIns="87777" rIns="175552" bIns="87777">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graphicFrame>
        <p:nvGraphicFramePr>
          <p:cNvPr id="63496" name="Object 9"/>
          <p:cNvGraphicFramePr>
            <a:graphicFrameLocks noChangeAspect="1"/>
          </p:cNvGraphicFramePr>
          <p:nvPr/>
        </p:nvGraphicFramePr>
        <p:xfrm>
          <a:off x="4740966" y="3721205"/>
          <a:ext cx="4144809" cy="2681887"/>
        </p:xfrm>
        <a:graphic>
          <a:graphicData uri="http://schemas.openxmlformats.org/presentationml/2006/ole">
            <mc:AlternateContent xmlns:mc="http://schemas.openxmlformats.org/markup-compatibility/2006">
              <mc:Choice xmlns:v="urn:schemas-microsoft-com:vml" Requires="v">
                <p:oleObj r:id="rId4" imgW="4709568" imgH="3147333" progId="Paint.Picture">
                  <p:embed/>
                </p:oleObj>
              </mc:Choice>
              <mc:Fallback>
                <p:oleObj r:id="rId4" imgW="4709568" imgH="3147333" progId="Paint.Picture">
                  <p:embed/>
                  <p:pic>
                    <p:nvPicPr>
                      <p:cNvPr id="6349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966" y="3721205"/>
                        <a:ext cx="4144809" cy="2681887"/>
                      </a:xfrm>
                      <a:prstGeom prst="rect">
                        <a:avLst/>
                      </a:prstGeom>
                      <a:noFill/>
                      <a:ln>
                        <a:noFill/>
                      </a:ln>
                    </p:spPr>
                  </p:pic>
                </p:oleObj>
              </mc:Fallback>
            </mc:AlternateContent>
          </a:graphicData>
        </a:graphic>
      </p:graphicFrame>
      <p:sp>
        <p:nvSpPr>
          <p:cNvPr id="63497" name="AutoShape 10">
            <a:hlinkClick r:id="rId6" action="ppaction://program" highlightClick="1"/>
          </p:cNvPr>
          <p:cNvSpPr>
            <a:spLocks noChangeArrowheads="1"/>
          </p:cNvSpPr>
          <p:nvPr/>
        </p:nvSpPr>
        <p:spPr bwMode="auto">
          <a:xfrm>
            <a:off x="10482986" y="7903372"/>
            <a:ext cx="1415560" cy="603956"/>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lIns="175552" tIns="87777" rIns="175552" bIns="87777"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521">
                <a:solidFill>
                  <a:srgbClr val="000000"/>
                </a:solidFill>
                <a:latin typeface="Book Antiqua" pitchFamily="18" charset="0"/>
              </a:rPr>
              <a:t>Run</a:t>
            </a:r>
            <a:endParaRPr lang="en-US" altLang="en-US" sz="3521">
              <a:solidFill>
                <a:srgbClr val="000000"/>
              </a:solidFill>
            </a:endParaRPr>
          </a:p>
        </p:txBody>
      </p:sp>
      <p:sp>
        <p:nvSpPr>
          <p:cNvPr id="63498" name="Rectangle 12">
            <a:hlinkClick r:id="rId7"/>
          </p:cNvPr>
          <p:cNvSpPr>
            <a:spLocks noChangeArrowheads="1"/>
          </p:cNvSpPr>
          <p:nvPr/>
        </p:nvSpPr>
        <p:spPr bwMode="auto">
          <a:xfrm>
            <a:off x="6270677" y="7866682"/>
            <a:ext cx="3493862" cy="67733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75552" tIns="87777" rIns="175552" bIns="87777"/>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792">
                <a:solidFill>
                  <a:srgbClr val="000000"/>
                </a:solidFill>
              </a:rPr>
              <a:t>TestFileClass</a:t>
            </a:r>
          </a:p>
        </p:txBody>
      </p:sp>
    </p:spTree>
    <p:extLst>
      <p:ext uri="{BB962C8B-B14F-4D97-AF65-F5344CB8AC3E}">
        <p14:creationId xmlns:p14="http://schemas.microsoft.com/office/powerpoint/2010/main" val="85512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9"/>
            <a:ext cx="9144000" cy="6850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75" name="Rectangle 7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50680"/>
            <a:ext cx="7269480" cy="4356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77" name="Rectangle 7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3445"/>
            <a:ext cx="7550658" cy="473111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64516" name="Rectangle 3"/>
          <p:cNvSpPr>
            <a:spLocks noGrp="1" noChangeArrowheads="1"/>
          </p:cNvSpPr>
          <p:nvPr>
            <p:ph idx="1"/>
          </p:nvPr>
        </p:nvSpPr>
        <p:spPr>
          <a:xfrm>
            <a:off x="1279546" y="2292580"/>
            <a:ext cx="6584634" cy="2875923"/>
          </a:xfrm>
        </p:spPr>
        <p:txBody>
          <a:bodyPr>
            <a:normAutofit/>
          </a:bodyPr>
          <a:lstStyle/>
          <a:p>
            <a:pPr marL="0" indent="0">
              <a:buNone/>
            </a:pPr>
            <a:r>
              <a:rPr lang="en-US" altLang="en-US">
                <a:solidFill>
                  <a:srgbClr val="404040"/>
                </a:solidFill>
                <a:latin typeface="Times New Roman" panose="02020603050405020304" pitchFamily="18" charset="0"/>
                <a:cs typeface="Times New Roman" panose="02020603050405020304" pitchFamily="18" charset="0"/>
              </a:rPr>
              <a:t>A </a:t>
            </a:r>
            <a:r>
              <a:rPr lang="en-US" altLang="en-US" u="sng">
                <a:solidFill>
                  <a:srgbClr val="404040"/>
                </a:solidFill>
                <a:latin typeface="Times New Roman" panose="02020603050405020304" pitchFamily="18" charset="0"/>
                <a:cs typeface="Times New Roman" panose="02020603050405020304" pitchFamily="18" charset="0"/>
              </a:rPr>
              <a:t>File</a:t>
            </a:r>
            <a:r>
              <a:rPr lang="en-US" altLang="en-US">
                <a:solidFill>
                  <a:srgbClr val="404040"/>
                </a:solidFill>
                <a:latin typeface="Times New Roman" panose="02020603050405020304" pitchFamily="18" charset="0"/>
                <a:cs typeface="Times New Roman" panose="02020603050405020304" pitchFamily="18" charset="0"/>
              </a:rPr>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u="sng">
                <a:solidFill>
                  <a:srgbClr val="404040"/>
                </a:solidFill>
                <a:latin typeface="Times New Roman" panose="02020603050405020304" pitchFamily="18" charset="0"/>
                <a:cs typeface="Times New Roman" panose="02020603050405020304" pitchFamily="18" charset="0"/>
              </a:rPr>
              <a:t>Scanner</a:t>
            </a:r>
            <a:r>
              <a:rPr lang="en-US" altLang="en-US">
                <a:solidFill>
                  <a:srgbClr val="404040"/>
                </a:solidFill>
                <a:latin typeface="Times New Roman" panose="02020603050405020304" pitchFamily="18" charset="0"/>
                <a:cs typeface="Times New Roman" panose="02020603050405020304" pitchFamily="18" charset="0"/>
              </a:rPr>
              <a:t> and </a:t>
            </a:r>
            <a:r>
              <a:rPr lang="en-US" altLang="en-US" u="sng">
                <a:solidFill>
                  <a:srgbClr val="404040"/>
                </a:solidFill>
                <a:latin typeface="Times New Roman" panose="02020603050405020304" pitchFamily="18" charset="0"/>
                <a:cs typeface="Times New Roman" panose="02020603050405020304" pitchFamily="18" charset="0"/>
              </a:rPr>
              <a:t>PrintWriter</a:t>
            </a:r>
            <a:r>
              <a:rPr lang="en-US" altLang="en-US">
                <a:solidFill>
                  <a:srgbClr val="404040"/>
                </a:solidFill>
                <a:latin typeface="Times New Roman" panose="02020603050405020304" pitchFamily="18" charset="0"/>
                <a:cs typeface="Times New Roman" panose="02020603050405020304" pitchFamily="18" charset="0"/>
              </a:rPr>
              <a:t> classes.</a:t>
            </a:r>
          </a:p>
        </p:txBody>
      </p:sp>
      <p:sp>
        <p:nvSpPr>
          <p:cNvPr id="64515" name="Rectangle 2"/>
          <p:cNvSpPr>
            <a:spLocks noGrp="1" noChangeArrowheads="1"/>
          </p:cNvSpPr>
          <p:nvPr>
            <p:ph type="title"/>
          </p:nvPr>
        </p:nvSpPr>
        <p:spPr>
          <a:xfrm>
            <a:off x="-3303665" y="-2400033"/>
            <a:ext cx="15751333" cy="1456265"/>
          </a:xfrm>
        </p:spPr>
        <p:txBody>
          <a:bodyPr vert="horz" lIns="175552" tIns="87777" rIns="175552" bIns="87777" rtlCol="0" anchor="ctr">
            <a:normAutofit/>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Text I/O</a:t>
            </a:r>
          </a:p>
        </p:txBody>
      </p:sp>
    </p:spTree>
    <p:extLst>
      <p:ext uri="{BB962C8B-B14F-4D97-AF65-F5344CB8AC3E}">
        <p14:creationId xmlns:p14="http://schemas.microsoft.com/office/powerpoint/2010/main" val="3475018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9"/>
            <a:ext cx="9144000" cy="6850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138" name="Rectangle 13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50680"/>
            <a:ext cx="7269480" cy="4356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140" name="Rectangle 13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3445"/>
            <a:ext cx="7550658" cy="473111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52227" name="Content Placeholder 2"/>
          <p:cNvSpPr>
            <a:spLocks noGrp="1"/>
          </p:cNvSpPr>
          <p:nvPr>
            <p:ph idx="1"/>
          </p:nvPr>
        </p:nvSpPr>
        <p:spPr>
          <a:xfrm>
            <a:off x="937261" y="1690740"/>
            <a:ext cx="7550657" cy="2875923"/>
          </a:xfrm>
        </p:spPr>
        <p:txBody>
          <a:bodyPr>
            <a:normAutofit/>
          </a:bodyPr>
          <a:lstStyle/>
          <a:p>
            <a:pPr>
              <a:defRPr/>
            </a:pPr>
            <a:r>
              <a:rPr lang="en-US" sz="2000" dirty="0">
                <a:solidFill>
                  <a:srgbClr val="404040"/>
                </a:solidFill>
                <a:cs typeface="Times New Roman" panose="02020603050405020304" pitchFamily="18" charset="0"/>
              </a:rPr>
              <a:t>Class </a:t>
            </a:r>
            <a:r>
              <a:rPr lang="en-US" sz="2000" dirty="0" err="1">
                <a:solidFill>
                  <a:srgbClr val="404040"/>
                </a:solidFill>
                <a:cs typeface="Times New Roman" panose="02020603050405020304" pitchFamily="18" charset="0"/>
              </a:rPr>
              <a:t>PrintWriter</a:t>
            </a:r>
            <a:r>
              <a:rPr lang="en-US" sz="2000" dirty="0">
                <a:solidFill>
                  <a:srgbClr val="404040"/>
                </a:solidFill>
                <a:cs typeface="Times New Roman" panose="02020603050405020304" pitchFamily="18" charset="0"/>
              </a:rPr>
              <a:t> is the preferred stream class for writing to a text file.</a:t>
            </a:r>
          </a:p>
          <a:p>
            <a:pPr>
              <a:defRPr/>
            </a:pPr>
            <a:r>
              <a:rPr lang="en-US" sz="2000" dirty="0" err="1">
                <a:solidFill>
                  <a:srgbClr val="404040"/>
                </a:solidFill>
                <a:cs typeface="Times New Roman" panose="02020603050405020304" pitchFamily="18" charset="0"/>
              </a:rPr>
              <a:t>PrinterWriter</a:t>
            </a:r>
            <a:r>
              <a:rPr lang="en-US" sz="2000" dirty="0">
                <a:solidFill>
                  <a:srgbClr val="404040"/>
                </a:solidFill>
                <a:cs typeface="Times New Roman" panose="02020603050405020304" pitchFamily="18" charset="0"/>
              </a:rPr>
              <a:t> has methods print and </a:t>
            </a:r>
            <a:r>
              <a:rPr lang="en-US" sz="2000" dirty="0" err="1">
                <a:solidFill>
                  <a:srgbClr val="404040"/>
                </a:solidFill>
                <a:cs typeface="Times New Roman" panose="02020603050405020304" pitchFamily="18" charset="0"/>
              </a:rPr>
              <a:t>println</a:t>
            </a:r>
            <a:r>
              <a:rPr lang="en-US" sz="2000" dirty="0">
                <a:solidFill>
                  <a:srgbClr val="404040"/>
                </a:solidFill>
                <a:cs typeface="Times New Roman" panose="02020603050405020304" pitchFamily="18" charset="0"/>
              </a:rPr>
              <a:t>.</a:t>
            </a:r>
          </a:p>
          <a:p>
            <a:pPr>
              <a:defRPr/>
            </a:pPr>
            <a:r>
              <a:rPr lang="en-US" sz="2000" dirty="0">
                <a:solidFill>
                  <a:srgbClr val="404040"/>
                </a:solidFill>
                <a:cs typeface="Times New Roman" panose="02020603050405020304" pitchFamily="18" charset="0"/>
              </a:rPr>
              <a:t>Create a stream to associate the output stream with the file</a:t>
            </a:r>
          </a:p>
          <a:p>
            <a:pPr marL="0" indent="0">
              <a:buNone/>
              <a:defRPr/>
            </a:pPr>
            <a:endParaRPr lang="en-US" sz="1700" dirty="0">
              <a:solidFill>
                <a:srgbClr val="404040"/>
              </a:solidFill>
              <a:latin typeface="Times New Roman" panose="02020603050405020304" pitchFamily="18" charset="0"/>
              <a:cs typeface="Times New Roman" panose="02020603050405020304" pitchFamily="18" charset="0"/>
            </a:endParaRPr>
          </a:p>
          <a:p>
            <a:pPr marL="269875" indent="0">
              <a:buNone/>
              <a:defRPr/>
            </a:pPr>
            <a:r>
              <a:rPr lang="en-US" sz="1700" dirty="0" err="1">
                <a:solidFill>
                  <a:srgbClr val="404040"/>
                </a:solidFill>
                <a:latin typeface="Courier" pitchFamily="2" charset="0"/>
                <a:cs typeface="Times New Roman" panose="02020603050405020304" pitchFamily="18" charset="0"/>
              </a:rPr>
              <a:t>java.io.File</a:t>
            </a:r>
            <a:r>
              <a:rPr lang="en-US" sz="1700" dirty="0">
                <a:solidFill>
                  <a:srgbClr val="404040"/>
                </a:solidFill>
                <a:latin typeface="Courier" pitchFamily="2" charset="0"/>
                <a:cs typeface="Times New Roman" panose="02020603050405020304" pitchFamily="18" charset="0"/>
              </a:rPr>
              <a:t> file = new </a:t>
            </a:r>
            <a:r>
              <a:rPr lang="en-US" sz="1700" dirty="0" err="1">
                <a:solidFill>
                  <a:srgbClr val="404040"/>
                </a:solidFill>
                <a:latin typeface="Courier" pitchFamily="2" charset="0"/>
                <a:cs typeface="Times New Roman" panose="02020603050405020304" pitchFamily="18" charset="0"/>
              </a:rPr>
              <a:t>java.io.File</a:t>
            </a:r>
            <a:r>
              <a:rPr lang="en-US" sz="1700" dirty="0">
                <a:solidFill>
                  <a:srgbClr val="404040"/>
                </a:solidFill>
                <a:latin typeface="Courier" pitchFamily="2" charset="0"/>
                <a:cs typeface="Times New Roman" panose="02020603050405020304" pitchFamily="18" charset="0"/>
              </a:rPr>
              <a:t>(“</a:t>
            </a:r>
            <a:r>
              <a:rPr lang="en-US" sz="1700" dirty="0" err="1">
                <a:solidFill>
                  <a:srgbClr val="404040"/>
                </a:solidFill>
                <a:latin typeface="Courier" pitchFamily="2" charset="0"/>
                <a:cs typeface="Times New Roman" panose="02020603050405020304" pitchFamily="18" charset="0"/>
              </a:rPr>
              <a:t>score.txt</a:t>
            </a:r>
            <a:r>
              <a:rPr lang="en-US" sz="1700" dirty="0">
                <a:solidFill>
                  <a:srgbClr val="404040"/>
                </a:solidFill>
                <a:latin typeface="Courier" pitchFamily="2" charset="0"/>
                <a:cs typeface="Times New Roman" panose="02020603050405020304" pitchFamily="18" charset="0"/>
              </a:rPr>
              <a:t>”);</a:t>
            </a:r>
          </a:p>
          <a:p>
            <a:pPr marL="269875" indent="0">
              <a:buNone/>
              <a:defRPr/>
            </a:pPr>
            <a:r>
              <a:rPr lang="en-US" sz="1700" dirty="0" err="1">
                <a:solidFill>
                  <a:srgbClr val="404040"/>
                </a:solidFill>
                <a:latin typeface="Courier" pitchFamily="2" charset="0"/>
                <a:cs typeface="Times New Roman" panose="02020603050405020304" pitchFamily="18" charset="0"/>
              </a:rPr>
              <a:t>PrintWriter</a:t>
            </a:r>
            <a:r>
              <a:rPr lang="en-US" sz="1700" dirty="0">
                <a:solidFill>
                  <a:srgbClr val="404040"/>
                </a:solidFill>
                <a:latin typeface="Courier" pitchFamily="2" charset="0"/>
                <a:cs typeface="Times New Roman" panose="02020603050405020304" pitchFamily="18" charset="0"/>
              </a:rPr>
              <a:t> output = new </a:t>
            </a:r>
            <a:r>
              <a:rPr lang="en-US" sz="1700" dirty="0" err="1">
                <a:solidFill>
                  <a:srgbClr val="404040"/>
                </a:solidFill>
                <a:latin typeface="Courier" pitchFamily="2" charset="0"/>
                <a:cs typeface="Times New Roman" panose="02020603050405020304" pitchFamily="18" charset="0"/>
              </a:rPr>
              <a:t>PrintWriter</a:t>
            </a:r>
            <a:r>
              <a:rPr lang="en-US" sz="1700" dirty="0">
                <a:solidFill>
                  <a:srgbClr val="404040"/>
                </a:solidFill>
                <a:latin typeface="Courier" pitchFamily="2" charset="0"/>
                <a:cs typeface="Times New Roman" panose="02020603050405020304" pitchFamily="18" charset="0"/>
              </a:rPr>
              <a:t>(file);</a:t>
            </a:r>
            <a:endParaRPr lang="en-GB" sz="1700" dirty="0">
              <a:solidFill>
                <a:srgbClr val="404040"/>
              </a:solidFill>
              <a:latin typeface="Courier" pitchFamily="2" charset="0"/>
              <a:cs typeface="Times New Roman" panose="02020603050405020304" pitchFamily="18" charset="0"/>
            </a:endParaRPr>
          </a:p>
        </p:txBody>
      </p:sp>
      <p:sp>
        <p:nvSpPr>
          <p:cNvPr id="2" name="Slide Number Placeholder 1"/>
          <p:cNvSpPr>
            <a:spLocks noGrp="1"/>
          </p:cNvSpPr>
          <p:nvPr>
            <p:ph type="sldNum" sz="quarter" idx="4294967295"/>
          </p:nvPr>
        </p:nvSpPr>
        <p:spPr>
          <a:xfrm>
            <a:off x="8069191" y="6214693"/>
            <a:ext cx="274320" cy="365337"/>
          </a:xfrm>
          <a:prstGeom prst="ellipse">
            <a:avLst/>
          </a:prstGeom>
        </p:spPr>
        <p:txBody>
          <a:bodyPr>
            <a:normAutofit fontScale="62500" lnSpcReduction="20000"/>
          </a:bodyPr>
          <a:lstStyle/>
          <a:p>
            <a:pPr defTabSz="457200" eaLnBrk="1" fontAlgn="auto" hangingPunct="1">
              <a:lnSpc>
                <a:spcPct val="90000"/>
              </a:lnSpc>
              <a:spcBef>
                <a:spcPts val="0"/>
              </a:spcBef>
              <a:spcAft>
                <a:spcPts val="600"/>
              </a:spcAft>
              <a:defRPr/>
            </a:pPr>
            <a:fld id="{A64ECDEB-AC63-419C-AD4C-2D2C17D1555B}" type="slidenum">
              <a:rPr lang="en-US" sz="1100">
                <a:solidFill>
                  <a:srgbClr val="000000"/>
                </a:solidFill>
                <a:latin typeface="Gill Sans MT" panose="020B0502020104020203"/>
              </a:rPr>
              <a:pPr defTabSz="457200" eaLnBrk="1" fontAlgn="auto" hangingPunct="1">
                <a:lnSpc>
                  <a:spcPct val="90000"/>
                </a:lnSpc>
                <a:spcBef>
                  <a:spcPts val="0"/>
                </a:spcBef>
                <a:spcAft>
                  <a:spcPts val="600"/>
                </a:spcAft>
                <a:defRPr/>
              </a:pPr>
              <a:t>66</a:t>
            </a:fld>
            <a:endParaRPr lang="en-US" sz="1100">
              <a:solidFill>
                <a:srgbClr val="000000"/>
              </a:solidFill>
              <a:latin typeface="Gill Sans MT" panose="020B0502020104020203"/>
            </a:endParaRPr>
          </a:p>
        </p:txBody>
      </p:sp>
      <p:sp>
        <p:nvSpPr>
          <p:cNvPr id="52226" name="Title 1"/>
          <p:cNvSpPr>
            <a:spLocks noGrp="1"/>
          </p:cNvSpPr>
          <p:nvPr>
            <p:ph type="title"/>
          </p:nvPr>
        </p:nvSpPr>
        <p:spPr>
          <a:xfrm>
            <a:off x="-2743200" y="-2699190"/>
            <a:ext cx="14630400" cy="962379"/>
          </a:xfrm>
        </p:spPr>
        <p:txBody>
          <a:bodyPr>
            <a:normAutofit/>
          </a:bodyPr>
          <a:lstStyle/>
          <a:p>
            <a:pPr algn="ctr"/>
            <a:r>
              <a:rPr lang="en-US" altLang="en-US" sz="3900" b="1">
                <a:solidFill>
                  <a:schemeClr val="tx1"/>
                </a:solidFill>
                <a:latin typeface="Times New Roman" panose="02020603050405020304" pitchFamily="18" charset="0"/>
                <a:cs typeface="Times New Roman" panose="02020603050405020304" pitchFamily="18" charset="0"/>
              </a:rPr>
              <a:t>Writing to a Text File</a:t>
            </a:r>
            <a:endParaRPr lang="en-GB" altLang="en-US" sz="39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8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401867" y="389056"/>
            <a:ext cx="5937755" cy="1187344"/>
          </a:xfrm>
          <a:noFill/>
          <a:ln>
            <a:noFill/>
          </a:ln>
        </p:spPr>
        <p:txBody>
          <a:bodyPr vert="horz" lIns="175552" tIns="87777" rIns="175552" bIns="87777" rtlCol="0" anchor="ctr">
            <a:normAutofit/>
          </a:bodyPr>
          <a:lstStyle/>
          <a:p>
            <a:pPr algn="ctr"/>
            <a:r>
              <a:rPr lang="en-US" altLang="en-US" sz="3600" b="1" dirty="0">
                <a:solidFill>
                  <a:schemeClr val="tx1"/>
                </a:solidFill>
                <a:latin typeface="Times New Roman" panose="02020603050405020304" pitchFamily="18" charset="0"/>
                <a:cs typeface="Times New Roman" panose="02020603050405020304" pitchFamily="18" charset="0"/>
              </a:rPr>
              <a:t>Writing Data Using </a:t>
            </a:r>
            <a:r>
              <a:rPr lang="en-US" altLang="en-US" sz="3600" b="1" u="sng" dirty="0" err="1">
                <a:solidFill>
                  <a:schemeClr val="tx1"/>
                </a:solidFill>
                <a:latin typeface="Times New Roman" panose="02020603050405020304" pitchFamily="18" charset="0"/>
                <a:cs typeface="Times New Roman" panose="02020603050405020304" pitchFamily="18" charset="0"/>
              </a:rPr>
              <a:t>PrintWriter</a:t>
            </a:r>
            <a:r>
              <a:rPr lang="en-US" altLang="en-US" sz="3600" b="1" dirty="0">
                <a:solidFill>
                  <a:schemeClr val="tx1"/>
                </a:solidFill>
                <a:latin typeface="Times New Roman" panose="02020603050405020304" pitchFamily="18" charset="0"/>
                <a:cs typeface="Times New Roman" panose="02020603050405020304" pitchFamily="18" charset="0"/>
              </a:rPr>
              <a:t> </a:t>
            </a:r>
          </a:p>
        </p:txBody>
      </p:sp>
      <p:sp>
        <p:nvSpPr>
          <p:cNvPr id="2" name="Content Placeholder 1">
            <a:extLst>
              <a:ext uri="{FF2B5EF4-FFF2-40B4-BE49-F238E27FC236}">
                <a16:creationId xmlns:a16="http://schemas.microsoft.com/office/drawing/2014/main" id="{8746ADD3-E5E5-3A4D-8281-702C5DC0E3DA}"/>
              </a:ext>
            </a:extLst>
          </p:cNvPr>
          <p:cNvSpPr>
            <a:spLocks noGrp="1"/>
          </p:cNvSpPr>
          <p:nvPr>
            <p:ph idx="1"/>
          </p:nvPr>
        </p:nvSpPr>
        <p:spPr/>
        <p:txBody>
          <a:bodyPr/>
          <a:lstStyle/>
          <a:p>
            <a:endParaRPr lang="en-US"/>
          </a:p>
        </p:txBody>
      </p:sp>
      <p:sp>
        <p:nvSpPr>
          <p:cNvPr id="65540" name="Rectangle 5"/>
          <p:cNvSpPr>
            <a:spLocks noChangeArrowheads="1"/>
          </p:cNvSpPr>
          <p:nvPr/>
        </p:nvSpPr>
        <p:spPr bwMode="auto">
          <a:xfrm>
            <a:off x="4394703" y="608577"/>
            <a:ext cx="354596" cy="146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552" tIns="87777" rIns="175552" bIns="87777"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endParaRPr lang="en-US" altLang="en-US" sz="8398">
              <a:solidFill>
                <a:srgbClr val="4A5356"/>
              </a:solidFill>
            </a:endParaRPr>
          </a:p>
        </p:txBody>
      </p:sp>
      <p:graphicFrame>
        <p:nvGraphicFramePr>
          <p:cNvPr id="65541" name="Object 6"/>
          <p:cNvGraphicFramePr>
            <a:graphicFrameLocks noChangeAspect="1"/>
          </p:cNvGraphicFramePr>
          <p:nvPr/>
        </p:nvGraphicFramePr>
        <p:xfrm>
          <a:off x="477078" y="2078187"/>
          <a:ext cx="8299174" cy="3940849"/>
        </p:xfrm>
        <a:graphic>
          <a:graphicData uri="http://schemas.openxmlformats.org/presentationml/2006/ole">
            <mc:AlternateContent xmlns:mc="http://schemas.openxmlformats.org/markup-compatibility/2006">
              <mc:Choice xmlns:v="urn:schemas-microsoft-com:vml" Requires="v">
                <p:oleObj name="Picture" r:id="rId2" imgW="4032504" imgH="2343912" progId="Word.Picture.8">
                  <p:embed/>
                </p:oleObj>
              </mc:Choice>
              <mc:Fallback>
                <p:oleObj name="Picture" r:id="rId2" imgW="4032504" imgH="2343912" progId="Word.Picture.8">
                  <p:embed/>
                  <p:pic>
                    <p:nvPicPr>
                      <p:cNvPr id="6554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78" y="2078187"/>
                        <a:ext cx="8299174" cy="3940849"/>
                      </a:xfrm>
                      <a:prstGeom prst="rect">
                        <a:avLst/>
                      </a:prstGeom>
                      <a:noFill/>
                      <a:ln>
                        <a:noFill/>
                      </a:ln>
                    </p:spPr>
                  </p:pic>
                </p:oleObj>
              </mc:Fallback>
            </mc:AlternateContent>
          </a:graphicData>
        </a:graphic>
      </p:graphicFrame>
      <p:sp>
        <p:nvSpPr>
          <p:cNvPr id="65542" name="AutoShape 10">
            <a:hlinkClick r:id="rId4" action="ppaction://program" highlightClick="1"/>
          </p:cNvPr>
          <p:cNvSpPr>
            <a:spLocks noChangeArrowheads="1"/>
          </p:cNvSpPr>
          <p:nvPr/>
        </p:nvSpPr>
        <p:spPr bwMode="auto">
          <a:xfrm>
            <a:off x="11255112" y="8030372"/>
            <a:ext cx="1415560" cy="603956"/>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lIns="175552" tIns="87777" rIns="175552" bIns="87777"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521">
                <a:solidFill>
                  <a:srgbClr val="000000"/>
                </a:solidFill>
                <a:latin typeface="Book Antiqua" pitchFamily="18" charset="0"/>
              </a:rPr>
              <a:t>Run</a:t>
            </a:r>
            <a:endParaRPr lang="en-US" altLang="en-US" sz="3521">
              <a:solidFill>
                <a:srgbClr val="000000"/>
              </a:solidFill>
            </a:endParaRPr>
          </a:p>
        </p:txBody>
      </p:sp>
      <p:sp>
        <p:nvSpPr>
          <p:cNvPr id="65543" name="Rectangle 9">
            <a:hlinkClick r:id="rId5"/>
          </p:cNvPr>
          <p:cNvSpPr>
            <a:spLocks noChangeArrowheads="1"/>
          </p:cNvSpPr>
          <p:nvPr/>
        </p:nvSpPr>
        <p:spPr bwMode="auto">
          <a:xfrm>
            <a:off x="7042799" y="7993682"/>
            <a:ext cx="3493862" cy="67733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75552" tIns="87777" rIns="175552" bIns="87777"/>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792">
                <a:solidFill>
                  <a:srgbClr val="000000"/>
                </a:solidFill>
              </a:rPr>
              <a:t>WriteData</a:t>
            </a:r>
          </a:p>
        </p:txBody>
      </p:sp>
    </p:spTree>
    <p:extLst>
      <p:ext uri="{BB962C8B-B14F-4D97-AF65-F5344CB8AC3E}">
        <p14:creationId xmlns:p14="http://schemas.microsoft.com/office/powerpoint/2010/main" val="1205019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1006" y="1266857"/>
            <a:ext cx="8606029" cy="4695402"/>
          </a:xfrm>
        </p:spPr>
        <p:txBody>
          <a:bodyPr>
            <a:noAutofit/>
          </a:bodyPr>
          <a:lstStyle/>
          <a:p>
            <a:pPr marL="357188" indent="-357188">
              <a:spcBef>
                <a:spcPts val="0"/>
              </a:spcBef>
              <a:buClr>
                <a:schemeClr val="tx1"/>
              </a:buClr>
              <a:buFont typeface="Monotype Sorts" pitchFamily="2" charset="2"/>
              <a:buAutoNum type="arabicPeriod"/>
              <a:defRPr/>
            </a:pPr>
            <a:r>
              <a:rPr lang="en-US" sz="1600" dirty="0">
                <a:latin typeface="Courier" pitchFamily="2" charset="0"/>
              </a:rPr>
              <a:t>import java.io.*;</a:t>
            </a:r>
          </a:p>
          <a:p>
            <a:pPr marL="357188" indent="-357188">
              <a:spcBef>
                <a:spcPts val="0"/>
              </a:spcBef>
              <a:buClr>
                <a:schemeClr val="tx1"/>
              </a:buClr>
              <a:buFont typeface="Monotype Sorts" pitchFamily="2" charset="2"/>
              <a:buAutoNum type="arabicPeriod"/>
              <a:defRPr/>
            </a:pPr>
            <a:r>
              <a:rPr lang="en-US" sz="1600" dirty="0">
                <a:latin typeface="Courier" pitchFamily="2" charset="0"/>
              </a:rPr>
              <a:t>import </a:t>
            </a:r>
            <a:r>
              <a:rPr lang="en-US" sz="1600" dirty="0" err="1">
                <a:latin typeface="Courier" pitchFamily="2" charset="0"/>
              </a:rPr>
              <a:t>java.util</a:t>
            </a:r>
            <a:r>
              <a:rPr lang="en-US" sz="1600" dirty="0">
                <a:latin typeface="Courier" pitchFamily="2" charset="0"/>
              </a:rPr>
              <a:t>.*;</a:t>
            </a:r>
          </a:p>
          <a:p>
            <a:pPr marL="357188" indent="-357188">
              <a:spcBef>
                <a:spcPts val="0"/>
              </a:spcBef>
              <a:buClr>
                <a:schemeClr val="tx1"/>
              </a:buClr>
              <a:buFont typeface="Monotype Sorts" pitchFamily="2" charset="2"/>
              <a:buAutoNum type="arabicPeriod"/>
              <a:defRPr/>
            </a:pPr>
            <a:r>
              <a:rPr lang="en-US" sz="1600" dirty="0">
                <a:latin typeface="Courier" pitchFamily="2" charset="0"/>
              </a:rPr>
              <a:t>public class </a:t>
            </a:r>
            <a:r>
              <a:rPr lang="en-US" sz="1600" dirty="0" err="1">
                <a:latin typeface="Courier" pitchFamily="2" charset="0"/>
              </a:rPr>
              <a:t>WriteDataToFile</a:t>
            </a:r>
            <a:r>
              <a:rPr lang="en-US" sz="1600" dirty="0">
                <a:latin typeface="Courier" pitchFamily="2" charset="0"/>
              </a:rPr>
              <a:t>{</a:t>
            </a:r>
          </a:p>
          <a:p>
            <a:pPr marL="803275" indent="-803275">
              <a:spcBef>
                <a:spcPts val="0"/>
              </a:spcBef>
              <a:buClr>
                <a:schemeClr val="tx1"/>
              </a:buClr>
              <a:buFont typeface="Monotype Sorts" pitchFamily="2" charset="2"/>
              <a:buAutoNum type="arabicPeriod"/>
              <a:defRPr/>
            </a:pPr>
            <a:r>
              <a:rPr lang="en-US" sz="1600" dirty="0">
                <a:latin typeface="Courier" pitchFamily="2" charset="0"/>
              </a:rPr>
              <a:t>public static void main(String[] </a:t>
            </a:r>
            <a:r>
              <a:rPr lang="en-US" sz="1600" dirty="0" err="1">
                <a:latin typeface="Courier" pitchFamily="2" charset="0"/>
              </a:rPr>
              <a:t>args</a:t>
            </a:r>
            <a:r>
              <a:rPr lang="en-US" sz="1600" dirty="0">
                <a:latin typeface="Courier" pitchFamily="2" charset="0"/>
              </a:rPr>
              <a:t>) </a:t>
            </a:r>
            <a:r>
              <a:rPr lang="en-US" sz="1600" dirty="0">
                <a:solidFill>
                  <a:srgbClr val="0070C0"/>
                </a:solidFill>
                <a:latin typeface="Courier" pitchFamily="2" charset="0"/>
              </a:rPr>
              <a:t>throws Exception</a:t>
            </a:r>
            <a:r>
              <a:rPr lang="en-US" sz="1600" dirty="0">
                <a:latin typeface="Courier" pitchFamily="2" charset="0"/>
              </a:rPr>
              <a:t>{</a:t>
            </a:r>
          </a:p>
          <a:p>
            <a:pPr marL="1377950" indent="-1377950">
              <a:spcBef>
                <a:spcPts val="0"/>
              </a:spcBef>
              <a:buClr>
                <a:schemeClr val="tx1"/>
              </a:buClr>
              <a:buFont typeface="Monotype Sorts" pitchFamily="2" charset="2"/>
              <a:buAutoNum type="arabicPeriod"/>
              <a:defRPr/>
            </a:pPr>
            <a:r>
              <a:rPr lang="en-US" sz="1600" dirty="0">
                <a:latin typeface="Courier" pitchFamily="2" charset="0"/>
              </a:rPr>
              <a:t>String </a:t>
            </a:r>
            <a:r>
              <a:rPr lang="en-US" sz="1600" dirty="0" err="1">
                <a:solidFill>
                  <a:srgbClr val="FF0000"/>
                </a:solidFill>
                <a:latin typeface="Courier" pitchFamily="2" charset="0"/>
              </a:rPr>
              <a:t>fname</a:t>
            </a:r>
            <a:r>
              <a:rPr lang="en-US" sz="1600" dirty="0">
                <a:latin typeface="Courier" pitchFamily="2" charset="0"/>
              </a:rPr>
              <a:t>="phonebook.txt";</a:t>
            </a:r>
          </a:p>
          <a:p>
            <a:pPr marL="1377950" indent="-1377950">
              <a:spcBef>
                <a:spcPts val="0"/>
              </a:spcBef>
              <a:buClr>
                <a:schemeClr val="tx1"/>
              </a:buClr>
              <a:buFont typeface="Monotype Sorts" pitchFamily="2" charset="2"/>
              <a:buAutoNum type="arabicPeriod"/>
              <a:defRPr/>
            </a:pPr>
            <a:r>
              <a:rPr lang="en-US" sz="1600" dirty="0">
                <a:solidFill>
                  <a:srgbClr val="FF0000"/>
                </a:solidFill>
                <a:latin typeface="Courier" pitchFamily="2" charset="0"/>
              </a:rPr>
              <a:t>File file = new File(</a:t>
            </a:r>
            <a:r>
              <a:rPr lang="en-US" sz="1600" dirty="0" err="1">
                <a:solidFill>
                  <a:srgbClr val="FF0000"/>
                </a:solidFill>
                <a:latin typeface="Courier" pitchFamily="2" charset="0"/>
              </a:rPr>
              <a:t>fname</a:t>
            </a:r>
            <a:r>
              <a:rPr lang="en-US" sz="1600" dirty="0">
                <a:solidFill>
                  <a:srgbClr val="FF0000"/>
                </a:solidFill>
                <a:latin typeface="Courier" pitchFamily="2" charset="0"/>
              </a:rPr>
              <a:t>);</a:t>
            </a:r>
          </a:p>
          <a:p>
            <a:pPr marL="1377950" indent="-1377950">
              <a:spcBef>
                <a:spcPts val="0"/>
              </a:spcBef>
              <a:buClr>
                <a:schemeClr val="tx1"/>
              </a:buClr>
              <a:buFont typeface="Monotype Sorts" pitchFamily="2" charset="2"/>
              <a:buAutoNum type="arabicPeriod"/>
              <a:defRPr/>
            </a:pPr>
            <a:r>
              <a:rPr lang="en-US" sz="1600" dirty="0">
                <a:solidFill>
                  <a:srgbClr val="0070C0"/>
                </a:solidFill>
                <a:latin typeface="Courier" pitchFamily="2" charset="0"/>
              </a:rPr>
              <a:t>if(</a:t>
            </a:r>
            <a:r>
              <a:rPr lang="en-US" sz="1600" dirty="0" err="1">
                <a:solidFill>
                  <a:srgbClr val="0070C0"/>
                </a:solidFill>
                <a:latin typeface="Courier" pitchFamily="2" charset="0"/>
              </a:rPr>
              <a:t>file.exists</a:t>
            </a:r>
            <a:r>
              <a:rPr lang="en-US" sz="1600" dirty="0">
                <a:solidFill>
                  <a:srgbClr val="0070C0"/>
                </a:solidFill>
                <a:latin typeface="Courier" pitchFamily="2" charset="0"/>
              </a:rPr>
              <a:t>()){</a:t>
            </a:r>
          </a:p>
          <a:p>
            <a:pPr marL="357188" indent="-357188">
              <a:spcBef>
                <a:spcPts val="0"/>
              </a:spcBef>
              <a:buClr>
                <a:schemeClr val="tx1"/>
              </a:buClr>
              <a:buFont typeface="Monotype Sorts" pitchFamily="2" charset="2"/>
              <a:buAutoNum type="arabicPeriod"/>
              <a:defRPr/>
            </a:pPr>
            <a:r>
              <a:rPr lang="en-US" sz="1600" dirty="0">
                <a:solidFill>
                  <a:srgbClr val="0070C0"/>
                </a:solidFill>
                <a:latin typeface="Courier" pitchFamily="2" charset="0"/>
              </a:rPr>
              <a:t>		</a:t>
            </a:r>
            <a:r>
              <a:rPr lang="en-US" sz="1600" dirty="0" err="1">
                <a:solidFill>
                  <a:srgbClr val="0070C0"/>
                </a:solidFill>
                <a:latin typeface="Courier" pitchFamily="2" charset="0"/>
              </a:rPr>
              <a:t>System.out.println</a:t>
            </a:r>
            <a:r>
              <a:rPr lang="en-US" sz="1600" dirty="0">
                <a:solidFill>
                  <a:srgbClr val="0070C0"/>
                </a:solidFill>
                <a:latin typeface="Courier" pitchFamily="2" charset="0"/>
              </a:rPr>
              <a:t>("File "+</a:t>
            </a:r>
            <a:r>
              <a:rPr lang="en-US" sz="1600" dirty="0" err="1">
                <a:solidFill>
                  <a:srgbClr val="0070C0"/>
                </a:solidFill>
                <a:latin typeface="Courier" pitchFamily="2" charset="0"/>
              </a:rPr>
              <a:t>fname</a:t>
            </a:r>
            <a:r>
              <a:rPr lang="en-US" sz="1600" dirty="0">
                <a:solidFill>
                  <a:srgbClr val="0070C0"/>
                </a:solidFill>
                <a:latin typeface="Courier" pitchFamily="2" charset="0"/>
              </a:rPr>
              <a:t>+" already exists");</a:t>
            </a:r>
          </a:p>
          <a:p>
            <a:pPr marL="357188" indent="-357188">
              <a:spcBef>
                <a:spcPts val="0"/>
              </a:spcBef>
              <a:buClr>
                <a:schemeClr val="tx1"/>
              </a:buClr>
              <a:buFont typeface="Monotype Sorts" pitchFamily="2" charset="2"/>
              <a:buAutoNum type="arabicPeriod"/>
              <a:defRPr/>
            </a:pPr>
            <a:r>
              <a:rPr lang="en-US" sz="1600" dirty="0">
                <a:solidFill>
                  <a:srgbClr val="0070C0"/>
                </a:solidFill>
                <a:latin typeface="Courier" pitchFamily="2" charset="0"/>
              </a:rPr>
              <a:t>		</a:t>
            </a:r>
            <a:r>
              <a:rPr lang="en-US" sz="1600" dirty="0" err="1">
                <a:solidFill>
                  <a:srgbClr val="0070C0"/>
                </a:solidFill>
                <a:latin typeface="Courier" pitchFamily="2" charset="0"/>
              </a:rPr>
              <a:t>System.exit</a:t>
            </a:r>
            <a:r>
              <a:rPr lang="en-US" sz="1600" dirty="0">
                <a:solidFill>
                  <a:srgbClr val="0070C0"/>
                </a:solidFill>
                <a:latin typeface="Courier" pitchFamily="2" charset="0"/>
              </a:rPr>
              <a:t>(0);</a:t>
            </a:r>
          </a:p>
          <a:p>
            <a:pPr marL="1377950" indent="-1377950">
              <a:spcBef>
                <a:spcPts val="0"/>
              </a:spcBef>
              <a:buClr>
                <a:schemeClr val="tx1"/>
              </a:buClr>
              <a:buFont typeface="Monotype Sorts" pitchFamily="2" charset="2"/>
              <a:buAutoNum type="arabicPeriod"/>
              <a:defRPr/>
            </a:pPr>
            <a:r>
              <a:rPr lang="en-US" sz="1600" dirty="0">
                <a:solidFill>
                  <a:srgbClr val="0070C0"/>
                </a:solidFill>
                <a:latin typeface="Courier" pitchFamily="2" charset="0"/>
              </a:rPr>
              <a:t>}</a:t>
            </a:r>
          </a:p>
          <a:p>
            <a:pPr marL="1338263" indent="-1338263">
              <a:spcBef>
                <a:spcPts val="0"/>
              </a:spcBef>
              <a:buClr>
                <a:schemeClr val="tx1"/>
              </a:buClr>
              <a:buFont typeface="Monotype Sorts" pitchFamily="2" charset="2"/>
              <a:buAutoNum type="arabicPeriod"/>
              <a:defRPr/>
            </a:pPr>
            <a:r>
              <a:rPr lang="en-US" sz="1600" dirty="0">
                <a:solidFill>
                  <a:schemeClr val="tx1">
                    <a:lumMod val="50000"/>
                    <a:lumOff val="50000"/>
                  </a:schemeClr>
                </a:solidFill>
                <a:latin typeface="Courier" pitchFamily="2" charset="0"/>
              </a:rPr>
              <a:t>// Create a file</a:t>
            </a:r>
          </a:p>
          <a:p>
            <a:pPr marL="1338263" indent="-1338263">
              <a:spcBef>
                <a:spcPts val="0"/>
              </a:spcBef>
              <a:buClr>
                <a:schemeClr val="tx1"/>
              </a:buClr>
              <a:buFont typeface="Monotype Sorts" pitchFamily="2" charset="2"/>
              <a:buAutoNum type="arabicPeriod"/>
              <a:defRPr/>
            </a:pPr>
            <a:r>
              <a:rPr lang="en-US" sz="1600" dirty="0" err="1">
                <a:solidFill>
                  <a:srgbClr val="FF0000"/>
                </a:solidFill>
                <a:latin typeface="Courier" pitchFamily="2" charset="0"/>
              </a:rPr>
              <a:t>PrintWriter</a:t>
            </a:r>
            <a:r>
              <a:rPr lang="en-US" sz="1600" dirty="0">
                <a:solidFill>
                  <a:srgbClr val="FF0000"/>
                </a:solidFill>
                <a:latin typeface="Courier" pitchFamily="2" charset="0"/>
              </a:rPr>
              <a:t> output = new </a:t>
            </a:r>
            <a:r>
              <a:rPr lang="en-US" sz="1600" dirty="0" err="1">
                <a:solidFill>
                  <a:srgbClr val="FF0000"/>
                </a:solidFill>
                <a:latin typeface="Courier" pitchFamily="2" charset="0"/>
              </a:rPr>
              <a:t>PrintWriter</a:t>
            </a:r>
            <a:r>
              <a:rPr lang="en-US" sz="1600" dirty="0">
                <a:solidFill>
                  <a:srgbClr val="FF0000"/>
                </a:solidFill>
                <a:latin typeface="Courier" pitchFamily="2" charset="0"/>
              </a:rPr>
              <a:t>(file);</a:t>
            </a:r>
          </a:p>
          <a:p>
            <a:pPr marL="1338263" indent="-1338263">
              <a:spcBef>
                <a:spcPts val="0"/>
              </a:spcBef>
              <a:buClr>
                <a:schemeClr val="tx1"/>
              </a:buClr>
              <a:buFont typeface="Monotype Sorts" pitchFamily="2" charset="2"/>
              <a:buAutoNum type="arabicPeriod"/>
              <a:defRPr/>
            </a:pPr>
            <a:r>
              <a:rPr lang="en-US" sz="1600" dirty="0">
                <a:solidFill>
                  <a:schemeClr val="tx1">
                    <a:lumMod val="50000"/>
                    <a:lumOff val="50000"/>
                  </a:schemeClr>
                </a:solidFill>
                <a:latin typeface="Courier" pitchFamily="2" charset="0"/>
              </a:rPr>
              <a:t>// Write formatted output to the file</a:t>
            </a:r>
          </a:p>
          <a:p>
            <a:pPr marL="1338263" indent="-1338263">
              <a:spcBef>
                <a:spcPts val="0"/>
              </a:spcBef>
              <a:buClr>
                <a:schemeClr val="tx1"/>
              </a:buClr>
              <a:buFont typeface="Monotype Sorts" pitchFamily="2" charset="2"/>
              <a:buAutoNum type="arabicPeriod"/>
              <a:defRPr/>
            </a:pPr>
            <a:r>
              <a:rPr lang="en-US" sz="1600" dirty="0" err="1">
                <a:latin typeface="Courier" pitchFamily="2" charset="0"/>
              </a:rPr>
              <a:t>output.printf</a:t>
            </a:r>
            <a:r>
              <a:rPr lang="en-US" sz="1600" dirty="0">
                <a:latin typeface="Courier" pitchFamily="2" charset="0"/>
              </a:rPr>
              <a:t>("%-15s %-15s\</a:t>
            </a:r>
            <a:r>
              <a:rPr lang="en-US" sz="1600" dirty="0" err="1">
                <a:latin typeface="Courier" pitchFamily="2" charset="0"/>
              </a:rPr>
              <a:t>n","Name","Phone</a:t>
            </a:r>
            <a:r>
              <a:rPr lang="en-US" sz="1600" dirty="0">
                <a:latin typeface="Courier" pitchFamily="2" charset="0"/>
              </a:rPr>
              <a:t> Number");</a:t>
            </a:r>
          </a:p>
          <a:p>
            <a:pPr marL="1338263" indent="-1338263">
              <a:spcBef>
                <a:spcPts val="0"/>
              </a:spcBef>
              <a:buClr>
                <a:schemeClr val="tx1"/>
              </a:buClr>
              <a:buFont typeface="Monotype Sorts" pitchFamily="2" charset="2"/>
              <a:buAutoNum type="arabicPeriod"/>
              <a:defRPr/>
            </a:pPr>
            <a:r>
              <a:rPr lang="en-US" sz="1600" dirty="0" err="1">
                <a:latin typeface="Courier" pitchFamily="2" charset="0"/>
              </a:rPr>
              <a:t>output.printf</a:t>
            </a:r>
            <a:r>
              <a:rPr lang="en-US" sz="1600" dirty="0">
                <a:latin typeface="Courier" pitchFamily="2" charset="0"/>
              </a:rPr>
              <a:t>("%-15s %-15s\</a:t>
            </a:r>
            <a:r>
              <a:rPr lang="en-US" sz="1600" dirty="0" err="1">
                <a:latin typeface="Courier" pitchFamily="2" charset="0"/>
              </a:rPr>
              <a:t>n","Ah</a:t>
            </a:r>
            <a:r>
              <a:rPr lang="en-US" sz="1600" dirty="0">
                <a:latin typeface="Courier" pitchFamily="2" charset="0"/>
              </a:rPr>
              <a:t> Chong","0122121669");</a:t>
            </a:r>
          </a:p>
          <a:p>
            <a:pPr marL="1338263" indent="-1338263">
              <a:spcBef>
                <a:spcPts val="0"/>
              </a:spcBef>
              <a:buClr>
                <a:schemeClr val="tx1"/>
              </a:buClr>
              <a:buFont typeface="Monotype Sorts" pitchFamily="2" charset="2"/>
              <a:buAutoNum type="arabicPeriod"/>
              <a:defRPr/>
            </a:pPr>
            <a:r>
              <a:rPr lang="en-US" sz="1600" dirty="0" err="1">
                <a:latin typeface="Courier" pitchFamily="2" charset="0"/>
              </a:rPr>
              <a:t>output.printf</a:t>
            </a:r>
            <a:r>
              <a:rPr lang="en-US" sz="1600" dirty="0">
                <a:latin typeface="Courier" pitchFamily="2" charset="0"/>
              </a:rPr>
              <a:t>("%-15s %-15s\n","Ahmad,"01621634340");</a:t>
            </a:r>
          </a:p>
          <a:p>
            <a:pPr marL="1338263" indent="-1338263">
              <a:spcBef>
                <a:spcPts val="0"/>
              </a:spcBef>
              <a:buClr>
                <a:schemeClr val="tx1"/>
              </a:buClr>
              <a:buFont typeface="Monotype Sorts" pitchFamily="2" charset="2"/>
              <a:buAutoNum type="arabicPeriod"/>
              <a:defRPr/>
            </a:pPr>
            <a:r>
              <a:rPr lang="en-US" sz="1600" dirty="0" err="1">
                <a:solidFill>
                  <a:srgbClr val="FF0000"/>
                </a:solidFill>
                <a:latin typeface="Courier" pitchFamily="2" charset="0"/>
              </a:rPr>
              <a:t>output.close</a:t>
            </a:r>
            <a:r>
              <a:rPr lang="en-US" sz="1600" dirty="0">
                <a:solidFill>
                  <a:srgbClr val="FF0000"/>
                </a:solidFill>
                <a:latin typeface="Courier" pitchFamily="2" charset="0"/>
              </a:rPr>
              <a:t>();</a:t>
            </a:r>
          </a:p>
          <a:p>
            <a:pPr marL="357188" indent="-357188">
              <a:spcBef>
                <a:spcPts val="0"/>
              </a:spcBef>
              <a:buClr>
                <a:schemeClr val="tx1"/>
              </a:buClr>
              <a:buFont typeface="Monotype Sorts" pitchFamily="2" charset="2"/>
              <a:buAutoNum type="arabicPeriod"/>
              <a:defRPr/>
            </a:pPr>
            <a:r>
              <a:rPr lang="en-US" sz="1600" dirty="0">
                <a:latin typeface="Courier" pitchFamily="2" charset="0"/>
              </a:rPr>
              <a:t>	}</a:t>
            </a:r>
          </a:p>
          <a:p>
            <a:pPr marL="357188" indent="-357188">
              <a:spcBef>
                <a:spcPts val="0"/>
              </a:spcBef>
              <a:buClr>
                <a:schemeClr val="tx1"/>
              </a:buClr>
              <a:buFont typeface="Monotype Sorts" pitchFamily="2" charset="2"/>
              <a:buAutoNum type="arabicPeriod"/>
              <a:defRPr/>
            </a:pPr>
            <a:r>
              <a:rPr lang="en-US" sz="1600" dirty="0">
                <a:latin typeface="Courier" pitchFamily="2" charset="0"/>
              </a:rPr>
              <a:t>}</a:t>
            </a:r>
          </a:p>
        </p:txBody>
      </p:sp>
      <p:grpSp>
        <p:nvGrpSpPr>
          <p:cNvPr id="16" name="Group 15"/>
          <p:cNvGrpSpPr>
            <a:grpSpLocks/>
          </p:cNvGrpSpPr>
          <p:nvPr/>
        </p:nvGrpSpPr>
        <p:grpSpPr bwMode="auto">
          <a:xfrm>
            <a:off x="1997299" y="2504872"/>
            <a:ext cx="4673440" cy="1818847"/>
            <a:chOff x="2285999" y="1671320"/>
            <a:chExt cx="3867856" cy="2214880"/>
          </a:xfrm>
        </p:grpSpPr>
        <p:sp>
          <p:nvSpPr>
            <p:cNvPr id="12" name="Oval 11"/>
            <p:cNvSpPr/>
            <p:nvPr/>
          </p:nvSpPr>
          <p:spPr>
            <a:xfrm>
              <a:off x="2285999" y="1671320"/>
              <a:ext cx="584307" cy="38105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sp>
          <p:nvSpPr>
            <p:cNvPr id="13" name="Oval 12"/>
            <p:cNvSpPr/>
            <p:nvPr/>
          </p:nvSpPr>
          <p:spPr>
            <a:xfrm>
              <a:off x="5486983" y="3505145"/>
              <a:ext cx="666872" cy="38105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cxnSp>
          <p:nvCxnSpPr>
            <p:cNvPr id="14" name="Straight Arrow Connector 13"/>
            <p:cNvCxnSpPr>
              <a:stCxn id="12" idx="5"/>
              <a:endCxn id="13" idx="1"/>
            </p:cNvCxnSpPr>
            <p:nvPr/>
          </p:nvCxnSpPr>
          <p:spPr>
            <a:xfrm>
              <a:off x="2784565" y="1996804"/>
              <a:ext cx="2799274" cy="156391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a:grpSpLocks/>
          </p:cNvGrpSpPr>
          <p:nvPr/>
        </p:nvGrpSpPr>
        <p:grpSpPr bwMode="auto">
          <a:xfrm>
            <a:off x="1152940" y="3921022"/>
            <a:ext cx="2582693" cy="1793298"/>
            <a:chOff x="1866899" y="3520524"/>
            <a:chExt cx="1981201" cy="1965876"/>
          </a:xfrm>
        </p:grpSpPr>
        <p:sp>
          <p:nvSpPr>
            <p:cNvPr id="19" name="Oval 18"/>
            <p:cNvSpPr/>
            <p:nvPr/>
          </p:nvSpPr>
          <p:spPr>
            <a:xfrm>
              <a:off x="3009900" y="3520524"/>
              <a:ext cx="838200" cy="3811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sp>
          <p:nvSpPr>
            <p:cNvPr id="20" name="Oval 19"/>
            <p:cNvSpPr/>
            <p:nvPr/>
          </p:nvSpPr>
          <p:spPr>
            <a:xfrm>
              <a:off x="1866899" y="3961973"/>
              <a:ext cx="838200" cy="15244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cxnSp>
          <p:nvCxnSpPr>
            <p:cNvPr id="21" name="Straight Arrow Connector 20"/>
            <p:cNvCxnSpPr>
              <a:stCxn id="19" idx="3"/>
            </p:cNvCxnSpPr>
            <p:nvPr/>
          </p:nvCxnSpPr>
          <p:spPr>
            <a:xfrm flipH="1">
              <a:off x="2705099" y="3846053"/>
              <a:ext cx="427038" cy="4970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9CE999C-682C-3146-A0E1-EAF7ECC4AACF}"/>
              </a:ext>
            </a:extLst>
          </p:cNvPr>
          <p:cNvGrpSpPr>
            <a:grpSpLocks/>
          </p:cNvGrpSpPr>
          <p:nvPr/>
        </p:nvGrpSpPr>
        <p:grpSpPr bwMode="auto">
          <a:xfrm>
            <a:off x="2350301" y="2227436"/>
            <a:ext cx="2412658" cy="604154"/>
            <a:chOff x="2285999" y="1671320"/>
            <a:chExt cx="1996776" cy="735702"/>
          </a:xfrm>
        </p:grpSpPr>
        <p:sp>
          <p:nvSpPr>
            <p:cNvPr id="17" name="Oval 16">
              <a:extLst>
                <a:ext uri="{FF2B5EF4-FFF2-40B4-BE49-F238E27FC236}">
                  <a16:creationId xmlns:a16="http://schemas.microsoft.com/office/drawing/2014/main" id="{C5FDB321-7EF7-C743-9B20-D2D193384263}"/>
                </a:ext>
              </a:extLst>
            </p:cNvPr>
            <p:cNvSpPr/>
            <p:nvPr/>
          </p:nvSpPr>
          <p:spPr>
            <a:xfrm>
              <a:off x="2285999" y="1671320"/>
              <a:ext cx="584307" cy="38105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sp>
          <p:nvSpPr>
            <p:cNvPr id="18" name="Oval 17">
              <a:extLst>
                <a:ext uri="{FF2B5EF4-FFF2-40B4-BE49-F238E27FC236}">
                  <a16:creationId xmlns:a16="http://schemas.microsoft.com/office/drawing/2014/main" id="{D729E249-B5F4-1D43-A35D-5E88C1E0666F}"/>
                </a:ext>
              </a:extLst>
            </p:cNvPr>
            <p:cNvSpPr/>
            <p:nvPr/>
          </p:nvSpPr>
          <p:spPr>
            <a:xfrm>
              <a:off x="3615903" y="2025967"/>
              <a:ext cx="666872" cy="38105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MY" sz="4267">
                <a:solidFill>
                  <a:srgbClr val="FFFFFF"/>
                </a:solidFill>
                <a:latin typeface="Gill Sans MT" panose="020B0502020104020203"/>
              </a:endParaRPr>
            </a:p>
          </p:txBody>
        </p:sp>
        <p:cxnSp>
          <p:nvCxnSpPr>
            <p:cNvPr id="22" name="Straight Arrow Connector 21">
              <a:extLst>
                <a:ext uri="{FF2B5EF4-FFF2-40B4-BE49-F238E27FC236}">
                  <a16:creationId xmlns:a16="http://schemas.microsoft.com/office/drawing/2014/main" id="{667422FF-2D6D-274F-A119-7EB4B7D34AB2}"/>
                </a:ext>
              </a:extLst>
            </p:cNvPr>
            <p:cNvCxnSpPr>
              <a:cxnSpLocks/>
              <a:stCxn id="17" idx="5"/>
              <a:endCxn id="18" idx="1"/>
            </p:cNvCxnSpPr>
            <p:nvPr/>
          </p:nvCxnSpPr>
          <p:spPr>
            <a:xfrm>
              <a:off x="2784736" y="1996571"/>
              <a:ext cx="928829" cy="85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6975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ppt_w</p:attrName>
                                        </p:attrNameLst>
                                      </p:cBhvr>
                                      <p:tavLst>
                                        <p:tav tm="0" fmla="#ppt_w*sin(2.5*pi*$)">
                                          <p:val>
                                            <p:fltVal val="0"/>
                                          </p:val>
                                        </p:tav>
                                        <p:tav tm="100000">
                                          <p:val>
                                            <p:fltVal val="1"/>
                                          </p:val>
                                        </p:tav>
                                      </p:tavLst>
                                    </p:anim>
                                    <p:anim calcmode="lin" valueType="num">
                                      <p:cBhvr>
                                        <p:cTn id="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9"/>
            <a:ext cx="9144000" cy="6850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77" name="Rectangle 76">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50680"/>
            <a:ext cx="7269480" cy="4356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79" name="Rectangle 78">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3445"/>
            <a:ext cx="7550658" cy="473111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a:solidFill>
                <a:srgbClr val="FFFFFF"/>
              </a:solidFill>
              <a:latin typeface="Gill Sans MT" panose="020B0502020104020203"/>
            </a:endParaRPr>
          </a:p>
        </p:txBody>
      </p:sp>
      <p:sp>
        <p:nvSpPr>
          <p:cNvPr id="66564" name="Rectangle 3"/>
          <p:cNvSpPr>
            <a:spLocks noGrp="1" noChangeArrowheads="1"/>
          </p:cNvSpPr>
          <p:nvPr>
            <p:ph idx="1"/>
          </p:nvPr>
        </p:nvSpPr>
        <p:spPr>
          <a:xfrm>
            <a:off x="1279546" y="2292580"/>
            <a:ext cx="6584634" cy="2875923"/>
          </a:xfrm>
        </p:spPr>
        <p:txBody>
          <a:bodyPr>
            <a:normAutofit/>
          </a:bodyPr>
          <a:lstStyle/>
          <a:p>
            <a:pPr marL="0" indent="0">
              <a:buNone/>
            </a:pPr>
            <a:r>
              <a:rPr lang="en-US" altLang="en-US">
                <a:solidFill>
                  <a:srgbClr val="404040"/>
                </a:solidFill>
                <a:latin typeface="Times New Roman" panose="02020603050405020304" pitchFamily="18" charset="0"/>
                <a:cs typeface="Times New Roman" panose="02020603050405020304" pitchFamily="18" charset="0"/>
              </a:rPr>
              <a:t>Programmers often forget to close the file. JDK 7 provides the followings new try-with-resources syntax that automatically closes the files. </a:t>
            </a:r>
          </a:p>
          <a:p>
            <a:pPr marL="0" indent="0">
              <a:buNone/>
            </a:pPr>
            <a:r>
              <a:rPr lang="en-AU" altLang="en-US" b="1">
                <a:solidFill>
                  <a:srgbClr val="404040"/>
                </a:solidFill>
                <a:latin typeface="Times New Roman" panose="02020603050405020304" pitchFamily="18" charset="0"/>
                <a:cs typeface="Times New Roman" panose="02020603050405020304" pitchFamily="18" charset="0"/>
              </a:rPr>
              <a:t>try</a:t>
            </a:r>
            <a:r>
              <a:rPr lang="en-US" altLang="en-US">
                <a:solidFill>
                  <a:srgbClr val="404040"/>
                </a:solidFill>
                <a:latin typeface="Times New Roman" panose="02020603050405020304" pitchFamily="18" charset="0"/>
                <a:cs typeface="Times New Roman" panose="02020603050405020304" pitchFamily="18" charset="0"/>
              </a:rPr>
              <a:t> (declare and create resources) {</a:t>
            </a:r>
          </a:p>
          <a:p>
            <a:pPr marL="0" indent="0">
              <a:buNone/>
            </a:pPr>
            <a:r>
              <a:rPr lang="en-US" altLang="en-US">
                <a:solidFill>
                  <a:srgbClr val="404040"/>
                </a:solidFill>
                <a:latin typeface="Times New Roman" panose="02020603050405020304" pitchFamily="18" charset="0"/>
                <a:cs typeface="Times New Roman" panose="02020603050405020304" pitchFamily="18" charset="0"/>
              </a:rPr>
              <a:t>  Use the resource to process the file;</a:t>
            </a:r>
          </a:p>
          <a:p>
            <a:pPr marL="0" indent="0">
              <a:buNone/>
            </a:pPr>
            <a:r>
              <a:rPr lang="en-US" altLang="en-US">
                <a:solidFill>
                  <a:srgbClr val="404040"/>
                </a:solidFill>
                <a:latin typeface="Times New Roman" panose="02020603050405020304" pitchFamily="18" charset="0"/>
                <a:cs typeface="Times New Roman" panose="02020603050405020304" pitchFamily="18" charset="0"/>
              </a:rPr>
              <a:t>}</a:t>
            </a:r>
          </a:p>
          <a:p>
            <a:pPr marL="0" indent="0">
              <a:buNone/>
            </a:pPr>
            <a:endParaRPr lang="en-US" altLang="en-US">
              <a:solidFill>
                <a:srgbClr val="404040"/>
              </a:solidFill>
              <a:latin typeface="Times New Roman" panose="02020603050405020304" pitchFamily="18" charset="0"/>
              <a:cs typeface="Times New Roman" panose="02020603050405020304" pitchFamily="18" charset="0"/>
            </a:endParaRPr>
          </a:p>
        </p:txBody>
      </p:sp>
      <p:sp>
        <p:nvSpPr>
          <p:cNvPr id="66563" name="Rectangle 2"/>
          <p:cNvSpPr>
            <a:spLocks noGrp="1" noChangeArrowheads="1"/>
          </p:cNvSpPr>
          <p:nvPr>
            <p:ph type="title"/>
          </p:nvPr>
        </p:nvSpPr>
        <p:spPr>
          <a:xfrm>
            <a:off x="-3303665" y="-2400033"/>
            <a:ext cx="15751333" cy="1456265"/>
          </a:xfrm>
        </p:spPr>
        <p:txBody>
          <a:bodyPr vert="horz" lIns="175552" tIns="87777" rIns="175552" bIns="87777" rtlCol="0" anchor="ctr">
            <a:normAutofit/>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Try-with-resources</a:t>
            </a:r>
          </a:p>
        </p:txBody>
      </p:sp>
      <p:sp>
        <p:nvSpPr>
          <p:cNvPr id="66565" name="AutoShape 10">
            <a:hlinkClick r:id="rId2" action="ppaction://program" highlightClick="1"/>
          </p:cNvPr>
          <p:cNvSpPr>
            <a:spLocks noChangeArrowheads="1"/>
          </p:cNvSpPr>
          <p:nvPr/>
        </p:nvSpPr>
        <p:spPr bwMode="auto">
          <a:xfrm>
            <a:off x="11563961" y="6955104"/>
            <a:ext cx="1415560" cy="603956"/>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lIns="175552" tIns="87777" rIns="175552" bIns="87777"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600"/>
              </a:spcAft>
              <a:buClrTx/>
              <a:buSzTx/>
              <a:buNone/>
            </a:pPr>
            <a:r>
              <a:rPr lang="en-US" altLang="en-US" sz="3521">
                <a:solidFill>
                  <a:srgbClr val="000000"/>
                </a:solidFill>
                <a:latin typeface="Book Antiqua" pitchFamily="18" charset="0"/>
              </a:rPr>
              <a:t>Run</a:t>
            </a:r>
            <a:endParaRPr lang="en-US" altLang="en-US" sz="3521">
              <a:solidFill>
                <a:srgbClr val="000000"/>
              </a:solidFill>
            </a:endParaRPr>
          </a:p>
        </p:txBody>
      </p:sp>
      <p:sp>
        <p:nvSpPr>
          <p:cNvPr id="66566" name="Rectangle 8">
            <a:hlinkClick r:id="rId3"/>
          </p:cNvPr>
          <p:cNvSpPr>
            <a:spLocks noChangeArrowheads="1"/>
          </p:cNvSpPr>
          <p:nvPr/>
        </p:nvSpPr>
        <p:spPr bwMode="auto">
          <a:xfrm>
            <a:off x="4572003" y="6918415"/>
            <a:ext cx="6273509" cy="67733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75552" tIns="87777" rIns="175552" bIns="87777"/>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600"/>
              </a:spcAft>
              <a:buClrTx/>
              <a:buSzTx/>
              <a:buNone/>
            </a:pPr>
            <a:r>
              <a:rPr lang="en-US" altLang="en-US" sz="3792">
                <a:solidFill>
                  <a:srgbClr val="000000"/>
                </a:solidFill>
              </a:rPr>
              <a:t>WriteDataWithAutoClose</a:t>
            </a:r>
          </a:p>
        </p:txBody>
      </p:sp>
    </p:spTree>
    <p:extLst>
      <p:ext uri="{BB962C8B-B14F-4D97-AF65-F5344CB8AC3E}">
        <p14:creationId xmlns:p14="http://schemas.microsoft.com/office/powerpoint/2010/main" val="17784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0" name="Rectangle 389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8914" name="Rectangle 2"/>
          <p:cNvSpPr>
            <a:spLocks noGrp="1" noChangeArrowheads="1"/>
          </p:cNvSpPr>
          <p:nvPr>
            <p:ph type="title"/>
          </p:nvPr>
        </p:nvSpPr>
        <p:spPr>
          <a:xfrm>
            <a:off x="630936" y="548640"/>
            <a:ext cx="2700645" cy="5431536"/>
          </a:xfrm>
        </p:spPr>
        <p:txBody>
          <a:bodyPr lIns="90000" tIns="46800" rIns="90000" bIns="46800">
            <a:norm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700">
                <a:cs typeface="Times New Roman" panose="02020603050405020304" pitchFamily="18" charset="0"/>
              </a:rPr>
              <a:t>Data</a:t>
            </a:r>
          </a:p>
        </p:txBody>
      </p:sp>
      <p:sp>
        <p:nvSpPr>
          <p:cNvPr id="389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38915" name="Rectangle 3"/>
          <p:cNvSpPr>
            <a:spLocks noGrp="1" noChangeArrowheads="1"/>
          </p:cNvSpPr>
          <p:nvPr>
            <p:ph type="body" idx="1"/>
          </p:nvPr>
        </p:nvSpPr>
        <p:spPr>
          <a:xfrm>
            <a:off x="3844813" y="552091"/>
            <a:ext cx="4668251" cy="5431536"/>
          </a:xfrm>
        </p:spPr>
        <p:txBody>
          <a:bodyPr lIns="90000" tIns="46800" rIns="90000" bIns="46800" anchor="ctr">
            <a:normAutofit/>
          </a:bodyPr>
          <a:lstStyle/>
          <a:p>
            <a:pPr marL="341313" indent="-341313" defTabSz="457200">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Data used in processing</a:t>
            </a:r>
          </a:p>
          <a:p>
            <a:pPr marL="341313" indent="-341313" defTabSz="457200">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a:cs typeface="Times New Roman" panose="02020603050405020304" pitchFamily="18" charset="0"/>
              </a:rPr>
              <a:t>Constant</a:t>
            </a:r>
            <a:r>
              <a:rPr lang="en-GB" altLang="en-US" sz="1900">
                <a:cs typeface="Times New Roman" panose="02020603050405020304" pitchFamily="18" charset="0"/>
              </a:rPr>
              <a:t> is a value that never changes during the processing of all instructions in a solution</a:t>
            </a:r>
          </a:p>
          <a:p>
            <a:pPr marL="741363" lvl="1" indent="-341313" defTabSz="457200">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cs typeface="Times New Roman" panose="02020603050405020304" pitchFamily="18" charset="0"/>
              </a:rPr>
              <a:t>Constant is given a location in memory and a name.</a:t>
            </a:r>
          </a:p>
          <a:p>
            <a:pPr marL="341313" indent="-341313" defTabSz="457200">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a:cs typeface="Times New Roman" panose="02020603050405020304" pitchFamily="18" charset="0"/>
              </a:rPr>
              <a:t>Variable</a:t>
            </a:r>
            <a:r>
              <a:rPr lang="en-GB" altLang="en-US" sz="1900">
                <a:cs typeface="Times New Roman" panose="02020603050405020304" pitchFamily="18" charset="0"/>
              </a:rPr>
              <a:t> – value may change during processing</a:t>
            </a:r>
          </a:p>
          <a:p>
            <a:pPr marL="341313" indent="-341313" defTabSz="457200">
              <a:spcBef>
                <a:spcPts val="12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900">
              <a:cs typeface="Times New Roman" panose="02020603050405020304" pitchFamily="18" charset="0"/>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50377E74-C938-49DB-B9AF-16916E6C7102}" type="slidenum">
              <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7</a:t>
            </a:fld>
            <a:endParaRPr kumimoji="0" lang="en-US" altLang="en-US" sz="1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46A9-2D03-B04E-A783-EE420E409E9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2A72927-71FD-AA42-986A-80710015A4D2}"/>
              </a:ext>
            </a:extLst>
          </p:cNvPr>
          <p:cNvSpPr>
            <a:spLocks noGrp="1"/>
          </p:cNvSpPr>
          <p:nvPr>
            <p:ph idx="1"/>
          </p:nvPr>
        </p:nvSpPr>
        <p:spPr>
          <a:xfrm>
            <a:off x="379142" y="2638962"/>
            <a:ext cx="8474927" cy="3098393"/>
          </a:xfrm>
        </p:spPr>
        <p:txBody>
          <a:bodyPr/>
          <a:lstStyle/>
          <a:p>
            <a:pPr marL="0" indent="0">
              <a:buNone/>
            </a:pPr>
            <a:r>
              <a:rPr lang="en-US" dirty="0" err="1">
                <a:latin typeface="Courier New" panose="02070309020205020404" pitchFamily="49" charset="0"/>
                <a:cs typeface="Courier New" panose="02070309020205020404" pitchFamily="49" charset="0"/>
              </a:rPr>
              <a:t>java.io.File</a:t>
            </a:r>
            <a:r>
              <a:rPr lang="en-US" dirty="0">
                <a:latin typeface="Courier New" panose="02070309020205020404" pitchFamily="49" charset="0"/>
                <a:cs typeface="Courier New" panose="02070309020205020404" pitchFamily="49" charset="0"/>
              </a:rPr>
              <a:t> file = new </a:t>
            </a:r>
            <a:r>
              <a:rPr lang="en-US" dirty="0" err="1">
                <a:latin typeface="Courier New" panose="02070309020205020404" pitchFamily="49" charset="0"/>
                <a:cs typeface="Courier New" panose="02070309020205020404" pitchFamily="49" charset="0"/>
              </a:rPr>
              <a:t>java.io.File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scores.txt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try (</a:t>
            </a:r>
          </a:p>
          <a:p>
            <a:pPr marL="0" indent="0">
              <a:buNone/>
            </a:pPr>
            <a:r>
              <a:rPr lang="en-US" dirty="0" err="1">
                <a:latin typeface="Courier New" panose="02070309020205020404" pitchFamily="49" charset="0"/>
                <a:cs typeface="Courier New" panose="02070309020205020404" pitchFamily="49" charset="0"/>
              </a:rPr>
              <a:t>java.io.PrintWriter</a:t>
            </a:r>
            <a:r>
              <a:rPr lang="en-US" dirty="0">
                <a:latin typeface="Courier New" panose="02070309020205020404" pitchFamily="49" charset="0"/>
                <a:cs typeface="Courier New" panose="02070309020205020404" pitchFamily="49" charset="0"/>
              </a:rPr>
              <a:t> output = new </a:t>
            </a:r>
            <a:r>
              <a:rPr lang="en-US" dirty="0" err="1">
                <a:latin typeface="Courier New" panose="02070309020205020404" pitchFamily="49" charset="0"/>
                <a:cs typeface="Courier New" panose="02070309020205020404" pitchFamily="49" charset="0"/>
              </a:rPr>
              <a:t>java.io.PrintWriter</a:t>
            </a:r>
            <a:r>
              <a:rPr lang="en-US" dirty="0">
                <a:latin typeface="Courier New" panose="02070309020205020404" pitchFamily="49" charset="0"/>
                <a:cs typeface="Courier New" panose="02070309020205020404" pitchFamily="49" charset="0"/>
              </a:rPr>
              <a:t>(file);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output.print</a:t>
            </a:r>
            <a:r>
              <a:rPr lang="en-US" dirty="0">
                <a:latin typeface="Courier New" panose="02070309020205020404" pitchFamily="49" charset="0"/>
                <a:cs typeface="Courier New" panose="02070309020205020404" pitchFamily="49" charset="0"/>
              </a:rPr>
              <a:t> (“John T Smith”);</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4473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711524" y="440771"/>
            <a:ext cx="7836128" cy="1187344"/>
          </a:xfrm>
          <a:noFill/>
          <a:ln>
            <a:noFill/>
          </a:ln>
        </p:spPr>
        <p:txBody>
          <a:bodyPr>
            <a:noAutofit/>
          </a:bodyPr>
          <a:lstStyle/>
          <a:p>
            <a:pPr algn="ctr"/>
            <a:r>
              <a:rPr lang="en-US" altLang="en-US" sz="4000" b="1" cap="none" dirty="0">
                <a:solidFill>
                  <a:schemeClr val="tx1"/>
                </a:solidFill>
                <a:latin typeface="Times New Roman" panose="02020603050405020304" pitchFamily="18" charset="0"/>
                <a:cs typeface="Times New Roman" panose="02020603050405020304" pitchFamily="18" charset="0"/>
              </a:rPr>
              <a:t>Reading From A Text File</a:t>
            </a:r>
            <a:endParaRPr lang="en-GB" altLang="en-US" sz="4000" b="1" cap="none" dirty="0">
              <a:solidFill>
                <a:schemeClr val="tx1"/>
              </a:solidFill>
              <a:latin typeface="Times New Roman" panose="02020603050405020304" pitchFamily="18" charset="0"/>
              <a:cs typeface="Times New Roman" panose="02020603050405020304" pitchFamily="18" charset="0"/>
            </a:endParaRPr>
          </a:p>
        </p:txBody>
      </p:sp>
      <p:sp>
        <p:nvSpPr>
          <p:cNvPr id="15363" name="Content Placeholder 2"/>
          <p:cNvSpPr>
            <a:spLocks noGrp="1"/>
          </p:cNvSpPr>
          <p:nvPr>
            <p:ph idx="1"/>
          </p:nvPr>
        </p:nvSpPr>
        <p:spPr>
          <a:xfrm>
            <a:off x="516836" y="2638962"/>
            <a:ext cx="8114208" cy="3098393"/>
          </a:xfrm>
        </p:spPr>
        <p:txBody>
          <a:bodyPr>
            <a:normAutofit/>
          </a:bodyPr>
          <a:lstStyle/>
          <a:p>
            <a:r>
              <a:rPr lang="en-US" altLang="en-US" sz="2000" b="1" dirty="0">
                <a:latin typeface="Times New Roman" panose="02020603050405020304" pitchFamily="18" charset="0"/>
                <a:cs typeface="Times New Roman" panose="02020603050405020304" pitchFamily="18" charset="0"/>
              </a:rPr>
              <a:t>Class Scanner</a:t>
            </a:r>
          </a:p>
          <a:p>
            <a:pPr lvl="1"/>
            <a:r>
              <a:rPr lang="en-US" altLang="en-US" sz="2000" dirty="0">
                <a:latin typeface="Times New Roman" panose="02020603050405020304" pitchFamily="18" charset="0"/>
                <a:cs typeface="Times New Roman" panose="02020603050405020304" pitchFamily="18" charset="0"/>
              </a:rPr>
              <a:t>Replace the argument </a:t>
            </a:r>
            <a:r>
              <a:rPr lang="en-US" altLang="en-US" sz="2000" dirty="0" err="1">
                <a:latin typeface="Courier" pitchFamily="2" charset="0"/>
                <a:cs typeface="Times New Roman" panose="02020603050405020304" pitchFamily="18" charset="0"/>
              </a:rPr>
              <a:t>System.in</a:t>
            </a:r>
            <a:r>
              <a:rPr lang="en-US" altLang="en-US" sz="2000" dirty="0">
                <a:latin typeface="Courier" pitchFamily="2"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with suitable stream that is connected to the text file.</a:t>
            </a:r>
          </a:p>
          <a:p>
            <a:pPr lvl="2">
              <a:buFontTx/>
              <a:buNone/>
            </a:pPr>
            <a:r>
              <a:rPr lang="en-US" altLang="en-US" sz="2000" dirty="0">
                <a:latin typeface="Courier" pitchFamily="2" charset="0"/>
                <a:cs typeface="Times New Roman" panose="02020603050405020304" pitchFamily="18" charset="0"/>
              </a:rPr>
              <a:t>Scanner input = new Scanner (file);</a:t>
            </a:r>
          </a:p>
          <a:p>
            <a:pPr lvl="2">
              <a:buFontTx/>
              <a:buNone/>
            </a:pPr>
            <a:r>
              <a:rPr lang="en-US" altLang="en-US" sz="2000" dirty="0">
                <a:latin typeface="Times New Roman" panose="02020603050405020304" pitchFamily="18" charset="0"/>
                <a:cs typeface="Times New Roman" panose="02020603050405020304" pitchFamily="18" charset="0"/>
              </a:rPr>
              <a:t>Or</a:t>
            </a:r>
          </a:p>
          <a:p>
            <a:pPr lvl="2">
              <a:buFontTx/>
              <a:buNone/>
            </a:pPr>
            <a:r>
              <a:rPr lang="en-US" altLang="en-US" sz="2000" dirty="0">
                <a:latin typeface="Courier New" panose="02070309020205020404" pitchFamily="49" charset="0"/>
                <a:cs typeface="Courier New" panose="02070309020205020404" pitchFamily="49" charset="0"/>
              </a:rPr>
              <a:t>Scanner input = new Scanner (new  </a:t>
            </a:r>
            <a:r>
              <a:rPr lang="en-US" altLang="en-US" sz="2000" dirty="0" err="1">
                <a:latin typeface="Courier New" panose="02070309020205020404" pitchFamily="49" charset="0"/>
                <a:cs typeface="Courier New" panose="02070309020205020404" pitchFamily="49" charset="0"/>
              </a:rPr>
              <a:t>java.io.File</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scores.txt</a:t>
            </a:r>
            <a:r>
              <a:rPr lang="en-US" altLang="en-US" sz="2000" dirty="0">
                <a:latin typeface="Courier New" panose="02070309020205020404" pitchFamily="49" charset="0"/>
                <a:cs typeface="Courier New" panose="02070309020205020404" pitchFamily="49" charset="0"/>
              </a:rPr>
              <a:t>”));</a:t>
            </a:r>
            <a:endParaRPr lang="en-GB"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4887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dissolve">
                                      <p:cBhvr>
                                        <p:cTn id="10" dur="500"/>
                                        <p:tgtEl>
                                          <p:spTgt spid="153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 calcmode="lin" valueType="num">
                                      <p:cBhvr additive="base">
                                        <p:cTn id="15"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anim calcmode="lin" valueType="num">
                                      <p:cBhvr additive="base">
                                        <p:cTn id="2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8114" y="1494839"/>
            <a:ext cx="7945665" cy="4770782"/>
          </a:xfrm>
        </p:spPr>
        <p:txBody>
          <a:bodyPr>
            <a:noAutofit/>
          </a:bodyPr>
          <a:lstStyle/>
          <a:p>
            <a:r>
              <a:rPr lang="en-US" altLang="en-US" sz="2000" dirty="0">
                <a:latin typeface="Times New Roman" panose="02020603050405020304" pitchFamily="18" charset="0"/>
                <a:cs typeface="Times New Roman" panose="02020603050405020304" pitchFamily="18" charset="0"/>
              </a:rPr>
              <a:t>Throw </a:t>
            </a:r>
            <a:r>
              <a:rPr lang="en-US" altLang="en-US" sz="2000" dirty="0" err="1">
                <a:solidFill>
                  <a:srgbClr val="0070C0"/>
                </a:solidFill>
                <a:latin typeface="Courier" pitchFamily="2" charset="0"/>
                <a:cs typeface="Times New Roman" panose="02020603050405020304" pitchFamily="18" charset="0"/>
              </a:rPr>
              <a:t>FileNotFoundException</a:t>
            </a:r>
            <a:r>
              <a:rPr lang="en-US" altLang="en-US" sz="2000" dirty="0">
                <a:latin typeface="Times New Roman" panose="02020603050405020304" pitchFamily="18" charset="0"/>
                <a:cs typeface="Times New Roman" panose="02020603050405020304" pitchFamily="18" charset="0"/>
              </a:rPr>
              <a:t> if the file is failed to open. (you need to import </a:t>
            </a:r>
            <a:r>
              <a:rPr lang="en-US" altLang="en-US" sz="2000" dirty="0" err="1">
                <a:solidFill>
                  <a:srgbClr val="0070C0"/>
                </a:solidFill>
                <a:latin typeface="Times New Roman" panose="02020603050405020304" pitchFamily="18" charset="0"/>
                <a:cs typeface="Times New Roman" panose="02020603050405020304" pitchFamily="18" charset="0"/>
              </a:rPr>
              <a:t>java.io.FileNotFoundException</a:t>
            </a:r>
            <a:r>
              <a:rPr lang="en-US" altLang="en-US" sz="2000" dirty="0">
                <a:latin typeface="Times New Roman" panose="02020603050405020304" pitchFamily="18" charset="0"/>
                <a:cs typeface="Times New Roman" panose="02020603050405020304" pitchFamily="18" charset="0"/>
              </a:rPr>
              <a:t>)</a:t>
            </a:r>
          </a:p>
          <a:p>
            <a:endParaRPr lang="en-US" altLang="en-US" sz="2000" dirty="0">
              <a:latin typeface="Times New Roman" panose="02020603050405020304" pitchFamily="18" charset="0"/>
              <a:cs typeface="Times New Roman" panose="02020603050405020304" pitchFamily="18" charset="0"/>
            </a:endParaRPr>
          </a:p>
          <a:p>
            <a:pPr lvl="1">
              <a:buFont typeface="Monotype Sorts" pitchFamily="2" charset="2"/>
              <a:buNone/>
            </a:pPr>
            <a:r>
              <a:rPr lang="en-GB" altLang="en-US" sz="2000" dirty="0">
                <a:latin typeface="Courier" pitchFamily="2" charset="0"/>
                <a:cs typeface="Times New Roman" panose="02020603050405020304" pitchFamily="18" charset="0"/>
              </a:rPr>
              <a:t>Scanner input = null;</a:t>
            </a:r>
          </a:p>
          <a:p>
            <a:pPr lvl="1">
              <a:buFont typeface="Monotype Sorts" pitchFamily="2" charset="2"/>
              <a:buNone/>
            </a:pPr>
            <a:r>
              <a:rPr lang="en-GB" altLang="en-US" sz="2000" dirty="0">
                <a:latin typeface="Courier" pitchFamily="2" charset="0"/>
                <a:cs typeface="Times New Roman" panose="02020603050405020304" pitchFamily="18" charset="0"/>
              </a:rPr>
              <a:t>try {</a:t>
            </a:r>
          </a:p>
          <a:p>
            <a:pPr lvl="1">
              <a:buFont typeface="Monotype Sorts" pitchFamily="2" charset="2"/>
              <a:buNone/>
            </a:pPr>
            <a:r>
              <a:rPr lang="en-GB" altLang="en-US" sz="2000" dirty="0">
                <a:latin typeface="Courier" pitchFamily="2" charset="0"/>
                <a:cs typeface="Times New Roman" panose="02020603050405020304" pitchFamily="18" charset="0"/>
              </a:rPr>
              <a:t>	input = new Scanner(file);</a:t>
            </a:r>
          </a:p>
          <a:p>
            <a:pPr lvl="1">
              <a:buFont typeface="Monotype Sorts" pitchFamily="2" charset="2"/>
              <a:buNone/>
            </a:pPr>
            <a:r>
              <a:rPr lang="en-GB" altLang="en-US" sz="2000" dirty="0">
                <a:latin typeface="Courier" pitchFamily="2" charset="0"/>
                <a:cs typeface="Times New Roman" panose="02020603050405020304" pitchFamily="18" charset="0"/>
              </a:rPr>
              <a:t>}</a:t>
            </a:r>
          </a:p>
          <a:p>
            <a:pPr lvl="1">
              <a:buFont typeface="Monotype Sorts" pitchFamily="2" charset="2"/>
              <a:buNone/>
            </a:pPr>
            <a:r>
              <a:rPr lang="en-GB" altLang="en-US" sz="2000" dirty="0">
                <a:latin typeface="Courier" pitchFamily="2" charset="0"/>
                <a:cs typeface="Times New Roman" panose="02020603050405020304" pitchFamily="18" charset="0"/>
              </a:rPr>
              <a:t>catch (</a:t>
            </a:r>
            <a:r>
              <a:rPr lang="en-GB" altLang="en-US" sz="2000" dirty="0" err="1">
                <a:latin typeface="Courier" pitchFamily="2" charset="0"/>
                <a:cs typeface="Times New Roman" panose="02020603050405020304" pitchFamily="18" charset="0"/>
              </a:rPr>
              <a:t>FileNotFoundException</a:t>
            </a:r>
            <a:r>
              <a:rPr lang="en-GB" altLang="en-US" sz="2000" dirty="0">
                <a:latin typeface="Courier" pitchFamily="2" charset="0"/>
                <a:cs typeface="Times New Roman" panose="02020603050405020304" pitchFamily="18" charset="0"/>
              </a:rPr>
              <a:t> e) {</a:t>
            </a:r>
          </a:p>
          <a:p>
            <a:pPr lvl="1">
              <a:buFont typeface="Monotype Sorts" pitchFamily="2" charset="2"/>
              <a:buNone/>
            </a:pPr>
            <a:r>
              <a:rPr lang="en-GB" altLang="en-US" sz="2000" dirty="0">
                <a:latin typeface="Courier" pitchFamily="2" charset="0"/>
                <a:cs typeface="Times New Roman" panose="02020603050405020304" pitchFamily="18" charset="0"/>
              </a:rPr>
              <a:t>	</a:t>
            </a:r>
            <a:r>
              <a:rPr lang="en-GB" altLang="en-US" sz="2000" dirty="0" err="1">
                <a:latin typeface="Courier" pitchFamily="2" charset="0"/>
                <a:cs typeface="Times New Roman" panose="02020603050405020304" pitchFamily="18" charset="0"/>
              </a:rPr>
              <a:t>System.out.println</a:t>
            </a:r>
            <a:r>
              <a:rPr lang="en-GB" altLang="en-US" sz="2000" dirty="0">
                <a:latin typeface="Courier" pitchFamily="2" charset="0"/>
                <a:cs typeface="Times New Roman" panose="02020603050405020304" pitchFamily="18" charset="0"/>
              </a:rPr>
              <a:t>(file + " not found");</a:t>
            </a:r>
          </a:p>
          <a:p>
            <a:pPr lvl="1">
              <a:buFont typeface="Monotype Sorts" pitchFamily="2" charset="2"/>
              <a:buNone/>
            </a:pPr>
            <a:r>
              <a:rPr lang="en-GB" altLang="en-US" sz="2000" dirty="0">
                <a:latin typeface="Courier" pitchFamily="2" charset="0"/>
                <a:cs typeface="Times New Roman" panose="02020603050405020304" pitchFamily="18" charset="0"/>
              </a:rPr>
              <a:t>	</a:t>
            </a:r>
            <a:r>
              <a:rPr lang="en-GB" altLang="en-US" sz="2000" dirty="0" err="1">
                <a:latin typeface="Courier" pitchFamily="2" charset="0"/>
                <a:cs typeface="Times New Roman" panose="02020603050405020304" pitchFamily="18" charset="0"/>
              </a:rPr>
              <a:t>System.exit</a:t>
            </a:r>
            <a:r>
              <a:rPr lang="en-GB" altLang="en-US" sz="2000" dirty="0">
                <a:latin typeface="Courier" pitchFamily="2" charset="0"/>
                <a:cs typeface="Times New Roman" panose="02020603050405020304" pitchFamily="18" charset="0"/>
              </a:rPr>
              <a:t>(0);</a:t>
            </a:r>
          </a:p>
          <a:p>
            <a:pPr lvl="1">
              <a:buFont typeface="Monotype Sorts" pitchFamily="2" charset="2"/>
              <a:buNone/>
            </a:pPr>
            <a:r>
              <a:rPr lang="en-GB" altLang="en-US" sz="2000" dirty="0">
                <a:latin typeface="Courier" pitchFamily="2" charset="0"/>
                <a:cs typeface="Times New Roman" panose="02020603050405020304" pitchFamily="18" charset="0"/>
              </a:rPr>
              <a:t>}</a:t>
            </a:r>
          </a:p>
        </p:txBody>
      </p:sp>
    </p:spTree>
    <p:extLst>
      <p:ext uri="{BB962C8B-B14F-4D97-AF65-F5344CB8AC3E}">
        <p14:creationId xmlns:p14="http://schemas.microsoft.com/office/powerpoint/2010/main" val="115267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dissolve">
                                      <p:cBhvr>
                                        <p:cTn id="7" dur="500"/>
                                        <p:tgtEl>
                                          <p:spTgt spid="1741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dissolve">
                                      <p:cBhvr>
                                        <p:cTn id="10" dur="500"/>
                                        <p:tgtEl>
                                          <p:spTgt spid="17411">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dissolve">
                                      <p:cBhvr>
                                        <p:cTn id="13" dur="500"/>
                                        <p:tgtEl>
                                          <p:spTgt spid="17411">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Effect transition="in" filter="dissolve">
                                      <p:cBhvr>
                                        <p:cTn id="16" dur="500"/>
                                        <p:tgtEl>
                                          <p:spTgt spid="17411">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Effect transition="in" filter="dissolve">
                                      <p:cBhvr>
                                        <p:cTn id="19" dur="500"/>
                                        <p:tgtEl>
                                          <p:spTgt spid="17411">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7411">
                                            <p:txEl>
                                              <p:pRg st="7" end="7"/>
                                            </p:txEl>
                                          </p:spTgt>
                                        </p:tgtEl>
                                        <p:attrNameLst>
                                          <p:attrName>style.visibility</p:attrName>
                                        </p:attrNameLst>
                                      </p:cBhvr>
                                      <p:to>
                                        <p:strVal val="visible"/>
                                      </p:to>
                                    </p:set>
                                    <p:animEffect transition="in" filter="dissolve">
                                      <p:cBhvr>
                                        <p:cTn id="22" dur="500"/>
                                        <p:tgtEl>
                                          <p:spTgt spid="17411">
                                            <p:txEl>
                                              <p:pRg st="7" end="7"/>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7411">
                                            <p:txEl>
                                              <p:pRg st="8" end="8"/>
                                            </p:txEl>
                                          </p:spTgt>
                                        </p:tgtEl>
                                        <p:attrNameLst>
                                          <p:attrName>style.visibility</p:attrName>
                                        </p:attrNameLst>
                                      </p:cBhvr>
                                      <p:to>
                                        <p:strVal val="visible"/>
                                      </p:to>
                                    </p:set>
                                    <p:animEffect transition="in" filter="dissolve">
                                      <p:cBhvr>
                                        <p:cTn id="25" dur="500"/>
                                        <p:tgtEl>
                                          <p:spTgt spid="17411">
                                            <p:txEl>
                                              <p:pRg st="8" end="8"/>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17411">
                                            <p:txEl>
                                              <p:pRg st="9" end="9"/>
                                            </p:txEl>
                                          </p:spTgt>
                                        </p:tgtEl>
                                        <p:attrNameLst>
                                          <p:attrName>style.visibility</p:attrName>
                                        </p:attrNameLst>
                                      </p:cBhvr>
                                      <p:to>
                                        <p:strVal val="visible"/>
                                      </p:to>
                                    </p:set>
                                    <p:animEffect transition="in" filter="dissolve">
                                      <p:cBhvr>
                                        <p:cTn id="28"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097445" y="424982"/>
            <a:ext cx="5937755" cy="1187344"/>
          </a:xfrm>
          <a:noFill/>
          <a:ln>
            <a:noFill/>
          </a:ln>
        </p:spPr>
        <p:txBody>
          <a:bodyPr vert="horz" lIns="175552" tIns="87777" rIns="175552" bIns="87777" rtlCol="0" anchor="ctr">
            <a:normAutofit/>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Reading Data Using </a:t>
            </a:r>
            <a:r>
              <a:rPr lang="en-US" altLang="en-US" b="1" u="sng" dirty="0">
                <a:solidFill>
                  <a:schemeClr val="tx1"/>
                </a:solidFill>
                <a:latin typeface="Times New Roman" panose="02020603050405020304" pitchFamily="18" charset="0"/>
                <a:cs typeface="Times New Roman" panose="02020603050405020304" pitchFamily="18" charset="0"/>
              </a:rPr>
              <a:t>Scanner</a:t>
            </a:r>
            <a:r>
              <a:rPr lang="en-US" altLang="en-US" b="1" dirty="0">
                <a:solidFill>
                  <a:schemeClr val="tx1"/>
                </a:solidFill>
                <a:latin typeface="Times New Roman" panose="02020603050405020304" pitchFamily="18" charset="0"/>
                <a:cs typeface="Times New Roman" panose="02020603050405020304" pitchFamily="18" charset="0"/>
              </a:rPr>
              <a:t> </a:t>
            </a:r>
          </a:p>
        </p:txBody>
      </p:sp>
      <p:sp>
        <p:nvSpPr>
          <p:cNvPr id="2" name="Content Placeholder 1">
            <a:extLst>
              <a:ext uri="{FF2B5EF4-FFF2-40B4-BE49-F238E27FC236}">
                <a16:creationId xmlns:a16="http://schemas.microsoft.com/office/drawing/2014/main" id="{8CF0DA97-16B2-0E48-B704-3D12367278CD}"/>
              </a:ext>
            </a:extLst>
          </p:cNvPr>
          <p:cNvSpPr>
            <a:spLocks noGrp="1"/>
          </p:cNvSpPr>
          <p:nvPr>
            <p:ph idx="1"/>
          </p:nvPr>
        </p:nvSpPr>
        <p:spPr/>
        <p:txBody>
          <a:bodyPr/>
          <a:lstStyle/>
          <a:p>
            <a:endParaRPr lang="en-US"/>
          </a:p>
        </p:txBody>
      </p:sp>
      <p:sp>
        <p:nvSpPr>
          <p:cNvPr id="67588" name="Rectangle 3"/>
          <p:cNvSpPr>
            <a:spLocks noChangeArrowheads="1"/>
          </p:cNvSpPr>
          <p:nvPr/>
        </p:nvSpPr>
        <p:spPr bwMode="auto">
          <a:xfrm>
            <a:off x="1097444" y="2006603"/>
            <a:ext cx="18530980"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5552" tIns="87777" rIns="175552" bIns="87777">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sp>
        <p:nvSpPr>
          <p:cNvPr id="67589" name="Rectangle 4"/>
          <p:cNvSpPr>
            <a:spLocks noChangeArrowheads="1"/>
          </p:cNvSpPr>
          <p:nvPr/>
        </p:nvSpPr>
        <p:spPr bwMode="auto">
          <a:xfrm>
            <a:off x="807897" y="1905003"/>
            <a:ext cx="18530980"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5552" tIns="87777" rIns="175552" bIns="87777">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sp>
        <p:nvSpPr>
          <p:cNvPr id="67590" name="Rectangle 5"/>
          <p:cNvSpPr>
            <a:spLocks noChangeArrowheads="1"/>
          </p:cNvSpPr>
          <p:nvPr/>
        </p:nvSpPr>
        <p:spPr bwMode="auto">
          <a:xfrm>
            <a:off x="-5045181" y="934224"/>
            <a:ext cx="354597" cy="8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552" tIns="87777" rIns="175552" bIns="87777"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defTabSz="457200" eaLnBrk="1" fontAlgn="auto" hangingPunct="1">
              <a:spcBef>
                <a:spcPct val="0"/>
              </a:spcBef>
              <a:spcAft>
                <a:spcPts val="0"/>
              </a:spcAft>
              <a:buClrTx/>
              <a:buSzTx/>
              <a:buNone/>
            </a:pPr>
            <a:endParaRPr lang="en-US" altLang="en-US" sz="4606">
              <a:solidFill>
                <a:srgbClr val="000000"/>
              </a:solidFill>
            </a:endParaRPr>
          </a:p>
        </p:txBody>
      </p:sp>
      <p:graphicFrame>
        <p:nvGraphicFramePr>
          <p:cNvPr id="67591" name="Object 6"/>
          <p:cNvGraphicFramePr>
            <a:graphicFrameLocks noChangeAspect="1"/>
          </p:cNvGraphicFramePr>
          <p:nvPr/>
        </p:nvGraphicFramePr>
        <p:xfrm>
          <a:off x="208722" y="1905004"/>
          <a:ext cx="8726557" cy="4193725"/>
        </p:xfrm>
        <a:graphic>
          <a:graphicData uri="http://schemas.openxmlformats.org/presentationml/2006/ole">
            <mc:AlternateContent xmlns:mc="http://schemas.openxmlformats.org/markup-compatibility/2006">
              <mc:Choice xmlns:v="urn:schemas-microsoft-com:vml" Requires="v">
                <p:oleObj name="Picture" r:id="rId2" imgW="4508500" imgH="2311400" progId="Word.Picture.8">
                  <p:embed/>
                </p:oleObj>
              </mc:Choice>
              <mc:Fallback>
                <p:oleObj name="Picture" r:id="rId2" imgW="4508500" imgH="2311400" progId="Word.Picture.8">
                  <p:embed/>
                  <p:pic>
                    <p:nvPicPr>
                      <p:cNvPr id="6759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22" y="1905004"/>
                        <a:ext cx="8726557" cy="4193725"/>
                      </a:xfrm>
                      <a:prstGeom prst="rect">
                        <a:avLst/>
                      </a:prstGeom>
                      <a:noFill/>
                      <a:ln>
                        <a:noFill/>
                      </a:ln>
                    </p:spPr>
                  </p:pic>
                </p:oleObj>
              </mc:Fallback>
            </mc:AlternateContent>
          </a:graphicData>
        </a:graphic>
      </p:graphicFrame>
      <p:sp>
        <p:nvSpPr>
          <p:cNvPr id="67592" name="AutoShape 10">
            <a:hlinkClick r:id="rId4" action="ppaction://program" highlightClick="1"/>
          </p:cNvPr>
          <p:cNvSpPr>
            <a:spLocks noChangeArrowheads="1"/>
          </p:cNvSpPr>
          <p:nvPr/>
        </p:nvSpPr>
        <p:spPr bwMode="auto">
          <a:xfrm>
            <a:off x="11197202" y="7646549"/>
            <a:ext cx="1415560" cy="603956"/>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lIns="175552" tIns="87777" rIns="175552" bIns="87777"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521">
                <a:solidFill>
                  <a:srgbClr val="000000"/>
                </a:solidFill>
                <a:latin typeface="Book Antiqua" pitchFamily="18" charset="0"/>
              </a:rPr>
              <a:t>Run</a:t>
            </a:r>
            <a:endParaRPr lang="en-US" altLang="en-US" sz="3521">
              <a:solidFill>
                <a:srgbClr val="000000"/>
              </a:solidFill>
            </a:endParaRPr>
          </a:p>
        </p:txBody>
      </p:sp>
      <p:sp>
        <p:nvSpPr>
          <p:cNvPr id="67593" name="Rectangle 11">
            <a:hlinkClick r:id="rId5"/>
          </p:cNvPr>
          <p:cNvSpPr>
            <a:spLocks noChangeArrowheads="1"/>
          </p:cNvSpPr>
          <p:nvPr/>
        </p:nvSpPr>
        <p:spPr bwMode="auto">
          <a:xfrm>
            <a:off x="7757014" y="7609858"/>
            <a:ext cx="2718520" cy="67733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75552" tIns="87777" rIns="175552" bIns="87777"/>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defTabSz="457200" eaLnBrk="1" fontAlgn="auto" hangingPunct="1">
              <a:spcBef>
                <a:spcPct val="0"/>
              </a:spcBef>
              <a:spcAft>
                <a:spcPts val="0"/>
              </a:spcAft>
              <a:buClrTx/>
              <a:buSzTx/>
              <a:buNone/>
            </a:pPr>
            <a:r>
              <a:rPr lang="en-US" altLang="en-US" sz="3792">
                <a:solidFill>
                  <a:srgbClr val="000000"/>
                </a:solidFill>
              </a:rPr>
              <a:t>ReadData</a:t>
            </a:r>
          </a:p>
        </p:txBody>
      </p:sp>
    </p:spTree>
    <p:extLst>
      <p:ext uri="{BB962C8B-B14F-4D97-AF65-F5344CB8AC3E}">
        <p14:creationId xmlns:p14="http://schemas.microsoft.com/office/powerpoint/2010/main" val="36381941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3E09-FC2F-051A-54FB-4D07D9D1A704}"/>
              </a:ext>
            </a:extLst>
          </p:cNvPr>
          <p:cNvSpPr>
            <a:spLocks noGrp="1"/>
          </p:cNvSpPr>
          <p:nvPr>
            <p:ph type="title"/>
          </p:nvPr>
        </p:nvSpPr>
        <p:spPr>
          <a:xfrm>
            <a:off x="1603123" y="526975"/>
            <a:ext cx="5937755" cy="1187344"/>
          </a:xfrm>
        </p:spPr>
        <p:txBody>
          <a:bodyPr/>
          <a:lstStyle/>
          <a:p>
            <a:r>
              <a:rPr lang="en-US" dirty="0"/>
              <a:t>Exercise</a:t>
            </a:r>
          </a:p>
        </p:txBody>
      </p:sp>
      <p:sp>
        <p:nvSpPr>
          <p:cNvPr id="3" name="Content Placeholder 2">
            <a:extLst>
              <a:ext uri="{FF2B5EF4-FFF2-40B4-BE49-F238E27FC236}">
                <a16:creationId xmlns:a16="http://schemas.microsoft.com/office/drawing/2014/main" id="{88A8B5B1-AE4A-3E6B-9CA7-C05CFC1A1D13}"/>
              </a:ext>
            </a:extLst>
          </p:cNvPr>
          <p:cNvSpPr>
            <a:spLocks noGrp="1"/>
          </p:cNvSpPr>
          <p:nvPr>
            <p:ph idx="1"/>
          </p:nvPr>
        </p:nvSpPr>
        <p:spPr>
          <a:xfrm>
            <a:off x="1603122" y="2025186"/>
            <a:ext cx="5937755" cy="1403815"/>
          </a:xfrm>
        </p:spPr>
        <p:txBody>
          <a:bodyPr/>
          <a:lstStyle/>
          <a:p>
            <a:pPr algn="just"/>
            <a:r>
              <a:rPr lang="en-US" dirty="0"/>
              <a:t>Write a complete program that read three integer numbers from an input file and display them in the output file. For each row of the output, you also need to display the total of that three numbers and their average.</a:t>
            </a:r>
          </a:p>
        </p:txBody>
      </p:sp>
      <p:sp>
        <p:nvSpPr>
          <p:cNvPr id="4" name="TextBox 3">
            <a:extLst>
              <a:ext uri="{FF2B5EF4-FFF2-40B4-BE49-F238E27FC236}">
                <a16:creationId xmlns:a16="http://schemas.microsoft.com/office/drawing/2014/main" id="{82A798C3-D690-B190-02B1-71E5BB688F0A}"/>
              </a:ext>
            </a:extLst>
          </p:cNvPr>
          <p:cNvSpPr txBox="1"/>
          <p:nvPr/>
        </p:nvSpPr>
        <p:spPr>
          <a:xfrm>
            <a:off x="701457" y="3573888"/>
            <a:ext cx="2379945" cy="3139321"/>
          </a:xfrm>
          <a:prstGeom prst="rect">
            <a:avLst/>
          </a:prstGeom>
          <a:noFill/>
        </p:spPr>
        <p:txBody>
          <a:bodyPr wrap="square" rtlCol="0">
            <a:spAutoFit/>
          </a:bodyPr>
          <a:lstStyle/>
          <a:p>
            <a:pPr defTabSz="457200" eaLnBrk="1" fontAlgn="auto" hangingPunct="1">
              <a:spcBef>
                <a:spcPts val="0"/>
              </a:spcBef>
              <a:spcAft>
                <a:spcPts val="0"/>
              </a:spcAft>
            </a:pPr>
            <a:r>
              <a:rPr lang="en-MY" dirty="0">
                <a:solidFill>
                  <a:srgbClr val="000000"/>
                </a:solidFill>
                <a:latin typeface="Gill Sans MT" panose="020B0502020104020203"/>
              </a:rPr>
              <a:t>Sample input file</a:t>
            </a:r>
          </a:p>
          <a:p>
            <a:pPr defTabSz="457200" eaLnBrk="1" fontAlgn="auto" hangingPunct="1">
              <a:spcBef>
                <a:spcPts val="0"/>
              </a:spcBef>
              <a:spcAft>
                <a:spcPts val="0"/>
              </a:spcAft>
            </a:pPr>
            <a:endParaRPr lang="en-MY" dirty="0">
              <a:solidFill>
                <a:srgbClr val="000000"/>
              </a:solidFill>
              <a:latin typeface="Gill Sans MT" panose="020B0502020104020203"/>
            </a:endParaRPr>
          </a:p>
          <a:p>
            <a:pPr defTabSz="457200" eaLnBrk="1" fontAlgn="auto" hangingPunct="1">
              <a:spcBef>
                <a:spcPts val="0"/>
              </a:spcBef>
              <a:spcAft>
                <a:spcPts val="0"/>
              </a:spcAft>
            </a:pPr>
            <a:r>
              <a:rPr lang="en-MY" dirty="0">
                <a:solidFill>
                  <a:srgbClr val="000000"/>
                </a:solidFill>
                <a:latin typeface="Gill Sans MT" panose="020B0502020104020203"/>
              </a:rPr>
              <a:t>10   20  30</a:t>
            </a:r>
          </a:p>
          <a:p>
            <a:pPr defTabSz="457200" eaLnBrk="1" fontAlgn="auto" hangingPunct="1">
              <a:spcBef>
                <a:spcPts val="0"/>
              </a:spcBef>
              <a:spcAft>
                <a:spcPts val="0"/>
              </a:spcAft>
            </a:pPr>
            <a:r>
              <a:rPr lang="en-MY" dirty="0">
                <a:solidFill>
                  <a:srgbClr val="000000"/>
                </a:solidFill>
                <a:latin typeface="Gill Sans MT" panose="020B0502020104020203"/>
              </a:rPr>
              <a:t>11   22  34</a:t>
            </a:r>
          </a:p>
          <a:p>
            <a:pPr defTabSz="457200" eaLnBrk="1" fontAlgn="auto" hangingPunct="1">
              <a:spcBef>
                <a:spcPts val="0"/>
              </a:spcBef>
              <a:spcAft>
                <a:spcPts val="0"/>
              </a:spcAft>
            </a:pPr>
            <a:r>
              <a:rPr lang="en-MY" dirty="0">
                <a:solidFill>
                  <a:srgbClr val="000000"/>
                </a:solidFill>
                <a:latin typeface="Gill Sans MT" panose="020B0502020104020203"/>
              </a:rPr>
              <a:t>1     2    30</a:t>
            </a:r>
          </a:p>
          <a:p>
            <a:pPr defTabSz="457200" eaLnBrk="1" fontAlgn="auto" hangingPunct="1">
              <a:spcBef>
                <a:spcPts val="0"/>
              </a:spcBef>
              <a:spcAft>
                <a:spcPts val="0"/>
              </a:spcAft>
            </a:pPr>
            <a:r>
              <a:rPr lang="en-MY" dirty="0">
                <a:solidFill>
                  <a:srgbClr val="000000"/>
                </a:solidFill>
                <a:latin typeface="Gill Sans MT" panose="020B0502020104020203"/>
              </a:rPr>
              <a:t>10   20   30</a:t>
            </a:r>
          </a:p>
          <a:p>
            <a:pPr defTabSz="457200" eaLnBrk="1" fontAlgn="auto" hangingPunct="1">
              <a:spcBef>
                <a:spcPts val="0"/>
              </a:spcBef>
              <a:spcAft>
                <a:spcPts val="0"/>
              </a:spcAft>
            </a:pPr>
            <a:r>
              <a:rPr lang="en-MY" dirty="0">
                <a:solidFill>
                  <a:srgbClr val="000000"/>
                </a:solidFill>
                <a:latin typeface="Gill Sans MT" panose="020B0502020104020203"/>
              </a:rPr>
              <a:t>111 422 734</a:t>
            </a:r>
          </a:p>
          <a:p>
            <a:pPr defTabSz="457200" eaLnBrk="1" fontAlgn="auto" hangingPunct="1">
              <a:spcBef>
                <a:spcPts val="0"/>
              </a:spcBef>
              <a:spcAft>
                <a:spcPts val="0"/>
              </a:spcAft>
            </a:pPr>
            <a:r>
              <a:rPr lang="en-MY" dirty="0">
                <a:solidFill>
                  <a:srgbClr val="000000"/>
                </a:solidFill>
                <a:latin typeface="Gill Sans MT" panose="020B0502020104020203"/>
              </a:rPr>
              <a:t>19   32   300</a:t>
            </a:r>
          </a:p>
          <a:p>
            <a:pPr defTabSz="457200" eaLnBrk="1" fontAlgn="auto" hangingPunct="1">
              <a:spcBef>
                <a:spcPts val="0"/>
              </a:spcBef>
              <a:spcAft>
                <a:spcPts val="0"/>
              </a:spcAft>
            </a:pPr>
            <a:r>
              <a:rPr lang="en-MY" dirty="0">
                <a:solidFill>
                  <a:srgbClr val="000000"/>
                </a:solidFill>
                <a:latin typeface="Gill Sans MT" panose="020B0502020104020203"/>
              </a:rPr>
              <a:t>103 205  308</a:t>
            </a:r>
          </a:p>
          <a:p>
            <a:pPr defTabSz="457200" eaLnBrk="1" fontAlgn="auto" hangingPunct="1">
              <a:spcBef>
                <a:spcPts val="0"/>
              </a:spcBef>
              <a:spcAft>
                <a:spcPts val="0"/>
              </a:spcAft>
            </a:pPr>
            <a:r>
              <a:rPr lang="en-MY" dirty="0">
                <a:solidFill>
                  <a:srgbClr val="000000"/>
                </a:solidFill>
                <a:latin typeface="Gill Sans MT" panose="020B0502020104020203"/>
              </a:rPr>
              <a:t>110 220  340</a:t>
            </a:r>
          </a:p>
          <a:p>
            <a:pPr defTabSz="457200" eaLnBrk="1" fontAlgn="auto" hangingPunct="1">
              <a:spcBef>
                <a:spcPts val="0"/>
              </a:spcBef>
              <a:spcAft>
                <a:spcPts val="0"/>
              </a:spcAft>
            </a:pPr>
            <a:r>
              <a:rPr lang="en-MY" dirty="0">
                <a:solidFill>
                  <a:srgbClr val="000000"/>
                </a:solidFill>
                <a:latin typeface="Gill Sans MT" panose="020B0502020104020203"/>
              </a:rPr>
              <a:t>15   26   303</a:t>
            </a:r>
          </a:p>
        </p:txBody>
      </p:sp>
      <p:sp>
        <p:nvSpPr>
          <p:cNvPr id="5" name="TextBox 4">
            <a:extLst>
              <a:ext uri="{FF2B5EF4-FFF2-40B4-BE49-F238E27FC236}">
                <a16:creationId xmlns:a16="http://schemas.microsoft.com/office/drawing/2014/main" id="{5604FB2E-E99C-2499-D425-104096565EB0}"/>
              </a:ext>
            </a:extLst>
          </p:cNvPr>
          <p:cNvSpPr txBox="1"/>
          <p:nvPr/>
        </p:nvSpPr>
        <p:spPr>
          <a:xfrm>
            <a:off x="3795119" y="3712387"/>
            <a:ext cx="3620735" cy="3139321"/>
          </a:xfrm>
          <a:prstGeom prst="rect">
            <a:avLst/>
          </a:prstGeom>
          <a:noFill/>
        </p:spPr>
        <p:txBody>
          <a:bodyPr wrap="none" rtlCol="0">
            <a:spAutoFit/>
          </a:bodyPr>
          <a:lstStyle/>
          <a:p>
            <a:pPr defTabSz="457200" eaLnBrk="1" fontAlgn="auto" hangingPunct="1">
              <a:spcBef>
                <a:spcPts val="0"/>
              </a:spcBef>
              <a:spcAft>
                <a:spcPts val="0"/>
              </a:spcAft>
            </a:pPr>
            <a:r>
              <a:rPr lang="en-MY" dirty="0">
                <a:solidFill>
                  <a:srgbClr val="000000"/>
                </a:solidFill>
                <a:latin typeface="Gill Sans MT" panose="020B0502020104020203"/>
              </a:rPr>
              <a:t>Sample output file</a:t>
            </a:r>
          </a:p>
          <a:p>
            <a:pPr defTabSz="457200" eaLnBrk="1" fontAlgn="auto" hangingPunct="1">
              <a:spcBef>
                <a:spcPts val="0"/>
              </a:spcBef>
              <a:spcAft>
                <a:spcPts val="0"/>
              </a:spcAft>
            </a:pPr>
            <a:r>
              <a:rPr lang="en-MY" dirty="0">
                <a:solidFill>
                  <a:srgbClr val="000000"/>
                </a:solidFill>
                <a:latin typeface="Gill Sans MT" panose="020B0502020104020203"/>
              </a:rPr>
              <a:t>Num1  Num2  Num3  Total  Average</a:t>
            </a:r>
          </a:p>
          <a:p>
            <a:pPr defTabSz="457200" eaLnBrk="1" fontAlgn="auto" hangingPunct="1">
              <a:spcBef>
                <a:spcPts val="0"/>
              </a:spcBef>
              <a:spcAft>
                <a:spcPts val="0"/>
              </a:spcAft>
            </a:pPr>
            <a:r>
              <a:rPr lang="en-MY" dirty="0">
                <a:solidFill>
                  <a:srgbClr val="000000"/>
                </a:solidFill>
                <a:latin typeface="Gill Sans MT" panose="020B0502020104020203"/>
              </a:rPr>
              <a:t>10       20        30        60      20.0</a:t>
            </a:r>
          </a:p>
          <a:p>
            <a:pPr defTabSz="457200" eaLnBrk="1" fontAlgn="auto" hangingPunct="1">
              <a:spcBef>
                <a:spcPts val="0"/>
              </a:spcBef>
              <a:spcAft>
                <a:spcPts val="0"/>
              </a:spcAft>
            </a:pPr>
            <a:r>
              <a:rPr lang="en-MY" dirty="0">
                <a:solidFill>
                  <a:srgbClr val="000000"/>
                </a:solidFill>
                <a:latin typeface="Gill Sans MT" panose="020B0502020104020203"/>
              </a:rPr>
              <a:t>11       22        34        67      22.0</a:t>
            </a:r>
          </a:p>
          <a:p>
            <a:pPr defTabSz="457200" eaLnBrk="1" fontAlgn="auto" hangingPunct="1">
              <a:spcBef>
                <a:spcPts val="0"/>
              </a:spcBef>
              <a:spcAft>
                <a:spcPts val="0"/>
              </a:spcAft>
            </a:pPr>
            <a:r>
              <a:rPr lang="en-MY" dirty="0">
                <a:solidFill>
                  <a:srgbClr val="000000"/>
                </a:solidFill>
                <a:latin typeface="Gill Sans MT" panose="020B0502020104020203"/>
              </a:rPr>
              <a:t>1         2         30        33      11.0</a:t>
            </a:r>
          </a:p>
          <a:p>
            <a:pPr defTabSz="457200" eaLnBrk="1" fontAlgn="auto" hangingPunct="1">
              <a:spcBef>
                <a:spcPts val="0"/>
              </a:spcBef>
              <a:spcAft>
                <a:spcPts val="0"/>
              </a:spcAft>
            </a:pPr>
            <a:r>
              <a:rPr lang="en-MY" dirty="0">
                <a:solidFill>
                  <a:srgbClr val="000000"/>
                </a:solidFill>
                <a:latin typeface="Gill Sans MT" panose="020B0502020104020203"/>
              </a:rPr>
              <a:t>10       20       30        60      20.0</a:t>
            </a:r>
          </a:p>
          <a:p>
            <a:pPr defTabSz="457200" eaLnBrk="1" fontAlgn="auto" hangingPunct="1">
              <a:spcBef>
                <a:spcPts val="0"/>
              </a:spcBef>
              <a:spcAft>
                <a:spcPts val="0"/>
              </a:spcAft>
            </a:pPr>
            <a:r>
              <a:rPr lang="en-MY" dirty="0">
                <a:solidFill>
                  <a:srgbClr val="000000"/>
                </a:solidFill>
                <a:latin typeface="Gill Sans MT" panose="020B0502020104020203"/>
              </a:rPr>
              <a:t>111     422     734       1267  422.0</a:t>
            </a:r>
          </a:p>
          <a:p>
            <a:pPr defTabSz="457200" eaLnBrk="1" fontAlgn="auto" hangingPunct="1">
              <a:spcBef>
                <a:spcPts val="0"/>
              </a:spcBef>
              <a:spcAft>
                <a:spcPts val="0"/>
              </a:spcAft>
            </a:pPr>
            <a:r>
              <a:rPr lang="en-MY" dirty="0">
                <a:solidFill>
                  <a:srgbClr val="000000"/>
                </a:solidFill>
                <a:latin typeface="Gill Sans MT" panose="020B0502020104020203"/>
              </a:rPr>
              <a:t>19       32       300      351     117.0</a:t>
            </a:r>
          </a:p>
          <a:p>
            <a:pPr defTabSz="457200" eaLnBrk="1" fontAlgn="auto" hangingPunct="1">
              <a:spcBef>
                <a:spcPts val="0"/>
              </a:spcBef>
              <a:spcAft>
                <a:spcPts val="0"/>
              </a:spcAft>
            </a:pPr>
            <a:r>
              <a:rPr lang="en-MY" dirty="0">
                <a:solidFill>
                  <a:srgbClr val="000000"/>
                </a:solidFill>
                <a:latin typeface="Gill Sans MT" panose="020B0502020104020203"/>
              </a:rPr>
              <a:t>103     205     308      616     205.0</a:t>
            </a:r>
          </a:p>
          <a:p>
            <a:pPr defTabSz="457200" eaLnBrk="1" fontAlgn="auto" hangingPunct="1">
              <a:spcBef>
                <a:spcPts val="0"/>
              </a:spcBef>
              <a:spcAft>
                <a:spcPts val="0"/>
              </a:spcAft>
            </a:pPr>
            <a:r>
              <a:rPr lang="en-MY" dirty="0">
                <a:solidFill>
                  <a:srgbClr val="000000"/>
                </a:solidFill>
                <a:latin typeface="Gill Sans MT" panose="020B0502020104020203"/>
              </a:rPr>
              <a:t>110     220     340      670     223.0</a:t>
            </a:r>
          </a:p>
          <a:p>
            <a:pPr defTabSz="457200" eaLnBrk="1" fontAlgn="auto" hangingPunct="1">
              <a:spcBef>
                <a:spcPts val="0"/>
              </a:spcBef>
              <a:spcAft>
                <a:spcPts val="0"/>
              </a:spcAft>
            </a:pPr>
            <a:r>
              <a:rPr lang="en-MY" dirty="0">
                <a:solidFill>
                  <a:srgbClr val="000000"/>
                </a:solidFill>
                <a:latin typeface="Gill Sans MT" panose="020B0502020104020203"/>
              </a:rPr>
              <a:t>15       26      303       344    114.0</a:t>
            </a:r>
          </a:p>
        </p:txBody>
      </p:sp>
    </p:spTree>
    <p:extLst>
      <p:ext uri="{BB962C8B-B14F-4D97-AF65-F5344CB8AC3E}">
        <p14:creationId xmlns:p14="http://schemas.microsoft.com/office/powerpoint/2010/main" val="163986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2" name="Rectangle 2663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26625" name="Rectangle 2">
            <a:extLst>
              <a:ext uri="{FF2B5EF4-FFF2-40B4-BE49-F238E27FC236}">
                <a16:creationId xmlns:a16="http://schemas.microsoft.com/office/drawing/2014/main" id="{8ED6A1DD-0403-2832-DF83-5767B593D8B3}"/>
              </a:ext>
            </a:extLst>
          </p:cNvPr>
          <p:cNvSpPr>
            <a:spLocks noGrp="1" noChangeArrowheads="1"/>
          </p:cNvSpPr>
          <p:nvPr>
            <p:ph type="title"/>
          </p:nvPr>
        </p:nvSpPr>
        <p:spPr>
          <a:xfrm>
            <a:off x="630936" y="548640"/>
            <a:ext cx="2700645" cy="5431536"/>
          </a:xfrm>
        </p:spPr>
        <p:txBody>
          <a:bodyPr lIns="92075" tIns="46038" rIns="92075" bIns="46038">
            <a:normAutofit/>
          </a:bodyPr>
          <a:lstStyle/>
          <a:p>
            <a:pPr eaLnBrk="1" hangingPunct="1"/>
            <a:r>
              <a:rPr lang="en-US" altLang="en-US" sz="4300"/>
              <a:t>Constants</a:t>
            </a:r>
          </a:p>
        </p:txBody>
      </p:sp>
      <p:sp>
        <p:nvSpPr>
          <p:cNvPr id="2663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26626" name="Rectangle 3">
            <a:extLst>
              <a:ext uri="{FF2B5EF4-FFF2-40B4-BE49-F238E27FC236}">
                <a16:creationId xmlns:a16="http://schemas.microsoft.com/office/drawing/2014/main" id="{85485927-794B-B186-A17C-3DAF528DBD81}"/>
              </a:ext>
            </a:extLst>
          </p:cNvPr>
          <p:cNvSpPr>
            <a:spLocks noGrp="1" noChangeArrowheads="1"/>
          </p:cNvSpPr>
          <p:nvPr>
            <p:ph type="body" idx="1"/>
          </p:nvPr>
        </p:nvSpPr>
        <p:spPr>
          <a:xfrm>
            <a:off x="3844813" y="552091"/>
            <a:ext cx="4668251" cy="5431536"/>
          </a:xfrm>
        </p:spPr>
        <p:txBody>
          <a:bodyPr lIns="92075" tIns="46038" rIns="92075" bIns="46038" anchor="ctr">
            <a:normAutofit/>
          </a:bodyPr>
          <a:lstStyle/>
          <a:p>
            <a:pPr eaLnBrk="1" hangingPunct="1"/>
            <a:r>
              <a:rPr lang="en-US" altLang="en-US" sz="1900"/>
              <a:t>Represents permanent data that never changes.</a:t>
            </a:r>
          </a:p>
          <a:p>
            <a:pPr eaLnBrk="1" hangingPunct="1"/>
            <a:r>
              <a:rPr lang="en-US" altLang="en-US" sz="1900"/>
              <a:t>Use keyword (reserve word) final</a:t>
            </a:r>
          </a:p>
          <a:p>
            <a:pPr eaLnBrk="1" hangingPunct="1">
              <a:buFontTx/>
              <a:buNone/>
            </a:pPr>
            <a:endParaRPr lang="en-US" altLang="en-US" sz="1900"/>
          </a:p>
          <a:p>
            <a:pPr eaLnBrk="1" hangingPunct="1">
              <a:buFontTx/>
              <a:buNone/>
            </a:pPr>
            <a:r>
              <a:rPr lang="en-US" altLang="en-US" sz="1900" b="1">
                <a:latin typeface="Courier New" panose="02070309020205020404" pitchFamily="49" charset="0"/>
              </a:rPr>
              <a:t>final datatype CONSTANTNAME = VALUE;   </a:t>
            </a:r>
          </a:p>
          <a:p>
            <a:pPr eaLnBrk="1" hangingPunct="1">
              <a:buFontTx/>
              <a:buNone/>
            </a:pPr>
            <a:endParaRPr lang="en-US" altLang="en-US" sz="1900" b="1">
              <a:latin typeface="Courier New" panose="02070309020205020404" pitchFamily="49" charset="0"/>
            </a:endParaRPr>
          </a:p>
          <a:p>
            <a:pPr eaLnBrk="1" hangingPunct="1">
              <a:buFontTx/>
              <a:buNone/>
            </a:pPr>
            <a:r>
              <a:rPr lang="en-US" altLang="en-US" sz="1900" b="1">
                <a:latin typeface="Courier New" panose="02070309020205020404" pitchFamily="49" charset="0"/>
              </a:rPr>
              <a:t>final double PI = 3.14159; </a:t>
            </a:r>
          </a:p>
          <a:p>
            <a:pPr eaLnBrk="1" hangingPunct="1">
              <a:buFontTx/>
              <a:buNone/>
            </a:pPr>
            <a:r>
              <a:rPr lang="en-US" altLang="en-US" sz="1900" b="1">
                <a:latin typeface="Courier New" panose="02070309020205020404" pitchFamily="49" charset="0"/>
              </a:rPr>
              <a:t>final int SIZE = 3;</a:t>
            </a:r>
          </a:p>
        </p:txBody>
      </p:sp>
      <p:sp>
        <p:nvSpPr>
          <p:cNvPr id="26627" name="Slide Number Placeholder 3">
            <a:extLst>
              <a:ext uri="{FF2B5EF4-FFF2-40B4-BE49-F238E27FC236}">
                <a16:creationId xmlns:a16="http://schemas.microsoft.com/office/drawing/2014/main" id="{C55CA387-E928-4F26-1BE3-6A2505645F05}"/>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C4297336-3C89-40DF-A97D-F9BB47E7C637}" type="slidenum">
              <a:rPr kumimoji="0" lang="en-US" altLang="en-US"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8</a:t>
            </a:fld>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25" name="Rectangle 512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1227" name="Rectangle 512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1229" name="Rectangle 512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1231" name="Rectangle 512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1233" name="Rectangle 512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rial"/>
              <a:ea typeface="+mn-ea"/>
              <a:cs typeface="+mn-cs"/>
            </a:endParaRPr>
          </a:p>
        </p:txBody>
      </p:sp>
      <p:sp>
        <p:nvSpPr>
          <p:cNvPr id="51202" name="Rectangle 1026"/>
          <p:cNvSpPr>
            <a:spLocks noGrp="1" noChangeArrowheads="1"/>
          </p:cNvSpPr>
          <p:nvPr>
            <p:ph type="title"/>
          </p:nvPr>
        </p:nvSpPr>
        <p:spPr>
          <a:xfrm>
            <a:off x="1028699" y="294538"/>
            <a:ext cx="7421963" cy="1033669"/>
          </a:xfrm>
        </p:spPr>
        <p:txBody>
          <a:bodyPr lIns="92075" tIns="46038" rIns="92075" bIns="46038">
            <a:normAutofit/>
          </a:bodyPr>
          <a:lstStyle/>
          <a:p>
            <a:pPr eaLnBrk="1" hangingPunct="1"/>
            <a:r>
              <a:rPr lang="en-US" altLang="en-US" sz="3500">
                <a:solidFill>
                  <a:srgbClr val="FFFFFF"/>
                </a:solidFill>
              </a:rPr>
              <a:t>Constant</a:t>
            </a:r>
          </a:p>
        </p:txBody>
      </p:sp>
      <p:sp>
        <p:nvSpPr>
          <p:cNvPr id="51203" name="Rectangle 1027"/>
          <p:cNvSpPr>
            <a:spLocks noGrp="1" noChangeArrowheads="1"/>
          </p:cNvSpPr>
          <p:nvPr>
            <p:ph type="body" idx="1"/>
          </p:nvPr>
        </p:nvSpPr>
        <p:spPr>
          <a:xfrm>
            <a:off x="192114" y="2318197"/>
            <a:ext cx="8799485" cy="3683358"/>
          </a:xfrm>
        </p:spPr>
        <p:txBody>
          <a:bodyPr lIns="92075" tIns="46038" rIns="92075" bIns="46038" anchor="ctr">
            <a:normAutofit/>
          </a:bodyPr>
          <a:lstStyle/>
          <a:p>
            <a:pPr eaLnBrk="1" hangingPunct="1">
              <a:lnSpc>
                <a:spcPct val="90000"/>
              </a:lnSpc>
              <a:buFont typeface="+mj-lt"/>
              <a:buAutoNum type="arabicPeriod"/>
            </a:pPr>
            <a:r>
              <a:rPr lang="en-US" altLang="en-US" sz="1700" dirty="0"/>
              <a:t>public class </a:t>
            </a:r>
            <a:r>
              <a:rPr lang="en-US" altLang="en-US" sz="1700" dirty="0" err="1"/>
              <a:t>ComputeArea</a:t>
            </a:r>
            <a:r>
              <a:rPr lang="en-US" altLang="en-US" sz="1700" dirty="0"/>
              <a:t> {</a:t>
            </a:r>
          </a:p>
          <a:p>
            <a:pPr eaLnBrk="1" hangingPunct="1">
              <a:lnSpc>
                <a:spcPct val="90000"/>
              </a:lnSpc>
              <a:buFont typeface="+mj-lt"/>
              <a:buAutoNum type="arabicPeriod"/>
            </a:pPr>
            <a:r>
              <a:rPr lang="en-US" altLang="en-US" sz="1700" dirty="0"/>
              <a:t>	public static void main(String[] </a:t>
            </a:r>
            <a:r>
              <a:rPr lang="en-US" altLang="en-US" sz="1700" dirty="0" err="1"/>
              <a:t>args</a:t>
            </a:r>
            <a:r>
              <a:rPr lang="en-US" altLang="en-US" sz="1700" dirty="0"/>
              <a:t>) {</a:t>
            </a:r>
          </a:p>
          <a:p>
            <a:pPr marL="1201738" indent="-1201738" eaLnBrk="1" hangingPunct="1">
              <a:lnSpc>
                <a:spcPct val="90000"/>
              </a:lnSpc>
              <a:buFont typeface="+mj-lt"/>
              <a:buAutoNum type="arabicPeriod"/>
            </a:pPr>
            <a:r>
              <a:rPr lang="en-US" altLang="en-US" sz="1700" dirty="0"/>
              <a:t>double radius,  area;</a:t>
            </a:r>
          </a:p>
          <a:p>
            <a:pPr marL="1201738" indent="-1201738" eaLnBrk="1" hangingPunct="1">
              <a:lnSpc>
                <a:spcPct val="90000"/>
              </a:lnSpc>
              <a:buFont typeface="+mj-lt"/>
              <a:buAutoNum type="arabicPeriod"/>
            </a:pPr>
            <a:r>
              <a:rPr lang="en-US" altLang="en-US" sz="1700" b="1" dirty="0"/>
              <a:t>final double PI = 3.14159;</a:t>
            </a:r>
          </a:p>
          <a:p>
            <a:pPr marL="1201738" indent="-1201738" eaLnBrk="1" hangingPunct="1">
              <a:lnSpc>
                <a:spcPct val="90000"/>
              </a:lnSpc>
              <a:buFont typeface="+mj-lt"/>
              <a:buAutoNum type="arabicPeriod"/>
            </a:pPr>
            <a:endParaRPr lang="en-US" altLang="en-US" sz="1700" dirty="0"/>
          </a:p>
          <a:p>
            <a:pPr marL="1201738" indent="-1201738" eaLnBrk="1" hangingPunct="1">
              <a:lnSpc>
                <a:spcPct val="90000"/>
              </a:lnSpc>
              <a:buFont typeface="+mj-lt"/>
              <a:buAutoNum type="arabicPeriod"/>
            </a:pPr>
            <a:r>
              <a:rPr lang="en-US" altLang="en-US" sz="1700" dirty="0"/>
              <a:t>radius = 20;</a:t>
            </a:r>
          </a:p>
          <a:p>
            <a:pPr marL="1201738" indent="-1201738" eaLnBrk="1" hangingPunct="1">
              <a:lnSpc>
                <a:spcPct val="90000"/>
              </a:lnSpc>
              <a:buFont typeface="+mj-lt"/>
              <a:buAutoNum type="arabicPeriod"/>
            </a:pPr>
            <a:r>
              <a:rPr lang="en-US" altLang="en-US" sz="1700" dirty="0"/>
              <a:t>area = radius * radius * </a:t>
            </a:r>
            <a:r>
              <a:rPr lang="en-US" altLang="en-US" sz="1700" b="1" dirty="0"/>
              <a:t>PI</a:t>
            </a:r>
            <a:r>
              <a:rPr lang="en-US" altLang="en-US" sz="1700" dirty="0"/>
              <a:t>;</a:t>
            </a:r>
          </a:p>
          <a:p>
            <a:pPr marL="1201738" indent="-1201738" eaLnBrk="1" hangingPunct="1">
              <a:lnSpc>
                <a:spcPct val="90000"/>
              </a:lnSpc>
              <a:buFont typeface="+mj-lt"/>
              <a:buAutoNum type="arabicPeriod"/>
            </a:pPr>
            <a:endParaRPr lang="en-US" altLang="en-US" sz="1700" dirty="0"/>
          </a:p>
          <a:p>
            <a:pPr marL="1201738" indent="-1201738" eaLnBrk="1" hangingPunct="1">
              <a:lnSpc>
                <a:spcPct val="90000"/>
              </a:lnSpc>
              <a:buFont typeface="+mj-lt"/>
              <a:buAutoNum type="arabicPeriod"/>
            </a:pPr>
            <a:r>
              <a:rPr lang="en-US" altLang="en-US" sz="1700" dirty="0" err="1"/>
              <a:t>System.out.print</a:t>
            </a:r>
            <a:r>
              <a:rPr lang="en-US" altLang="en-US" sz="1700" dirty="0"/>
              <a:t>(“The area for the circle of radius “ + radius + “ is ” + area);</a:t>
            </a:r>
          </a:p>
          <a:p>
            <a:pPr eaLnBrk="1" hangingPunct="1">
              <a:lnSpc>
                <a:spcPct val="90000"/>
              </a:lnSpc>
              <a:buFont typeface="+mj-lt"/>
              <a:buAutoNum type="arabicPeriod"/>
            </a:pPr>
            <a:r>
              <a:rPr lang="en-US" altLang="en-US" sz="1700" dirty="0"/>
              <a:t>	}</a:t>
            </a:r>
          </a:p>
          <a:p>
            <a:pPr eaLnBrk="1" hangingPunct="1">
              <a:lnSpc>
                <a:spcPct val="90000"/>
              </a:lnSpc>
              <a:buFont typeface="+mj-lt"/>
              <a:buAutoNum type="arabicPeriod"/>
            </a:pPr>
            <a:r>
              <a:rPr lang="en-US" altLang="en-US" sz="1700" dirty="0"/>
              <a:t>}</a:t>
            </a:r>
          </a:p>
        </p:txBody>
      </p:sp>
      <p:sp>
        <p:nvSpPr>
          <p:cNvPr id="4" name="Slide Number Placeholder 3"/>
          <p:cNvSpPr>
            <a:spLocks noGrp="1"/>
          </p:cNvSpPr>
          <p:nvPr>
            <p:ph type="sldNum" sz="quarter" idx="12"/>
          </p:nvPr>
        </p:nvSpPr>
        <p:spPr>
          <a:xfrm>
            <a:off x="8778240" y="6455664"/>
            <a:ext cx="336042" cy="365125"/>
          </a:xfrm>
        </p:spPr>
        <p:txBody>
          <a:bodyPr>
            <a:norm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EB63DC3A-B3F7-483B-90C5-9FCF04FD3DB9}" type="slidenum">
              <a:rPr kumimoji="0" lang="en-US" altLang="en-US" sz="1000" b="0" i="0" u="none" strike="noStrike" kern="1200" cap="none" spc="0" normalizeH="0" baseline="0" noProof="0">
                <a:ln>
                  <a:noFill/>
                </a:ln>
                <a:solidFill>
                  <a:srgbClr val="000000">
                    <a:lumMod val="50000"/>
                    <a:lumOff val="50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ts val="600"/>
                </a:spcAft>
                <a:buClrTx/>
                <a:buSzTx/>
                <a:buFontTx/>
                <a:buNone/>
                <a:tabLst/>
                <a:defRPr/>
              </a:pPr>
              <a:t>9</a:t>
            </a:fld>
            <a:endParaRPr kumimoji="0" lang="en-US" altLang="en-US" sz="1000" b="0" i="0" u="none" strike="noStrike" kern="1200" cap="none" spc="0" normalizeH="0" baseline="0" noProof="0">
              <a:ln>
                <a:noFill/>
              </a:ln>
              <a:solidFill>
                <a:srgbClr val="000000">
                  <a:lumMod val="50000"/>
                  <a:lumOff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150367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4074</TotalTime>
  <Words>3726</Words>
  <Application>Microsoft Macintosh PowerPoint</Application>
  <PresentationFormat>On-screen Show (4:3)</PresentationFormat>
  <Paragraphs>705</Paragraphs>
  <Slides>74</Slides>
  <Notes>37</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3</vt:i4>
      </vt:variant>
      <vt:variant>
        <vt:lpstr>Slide Titles</vt:lpstr>
      </vt:variant>
      <vt:variant>
        <vt:i4>74</vt:i4>
      </vt:variant>
    </vt:vector>
  </HeadingPairs>
  <TitlesOfParts>
    <vt:vector size="92" baseType="lpstr">
      <vt:lpstr>PMingLiU</vt:lpstr>
      <vt:lpstr>Arial</vt:lpstr>
      <vt:lpstr>Book Antiqua</vt:lpstr>
      <vt:lpstr>Calibri</vt:lpstr>
      <vt:lpstr>Courier</vt:lpstr>
      <vt:lpstr>Courier New</vt:lpstr>
      <vt:lpstr>Forte</vt:lpstr>
      <vt:lpstr>Gill Sans MT</vt:lpstr>
      <vt:lpstr>Monotype Sorts</vt:lpstr>
      <vt:lpstr>Palatino</vt:lpstr>
      <vt:lpstr>Tahoma</vt:lpstr>
      <vt:lpstr>Times New Roman</vt:lpstr>
      <vt:lpstr>Default Design</vt:lpstr>
      <vt:lpstr>1_Default Design</vt:lpstr>
      <vt:lpstr>Parcel</vt:lpstr>
      <vt:lpstr>Picture</vt:lpstr>
      <vt:lpstr>Word.Picture.8</vt:lpstr>
      <vt:lpstr>Paint.Picture</vt:lpstr>
      <vt:lpstr>  Chapter 3:  Basic Data Types and Operations</vt:lpstr>
      <vt:lpstr>PowerPoint Presentation</vt:lpstr>
      <vt:lpstr>Identifiers</vt:lpstr>
      <vt:lpstr>Identifiers</vt:lpstr>
      <vt:lpstr>Identifiers</vt:lpstr>
      <vt:lpstr>Identifiers</vt:lpstr>
      <vt:lpstr>Data</vt:lpstr>
      <vt:lpstr>Constants</vt:lpstr>
      <vt:lpstr>Constant</vt:lpstr>
      <vt:lpstr>Constants and  Variables on the Computer</vt:lpstr>
      <vt:lpstr>Variable Names</vt:lpstr>
      <vt:lpstr>Rules for Naming and Using Variables</vt:lpstr>
      <vt:lpstr>Rules for Naming and Using Variables</vt:lpstr>
      <vt:lpstr>Naming Conventions, cont.</vt:lpstr>
      <vt:lpstr>Processing Data—How a Computer Balances a Checkbook</vt:lpstr>
      <vt:lpstr>Data Types</vt:lpstr>
      <vt:lpstr>Data Types  and Their Data Sets</vt:lpstr>
      <vt:lpstr>Examples of Data Types</vt:lpstr>
      <vt:lpstr>Examples of Data Types</vt:lpstr>
      <vt:lpstr>Declaring Variables</vt:lpstr>
      <vt:lpstr>Assignment Statements</vt:lpstr>
      <vt:lpstr>Declaring Variables</vt:lpstr>
      <vt:lpstr>Declaring and Initializing in One Step</vt:lpstr>
      <vt:lpstr>Declaring and Initializing  in One Step</vt:lpstr>
      <vt:lpstr>Numeric Data Types</vt:lpstr>
      <vt:lpstr>Numerical Data Types</vt:lpstr>
      <vt:lpstr>Numerical Data Types</vt:lpstr>
      <vt:lpstr>A Simple program</vt:lpstr>
      <vt:lpstr>Simple Program Structure</vt:lpstr>
      <vt:lpstr>Writing Simple Programs</vt:lpstr>
      <vt:lpstr>Writing Simple Programs</vt:lpstr>
      <vt:lpstr>Writing Simple Programs</vt:lpstr>
      <vt:lpstr>Writing Simple Programs</vt:lpstr>
      <vt:lpstr>Writing Simple Programs</vt:lpstr>
      <vt:lpstr>Writing Simple Programs</vt:lpstr>
      <vt:lpstr>Writing Simple Programs</vt:lpstr>
      <vt:lpstr>operators</vt:lpstr>
      <vt:lpstr>Operators and Their Computer Symbols</vt:lpstr>
      <vt:lpstr>Remainder Operator</vt:lpstr>
      <vt:lpstr>Augmented Assignment Operators</vt:lpstr>
      <vt:lpstr>Increment and Decrement Operators</vt:lpstr>
      <vt:lpstr>Increment and Decrement Operators, cont.</vt:lpstr>
      <vt:lpstr>Increment and Decrement Operators, cont.</vt:lpstr>
      <vt:lpstr>Operators and Their Computer Symbols</vt:lpstr>
      <vt:lpstr>Hierarchy of Operations</vt:lpstr>
      <vt:lpstr>Hierarchy of Operations</vt:lpstr>
      <vt:lpstr>Expressions and Equations</vt:lpstr>
      <vt:lpstr>Evaluating a Mathematical Expression</vt:lpstr>
      <vt:lpstr>Operator Precedence</vt:lpstr>
      <vt:lpstr>Introducing Programming with an Example</vt:lpstr>
      <vt:lpstr>Trace a Program Execution</vt:lpstr>
      <vt:lpstr>Trace a Program Execution</vt:lpstr>
      <vt:lpstr>Trace a Program Execution</vt:lpstr>
      <vt:lpstr>Trace a Program Execution</vt:lpstr>
      <vt:lpstr>Trace a Program Execution</vt:lpstr>
      <vt:lpstr>Reading Input from the Console</vt:lpstr>
      <vt:lpstr>Reading Numbers from the Keyboard</vt:lpstr>
      <vt:lpstr>Getting Input Using Scanner</vt:lpstr>
      <vt:lpstr>Getting Input Using Scanner</vt:lpstr>
      <vt:lpstr>Exercise</vt:lpstr>
      <vt:lpstr>The File Class</vt:lpstr>
      <vt:lpstr>The File class</vt:lpstr>
      <vt:lpstr>Obtaining file properties and manipulating file</vt:lpstr>
      <vt:lpstr>Problem: Explore File Properties</vt:lpstr>
      <vt:lpstr>Text I/O</vt:lpstr>
      <vt:lpstr>Writing to a Text File</vt:lpstr>
      <vt:lpstr>Writing Data Using PrintWriter </vt:lpstr>
      <vt:lpstr>PowerPoint Presentation</vt:lpstr>
      <vt:lpstr>Try-with-resources</vt:lpstr>
      <vt:lpstr>Example</vt:lpstr>
      <vt:lpstr>Reading From A Text File</vt:lpstr>
      <vt:lpstr>PowerPoint Presentation</vt:lpstr>
      <vt:lpstr>Reading Data Using Scanner </vt:lpstr>
      <vt:lpstr>Exercise</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PROBLEM SOLVING</dc:title>
  <dc:creator>Dr Nur Izura Udzir</dc:creator>
  <cp:lastModifiedBy>RAZALI BIN YAAKOB</cp:lastModifiedBy>
  <cp:revision>186</cp:revision>
  <dcterms:created xsi:type="dcterms:W3CDTF">2007-01-07T04:34:53Z</dcterms:created>
  <dcterms:modified xsi:type="dcterms:W3CDTF">2024-10-29T13:40:50Z</dcterms:modified>
</cp:coreProperties>
</file>