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1" r:id="rId1"/>
  </p:sldMasterIdLst>
  <p:notesMasterIdLst>
    <p:notesMasterId r:id="rId90"/>
  </p:notesMasterIdLst>
  <p:handoutMasterIdLst>
    <p:handoutMasterId r:id="rId91"/>
  </p:handoutMasterIdLst>
  <p:sldIdLst>
    <p:sldId id="256" r:id="rId2"/>
    <p:sldId id="530" r:id="rId3"/>
    <p:sldId id="1185" r:id="rId4"/>
    <p:sldId id="612" r:id="rId5"/>
    <p:sldId id="611" r:id="rId6"/>
    <p:sldId id="430" r:id="rId7"/>
    <p:sldId id="431" r:id="rId8"/>
    <p:sldId id="1186" r:id="rId9"/>
    <p:sldId id="433" r:id="rId10"/>
    <p:sldId id="434" r:id="rId11"/>
    <p:sldId id="435" r:id="rId12"/>
    <p:sldId id="453" r:id="rId13"/>
    <p:sldId id="392" r:id="rId14"/>
    <p:sldId id="1187" r:id="rId15"/>
    <p:sldId id="1188" r:id="rId16"/>
    <p:sldId id="1189" r:id="rId17"/>
    <p:sldId id="1199" r:id="rId18"/>
    <p:sldId id="1201" r:id="rId19"/>
    <p:sldId id="1190" r:id="rId20"/>
    <p:sldId id="458" r:id="rId21"/>
    <p:sldId id="459" r:id="rId22"/>
    <p:sldId id="451" r:id="rId23"/>
    <p:sldId id="456" r:id="rId24"/>
    <p:sldId id="1203" r:id="rId25"/>
    <p:sldId id="452" r:id="rId26"/>
    <p:sldId id="393" r:id="rId27"/>
    <p:sldId id="1191" r:id="rId28"/>
    <p:sldId id="395" r:id="rId29"/>
    <p:sldId id="1192" r:id="rId30"/>
    <p:sldId id="1193" r:id="rId31"/>
    <p:sldId id="1200" r:id="rId32"/>
    <p:sldId id="1202" r:id="rId33"/>
    <p:sldId id="1194" r:id="rId34"/>
    <p:sldId id="462" r:id="rId35"/>
    <p:sldId id="457" r:id="rId36"/>
    <p:sldId id="396" r:id="rId37"/>
    <p:sldId id="427" r:id="rId38"/>
    <p:sldId id="399" r:id="rId39"/>
    <p:sldId id="333" r:id="rId40"/>
    <p:sldId id="400" r:id="rId41"/>
    <p:sldId id="401" r:id="rId42"/>
    <p:sldId id="463" r:id="rId43"/>
    <p:sldId id="358" r:id="rId44"/>
    <p:sldId id="464" r:id="rId45"/>
    <p:sldId id="465" r:id="rId46"/>
    <p:sldId id="466" r:id="rId47"/>
    <p:sldId id="467" r:id="rId48"/>
    <p:sldId id="468" r:id="rId49"/>
    <p:sldId id="469" r:id="rId50"/>
    <p:sldId id="336" r:id="rId51"/>
    <p:sldId id="346" r:id="rId52"/>
    <p:sldId id="491" r:id="rId53"/>
    <p:sldId id="372" r:id="rId54"/>
    <p:sldId id="483" r:id="rId55"/>
    <p:sldId id="1197" r:id="rId56"/>
    <p:sldId id="485" r:id="rId57"/>
    <p:sldId id="415" r:id="rId58"/>
    <p:sldId id="416" r:id="rId59"/>
    <p:sldId id="302" r:id="rId60"/>
    <p:sldId id="355" r:id="rId61"/>
    <p:sldId id="484" r:id="rId62"/>
    <p:sldId id="493" r:id="rId63"/>
    <p:sldId id="417" r:id="rId64"/>
    <p:sldId id="492" r:id="rId65"/>
    <p:sldId id="488" r:id="rId66"/>
    <p:sldId id="490" r:id="rId67"/>
    <p:sldId id="486" r:id="rId68"/>
    <p:sldId id="470" r:id="rId69"/>
    <p:sldId id="471" r:id="rId70"/>
    <p:sldId id="472" r:id="rId71"/>
    <p:sldId id="473" r:id="rId72"/>
    <p:sldId id="474" r:id="rId73"/>
    <p:sldId id="475" r:id="rId74"/>
    <p:sldId id="476" r:id="rId75"/>
    <p:sldId id="477" r:id="rId76"/>
    <p:sldId id="478" r:id="rId77"/>
    <p:sldId id="479" r:id="rId78"/>
    <p:sldId id="480" r:id="rId79"/>
    <p:sldId id="1198" r:id="rId80"/>
    <p:sldId id="482" r:id="rId81"/>
    <p:sldId id="418" r:id="rId82"/>
    <p:sldId id="299" r:id="rId83"/>
    <p:sldId id="351" r:id="rId84"/>
    <p:sldId id="300" r:id="rId85"/>
    <p:sldId id="495" r:id="rId86"/>
    <p:sldId id="1204" r:id="rId87"/>
    <p:sldId id="1205" r:id="rId88"/>
    <p:sldId id="1206" r:id="rId89"/>
  </p:sldIdLst>
  <p:sldSz cx="9144000" cy="6858000" type="screen4x3"/>
  <p:notesSz cx="7045325" cy="9345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40" autoAdjust="0"/>
    <p:restoredTop sz="94648" autoAdjust="0"/>
  </p:normalViewPr>
  <p:slideViewPr>
    <p:cSldViewPr snapToGrid="0">
      <p:cViewPr varScale="1">
        <p:scale>
          <a:sx n="109" d="100"/>
          <a:sy n="109" d="100"/>
        </p:scale>
        <p:origin x="176" y="256"/>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94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_rels/data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215293-3F8A-4ACC-86E2-18752CF11E6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6BC9A50E-5696-469B-B189-31F8097DA59D}">
      <dgm:prSet/>
      <dgm:spPr/>
      <dgm:t>
        <a:bodyPr/>
        <a:lstStyle/>
        <a:p>
          <a:pPr>
            <a:lnSpc>
              <a:spcPct val="100000"/>
            </a:lnSpc>
          </a:pPr>
          <a:r>
            <a:rPr lang="en-MY"/>
            <a:t>From previous problems (Topic 3),</a:t>
          </a:r>
          <a:endParaRPr lang="en-US"/>
        </a:p>
      </dgm:t>
    </dgm:pt>
    <dgm:pt modelId="{65110CE9-B84F-41FF-AA50-F64A9F0F91FE}" type="parTrans" cxnId="{2AAD5C46-5B78-400C-AF24-202A9BDF123F}">
      <dgm:prSet/>
      <dgm:spPr/>
      <dgm:t>
        <a:bodyPr/>
        <a:lstStyle/>
        <a:p>
          <a:endParaRPr lang="en-US"/>
        </a:p>
      </dgm:t>
    </dgm:pt>
    <dgm:pt modelId="{BD93233C-CB44-48E6-94C1-9662CB907FD9}" type="sibTrans" cxnId="{2AAD5C46-5B78-400C-AF24-202A9BDF123F}">
      <dgm:prSet/>
      <dgm:spPr/>
      <dgm:t>
        <a:bodyPr/>
        <a:lstStyle/>
        <a:p>
          <a:endParaRPr lang="en-US"/>
        </a:p>
      </dgm:t>
    </dgm:pt>
    <dgm:pt modelId="{1F576056-9513-4C7C-B2B6-2BD5AF6A87B9}">
      <dgm:prSet/>
      <dgm:spPr/>
      <dgm:t>
        <a:bodyPr/>
        <a:lstStyle/>
        <a:p>
          <a:pPr>
            <a:lnSpc>
              <a:spcPct val="100000"/>
            </a:lnSpc>
          </a:pPr>
          <a:r>
            <a:rPr lang="en-MY"/>
            <a:t>Performs a series of steps in a sequence. </a:t>
          </a:r>
          <a:endParaRPr lang="en-US"/>
        </a:p>
      </dgm:t>
    </dgm:pt>
    <dgm:pt modelId="{DE069E92-BAE0-4D1D-9EB5-38DF22719EEC}" type="parTrans" cxnId="{8AC2837C-9C63-4748-A78E-703D1056BB01}">
      <dgm:prSet/>
      <dgm:spPr/>
      <dgm:t>
        <a:bodyPr/>
        <a:lstStyle/>
        <a:p>
          <a:endParaRPr lang="en-US"/>
        </a:p>
      </dgm:t>
    </dgm:pt>
    <dgm:pt modelId="{2AFBB9A6-F294-4652-8A76-004C4F57C7F4}" type="sibTrans" cxnId="{8AC2837C-9C63-4748-A78E-703D1056BB01}">
      <dgm:prSet/>
      <dgm:spPr/>
      <dgm:t>
        <a:bodyPr/>
        <a:lstStyle/>
        <a:p>
          <a:endParaRPr lang="en-US"/>
        </a:p>
      </dgm:t>
    </dgm:pt>
    <dgm:pt modelId="{362A8A2E-EC19-4080-87F9-0B00F51E4820}">
      <dgm:prSet/>
      <dgm:spPr/>
      <dgm:t>
        <a:bodyPr/>
        <a:lstStyle/>
        <a:p>
          <a:pPr>
            <a:lnSpc>
              <a:spcPct val="100000"/>
            </a:lnSpc>
          </a:pPr>
          <a:r>
            <a:rPr lang="en-MY"/>
            <a:t>The order is important to get the accurate output.</a:t>
          </a:r>
          <a:endParaRPr lang="en-US"/>
        </a:p>
      </dgm:t>
    </dgm:pt>
    <dgm:pt modelId="{429B4B4F-250F-46D1-B0B0-94C6FEBB5EC4}" type="parTrans" cxnId="{97CF0B6E-822D-4553-A4C6-E5D04943833E}">
      <dgm:prSet/>
      <dgm:spPr/>
      <dgm:t>
        <a:bodyPr/>
        <a:lstStyle/>
        <a:p>
          <a:endParaRPr lang="en-US"/>
        </a:p>
      </dgm:t>
    </dgm:pt>
    <dgm:pt modelId="{747B9818-308E-4D6F-A119-32025466C3C2}" type="sibTrans" cxnId="{97CF0B6E-822D-4553-A4C6-E5D04943833E}">
      <dgm:prSet/>
      <dgm:spPr/>
      <dgm:t>
        <a:bodyPr/>
        <a:lstStyle/>
        <a:p>
          <a:endParaRPr lang="en-US"/>
        </a:p>
      </dgm:t>
    </dgm:pt>
    <dgm:pt modelId="{2A85660A-0643-4856-91BB-D5855D16F40F}" type="pres">
      <dgm:prSet presAssocID="{02215293-3F8A-4ACC-86E2-18752CF11E6D}" presName="root" presStyleCnt="0">
        <dgm:presLayoutVars>
          <dgm:dir/>
          <dgm:resizeHandles val="exact"/>
        </dgm:presLayoutVars>
      </dgm:prSet>
      <dgm:spPr/>
    </dgm:pt>
    <dgm:pt modelId="{3B80979A-5286-48E4-914A-A2B219C8EF44}" type="pres">
      <dgm:prSet presAssocID="{6BC9A50E-5696-469B-B189-31F8097DA59D}" presName="compNode" presStyleCnt="0"/>
      <dgm:spPr/>
    </dgm:pt>
    <dgm:pt modelId="{B19A6428-1196-4429-ADBA-597549FB006D}" type="pres">
      <dgm:prSet presAssocID="{6BC9A50E-5696-469B-B189-31F8097DA59D}" presName="bgRect" presStyleLbl="bgShp" presStyleIdx="0" presStyleCnt="1"/>
      <dgm:spPr/>
    </dgm:pt>
    <dgm:pt modelId="{38EEB8C9-33F6-4761-AEAD-FD20B9004123}" type="pres">
      <dgm:prSet presAssocID="{6BC9A50E-5696-469B-B189-31F8097DA59D}"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eginning"/>
        </a:ext>
      </dgm:extLst>
    </dgm:pt>
    <dgm:pt modelId="{B9B1B62E-9249-4455-B446-C18C58C68BD8}" type="pres">
      <dgm:prSet presAssocID="{6BC9A50E-5696-469B-B189-31F8097DA59D}" presName="spaceRect" presStyleCnt="0"/>
      <dgm:spPr/>
    </dgm:pt>
    <dgm:pt modelId="{05570EA1-0CE8-481C-AB05-DF2DB48EB86F}" type="pres">
      <dgm:prSet presAssocID="{6BC9A50E-5696-469B-B189-31F8097DA59D}" presName="parTx" presStyleLbl="revTx" presStyleIdx="0" presStyleCnt="2">
        <dgm:presLayoutVars>
          <dgm:chMax val="0"/>
          <dgm:chPref val="0"/>
        </dgm:presLayoutVars>
      </dgm:prSet>
      <dgm:spPr/>
    </dgm:pt>
    <dgm:pt modelId="{87007751-46D6-4B7A-9F94-B29A02E963A9}" type="pres">
      <dgm:prSet presAssocID="{6BC9A50E-5696-469B-B189-31F8097DA59D}" presName="desTx" presStyleLbl="revTx" presStyleIdx="1" presStyleCnt="2">
        <dgm:presLayoutVars/>
      </dgm:prSet>
      <dgm:spPr/>
    </dgm:pt>
  </dgm:ptLst>
  <dgm:cxnLst>
    <dgm:cxn modelId="{2AAD5C46-5B78-400C-AF24-202A9BDF123F}" srcId="{02215293-3F8A-4ACC-86E2-18752CF11E6D}" destId="{6BC9A50E-5696-469B-B189-31F8097DA59D}" srcOrd="0" destOrd="0" parTransId="{65110CE9-B84F-41FF-AA50-F64A9F0F91FE}" sibTransId="{BD93233C-CB44-48E6-94C1-9662CB907FD9}"/>
    <dgm:cxn modelId="{D8E4AC4D-0CBC-47BB-98D0-136CED1D0F0E}" type="presOf" srcId="{362A8A2E-EC19-4080-87F9-0B00F51E4820}" destId="{87007751-46D6-4B7A-9F94-B29A02E963A9}" srcOrd="0" destOrd="1" presId="urn:microsoft.com/office/officeart/2018/2/layout/IconVerticalSolidList"/>
    <dgm:cxn modelId="{1ABA135A-E344-4F7E-A89C-CCAD25175535}" type="presOf" srcId="{02215293-3F8A-4ACC-86E2-18752CF11E6D}" destId="{2A85660A-0643-4856-91BB-D5855D16F40F}" srcOrd="0" destOrd="0" presId="urn:microsoft.com/office/officeart/2018/2/layout/IconVerticalSolidList"/>
    <dgm:cxn modelId="{C855DE61-BE6C-4EE1-B273-414C8BDF7720}" type="presOf" srcId="{1F576056-9513-4C7C-B2B6-2BD5AF6A87B9}" destId="{87007751-46D6-4B7A-9F94-B29A02E963A9}" srcOrd="0" destOrd="0" presId="urn:microsoft.com/office/officeart/2018/2/layout/IconVerticalSolidList"/>
    <dgm:cxn modelId="{97CF0B6E-822D-4553-A4C6-E5D04943833E}" srcId="{6BC9A50E-5696-469B-B189-31F8097DA59D}" destId="{362A8A2E-EC19-4080-87F9-0B00F51E4820}" srcOrd="1" destOrd="0" parTransId="{429B4B4F-250F-46D1-B0B0-94C6FEBB5EC4}" sibTransId="{747B9818-308E-4D6F-A119-32025466C3C2}"/>
    <dgm:cxn modelId="{8AC2837C-9C63-4748-A78E-703D1056BB01}" srcId="{6BC9A50E-5696-469B-B189-31F8097DA59D}" destId="{1F576056-9513-4C7C-B2B6-2BD5AF6A87B9}" srcOrd="0" destOrd="0" parTransId="{DE069E92-BAE0-4D1D-9EB5-38DF22719EEC}" sibTransId="{2AFBB9A6-F294-4652-8A76-004C4F57C7F4}"/>
    <dgm:cxn modelId="{4DAA5690-D953-4392-83B4-08011E00BC1A}" type="presOf" srcId="{6BC9A50E-5696-469B-B189-31F8097DA59D}" destId="{05570EA1-0CE8-481C-AB05-DF2DB48EB86F}" srcOrd="0" destOrd="0" presId="urn:microsoft.com/office/officeart/2018/2/layout/IconVerticalSolidList"/>
    <dgm:cxn modelId="{8AE3D0A4-D05F-4A2D-8699-5B54727943CA}" type="presParOf" srcId="{2A85660A-0643-4856-91BB-D5855D16F40F}" destId="{3B80979A-5286-48E4-914A-A2B219C8EF44}" srcOrd="0" destOrd="0" presId="urn:microsoft.com/office/officeart/2018/2/layout/IconVerticalSolidList"/>
    <dgm:cxn modelId="{5C092576-4988-46AE-BB09-10660B0068A2}" type="presParOf" srcId="{3B80979A-5286-48E4-914A-A2B219C8EF44}" destId="{B19A6428-1196-4429-ADBA-597549FB006D}" srcOrd="0" destOrd="0" presId="urn:microsoft.com/office/officeart/2018/2/layout/IconVerticalSolidList"/>
    <dgm:cxn modelId="{F3331654-8BCB-4D68-8DA6-B5C7D84AFE4A}" type="presParOf" srcId="{3B80979A-5286-48E4-914A-A2B219C8EF44}" destId="{38EEB8C9-33F6-4761-AEAD-FD20B9004123}" srcOrd="1" destOrd="0" presId="urn:microsoft.com/office/officeart/2018/2/layout/IconVerticalSolidList"/>
    <dgm:cxn modelId="{6034DB1D-DD11-4A6D-9696-64E6ABA54C52}" type="presParOf" srcId="{3B80979A-5286-48E4-914A-A2B219C8EF44}" destId="{B9B1B62E-9249-4455-B446-C18C58C68BD8}" srcOrd="2" destOrd="0" presId="urn:microsoft.com/office/officeart/2018/2/layout/IconVerticalSolidList"/>
    <dgm:cxn modelId="{E0D92AB6-FA15-405C-89E8-8EF6DA236AB9}" type="presParOf" srcId="{3B80979A-5286-48E4-914A-A2B219C8EF44}" destId="{05570EA1-0CE8-481C-AB05-DF2DB48EB86F}" srcOrd="3" destOrd="0" presId="urn:microsoft.com/office/officeart/2018/2/layout/IconVerticalSolidList"/>
    <dgm:cxn modelId="{B2C16044-7D18-43EA-BE2B-9D5303E793D1}" type="presParOf" srcId="{3B80979A-5286-48E4-914A-A2B219C8EF44}" destId="{87007751-46D6-4B7A-9F94-B29A02E963A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9A6428-1196-4429-ADBA-597549FB006D}">
      <dsp:nvSpPr>
        <dsp:cNvPr id="0" name=""/>
        <dsp:cNvSpPr/>
      </dsp:nvSpPr>
      <dsp:spPr>
        <a:xfrm>
          <a:off x="0" y="583406"/>
          <a:ext cx="8229600" cy="50006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EEB8C9-33F6-4761-AEAD-FD20B9004123}">
      <dsp:nvSpPr>
        <dsp:cNvPr id="0" name=""/>
        <dsp:cNvSpPr/>
      </dsp:nvSpPr>
      <dsp:spPr>
        <a:xfrm>
          <a:off x="151268" y="695920"/>
          <a:ext cx="275034" cy="27503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570EA1-0CE8-481C-AB05-DF2DB48EB86F}">
      <dsp:nvSpPr>
        <dsp:cNvPr id="0" name=""/>
        <dsp:cNvSpPr/>
      </dsp:nvSpPr>
      <dsp:spPr>
        <a:xfrm>
          <a:off x="577572" y="583406"/>
          <a:ext cx="3703320" cy="500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23" tIns="52923" rIns="52923" bIns="52923" numCol="1" spcCol="1270" anchor="ctr" anchorCtr="0">
          <a:noAutofit/>
        </a:bodyPr>
        <a:lstStyle/>
        <a:p>
          <a:pPr marL="0" lvl="0" indent="0" algn="l" defTabSz="800100">
            <a:lnSpc>
              <a:spcPct val="100000"/>
            </a:lnSpc>
            <a:spcBef>
              <a:spcPct val="0"/>
            </a:spcBef>
            <a:spcAft>
              <a:spcPct val="35000"/>
            </a:spcAft>
            <a:buNone/>
          </a:pPr>
          <a:r>
            <a:rPr lang="en-MY" sz="1800" kern="1200"/>
            <a:t>From previous problems (Topic 3),</a:t>
          </a:r>
          <a:endParaRPr lang="en-US" sz="1800" kern="1200"/>
        </a:p>
      </dsp:txBody>
      <dsp:txXfrm>
        <a:off x="577572" y="583406"/>
        <a:ext cx="3703320" cy="500062"/>
      </dsp:txXfrm>
    </dsp:sp>
    <dsp:sp modelId="{87007751-46D6-4B7A-9F94-B29A02E963A9}">
      <dsp:nvSpPr>
        <dsp:cNvPr id="0" name=""/>
        <dsp:cNvSpPr/>
      </dsp:nvSpPr>
      <dsp:spPr>
        <a:xfrm>
          <a:off x="4280892" y="583406"/>
          <a:ext cx="3948707" cy="500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923" tIns="52923" rIns="52923" bIns="52923" numCol="1" spcCol="1270" anchor="ctr" anchorCtr="0">
          <a:noAutofit/>
        </a:bodyPr>
        <a:lstStyle/>
        <a:p>
          <a:pPr marL="0" lvl="0" indent="0" algn="l" defTabSz="488950">
            <a:lnSpc>
              <a:spcPct val="100000"/>
            </a:lnSpc>
            <a:spcBef>
              <a:spcPct val="0"/>
            </a:spcBef>
            <a:spcAft>
              <a:spcPct val="35000"/>
            </a:spcAft>
            <a:buNone/>
          </a:pPr>
          <a:r>
            <a:rPr lang="en-MY" sz="1100" kern="1200"/>
            <a:t>Performs a series of steps in a sequence. </a:t>
          </a:r>
          <a:endParaRPr lang="en-US" sz="1100" kern="1200"/>
        </a:p>
        <a:p>
          <a:pPr marL="0" lvl="0" indent="0" algn="l" defTabSz="488950">
            <a:lnSpc>
              <a:spcPct val="100000"/>
            </a:lnSpc>
            <a:spcBef>
              <a:spcPct val="0"/>
            </a:spcBef>
            <a:spcAft>
              <a:spcPct val="35000"/>
            </a:spcAft>
            <a:buNone/>
          </a:pPr>
          <a:r>
            <a:rPr lang="en-MY" sz="1100" kern="1200"/>
            <a:t>The order is important to get the accurate output.</a:t>
          </a:r>
          <a:endParaRPr lang="en-US" sz="1100" kern="1200"/>
        </a:p>
      </dsp:txBody>
      <dsp:txXfrm>
        <a:off x="4280892" y="583406"/>
        <a:ext cx="3948707" cy="50006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850" name="Rectangle 2"/>
          <p:cNvSpPr>
            <a:spLocks noGrp="1" noChangeArrowheads="1"/>
          </p:cNvSpPr>
          <p:nvPr>
            <p:ph type="hdr" sz="quarter"/>
          </p:nvPr>
        </p:nvSpPr>
        <p:spPr bwMode="auto">
          <a:xfrm>
            <a:off x="0" y="0"/>
            <a:ext cx="3054350" cy="468313"/>
          </a:xfrm>
          <a:prstGeom prst="rect">
            <a:avLst/>
          </a:prstGeom>
          <a:noFill/>
          <a:ln w="9525">
            <a:noFill/>
            <a:miter lim="800000"/>
            <a:headEnd/>
            <a:tailEnd/>
          </a:ln>
          <a:effectLst/>
        </p:spPr>
        <p:txBody>
          <a:bodyPr vert="horz" wrap="square" lIns="93657" tIns="46829" rIns="93657" bIns="46829" numCol="1" anchor="t" anchorCtr="0" compatLnSpc="1">
            <a:prstTxWarp prst="textNoShape">
              <a:avLst/>
            </a:prstTxWarp>
          </a:bodyPr>
          <a:lstStyle>
            <a:lvl1pPr defTabSz="936028" eaLnBrk="0" hangingPunct="0">
              <a:defRPr sz="1200">
                <a:latin typeface="Times New Roman" pitchFamily="18" charset="0"/>
              </a:defRPr>
            </a:lvl1pPr>
          </a:lstStyle>
          <a:p>
            <a:pPr>
              <a:defRPr/>
            </a:pPr>
            <a:endParaRPr lang="en-US"/>
          </a:p>
        </p:txBody>
      </p:sp>
      <p:sp>
        <p:nvSpPr>
          <p:cNvPr id="206851" name="Rectangle 3"/>
          <p:cNvSpPr>
            <a:spLocks noGrp="1" noChangeArrowheads="1"/>
          </p:cNvSpPr>
          <p:nvPr>
            <p:ph type="dt" sz="quarter" idx="1"/>
          </p:nvPr>
        </p:nvSpPr>
        <p:spPr bwMode="auto">
          <a:xfrm>
            <a:off x="3989388" y="0"/>
            <a:ext cx="3054350" cy="468313"/>
          </a:xfrm>
          <a:prstGeom prst="rect">
            <a:avLst/>
          </a:prstGeom>
          <a:noFill/>
          <a:ln w="9525">
            <a:noFill/>
            <a:miter lim="800000"/>
            <a:headEnd/>
            <a:tailEnd/>
          </a:ln>
          <a:effectLst/>
        </p:spPr>
        <p:txBody>
          <a:bodyPr vert="horz" wrap="square" lIns="93657" tIns="46829" rIns="93657" bIns="46829" numCol="1" anchor="t" anchorCtr="0" compatLnSpc="1">
            <a:prstTxWarp prst="textNoShape">
              <a:avLst/>
            </a:prstTxWarp>
          </a:bodyPr>
          <a:lstStyle>
            <a:lvl1pPr algn="r" defTabSz="936028" eaLnBrk="0" hangingPunct="0">
              <a:defRPr sz="1200">
                <a:latin typeface="Times New Roman" pitchFamily="18" charset="0"/>
              </a:defRPr>
            </a:lvl1pPr>
          </a:lstStyle>
          <a:p>
            <a:pPr>
              <a:defRPr/>
            </a:pPr>
            <a:endParaRPr lang="en-US"/>
          </a:p>
        </p:txBody>
      </p:sp>
      <p:sp>
        <p:nvSpPr>
          <p:cNvPr id="206852" name="Rectangle 4"/>
          <p:cNvSpPr>
            <a:spLocks noGrp="1" noChangeArrowheads="1"/>
          </p:cNvSpPr>
          <p:nvPr>
            <p:ph type="ftr" sz="quarter" idx="2"/>
          </p:nvPr>
        </p:nvSpPr>
        <p:spPr bwMode="auto">
          <a:xfrm>
            <a:off x="0" y="8875713"/>
            <a:ext cx="3054350" cy="468312"/>
          </a:xfrm>
          <a:prstGeom prst="rect">
            <a:avLst/>
          </a:prstGeom>
          <a:noFill/>
          <a:ln w="9525">
            <a:noFill/>
            <a:miter lim="800000"/>
            <a:headEnd/>
            <a:tailEnd/>
          </a:ln>
          <a:effectLst/>
        </p:spPr>
        <p:txBody>
          <a:bodyPr vert="horz" wrap="square" lIns="93657" tIns="46829" rIns="93657" bIns="46829" numCol="1" anchor="b" anchorCtr="0" compatLnSpc="1">
            <a:prstTxWarp prst="textNoShape">
              <a:avLst/>
            </a:prstTxWarp>
          </a:bodyPr>
          <a:lstStyle>
            <a:lvl1pPr defTabSz="936028" eaLnBrk="0" hangingPunct="0">
              <a:defRPr sz="1200">
                <a:latin typeface="Times New Roman" pitchFamily="18" charset="0"/>
              </a:defRPr>
            </a:lvl1pPr>
          </a:lstStyle>
          <a:p>
            <a:pPr>
              <a:defRPr/>
            </a:pPr>
            <a:endParaRPr lang="en-US"/>
          </a:p>
        </p:txBody>
      </p:sp>
      <p:sp>
        <p:nvSpPr>
          <p:cNvPr id="206853" name="Rectangle 5"/>
          <p:cNvSpPr>
            <a:spLocks noGrp="1" noChangeArrowheads="1"/>
          </p:cNvSpPr>
          <p:nvPr>
            <p:ph type="sldNum" sz="quarter" idx="3"/>
          </p:nvPr>
        </p:nvSpPr>
        <p:spPr bwMode="auto">
          <a:xfrm>
            <a:off x="3989388" y="8875713"/>
            <a:ext cx="3054350" cy="468312"/>
          </a:xfrm>
          <a:prstGeom prst="rect">
            <a:avLst/>
          </a:prstGeom>
          <a:noFill/>
          <a:ln w="9525">
            <a:noFill/>
            <a:miter lim="800000"/>
            <a:headEnd/>
            <a:tailEnd/>
          </a:ln>
          <a:effectLst/>
        </p:spPr>
        <p:txBody>
          <a:bodyPr vert="horz" wrap="square" lIns="93657" tIns="46829" rIns="93657" bIns="46829" numCol="1" anchor="b" anchorCtr="0" compatLnSpc="1">
            <a:prstTxWarp prst="textNoShape">
              <a:avLst/>
            </a:prstTxWarp>
          </a:bodyPr>
          <a:lstStyle>
            <a:lvl1pPr algn="r" defTabSz="935038" eaLnBrk="0" hangingPunct="0">
              <a:defRPr sz="1200" smtClean="0">
                <a:latin typeface="Times New Roman" panose="02020603050405020304" pitchFamily="18" charset="0"/>
              </a:defRPr>
            </a:lvl1pPr>
          </a:lstStyle>
          <a:p>
            <a:pPr>
              <a:defRPr/>
            </a:pPr>
            <a:fld id="{114FD503-7F07-413F-A6EE-3F196DE9CE7E}"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6T01:57:23.227"/>
    </inkml:context>
    <inkml:brush xml:id="br0">
      <inkml:brushProperty name="width" value="0.05" units="cm"/>
      <inkml:brushProperty name="height" value="0.05" units="cm"/>
      <inkml:brushProperty name="color" value="#E71224"/>
    </inkml:brush>
  </inkml:definitions>
  <inkml:trace contextRef="#ctx0" brushRef="#br0">0 0 320,'0'0'4482,"0"8"-3922,0 11-480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6T01:57:24.058"/>
    </inkml:context>
    <inkml:brush xml:id="br0">
      <inkml:brushProperty name="width" value="0.05" units="cm"/>
      <inkml:brushProperty name="height" value="0.05" units="cm"/>
      <inkml:brushProperty name="color" value="#E71224"/>
    </inkml:brush>
  </inkml:definitions>
  <inkml:trace contextRef="#ctx0" brushRef="#br0">0 1 1121,'0'0'5362,"0"2"-5295,0 9-67,0-8-214</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6T01:58:18.609"/>
    </inkml:context>
    <inkml:brush xml:id="br0">
      <inkml:brushProperty name="width" value="0.05" units="cm"/>
      <inkml:brushProperty name="height" value="0.05" units="cm"/>
      <inkml:brushProperty name="color" value="#E71224"/>
    </inkml:brush>
  </inkml:definitions>
  <inkml:trace contextRef="#ctx0" brushRef="#br0">48 0 240,'0'0'9725,"2"4"-8183,-2-4-1464,0 1 0,0-1 0,-1 0 0,1 1 0,0-1 0,0 0 0,0 0-1,-1 1 1,1-1 0,0 0 0,0 0 0,-1 0 0,1 1 0,0-1 0,-1 0-1,1 0 1,0 0 0,0 0 0,-1 0 0,1 1 0,0-1 0,-1 0 0,1 0-1,0 0 1,-1 0 0,1 0 0,0 0 0,-1 0 0,1 0 0,0 0 0,-1 0 0,1 0-1,0-1 1,-1 1 0,-30 0-78,23 0-520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6T01:58:21.712"/>
    </inkml:context>
    <inkml:brush xml:id="br0">
      <inkml:brushProperty name="width" value="0.05" units="cm"/>
      <inkml:brushProperty name="height" value="0.05" units="cm"/>
      <inkml:brushProperty name="color" value="#E71224"/>
    </inkml:brush>
  </inkml:definitions>
  <inkml:trace contextRef="#ctx0" brushRef="#br0">1 0 3922,'0'0'2494,"0"3"-760,0 13 774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6T01:58:22.413"/>
    </inkml:context>
    <inkml:brush xml:id="br0">
      <inkml:brushProperty name="width" value="0.05" units="cm"/>
      <inkml:brushProperty name="height" value="0.05" units="cm"/>
      <inkml:brushProperty name="color" value="#E71224"/>
    </inkml:brush>
  </inkml:definitions>
  <inkml:trace contextRef="#ctx0" brushRef="#br0">1 1 240,'0'0'10165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6T01:58:14.596"/>
    </inkml:context>
    <inkml:brush xml:id="br0">
      <inkml:brushProperty name="width" value="0.05" units="cm"/>
      <inkml:brushProperty name="height" value="0.05" units="cm"/>
      <inkml:brushProperty name="color" value="#E71224"/>
    </inkml:brush>
  </inkml:definitions>
  <inkml:trace contextRef="#ctx0" brushRef="#br0">1 0 1921,'0'19'8484,"0"-11"-8404,47-8-160,0 0-881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6T01:58:44.494"/>
    </inkml:context>
    <inkml:brush xml:id="br0">
      <inkml:brushProperty name="width" value="0.05" units="cm"/>
      <inkml:brushProperty name="height" value="0.05" units="cm"/>
      <inkml:brushProperty name="color" value="#E71224"/>
    </inkml:brush>
  </inkml:definitions>
  <inkml:trace contextRef="#ctx0" brushRef="#br0">0 0 1281,'0'1'8013,"0"9"-2954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11-16T01:58:45.061"/>
    </inkml:context>
    <inkml:brush xml:id="br0">
      <inkml:brushProperty name="width" value="0.05" units="cm"/>
      <inkml:brushProperty name="height" value="0.05" units="cm"/>
      <inkml:brushProperty name="color" value="#E71224"/>
    </inkml:brush>
  </inkml:definitions>
  <inkml:trace contextRef="#ctx0" brushRef="#br0">1 11 1441,'0'0'1200,"0"-10"7684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Rectangle 3"/>
          <p:cNvSpPr>
            <a:spLocks noGrp="1" noChangeArrowheads="1"/>
          </p:cNvSpPr>
          <p:nvPr>
            <p:ph type="body" idx="1"/>
          </p:nvPr>
        </p:nvSpPr>
        <p:spPr bwMode="auto">
          <a:xfrm>
            <a:off x="939800" y="4438650"/>
            <a:ext cx="51657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7"/>
          <p:cNvSpPr>
            <a:spLocks noGrp="1" noChangeArrowheads="1"/>
          </p:cNvSpPr>
          <p:nvPr>
            <p:ph type="sldNum" sz="quarter" idx="4294967295"/>
          </p:nvPr>
        </p:nvSpPr>
        <p:spPr bwMode="auto">
          <a:xfrm>
            <a:off x="3990975" y="8877300"/>
            <a:ext cx="3052763"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defRPr>
                <a:solidFill>
                  <a:schemeClr val="tx1"/>
                </a:solidFill>
                <a:latin typeface="Arial" panose="020B0604020202020204" pitchFamily="34" charset="0"/>
              </a:defRPr>
            </a:lvl1pPr>
            <a:lvl2pPr marL="742950" indent="-285750" defTabSz="935038">
              <a:defRPr>
                <a:solidFill>
                  <a:schemeClr val="tx1"/>
                </a:solidFill>
                <a:latin typeface="Arial" panose="020B0604020202020204" pitchFamily="34" charset="0"/>
              </a:defRPr>
            </a:lvl2pPr>
            <a:lvl3pPr marL="1143000" indent="-228600" defTabSz="935038">
              <a:defRPr>
                <a:solidFill>
                  <a:schemeClr val="tx1"/>
                </a:solidFill>
                <a:latin typeface="Arial" panose="020B0604020202020204" pitchFamily="34" charset="0"/>
              </a:defRPr>
            </a:lvl3pPr>
            <a:lvl4pPr marL="1600200" indent="-228600" defTabSz="935038">
              <a:defRPr>
                <a:solidFill>
                  <a:schemeClr val="tx1"/>
                </a:solidFill>
                <a:latin typeface="Arial" panose="020B0604020202020204" pitchFamily="34" charset="0"/>
              </a:defRPr>
            </a:lvl4pPr>
            <a:lvl5pPr marL="2057400" indent="-228600" defTabSz="935038">
              <a:defRPr>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a:solidFill>
                  <a:schemeClr val="tx1"/>
                </a:solidFill>
                <a:latin typeface="Arial" panose="020B0604020202020204" pitchFamily="34" charset="0"/>
              </a:defRPr>
            </a:lvl9pPr>
          </a:lstStyle>
          <a:p>
            <a:fld id="{7FF3E954-0188-4E2E-A2C8-1B7FC0485635}" type="slidenum">
              <a:rPr lang="en-US" altLang="en-US" sz="2400">
                <a:latin typeface="Times New Roman" panose="02020603050405020304" pitchFamily="18" charset="0"/>
              </a:rPr>
              <a:pPr/>
              <a:t>26</a:t>
            </a:fld>
            <a:endParaRPr lang="en-US" altLang="en-US" sz="240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bwMode="auto">
          <a:xfrm>
            <a:off x="0" y="309563"/>
            <a:ext cx="1588" cy="1587"/>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sp>
      <p:sp>
        <p:nvSpPr>
          <p:cNvPr id="66564" name="Rectangle 3"/>
          <p:cNvSpPr>
            <a:spLocks noGrp="1" noChangeArrowheads="1"/>
          </p:cNvSpPr>
          <p:nvPr>
            <p:ph type="body" idx="1"/>
          </p:nvPr>
        </p:nvSpPr>
        <p:spPr bwMode="auto">
          <a:xfrm>
            <a:off x="517525" y="4411663"/>
            <a:ext cx="6016625"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a:extLst>
              <a:ext uri="{FF2B5EF4-FFF2-40B4-BE49-F238E27FC236}">
                <a16:creationId xmlns:a16="http://schemas.microsoft.com/office/drawing/2014/main" id="{4CAC5AB2-7364-C0BC-205D-D76A4FD43791}"/>
              </a:ext>
            </a:extLst>
          </p:cNvPr>
          <p:cNvSpPr>
            <a:spLocks noGrp="1" noRot="1" noChangeAspect="1"/>
          </p:cNvSpPr>
          <p:nvPr>
            <p:ph type="sldImg"/>
          </p:nvPr>
        </p:nvSpPr>
        <p:spPr bwMode="auto">
          <a:xfrm>
            <a:off x="1419225" y="1168400"/>
            <a:ext cx="4206875" cy="315436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8" name="Notes Placeholder 2">
            <a:extLst>
              <a:ext uri="{FF2B5EF4-FFF2-40B4-BE49-F238E27FC236}">
                <a16:creationId xmlns:a16="http://schemas.microsoft.com/office/drawing/2014/main" id="{F560053F-6CD5-D8C3-604C-42FA627825FD}"/>
              </a:ext>
            </a:extLst>
          </p:cNvPr>
          <p:cNvSpPr>
            <a:spLocks noGrp="1" noChangeArrowheads="1"/>
          </p:cNvSpPr>
          <p:nvPr>
            <p:ph type="body" idx="1"/>
          </p:nvPr>
        </p:nvSpPr>
        <p:spPr bwMode="auto">
          <a:xfrm>
            <a:off x="704850" y="4497388"/>
            <a:ext cx="5635625" cy="3679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DC8CDACD-024E-280E-140C-A7CC65165541}"/>
              </a:ext>
            </a:extLst>
          </p:cNvPr>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6" name="Rectangle 3">
            <a:extLst>
              <a:ext uri="{FF2B5EF4-FFF2-40B4-BE49-F238E27FC236}">
                <a16:creationId xmlns:a16="http://schemas.microsoft.com/office/drawing/2014/main" id="{32C482EC-888E-F10E-B1F2-A51D3A3DFE3E}"/>
              </a:ext>
            </a:extLst>
          </p:cNvPr>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AF076190-8A80-7610-2C84-92188647D874}"/>
              </a:ext>
            </a:extLst>
          </p:cNvPr>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4" name="Rectangle 3">
            <a:extLst>
              <a:ext uri="{FF2B5EF4-FFF2-40B4-BE49-F238E27FC236}">
                <a16:creationId xmlns:a16="http://schemas.microsoft.com/office/drawing/2014/main" id="{357F1861-E4AF-FA86-F3FF-9B2E27534E8E}"/>
              </a:ext>
            </a:extLst>
          </p:cNvPr>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7"/>
          <p:cNvSpPr>
            <a:spLocks noGrp="1" noChangeArrowheads="1"/>
          </p:cNvSpPr>
          <p:nvPr>
            <p:ph type="sldNum" sz="quarter" idx="4294967295"/>
          </p:nvPr>
        </p:nvSpPr>
        <p:spPr bwMode="auto">
          <a:xfrm>
            <a:off x="3990975" y="8877300"/>
            <a:ext cx="3052763"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defRPr>
                <a:solidFill>
                  <a:schemeClr val="tx1"/>
                </a:solidFill>
                <a:latin typeface="Arial" panose="020B0604020202020204" pitchFamily="34" charset="0"/>
              </a:defRPr>
            </a:lvl1pPr>
            <a:lvl2pPr marL="742950" indent="-285750" defTabSz="935038">
              <a:defRPr>
                <a:solidFill>
                  <a:schemeClr val="tx1"/>
                </a:solidFill>
                <a:latin typeface="Arial" panose="020B0604020202020204" pitchFamily="34" charset="0"/>
              </a:defRPr>
            </a:lvl2pPr>
            <a:lvl3pPr marL="1143000" indent="-228600" defTabSz="935038">
              <a:defRPr>
                <a:solidFill>
                  <a:schemeClr val="tx1"/>
                </a:solidFill>
                <a:latin typeface="Arial" panose="020B0604020202020204" pitchFamily="34" charset="0"/>
              </a:defRPr>
            </a:lvl3pPr>
            <a:lvl4pPr marL="1600200" indent="-228600" defTabSz="935038">
              <a:defRPr>
                <a:solidFill>
                  <a:schemeClr val="tx1"/>
                </a:solidFill>
                <a:latin typeface="Arial" panose="020B0604020202020204" pitchFamily="34" charset="0"/>
              </a:defRPr>
            </a:lvl4pPr>
            <a:lvl5pPr marL="2057400" indent="-228600" defTabSz="935038">
              <a:defRPr>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a:solidFill>
                  <a:schemeClr val="tx1"/>
                </a:solidFill>
                <a:latin typeface="Arial" panose="020B0604020202020204" pitchFamily="34" charset="0"/>
              </a:defRPr>
            </a:lvl9pPr>
          </a:lstStyle>
          <a:p>
            <a:fld id="{FDC23985-4808-4C14-9DC6-F5BBB825111A}" type="slidenum">
              <a:rPr lang="en-US" altLang="en-US" sz="2400">
                <a:latin typeface="Times New Roman" panose="02020603050405020304" pitchFamily="18" charset="0"/>
              </a:rPr>
              <a:pPr/>
              <a:t>36</a:t>
            </a:fld>
            <a:endParaRPr lang="en-US" altLang="en-US" sz="2400">
              <a:latin typeface="Times New Roman" panose="02020603050405020304" pitchFamily="18" charset="0"/>
            </a:endParaRPr>
          </a:p>
        </p:txBody>
      </p:sp>
      <p:sp>
        <p:nvSpPr>
          <p:cNvPr id="73731" name="Rectangle 2"/>
          <p:cNvSpPr>
            <a:spLocks noGrp="1" noRot="1" noChangeAspect="1" noChangeArrowheads="1" noTextEdit="1"/>
          </p:cNvSpPr>
          <p:nvPr>
            <p:ph type="sldImg"/>
          </p:nvPr>
        </p:nvSpPr>
        <p:spPr bwMode="auto">
          <a:xfrm>
            <a:off x="0" y="309563"/>
            <a:ext cx="1588" cy="1587"/>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sp>
      <p:sp>
        <p:nvSpPr>
          <p:cNvPr id="73732" name="Rectangle 3"/>
          <p:cNvSpPr>
            <a:spLocks noGrp="1" noChangeArrowheads="1"/>
          </p:cNvSpPr>
          <p:nvPr>
            <p:ph type="body" idx="1"/>
          </p:nvPr>
        </p:nvSpPr>
        <p:spPr bwMode="auto">
          <a:xfrm>
            <a:off x="517525" y="4411663"/>
            <a:ext cx="6016625"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Rectangle 3"/>
          <p:cNvSpPr>
            <a:spLocks noGrp="1" noChangeArrowheads="1"/>
          </p:cNvSpPr>
          <p:nvPr>
            <p:ph type="body" idx="1"/>
          </p:nvPr>
        </p:nvSpPr>
        <p:spPr bwMode="auto">
          <a:xfrm>
            <a:off x="939800" y="4438650"/>
            <a:ext cx="51657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8" name="Rectangle 7"/>
          <p:cNvSpPr>
            <a:spLocks noGrp="1" noChangeArrowheads="1"/>
          </p:cNvSpPr>
          <p:nvPr>
            <p:ph type="sldNum" sz="quarter" idx="4294967295"/>
          </p:nvPr>
        </p:nvSpPr>
        <p:spPr bwMode="auto">
          <a:xfrm>
            <a:off x="3990975" y="8877300"/>
            <a:ext cx="3052763"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defRPr>
                <a:solidFill>
                  <a:schemeClr val="tx1"/>
                </a:solidFill>
                <a:latin typeface="Arial" panose="020B0604020202020204" pitchFamily="34" charset="0"/>
              </a:defRPr>
            </a:lvl1pPr>
            <a:lvl2pPr marL="742950" indent="-285750" defTabSz="935038">
              <a:defRPr>
                <a:solidFill>
                  <a:schemeClr val="tx1"/>
                </a:solidFill>
                <a:latin typeface="Arial" panose="020B0604020202020204" pitchFamily="34" charset="0"/>
              </a:defRPr>
            </a:lvl2pPr>
            <a:lvl3pPr marL="1143000" indent="-228600" defTabSz="935038">
              <a:defRPr>
                <a:solidFill>
                  <a:schemeClr val="tx1"/>
                </a:solidFill>
                <a:latin typeface="Arial" panose="020B0604020202020204" pitchFamily="34" charset="0"/>
              </a:defRPr>
            </a:lvl3pPr>
            <a:lvl4pPr marL="1600200" indent="-228600" defTabSz="935038">
              <a:defRPr>
                <a:solidFill>
                  <a:schemeClr val="tx1"/>
                </a:solidFill>
                <a:latin typeface="Arial" panose="020B0604020202020204" pitchFamily="34" charset="0"/>
              </a:defRPr>
            </a:lvl4pPr>
            <a:lvl5pPr marL="2057400" indent="-228600" defTabSz="935038">
              <a:defRPr>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a:solidFill>
                  <a:schemeClr val="tx1"/>
                </a:solidFill>
                <a:latin typeface="Arial" panose="020B0604020202020204" pitchFamily="34" charset="0"/>
              </a:defRPr>
            </a:lvl9pPr>
          </a:lstStyle>
          <a:p>
            <a:fld id="{3D85064D-D13D-42F0-BFAD-1E39290F5906}" type="slidenum">
              <a:rPr lang="en-US" altLang="en-US" sz="2400">
                <a:latin typeface="Times New Roman" panose="02020603050405020304" pitchFamily="18" charset="0"/>
              </a:rPr>
              <a:pPr/>
              <a:t>41</a:t>
            </a:fld>
            <a:endParaRPr lang="en-US" altLang="en-US" sz="2400">
              <a:latin typeface="Times New Roman" panose="02020603050405020304" pitchFamily="18" charset="0"/>
            </a:endParaRPr>
          </a:p>
        </p:txBody>
      </p:sp>
      <p:sp>
        <p:nvSpPr>
          <p:cNvPr id="80899" name="Rectangle 2"/>
          <p:cNvSpPr>
            <a:spLocks noGrp="1" noRot="1" noChangeAspect="1" noChangeArrowheads="1" noTextEdit="1"/>
          </p:cNvSpPr>
          <p:nvPr>
            <p:ph type="sldImg"/>
          </p:nvPr>
        </p:nvSpPr>
        <p:spPr bwMode="auto">
          <a:xfrm>
            <a:off x="0" y="309563"/>
            <a:ext cx="1588" cy="1587"/>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sp>
      <p:sp>
        <p:nvSpPr>
          <p:cNvPr id="80900" name="Rectangle 3"/>
          <p:cNvSpPr>
            <a:spLocks noGrp="1" noChangeArrowheads="1"/>
          </p:cNvSpPr>
          <p:nvPr>
            <p:ph type="body" idx="1"/>
          </p:nvPr>
        </p:nvSpPr>
        <p:spPr bwMode="auto">
          <a:xfrm>
            <a:off x="517525" y="4411663"/>
            <a:ext cx="6016625"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7"/>
          <p:cNvSpPr>
            <a:spLocks noGrp="1" noChangeArrowheads="1"/>
          </p:cNvSpPr>
          <p:nvPr>
            <p:ph type="sldNum" sz="quarter" idx="4294967295"/>
          </p:nvPr>
        </p:nvSpPr>
        <p:spPr bwMode="auto">
          <a:xfrm>
            <a:off x="3990975" y="8877300"/>
            <a:ext cx="3052763"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defRPr>
                <a:solidFill>
                  <a:schemeClr val="tx1"/>
                </a:solidFill>
                <a:latin typeface="Arial" panose="020B0604020202020204" pitchFamily="34" charset="0"/>
              </a:defRPr>
            </a:lvl1pPr>
            <a:lvl2pPr marL="742950" indent="-285750" defTabSz="935038">
              <a:defRPr>
                <a:solidFill>
                  <a:schemeClr val="tx1"/>
                </a:solidFill>
                <a:latin typeface="Arial" panose="020B0604020202020204" pitchFamily="34" charset="0"/>
              </a:defRPr>
            </a:lvl2pPr>
            <a:lvl3pPr marL="1143000" indent="-228600" defTabSz="935038">
              <a:defRPr>
                <a:solidFill>
                  <a:schemeClr val="tx1"/>
                </a:solidFill>
                <a:latin typeface="Arial" panose="020B0604020202020204" pitchFamily="34" charset="0"/>
              </a:defRPr>
            </a:lvl3pPr>
            <a:lvl4pPr marL="1600200" indent="-228600" defTabSz="935038">
              <a:defRPr>
                <a:solidFill>
                  <a:schemeClr val="tx1"/>
                </a:solidFill>
                <a:latin typeface="Arial" panose="020B0604020202020204" pitchFamily="34" charset="0"/>
              </a:defRPr>
            </a:lvl4pPr>
            <a:lvl5pPr marL="2057400" indent="-228600" defTabSz="935038">
              <a:defRPr>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a:solidFill>
                  <a:schemeClr val="tx1"/>
                </a:solidFill>
                <a:latin typeface="Arial" panose="020B0604020202020204" pitchFamily="34" charset="0"/>
              </a:defRPr>
            </a:lvl9pPr>
          </a:lstStyle>
          <a:p>
            <a:fld id="{C02FE05D-7B63-4F57-A783-81F8B82A2975}" type="slidenum">
              <a:rPr lang="en-US" altLang="en-US" sz="2400">
                <a:latin typeface="Times New Roman" panose="02020603050405020304" pitchFamily="18" charset="0"/>
              </a:rPr>
              <a:pPr/>
              <a:t>42</a:t>
            </a:fld>
            <a:endParaRPr lang="en-US" altLang="en-US" sz="2400">
              <a:latin typeface="Times New Roman" panose="02020603050405020304" pitchFamily="18" charset="0"/>
            </a:endParaRPr>
          </a:p>
        </p:txBody>
      </p:sp>
      <p:sp>
        <p:nvSpPr>
          <p:cNvPr id="82947" name="Rectangle 2"/>
          <p:cNvSpPr>
            <a:spLocks noGrp="1" noRot="1" noChangeAspect="1" noChangeArrowheads="1" noTextEdit="1"/>
          </p:cNvSpPr>
          <p:nvPr>
            <p:ph type="sldImg"/>
          </p:nvPr>
        </p:nvSpPr>
        <p:spPr bwMode="auto">
          <a:xfrm>
            <a:off x="0" y="309563"/>
            <a:ext cx="1588" cy="1587"/>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sp>
      <p:sp>
        <p:nvSpPr>
          <p:cNvPr id="82948" name="Rectangle 3"/>
          <p:cNvSpPr>
            <a:spLocks noGrp="1" noChangeArrowheads="1"/>
          </p:cNvSpPr>
          <p:nvPr>
            <p:ph type="body" idx="1"/>
          </p:nvPr>
        </p:nvSpPr>
        <p:spPr bwMode="auto">
          <a:xfrm>
            <a:off x="517525" y="4411663"/>
            <a:ext cx="6016625"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p:cNvSpPr>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p:cNvSpPr>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p:cNvSpPr>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p:cNvSpPr>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p:cNvSpPr>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p:cNvSpPr>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F776CD13-BA89-E12B-9456-37B9FE00BDEC}"/>
              </a:ext>
            </a:extLst>
          </p:cNvPr>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0" name="Rectangle 3">
            <a:extLst>
              <a:ext uri="{FF2B5EF4-FFF2-40B4-BE49-F238E27FC236}">
                <a16:creationId xmlns:a16="http://schemas.microsoft.com/office/drawing/2014/main" id="{EC025DA7-D7E6-0395-A5B9-BF84E96E3C8C}"/>
              </a:ext>
            </a:extLst>
          </p:cNvPr>
          <p:cNvSpPr>
            <a:spLocks noGrp="1" noChangeArrowheads="1"/>
          </p:cNvSpPr>
          <p:nvPr>
            <p:ph type="body" idx="1"/>
          </p:nvPr>
        </p:nvSpPr>
        <p:spPr bwMode="auto">
          <a:xfrm>
            <a:off x="939800" y="4438650"/>
            <a:ext cx="51657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7"/>
          <p:cNvSpPr>
            <a:spLocks noGrp="1" noChangeArrowheads="1"/>
          </p:cNvSpPr>
          <p:nvPr>
            <p:ph type="sldNum" sz="quarter" idx="4294967295"/>
          </p:nvPr>
        </p:nvSpPr>
        <p:spPr bwMode="auto">
          <a:xfrm>
            <a:off x="3990975" y="8877300"/>
            <a:ext cx="3052763"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defRPr>
                <a:solidFill>
                  <a:schemeClr val="tx1"/>
                </a:solidFill>
                <a:latin typeface="Arial" panose="020B0604020202020204" pitchFamily="34" charset="0"/>
              </a:defRPr>
            </a:lvl1pPr>
            <a:lvl2pPr marL="742950" indent="-285750" defTabSz="935038">
              <a:defRPr>
                <a:solidFill>
                  <a:schemeClr val="tx1"/>
                </a:solidFill>
                <a:latin typeface="Arial" panose="020B0604020202020204" pitchFamily="34" charset="0"/>
              </a:defRPr>
            </a:lvl2pPr>
            <a:lvl3pPr marL="1143000" indent="-228600" defTabSz="935038">
              <a:defRPr>
                <a:solidFill>
                  <a:schemeClr val="tx1"/>
                </a:solidFill>
                <a:latin typeface="Arial" panose="020B0604020202020204" pitchFamily="34" charset="0"/>
              </a:defRPr>
            </a:lvl3pPr>
            <a:lvl4pPr marL="1600200" indent="-228600" defTabSz="935038">
              <a:defRPr>
                <a:solidFill>
                  <a:schemeClr val="tx1"/>
                </a:solidFill>
                <a:latin typeface="Arial" panose="020B0604020202020204" pitchFamily="34" charset="0"/>
              </a:defRPr>
            </a:lvl4pPr>
            <a:lvl5pPr marL="2057400" indent="-228600" defTabSz="935038">
              <a:defRPr>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a:solidFill>
                  <a:schemeClr val="tx1"/>
                </a:solidFill>
                <a:latin typeface="Arial" panose="020B0604020202020204" pitchFamily="34" charset="0"/>
              </a:defRPr>
            </a:lvl9pPr>
          </a:lstStyle>
          <a:p>
            <a:fld id="{1AE25030-7194-4EE4-8793-C23106C97CBE}" type="slidenum">
              <a:rPr lang="en-US" altLang="en-US" sz="2400">
                <a:latin typeface="Times New Roman" panose="02020603050405020304" pitchFamily="18" charset="0"/>
              </a:rPr>
              <a:pPr/>
              <a:t>57</a:t>
            </a:fld>
            <a:endParaRPr lang="en-US" altLang="en-US" sz="2400">
              <a:latin typeface="Times New Roman" panose="02020603050405020304" pitchFamily="18" charset="0"/>
            </a:endParaRPr>
          </a:p>
        </p:txBody>
      </p:sp>
      <p:sp>
        <p:nvSpPr>
          <p:cNvPr id="113667" name="Rectangle 2"/>
          <p:cNvSpPr>
            <a:spLocks noGrp="1" noRot="1" noChangeAspect="1" noChangeArrowheads="1" noTextEdit="1"/>
          </p:cNvSpPr>
          <p:nvPr>
            <p:ph type="sldImg"/>
          </p:nvPr>
        </p:nvSpPr>
        <p:spPr bwMode="auto">
          <a:xfrm>
            <a:off x="0" y="309563"/>
            <a:ext cx="1588" cy="1587"/>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sp>
      <p:sp>
        <p:nvSpPr>
          <p:cNvPr id="113668" name="Rectangle 3"/>
          <p:cNvSpPr>
            <a:spLocks noGrp="1" noChangeArrowheads="1"/>
          </p:cNvSpPr>
          <p:nvPr>
            <p:ph type="body" idx="1"/>
          </p:nvPr>
        </p:nvSpPr>
        <p:spPr bwMode="auto">
          <a:xfrm>
            <a:off x="517525" y="4411663"/>
            <a:ext cx="6016625"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4" name="Rectangle 7"/>
          <p:cNvSpPr>
            <a:spLocks noGrp="1" noChangeArrowheads="1"/>
          </p:cNvSpPr>
          <p:nvPr>
            <p:ph type="sldNum" sz="quarter" idx="4294967295"/>
          </p:nvPr>
        </p:nvSpPr>
        <p:spPr bwMode="auto">
          <a:xfrm>
            <a:off x="3990975" y="8877300"/>
            <a:ext cx="3052763"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defRPr>
                <a:solidFill>
                  <a:schemeClr val="tx1"/>
                </a:solidFill>
                <a:latin typeface="Arial" panose="020B0604020202020204" pitchFamily="34" charset="0"/>
              </a:defRPr>
            </a:lvl1pPr>
            <a:lvl2pPr marL="742950" indent="-285750" defTabSz="935038">
              <a:defRPr>
                <a:solidFill>
                  <a:schemeClr val="tx1"/>
                </a:solidFill>
                <a:latin typeface="Arial" panose="020B0604020202020204" pitchFamily="34" charset="0"/>
              </a:defRPr>
            </a:lvl2pPr>
            <a:lvl3pPr marL="1143000" indent="-228600" defTabSz="935038">
              <a:defRPr>
                <a:solidFill>
                  <a:schemeClr val="tx1"/>
                </a:solidFill>
                <a:latin typeface="Arial" panose="020B0604020202020204" pitchFamily="34" charset="0"/>
              </a:defRPr>
            </a:lvl3pPr>
            <a:lvl4pPr marL="1600200" indent="-228600" defTabSz="935038">
              <a:defRPr>
                <a:solidFill>
                  <a:schemeClr val="tx1"/>
                </a:solidFill>
                <a:latin typeface="Arial" panose="020B0604020202020204" pitchFamily="34" charset="0"/>
              </a:defRPr>
            </a:lvl4pPr>
            <a:lvl5pPr marL="2057400" indent="-228600" defTabSz="935038">
              <a:defRPr>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a:solidFill>
                  <a:schemeClr val="tx1"/>
                </a:solidFill>
                <a:latin typeface="Arial" panose="020B0604020202020204" pitchFamily="34" charset="0"/>
              </a:defRPr>
            </a:lvl9pPr>
          </a:lstStyle>
          <a:p>
            <a:fld id="{1B14CF63-92C4-4772-B11E-DE6867178BB0}" type="slidenum">
              <a:rPr lang="en-US" altLang="en-US" sz="2400">
                <a:latin typeface="Times New Roman" panose="02020603050405020304" pitchFamily="18" charset="0"/>
              </a:rPr>
              <a:pPr/>
              <a:t>58</a:t>
            </a:fld>
            <a:endParaRPr lang="en-US" altLang="en-US" sz="2400">
              <a:latin typeface="Times New Roman" panose="02020603050405020304" pitchFamily="18" charset="0"/>
            </a:endParaRPr>
          </a:p>
        </p:txBody>
      </p:sp>
      <p:sp>
        <p:nvSpPr>
          <p:cNvPr id="115715" name="Rectangle 2"/>
          <p:cNvSpPr>
            <a:spLocks noGrp="1" noRot="1" noChangeAspect="1" noChangeArrowheads="1" noTextEdit="1"/>
          </p:cNvSpPr>
          <p:nvPr>
            <p:ph type="sldImg"/>
          </p:nvPr>
        </p:nvSpPr>
        <p:spPr bwMode="auto">
          <a:xfrm>
            <a:off x="0" y="309563"/>
            <a:ext cx="1588" cy="1587"/>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sp>
      <p:sp>
        <p:nvSpPr>
          <p:cNvPr id="115716" name="Rectangle 3"/>
          <p:cNvSpPr>
            <a:spLocks noGrp="1" noChangeArrowheads="1"/>
          </p:cNvSpPr>
          <p:nvPr>
            <p:ph type="body" idx="1"/>
          </p:nvPr>
        </p:nvSpPr>
        <p:spPr bwMode="auto">
          <a:xfrm>
            <a:off x="517525" y="4411663"/>
            <a:ext cx="6016625"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Rectangle 3"/>
          <p:cNvSpPr>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Rectangle 3"/>
          <p:cNvSpPr>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Rectangle 3"/>
          <p:cNvSpPr>
            <a:spLocks noGrp="1" noChangeArrowheads="1"/>
          </p:cNvSpPr>
          <p:nvPr>
            <p:ph type="body" idx="1"/>
          </p:nvPr>
        </p:nvSpPr>
        <p:spPr bwMode="auto">
          <a:xfrm>
            <a:off x="939800" y="4438650"/>
            <a:ext cx="51657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Rectangle 3"/>
          <p:cNvSpPr>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Rectangle 3"/>
          <p:cNvSpPr>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Rectangle 3"/>
          <p:cNvSpPr>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Rectangle 3"/>
          <p:cNvSpPr>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Rectangle 3"/>
          <p:cNvSpPr>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Rectangle 3"/>
          <p:cNvSpPr>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Rectangle 3"/>
          <p:cNvSpPr>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Rectangle 3"/>
          <p:cNvSpPr>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Rectangle 3"/>
          <p:cNvSpPr>
            <a:spLocks noGrp="1" noChangeArrowheads="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62" tIns="46831" rIns="93662" bIns="46831"/>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1554" name="Rectangle 7"/>
          <p:cNvSpPr>
            <a:spLocks noGrp="1" noChangeArrowheads="1"/>
          </p:cNvSpPr>
          <p:nvPr>
            <p:ph type="sldNum" sz="quarter" idx="4294967295"/>
          </p:nvPr>
        </p:nvSpPr>
        <p:spPr bwMode="auto">
          <a:xfrm>
            <a:off x="3990975" y="8877300"/>
            <a:ext cx="3052763"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defRPr>
                <a:solidFill>
                  <a:schemeClr val="tx1"/>
                </a:solidFill>
                <a:latin typeface="Arial" panose="020B0604020202020204" pitchFamily="34" charset="0"/>
              </a:defRPr>
            </a:lvl1pPr>
            <a:lvl2pPr marL="742950" indent="-285750" defTabSz="935038">
              <a:defRPr>
                <a:solidFill>
                  <a:schemeClr val="tx1"/>
                </a:solidFill>
                <a:latin typeface="Arial" panose="020B0604020202020204" pitchFamily="34" charset="0"/>
              </a:defRPr>
            </a:lvl2pPr>
            <a:lvl3pPr marL="1143000" indent="-228600" defTabSz="935038">
              <a:defRPr>
                <a:solidFill>
                  <a:schemeClr val="tx1"/>
                </a:solidFill>
                <a:latin typeface="Arial" panose="020B0604020202020204" pitchFamily="34" charset="0"/>
              </a:defRPr>
            </a:lvl3pPr>
            <a:lvl4pPr marL="1600200" indent="-228600" defTabSz="935038">
              <a:defRPr>
                <a:solidFill>
                  <a:schemeClr val="tx1"/>
                </a:solidFill>
                <a:latin typeface="Arial" panose="020B0604020202020204" pitchFamily="34" charset="0"/>
              </a:defRPr>
            </a:lvl4pPr>
            <a:lvl5pPr marL="2057400" indent="-228600" defTabSz="935038">
              <a:defRPr>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a:solidFill>
                  <a:schemeClr val="tx1"/>
                </a:solidFill>
                <a:latin typeface="Arial" panose="020B0604020202020204" pitchFamily="34" charset="0"/>
              </a:defRPr>
            </a:lvl9pPr>
          </a:lstStyle>
          <a:p>
            <a:fld id="{404F54E7-9E02-4FFB-AF63-443F7F3876BF}" type="slidenum">
              <a:rPr lang="en-US" altLang="en-US" sz="2400">
                <a:latin typeface="Times New Roman" panose="02020603050405020304" pitchFamily="18" charset="0"/>
              </a:rPr>
              <a:pPr/>
              <a:t>81</a:t>
            </a:fld>
            <a:endParaRPr lang="en-US" altLang="en-US" sz="2400">
              <a:latin typeface="Times New Roman" panose="02020603050405020304" pitchFamily="18" charset="0"/>
            </a:endParaRPr>
          </a:p>
        </p:txBody>
      </p:sp>
      <p:sp>
        <p:nvSpPr>
          <p:cNvPr id="151555" name="Rectangle 2"/>
          <p:cNvSpPr>
            <a:spLocks noGrp="1" noRot="1" noChangeAspect="1" noChangeArrowheads="1" noTextEdit="1"/>
          </p:cNvSpPr>
          <p:nvPr>
            <p:ph type="sldImg"/>
          </p:nvPr>
        </p:nvSpPr>
        <p:spPr bwMode="auto">
          <a:xfrm>
            <a:off x="0" y="309563"/>
            <a:ext cx="1588" cy="1587"/>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sp>
      <p:sp>
        <p:nvSpPr>
          <p:cNvPr id="151556" name="Rectangle 3"/>
          <p:cNvSpPr>
            <a:spLocks noGrp="1" noChangeArrowheads="1"/>
          </p:cNvSpPr>
          <p:nvPr>
            <p:ph type="body" idx="1"/>
          </p:nvPr>
        </p:nvSpPr>
        <p:spPr bwMode="auto">
          <a:xfrm>
            <a:off x="517525" y="4411663"/>
            <a:ext cx="6016625"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Rectangle 3"/>
          <p:cNvSpPr>
            <a:spLocks noGrp="1" noChangeArrowheads="1"/>
          </p:cNvSpPr>
          <p:nvPr>
            <p:ph type="body" idx="1"/>
          </p:nvPr>
        </p:nvSpPr>
        <p:spPr bwMode="auto">
          <a:xfrm>
            <a:off x="939800" y="4438650"/>
            <a:ext cx="51657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3"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1"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9"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en-US" altLang="en-US"/>
          </a:p>
        </p:txBody>
      </p:sp>
    </p:spTree>
    <p:extLst>
      <p:ext uri="{BB962C8B-B14F-4D97-AF65-F5344CB8AC3E}">
        <p14:creationId xmlns:p14="http://schemas.microsoft.com/office/powerpoint/2010/main" val="3718850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bwMode="auto">
          <a:xfrm>
            <a:off x="1187450" y="701675"/>
            <a:ext cx="4670425" cy="3503613"/>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Rectangle 3"/>
          <p:cNvSpPr>
            <a:spLocks noGrp="1" noChangeArrowheads="1"/>
          </p:cNvSpPr>
          <p:nvPr>
            <p:ph type="body" idx="1"/>
          </p:nvPr>
        </p:nvSpPr>
        <p:spPr bwMode="auto">
          <a:xfrm>
            <a:off x="939800" y="4438650"/>
            <a:ext cx="51657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lIns="93662" tIns="46831" rIns="93662" bIns="46831"/>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7"/>
          <p:cNvSpPr>
            <a:spLocks noGrp="1" noChangeArrowheads="1"/>
          </p:cNvSpPr>
          <p:nvPr>
            <p:ph type="sldNum" sz="quarter" idx="4294967295"/>
          </p:nvPr>
        </p:nvSpPr>
        <p:spPr bwMode="auto">
          <a:xfrm>
            <a:off x="3990975" y="8877300"/>
            <a:ext cx="3052763"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defRPr>
                <a:solidFill>
                  <a:schemeClr val="tx1"/>
                </a:solidFill>
                <a:latin typeface="Arial" panose="020B0604020202020204" pitchFamily="34" charset="0"/>
              </a:defRPr>
            </a:lvl1pPr>
            <a:lvl2pPr marL="742950" indent="-285750" defTabSz="935038">
              <a:defRPr>
                <a:solidFill>
                  <a:schemeClr val="tx1"/>
                </a:solidFill>
                <a:latin typeface="Arial" panose="020B0604020202020204" pitchFamily="34" charset="0"/>
              </a:defRPr>
            </a:lvl2pPr>
            <a:lvl3pPr marL="1143000" indent="-228600" defTabSz="935038">
              <a:defRPr>
                <a:solidFill>
                  <a:schemeClr val="tx1"/>
                </a:solidFill>
                <a:latin typeface="Arial" panose="020B0604020202020204" pitchFamily="34" charset="0"/>
              </a:defRPr>
            </a:lvl3pPr>
            <a:lvl4pPr marL="1600200" indent="-228600" defTabSz="935038">
              <a:defRPr>
                <a:solidFill>
                  <a:schemeClr val="tx1"/>
                </a:solidFill>
                <a:latin typeface="Arial" panose="020B0604020202020204" pitchFamily="34" charset="0"/>
              </a:defRPr>
            </a:lvl4pPr>
            <a:lvl5pPr marL="2057400" indent="-228600" defTabSz="935038">
              <a:defRPr>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a:solidFill>
                  <a:schemeClr val="tx1"/>
                </a:solidFill>
                <a:latin typeface="Arial" panose="020B0604020202020204" pitchFamily="34" charset="0"/>
              </a:defRPr>
            </a:lvl9pPr>
          </a:lstStyle>
          <a:p>
            <a:fld id="{1A908AD4-FF4E-4180-8293-26E61C45EA54}" type="slidenum">
              <a:rPr lang="en-US" altLang="en-US" sz="2400">
                <a:latin typeface="Times New Roman" panose="02020603050405020304" pitchFamily="18" charset="0"/>
              </a:rPr>
              <a:pPr/>
              <a:t>13</a:t>
            </a:fld>
            <a:endParaRPr lang="en-US" altLang="en-US" sz="2400">
              <a:latin typeface="Times New Roman" panose="02020603050405020304" pitchFamily="18" charset="0"/>
            </a:endParaRPr>
          </a:p>
        </p:txBody>
      </p:sp>
      <p:sp>
        <p:nvSpPr>
          <p:cNvPr id="64515" name="Rectangle 2"/>
          <p:cNvSpPr>
            <a:spLocks noGrp="1" noRot="1" noChangeAspect="1" noChangeArrowheads="1" noTextEdit="1"/>
          </p:cNvSpPr>
          <p:nvPr>
            <p:ph type="sldImg"/>
          </p:nvPr>
        </p:nvSpPr>
        <p:spPr bwMode="auto">
          <a:xfrm>
            <a:off x="0" y="309563"/>
            <a:ext cx="1588" cy="1587"/>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sp>
      <p:sp>
        <p:nvSpPr>
          <p:cNvPr id="64516" name="Rectangle 3"/>
          <p:cNvSpPr>
            <a:spLocks noGrp="1" noChangeArrowheads="1"/>
          </p:cNvSpPr>
          <p:nvPr>
            <p:ph type="body" idx="1"/>
          </p:nvPr>
        </p:nvSpPr>
        <p:spPr bwMode="auto">
          <a:xfrm>
            <a:off x="517525" y="4411663"/>
            <a:ext cx="6016625"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en-US" altLang="en-US"/>
          </a:p>
        </p:txBody>
      </p:sp>
    </p:spTree>
    <p:extLst>
      <p:ext uri="{BB962C8B-B14F-4D97-AF65-F5344CB8AC3E}">
        <p14:creationId xmlns:p14="http://schemas.microsoft.com/office/powerpoint/2010/main" val="2833181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FBC4AE46-8321-CBB8-DCAD-022D55970292}"/>
              </a:ext>
            </a:extLst>
          </p:cNvPr>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2" name="Rectangle 3">
            <a:extLst>
              <a:ext uri="{FF2B5EF4-FFF2-40B4-BE49-F238E27FC236}">
                <a16:creationId xmlns:a16="http://schemas.microsoft.com/office/drawing/2014/main" id="{A7DC1654-E713-D754-0647-BBF0B99D291F}"/>
              </a:ext>
            </a:extLst>
          </p:cNvPr>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3940B392-9692-41C7-CE1D-E64F31F72F78}"/>
              </a:ext>
            </a:extLst>
          </p:cNvPr>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Rectangle 3">
            <a:extLst>
              <a:ext uri="{FF2B5EF4-FFF2-40B4-BE49-F238E27FC236}">
                <a16:creationId xmlns:a16="http://schemas.microsoft.com/office/drawing/2014/main" id="{939B41E8-4D44-E133-0D65-632E16FFD3F2}"/>
              </a:ext>
            </a:extLst>
          </p:cNvPr>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3E0039ED-010B-43AC-807D-A2AADC197BE3}" type="datetime1">
              <a:rPr lang="en-US"/>
              <a:pPr>
                <a:defRPr/>
              </a:pPr>
              <a:t>11/11/24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24DE8A4-7E6F-425B-99F9-65F7A952E03B}" type="slidenum">
              <a:rPr lang="en-US" altLang="en-US"/>
              <a:pPr>
                <a:defRPr/>
              </a:pPr>
              <a:t>‹#›</a:t>
            </a:fld>
            <a:endParaRPr lang="en-US" altLang="en-US"/>
          </a:p>
        </p:txBody>
      </p:sp>
    </p:spTree>
    <p:extLst>
      <p:ext uri="{BB962C8B-B14F-4D97-AF65-F5344CB8AC3E}">
        <p14:creationId xmlns:p14="http://schemas.microsoft.com/office/powerpoint/2010/main" val="3059534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9D375A47-E77D-4EEF-B29D-A636F96103E7}" type="datetime1">
              <a:rPr lang="en-US"/>
              <a:pPr>
                <a:defRPr/>
              </a:pPr>
              <a:t>11/11/24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28662E5-9258-4E92-BEC3-C4B53569BE76}" type="slidenum">
              <a:rPr lang="en-US" altLang="en-US"/>
              <a:pPr>
                <a:defRPr/>
              </a:pPr>
              <a:t>‹#›</a:t>
            </a:fld>
            <a:endParaRPr lang="en-US" altLang="en-US"/>
          </a:p>
        </p:txBody>
      </p:sp>
    </p:spTree>
    <p:extLst>
      <p:ext uri="{BB962C8B-B14F-4D97-AF65-F5344CB8AC3E}">
        <p14:creationId xmlns:p14="http://schemas.microsoft.com/office/powerpoint/2010/main" val="3392614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A96FCEC9-51F1-42A2-A5A4-78B7B060A80A}" type="datetime1">
              <a:rPr lang="en-US"/>
              <a:pPr>
                <a:defRPr/>
              </a:pPr>
              <a:t>11/11/24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89EAAA4-7227-4BA2-AA4F-BD2D0920875A}" type="slidenum">
              <a:rPr lang="en-US" altLang="en-US"/>
              <a:pPr>
                <a:defRPr/>
              </a:pPr>
              <a:t>‹#›</a:t>
            </a:fld>
            <a:endParaRPr lang="en-US" altLang="en-US"/>
          </a:p>
        </p:txBody>
      </p:sp>
    </p:spTree>
    <p:extLst>
      <p:ext uri="{BB962C8B-B14F-4D97-AF65-F5344CB8AC3E}">
        <p14:creationId xmlns:p14="http://schemas.microsoft.com/office/powerpoint/2010/main" val="86514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AF1CE7F8-489C-4BA1-BD0D-6A6D327BA40C}" type="datetime1">
              <a:rPr lang="en-US"/>
              <a:pPr>
                <a:defRPr/>
              </a:pPr>
              <a:t>11/11/24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957137E-D7EB-4FA3-B1DF-691AF9CD92FF}" type="slidenum">
              <a:rPr lang="en-US" altLang="en-US"/>
              <a:pPr>
                <a:defRPr/>
              </a:pPr>
              <a:t>‹#›</a:t>
            </a:fld>
            <a:endParaRPr lang="en-US" altLang="en-US"/>
          </a:p>
        </p:txBody>
      </p:sp>
    </p:spTree>
    <p:extLst>
      <p:ext uri="{BB962C8B-B14F-4D97-AF65-F5344CB8AC3E}">
        <p14:creationId xmlns:p14="http://schemas.microsoft.com/office/powerpoint/2010/main" val="120741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0596F3F7-DD07-439C-A219-9B3B3EC531BA}" type="datetime1">
              <a:rPr lang="en-US"/>
              <a:pPr>
                <a:defRPr/>
              </a:pPr>
              <a:t>11/11/24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DBE3287-24AF-4D65-9509-F59E85FFEF37}" type="slidenum">
              <a:rPr lang="en-US" altLang="en-US"/>
              <a:pPr>
                <a:defRPr/>
              </a:pPr>
              <a:t>‹#›</a:t>
            </a:fld>
            <a:endParaRPr lang="en-US" altLang="en-US"/>
          </a:p>
        </p:txBody>
      </p:sp>
    </p:spTree>
    <p:extLst>
      <p:ext uri="{BB962C8B-B14F-4D97-AF65-F5344CB8AC3E}">
        <p14:creationId xmlns:p14="http://schemas.microsoft.com/office/powerpoint/2010/main" val="588686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9B62713C-02FA-4473-BAAD-CC044302F7BD}" type="datetime1">
              <a:rPr lang="en-US"/>
              <a:pPr>
                <a:defRPr/>
              </a:pPr>
              <a:t>11/11/24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BD1F197-A19A-475D-A5B6-07A583144D15}" type="slidenum">
              <a:rPr lang="en-US" altLang="en-US"/>
              <a:pPr>
                <a:defRPr/>
              </a:pPr>
              <a:t>‹#›</a:t>
            </a:fld>
            <a:endParaRPr lang="en-US" altLang="en-US"/>
          </a:p>
        </p:txBody>
      </p:sp>
    </p:spTree>
    <p:extLst>
      <p:ext uri="{BB962C8B-B14F-4D97-AF65-F5344CB8AC3E}">
        <p14:creationId xmlns:p14="http://schemas.microsoft.com/office/powerpoint/2010/main" val="3144211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9E3C5DA1-C978-4DFF-83B3-0A2C00010A5D}" type="datetime1">
              <a:rPr lang="en-US"/>
              <a:pPr>
                <a:defRPr/>
              </a:pPr>
              <a:t>11/11/24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9DBF579-A6D3-4D89-9526-E571419BBFB8}" type="slidenum">
              <a:rPr lang="en-US" altLang="en-US"/>
              <a:pPr>
                <a:defRPr/>
              </a:pPr>
              <a:t>‹#›</a:t>
            </a:fld>
            <a:endParaRPr lang="en-US" altLang="en-US"/>
          </a:p>
        </p:txBody>
      </p:sp>
    </p:spTree>
    <p:extLst>
      <p:ext uri="{BB962C8B-B14F-4D97-AF65-F5344CB8AC3E}">
        <p14:creationId xmlns:p14="http://schemas.microsoft.com/office/powerpoint/2010/main" val="3763974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6C302A13-9CB3-4D26-BCD4-0B3E857C51C5}" type="datetime1">
              <a:rPr lang="en-US"/>
              <a:pPr>
                <a:defRPr/>
              </a:pPr>
              <a:t>11/11/24</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FE557F52-FE85-4033-A3EF-9B7E5BE861C3}" type="slidenum">
              <a:rPr lang="en-US" altLang="en-US"/>
              <a:pPr>
                <a:defRPr/>
              </a:pPr>
              <a:t>‹#›</a:t>
            </a:fld>
            <a:endParaRPr lang="en-US" altLang="en-US"/>
          </a:p>
        </p:txBody>
      </p:sp>
    </p:spTree>
    <p:extLst>
      <p:ext uri="{BB962C8B-B14F-4D97-AF65-F5344CB8AC3E}">
        <p14:creationId xmlns:p14="http://schemas.microsoft.com/office/powerpoint/2010/main" val="1841267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FDCC6A68-9BCE-4FAC-87F1-BF7E1E2E8FED}" type="datetime1">
              <a:rPr lang="en-US"/>
              <a:pPr>
                <a:defRPr/>
              </a:pPr>
              <a:t>11/11/24</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30964142-27FA-4120-ADB3-2A6AF218B32A}" type="slidenum">
              <a:rPr lang="en-US" altLang="en-US"/>
              <a:pPr>
                <a:defRPr/>
              </a:pPr>
              <a:t>‹#›</a:t>
            </a:fld>
            <a:endParaRPr lang="en-US" altLang="en-US"/>
          </a:p>
        </p:txBody>
      </p:sp>
    </p:spTree>
    <p:extLst>
      <p:ext uri="{BB962C8B-B14F-4D97-AF65-F5344CB8AC3E}">
        <p14:creationId xmlns:p14="http://schemas.microsoft.com/office/powerpoint/2010/main" val="1643473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898B0F7-CA93-4AC2-9A7B-773C125ADF49}" type="datetime1">
              <a:rPr lang="en-US"/>
              <a:pPr>
                <a:defRPr/>
              </a:pPr>
              <a:t>11/11/24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D5F26E6-4713-44AB-9D76-78C4739E0060}" type="slidenum">
              <a:rPr lang="en-US" altLang="en-US"/>
              <a:pPr>
                <a:defRPr/>
              </a:pPr>
              <a:t>‹#›</a:t>
            </a:fld>
            <a:endParaRPr lang="en-US" altLang="en-US"/>
          </a:p>
        </p:txBody>
      </p:sp>
    </p:spTree>
    <p:extLst>
      <p:ext uri="{BB962C8B-B14F-4D97-AF65-F5344CB8AC3E}">
        <p14:creationId xmlns:p14="http://schemas.microsoft.com/office/powerpoint/2010/main" val="89897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37E22C7E-5E7A-453E-BF93-6C1AD7B08EE7}" type="datetime1">
              <a:rPr lang="en-US"/>
              <a:pPr>
                <a:defRPr/>
              </a:pPr>
              <a:t>11/11/24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7FC6CA3-63E0-4213-8A03-E6B9FDC6C5F3}" type="slidenum">
              <a:rPr lang="en-US" altLang="en-US"/>
              <a:pPr>
                <a:defRPr/>
              </a:pPr>
              <a:t>‹#›</a:t>
            </a:fld>
            <a:endParaRPr lang="en-US" altLang="en-US"/>
          </a:p>
        </p:txBody>
      </p:sp>
    </p:spTree>
    <p:extLst>
      <p:ext uri="{BB962C8B-B14F-4D97-AF65-F5344CB8AC3E}">
        <p14:creationId xmlns:p14="http://schemas.microsoft.com/office/powerpoint/2010/main" val="3194943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7613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865A3286-9ECC-48A4-9E53-690CB9B6E65F}" type="datetime1">
              <a:rPr lang="en-US"/>
              <a:pPr>
                <a:defRPr/>
              </a:pPr>
              <a:t>11/11/24</a:t>
            </a:fld>
            <a:endParaRPr lang="en-US"/>
          </a:p>
        </p:txBody>
      </p:sp>
      <p:sp>
        <p:nvSpPr>
          <p:cNvPr id="17613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p>
        </p:txBody>
      </p:sp>
      <p:sp>
        <p:nvSpPr>
          <p:cNvPr id="17613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3F3C46E0-860D-4FDF-B8A7-A2FA33B2EC1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9.w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10.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13.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09" Type="http://schemas.openxmlformats.org/officeDocument/2006/relationships/image" Target="../media/image63.png"/><Relationship Id="rId3" Type="http://schemas.openxmlformats.org/officeDocument/2006/relationships/customXml" Target="../ink/ink1.xml"/><Relationship Id="rId47" Type="http://schemas.openxmlformats.org/officeDocument/2006/relationships/image" Target="../media/image34.png"/><Relationship Id="rId55" Type="http://schemas.openxmlformats.org/officeDocument/2006/relationships/image" Target="../media/image38.png"/><Relationship Id="rId46" Type="http://schemas.openxmlformats.org/officeDocument/2006/relationships/customXml" Target="../ink/ink2.xml"/><Relationship Id="rId59" Type="http://schemas.openxmlformats.org/officeDocument/2006/relationships/image" Target="../media/image40.png"/><Relationship Id="rId108" Type="http://schemas.openxmlformats.org/officeDocument/2006/relationships/customXml" Target="../ink/ink8.xml"/><Relationship Id="rId2" Type="http://schemas.openxmlformats.org/officeDocument/2006/relationships/notesSlide" Target="../notesSlides/notesSlide43.xml"/><Relationship Id="rId107" Type="http://schemas.openxmlformats.org/officeDocument/2006/relationships/image" Target="../media/image62.png"/><Relationship Id="rId1" Type="http://schemas.openxmlformats.org/officeDocument/2006/relationships/slideLayout" Target="../slideLayouts/slideLayout2.xml"/><Relationship Id="rId45" Type="http://schemas.openxmlformats.org/officeDocument/2006/relationships/image" Target="../media/image33.png"/><Relationship Id="rId102" Type="http://schemas.openxmlformats.org/officeDocument/2006/relationships/customXml" Target="../ink/ink7.xml"/><Relationship Id="rId61" Type="http://schemas.openxmlformats.org/officeDocument/2006/relationships/customXml" Target="../ink/ink6.xml"/><Relationship Id="rId60" Type="http://schemas.openxmlformats.org/officeDocument/2006/relationships/customXml" Target="../ink/ink5.xml"/><Relationship Id="rId101" Type="http://schemas.openxmlformats.org/officeDocument/2006/relationships/image" Target="../media/image59.png"/><Relationship Id="rId48" Type="http://schemas.openxmlformats.org/officeDocument/2006/relationships/customXml" Target="../ink/ink3.xml"/><Relationship Id="rId56" Type="http://schemas.openxmlformats.org/officeDocument/2006/relationships/customXml" Target="../ink/ink4.xml"/><Relationship Id="rId14" Type="http://schemas.openxmlformats.org/officeDocument/2006/relationships/image" Target="../media/image18.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6" name="Rectangle 2055">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0" name="Rectangle 2"/>
          <p:cNvSpPr>
            <a:spLocks noGrp="1" noChangeArrowheads="1"/>
          </p:cNvSpPr>
          <p:nvPr>
            <p:ph type="ctrTitle"/>
          </p:nvPr>
        </p:nvSpPr>
        <p:spPr>
          <a:xfrm>
            <a:off x="3973321" y="640080"/>
            <a:ext cx="4688333" cy="3566160"/>
          </a:xfrm>
        </p:spPr>
        <p:txBody>
          <a:bodyPr anchor="b">
            <a:normAutofit/>
          </a:bodyPr>
          <a:lstStyle/>
          <a:p>
            <a:pPr algn="l" eaLnBrk="1" hangingPunct="1">
              <a:lnSpc>
                <a:spcPct val="90000"/>
              </a:lnSpc>
            </a:pPr>
            <a:br>
              <a:rPr lang="en-US" altLang="en-US" sz="2900" b="1" dirty="0"/>
            </a:br>
            <a:br>
              <a:rPr lang="en-US" altLang="en-US" sz="2900" b="1" dirty="0"/>
            </a:br>
            <a:r>
              <a:rPr lang="en-US" altLang="en-US" sz="4000" dirty="0"/>
              <a:t>Chapter 4: </a:t>
            </a:r>
            <a:br>
              <a:rPr lang="en-US" altLang="en-US" sz="4000" dirty="0"/>
            </a:br>
            <a:r>
              <a:rPr lang="en-US" altLang="en-US" sz="4000" dirty="0"/>
              <a:t>Problem Solving with </a:t>
            </a:r>
            <a:br>
              <a:rPr lang="en-US" altLang="en-US" sz="4000" dirty="0"/>
            </a:br>
            <a:r>
              <a:rPr lang="en-US" altLang="en-US" sz="4000" dirty="0"/>
              <a:t>Selection Control</a:t>
            </a:r>
            <a:endParaRPr lang="en-US" altLang="en-US" sz="2900" dirty="0"/>
          </a:p>
        </p:txBody>
      </p:sp>
      <p:pic>
        <p:nvPicPr>
          <p:cNvPr id="2052" name="Picture 2051">
            <a:extLst>
              <a:ext uri="{FF2B5EF4-FFF2-40B4-BE49-F238E27FC236}">
                <a16:creationId xmlns:a16="http://schemas.microsoft.com/office/drawing/2014/main" id="{01120F46-5255-AECE-1D0F-8E02CE1AAA2F}"/>
              </a:ext>
            </a:extLst>
          </p:cNvPr>
          <p:cNvPicPr>
            <a:picLocks noChangeAspect="1"/>
          </p:cNvPicPr>
          <p:nvPr/>
        </p:nvPicPr>
        <p:blipFill rotWithShape="1">
          <a:blip r:embed="rId2"/>
          <a:srcRect l="26848" r="39536"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58"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 name="connsiteX0" fmla="*/ 0 w 3182692"/>
              <a:gd name="connsiteY0" fmla="*/ 0 h 18288"/>
              <a:gd name="connsiteX1" fmla="*/ 604711 w 3182692"/>
              <a:gd name="connsiteY1" fmla="*/ 0 h 18288"/>
              <a:gd name="connsiteX2" fmla="*/ 1145769 w 3182692"/>
              <a:gd name="connsiteY2" fmla="*/ 0 h 18288"/>
              <a:gd name="connsiteX3" fmla="*/ 1845961 w 3182692"/>
              <a:gd name="connsiteY3" fmla="*/ 0 h 18288"/>
              <a:gd name="connsiteX4" fmla="*/ 2450673 w 3182692"/>
              <a:gd name="connsiteY4" fmla="*/ 0 h 18288"/>
              <a:gd name="connsiteX5" fmla="*/ 3182692 w 3182692"/>
              <a:gd name="connsiteY5" fmla="*/ 0 h 18288"/>
              <a:gd name="connsiteX6" fmla="*/ 3182692 w 3182692"/>
              <a:gd name="connsiteY6" fmla="*/ 18288 h 18288"/>
              <a:gd name="connsiteX7" fmla="*/ 2546154 w 3182692"/>
              <a:gd name="connsiteY7" fmla="*/ 18288 h 18288"/>
              <a:gd name="connsiteX8" fmla="*/ 1845961 w 3182692"/>
              <a:gd name="connsiteY8" fmla="*/ 18288 h 18288"/>
              <a:gd name="connsiteX9" fmla="*/ 1304904 w 3182692"/>
              <a:gd name="connsiteY9" fmla="*/ 18288 h 18288"/>
              <a:gd name="connsiteX10" fmla="*/ 668365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145195" y="-37571"/>
                  <a:pt x="472618" y="-13696"/>
                  <a:pt x="604711" y="0"/>
                </a:cubicBezTo>
                <a:cubicBezTo>
                  <a:pt x="706652" y="-3280"/>
                  <a:pt x="1039328" y="-8567"/>
                  <a:pt x="1241250" y="0"/>
                </a:cubicBezTo>
                <a:cubicBezTo>
                  <a:pt x="1405712" y="-7891"/>
                  <a:pt x="1711158" y="8053"/>
                  <a:pt x="1909615" y="0"/>
                </a:cubicBezTo>
                <a:cubicBezTo>
                  <a:pt x="2107436" y="-40150"/>
                  <a:pt x="2247192" y="19443"/>
                  <a:pt x="2577981" y="0"/>
                </a:cubicBezTo>
                <a:cubicBezTo>
                  <a:pt x="2894393" y="-5855"/>
                  <a:pt x="3041563" y="17846"/>
                  <a:pt x="3182692" y="0"/>
                </a:cubicBezTo>
                <a:cubicBezTo>
                  <a:pt x="3181973" y="8390"/>
                  <a:pt x="3182735" y="11854"/>
                  <a:pt x="3182692" y="18288"/>
                </a:cubicBezTo>
                <a:cubicBezTo>
                  <a:pt x="2975928" y="57450"/>
                  <a:pt x="2667693" y="19406"/>
                  <a:pt x="2482500" y="18288"/>
                </a:cubicBezTo>
                <a:cubicBezTo>
                  <a:pt x="2299734" y="36912"/>
                  <a:pt x="1925962" y="9303"/>
                  <a:pt x="1782308" y="18288"/>
                </a:cubicBezTo>
                <a:cubicBezTo>
                  <a:pt x="1635580" y="20546"/>
                  <a:pt x="1257854" y="-3663"/>
                  <a:pt x="1145769" y="18288"/>
                </a:cubicBezTo>
                <a:cubicBezTo>
                  <a:pt x="1025065" y="56574"/>
                  <a:pt x="247799" y="-11536"/>
                  <a:pt x="0" y="18288"/>
                </a:cubicBezTo>
                <a:cubicBezTo>
                  <a:pt x="-405" y="13204"/>
                  <a:pt x="-1092" y="5311"/>
                  <a:pt x="0" y="0"/>
                </a:cubicBezTo>
                <a:close/>
              </a:path>
              <a:path w="3182692" h="18288" stroke="0" extrusionOk="0">
                <a:moveTo>
                  <a:pt x="0" y="0"/>
                </a:moveTo>
                <a:cubicBezTo>
                  <a:pt x="288308" y="19724"/>
                  <a:pt x="431183" y="-26509"/>
                  <a:pt x="604711" y="0"/>
                </a:cubicBezTo>
                <a:cubicBezTo>
                  <a:pt x="795174" y="4405"/>
                  <a:pt x="950067" y="22541"/>
                  <a:pt x="1145769" y="0"/>
                </a:cubicBezTo>
                <a:cubicBezTo>
                  <a:pt x="1301850" y="7702"/>
                  <a:pt x="1499974" y="-70469"/>
                  <a:pt x="1845961" y="0"/>
                </a:cubicBezTo>
                <a:cubicBezTo>
                  <a:pt x="2191264" y="15313"/>
                  <a:pt x="2307232" y="-97"/>
                  <a:pt x="2450673" y="0"/>
                </a:cubicBezTo>
                <a:cubicBezTo>
                  <a:pt x="2596405" y="-19465"/>
                  <a:pt x="3033067" y="-31048"/>
                  <a:pt x="3182692" y="0"/>
                </a:cubicBezTo>
                <a:cubicBezTo>
                  <a:pt x="3182066" y="4696"/>
                  <a:pt x="3183370" y="10269"/>
                  <a:pt x="3182692" y="18288"/>
                </a:cubicBezTo>
                <a:cubicBezTo>
                  <a:pt x="3091120" y="-23022"/>
                  <a:pt x="2811074" y="61693"/>
                  <a:pt x="2546154" y="18288"/>
                </a:cubicBezTo>
                <a:cubicBezTo>
                  <a:pt x="2285186" y="27529"/>
                  <a:pt x="2090205" y="-22321"/>
                  <a:pt x="1845961" y="18288"/>
                </a:cubicBezTo>
                <a:cubicBezTo>
                  <a:pt x="1599794" y="31493"/>
                  <a:pt x="1466284" y="37447"/>
                  <a:pt x="1304904" y="18288"/>
                </a:cubicBezTo>
                <a:cubicBezTo>
                  <a:pt x="1189365" y="43775"/>
                  <a:pt x="952251" y="23461"/>
                  <a:pt x="668365" y="18288"/>
                </a:cubicBezTo>
                <a:cubicBezTo>
                  <a:pt x="407868" y="43595"/>
                  <a:pt x="284672" y="-9405"/>
                  <a:pt x="0" y="18288"/>
                </a:cubicBezTo>
                <a:cubicBezTo>
                  <a:pt x="527" y="9891"/>
                  <a:pt x="870" y="7012"/>
                  <a:pt x="0" y="0"/>
                </a:cubicBezTo>
                <a:close/>
              </a:path>
              <a:path w="3182692" h="18288" fill="none" stroke="0" extrusionOk="0">
                <a:moveTo>
                  <a:pt x="0" y="0"/>
                </a:moveTo>
                <a:cubicBezTo>
                  <a:pt x="108839" y="-32375"/>
                  <a:pt x="447732" y="16552"/>
                  <a:pt x="604711" y="0"/>
                </a:cubicBezTo>
                <a:cubicBezTo>
                  <a:pt x="781899" y="-548"/>
                  <a:pt x="1052060" y="7118"/>
                  <a:pt x="1241250" y="0"/>
                </a:cubicBezTo>
                <a:cubicBezTo>
                  <a:pt x="1399482" y="14083"/>
                  <a:pt x="1706293" y="54730"/>
                  <a:pt x="1909615" y="0"/>
                </a:cubicBezTo>
                <a:cubicBezTo>
                  <a:pt x="2085313" y="-24404"/>
                  <a:pt x="2264415" y="16988"/>
                  <a:pt x="2577981" y="0"/>
                </a:cubicBezTo>
                <a:cubicBezTo>
                  <a:pt x="2926098" y="-10318"/>
                  <a:pt x="3036314" y="-14769"/>
                  <a:pt x="3182692" y="0"/>
                </a:cubicBezTo>
                <a:cubicBezTo>
                  <a:pt x="3181841" y="8135"/>
                  <a:pt x="3181636" y="12730"/>
                  <a:pt x="3182692" y="18288"/>
                </a:cubicBezTo>
                <a:cubicBezTo>
                  <a:pt x="2996012" y="-1231"/>
                  <a:pt x="2669008" y="27395"/>
                  <a:pt x="2482500" y="18288"/>
                </a:cubicBezTo>
                <a:cubicBezTo>
                  <a:pt x="2296543" y="21246"/>
                  <a:pt x="1935236" y="7938"/>
                  <a:pt x="1782308" y="18288"/>
                </a:cubicBezTo>
                <a:cubicBezTo>
                  <a:pt x="1607683" y="25490"/>
                  <a:pt x="1291498" y="1369"/>
                  <a:pt x="1145769" y="18288"/>
                </a:cubicBezTo>
                <a:cubicBezTo>
                  <a:pt x="1015407" y="55325"/>
                  <a:pt x="262557" y="26571"/>
                  <a:pt x="0" y="18288"/>
                </a:cubicBezTo>
                <a:cubicBezTo>
                  <a:pt x="508" y="13336"/>
                  <a:pt x="437" y="7274"/>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lIns="92075" tIns="46038" rIns="92075" bIns="46038"/>
          <a:lstStyle/>
          <a:p>
            <a:pPr eaLnBrk="1" hangingPunct="1"/>
            <a:r>
              <a:rPr lang="en-US" altLang="en-US"/>
              <a:t>Truth Table for Operator &amp;&amp;</a:t>
            </a:r>
          </a:p>
        </p:txBody>
      </p:sp>
      <p:sp>
        <p:nvSpPr>
          <p:cNvPr id="15363" name="Rectangle 5"/>
          <p:cNvSpPr>
            <a:spLocks noChangeArrowheads="1"/>
          </p:cNvSpPr>
          <p:nvPr/>
        </p:nvSpPr>
        <p:spPr bwMode="auto">
          <a:xfrm>
            <a:off x="2052638" y="2795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p>
        </p:txBody>
      </p:sp>
      <p:graphicFrame>
        <p:nvGraphicFramePr>
          <p:cNvPr id="15364" name="Object 0"/>
          <p:cNvGraphicFramePr>
            <a:graphicFrameLocks noChangeAspect="1"/>
          </p:cNvGraphicFramePr>
          <p:nvPr/>
        </p:nvGraphicFramePr>
        <p:xfrm>
          <a:off x="0" y="1600200"/>
          <a:ext cx="9144000" cy="2298700"/>
        </p:xfrm>
        <a:graphic>
          <a:graphicData uri="http://schemas.openxmlformats.org/presentationml/2006/ole">
            <mc:AlternateContent xmlns:mc="http://schemas.openxmlformats.org/markup-compatibility/2006">
              <mc:Choice xmlns:v="urn:schemas-microsoft-com:vml" Requires="v">
                <p:oleObj name="Picture" r:id="rId3" imgW="5061527" imgH="1274618" progId="Word.Picture.8">
                  <p:embed/>
                </p:oleObj>
              </mc:Choice>
              <mc:Fallback>
                <p:oleObj name="Picture" r:id="rId3" imgW="5061527" imgH="1274618" progId="Word.Picture.8">
                  <p:embed/>
                  <p:pic>
                    <p:nvPicPr>
                      <p:cNvPr id="15364"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0200"/>
                        <a:ext cx="9144000"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02A483B-6067-4C8F-8D75-4D81296503BE}" type="slidenum">
              <a:rPr lang="en-US" altLang="en-US" sz="1400"/>
              <a:pPr>
                <a:spcBef>
                  <a:spcPct val="0"/>
                </a:spcBef>
                <a:buFontTx/>
                <a:buNone/>
              </a:pPr>
              <a:t>10</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lIns="92075" tIns="46038" rIns="92075" bIns="46038"/>
          <a:lstStyle/>
          <a:p>
            <a:pPr eaLnBrk="1" hangingPunct="1"/>
            <a:r>
              <a:rPr lang="en-US" altLang="en-US"/>
              <a:t>Truth Table for Operator ||</a:t>
            </a:r>
          </a:p>
        </p:txBody>
      </p:sp>
      <p:sp>
        <p:nvSpPr>
          <p:cNvPr id="17411" name="Rectangle 5"/>
          <p:cNvSpPr>
            <a:spLocks noChangeArrowheads="1"/>
          </p:cNvSpPr>
          <p:nvPr/>
        </p:nvSpPr>
        <p:spPr bwMode="auto">
          <a:xfrm>
            <a:off x="2052638" y="2795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p>
        </p:txBody>
      </p:sp>
      <p:graphicFrame>
        <p:nvGraphicFramePr>
          <p:cNvPr id="17412" name="Object 4"/>
          <p:cNvGraphicFramePr>
            <a:graphicFrameLocks noChangeAspect="1"/>
          </p:cNvGraphicFramePr>
          <p:nvPr/>
        </p:nvGraphicFramePr>
        <p:xfrm>
          <a:off x="0" y="1752600"/>
          <a:ext cx="9144000" cy="2298700"/>
        </p:xfrm>
        <a:graphic>
          <a:graphicData uri="http://schemas.openxmlformats.org/presentationml/2006/ole">
            <mc:AlternateContent xmlns:mc="http://schemas.openxmlformats.org/markup-compatibility/2006">
              <mc:Choice xmlns:v="urn:schemas-microsoft-com:vml" Requires="v">
                <p:oleObj name="Picture" r:id="rId3" imgW="5061527" imgH="1274618" progId="Word.Picture.8">
                  <p:embed/>
                </p:oleObj>
              </mc:Choice>
              <mc:Fallback>
                <p:oleObj name="Picture" r:id="rId3" imgW="5061527" imgH="1274618" progId="Word.Picture.8">
                  <p:embed/>
                  <p:pic>
                    <p:nvPicPr>
                      <p:cNvPr id="1741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752600"/>
                        <a:ext cx="9144000" cy="229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1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E290CD3-9162-4D6B-9DC0-2BC6501EDEA0}" type="slidenum">
              <a:rPr lang="en-US" altLang="en-US" sz="1400"/>
              <a:pPr>
                <a:spcBef>
                  <a:spcPct val="0"/>
                </a:spcBef>
                <a:buFontTx/>
                <a:buNone/>
              </a:pPr>
              <a:t>11</a:t>
            </a:fld>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041" name="Rectangle 44040">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43" name="Rectangle 44042">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22693"/>
            <a:ext cx="9143998"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45" name="Rectangle 44044">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84720" y="-2407841"/>
            <a:ext cx="4374557"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47" name="Rectangle 4404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55756" y="-2236808"/>
            <a:ext cx="4374128"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49" name="Rectangle 44048">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22690"/>
            <a:ext cx="6406863"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51" name="Freeform: Shape 44050">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3" y="-1032053"/>
            <a:ext cx="3742610"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p:cNvSpPr>
            <a:spLocks noGrp="1"/>
          </p:cNvSpPr>
          <p:nvPr>
            <p:ph type="title"/>
          </p:nvPr>
        </p:nvSpPr>
        <p:spPr>
          <a:xfrm>
            <a:off x="986118" y="735106"/>
            <a:ext cx="7540322" cy="2928470"/>
          </a:xfrm>
        </p:spPr>
        <p:txBody>
          <a:bodyPr vert="horz" lIns="91440" tIns="45720" rIns="91440" bIns="45720" rtlCol="0" anchor="b">
            <a:normAutofit/>
          </a:bodyPr>
          <a:lstStyle/>
          <a:p>
            <a:pPr eaLnBrk="1" hangingPunct="1">
              <a:lnSpc>
                <a:spcPct val="90000"/>
              </a:lnSpc>
              <a:defRPr/>
            </a:pPr>
            <a:r>
              <a:rPr lang="en-US" sz="4200" kern="1200">
                <a:solidFill>
                  <a:srgbClr val="FFFFFF"/>
                </a:solidFill>
                <a:latin typeface="+mj-lt"/>
                <a:ea typeface="+mj-ea"/>
                <a:cs typeface="+mj-cs"/>
              </a:rPr>
              <a:t>selection Statements</a:t>
            </a:r>
          </a:p>
        </p:txBody>
      </p:sp>
      <p:sp>
        <p:nvSpPr>
          <p:cNvPr id="44035" name="Text Placeholder 4"/>
          <p:cNvSpPr>
            <a:spLocks noGrp="1"/>
          </p:cNvSpPr>
          <p:nvPr>
            <p:ph type="body" idx="1"/>
          </p:nvPr>
        </p:nvSpPr>
        <p:spPr>
          <a:xfrm>
            <a:off x="1013011" y="4870824"/>
            <a:ext cx="7504463" cy="1458258"/>
          </a:xfrm>
        </p:spPr>
        <p:txBody>
          <a:bodyPr vert="horz" lIns="91440" tIns="45720" rIns="91440" bIns="45720" rtlCol="0" anchor="ctr">
            <a:normAutofit/>
          </a:bodyPr>
          <a:lstStyle/>
          <a:p>
            <a:pPr eaLnBrk="1" hangingPunct="1">
              <a:lnSpc>
                <a:spcPct val="90000"/>
              </a:lnSpc>
              <a:spcBef>
                <a:spcPts val="1000"/>
              </a:spcBef>
            </a:pPr>
            <a:endParaRPr lang="en-US" altLang="en-US" sz="2400" kern="1200">
              <a:solidFill>
                <a:schemeClr val="tx1"/>
              </a:solidFill>
              <a:latin typeface="+mn-lt"/>
              <a:ea typeface="+mn-ea"/>
              <a:cs typeface="+mn-cs"/>
            </a:endParaRPr>
          </a:p>
        </p:txBody>
      </p:sp>
      <p:sp>
        <p:nvSpPr>
          <p:cNvPr id="44036" name="Slide Number Placeholder 4"/>
          <p:cNvSpPr>
            <a:spLocks noGrp="1"/>
          </p:cNvSpPr>
          <p:nvPr>
            <p:ph type="sldNum" sz="quarter" idx="12"/>
          </p:nvPr>
        </p:nvSpPr>
        <p:spPr>
          <a:xfrm>
            <a:off x="8778240" y="6446837"/>
            <a:ext cx="33604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D5C93C6F-4D8D-4BE7-A3BA-62751D5E5C0F}" type="slidenum">
              <a:rPr lang="en-US" altLang="en-US" sz="1000">
                <a:solidFill>
                  <a:schemeClr val="tx1">
                    <a:lumMod val="50000"/>
                    <a:lumOff val="50000"/>
                  </a:schemeClr>
                </a:solidFill>
                <a:latin typeface="+mn-lt"/>
              </a:rPr>
              <a:pPr>
                <a:spcBef>
                  <a:spcPct val="0"/>
                </a:spcBef>
                <a:spcAft>
                  <a:spcPts val="600"/>
                </a:spcAft>
                <a:buFontTx/>
                <a:buNone/>
              </a:pPr>
              <a:t>12</a:t>
            </a:fld>
            <a:endParaRPr lang="en-US" altLang="en-US" sz="1000">
              <a:solidFill>
                <a:schemeClr val="tx1">
                  <a:lumMod val="50000"/>
                  <a:lumOff val="50000"/>
                </a:schemeClr>
              </a:solidFill>
              <a:latin typeface="+mn-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502" name="Rectangle 63501">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90" name="Rectangle 2"/>
          <p:cNvSpPr>
            <a:spLocks noGrp="1" noChangeArrowheads="1"/>
          </p:cNvSpPr>
          <p:nvPr>
            <p:ph type="title"/>
          </p:nvPr>
        </p:nvSpPr>
        <p:spPr>
          <a:xfrm>
            <a:off x="3415299" y="548464"/>
            <a:ext cx="5098906" cy="1675623"/>
          </a:xfrm>
        </p:spPr>
        <p:txBody>
          <a:bodyPr lIns="90000" tIns="46800" rIns="90000" bIns="46800" anchor="b">
            <a:normAutofit/>
          </a:bodyPr>
          <a:lstStyle/>
          <a:p>
            <a:pPr defTabSz="457200" eaLnBrk="1" hangingPunct="1">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500">
                <a:cs typeface="Times New Roman" panose="02020603050405020304" pitchFamily="18" charset="0"/>
              </a:rPr>
              <a:t>Selection Statements</a:t>
            </a:r>
          </a:p>
        </p:txBody>
      </p:sp>
      <p:pic>
        <p:nvPicPr>
          <p:cNvPr id="63503" name="Picture 63502" descr="Question mark on green pastel background">
            <a:extLst>
              <a:ext uri="{FF2B5EF4-FFF2-40B4-BE49-F238E27FC236}">
                <a16:creationId xmlns:a16="http://schemas.microsoft.com/office/drawing/2014/main" id="{FD6E1C4B-DC80-A271-13E9-C47047BE38DC}"/>
              </a:ext>
            </a:extLst>
          </p:cNvPr>
          <p:cNvPicPr>
            <a:picLocks noChangeAspect="1"/>
          </p:cNvPicPr>
          <p:nvPr/>
        </p:nvPicPr>
        <p:blipFill rotWithShape="1">
          <a:blip r:embed="rId3"/>
          <a:srcRect l="52786" r="12794"/>
          <a:stretch/>
        </p:blipFill>
        <p:spPr>
          <a:xfrm>
            <a:off x="20" y="10"/>
            <a:ext cx="3147352" cy="6857990"/>
          </a:xfrm>
          <a:prstGeom prst="rect">
            <a:avLst/>
          </a:prstGeom>
          <a:effectLst/>
        </p:spPr>
      </p:pic>
      <p:sp>
        <p:nvSpPr>
          <p:cNvPr id="47107" name="Rectangle 3"/>
          <p:cNvSpPr>
            <a:spLocks noGrp="1" noChangeArrowheads="1"/>
          </p:cNvSpPr>
          <p:nvPr>
            <p:ph type="body" idx="1"/>
          </p:nvPr>
        </p:nvSpPr>
        <p:spPr>
          <a:xfrm>
            <a:off x="3415300" y="2409830"/>
            <a:ext cx="5098904" cy="3705217"/>
          </a:xfrm>
        </p:spPr>
        <p:txBody>
          <a:bodyPr lIns="90000" tIns="46800" rIns="90000" bIns="46800">
            <a:normAutofit/>
          </a:bodyPr>
          <a:lstStyle/>
          <a:p>
            <a:pPr marL="341313" indent="-341313" defTabSz="457200" eaLnBrk="1" hangingPunct="1">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1600">
                <a:cs typeface="Times New Roman" pitchFamily="18" charset="0"/>
              </a:rPr>
              <a:t>Implemented using the IF/THEN/ELSE instruction.</a:t>
            </a:r>
          </a:p>
          <a:p>
            <a:pPr marL="341313" indent="-341313" defTabSz="457200" eaLnBrk="1" hangingPunct="1">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1600">
                <a:cs typeface="Times New Roman" pitchFamily="18" charset="0"/>
              </a:rPr>
              <a:t>Tells the computer that </a:t>
            </a:r>
          </a:p>
          <a:p>
            <a:pPr marL="741363" lvl="1" indent="-341313" defTabSz="457200" eaLnBrk="1" hangingPunct="1">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1600">
                <a:cs typeface="Times New Roman" pitchFamily="18" charset="0"/>
              </a:rPr>
              <a:t>IF a condition is </a:t>
            </a:r>
            <a:r>
              <a:rPr lang="en-GB" sz="1600" u="sng">
                <a:cs typeface="Times New Roman" pitchFamily="18" charset="0"/>
              </a:rPr>
              <a:t>true</a:t>
            </a:r>
            <a:r>
              <a:rPr lang="en-GB" sz="1600">
                <a:cs typeface="Times New Roman" pitchFamily="18" charset="0"/>
              </a:rPr>
              <a:t>, </a:t>
            </a:r>
          </a:p>
          <a:p>
            <a:pPr marL="741363" lvl="1" indent="-341313" defTabSz="457200" eaLnBrk="1" hangingPunct="1">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1600">
                <a:cs typeface="Times New Roman" pitchFamily="18" charset="0"/>
              </a:rPr>
              <a:t>THEN execute a set of instructions, </a:t>
            </a:r>
          </a:p>
          <a:p>
            <a:pPr marL="741363" lvl="1" indent="-341313" defTabSz="457200" eaLnBrk="1" hangingPunct="1">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1600">
                <a:cs typeface="Times New Roman" pitchFamily="18" charset="0"/>
              </a:rPr>
              <a:t>or ELSE execute another set of instructions  </a:t>
            </a:r>
          </a:p>
          <a:p>
            <a:pPr marL="341313" indent="-341313" defTabSz="457200" eaLnBrk="1" hangingPunct="1">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1600">
                <a:cs typeface="Times New Roman" pitchFamily="18" charset="0"/>
              </a:rPr>
              <a:t>ELSE part is optional, as there is not always a set of instructions if the conditions are false.</a:t>
            </a:r>
          </a:p>
          <a:p>
            <a:pPr marL="341313" indent="-341313" defTabSz="457200" eaLnBrk="1" hangingPunct="1">
              <a:lnSpc>
                <a:spcPct val="90000"/>
              </a:lnSpc>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1600">
                <a:cs typeface="Times New Roman" pitchFamily="18" charset="0"/>
              </a:rPr>
              <a:t>Format:</a:t>
            </a:r>
          </a:p>
          <a:p>
            <a:pPr marL="741363" lvl="1" indent="-284163" defTabSz="457200" eaLnBrk="1" hangingPunct="1">
              <a:lnSpc>
                <a:spcPct val="90000"/>
              </a:lnSpc>
              <a:spcBef>
                <a:spcPts val="5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1600" b="1">
                <a:cs typeface="Times New Roman" pitchFamily="18" charset="0"/>
              </a:rPr>
              <a:t>IF &lt;condition(s)&gt; THEN</a:t>
            </a:r>
          </a:p>
          <a:p>
            <a:pPr marL="741363" lvl="1" indent="-284163" defTabSz="457200" eaLnBrk="1" hangingPunct="1">
              <a:lnSpc>
                <a:spcPct val="90000"/>
              </a:lnSpc>
              <a:spcBef>
                <a:spcPts val="5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1600">
                <a:cs typeface="Times New Roman" pitchFamily="18" charset="0"/>
              </a:rPr>
              <a:t>	&lt;TRUE instruction(s)&gt;</a:t>
            </a:r>
          </a:p>
          <a:p>
            <a:pPr marL="741363" lvl="1" indent="-284163" defTabSz="457200" eaLnBrk="1" hangingPunct="1">
              <a:lnSpc>
                <a:spcPct val="90000"/>
              </a:lnSpc>
              <a:spcBef>
                <a:spcPts val="5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1600">
                <a:cs typeface="Times New Roman" pitchFamily="18" charset="0"/>
              </a:rPr>
              <a:t>ELSE</a:t>
            </a:r>
          </a:p>
          <a:p>
            <a:pPr marL="741363" lvl="1" indent="-284163" defTabSz="457200" eaLnBrk="1" hangingPunct="1">
              <a:lnSpc>
                <a:spcPct val="90000"/>
              </a:lnSpc>
              <a:spcBef>
                <a:spcPts val="5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1600">
                <a:cs typeface="Times New Roman" pitchFamily="18" charset="0"/>
              </a:rPr>
              <a:t>	&lt;FALSE instruction(s)&gt;</a:t>
            </a:r>
          </a:p>
        </p:txBody>
      </p:sp>
      <p:sp>
        <p:nvSpPr>
          <p:cNvPr id="63492" name="Slide Number Placeholder 3"/>
          <p:cNvSpPr>
            <a:spLocks noGrp="1"/>
          </p:cNvSpPr>
          <p:nvPr>
            <p:ph type="sldNum" sz="quarter" idx="12"/>
          </p:nvPr>
        </p:nvSpPr>
        <p:spPr>
          <a:xfrm>
            <a:off x="6895264" y="6356350"/>
            <a:ext cx="162008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spcAft>
                <a:spcPts val="600"/>
              </a:spcAft>
              <a:buFontTx/>
              <a:buNone/>
            </a:pPr>
            <a:fld id="{8A492709-D0F5-48E4-BC4B-FDC94E76E7A9}" type="slidenum">
              <a:rPr lang="en-US" altLang="en-US" sz="1800"/>
              <a:pPr>
                <a:lnSpc>
                  <a:spcPct val="90000"/>
                </a:lnSpc>
                <a:spcBef>
                  <a:spcPct val="0"/>
                </a:spcBef>
                <a:spcAft>
                  <a:spcPts val="600"/>
                </a:spcAft>
                <a:buFontTx/>
                <a:buNone/>
              </a:pPr>
              <a:t>13</a:t>
            </a:fld>
            <a:endParaRPr lang="en-US" altLang="en-US" sz="1800"/>
          </a:p>
        </p:txBody>
      </p:sp>
    </p:spTree>
    <p:extLst>
      <p:ext uri="{BB962C8B-B14F-4D97-AF65-F5344CB8AC3E}">
        <p14:creationId xmlns:p14="http://schemas.microsoft.com/office/powerpoint/2010/main" val="1947309448"/>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775" name="Rectangle 3277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777" name="Rectangle 3277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79" name="Rectangle 3277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81" name="Rectangle 3278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83" name="Rectangle 3278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785" name="Freeform: Shape 3278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787" name="Rectangle 3278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2">
            <a:extLst>
              <a:ext uri="{FF2B5EF4-FFF2-40B4-BE49-F238E27FC236}">
                <a16:creationId xmlns:a16="http://schemas.microsoft.com/office/drawing/2014/main" id="{877ABEB8-1654-6C55-5AB8-CE6EBC52FE87}"/>
              </a:ext>
            </a:extLst>
          </p:cNvPr>
          <p:cNvSpPr txBox="1">
            <a:spLocks noChangeArrowheads="1"/>
          </p:cNvSpPr>
          <p:nvPr/>
        </p:nvSpPr>
        <p:spPr bwMode="auto">
          <a:xfrm>
            <a:off x="350041" y="586855"/>
            <a:ext cx="2401025" cy="3387497"/>
          </a:xfrm>
          <a:prstGeom prst="rect">
            <a:avLst/>
          </a:prstGeom>
        </p:spPr>
        <p:txBody>
          <a:bodyPr vert="horz" lIns="91440" tIns="45720" rIns="91440" bIns="45720" rtlCol="0" anchor="b">
            <a:normAutofit/>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algn="r" eaLnBrk="1" hangingPunct="1">
              <a:lnSpc>
                <a:spcPct val="90000"/>
              </a:lnSpc>
              <a:spcAft>
                <a:spcPts val="600"/>
              </a:spcAft>
              <a:defRPr/>
            </a:pPr>
            <a:r>
              <a:rPr lang="en-US" altLang="en-US" sz="2800" kern="1200" dirty="0">
                <a:solidFill>
                  <a:srgbClr val="FFFFFF"/>
                </a:solidFill>
                <a:latin typeface="+mj-lt"/>
                <a:ea typeface="+mj-ea"/>
                <a:cs typeface="+mj-cs"/>
              </a:rPr>
              <a:t>One-Way Selection Statements</a:t>
            </a:r>
          </a:p>
        </p:txBody>
      </p:sp>
      <p:sp>
        <p:nvSpPr>
          <p:cNvPr id="32769" name="Content Placeholder 2">
            <a:extLst>
              <a:ext uri="{FF2B5EF4-FFF2-40B4-BE49-F238E27FC236}">
                <a16:creationId xmlns:a16="http://schemas.microsoft.com/office/drawing/2014/main" id="{4C791909-A5F2-F096-937D-A5E8E4BC224B}"/>
              </a:ext>
            </a:extLst>
          </p:cNvPr>
          <p:cNvSpPr>
            <a:spLocks noGrp="1" noChangeArrowheads="1"/>
          </p:cNvSpPr>
          <p:nvPr>
            <p:ph idx="1"/>
          </p:nvPr>
        </p:nvSpPr>
        <p:spPr>
          <a:xfrm>
            <a:off x="3607694" y="649480"/>
            <a:ext cx="4916510" cy="5546047"/>
          </a:xfrm>
        </p:spPr>
        <p:txBody>
          <a:bodyPr vert="horz" lIns="91440" tIns="45720" rIns="91440" bIns="45720" rtlCol="0" anchor="ctr">
            <a:normAutofit/>
          </a:bodyPr>
          <a:lstStyle/>
          <a:p>
            <a:pPr indent="-228600" eaLnBrk="1" hangingPunct="1">
              <a:lnSpc>
                <a:spcPct val="90000"/>
              </a:lnSpc>
              <a:buFont typeface="Arial" panose="020B0604020202020204" pitchFamily="34" charset="0"/>
              <a:buChar char="•"/>
            </a:pPr>
            <a:r>
              <a:rPr lang="en-US" altLang="en-US" sz="1700" kern="1200" dirty="0"/>
              <a:t>Example Problem 1</a:t>
            </a:r>
          </a:p>
          <a:p>
            <a:pPr indent="-228600" eaLnBrk="1" hangingPunct="1">
              <a:lnSpc>
                <a:spcPct val="90000"/>
              </a:lnSpc>
              <a:buFont typeface="Arial" panose="020B0604020202020204" pitchFamily="34" charset="0"/>
              <a:buChar char="•"/>
            </a:pPr>
            <a:endParaRPr lang="en-US" altLang="en-US" sz="1700" kern="1200" dirty="0"/>
          </a:p>
          <a:p>
            <a:pPr lvl="1" indent="-228600" eaLnBrk="1" hangingPunct="1">
              <a:lnSpc>
                <a:spcPct val="90000"/>
              </a:lnSpc>
              <a:buFont typeface="Arial" panose="020B0604020202020204" pitchFamily="34" charset="0"/>
              <a:buChar char="•"/>
            </a:pPr>
            <a:r>
              <a:rPr lang="en-US" altLang="en-US" sz="1800" kern="1200" dirty="0"/>
              <a:t>Calculate the area of a circle if the  radius is positive where </a:t>
            </a:r>
          </a:p>
          <a:p>
            <a:pPr marL="849313" indent="0" eaLnBrk="1" hangingPunct="1">
              <a:lnSpc>
                <a:spcPct val="90000"/>
              </a:lnSpc>
              <a:buNone/>
            </a:pPr>
            <a:r>
              <a:rPr lang="en-US" altLang="en-US" sz="1800" kern="1200" dirty="0"/>
              <a:t>area = pi * radius * radius</a:t>
            </a:r>
          </a:p>
        </p:txBody>
      </p:sp>
      <p:sp>
        <p:nvSpPr>
          <p:cNvPr id="32770" name="Slide Number Placeholder 3">
            <a:extLst>
              <a:ext uri="{FF2B5EF4-FFF2-40B4-BE49-F238E27FC236}">
                <a16:creationId xmlns:a16="http://schemas.microsoft.com/office/drawing/2014/main" id="{5C136C2B-91C5-E2E0-92E9-3F8B780A482C}"/>
              </a:ext>
            </a:extLst>
          </p:cNvPr>
          <p:cNvSpPr>
            <a:spLocks noGrp="1" noChangeArrowheads="1"/>
          </p:cNvSpPr>
          <p:nvPr>
            <p:ph type="sldNum" sz="quarter" idx="12"/>
          </p:nvPr>
        </p:nvSpPr>
        <p:spPr>
          <a:xfrm>
            <a:off x="8778240" y="6455664"/>
            <a:ext cx="33604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175294D1-3CE5-4D2A-9F8C-080878E026AE}" type="slidenum">
              <a:rPr lang="en-US" altLang="en-US" sz="1000">
                <a:solidFill>
                  <a:schemeClr val="tx1">
                    <a:lumMod val="50000"/>
                    <a:lumOff val="50000"/>
                  </a:schemeClr>
                </a:solidFill>
                <a:latin typeface="+mn-lt"/>
              </a:rPr>
              <a:pPr>
                <a:spcBef>
                  <a:spcPct val="0"/>
                </a:spcBef>
                <a:spcAft>
                  <a:spcPts val="600"/>
                </a:spcAft>
                <a:buFontTx/>
                <a:buNone/>
              </a:pPr>
              <a:t>14</a:t>
            </a:fld>
            <a:endParaRPr lang="en-US" altLang="en-US" sz="1000">
              <a:solidFill>
                <a:schemeClr val="tx1">
                  <a:lumMod val="50000"/>
                  <a:lumOff val="50000"/>
                </a:schemeClr>
              </a:solidFill>
              <a:latin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27743BA9-A8DF-DC10-B3DD-1821CF0705D3}"/>
              </a:ext>
            </a:extLst>
          </p:cNvPr>
          <p:cNvSpPr>
            <a:spLocks noGrp="1" noChangeArrowheads="1"/>
          </p:cNvSpPr>
          <p:nvPr>
            <p:ph type="title"/>
          </p:nvPr>
        </p:nvSpPr>
        <p:spPr/>
        <p:txBody>
          <a:bodyPr/>
          <a:lstStyle/>
          <a:p>
            <a:r>
              <a:rPr lang="en-US" altLang="en-US"/>
              <a:t>Problem 1</a:t>
            </a:r>
          </a:p>
        </p:txBody>
      </p:sp>
      <p:sp>
        <p:nvSpPr>
          <p:cNvPr id="33794" name="Content Placeholder 2">
            <a:extLst>
              <a:ext uri="{FF2B5EF4-FFF2-40B4-BE49-F238E27FC236}">
                <a16:creationId xmlns:a16="http://schemas.microsoft.com/office/drawing/2014/main" id="{AB8B9871-4804-AFF8-399A-A4E4C535865A}"/>
              </a:ext>
            </a:extLst>
          </p:cNvPr>
          <p:cNvSpPr>
            <a:spLocks noGrp="1" noChangeArrowheads="1"/>
          </p:cNvSpPr>
          <p:nvPr>
            <p:ph idx="1"/>
          </p:nvPr>
        </p:nvSpPr>
        <p:spPr>
          <a:xfrm>
            <a:off x="457200" y="1417638"/>
            <a:ext cx="8229600" cy="4525963"/>
          </a:xfrm>
        </p:spPr>
        <p:txBody>
          <a:bodyPr/>
          <a:lstStyle/>
          <a:p>
            <a:r>
              <a:rPr lang="en-US" altLang="en-US" sz="2800" dirty="0"/>
              <a:t>PAC</a:t>
            </a:r>
          </a:p>
          <a:p>
            <a:endParaRPr lang="en-US" altLang="en-US" sz="2800" dirty="0"/>
          </a:p>
          <a:p>
            <a:endParaRPr lang="en-US" altLang="en-US" sz="2800" dirty="0"/>
          </a:p>
          <a:p>
            <a:endParaRPr lang="en-US" altLang="en-US" sz="2800" dirty="0"/>
          </a:p>
          <a:p>
            <a:endParaRPr lang="en-US" altLang="en-US" sz="2800" dirty="0"/>
          </a:p>
          <a:p>
            <a:r>
              <a:rPr lang="en-US" altLang="en-US" sz="2800" dirty="0"/>
              <a:t>IPO</a:t>
            </a:r>
          </a:p>
          <a:p>
            <a:endParaRPr lang="en-US" altLang="en-US" sz="2800" dirty="0"/>
          </a:p>
          <a:p>
            <a:endParaRPr lang="en-US" altLang="en-US" dirty="0"/>
          </a:p>
          <a:p>
            <a:endParaRPr lang="en-US" altLang="en-US" dirty="0"/>
          </a:p>
        </p:txBody>
      </p:sp>
      <p:sp>
        <p:nvSpPr>
          <p:cNvPr id="33795" name="Slide Number Placeholder 3">
            <a:extLst>
              <a:ext uri="{FF2B5EF4-FFF2-40B4-BE49-F238E27FC236}">
                <a16:creationId xmlns:a16="http://schemas.microsoft.com/office/drawing/2014/main" id="{28FA86CC-5F68-25A3-F32C-E7B5BF69AF8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8E18635-C00D-47E2-801C-8DB636BC059B}" type="slidenum">
              <a:rPr lang="en-US" altLang="en-US" sz="1400" smtClean="0"/>
              <a:pPr>
                <a:spcBef>
                  <a:spcPct val="0"/>
                </a:spcBef>
                <a:buFontTx/>
                <a:buNone/>
              </a:pPr>
              <a:t>15</a:t>
            </a:fld>
            <a:endParaRPr lang="en-US" altLang="en-US" sz="1400"/>
          </a:p>
        </p:txBody>
      </p:sp>
      <p:graphicFrame>
        <p:nvGraphicFramePr>
          <p:cNvPr id="5" name="Table 5">
            <a:extLst>
              <a:ext uri="{FF2B5EF4-FFF2-40B4-BE49-F238E27FC236}">
                <a16:creationId xmlns:a16="http://schemas.microsoft.com/office/drawing/2014/main" id="{26F0EEDC-3C9E-7784-90E3-33EC797E6D44}"/>
              </a:ext>
            </a:extLst>
          </p:cNvPr>
          <p:cNvGraphicFramePr>
            <a:graphicFrameLocks noGrp="1"/>
          </p:cNvGraphicFramePr>
          <p:nvPr>
            <p:extLst>
              <p:ext uri="{D42A27DB-BD31-4B8C-83A1-F6EECF244321}">
                <p14:modId xmlns:p14="http://schemas.microsoft.com/office/powerpoint/2010/main" val="1350092382"/>
              </p:ext>
            </p:extLst>
          </p:nvPr>
        </p:nvGraphicFramePr>
        <p:xfrm>
          <a:off x="1336675" y="1905953"/>
          <a:ext cx="7097713" cy="2127284"/>
        </p:xfrm>
        <a:graphic>
          <a:graphicData uri="http://schemas.openxmlformats.org/drawingml/2006/table">
            <a:tbl>
              <a:tblPr firstRow="1" bandRow="1">
                <a:tableStyleId>{2D5ABB26-0587-4C30-8999-92F81FD0307C}</a:tableStyleId>
              </a:tblPr>
              <a:tblGrid>
                <a:gridCol w="3509645">
                  <a:extLst>
                    <a:ext uri="{9D8B030D-6E8A-4147-A177-3AD203B41FA5}">
                      <a16:colId xmlns:a16="http://schemas.microsoft.com/office/drawing/2014/main" val="20000"/>
                    </a:ext>
                  </a:extLst>
                </a:gridCol>
                <a:gridCol w="3588068">
                  <a:extLst>
                    <a:ext uri="{9D8B030D-6E8A-4147-A177-3AD203B41FA5}">
                      <a16:colId xmlns:a16="http://schemas.microsoft.com/office/drawing/2014/main" val="20001"/>
                    </a:ext>
                  </a:extLst>
                </a:gridCol>
              </a:tblGrid>
              <a:tr h="404320">
                <a:tc>
                  <a:txBody>
                    <a:bodyPr/>
                    <a:lstStyle/>
                    <a:p>
                      <a:r>
                        <a:rPr lang="en-US" sz="1800" dirty="0">
                          <a:solidFill>
                            <a:schemeClr val="tx1"/>
                          </a:solidFill>
                        </a:rPr>
                        <a:t>Given Data</a:t>
                      </a:r>
                    </a:p>
                  </a:txBody>
                  <a:tcPr marL="91443" marR="91443"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r>
                        <a:rPr lang="en-US" sz="1800" dirty="0">
                          <a:solidFill>
                            <a:schemeClr val="tx1"/>
                          </a:solidFill>
                        </a:rPr>
                        <a:t>Required results</a:t>
                      </a:r>
                    </a:p>
                  </a:txBody>
                  <a:tcPr marL="91443" marR="91443"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0"/>
                  </a:ext>
                </a:extLst>
              </a:tr>
              <a:tr h="404320">
                <a:tc>
                  <a:txBody>
                    <a:bodyPr/>
                    <a:lstStyle/>
                    <a:p>
                      <a:r>
                        <a:rPr lang="en-US" sz="1800" dirty="0">
                          <a:solidFill>
                            <a:schemeClr val="tx1"/>
                          </a:solidFill>
                        </a:rPr>
                        <a:t>radius </a:t>
                      </a:r>
                    </a:p>
                  </a:txBody>
                  <a:tcPr marL="91443" marR="91443"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solidFill>
                            <a:schemeClr val="tx1"/>
                          </a:solidFill>
                        </a:rPr>
                        <a:t>area</a:t>
                      </a:r>
                    </a:p>
                  </a:txBody>
                  <a:tcPr marL="91443" marR="91443"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4320">
                <a:tc>
                  <a:txBody>
                    <a:bodyPr/>
                    <a:lstStyle/>
                    <a:p>
                      <a:r>
                        <a:rPr lang="en-US" sz="1800" dirty="0">
                          <a:solidFill>
                            <a:schemeClr val="tx1"/>
                          </a:solidFill>
                        </a:rPr>
                        <a:t>Processing Required</a:t>
                      </a:r>
                    </a:p>
                  </a:txBody>
                  <a:tcPr marL="91443" marR="91443"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r>
                        <a:rPr lang="en-US" sz="1800" dirty="0">
                          <a:solidFill>
                            <a:schemeClr val="tx1"/>
                          </a:solidFill>
                        </a:rPr>
                        <a:t>Solution </a:t>
                      </a:r>
                      <a:r>
                        <a:rPr lang="en-US" sz="1800" dirty="0" err="1">
                          <a:solidFill>
                            <a:schemeClr val="tx1"/>
                          </a:solidFill>
                        </a:rPr>
                        <a:t>Aternatives</a:t>
                      </a:r>
                      <a:endParaRPr lang="en-US" sz="1800" dirty="0">
                        <a:solidFill>
                          <a:schemeClr val="tx1"/>
                        </a:solidFill>
                      </a:endParaRPr>
                    </a:p>
                  </a:txBody>
                  <a:tcPr marL="91443" marR="91443"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2"/>
                  </a:ext>
                </a:extLst>
              </a:tr>
              <a:tr h="914290">
                <a:tc>
                  <a:txBody>
                    <a:bodyPr/>
                    <a:lstStyle/>
                    <a:p>
                      <a:r>
                        <a:rPr lang="en-US" sz="1800" dirty="0">
                          <a:solidFill>
                            <a:schemeClr val="tx1"/>
                          </a:solidFill>
                        </a:rPr>
                        <a:t>if (radius is positive)</a:t>
                      </a:r>
                    </a:p>
                    <a:p>
                      <a:r>
                        <a:rPr lang="en-US" sz="1800" dirty="0">
                          <a:solidFill>
                            <a:schemeClr val="tx1"/>
                          </a:solidFill>
                        </a:rPr>
                        <a:t>Calculate area</a:t>
                      </a:r>
                    </a:p>
                    <a:p>
                      <a:r>
                        <a:rPr lang="en-US" sz="1800" dirty="0">
                          <a:solidFill>
                            <a:schemeClr val="tx1"/>
                          </a:solidFill>
                        </a:rPr>
                        <a:t>Print area</a:t>
                      </a:r>
                    </a:p>
                  </a:txBody>
                  <a:tcPr marL="91443" marR="91443"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solidFill>
                            <a:schemeClr val="tx1"/>
                          </a:solidFill>
                        </a:rPr>
                        <a:t>pi as a constant (pi= 3.14)</a:t>
                      </a:r>
                    </a:p>
                  </a:txBody>
                  <a:tcPr marL="91443" marR="91443"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Table 6">
            <a:extLst>
              <a:ext uri="{FF2B5EF4-FFF2-40B4-BE49-F238E27FC236}">
                <a16:creationId xmlns:a16="http://schemas.microsoft.com/office/drawing/2014/main" id="{7AD15D74-E248-CE33-07C0-9AD2833B7B1F}"/>
              </a:ext>
            </a:extLst>
          </p:cNvPr>
          <p:cNvGraphicFramePr>
            <a:graphicFrameLocks noGrp="1"/>
          </p:cNvGraphicFramePr>
          <p:nvPr>
            <p:extLst>
              <p:ext uri="{D42A27DB-BD31-4B8C-83A1-F6EECF244321}">
                <p14:modId xmlns:p14="http://schemas.microsoft.com/office/powerpoint/2010/main" val="3524199448"/>
              </p:ext>
            </p:extLst>
          </p:nvPr>
        </p:nvGraphicFramePr>
        <p:xfrm>
          <a:off x="1336675" y="4521552"/>
          <a:ext cx="6910388" cy="2106253"/>
        </p:xfrm>
        <a:graphic>
          <a:graphicData uri="http://schemas.openxmlformats.org/drawingml/2006/table">
            <a:tbl>
              <a:tblPr firstRow="1" bandRow="1">
                <a:tableStyleId>{2D5ABB26-0587-4C30-8999-92F81FD0307C}</a:tableStyleId>
              </a:tblPr>
              <a:tblGrid>
                <a:gridCol w="1051175">
                  <a:extLst>
                    <a:ext uri="{9D8B030D-6E8A-4147-A177-3AD203B41FA5}">
                      <a16:colId xmlns:a16="http://schemas.microsoft.com/office/drawing/2014/main" val="20000"/>
                    </a:ext>
                  </a:extLst>
                </a:gridCol>
                <a:gridCol w="3582704">
                  <a:extLst>
                    <a:ext uri="{9D8B030D-6E8A-4147-A177-3AD203B41FA5}">
                      <a16:colId xmlns:a16="http://schemas.microsoft.com/office/drawing/2014/main" val="20001"/>
                    </a:ext>
                  </a:extLst>
                </a:gridCol>
                <a:gridCol w="1063615">
                  <a:extLst>
                    <a:ext uri="{9D8B030D-6E8A-4147-A177-3AD203B41FA5}">
                      <a16:colId xmlns:a16="http://schemas.microsoft.com/office/drawing/2014/main" val="20002"/>
                    </a:ext>
                  </a:extLst>
                </a:gridCol>
                <a:gridCol w="1212894">
                  <a:extLst>
                    <a:ext uri="{9D8B030D-6E8A-4147-A177-3AD203B41FA5}">
                      <a16:colId xmlns:a16="http://schemas.microsoft.com/office/drawing/2014/main" val="20003"/>
                    </a:ext>
                  </a:extLst>
                </a:gridCol>
              </a:tblGrid>
              <a:tr h="369059">
                <a:tc>
                  <a:txBody>
                    <a:bodyPr/>
                    <a:lstStyle/>
                    <a:p>
                      <a:r>
                        <a:rPr lang="en-US" sz="1800" dirty="0"/>
                        <a:t>Input</a:t>
                      </a:r>
                    </a:p>
                  </a:txBody>
                  <a:tcPr marL="91434" marR="91434" marT="45637" marB="456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r>
                        <a:rPr lang="en-US" sz="1800" dirty="0"/>
                        <a:t>Processing</a:t>
                      </a:r>
                    </a:p>
                  </a:txBody>
                  <a:tcPr marL="91434" marR="91434" marT="45637" marB="456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r>
                        <a:rPr lang="en-US" sz="1800" dirty="0"/>
                        <a:t>Module</a:t>
                      </a:r>
                    </a:p>
                  </a:txBody>
                  <a:tcPr marL="91434" marR="91434" marT="45637" marB="456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r>
                        <a:rPr lang="en-US" sz="1800" dirty="0"/>
                        <a:t>Output</a:t>
                      </a:r>
                    </a:p>
                  </a:txBody>
                  <a:tcPr marL="91434" marR="91434" marT="45637" marB="456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0"/>
                  </a:ext>
                </a:extLst>
              </a:tr>
              <a:tr h="1188278">
                <a:tc>
                  <a:txBody>
                    <a:bodyPr/>
                    <a:lstStyle/>
                    <a:p>
                      <a:r>
                        <a:rPr lang="en-US" sz="1800" dirty="0"/>
                        <a:t>radius</a:t>
                      </a:r>
                    </a:p>
                  </a:txBody>
                  <a:tcPr marL="91434" marR="91434" marT="45637" marB="456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MY" sz="1800" kern="1200" dirty="0">
                          <a:solidFill>
                            <a:schemeClr val="tx1"/>
                          </a:solidFill>
                          <a:effectLst/>
                          <a:latin typeface="+mn-lt"/>
                          <a:ea typeface="+mn-ea"/>
                          <a:cs typeface="+mn-cs"/>
                        </a:rPr>
                        <a:t>Enter radius </a:t>
                      </a:r>
                    </a:p>
                    <a:p>
                      <a:r>
                        <a:rPr lang="en-MY" sz="1800" kern="1200" dirty="0">
                          <a:solidFill>
                            <a:schemeClr val="tx1"/>
                          </a:solidFill>
                          <a:effectLst/>
                          <a:latin typeface="+mn-lt"/>
                          <a:ea typeface="+mn-ea"/>
                          <a:cs typeface="+mn-cs"/>
                        </a:rPr>
                        <a:t>If (radius &gt; 0) then</a:t>
                      </a:r>
                      <a:endParaRPr lang="en-MY" sz="1800" dirty="0">
                        <a:effectLst/>
                      </a:endParaRPr>
                    </a:p>
                    <a:p>
                      <a:r>
                        <a:rPr lang="en-MY" sz="1800" kern="1200" dirty="0">
                          <a:solidFill>
                            <a:schemeClr val="tx1"/>
                          </a:solidFill>
                          <a:effectLst/>
                          <a:latin typeface="+mn-lt"/>
                          <a:ea typeface="+mn-ea"/>
                          <a:cs typeface="+mn-cs"/>
                        </a:rPr>
                        <a:t>    area = radius x radius x 3.14</a:t>
                      </a:r>
                    </a:p>
                    <a:p>
                      <a:r>
                        <a:rPr lang="en-MY" sz="1800" kern="1200" dirty="0">
                          <a:solidFill>
                            <a:schemeClr val="tx1"/>
                          </a:solidFill>
                          <a:effectLst/>
                          <a:latin typeface="+mn-lt"/>
                          <a:ea typeface="+mn-ea"/>
                          <a:cs typeface="+mn-cs"/>
                        </a:rPr>
                        <a:t>    Print area</a:t>
                      </a:r>
                    </a:p>
                    <a:p>
                      <a:r>
                        <a:rPr lang="en-MY" sz="1800" kern="1200" dirty="0" err="1">
                          <a:solidFill>
                            <a:schemeClr val="tx1"/>
                          </a:solidFill>
                          <a:effectLst/>
                          <a:latin typeface="+mn-lt"/>
                          <a:ea typeface="+mn-ea"/>
                          <a:cs typeface="+mn-cs"/>
                        </a:rPr>
                        <a:t>EndIF</a:t>
                      </a:r>
                      <a:endParaRPr lang="en-MY" sz="1800" kern="1200" dirty="0">
                        <a:solidFill>
                          <a:schemeClr val="tx1"/>
                        </a:solidFill>
                        <a:effectLst/>
                        <a:latin typeface="+mn-lt"/>
                        <a:ea typeface="+mn-ea"/>
                        <a:cs typeface="+mn-cs"/>
                      </a:endParaRPr>
                    </a:p>
                    <a:p>
                      <a:r>
                        <a:rPr lang="en-MY" sz="1800" kern="1200" dirty="0">
                          <a:solidFill>
                            <a:schemeClr val="tx1"/>
                          </a:solidFill>
                          <a:effectLst/>
                          <a:latin typeface="+mn-lt"/>
                          <a:ea typeface="+mn-ea"/>
                          <a:cs typeface="+mn-cs"/>
                        </a:rPr>
                        <a:t>End</a:t>
                      </a:r>
                      <a:endParaRPr lang="en-MY" sz="1800" dirty="0">
                        <a:effectLst/>
                      </a:endParaRPr>
                    </a:p>
                  </a:txBody>
                  <a:tcPr marL="91434" marR="91434" marT="45637" marB="456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a:p>
                  </a:txBody>
                  <a:tcPr marL="91434" marR="91434" marT="45637" marB="456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area</a:t>
                      </a:r>
                    </a:p>
                  </a:txBody>
                  <a:tcPr marL="91434" marR="91434" marT="45637" marB="4563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0EE8A130-6C4F-BE40-ACEB-A6ABEBADCCAD}"/>
              </a:ext>
            </a:extLst>
          </p:cNvPr>
          <p:cNvSpPr>
            <a:spLocks noGrp="1" noChangeArrowheads="1"/>
          </p:cNvSpPr>
          <p:nvPr>
            <p:ph type="body" idx="1"/>
          </p:nvPr>
        </p:nvSpPr>
        <p:spPr>
          <a:xfrm>
            <a:off x="4773613" y="1384300"/>
            <a:ext cx="4114800" cy="4525963"/>
          </a:xfrm>
        </p:spPr>
        <p:txBody>
          <a:bodyPr lIns="92075" tIns="46038" rIns="92075" bIns="46038"/>
          <a:lstStyle/>
          <a:p>
            <a:pPr eaLnBrk="1" hangingPunct="1"/>
            <a:r>
              <a:rPr lang="en-US" altLang="en-US" sz="2800" dirty="0"/>
              <a:t>Pseudocode</a:t>
            </a:r>
          </a:p>
          <a:p>
            <a:pPr eaLnBrk="1" hangingPunct="1">
              <a:buFontTx/>
              <a:buNone/>
            </a:pPr>
            <a:r>
              <a:rPr lang="en-US" altLang="en-US" dirty="0"/>
              <a:t>	</a:t>
            </a:r>
            <a:r>
              <a:rPr lang="en-US" altLang="en-US" sz="1600" dirty="0"/>
              <a:t>Start</a:t>
            </a:r>
          </a:p>
          <a:p>
            <a:pPr eaLnBrk="1" hangingPunct="1">
              <a:buFontTx/>
              <a:buNone/>
            </a:pPr>
            <a:r>
              <a:rPr lang="en-US" altLang="en-US" sz="1600" dirty="0"/>
              <a:t>		Read radius</a:t>
            </a:r>
          </a:p>
          <a:p>
            <a:pPr eaLnBrk="1" hangingPunct="1">
              <a:buFontTx/>
              <a:buNone/>
            </a:pPr>
            <a:r>
              <a:rPr lang="en-US" altLang="en-US" sz="1600" dirty="0"/>
              <a:t>		if radius &gt; 0 then </a:t>
            </a:r>
          </a:p>
          <a:p>
            <a:pPr eaLnBrk="1" hangingPunct="1">
              <a:buFontTx/>
              <a:buNone/>
            </a:pPr>
            <a:r>
              <a:rPr lang="en-US" altLang="en-US" sz="1600" dirty="0"/>
              <a:t>		   area= radius * radius * 3.14</a:t>
            </a:r>
          </a:p>
          <a:p>
            <a:pPr eaLnBrk="1" hangingPunct="1">
              <a:buFontTx/>
              <a:buNone/>
            </a:pPr>
            <a:r>
              <a:rPr lang="en-US" altLang="en-US" sz="1600" dirty="0"/>
              <a:t>		   print  area</a:t>
            </a:r>
          </a:p>
          <a:p>
            <a:pPr eaLnBrk="1" hangingPunct="1">
              <a:buFontTx/>
              <a:buNone/>
            </a:pPr>
            <a:r>
              <a:rPr lang="en-US" altLang="en-US" sz="1600" dirty="0"/>
              <a:t>		endif</a:t>
            </a:r>
          </a:p>
          <a:p>
            <a:pPr eaLnBrk="1" hangingPunct="1">
              <a:buFontTx/>
              <a:buNone/>
            </a:pPr>
            <a:r>
              <a:rPr lang="en-US" altLang="en-US" sz="1600" dirty="0"/>
              <a:t>	End</a:t>
            </a:r>
          </a:p>
        </p:txBody>
      </p:sp>
      <p:sp>
        <p:nvSpPr>
          <p:cNvPr id="34820" name="Slide Number Placeholder 3">
            <a:extLst>
              <a:ext uri="{FF2B5EF4-FFF2-40B4-BE49-F238E27FC236}">
                <a16:creationId xmlns:a16="http://schemas.microsoft.com/office/drawing/2014/main" id="{74EF305A-0277-1272-B082-9B32C95982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80C885A-946B-40C9-B370-B5811500F3B1}" type="slidenum">
              <a:rPr lang="en-US" altLang="en-US" sz="1400" smtClean="0"/>
              <a:pPr>
                <a:spcBef>
                  <a:spcPct val="0"/>
                </a:spcBef>
                <a:buFontTx/>
                <a:buNone/>
              </a:pPr>
              <a:t>16</a:t>
            </a:fld>
            <a:endParaRPr lang="en-US" altLang="en-US" sz="1400"/>
          </a:p>
        </p:txBody>
      </p:sp>
      <p:sp>
        <p:nvSpPr>
          <p:cNvPr id="5" name="Rectangle 2">
            <a:extLst>
              <a:ext uri="{FF2B5EF4-FFF2-40B4-BE49-F238E27FC236}">
                <a16:creationId xmlns:a16="http://schemas.microsoft.com/office/drawing/2014/main" id="{090A4605-15EB-27E8-9A56-1C4A57C7BE20}"/>
              </a:ext>
            </a:extLst>
          </p:cNvPr>
          <p:cNvSpPr txBox="1">
            <a:spLocks noChangeArrowheads="1"/>
          </p:cNvSpPr>
          <p:nvPr/>
        </p:nvSpPr>
        <p:spPr bwMode="auto">
          <a:xfrm>
            <a:off x="273050" y="327025"/>
            <a:ext cx="8229600" cy="1143000"/>
          </a:xfrm>
          <a:prstGeom prst="rect">
            <a:avLst/>
          </a:prstGeom>
          <a:noFill/>
          <a:ln>
            <a:noFill/>
          </a:ln>
        </p:spPr>
        <p:txBody>
          <a:bodyPr lIns="92075" tIns="46038" rIns="92075" bIns="46038"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eaLnBrk="1" hangingPunct="1">
              <a:defRPr/>
            </a:pPr>
            <a:r>
              <a:rPr lang="en-US" altLang="en-US" kern="0" dirty="0"/>
              <a:t>Problem 1</a:t>
            </a:r>
            <a:endParaRPr lang="en-US" altLang="en-US" sz="5400" kern="0" dirty="0"/>
          </a:p>
        </p:txBody>
      </p:sp>
      <p:sp>
        <p:nvSpPr>
          <p:cNvPr id="24" name="Rectangle 3">
            <a:extLst>
              <a:ext uri="{FF2B5EF4-FFF2-40B4-BE49-F238E27FC236}">
                <a16:creationId xmlns:a16="http://schemas.microsoft.com/office/drawing/2014/main" id="{C17742A6-A89E-0F62-A524-533F04346305}"/>
              </a:ext>
            </a:extLst>
          </p:cNvPr>
          <p:cNvSpPr txBox="1">
            <a:spLocks noChangeArrowheads="1"/>
          </p:cNvSpPr>
          <p:nvPr/>
        </p:nvSpPr>
        <p:spPr bwMode="auto">
          <a:xfrm>
            <a:off x="431800" y="1089025"/>
            <a:ext cx="4114800" cy="627063"/>
          </a:xfrm>
          <a:prstGeom prst="rect">
            <a:avLst/>
          </a:prstGeom>
          <a:noFill/>
          <a:ln>
            <a:noFill/>
          </a:ln>
        </p:spPr>
        <p:txBody>
          <a:bodyPr lIns="92075" tIns="46038" rIns="92075" bIns="46038"/>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defRPr/>
            </a:pPr>
            <a:r>
              <a:rPr lang="en-US" altLang="en-US" sz="2800" kern="0" dirty="0"/>
              <a:t>Flowchart</a:t>
            </a:r>
          </a:p>
        </p:txBody>
      </p:sp>
      <p:grpSp>
        <p:nvGrpSpPr>
          <p:cNvPr id="2" name="Group 1">
            <a:extLst>
              <a:ext uri="{FF2B5EF4-FFF2-40B4-BE49-F238E27FC236}">
                <a16:creationId xmlns:a16="http://schemas.microsoft.com/office/drawing/2014/main" id="{87685616-F892-8CCA-E4C2-7D8765AC6457}"/>
              </a:ext>
            </a:extLst>
          </p:cNvPr>
          <p:cNvGrpSpPr/>
          <p:nvPr/>
        </p:nvGrpSpPr>
        <p:grpSpPr>
          <a:xfrm>
            <a:off x="653571" y="1743075"/>
            <a:ext cx="3396142" cy="4551363"/>
            <a:chOff x="653571" y="1743075"/>
            <a:chExt cx="3396142" cy="4551363"/>
          </a:xfrm>
        </p:grpSpPr>
        <p:sp>
          <p:nvSpPr>
            <p:cNvPr id="34824" name="Line 9">
              <a:extLst>
                <a:ext uri="{FF2B5EF4-FFF2-40B4-BE49-F238E27FC236}">
                  <a16:creationId xmlns:a16="http://schemas.microsoft.com/office/drawing/2014/main" id="{98CC8010-2693-CF4D-4D3B-7C46DC209E0E}"/>
                </a:ext>
              </a:extLst>
            </p:cNvPr>
            <p:cNvSpPr>
              <a:spLocks noChangeShapeType="1"/>
            </p:cNvSpPr>
            <p:nvPr/>
          </p:nvSpPr>
          <p:spPr bwMode="auto">
            <a:xfrm flipH="1">
              <a:off x="2058988" y="2822575"/>
              <a:ext cx="0" cy="295275"/>
            </a:xfrm>
            <a:prstGeom prst="line">
              <a:avLst/>
            </a:prstGeom>
            <a:noFill/>
            <a:ln w="9525">
              <a:solidFill>
                <a:srgbClr val="000000"/>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en-MY"/>
            </a:p>
          </p:txBody>
        </p:sp>
        <p:sp>
          <p:nvSpPr>
            <p:cNvPr id="34817" name="Decision 2">
              <a:extLst>
                <a:ext uri="{FF2B5EF4-FFF2-40B4-BE49-F238E27FC236}">
                  <a16:creationId xmlns:a16="http://schemas.microsoft.com/office/drawing/2014/main" id="{A354AFE8-7BB8-9736-30D2-AC5CEC99E34D}"/>
                </a:ext>
              </a:extLst>
            </p:cNvPr>
            <p:cNvSpPr>
              <a:spLocks noChangeArrowheads="1"/>
            </p:cNvSpPr>
            <p:nvPr/>
          </p:nvSpPr>
          <p:spPr bwMode="auto">
            <a:xfrm>
              <a:off x="896938" y="3122613"/>
              <a:ext cx="2322512" cy="939800"/>
            </a:xfrm>
            <a:prstGeom prst="flowChartDecision">
              <a:avLst/>
            </a:prstGeom>
            <a:noFill/>
            <a:ln w="12700" algn="ctr">
              <a:solidFill>
                <a:schemeClr val="tx1"/>
              </a:solidFill>
              <a:round/>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4818" name="Terminator 3">
              <a:extLst>
                <a:ext uri="{FF2B5EF4-FFF2-40B4-BE49-F238E27FC236}">
                  <a16:creationId xmlns:a16="http://schemas.microsoft.com/office/drawing/2014/main" id="{54DD060B-D300-996B-3BED-FDCC711D9858}"/>
                </a:ext>
              </a:extLst>
            </p:cNvPr>
            <p:cNvSpPr>
              <a:spLocks noChangeArrowheads="1"/>
            </p:cNvSpPr>
            <p:nvPr/>
          </p:nvSpPr>
          <p:spPr bwMode="auto">
            <a:xfrm>
              <a:off x="1287463" y="1743075"/>
              <a:ext cx="1506537" cy="463550"/>
            </a:xfrm>
            <a:prstGeom prst="flowChartTerminator">
              <a:avLst/>
            </a:prstGeom>
            <a:noFill/>
            <a:ln w="12700" algn="ctr">
              <a:solidFill>
                <a:schemeClr val="tx1"/>
              </a:solidFill>
              <a:round/>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dirty="0"/>
                <a:t>Start</a:t>
              </a:r>
              <a:endParaRPr lang="en-US" altLang="en-US" sz="1800" dirty="0"/>
            </a:p>
          </p:txBody>
        </p:sp>
        <p:sp>
          <p:nvSpPr>
            <p:cNvPr id="34823" name="Text Box 4">
              <a:extLst>
                <a:ext uri="{FF2B5EF4-FFF2-40B4-BE49-F238E27FC236}">
                  <a16:creationId xmlns:a16="http://schemas.microsoft.com/office/drawing/2014/main" id="{3C921D64-DB82-ED40-4437-47F337440CD0}"/>
                </a:ext>
              </a:extLst>
            </p:cNvPr>
            <p:cNvSpPr txBox="1">
              <a:spLocks noChangeArrowheads="1"/>
            </p:cNvSpPr>
            <p:nvPr/>
          </p:nvSpPr>
          <p:spPr bwMode="auto">
            <a:xfrm>
              <a:off x="1436688" y="3511550"/>
              <a:ext cx="1262062" cy="255588"/>
            </a:xfrm>
            <a:prstGeom prst="rect">
              <a:avLst/>
            </a:prstGeom>
            <a:solidFill>
              <a:srgbClr val="FFFFFF"/>
            </a:solidFill>
            <a:ln w="9525">
              <a:solidFill>
                <a:srgbClr val="FFFFFF"/>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dirty="0">
                  <a:latin typeface="+mn-lt"/>
                </a:rPr>
                <a:t>If (radius &gt; 0)</a:t>
              </a:r>
              <a:endParaRPr lang="en-US" altLang="en-US" sz="1800" dirty="0">
                <a:latin typeface="+mn-lt"/>
              </a:endParaRPr>
            </a:p>
          </p:txBody>
        </p:sp>
        <p:sp>
          <p:nvSpPr>
            <p:cNvPr id="34825" name="Text Box 10">
              <a:extLst>
                <a:ext uri="{FF2B5EF4-FFF2-40B4-BE49-F238E27FC236}">
                  <a16:creationId xmlns:a16="http://schemas.microsoft.com/office/drawing/2014/main" id="{732A0D5F-6183-068E-24F7-9A71974486A6}"/>
                </a:ext>
              </a:extLst>
            </p:cNvPr>
            <p:cNvSpPr txBox="1">
              <a:spLocks noChangeArrowheads="1"/>
            </p:cNvSpPr>
            <p:nvPr/>
          </p:nvSpPr>
          <p:spPr bwMode="auto">
            <a:xfrm>
              <a:off x="1600200" y="4110038"/>
              <a:ext cx="406400" cy="238125"/>
            </a:xfrm>
            <a:prstGeom prst="rect">
              <a:avLst/>
            </a:prstGeom>
            <a:solidFill>
              <a:srgbClr val="FFFFFF"/>
            </a:solidFill>
            <a:ln w="9525">
              <a:solidFill>
                <a:srgbClr val="FFFFFF"/>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dirty="0"/>
                <a:t>true</a:t>
              </a:r>
            </a:p>
          </p:txBody>
        </p:sp>
        <p:sp>
          <p:nvSpPr>
            <p:cNvPr id="34826" name="Text Box 11">
              <a:extLst>
                <a:ext uri="{FF2B5EF4-FFF2-40B4-BE49-F238E27FC236}">
                  <a16:creationId xmlns:a16="http://schemas.microsoft.com/office/drawing/2014/main" id="{64E233D5-CE16-56FF-D1BC-18C729146E5B}"/>
                </a:ext>
              </a:extLst>
            </p:cNvPr>
            <p:cNvSpPr txBox="1">
              <a:spLocks noChangeArrowheads="1"/>
            </p:cNvSpPr>
            <p:nvPr/>
          </p:nvSpPr>
          <p:spPr bwMode="auto">
            <a:xfrm>
              <a:off x="653571" y="4519274"/>
              <a:ext cx="3033713" cy="250825"/>
            </a:xfrm>
            <a:prstGeom prst="rect">
              <a:avLst/>
            </a:prstGeom>
            <a:solidFill>
              <a:srgbClr val="FFFFFF"/>
            </a:solidFill>
            <a:ln w="9525">
              <a:solidFill>
                <a:srgbClr val="000000"/>
              </a:solidFill>
              <a:miter lim="800000"/>
              <a:headEnd/>
              <a:tailEnd/>
            </a:ln>
          </p:spPr>
          <p:txBody>
            <a:bodyPr lIns="18288"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dirty="0"/>
                <a:t>area = radius * radius * 3.142</a:t>
              </a:r>
            </a:p>
          </p:txBody>
        </p:sp>
        <p:sp>
          <p:nvSpPr>
            <p:cNvPr id="34827" name="Line 12">
              <a:extLst>
                <a:ext uri="{FF2B5EF4-FFF2-40B4-BE49-F238E27FC236}">
                  <a16:creationId xmlns:a16="http://schemas.microsoft.com/office/drawing/2014/main" id="{4ABCAA44-D86F-EB55-EDA4-77B8A74E131F}"/>
                </a:ext>
              </a:extLst>
            </p:cNvPr>
            <p:cNvSpPr>
              <a:spLocks noChangeShapeType="1"/>
            </p:cNvSpPr>
            <p:nvPr/>
          </p:nvSpPr>
          <p:spPr bwMode="auto">
            <a:xfrm flipH="1">
              <a:off x="2078038" y="4041775"/>
              <a:ext cx="0" cy="47625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MY"/>
            </a:p>
          </p:txBody>
        </p:sp>
        <p:sp>
          <p:nvSpPr>
            <p:cNvPr id="34828" name="Text Box 13">
              <a:extLst>
                <a:ext uri="{FF2B5EF4-FFF2-40B4-BE49-F238E27FC236}">
                  <a16:creationId xmlns:a16="http://schemas.microsoft.com/office/drawing/2014/main" id="{7828E409-C6B8-263F-5B7F-1DB49271CC01}"/>
                </a:ext>
              </a:extLst>
            </p:cNvPr>
            <p:cNvSpPr txBox="1">
              <a:spLocks noChangeArrowheads="1"/>
            </p:cNvSpPr>
            <p:nvPr/>
          </p:nvSpPr>
          <p:spPr bwMode="auto">
            <a:xfrm>
              <a:off x="2792413" y="3117850"/>
              <a:ext cx="709612" cy="292100"/>
            </a:xfrm>
            <a:prstGeom prst="rect">
              <a:avLst/>
            </a:prstGeom>
            <a:solidFill>
              <a:srgbClr val="FFFFFF"/>
            </a:solidFill>
            <a:ln w="9525">
              <a:solidFill>
                <a:srgbClr val="FFFFFF"/>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a:latin typeface="Calibri" panose="020F0502020204030204" pitchFamily="34" charset="0"/>
                </a:rPr>
                <a:t>false</a:t>
              </a:r>
              <a:endParaRPr lang="en-US" altLang="en-US" sz="1800"/>
            </a:p>
          </p:txBody>
        </p:sp>
        <p:sp>
          <p:nvSpPr>
            <p:cNvPr id="34829" name="Line 14">
              <a:extLst>
                <a:ext uri="{FF2B5EF4-FFF2-40B4-BE49-F238E27FC236}">
                  <a16:creationId xmlns:a16="http://schemas.microsoft.com/office/drawing/2014/main" id="{605850DE-5C56-6CB1-D2DD-8130D8174AA9}"/>
                </a:ext>
              </a:extLst>
            </p:cNvPr>
            <p:cNvSpPr>
              <a:spLocks noChangeShapeType="1"/>
            </p:cNvSpPr>
            <p:nvPr/>
          </p:nvSpPr>
          <p:spPr bwMode="auto">
            <a:xfrm flipH="1">
              <a:off x="2078038" y="4745038"/>
              <a:ext cx="0" cy="21748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MY"/>
            </a:p>
          </p:txBody>
        </p:sp>
        <p:grpSp>
          <p:nvGrpSpPr>
            <p:cNvPr id="34831" name="Group 17">
              <a:extLst>
                <a:ext uri="{FF2B5EF4-FFF2-40B4-BE49-F238E27FC236}">
                  <a16:creationId xmlns:a16="http://schemas.microsoft.com/office/drawing/2014/main" id="{82C8A379-2538-69DB-7B0C-61D97696E4C5}"/>
                </a:ext>
              </a:extLst>
            </p:cNvPr>
            <p:cNvGrpSpPr>
              <a:grpSpLocks/>
            </p:cNvGrpSpPr>
            <p:nvPr/>
          </p:nvGrpSpPr>
          <p:grpSpPr bwMode="auto">
            <a:xfrm>
              <a:off x="915988" y="4976813"/>
              <a:ext cx="2189162" cy="569912"/>
              <a:chOff x="2971" y="15124"/>
              <a:chExt cx="2876" cy="606"/>
            </a:xfrm>
          </p:grpSpPr>
          <p:sp>
            <p:nvSpPr>
              <p:cNvPr id="34840" name="AutoShape 18">
                <a:extLst>
                  <a:ext uri="{FF2B5EF4-FFF2-40B4-BE49-F238E27FC236}">
                    <a16:creationId xmlns:a16="http://schemas.microsoft.com/office/drawing/2014/main" id="{D8EFA457-5F56-7392-50DF-8A7A7FC920E6}"/>
                  </a:ext>
                </a:extLst>
              </p:cNvPr>
              <p:cNvSpPr>
                <a:spLocks noChangeArrowheads="1"/>
              </p:cNvSpPr>
              <p:nvPr/>
            </p:nvSpPr>
            <p:spPr bwMode="auto">
              <a:xfrm>
                <a:off x="2971" y="15124"/>
                <a:ext cx="2876" cy="555"/>
              </a:xfrm>
              <a:prstGeom prst="parallelogram">
                <a:avLst>
                  <a:gd name="adj" fmla="val 82768"/>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4841" name="Text Box 19">
                <a:extLst>
                  <a:ext uri="{FF2B5EF4-FFF2-40B4-BE49-F238E27FC236}">
                    <a16:creationId xmlns:a16="http://schemas.microsoft.com/office/drawing/2014/main" id="{8A7CCC84-6CD7-68B7-E942-324E04060DC5}"/>
                  </a:ext>
                </a:extLst>
              </p:cNvPr>
              <p:cNvSpPr txBox="1">
                <a:spLocks noChangeArrowheads="1"/>
              </p:cNvSpPr>
              <p:nvPr/>
            </p:nvSpPr>
            <p:spPr bwMode="auto">
              <a:xfrm>
                <a:off x="3684" y="15130"/>
                <a:ext cx="1939"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dirty="0"/>
                  <a:t>Print</a:t>
                </a:r>
                <a:r>
                  <a:rPr lang="en-US" altLang="en-US" sz="1600" dirty="0">
                    <a:latin typeface="Calibri" panose="020F0502020204030204" pitchFamily="34" charset="0"/>
                  </a:rPr>
                  <a:t> </a:t>
                </a:r>
                <a:r>
                  <a:rPr lang="en-US" altLang="en-US" sz="1600" dirty="0"/>
                  <a:t>area</a:t>
                </a:r>
              </a:p>
              <a:p>
                <a:pPr eaLnBrk="1" hangingPunct="1">
                  <a:spcBef>
                    <a:spcPct val="0"/>
                  </a:spcBef>
                  <a:buFontTx/>
                  <a:buNone/>
                </a:pPr>
                <a:endParaRPr lang="en-US" altLang="en-US" sz="1600" dirty="0">
                  <a:latin typeface="Calibri" panose="020F0502020204030204" pitchFamily="34" charset="0"/>
                </a:endParaRPr>
              </a:p>
              <a:p>
                <a:pPr eaLnBrk="1" hangingPunct="1">
                  <a:spcBef>
                    <a:spcPct val="0"/>
                  </a:spcBef>
                  <a:buFontTx/>
                  <a:buNone/>
                </a:pPr>
                <a:endParaRPr lang="en-US" altLang="en-US" sz="1800" dirty="0"/>
              </a:p>
            </p:txBody>
          </p:sp>
        </p:grpSp>
        <p:sp>
          <p:nvSpPr>
            <p:cNvPr id="34832" name="Line 20">
              <a:extLst>
                <a:ext uri="{FF2B5EF4-FFF2-40B4-BE49-F238E27FC236}">
                  <a16:creationId xmlns:a16="http://schemas.microsoft.com/office/drawing/2014/main" id="{EEB28E5D-4C34-88D2-1E63-B0D66371F13A}"/>
                </a:ext>
              </a:extLst>
            </p:cNvPr>
            <p:cNvSpPr>
              <a:spLocks noChangeShapeType="1"/>
            </p:cNvSpPr>
            <p:nvPr/>
          </p:nvSpPr>
          <p:spPr bwMode="auto">
            <a:xfrm flipH="1">
              <a:off x="2085975" y="5481638"/>
              <a:ext cx="0" cy="31432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MY"/>
            </a:p>
          </p:txBody>
        </p:sp>
        <p:grpSp>
          <p:nvGrpSpPr>
            <p:cNvPr id="34833" name="Group 21">
              <a:extLst>
                <a:ext uri="{FF2B5EF4-FFF2-40B4-BE49-F238E27FC236}">
                  <a16:creationId xmlns:a16="http://schemas.microsoft.com/office/drawing/2014/main" id="{C2C3F982-8130-98B7-B3B9-11713398E953}"/>
                </a:ext>
              </a:extLst>
            </p:cNvPr>
            <p:cNvGrpSpPr>
              <a:grpSpLocks/>
            </p:cNvGrpSpPr>
            <p:nvPr/>
          </p:nvGrpSpPr>
          <p:grpSpPr bwMode="auto">
            <a:xfrm>
              <a:off x="2084388" y="3609975"/>
              <a:ext cx="1965325" cy="2049463"/>
              <a:chOff x="5991" y="13316"/>
              <a:chExt cx="4107" cy="3227"/>
            </a:xfrm>
          </p:grpSpPr>
          <p:sp>
            <p:nvSpPr>
              <p:cNvPr id="34837" name="Line 22">
                <a:extLst>
                  <a:ext uri="{FF2B5EF4-FFF2-40B4-BE49-F238E27FC236}">
                    <a16:creationId xmlns:a16="http://schemas.microsoft.com/office/drawing/2014/main" id="{1180CB39-5664-F066-E679-E3AB4B47B6F2}"/>
                  </a:ext>
                </a:extLst>
              </p:cNvPr>
              <p:cNvSpPr>
                <a:spLocks noChangeShapeType="1"/>
              </p:cNvSpPr>
              <p:nvPr/>
            </p:nvSpPr>
            <p:spPr bwMode="auto">
              <a:xfrm flipH="1">
                <a:off x="8322" y="13316"/>
                <a:ext cx="17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34838" name="Line 23">
                <a:extLst>
                  <a:ext uri="{FF2B5EF4-FFF2-40B4-BE49-F238E27FC236}">
                    <a16:creationId xmlns:a16="http://schemas.microsoft.com/office/drawing/2014/main" id="{6DE831C4-54B0-1B71-69F0-BA20FCC37EFD}"/>
                  </a:ext>
                </a:extLst>
              </p:cNvPr>
              <p:cNvSpPr>
                <a:spLocks noChangeShapeType="1"/>
              </p:cNvSpPr>
              <p:nvPr/>
            </p:nvSpPr>
            <p:spPr bwMode="auto">
              <a:xfrm flipH="1">
                <a:off x="10098" y="13316"/>
                <a:ext cx="0" cy="3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34839" name="Line 24">
                <a:extLst>
                  <a:ext uri="{FF2B5EF4-FFF2-40B4-BE49-F238E27FC236}">
                    <a16:creationId xmlns:a16="http://schemas.microsoft.com/office/drawing/2014/main" id="{9F449DEF-363D-A3D9-D2E5-93C6120EF46F}"/>
                  </a:ext>
                </a:extLst>
              </p:cNvPr>
              <p:cNvSpPr>
                <a:spLocks noChangeShapeType="1"/>
              </p:cNvSpPr>
              <p:nvPr/>
            </p:nvSpPr>
            <p:spPr bwMode="auto">
              <a:xfrm flipH="1" flipV="1">
                <a:off x="5991" y="16535"/>
                <a:ext cx="4105"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MY"/>
              </a:p>
            </p:txBody>
          </p:sp>
        </p:grpSp>
        <p:sp>
          <p:nvSpPr>
            <p:cNvPr id="34834" name="Data 1">
              <a:extLst>
                <a:ext uri="{FF2B5EF4-FFF2-40B4-BE49-F238E27FC236}">
                  <a16:creationId xmlns:a16="http://schemas.microsoft.com/office/drawing/2014/main" id="{DF82E0DD-52A0-34ED-7F0B-12DA7DDE13ED}"/>
                </a:ext>
              </a:extLst>
            </p:cNvPr>
            <p:cNvSpPr>
              <a:spLocks noChangeArrowheads="1"/>
            </p:cNvSpPr>
            <p:nvPr/>
          </p:nvSpPr>
          <p:spPr bwMode="auto">
            <a:xfrm>
              <a:off x="877331" y="2452688"/>
              <a:ext cx="2322512" cy="369887"/>
            </a:xfrm>
            <a:prstGeom prst="flowChartInputOutput">
              <a:avLst/>
            </a:prstGeom>
            <a:noFill/>
            <a:ln w="12700" algn="ctr">
              <a:solidFill>
                <a:schemeClr val="tx1"/>
              </a:solidFill>
              <a:round/>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dirty="0"/>
                <a:t>Read radius</a:t>
              </a:r>
            </a:p>
          </p:txBody>
        </p:sp>
        <p:sp>
          <p:nvSpPr>
            <p:cNvPr id="34835" name="Line 12">
              <a:extLst>
                <a:ext uri="{FF2B5EF4-FFF2-40B4-BE49-F238E27FC236}">
                  <a16:creationId xmlns:a16="http://schemas.microsoft.com/office/drawing/2014/main" id="{573930A1-182E-3AB9-CA55-31E8B27EF768}"/>
                </a:ext>
              </a:extLst>
            </p:cNvPr>
            <p:cNvSpPr>
              <a:spLocks noChangeShapeType="1"/>
            </p:cNvSpPr>
            <p:nvPr/>
          </p:nvSpPr>
          <p:spPr bwMode="auto">
            <a:xfrm flipH="1">
              <a:off x="2058988" y="2228850"/>
              <a:ext cx="9525" cy="21272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MY"/>
            </a:p>
          </p:txBody>
        </p:sp>
        <p:sp>
          <p:nvSpPr>
            <p:cNvPr id="34836" name="Terminator 3">
              <a:extLst>
                <a:ext uri="{FF2B5EF4-FFF2-40B4-BE49-F238E27FC236}">
                  <a16:creationId xmlns:a16="http://schemas.microsoft.com/office/drawing/2014/main" id="{DE1A4756-2491-3E5F-58CE-3CC3DB191E1B}"/>
                </a:ext>
              </a:extLst>
            </p:cNvPr>
            <p:cNvSpPr>
              <a:spLocks noChangeArrowheads="1"/>
            </p:cNvSpPr>
            <p:nvPr/>
          </p:nvSpPr>
          <p:spPr bwMode="auto">
            <a:xfrm>
              <a:off x="1304925" y="5830888"/>
              <a:ext cx="1506538" cy="463550"/>
            </a:xfrm>
            <a:prstGeom prst="flowChartTerminator">
              <a:avLst/>
            </a:prstGeom>
            <a:noFill/>
            <a:ln w="12700" algn="ctr">
              <a:solidFill>
                <a:schemeClr val="tx1"/>
              </a:solidFill>
              <a:round/>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dirty="0"/>
                <a:t>End</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C269D4-85BC-E2BB-9563-A4C747D9E82B}"/>
              </a:ext>
            </a:extLst>
          </p:cNvPr>
          <p:cNvSpPr>
            <a:spLocks noGrp="1"/>
          </p:cNvSpPr>
          <p:nvPr>
            <p:ph type="title"/>
          </p:nvPr>
        </p:nvSpPr>
        <p:spPr>
          <a:xfrm>
            <a:off x="400089" y="355939"/>
            <a:ext cx="3008313" cy="463550"/>
          </a:xfrm>
        </p:spPr>
        <p:txBody>
          <a:bodyPr/>
          <a:lstStyle/>
          <a:p>
            <a:r>
              <a:rPr lang="en-GB" dirty="0"/>
              <a:t>Problem 1</a:t>
            </a:r>
          </a:p>
        </p:txBody>
      </p:sp>
      <p:sp>
        <p:nvSpPr>
          <p:cNvPr id="6" name="Content Placeholder 5">
            <a:extLst>
              <a:ext uri="{FF2B5EF4-FFF2-40B4-BE49-F238E27FC236}">
                <a16:creationId xmlns:a16="http://schemas.microsoft.com/office/drawing/2014/main" id="{DCB68266-DCDE-5700-2CF0-CE540BC80160}"/>
              </a:ext>
            </a:extLst>
          </p:cNvPr>
          <p:cNvSpPr>
            <a:spLocks noGrp="1"/>
          </p:cNvSpPr>
          <p:nvPr>
            <p:ph idx="1"/>
          </p:nvPr>
        </p:nvSpPr>
        <p:spPr>
          <a:xfrm>
            <a:off x="4002091" y="1045527"/>
            <a:ext cx="4684709" cy="1121410"/>
          </a:xfrm>
        </p:spPr>
        <p:txBody>
          <a:bodyPr/>
          <a:lstStyle/>
          <a:p>
            <a:pPr marL="0" indent="0">
              <a:buNone/>
            </a:pPr>
            <a:r>
              <a:rPr lang="en-GB" sz="1400" dirty="0"/>
              <a:t>import </a:t>
            </a:r>
            <a:r>
              <a:rPr lang="en-GB" sz="1400" dirty="0" err="1"/>
              <a:t>java.util.Scanner</a:t>
            </a:r>
            <a:r>
              <a:rPr lang="en-GB" sz="1400" dirty="0"/>
              <a:t>;</a:t>
            </a:r>
          </a:p>
          <a:p>
            <a:pPr marL="0" indent="0">
              <a:buNone/>
            </a:pPr>
            <a:r>
              <a:rPr lang="en-GB" sz="1400" dirty="0"/>
              <a:t>public class Circle {</a:t>
            </a:r>
          </a:p>
          <a:p>
            <a:pPr marL="0" indent="0">
              <a:buNone/>
            </a:pPr>
            <a:r>
              <a:rPr lang="en-GB" sz="1400" dirty="0"/>
              <a:t>    public static void main (String[] </a:t>
            </a:r>
            <a:r>
              <a:rPr lang="en-GB" sz="1400" dirty="0" err="1"/>
              <a:t>args</a:t>
            </a:r>
            <a:r>
              <a:rPr lang="en-GB" sz="1400" dirty="0"/>
              <a:t>) {</a:t>
            </a:r>
          </a:p>
        </p:txBody>
      </p:sp>
      <p:sp>
        <p:nvSpPr>
          <p:cNvPr id="4" name="Slide Number Placeholder 3">
            <a:extLst>
              <a:ext uri="{FF2B5EF4-FFF2-40B4-BE49-F238E27FC236}">
                <a16:creationId xmlns:a16="http://schemas.microsoft.com/office/drawing/2014/main" id="{848219A3-F047-3B4F-A202-036226CD12EA}"/>
              </a:ext>
            </a:extLst>
          </p:cNvPr>
          <p:cNvSpPr>
            <a:spLocks noGrp="1"/>
          </p:cNvSpPr>
          <p:nvPr>
            <p:ph type="sldNum" sz="quarter" idx="12"/>
          </p:nvPr>
        </p:nvSpPr>
        <p:spPr/>
        <p:txBody>
          <a:bodyPr/>
          <a:lstStyle/>
          <a:p>
            <a:pPr>
              <a:defRPr/>
            </a:pPr>
            <a:fld id="{9957137E-D7EB-4FA3-B1DF-691AF9CD92FF}" type="slidenum">
              <a:rPr lang="en-US" altLang="en-US" smtClean="0"/>
              <a:pPr>
                <a:defRPr/>
              </a:pPr>
              <a:t>17</a:t>
            </a:fld>
            <a:endParaRPr lang="en-US" altLang="en-US"/>
          </a:p>
        </p:txBody>
      </p:sp>
      <p:grpSp>
        <p:nvGrpSpPr>
          <p:cNvPr id="28" name="Group 27">
            <a:extLst>
              <a:ext uri="{FF2B5EF4-FFF2-40B4-BE49-F238E27FC236}">
                <a16:creationId xmlns:a16="http://schemas.microsoft.com/office/drawing/2014/main" id="{2B843B62-A04B-3E1A-22AD-B5D1C524F6DD}"/>
              </a:ext>
            </a:extLst>
          </p:cNvPr>
          <p:cNvGrpSpPr/>
          <p:nvPr/>
        </p:nvGrpSpPr>
        <p:grpSpPr>
          <a:xfrm>
            <a:off x="437195" y="1574800"/>
            <a:ext cx="3396142" cy="4551363"/>
            <a:chOff x="437195" y="1574800"/>
            <a:chExt cx="3396142" cy="4551363"/>
          </a:xfrm>
        </p:grpSpPr>
        <p:sp>
          <p:nvSpPr>
            <p:cNvPr id="8" name="Line 9">
              <a:extLst>
                <a:ext uri="{FF2B5EF4-FFF2-40B4-BE49-F238E27FC236}">
                  <a16:creationId xmlns:a16="http://schemas.microsoft.com/office/drawing/2014/main" id="{72BDD875-748B-E6A4-9DA7-FF1884C6CC18}"/>
                </a:ext>
              </a:extLst>
            </p:cNvPr>
            <p:cNvSpPr>
              <a:spLocks noChangeShapeType="1"/>
            </p:cNvSpPr>
            <p:nvPr/>
          </p:nvSpPr>
          <p:spPr bwMode="auto">
            <a:xfrm flipH="1">
              <a:off x="1842612" y="2654300"/>
              <a:ext cx="0" cy="295275"/>
            </a:xfrm>
            <a:prstGeom prst="line">
              <a:avLst/>
            </a:prstGeom>
            <a:noFill/>
            <a:ln w="9525">
              <a:solidFill>
                <a:srgbClr val="000000"/>
              </a:solidFill>
              <a:round/>
              <a:headEnd type="none" w="med" len="med"/>
              <a:tailEnd type="arrow" w="med" len="med"/>
            </a:ln>
            <a:extLst>
              <a:ext uri="{909E8E84-426E-40DD-AFC4-6F175D3DCCD1}">
                <a14:hiddenFill xmlns:a14="http://schemas.microsoft.com/office/drawing/2010/main">
                  <a:noFill/>
                </a14:hiddenFill>
              </a:ext>
            </a:extLst>
          </p:spPr>
          <p:txBody>
            <a:bodyPr/>
            <a:lstStyle/>
            <a:p>
              <a:endParaRPr lang="en-MY"/>
            </a:p>
          </p:txBody>
        </p:sp>
        <p:sp>
          <p:nvSpPr>
            <p:cNvPr id="9" name="Decision 2">
              <a:extLst>
                <a:ext uri="{FF2B5EF4-FFF2-40B4-BE49-F238E27FC236}">
                  <a16:creationId xmlns:a16="http://schemas.microsoft.com/office/drawing/2014/main" id="{B823294E-2B4B-FC4E-C536-483865F44D2F}"/>
                </a:ext>
              </a:extLst>
            </p:cNvPr>
            <p:cNvSpPr>
              <a:spLocks noChangeArrowheads="1"/>
            </p:cNvSpPr>
            <p:nvPr/>
          </p:nvSpPr>
          <p:spPr bwMode="auto">
            <a:xfrm>
              <a:off x="680562" y="2954338"/>
              <a:ext cx="2322512" cy="939800"/>
            </a:xfrm>
            <a:prstGeom prst="flowChartDecision">
              <a:avLst/>
            </a:prstGeom>
            <a:noFill/>
            <a:ln w="12700" algn="ctr">
              <a:solidFill>
                <a:schemeClr val="tx1"/>
              </a:solidFill>
              <a:round/>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0" name="Terminator 3">
              <a:extLst>
                <a:ext uri="{FF2B5EF4-FFF2-40B4-BE49-F238E27FC236}">
                  <a16:creationId xmlns:a16="http://schemas.microsoft.com/office/drawing/2014/main" id="{5DF15AF8-2E14-6235-FF55-22F886FB5DBC}"/>
                </a:ext>
              </a:extLst>
            </p:cNvPr>
            <p:cNvSpPr>
              <a:spLocks noChangeArrowheads="1"/>
            </p:cNvSpPr>
            <p:nvPr/>
          </p:nvSpPr>
          <p:spPr bwMode="auto">
            <a:xfrm>
              <a:off x="1071087" y="1574800"/>
              <a:ext cx="1506537" cy="463550"/>
            </a:xfrm>
            <a:prstGeom prst="flowChartTerminator">
              <a:avLst/>
            </a:prstGeom>
            <a:noFill/>
            <a:ln w="12700" algn="ctr">
              <a:solidFill>
                <a:schemeClr val="tx1"/>
              </a:solidFill>
              <a:round/>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dirty="0"/>
                <a:t>Start</a:t>
              </a:r>
              <a:endParaRPr lang="en-US" altLang="en-US" sz="1800" dirty="0"/>
            </a:p>
          </p:txBody>
        </p:sp>
        <p:sp>
          <p:nvSpPr>
            <p:cNvPr id="11" name="Text Box 4">
              <a:extLst>
                <a:ext uri="{FF2B5EF4-FFF2-40B4-BE49-F238E27FC236}">
                  <a16:creationId xmlns:a16="http://schemas.microsoft.com/office/drawing/2014/main" id="{BD557F73-6421-7066-AE6E-4B66A6E149D8}"/>
                </a:ext>
              </a:extLst>
            </p:cNvPr>
            <p:cNvSpPr txBox="1">
              <a:spLocks noChangeArrowheads="1"/>
            </p:cNvSpPr>
            <p:nvPr/>
          </p:nvSpPr>
          <p:spPr bwMode="auto">
            <a:xfrm>
              <a:off x="1220312" y="3343275"/>
              <a:ext cx="1262062" cy="255588"/>
            </a:xfrm>
            <a:prstGeom prst="rect">
              <a:avLst/>
            </a:prstGeom>
            <a:solidFill>
              <a:srgbClr val="FFFFFF"/>
            </a:solidFill>
            <a:ln w="9525">
              <a:solidFill>
                <a:srgbClr val="FFFFFF"/>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dirty="0">
                  <a:latin typeface="+mn-lt"/>
                </a:rPr>
                <a:t>If (radius &gt; 0)</a:t>
              </a:r>
              <a:endParaRPr lang="en-US" altLang="en-US" sz="1800" dirty="0">
                <a:latin typeface="+mn-lt"/>
              </a:endParaRPr>
            </a:p>
          </p:txBody>
        </p:sp>
        <p:sp>
          <p:nvSpPr>
            <p:cNvPr id="12" name="Text Box 10">
              <a:extLst>
                <a:ext uri="{FF2B5EF4-FFF2-40B4-BE49-F238E27FC236}">
                  <a16:creationId xmlns:a16="http://schemas.microsoft.com/office/drawing/2014/main" id="{8EE56F14-2027-2CC7-4548-07F07C0545AE}"/>
                </a:ext>
              </a:extLst>
            </p:cNvPr>
            <p:cNvSpPr txBox="1">
              <a:spLocks noChangeArrowheads="1"/>
            </p:cNvSpPr>
            <p:nvPr/>
          </p:nvSpPr>
          <p:spPr bwMode="auto">
            <a:xfrm>
              <a:off x="1383824" y="3941763"/>
              <a:ext cx="406400" cy="238125"/>
            </a:xfrm>
            <a:prstGeom prst="rect">
              <a:avLst/>
            </a:prstGeom>
            <a:solidFill>
              <a:srgbClr val="FFFFFF"/>
            </a:solidFill>
            <a:ln w="9525">
              <a:solidFill>
                <a:srgbClr val="FFFFFF"/>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dirty="0"/>
                <a:t>true</a:t>
              </a:r>
            </a:p>
          </p:txBody>
        </p:sp>
        <p:sp>
          <p:nvSpPr>
            <p:cNvPr id="13" name="Text Box 11">
              <a:extLst>
                <a:ext uri="{FF2B5EF4-FFF2-40B4-BE49-F238E27FC236}">
                  <a16:creationId xmlns:a16="http://schemas.microsoft.com/office/drawing/2014/main" id="{4E6B3856-449E-96DE-CB89-25A4366F27E1}"/>
                </a:ext>
              </a:extLst>
            </p:cNvPr>
            <p:cNvSpPr txBox="1">
              <a:spLocks noChangeArrowheads="1"/>
            </p:cNvSpPr>
            <p:nvPr/>
          </p:nvSpPr>
          <p:spPr bwMode="auto">
            <a:xfrm>
              <a:off x="437195" y="4350999"/>
              <a:ext cx="3033713" cy="250825"/>
            </a:xfrm>
            <a:prstGeom prst="rect">
              <a:avLst/>
            </a:prstGeom>
            <a:solidFill>
              <a:srgbClr val="FFFFFF"/>
            </a:solidFill>
            <a:ln w="9525">
              <a:solidFill>
                <a:srgbClr val="000000"/>
              </a:solidFill>
              <a:miter lim="800000"/>
              <a:headEnd/>
              <a:tailEnd/>
            </a:ln>
          </p:spPr>
          <p:txBody>
            <a:bodyPr lIns="18288"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dirty="0"/>
                <a:t>area = radius * radius * 3.142</a:t>
              </a:r>
            </a:p>
          </p:txBody>
        </p:sp>
        <p:sp>
          <p:nvSpPr>
            <p:cNvPr id="14" name="Line 12">
              <a:extLst>
                <a:ext uri="{FF2B5EF4-FFF2-40B4-BE49-F238E27FC236}">
                  <a16:creationId xmlns:a16="http://schemas.microsoft.com/office/drawing/2014/main" id="{843AC9C5-904A-A46C-69B2-6B941621B1F8}"/>
                </a:ext>
              </a:extLst>
            </p:cNvPr>
            <p:cNvSpPr>
              <a:spLocks noChangeShapeType="1"/>
            </p:cNvSpPr>
            <p:nvPr/>
          </p:nvSpPr>
          <p:spPr bwMode="auto">
            <a:xfrm flipH="1">
              <a:off x="1861662" y="3873500"/>
              <a:ext cx="0" cy="47625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MY"/>
            </a:p>
          </p:txBody>
        </p:sp>
        <p:sp>
          <p:nvSpPr>
            <p:cNvPr id="15" name="Text Box 13">
              <a:extLst>
                <a:ext uri="{FF2B5EF4-FFF2-40B4-BE49-F238E27FC236}">
                  <a16:creationId xmlns:a16="http://schemas.microsoft.com/office/drawing/2014/main" id="{E6FB54BF-984A-9061-7998-4F6064EC6CE6}"/>
                </a:ext>
              </a:extLst>
            </p:cNvPr>
            <p:cNvSpPr txBox="1">
              <a:spLocks noChangeArrowheads="1"/>
            </p:cNvSpPr>
            <p:nvPr/>
          </p:nvSpPr>
          <p:spPr bwMode="auto">
            <a:xfrm>
              <a:off x="2576037" y="2949575"/>
              <a:ext cx="709612" cy="292100"/>
            </a:xfrm>
            <a:prstGeom prst="rect">
              <a:avLst/>
            </a:prstGeom>
            <a:solidFill>
              <a:srgbClr val="FFFFFF"/>
            </a:solidFill>
            <a:ln w="9525">
              <a:solidFill>
                <a:srgbClr val="FFFFFF"/>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a:latin typeface="Calibri" panose="020F0502020204030204" pitchFamily="34" charset="0"/>
                </a:rPr>
                <a:t>false</a:t>
              </a:r>
              <a:endParaRPr lang="en-US" altLang="en-US" sz="1800"/>
            </a:p>
          </p:txBody>
        </p:sp>
        <p:sp>
          <p:nvSpPr>
            <p:cNvPr id="16" name="Line 14">
              <a:extLst>
                <a:ext uri="{FF2B5EF4-FFF2-40B4-BE49-F238E27FC236}">
                  <a16:creationId xmlns:a16="http://schemas.microsoft.com/office/drawing/2014/main" id="{7F3AAB3B-171B-3577-9F93-7E7EEBC4677A}"/>
                </a:ext>
              </a:extLst>
            </p:cNvPr>
            <p:cNvSpPr>
              <a:spLocks noChangeShapeType="1"/>
            </p:cNvSpPr>
            <p:nvPr/>
          </p:nvSpPr>
          <p:spPr bwMode="auto">
            <a:xfrm flipH="1">
              <a:off x="1861662" y="4576763"/>
              <a:ext cx="0" cy="21748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MY"/>
            </a:p>
          </p:txBody>
        </p:sp>
        <p:grpSp>
          <p:nvGrpSpPr>
            <p:cNvPr id="17" name="Group 17">
              <a:extLst>
                <a:ext uri="{FF2B5EF4-FFF2-40B4-BE49-F238E27FC236}">
                  <a16:creationId xmlns:a16="http://schemas.microsoft.com/office/drawing/2014/main" id="{12981A01-FD17-C90F-656D-FD696CBFE838}"/>
                </a:ext>
              </a:extLst>
            </p:cNvPr>
            <p:cNvGrpSpPr>
              <a:grpSpLocks/>
            </p:cNvGrpSpPr>
            <p:nvPr/>
          </p:nvGrpSpPr>
          <p:grpSpPr bwMode="auto">
            <a:xfrm>
              <a:off x="699612" y="4808538"/>
              <a:ext cx="2189162" cy="569912"/>
              <a:chOff x="2971" y="15124"/>
              <a:chExt cx="2876" cy="606"/>
            </a:xfrm>
          </p:grpSpPr>
          <p:sp>
            <p:nvSpPr>
              <p:cNvPr id="18" name="AutoShape 18">
                <a:extLst>
                  <a:ext uri="{FF2B5EF4-FFF2-40B4-BE49-F238E27FC236}">
                    <a16:creationId xmlns:a16="http://schemas.microsoft.com/office/drawing/2014/main" id="{E502A539-7350-D2EA-56C7-418725285AE6}"/>
                  </a:ext>
                </a:extLst>
              </p:cNvPr>
              <p:cNvSpPr>
                <a:spLocks noChangeArrowheads="1"/>
              </p:cNvSpPr>
              <p:nvPr/>
            </p:nvSpPr>
            <p:spPr bwMode="auto">
              <a:xfrm>
                <a:off x="2971" y="15124"/>
                <a:ext cx="2876" cy="555"/>
              </a:xfrm>
              <a:prstGeom prst="parallelogram">
                <a:avLst>
                  <a:gd name="adj" fmla="val 82768"/>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9" name="Text Box 19">
                <a:extLst>
                  <a:ext uri="{FF2B5EF4-FFF2-40B4-BE49-F238E27FC236}">
                    <a16:creationId xmlns:a16="http://schemas.microsoft.com/office/drawing/2014/main" id="{186F0E0D-2378-19EA-BC68-354776B85837}"/>
                  </a:ext>
                </a:extLst>
              </p:cNvPr>
              <p:cNvSpPr txBox="1">
                <a:spLocks noChangeArrowheads="1"/>
              </p:cNvSpPr>
              <p:nvPr/>
            </p:nvSpPr>
            <p:spPr bwMode="auto">
              <a:xfrm>
                <a:off x="3684" y="15130"/>
                <a:ext cx="1939"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dirty="0"/>
                  <a:t>Print</a:t>
                </a:r>
                <a:r>
                  <a:rPr lang="en-US" altLang="en-US" sz="1600" dirty="0">
                    <a:latin typeface="Calibri" panose="020F0502020204030204" pitchFamily="34" charset="0"/>
                  </a:rPr>
                  <a:t> </a:t>
                </a:r>
                <a:r>
                  <a:rPr lang="en-US" altLang="en-US" sz="1600" dirty="0"/>
                  <a:t>area</a:t>
                </a:r>
              </a:p>
              <a:p>
                <a:pPr eaLnBrk="1" hangingPunct="1">
                  <a:spcBef>
                    <a:spcPct val="0"/>
                  </a:spcBef>
                  <a:buFontTx/>
                  <a:buNone/>
                </a:pPr>
                <a:endParaRPr lang="en-US" altLang="en-US" sz="1600" dirty="0">
                  <a:latin typeface="Calibri" panose="020F0502020204030204" pitchFamily="34" charset="0"/>
                </a:endParaRPr>
              </a:p>
              <a:p>
                <a:pPr eaLnBrk="1" hangingPunct="1">
                  <a:spcBef>
                    <a:spcPct val="0"/>
                  </a:spcBef>
                  <a:buFontTx/>
                  <a:buNone/>
                </a:pPr>
                <a:endParaRPr lang="en-US" altLang="en-US" sz="1800" dirty="0"/>
              </a:p>
            </p:txBody>
          </p:sp>
        </p:grpSp>
        <p:sp>
          <p:nvSpPr>
            <p:cNvPr id="20" name="Line 20">
              <a:extLst>
                <a:ext uri="{FF2B5EF4-FFF2-40B4-BE49-F238E27FC236}">
                  <a16:creationId xmlns:a16="http://schemas.microsoft.com/office/drawing/2014/main" id="{B2CF1713-F678-3F6B-B91A-78EDE70C452D}"/>
                </a:ext>
              </a:extLst>
            </p:cNvPr>
            <p:cNvSpPr>
              <a:spLocks noChangeShapeType="1"/>
            </p:cNvSpPr>
            <p:nvPr/>
          </p:nvSpPr>
          <p:spPr bwMode="auto">
            <a:xfrm flipH="1">
              <a:off x="1869599" y="5313363"/>
              <a:ext cx="0" cy="31432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MY"/>
            </a:p>
          </p:txBody>
        </p:sp>
        <p:grpSp>
          <p:nvGrpSpPr>
            <p:cNvPr id="21" name="Group 21">
              <a:extLst>
                <a:ext uri="{FF2B5EF4-FFF2-40B4-BE49-F238E27FC236}">
                  <a16:creationId xmlns:a16="http://schemas.microsoft.com/office/drawing/2014/main" id="{653B5F07-7CA2-E1F7-DE25-8ED702313E09}"/>
                </a:ext>
              </a:extLst>
            </p:cNvPr>
            <p:cNvGrpSpPr>
              <a:grpSpLocks/>
            </p:cNvGrpSpPr>
            <p:nvPr/>
          </p:nvGrpSpPr>
          <p:grpSpPr bwMode="auto">
            <a:xfrm>
              <a:off x="1868012" y="3441700"/>
              <a:ext cx="1965325" cy="2049463"/>
              <a:chOff x="5991" y="13316"/>
              <a:chExt cx="4107" cy="3227"/>
            </a:xfrm>
          </p:grpSpPr>
          <p:sp>
            <p:nvSpPr>
              <p:cNvPr id="22" name="Line 22">
                <a:extLst>
                  <a:ext uri="{FF2B5EF4-FFF2-40B4-BE49-F238E27FC236}">
                    <a16:creationId xmlns:a16="http://schemas.microsoft.com/office/drawing/2014/main" id="{6CA0030B-616D-3895-5995-9EE735A6CDF9}"/>
                  </a:ext>
                </a:extLst>
              </p:cNvPr>
              <p:cNvSpPr>
                <a:spLocks noChangeShapeType="1"/>
              </p:cNvSpPr>
              <p:nvPr/>
            </p:nvSpPr>
            <p:spPr bwMode="auto">
              <a:xfrm flipH="1">
                <a:off x="8322" y="13316"/>
                <a:ext cx="17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3" name="Line 23">
                <a:extLst>
                  <a:ext uri="{FF2B5EF4-FFF2-40B4-BE49-F238E27FC236}">
                    <a16:creationId xmlns:a16="http://schemas.microsoft.com/office/drawing/2014/main" id="{F771743C-46B4-0299-4CC2-AF44B776B3BF}"/>
                  </a:ext>
                </a:extLst>
              </p:cNvPr>
              <p:cNvSpPr>
                <a:spLocks noChangeShapeType="1"/>
              </p:cNvSpPr>
              <p:nvPr/>
            </p:nvSpPr>
            <p:spPr bwMode="auto">
              <a:xfrm flipH="1">
                <a:off x="10098" y="13316"/>
                <a:ext cx="0" cy="3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24" name="Line 24">
                <a:extLst>
                  <a:ext uri="{FF2B5EF4-FFF2-40B4-BE49-F238E27FC236}">
                    <a16:creationId xmlns:a16="http://schemas.microsoft.com/office/drawing/2014/main" id="{DBE71F44-7317-E547-6015-6BF6D5C17D11}"/>
                  </a:ext>
                </a:extLst>
              </p:cNvPr>
              <p:cNvSpPr>
                <a:spLocks noChangeShapeType="1"/>
              </p:cNvSpPr>
              <p:nvPr/>
            </p:nvSpPr>
            <p:spPr bwMode="auto">
              <a:xfrm flipH="1" flipV="1">
                <a:off x="5991" y="16535"/>
                <a:ext cx="4105"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MY"/>
              </a:p>
            </p:txBody>
          </p:sp>
        </p:grpSp>
        <p:sp>
          <p:nvSpPr>
            <p:cNvPr id="25" name="Data 1">
              <a:extLst>
                <a:ext uri="{FF2B5EF4-FFF2-40B4-BE49-F238E27FC236}">
                  <a16:creationId xmlns:a16="http://schemas.microsoft.com/office/drawing/2014/main" id="{FB3626C2-478B-1D1B-2605-A657D8558EE1}"/>
                </a:ext>
              </a:extLst>
            </p:cNvPr>
            <p:cNvSpPr>
              <a:spLocks noChangeArrowheads="1"/>
            </p:cNvSpPr>
            <p:nvPr/>
          </p:nvSpPr>
          <p:spPr bwMode="auto">
            <a:xfrm>
              <a:off x="660955" y="2284413"/>
              <a:ext cx="2322512" cy="369887"/>
            </a:xfrm>
            <a:prstGeom prst="flowChartInputOutput">
              <a:avLst/>
            </a:prstGeom>
            <a:noFill/>
            <a:ln w="12700" algn="ctr">
              <a:solidFill>
                <a:schemeClr val="tx1"/>
              </a:solidFill>
              <a:round/>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dirty="0"/>
                <a:t>Read radius</a:t>
              </a:r>
            </a:p>
          </p:txBody>
        </p:sp>
        <p:sp>
          <p:nvSpPr>
            <p:cNvPr id="26" name="Line 12">
              <a:extLst>
                <a:ext uri="{FF2B5EF4-FFF2-40B4-BE49-F238E27FC236}">
                  <a16:creationId xmlns:a16="http://schemas.microsoft.com/office/drawing/2014/main" id="{7528D179-24AA-05FD-5CD1-C1218B54946A}"/>
                </a:ext>
              </a:extLst>
            </p:cNvPr>
            <p:cNvSpPr>
              <a:spLocks noChangeShapeType="1"/>
            </p:cNvSpPr>
            <p:nvPr/>
          </p:nvSpPr>
          <p:spPr bwMode="auto">
            <a:xfrm flipH="1">
              <a:off x="1842612" y="2060575"/>
              <a:ext cx="9525" cy="21272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MY"/>
            </a:p>
          </p:txBody>
        </p:sp>
        <p:sp>
          <p:nvSpPr>
            <p:cNvPr id="27" name="Terminator 3">
              <a:extLst>
                <a:ext uri="{FF2B5EF4-FFF2-40B4-BE49-F238E27FC236}">
                  <a16:creationId xmlns:a16="http://schemas.microsoft.com/office/drawing/2014/main" id="{A834121A-A38E-5D5C-A3FA-ED54553DD6B4}"/>
                </a:ext>
              </a:extLst>
            </p:cNvPr>
            <p:cNvSpPr>
              <a:spLocks noChangeArrowheads="1"/>
            </p:cNvSpPr>
            <p:nvPr/>
          </p:nvSpPr>
          <p:spPr bwMode="auto">
            <a:xfrm>
              <a:off x="1088549" y="5662613"/>
              <a:ext cx="1506538" cy="463550"/>
            </a:xfrm>
            <a:prstGeom prst="flowChartTerminator">
              <a:avLst/>
            </a:prstGeom>
            <a:noFill/>
            <a:ln w="12700" algn="ctr">
              <a:solidFill>
                <a:schemeClr val="tx1"/>
              </a:solidFill>
              <a:round/>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dirty="0"/>
                <a:t>End</a:t>
              </a:r>
            </a:p>
          </p:txBody>
        </p:sp>
      </p:grpSp>
      <p:sp>
        <p:nvSpPr>
          <p:cNvPr id="29" name="Content Placeholder 5">
            <a:extLst>
              <a:ext uri="{FF2B5EF4-FFF2-40B4-BE49-F238E27FC236}">
                <a16:creationId xmlns:a16="http://schemas.microsoft.com/office/drawing/2014/main" id="{DD619547-07E8-DDF5-FAF0-CBED27712857}"/>
              </a:ext>
            </a:extLst>
          </p:cNvPr>
          <p:cNvSpPr txBox="1">
            <a:spLocks/>
          </p:cNvSpPr>
          <p:nvPr/>
        </p:nvSpPr>
        <p:spPr bwMode="auto">
          <a:xfrm>
            <a:off x="4572000" y="2099470"/>
            <a:ext cx="4684709" cy="886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GB" sz="1400" kern="0" dirty="0"/>
              <a:t>Scanner scan = new Scanner (</a:t>
            </a:r>
            <a:r>
              <a:rPr lang="en-GB" sz="1400" kern="0" dirty="0" err="1"/>
              <a:t>System.in</a:t>
            </a:r>
            <a:r>
              <a:rPr lang="en-GB" sz="1400" kern="0" dirty="0"/>
              <a:t>);</a:t>
            </a:r>
          </a:p>
          <a:p>
            <a:pPr marL="0" indent="0">
              <a:buNone/>
            </a:pPr>
            <a:r>
              <a:rPr lang="en-GB" sz="1400" dirty="0" err="1"/>
              <a:t>System.out.print</a:t>
            </a:r>
            <a:r>
              <a:rPr lang="en-GB" sz="1400" dirty="0"/>
              <a:t> (“Enter radius: “);</a:t>
            </a:r>
            <a:endParaRPr lang="en-GB" sz="1400" kern="0" dirty="0"/>
          </a:p>
          <a:p>
            <a:pPr marL="0" indent="0">
              <a:buFontTx/>
              <a:buNone/>
            </a:pPr>
            <a:r>
              <a:rPr lang="en-GB" sz="1400" kern="0" dirty="0"/>
              <a:t>double radius = </a:t>
            </a:r>
            <a:r>
              <a:rPr lang="en-GB" sz="1400" kern="0" dirty="0" err="1"/>
              <a:t>scan.nextDouble</a:t>
            </a:r>
            <a:r>
              <a:rPr lang="en-GB" sz="1400" kern="0" dirty="0"/>
              <a:t>();</a:t>
            </a:r>
          </a:p>
          <a:p>
            <a:pPr marL="0" indent="0">
              <a:buFontTx/>
              <a:buNone/>
            </a:pPr>
            <a:endParaRPr lang="en-GB" kern="0" dirty="0"/>
          </a:p>
        </p:txBody>
      </p:sp>
      <p:sp>
        <p:nvSpPr>
          <p:cNvPr id="31" name="Rectangle 30">
            <a:extLst>
              <a:ext uri="{FF2B5EF4-FFF2-40B4-BE49-F238E27FC236}">
                <a16:creationId xmlns:a16="http://schemas.microsoft.com/office/drawing/2014/main" id="{9ACCB990-05CA-955B-D0BC-D237C70E17C9}"/>
              </a:ext>
            </a:extLst>
          </p:cNvPr>
          <p:cNvSpPr/>
          <p:nvPr/>
        </p:nvSpPr>
        <p:spPr bwMode="auto">
          <a:xfrm>
            <a:off x="514982" y="1374619"/>
            <a:ext cx="2985215" cy="772476"/>
          </a:xfrm>
          <a:prstGeom prst="rect">
            <a:avLst/>
          </a:prstGeom>
          <a:noFill/>
          <a:ln w="53975" cap="flat" cmpd="sng" algn="ctr">
            <a:solidFill>
              <a:srgbClr val="FF0000"/>
            </a:solidFill>
            <a:prstDash val="dashDot"/>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
        <p:nvSpPr>
          <p:cNvPr id="32" name="Rectangle 31">
            <a:extLst>
              <a:ext uri="{FF2B5EF4-FFF2-40B4-BE49-F238E27FC236}">
                <a16:creationId xmlns:a16="http://schemas.microsoft.com/office/drawing/2014/main" id="{36789C39-C599-3A92-3A70-14815016A0C8}"/>
              </a:ext>
            </a:extLst>
          </p:cNvPr>
          <p:cNvSpPr/>
          <p:nvPr/>
        </p:nvSpPr>
        <p:spPr bwMode="auto">
          <a:xfrm>
            <a:off x="488154" y="2120763"/>
            <a:ext cx="2985215" cy="703718"/>
          </a:xfrm>
          <a:prstGeom prst="rect">
            <a:avLst/>
          </a:prstGeom>
          <a:noFill/>
          <a:ln w="53975" cap="flat" cmpd="sng" algn="ctr">
            <a:solidFill>
              <a:srgbClr val="FF0000"/>
            </a:solidFill>
            <a:prstDash val="dashDot"/>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
        <p:nvSpPr>
          <p:cNvPr id="33" name="Content Placeholder 5">
            <a:extLst>
              <a:ext uri="{FF2B5EF4-FFF2-40B4-BE49-F238E27FC236}">
                <a16:creationId xmlns:a16="http://schemas.microsoft.com/office/drawing/2014/main" id="{18AD134C-2C2F-5D34-2D43-EFC0D5C7D613}"/>
              </a:ext>
            </a:extLst>
          </p:cNvPr>
          <p:cNvSpPr txBox="1">
            <a:spLocks/>
          </p:cNvSpPr>
          <p:nvPr/>
        </p:nvSpPr>
        <p:spPr bwMode="auto">
          <a:xfrm>
            <a:off x="4663601" y="3639502"/>
            <a:ext cx="4684709" cy="137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GB" sz="1400" kern="0" dirty="0"/>
              <a:t>if (radius &gt; 0) {</a:t>
            </a:r>
          </a:p>
          <a:p>
            <a:pPr marL="361950" indent="0">
              <a:buFontTx/>
              <a:buNone/>
            </a:pPr>
            <a:r>
              <a:rPr lang="en-GB" sz="1400" kern="0" dirty="0"/>
              <a:t>double area = radius * radius * 3.142;</a:t>
            </a:r>
          </a:p>
          <a:p>
            <a:pPr marL="361950" indent="0">
              <a:buFontTx/>
              <a:buNone/>
            </a:pPr>
            <a:r>
              <a:rPr lang="en-GB" sz="1400" kern="0" dirty="0" err="1"/>
              <a:t>System.out.println</a:t>
            </a:r>
            <a:r>
              <a:rPr lang="en-GB" sz="1400" kern="0" dirty="0"/>
              <a:t> (“Area = “ + area);</a:t>
            </a:r>
          </a:p>
          <a:p>
            <a:pPr marL="0" indent="0">
              <a:buFontTx/>
              <a:buNone/>
            </a:pPr>
            <a:r>
              <a:rPr lang="en-GB" sz="1400" kern="0" dirty="0"/>
              <a:t>}</a:t>
            </a:r>
          </a:p>
          <a:p>
            <a:pPr marL="0" indent="0">
              <a:buFontTx/>
              <a:buNone/>
            </a:pPr>
            <a:endParaRPr lang="en-GB" kern="0" dirty="0"/>
          </a:p>
        </p:txBody>
      </p:sp>
      <p:sp>
        <p:nvSpPr>
          <p:cNvPr id="34" name="Content Placeholder 5">
            <a:extLst>
              <a:ext uri="{FF2B5EF4-FFF2-40B4-BE49-F238E27FC236}">
                <a16:creationId xmlns:a16="http://schemas.microsoft.com/office/drawing/2014/main" id="{2D9C2F32-4937-2DEF-543F-E0B1ACB0425A}"/>
              </a:ext>
            </a:extLst>
          </p:cNvPr>
          <p:cNvSpPr txBox="1">
            <a:spLocks/>
          </p:cNvSpPr>
          <p:nvPr/>
        </p:nvSpPr>
        <p:spPr bwMode="auto">
          <a:xfrm>
            <a:off x="4149409" y="5662613"/>
            <a:ext cx="4684709" cy="772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GB" sz="1400" kern="0" dirty="0"/>
              <a:t>    }</a:t>
            </a:r>
          </a:p>
          <a:p>
            <a:pPr marL="0" indent="0">
              <a:buFontTx/>
              <a:buNone/>
            </a:pPr>
            <a:r>
              <a:rPr lang="en-GB" sz="1400" kern="0" dirty="0"/>
              <a:t>}</a:t>
            </a:r>
          </a:p>
          <a:p>
            <a:pPr marL="0" indent="0">
              <a:buFontTx/>
              <a:buNone/>
            </a:pPr>
            <a:endParaRPr lang="en-GB" kern="0" dirty="0"/>
          </a:p>
        </p:txBody>
      </p:sp>
      <p:sp>
        <p:nvSpPr>
          <p:cNvPr id="35" name="Rectangle 34">
            <a:extLst>
              <a:ext uri="{FF2B5EF4-FFF2-40B4-BE49-F238E27FC236}">
                <a16:creationId xmlns:a16="http://schemas.microsoft.com/office/drawing/2014/main" id="{AD1DA0B7-E71A-7FB9-1B5B-3EB9AB9A963F}"/>
              </a:ext>
            </a:extLst>
          </p:cNvPr>
          <p:cNvSpPr/>
          <p:nvPr/>
        </p:nvSpPr>
        <p:spPr bwMode="auto">
          <a:xfrm>
            <a:off x="488154" y="2903151"/>
            <a:ext cx="2985215" cy="2588012"/>
          </a:xfrm>
          <a:prstGeom prst="rect">
            <a:avLst/>
          </a:prstGeom>
          <a:noFill/>
          <a:ln w="53975" cap="flat" cmpd="sng" algn="ctr">
            <a:solidFill>
              <a:srgbClr val="FF0000"/>
            </a:solidFill>
            <a:prstDash val="dashDot"/>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
        <p:nvSpPr>
          <p:cNvPr id="36" name="Rectangle 35">
            <a:extLst>
              <a:ext uri="{FF2B5EF4-FFF2-40B4-BE49-F238E27FC236}">
                <a16:creationId xmlns:a16="http://schemas.microsoft.com/office/drawing/2014/main" id="{74E313C7-E1B7-E0DD-4FB3-D1C18B1A4346}"/>
              </a:ext>
            </a:extLst>
          </p:cNvPr>
          <p:cNvSpPr/>
          <p:nvPr/>
        </p:nvSpPr>
        <p:spPr bwMode="auto">
          <a:xfrm>
            <a:off x="502360" y="5505451"/>
            <a:ext cx="2985215" cy="703718"/>
          </a:xfrm>
          <a:prstGeom prst="rect">
            <a:avLst/>
          </a:prstGeom>
          <a:noFill/>
          <a:ln w="53975" cap="flat" cmpd="sng" algn="ctr">
            <a:solidFill>
              <a:srgbClr val="FF0000"/>
            </a:solidFill>
            <a:prstDash val="dashDot"/>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86103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edge">
                                      <p:cBhvr>
                                        <p:cTn id="7" dur="2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xit" presetSubtype="0" fill="hold" grpId="1" nodeType="clickEffect">
                                  <p:stCondLst>
                                    <p:cond delay="0"/>
                                  </p:stCondLst>
                                  <p:childTnLst>
                                    <p:animEffect transition="out" filter="wedge">
                                      <p:cBhvr>
                                        <p:cTn id="26" dur="2000"/>
                                        <p:tgtEl>
                                          <p:spTgt spid="31"/>
                                        </p:tgtEl>
                                      </p:cBhvr>
                                    </p:animEffect>
                                    <p:set>
                                      <p:cBhvr>
                                        <p:cTn id="27" dur="1" fill="hold">
                                          <p:stCondLst>
                                            <p:cond delay="1999"/>
                                          </p:stCondLst>
                                        </p:cTn>
                                        <p:tgtEl>
                                          <p:spTgt spid="3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p:tgtEl>
                                          <p:spTgt spid="29"/>
                                        </p:tgtEl>
                                        <p:attrNameLst>
                                          <p:attrName>ppt_y</p:attrName>
                                        </p:attrNameLst>
                                      </p:cBhvr>
                                      <p:tavLst>
                                        <p:tav tm="0">
                                          <p:val>
                                            <p:strVal val="#ppt_y+#ppt_h*1.125000"/>
                                          </p:val>
                                        </p:tav>
                                        <p:tav tm="100000">
                                          <p:val>
                                            <p:strVal val="#ppt_y"/>
                                          </p:val>
                                        </p:tav>
                                      </p:tavLst>
                                    </p:anim>
                                    <p:animEffect transition="in" filter="wipe(up)">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20" presetClass="exit" presetSubtype="0" fill="hold" grpId="1" nodeType="clickEffect">
                                  <p:stCondLst>
                                    <p:cond delay="0"/>
                                  </p:stCondLst>
                                  <p:childTnLst>
                                    <p:animEffect transition="out" filter="wedge">
                                      <p:cBhvr>
                                        <p:cTn id="42" dur="2000"/>
                                        <p:tgtEl>
                                          <p:spTgt spid="32"/>
                                        </p:tgtEl>
                                      </p:cBhvr>
                                    </p:animEffect>
                                    <p:set>
                                      <p:cBhvr>
                                        <p:cTn id="43" dur="1" fill="hold">
                                          <p:stCondLst>
                                            <p:cond delay="1999"/>
                                          </p:stCondLst>
                                        </p:cTn>
                                        <p:tgtEl>
                                          <p:spTgt spid="32"/>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0" presetClass="entr" presetSubtype="0"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wedge">
                                      <p:cBhvr>
                                        <p:cTn id="48" dur="2000"/>
                                        <p:tgtEl>
                                          <p:spTgt spid="35"/>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fill="hold"/>
                                        <p:tgtEl>
                                          <p:spTgt spid="33"/>
                                        </p:tgtEl>
                                        <p:attrNameLst>
                                          <p:attrName>ppt_x</p:attrName>
                                        </p:attrNameLst>
                                      </p:cBhvr>
                                      <p:tavLst>
                                        <p:tav tm="0">
                                          <p:val>
                                            <p:strVal val="#ppt_x"/>
                                          </p:val>
                                        </p:tav>
                                        <p:tav tm="100000">
                                          <p:val>
                                            <p:strVal val="#ppt_x"/>
                                          </p:val>
                                        </p:tav>
                                      </p:tavLst>
                                    </p:anim>
                                    <p:anim calcmode="lin" valueType="num">
                                      <p:cBhvr additive="base">
                                        <p:cTn id="5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0" presetClass="exit" presetSubtype="0" fill="hold" grpId="1" nodeType="clickEffect">
                                  <p:stCondLst>
                                    <p:cond delay="0"/>
                                  </p:stCondLst>
                                  <p:childTnLst>
                                    <p:animEffect transition="out" filter="wedge">
                                      <p:cBhvr>
                                        <p:cTn id="58" dur="2000"/>
                                        <p:tgtEl>
                                          <p:spTgt spid="35"/>
                                        </p:tgtEl>
                                      </p:cBhvr>
                                    </p:animEffect>
                                    <p:set>
                                      <p:cBhvr>
                                        <p:cTn id="59" dur="1" fill="hold">
                                          <p:stCondLst>
                                            <p:cond delay="1999"/>
                                          </p:stCondLst>
                                        </p:cTn>
                                        <p:tgtEl>
                                          <p:spTgt spid="35"/>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0" presetClass="entr" presetSubtype="0" fill="hold" grpId="0" nodeType="click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edge">
                                      <p:cBhvr>
                                        <p:cTn id="64" dur="2000"/>
                                        <p:tgtEl>
                                          <p:spTgt spid="36"/>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500" fill="hold"/>
                                        <p:tgtEl>
                                          <p:spTgt spid="34"/>
                                        </p:tgtEl>
                                        <p:attrNameLst>
                                          <p:attrName>ppt_x</p:attrName>
                                        </p:attrNameLst>
                                      </p:cBhvr>
                                      <p:tavLst>
                                        <p:tav tm="0">
                                          <p:val>
                                            <p:strVal val="#ppt_x"/>
                                          </p:val>
                                        </p:tav>
                                        <p:tav tm="100000">
                                          <p:val>
                                            <p:strVal val="#ppt_x"/>
                                          </p:val>
                                        </p:tav>
                                      </p:tavLst>
                                    </p:anim>
                                    <p:anim calcmode="lin" valueType="num">
                                      <p:cBhvr additive="base">
                                        <p:cTn id="7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0" presetClass="exit" presetSubtype="0" fill="hold" grpId="1" nodeType="clickEffect">
                                  <p:stCondLst>
                                    <p:cond delay="0"/>
                                  </p:stCondLst>
                                  <p:childTnLst>
                                    <p:animEffect transition="out" filter="wedge">
                                      <p:cBhvr>
                                        <p:cTn id="74" dur="2000"/>
                                        <p:tgtEl>
                                          <p:spTgt spid="36"/>
                                        </p:tgtEl>
                                      </p:cBhvr>
                                    </p:animEffect>
                                    <p:set>
                                      <p:cBhvr>
                                        <p:cTn id="75" dur="1" fill="hold">
                                          <p:stCondLst>
                                            <p:cond delay="19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9" grpId="0"/>
      <p:bldP spid="31" grpId="0" animBg="1"/>
      <p:bldP spid="31" grpId="1" animBg="1"/>
      <p:bldP spid="32" grpId="0" animBg="1"/>
      <p:bldP spid="32" grpId="1" animBg="1"/>
      <p:bldP spid="33" grpId="0"/>
      <p:bldP spid="34" grpId="0"/>
      <p:bldP spid="35" grpId="0" animBg="1"/>
      <p:bldP spid="35" grpId="1" animBg="1"/>
      <p:bldP spid="36" grpId="0" animBg="1"/>
      <p:bldP spid="3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7F2269-F287-C809-9F65-E4538BB7084B}"/>
              </a:ext>
            </a:extLst>
          </p:cNvPr>
          <p:cNvSpPr>
            <a:spLocks noGrp="1"/>
          </p:cNvSpPr>
          <p:nvPr>
            <p:ph type="title"/>
          </p:nvPr>
        </p:nvSpPr>
        <p:spPr/>
        <p:txBody>
          <a:bodyPr/>
          <a:lstStyle/>
          <a:p>
            <a:r>
              <a:rPr lang="en-GB" dirty="0"/>
              <a:t>Problem 1</a:t>
            </a:r>
          </a:p>
        </p:txBody>
      </p:sp>
      <p:graphicFrame>
        <p:nvGraphicFramePr>
          <p:cNvPr id="8" name="Content Placeholder 7">
            <a:extLst>
              <a:ext uri="{FF2B5EF4-FFF2-40B4-BE49-F238E27FC236}">
                <a16:creationId xmlns:a16="http://schemas.microsoft.com/office/drawing/2014/main" id="{28861DBB-6F8B-2580-2411-3D82CD6DAA88}"/>
              </a:ext>
            </a:extLst>
          </p:cNvPr>
          <p:cNvGraphicFramePr>
            <a:graphicFrameLocks noGrp="1"/>
          </p:cNvGraphicFramePr>
          <p:nvPr>
            <p:ph idx="1"/>
            <p:extLst>
              <p:ext uri="{D42A27DB-BD31-4B8C-83A1-F6EECF244321}">
                <p14:modId xmlns:p14="http://schemas.microsoft.com/office/powerpoint/2010/main" val="2958451620"/>
              </p:ext>
            </p:extLst>
          </p:nvPr>
        </p:nvGraphicFramePr>
        <p:xfrm>
          <a:off x="457200" y="1600200"/>
          <a:ext cx="8229600" cy="4206240"/>
        </p:xfrm>
        <a:graphic>
          <a:graphicData uri="http://schemas.openxmlformats.org/drawingml/2006/table">
            <a:tbl>
              <a:tblPr firstRow="1" bandRow="1">
                <a:tableStyleId>{5C22544A-7EE6-4342-B048-85BDC9FD1C3A}</a:tableStyleId>
              </a:tblPr>
              <a:tblGrid>
                <a:gridCol w="3600450">
                  <a:extLst>
                    <a:ext uri="{9D8B030D-6E8A-4147-A177-3AD203B41FA5}">
                      <a16:colId xmlns:a16="http://schemas.microsoft.com/office/drawing/2014/main" val="1527621484"/>
                    </a:ext>
                  </a:extLst>
                </a:gridCol>
                <a:gridCol w="4629150">
                  <a:extLst>
                    <a:ext uri="{9D8B030D-6E8A-4147-A177-3AD203B41FA5}">
                      <a16:colId xmlns:a16="http://schemas.microsoft.com/office/drawing/2014/main" val="2719248658"/>
                    </a:ext>
                  </a:extLst>
                </a:gridCol>
              </a:tblGrid>
              <a:tr h="370840">
                <a:tc>
                  <a:txBody>
                    <a:bodyPr/>
                    <a:lstStyle/>
                    <a:p>
                      <a:r>
                        <a:rPr lang="en-GB" sz="1400" b="0" dirty="0">
                          <a:solidFill>
                            <a:schemeClr val="tx1"/>
                          </a:solidFill>
                        </a:rPr>
                        <a:t>START</a:t>
                      </a:r>
                    </a:p>
                  </a:txBody>
                  <a:tcPr/>
                </a:tc>
                <a:tc>
                  <a:txBody>
                    <a:bodyPr/>
                    <a:lstStyle/>
                    <a:p>
                      <a:r>
                        <a:rPr lang="en-GB" sz="1400" b="0" dirty="0">
                          <a:solidFill>
                            <a:schemeClr val="tx1"/>
                          </a:solidFill>
                        </a:rPr>
                        <a:t>import </a:t>
                      </a:r>
                      <a:r>
                        <a:rPr lang="en-GB" sz="1400" b="0" dirty="0" err="1">
                          <a:solidFill>
                            <a:schemeClr val="tx1"/>
                          </a:solidFill>
                        </a:rPr>
                        <a:t>java.util.Scanner</a:t>
                      </a:r>
                      <a:r>
                        <a:rPr lang="en-GB" sz="1400" b="0" dirty="0">
                          <a:solidFill>
                            <a:schemeClr val="tx1"/>
                          </a:solidFill>
                        </a:rPr>
                        <a:t>;</a:t>
                      </a:r>
                    </a:p>
                    <a:p>
                      <a:endParaRPr lang="en-GB" sz="1400" b="0" dirty="0">
                        <a:solidFill>
                          <a:schemeClr val="tx1"/>
                        </a:solidFill>
                      </a:endParaRPr>
                    </a:p>
                    <a:p>
                      <a:r>
                        <a:rPr lang="en-GB" sz="1400" b="0" dirty="0">
                          <a:solidFill>
                            <a:schemeClr val="tx1"/>
                          </a:solidFill>
                        </a:rPr>
                        <a:t>public class Circle {</a:t>
                      </a:r>
                    </a:p>
                    <a:p>
                      <a:pPr marL="452438" indent="0">
                        <a:tabLst/>
                      </a:pPr>
                      <a:r>
                        <a:rPr lang="en-GB" sz="1400" b="0" dirty="0">
                          <a:solidFill>
                            <a:schemeClr val="tx1"/>
                          </a:solidFill>
                        </a:rPr>
                        <a:t>public static void main (String[] </a:t>
                      </a:r>
                      <a:r>
                        <a:rPr lang="en-GB" sz="1400" b="0" dirty="0" err="1">
                          <a:solidFill>
                            <a:schemeClr val="tx1"/>
                          </a:solidFill>
                        </a:rPr>
                        <a:t>args</a:t>
                      </a:r>
                      <a:r>
                        <a:rPr lang="en-GB" sz="1400" b="0" dirty="0">
                          <a:solidFill>
                            <a:schemeClr val="tx1"/>
                          </a:solidFill>
                        </a:rPr>
                        <a:t>) {</a:t>
                      </a:r>
                    </a:p>
                    <a:p>
                      <a:pPr marL="758825" indent="0">
                        <a:tabLst/>
                      </a:pPr>
                      <a:r>
                        <a:rPr lang="en-GB" sz="1400" b="0" dirty="0">
                          <a:solidFill>
                            <a:schemeClr val="tx1"/>
                          </a:solidFill>
                        </a:rPr>
                        <a:t>double radius = 0.0, area = 0.0;</a:t>
                      </a:r>
                    </a:p>
                    <a:p>
                      <a:endParaRPr lang="en-GB" sz="1400" b="0" dirty="0">
                        <a:solidFill>
                          <a:schemeClr val="tx1"/>
                        </a:solidFill>
                      </a:endParaRPr>
                    </a:p>
                    <a:p>
                      <a:pPr marL="758825" indent="0">
                        <a:tabLst/>
                      </a:pPr>
                      <a:r>
                        <a:rPr lang="en-GB" sz="1400" b="0" dirty="0">
                          <a:solidFill>
                            <a:schemeClr val="tx1"/>
                          </a:solidFill>
                        </a:rPr>
                        <a:t>Scanner scan = new Scanner (</a:t>
                      </a:r>
                      <a:r>
                        <a:rPr lang="en-GB" sz="1400" b="0" dirty="0" err="1">
                          <a:solidFill>
                            <a:schemeClr val="tx1"/>
                          </a:solidFill>
                        </a:rPr>
                        <a:t>System.in</a:t>
                      </a:r>
                      <a:r>
                        <a:rPr lang="en-GB" sz="1400" b="0" dirty="0">
                          <a:solidFill>
                            <a:schemeClr val="tx1"/>
                          </a:solidFill>
                        </a:rPr>
                        <a:t>);</a:t>
                      </a:r>
                    </a:p>
                    <a:p>
                      <a:pPr marL="758825" indent="0">
                        <a:tabLst/>
                      </a:pPr>
                      <a:endParaRPr lang="en-GB" sz="1400" b="0" dirty="0">
                        <a:solidFill>
                          <a:schemeClr val="tx1"/>
                        </a:solidFill>
                      </a:endParaRPr>
                    </a:p>
                  </a:txBody>
                  <a:tcPr/>
                </a:tc>
                <a:extLst>
                  <a:ext uri="{0D108BD9-81ED-4DB2-BD59-A6C34878D82A}">
                    <a16:rowId xmlns:a16="http://schemas.microsoft.com/office/drawing/2014/main" val="1721186470"/>
                  </a:ext>
                </a:extLst>
              </a:tr>
              <a:tr h="370840">
                <a:tc>
                  <a:txBody>
                    <a:bodyPr/>
                    <a:lstStyle/>
                    <a:p>
                      <a:pPr marL="668338" indent="0">
                        <a:tabLst/>
                      </a:pPr>
                      <a:r>
                        <a:rPr lang="en-GB" sz="1400" dirty="0">
                          <a:solidFill>
                            <a:schemeClr val="tx1"/>
                          </a:solidFill>
                        </a:rPr>
                        <a:t>READ radius</a:t>
                      </a:r>
                    </a:p>
                  </a:txBody>
                  <a:tcPr/>
                </a:tc>
                <a:tc>
                  <a:txBody>
                    <a:bodyPr/>
                    <a:lstStyle/>
                    <a:p>
                      <a:pPr marL="758825" indent="0">
                        <a:tabLst/>
                      </a:pPr>
                      <a:r>
                        <a:rPr lang="en-GB" sz="1400" dirty="0" err="1">
                          <a:solidFill>
                            <a:schemeClr val="tx1"/>
                          </a:solidFill>
                        </a:rPr>
                        <a:t>System.out.print</a:t>
                      </a:r>
                      <a:r>
                        <a:rPr lang="en-GB" sz="1400" dirty="0">
                          <a:solidFill>
                            <a:schemeClr val="tx1"/>
                          </a:solidFill>
                        </a:rPr>
                        <a:t> (“Enter radius: “);</a:t>
                      </a:r>
                    </a:p>
                    <a:p>
                      <a:pPr marL="758825" indent="0">
                        <a:tabLst/>
                      </a:pPr>
                      <a:r>
                        <a:rPr lang="en-GB" sz="1400" dirty="0">
                          <a:solidFill>
                            <a:schemeClr val="tx1"/>
                          </a:solidFill>
                        </a:rPr>
                        <a:t>radius = </a:t>
                      </a:r>
                      <a:r>
                        <a:rPr lang="en-GB" sz="1400" dirty="0" err="1">
                          <a:solidFill>
                            <a:schemeClr val="tx1"/>
                          </a:solidFill>
                        </a:rPr>
                        <a:t>scan.nextDouble</a:t>
                      </a:r>
                      <a:r>
                        <a:rPr lang="en-GB" sz="1400" dirty="0">
                          <a:solidFill>
                            <a:schemeClr val="tx1"/>
                          </a:solidFill>
                        </a:rPr>
                        <a:t>();</a:t>
                      </a:r>
                    </a:p>
                    <a:p>
                      <a:pPr marL="758825" indent="0">
                        <a:tabLst/>
                      </a:pPr>
                      <a:endParaRPr lang="en-GB" sz="1400" dirty="0">
                        <a:solidFill>
                          <a:schemeClr val="tx1"/>
                        </a:solidFill>
                      </a:endParaRPr>
                    </a:p>
                  </a:txBody>
                  <a:tcPr/>
                </a:tc>
                <a:extLst>
                  <a:ext uri="{0D108BD9-81ED-4DB2-BD59-A6C34878D82A}">
                    <a16:rowId xmlns:a16="http://schemas.microsoft.com/office/drawing/2014/main" val="177593955"/>
                  </a:ext>
                </a:extLst>
              </a:tr>
              <a:tr h="370840">
                <a:tc>
                  <a:txBody>
                    <a:bodyPr/>
                    <a:lstStyle/>
                    <a:p>
                      <a:pPr marL="668338" indent="0">
                        <a:tabLst/>
                      </a:pPr>
                      <a:r>
                        <a:rPr lang="en-GB" sz="1400" dirty="0">
                          <a:solidFill>
                            <a:schemeClr val="tx1"/>
                          </a:solidFill>
                        </a:rPr>
                        <a:t>IF (radius &gt; 0)</a:t>
                      </a:r>
                    </a:p>
                    <a:p>
                      <a:pPr marL="1076325" marR="0" lvl="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rPr>
                        <a:t>area = radius * radius * 3.14</a:t>
                      </a:r>
                    </a:p>
                    <a:p>
                      <a:pPr marL="1076325" indent="0">
                        <a:tabLst/>
                      </a:pPr>
                      <a:r>
                        <a:rPr lang="en-GB" sz="1400" dirty="0">
                          <a:solidFill>
                            <a:schemeClr val="tx1"/>
                          </a:solidFill>
                        </a:rPr>
                        <a:t>PRINT area</a:t>
                      </a:r>
                    </a:p>
                    <a:p>
                      <a:pPr marL="668338" indent="0">
                        <a:tabLst/>
                      </a:pPr>
                      <a:r>
                        <a:rPr lang="en-GB" sz="1400" dirty="0">
                          <a:solidFill>
                            <a:schemeClr val="tx1"/>
                          </a:solidFill>
                        </a:rPr>
                        <a:t>ENDIF</a:t>
                      </a:r>
                    </a:p>
                  </a:txBody>
                  <a:tcPr/>
                </a:tc>
                <a:tc>
                  <a:txBody>
                    <a:bodyPr/>
                    <a:lstStyle/>
                    <a:p>
                      <a:pPr marL="758825" indent="0">
                        <a:tabLst/>
                      </a:pPr>
                      <a:r>
                        <a:rPr lang="en-GB" sz="1400" dirty="0">
                          <a:solidFill>
                            <a:schemeClr val="tx1"/>
                          </a:solidFill>
                        </a:rPr>
                        <a:t>if (radius &gt; 0) {</a:t>
                      </a:r>
                    </a:p>
                    <a:p>
                      <a:pPr marL="1246188" indent="0">
                        <a:tabLst/>
                      </a:pPr>
                      <a:r>
                        <a:rPr lang="en-GB" sz="1400" dirty="0">
                          <a:solidFill>
                            <a:schemeClr val="tx1"/>
                          </a:solidFill>
                        </a:rPr>
                        <a:t>area = radius * radius * 3.14;</a:t>
                      </a:r>
                    </a:p>
                    <a:p>
                      <a:pPr marL="1246188" indent="0">
                        <a:tabLst/>
                      </a:pPr>
                      <a:r>
                        <a:rPr lang="en-GB" sz="1400" dirty="0" err="1">
                          <a:solidFill>
                            <a:schemeClr val="tx1"/>
                          </a:solidFill>
                        </a:rPr>
                        <a:t>System.out.println</a:t>
                      </a:r>
                      <a:r>
                        <a:rPr lang="en-GB" sz="1400" dirty="0">
                          <a:solidFill>
                            <a:schemeClr val="tx1"/>
                          </a:solidFill>
                        </a:rPr>
                        <a:t> (“Area = “ + area);</a:t>
                      </a:r>
                    </a:p>
                    <a:p>
                      <a:pPr marL="758825" indent="0">
                        <a:tabLst/>
                      </a:pPr>
                      <a:r>
                        <a:rPr lang="en-GB" sz="1400" dirty="0">
                          <a:solidFill>
                            <a:schemeClr val="tx1"/>
                          </a:solidFill>
                        </a:rPr>
                        <a:t>}</a:t>
                      </a:r>
                    </a:p>
                    <a:p>
                      <a:pPr marL="758825" indent="0">
                        <a:tabLst/>
                      </a:pPr>
                      <a:endParaRPr lang="en-GB" sz="1400" dirty="0">
                        <a:solidFill>
                          <a:schemeClr val="tx1"/>
                        </a:solidFill>
                      </a:endParaRPr>
                    </a:p>
                  </a:txBody>
                  <a:tcPr/>
                </a:tc>
                <a:extLst>
                  <a:ext uri="{0D108BD9-81ED-4DB2-BD59-A6C34878D82A}">
                    <a16:rowId xmlns:a16="http://schemas.microsoft.com/office/drawing/2014/main" val="2623693020"/>
                  </a:ext>
                </a:extLst>
              </a:tr>
              <a:tr h="370840">
                <a:tc>
                  <a:txBody>
                    <a:bodyPr/>
                    <a:lstStyle/>
                    <a:p>
                      <a:r>
                        <a:rPr lang="en-GB" sz="1400" dirty="0">
                          <a:solidFill>
                            <a:schemeClr val="tx1"/>
                          </a:solidFill>
                        </a:rPr>
                        <a:t>END</a:t>
                      </a:r>
                    </a:p>
                  </a:txBody>
                  <a:tcPr/>
                </a:tc>
                <a:tc>
                  <a:txBody>
                    <a:bodyPr/>
                    <a:lstStyle/>
                    <a:p>
                      <a:pPr marL="452438" indent="0">
                        <a:tabLst/>
                      </a:pPr>
                      <a:r>
                        <a:rPr lang="en-GB" sz="1400" dirty="0">
                          <a:solidFill>
                            <a:schemeClr val="tx1"/>
                          </a:solidFill>
                        </a:rPr>
                        <a:t>}</a:t>
                      </a:r>
                    </a:p>
                    <a:p>
                      <a:r>
                        <a:rPr lang="en-GB" sz="1400" dirty="0">
                          <a:solidFill>
                            <a:schemeClr val="tx1"/>
                          </a:solidFill>
                        </a:rPr>
                        <a:t>}</a:t>
                      </a:r>
                    </a:p>
                  </a:txBody>
                  <a:tcPr/>
                </a:tc>
                <a:extLst>
                  <a:ext uri="{0D108BD9-81ED-4DB2-BD59-A6C34878D82A}">
                    <a16:rowId xmlns:a16="http://schemas.microsoft.com/office/drawing/2014/main" val="1972754064"/>
                  </a:ext>
                </a:extLst>
              </a:tr>
            </a:tbl>
          </a:graphicData>
        </a:graphic>
      </p:graphicFrame>
      <p:sp>
        <p:nvSpPr>
          <p:cNvPr id="5" name="Slide Number Placeholder 4">
            <a:extLst>
              <a:ext uri="{FF2B5EF4-FFF2-40B4-BE49-F238E27FC236}">
                <a16:creationId xmlns:a16="http://schemas.microsoft.com/office/drawing/2014/main" id="{835D0796-6ABA-3087-5348-ECCFA69CAF9A}"/>
              </a:ext>
            </a:extLst>
          </p:cNvPr>
          <p:cNvSpPr>
            <a:spLocks noGrp="1"/>
          </p:cNvSpPr>
          <p:nvPr>
            <p:ph type="sldNum" sz="quarter" idx="12"/>
          </p:nvPr>
        </p:nvSpPr>
        <p:spPr/>
        <p:txBody>
          <a:bodyPr/>
          <a:lstStyle/>
          <a:p>
            <a:pPr>
              <a:defRPr/>
            </a:pPr>
            <a:fld id="{5D5F26E6-4713-44AB-9D76-78C4739E0060}" type="slidenum">
              <a:rPr lang="en-US" altLang="en-US" smtClean="0"/>
              <a:pPr>
                <a:defRPr/>
              </a:pPr>
              <a:t>18</a:t>
            </a:fld>
            <a:endParaRPr lang="en-US" altLang="en-US"/>
          </a:p>
        </p:txBody>
      </p:sp>
    </p:spTree>
    <p:extLst>
      <p:ext uri="{BB962C8B-B14F-4D97-AF65-F5344CB8AC3E}">
        <p14:creationId xmlns:p14="http://schemas.microsoft.com/office/powerpoint/2010/main" val="1419664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F32FF429-FA8C-9186-8A12-B56884D2A69C}"/>
              </a:ext>
            </a:extLst>
          </p:cNvPr>
          <p:cNvSpPr>
            <a:spLocks noGrp="1" noChangeArrowheads="1"/>
          </p:cNvSpPr>
          <p:nvPr>
            <p:ph type="title"/>
          </p:nvPr>
        </p:nvSpPr>
        <p:spPr/>
        <p:txBody>
          <a:bodyPr lIns="92075" tIns="46038" rIns="92075" bIns="46038"/>
          <a:lstStyle/>
          <a:p>
            <a:pPr eaLnBrk="1" hangingPunct="1"/>
            <a:r>
              <a:rPr lang="en-US" altLang="en-US"/>
              <a:t>Problem 1 (Code segment)</a:t>
            </a:r>
            <a:endParaRPr lang="en-US" altLang="en-US" sz="5400"/>
          </a:p>
        </p:txBody>
      </p:sp>
      <p:sp>
        <p:nvSpPr>
          <p:cNvPr id="36866" name="Rectangle 6">
            <a:extLst>
              <a:ext uri="{FF2B5EF4-FFF2-40B4-BE49-F238E27FC236}">
                <a16:creationId xmlns:a16="http://schemas.microsoft.com/office/drawing/2014/main" id="{54A45875-4B09-103A-1731-06F38CF74872}"/>
              </a:ext>
            </a:extLst>
          </p:cNvPr>
          <p:cNvSpPr>
            <a:spLocks noChangeArrowheads="1"/>
          </p:cNvSpPr>
          <p:nvPr/>
        </p:nvSpPr>
        <p:spPr bwMode="auto">
          <a:xfrm>
            <a:off x="1995488" y="2071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36867" name="Rectangle 7">
            <a:extLst>
              <a:ext uri="{FF2B5EF4-FFF2-40B4-BE49-F238E27FC236}">
                <a16:creationId xmlns:a16="http://schemas.microsoft.com/office/drawing/2014/main" id="{4320C19F-D1D1-1062-945E-EB2420A50A72}"/>
              </a:ext>
            </a:extLst>
          </p:cNvPr>
          <p:cNvSpPr>
            <a:spLocks noGrp="1" noChangeArrowheads="1"/>
          </p:cNvSpPr>
          <p:nvPr>
            <p:ph type="body" idx="4294967295"/>
          </p:nvPr>
        </p:nvSpPr>
        <p:spPr>
          <a:xfrm>
            <a:off x="304800" y="1752600"/>
            <a:ext cx="3886200" cy="914400"/>
          </a:xfrm>
          <a:noFill/>
        </p:spPr>
        <p:txBody>
          <a:bodyPr lIns="92075" tIns="46038" rIns="92075" bIns="46038"/>
          <a:lstStyle/>
          <a:p>
            <a:pPr eaLnBrk="1" hangingPunct="1">
              <a:buFontTx/>
              <a:buNone/>
            </a:pPr>
            <a:r>
              <a:rPr lang="en-US" altLang="en-US" sz="2400"/>
              <a:t>if (booleanExpression) { </a:t>
            </a:r>
          </a:p>
          <a:p>
            <a:pPr eaLnBrk="1" hangingPunct="1">
              <a:lnSpc>
                <a:spcPct val="90000"/>
              </a:lnSpc>
              <a:spcBef>
                <a:spcPct val="0"/>
              </a:spcBef>
              <a:buFontTx/>
              <a:buNone/>
            </a:pPr>
            <a:r>
              <a:rPr lang="en-US" altLang="en-US" sz="2400"/>
              <a:t>   statement(s);</a:t>
            </a:r>
          </a:p>
          <a:p>
            <a:pPr eaLnBrk="1" hangingPunct="1">
              <a:lnSpc>
                <a:spcPct val="90000"/>
              </a:lnSpc>
              <a:spcBef>
                <a:spcPct val="0"/>
              </a:spcBef>
              <a:buFontTx/>
              <a:buNone/>
            </a:pPr>
            <a:r>
              <a:rPr lang="en-US" altLang="en-US" sz="2400"/>
              <a:t>}</a:t>
            </a:r>
          </a:p>
        </p:txBody>
      </p:sp>
      <p:sp>
        <p:nvSpPr>
          <p:cNvPr id="7174" name="Rectangle 9">
            <a:extLst>
              <a:ext uri="{FF2B5EF4-FFF2-40B4-BE49-F238E27FC236}">
                <a16:creationId xmlns:a16="http://schemas.microsoft.com/office/drawing/2014/main" id="{619C4570-1AE0-F162-50C3-FC94975EC1A8}"/>
              </a:ext>
            </a:extLst>
          </p:cNvPr>
          <p:cNvSpPr>
            <a:spLocks noChangeArrowheads="1"/>
          </p:cNvSpPr>
          <p:nvPr/>
        </p:nvSpPr>
        <p:spPr bwMode="auto">
          <a:xfrm>
            <a:off x="381000" y="3352800"/>
            <a:ext cx="7924800" cy="1905000"/>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None/>
              <a:defRPr/>
            </a:pPr>
            <a:r>
              <a:rPr lang="en-US" sz="2000" dirty="0">
                <a:latin typeface="Lucida Sans Typewriter" panose="020B0509030504030204" pitchFamily="49" charset="0"/>
                <a:cs typeface="Times New Roman" pitchFamily="18" charset="0"/>
              </a:rPr>
              <a:t>if (radius &gt;= 0) {</a:t>
            </a:r>
          </a:p>
          <a:p>
            <a:pPr marL="342900" indent="-342900">
              <a:spcBef>
                <a:spcPct val="20000"/>
              </a:spcBef>
              <a:buClr>
                <a:schemeClr val="tx2"/>
              </a:buClr>
              <a:buSzPct val="75000"/>
              <a:buFont typeface="Monotype Sorts" pitchFamily="2" charset="2"/>
              <a:buNone/>
              <a:defRPr/>
            </a:pPr>
            <a:r>
              <a:rPr lang="en-US" sz="2000" dirty="0">
                <a:latin typeface="Lucida Sans Typewriter" panose="020B0509030504030204" pitchFamily="49" charset="0"/>
                <a:cs typeface="Times New Roman" pitchFamily="18" charset="0"/>
              </a:rPr>
              <a:t>  area = radius * radius * 3.14;</a:t>
            </a:r>
          </a:p>
          <a:p>
            <a:pPr marL="342900" indent="-342900">
              <a:spcBef>
                <a:spcPct val="20000"/>
              </a:spcBef>
              <a:buClr>
                <a:schemeClr val="tx2"/>
              </a:buClr>
              <a:buSzPct val="75000"/>
              <a:buFont typeface="Monotype Sorts" pitchFamily="2" charset="2"/>
              <a:buNone/>
              <a:defRPr/>
            </a:pPr>
            <a:r>
              <a:rPr lang="en-US" sz="2000" dirty="0">
                <a:latin typeface="Lucida Sans Typewriter" panose="020B0509030504030204" pitchFamily="49" charset="0"/>
                <a:cs typeface="Times New Roman" pitchFamily="18" charset="0"/>
              </a:rPr>
              <a:t>  </a:t>
            </a:r>
            <a:r>
              <a:rPr lang="en-US" sz="2000" dirty="0" err="1">
                <a:latin typeface="Lucida Sans Typewriter" panose="020B0509030504030204" pitchFamily="49" charset="0"/>
                <a:cs typeface="Times New Roman" pitchFamily="18" charset="0"/>
              </a:rPr>
              <a:t>System.out.println</a:t>
            </a:r>
            <a:r>
              <a:rPr lang="en-US" sz="2000" dirty="0">
                <a:latin typeface="Lucida Sans Typewriter" panose="020B0509030504030204" pitchFamily="49" charset="0"/>
                <a:cs typeface="Times New Roman" pitchFamily="18" charset="0"/>
              </a:rPr>
              <a:t>("The area“ + “ for the circle of radius “ + radius + “ is " + area);</a:t>
            </a:r>
          </a:p>
          <a:p>
            <a:pPr marL="342900" indent="-342900">
              <a:spcBef>
                <a:spcPct val="20000"/>
              </a:spcBef>
              <a:buClr>
                <a:schemeClr val="tx2"/>
              </a:buClr>
              <a:buSzPct val="75000"/>
              <a:buFont typeface="Monotype Sorts" pitchFamily="2" charset="2"/>
              <a:buNone/>
              <a:defRPr/>
            </a:pPr>
            <a:r>
              <a:rPr lang="en-US" sz="2000" dirty="0">
                <a:latin typeface="Lucida Sans Typewriter" panose="020B0509030504030204" pitchFamily="49" charset="0"/>
                <a:cs typeface="Times New Roman" pitchFamily="18" charset="0"/>
              </a:rPr>
              <a:t>}</a:t>
            </a:r>
          </a:p>
        </p:txBody>
      </p:sp>
      <p:sp>
        <p:nvSpPr>
          <p:cNvPr id="36869" name="Slide Number Placeholder 5">
            <a:extLst>
              <a:ext uri="{FF2B5EF4-FFF2-40B4-BE49-F238E27FC236}">
                <a16:creationId xmlns:a16="http://schemas.microsoft.com/office/drawing/2014/main" id="{3F038D74-9204-5A0E-4B76-68E9B25DF08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9A32E47-C01A-46D3-BB7F-018259C253EC}" type="slidenum">
              <a:rPr lang="en-US" altLang="en-US" sz="1400" smtClean="0"/>
              <a:pPr>
                <a:spcBef>
                  <a:spcPct val="0"/>
                </a:spcBef>
                <a:buFontTx/>
                <a:buNone/>
              </a:pPr>
              <a:t>19</a:t>
            </a:fld>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6959A4C-75DD-74D2-1347-CAF3D5365374}"/>
              </a:ext>
            </a:extLst>
          </p:cNvPr>
          <p:cNvSpPr>
            <a:spLocks noGrp="1"/>
          </p:cNvSpPr>
          <p:nvPr>
            <p:ph type="body" idx="1"/>
          </p:nvPr>
        </p:nvSpPr>
        <p:spPr>
          <a:xfrm>
            <a:off x="457200" y="838200"/>
            <a:ext cx="3733800" cy="914400"/>
          </a:xfrm>
          <a:solidFill>
            <a:srgbClr val="66FFFF"/>
          </a:solidFill>
        </p:spPr>
        <p:txBody>
          <a:bodyPr/>
          <a:lstStyle/>
          <a:p>
            <a:pPr algn="ctr"/>
            <a:r>
              <a:rPr lang="en-MY" sz="3200" dirty="0"/>
              <a:t>Outline</a:t>
            </a:r>
          </a:p>
        </p:txBody>
      </p:sp>
      <p:sp>
        <p:nvSpPr>
          <p:cNvPr id="3" name="Content Placeholder 2">
            <a:extLst>
              <a:ext uri="{FF2B5EF4-FFF2-40B4-BE49-F238E27FC236}">
                <a16:creationId xmlns:a16="http://schemas.microsoft.com/office/drawing/2014/main" id="{133DC9E8-D271-174F-192B-0A550B739D36}"/>
              </a:ext>
            </a:extLst>
          </p:cNvPr>
          <p:cNvSpPr>
            <a:spLocks noGrp="1"/>
          </p:cNvSpPr>
          <p:nvPr>
            <p:ph sz="half" idx="2"/>
          </p:nvPr>
        </p:nvSpPr>
        <p:spPr>
          <a:xfrm>
            <a:off x="457200" y="1752601"/>
            <a:ext cx="3733800" cy="3019815"/>
          </a:xfrm>
          <a:solidFill>
            <a:srgbClr val="CCFFFF"/>
          </a:solidFill>
        </p:spPr>
        <p:txBody>
          <a:bodyPr/>
          <a:lstStyle/>
          <a:p>
            <a:endParaRPr lang="en-US" sz="2000" dirty="0"/>
          </a:p>
          <a:p>
            <a:r>
              <a:rPr lang="en-US" sz="2000" dirty="0"/>
              <a:t>Selection Structure</a:t>
            </a:r>
          </a:p>
          <a:p>
            <a:r>
              <a:rPr lang="en-US" sz="2000" dirty="0"/>
              <a:t>Boolean Data Type and Comparison Operators</a:t>
            </a:r>
          </a:p>
          <a:p>
            <a:r>
              <a:rPr lang="en-US" sz="2000" dirty="0"/>
              <a:t>If Statement and Two-Way Selection Statements</a:t>
            </a:r>
          </a:p>
          <a:p>
            <a:r>
              <a:rPr lang="en-US" sz="2000" dirty="0"/>
              <a:t>Nested and Multi-Way Selection Statements</a:t>
            </a:r>
            <a:endParaRPr lang="en-MY" sz="2000" dirty="0"/>
          </a:p>
          <a:p>
            <a:pPr marL="0" indent="0">
              <a:buNone/>
            </a:pPr>
            <a:endParaRPr lang="en-MY" sz="2000" dirty="0"/>
          </a:p>
        </p:txBody>
      </p:sp>
      <p:sp>
        <p:nvSpPr>
          <p:cNvPr id="6" name="Text Placeholder 5">
            <a:extLst>
              <a:ext uri="{FF2B5EF4-FFF2-40B4-BE49-F238E27FC236}">
                <a16:creationId xmlns:a16="http://schemas.microsoft.com/office/drawing/2014/main" id="{A1A94CC7-646E-832D-5506-4AF44F69A4AA}"/>
              </a:ext>
            </a:extLst>
          </p:cNvPr>
          <p:cNvSpPr>
            <a:spLocks noGrp="1"/>
          </p:cNvSpPr>
          <p:nvPr>
            <p:ph type="body" sz="quarter" idx="3"/>
          </p:nvPr>
        </p:nvSpPr>
        <p:spPr>
          <a:xfrm>
            <a:off x="4495800" y="381000"/>
            <a:ext cx="4191000" cy="671186"/>
          </a:xfrm>
          <a:solidFill>
            <a:srgbClr val="66FFCC"/>
          </a:solidFill>
        </p:spPr>
        <p:txBody>
          <a:bodyPr/>
          <a:lstStyle/>
          <a:p>
            <a:pPr algn="ctr"/>
            <a:r>
              <a:rPr lang="en-US" altLang="en-US" sz="3200" dirty="0"/>
              <a:t>Learning Outcomes</a:t>
            </a:r>
            <a:endParaRPr lang="en-MY" sz="3200" dirty="0"/>
          </a:p>
        </p:txBody>
      </p:sp>
      <p:sp>
        <p:nvSpPr>
          <p:cNvPr id="7" name="Content Placeholder 6">
            <a:extLst>
              <a:ext uri="{FF2B5EF4-FFF2-40B4-BE49-F238E27FC236}">
                <a16:creationId xmlns:a16="http://schemas.microsoft.com/office/drawing/2014/main" id="{29986090-B9A3-F357-A5BB-23BBE8CC54D0}"/>
              </a:ext>
            </a:extLst>
          </p:cNvPr>
          <p:cNvSpPr>
            <a:spLocks noGrp="1"/>
          </p:cNvSpPr>
          <p:nvPr>
            <p:ph sz="quarter" idx="4"/>
          </p:nvPr>
        </p:nvSpPr>
        <p:spPr>
          <a:xfrm>
            <a:off x="4495800" y="1052186"/>
            <a:ext cx="4191000" cy="5193039"/>
          </a:xfrm>
          <a:solidFill>
            <a:srgbClr val="CCFFCC"/>
          </a:solidFill>
        </p:spPr>
        <p:txBody>
          <a:bodyPr/>
          <a:lstStyle/>
          <a:p>
            <a:pPr marL="0" indent="0" eaLnBrk="1" hangingPunct="1">
              <a:spcBef>
                <a:spcPts val="600"/>
              </a:spcBef>
              <a:buNone/>
            </a:pPr>
            <a:r>
              <a:rPr lang="en-US" altLang="en-US" sz="1800" dirty="0">
                <a:cs typeface="Courier New" panose="02070309020205020404" pitchFamily="49" charset="0"/>
              </a:rPr>
              <a:t>At the end of this chapter, student should be able to:</a:t>
            </a:r>
          </a:p>
          <a:p>
            <a:pPr marL="363538" indent="-319088" eaLnBrk="1" hangingPunct="1">
              <a:spcBef>
                <a:spcPts val="600"/>
              </a:spcBef>
            </a:pPr>
            <a:r>
              <a:rPr lang="en-US" altLang="en-US" sz="1800" dirty="0" err="1"/>
              <a:t>Analyse</a:t>
            </a:r>
            <a:r>
              <a:rPr lang="en-US" altLang="en-US" sz="1800" dirty="0"/>
              <a:t> and solve programming problem (C4, CTPS)</a:t>
            </a:r>
          </a:p>
          <a:p>
            <a:pPr marL="363538" indent="-319088" eaLnBrk="1" hangingPunct="1">
              <a:spcBef>
                <a:spcPts val="600"/>
              </a:spcBef>
            </a:pPr>
            <a:r>
              <a:rPr lang="en-US" altLang="en-US" sz="1800" dirty="0"/>
              <a:t>Use problem-solving chart to  develop  a solution using one-way and nested selection statement (C3,CTPS)</a:t>
            </a:r>
          </a:p>
          <a:p>
            <a:pPr marL="363538" indent="-319088" eaLnBrk="1" hangingPunct="1">
              <a:spcBef>
                <a:spcPts val="600"/>
              </a:spcBef>
            </a:pPr>
            <a:r>
              <a:rPr lang="en-US" altLang="en-US" sz="1800" dirty="0"/>
              <a:t>Construct program using one-way and nested selection statement (C3) </a:t>
            </a:r>
          </a:p>
          <a:p>
            <a:pPr marL="363538" indent="-319088" eaLnBrk="1" hangingPunct="1">
              <a:spcBef>
                <a:spcPts val="600"/>
              </a:spcBef>
            </a:pPr>
            <a:r>
              <a:rPr lang="en-US" altLang="en-US" sz="1800" dirty="0"/>
              <a:t>Use one –way and nested selection statement to develop problem solution (C3)</a:t>
            </a:r>
          </a:p>
          <a:p>
            <a:pPr marL="363538" indent="-319088" eaLnBrk="1" hangingPunct="1">
              <a:spcBef>
                <a:spcPts val="600"/>
              </a:spcBef>
            </a:pPr>
            <a:r>
              <a:rPr lang="en-US" altLang="en-US" sz="1800" dirty="0"/>
              <a:t>Develop problem and construct program using the case logic structure. (C3)</a:t>
            </a:r>
          </a:p>
        </p:txBody>
      </p:sp>
      <p:sp>
        <p:nvSpPr>
          <p:cNvPr id="4" name="Slide Number Placeholder 3">
            <a:extLst>
              <a:ext uri="{FF2B5EF4-FFF2-40B4-BE49-F238E27FC236}">
                <a16:creationId xmlns:a16="http://schemas.microsoft.com/office/drawing/2014/main" id="{7BEB0C24-DFA9-9F2B-5B0E-BD47F15D927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C7E113C-B284-4652-9E0A-0B5010A5FCC6}"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03927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lIns="92075" tIns="46038" rIns="92075" bIns="46038"/>
          <a:lstStyle/>
          <a:p>
            <a:pPr eaLnBrk="1" hangingPunct="1"/>
            <a:r>
              <a:rPr lang="en-US" altLang="en-US"/>
              <a:t>One-Way </a:t>
            </a:r>
            <a:r>
              <a:rPr lang="en-US" altLang="en-US" sz="4200" b="1">
                <a:latin typeface="Courier New" panose="02070309020205020404" pitchFamily="49" charset="0"/>
              </a:rPr>
              <a:t>if</a:t>
            </a:r>
            <a:r>
              <a:rPr lang="en-US" altLang="en-US"/>
              <a:t> Statements</a:t>
            </a:r>
            <a:endParaRPr lang="en-US" altLang="en-US" sz="5400"/>
          </a:p>
        </p:txBody>
      </p:sp>
      <p:sp>
        <p:nvSpPr>
          <p:cNvPr id="53251" name="Rectangle 6"/>
          <p:cNvSpPr>
            <a:spLocks noChangeArrowheads="1"/>
          </p:cNvSpPr>
          <p:nvPr/>
        </p:nvSpPr>
        <p:spPr bwMode="auto">
          <a:xfrm>
            <a:off x="1995488" y="2071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53252" name="Rectangle 7"/>
          <p:cNvSpPr>
            <a:spLocks noGrp="1" noChangeArrowheads="1"/>
          </p:cNvSpPr>
          <p:nvPr>
            <p:ph type="body" idx="4294967295"/>
          </p:nvPr>
        </p:nvSpPr>
        <p:spPr>
          <a:xfrm>
            <a:off x="685800" y="1752600"/>
            <a:ext cx="7696200" cy="914400"/>
          </a:xfrm>
          <a:noFill/>
        </p:spPr>
        <p:txBody>
          <a:bodyPr lIns="92075" tIns="46038" rIns="92075" bIns="46038"/>
          <a:lstStyle/>
          <a:p>
            <a:pPr eaLnBrk="1" hangingPunct="1">
              <a:buFontTx/>
              <a:buNone/>
            </a:pPr>
            <a:r>
              <a:rPr lang="en-US" altLang="en-US" sz="2400"/>
              <a:t>if (booleanExpression) { </a:t>
            </a:r>
          </a:p>
          <a:p>
            <a:pPr eaLnBrk="1" hangingPunct="1">
              <a:spcBef>
                <a:spcPct val="0"/>
              </a:spcBef>
              <a:buFontTx/>
              <a:buNone/>
            </a:pPr>
            <a:r>
              <a:rPr lang="en-US" altLang="en-US" sz="2400"/>
              <a:t>  statement(s);</a:t>
            </a:r>
          </a:p>
          <a:p>
            <a:pPr eaLnBrk="1" hangingPunct="1">
              <a:spcBef>
                <a:spcPct val="0"/>
              </a:spcBef>
              <a:buFontTx/>
              <a:buNone/>
            </a:pPr>
            <a:r>
              <a:rPr lang="en-US" altLang="en-US" sz="2400"/>
              <a:t>}</a:t>
            </a:r>
          </a:p>
        </p:txBody>
      </p:sp>
      <p:grpSp>
        <p:nvGrpSpPr>
          <p:cNvPr id="53253" name="Group 3"/>
          <p:cNvGrpSpPr>
            <a:grpSpLocks/>
          </p:cNvGrpSpPr>
          <p:nvPr/>
        </p:nvGrpSpPr>
        <p:grpSpPr bwMode="auto">
          <a:xfrm>
            <a:off x="4800600" y="2133600"/>
            <a:ext cx="3222625" cy="3886200"/>
            <a:chOff x="8088" y="8822"/>
            <a:chExt cx="2506" cy="3222"/>
          </a:xfrm>
        </p:grpSpPr>
        <p:sp>
          <p:nvSpPr>
            <p:cNvPr id="53255" name="Oval 4"/>
            <p:cNvSpPr>
              <a:spLocks noChangeArrowheads="1"/>
            </p:cNvSpPr>
            <p:nvPr/>
          </p:nvSpPr>
          <p:spPr bwMode="auto">
            <a:xfrm>
              <a:off x="8942" y="8822"/>
              <a:ext cx="130" cy="156"/>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p>
          </p:txBody>
        </p:sp>
        <p:sp>
          <p:nvSpPr>
            <p:cNvPr id="53256" name="Text Box 5"/>
            <p:cNvSpPr txBox="1">
              <a:spLocks noChangeArrowheads="1"/>
            </p:cNvSpPr>
            <p:nvPr/>
          </p:nvSpPr>
          <p:spPr bwMode="auto">
            <a:xfrm>
              <a:off x="8414" y="9718"/>
              <a:ext cx="1232" cy="590"/>
            </a:xfrm>
            <a:prstGeom prst="rect">
              <a:avLst/>
            </a:prstGeom>
            <a:solidFill>
              <a:srgbClr val="FFFFFF"/>
            </a:solidFill>
            <a:ln w="9525">
              <a:solidFill>
                <a:srgbClr val="FFFFFF"/>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Calibri" panose="020F0502020204030204" pitchFamily="34" charset="0"/>
                </a:rPr>
                <a:t>Boolean</a:t>
              </a:r>
            </a:p>
            <a:p>
              <a:pPr algn="ctr" eaLnBrk="1" hangingPunct="1">
                <a:spcBef>
                  <a:spcPct val="0"/>
                </a:spcBef>
                <a:buFontTx/>
                <a:buNone/>
              </a:pPr>
              <a:r>
                <a:rPr lang="en-US" altLang="en-US" sz="2000">
                  <a:latin typeface="Calibri" panose="020F0502020204030204" pitchFamily="34" charset="0"/>
                </a:rPr>
                <a:t>Expression</a:t>
              </a:r>
              <a:endParaRPr lang="en-US" altLang="en-US" sz="2000"/>
            </a:p>
          </p:txBody>
        </p:sp>
        <p:sp>
          <p:nvSpPr>
            <p:cNvPr id="53257" name="Line 6"/>
            <p:cNvSpPr>
              <a:spLocks noChangeShapeType="1"/>
            </p:cNvSpPr>
            <p:nvPr/>
          </p:nvSpPr>
          <p:spPr bwMode="auto">
            <a:xfrm flipH="1">
              <a:off x="8102" y="9438"/>
              <a:ext cx="896"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8" name="Line 7"/>
            <p:cNvSpPr>
              <a:spLocks noChangeShapeType="1"/>
            </p:cNvSpPr>
            <p:nvPr/>
          </p:nvSpPr>
          <p:spPr bwMode="auto">
            <a:xfrm flipH="1">
              <a:off x="9068" y="9956"/>
              <a:ext cx="854"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9" name="Line 8"/>
            <p:cNvSpPr>
              <a:spLocks noChangeShapeType="1"/>
            </p:cNvSpPr>
            <p:nvPr/>
          </p:nvSpPr>
          <p:spPr bwMode="auto">
            <a:xfrm>
              <a:off x="9026" y="9438"/>
              <a:ext cx="924" cy="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0" name="Line 9"/>
            <p:cNvSpPr>
              <a:spLocks noChangeShapeType="1"/>
            </p:cNvSpPr>
            <p:nvPr/>
          </p:nvSpPr>
          <p:spPr bwMode="auto">
            <a:xfrm>
              <a:off x="8088" y="9984"/>
              <a:ext cx="994" cy="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1" name="Line 10"/>
            <p:cNvSpPr>
              <a:spLocks noChangeShapeType="1"/>
            </p:cNvSpPr>
            <p:nvPr/>
          </p:nvSpPr>
          <p:spPr bwMode="auto">
            <a:xfrm flipH="1">
              <a:off x="9012" y="8990"/>
              <a:ext cx="0" cy="44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53262" name="Text Box 11"/>
            <p:cNvSpPr txBox="1">
              <a:spLocks noChangeArrowheads="1"/>
            </p:cNvSpPr>
            <p:nvPr/>
          </p:nvSpPr>
          <p:spPr bwMode="auto">
            <a:xfrm>
              <a:off x="8480" y="10586"/>
              <a:ext cx="504" cy="294"/>
            </a:xfrm>
            <a:prstGeom prst="rect">
              <a:avLst/>
            </a:prstGeom>
            <a:solidFill>
              <a:srgbClr val="FFFFFF"/>
            </a:solidFill>
            <a:ln w="9525">
              <a:solidFill>
                <a:srgbClr val="FFFFFF"/>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Calibri" panose="020F0502020204030204" pitchFamily="34" charset="0"/>
                </a:rPr>
                <a:t>true</a:t>
              </a:r>
              <a:endParaRPr lang="en-US" altLang="en-US" sz="2000"/>
            </a:p>
          </p:txBody>
        </p:sp>
        <p:sp>
          <p:nvSpPr>
            <p:cNvPr id="53263" name="Text Box 12"/>
            <p:cNvSpPr txBox="1">
              <a:spLocks noChangeArrowheads="1"/>
            </p:cNvSpPr>
            <p:nvPr/>
          </p:nvSpPr>
          <p:spPr bwMode="auto">
            <a:xfrm>
              <a:off x="8368" y="11062"/>
              <a:ext cx="1484" cy="308"/>
            </a:xfrm>
            <a:prstGeom prst="rect">
              <a:avLst/>
            </a:prstGeom>
            <a:solidFill>
              <a:srgbClr val="FFFFFF"/>
            </a:solidFill>
            <a:ln w="9525">
              <a:solidFill>
                <a:srgbClr val="000000"/>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Calibri" panose="020F0502020204030204" pitchFamily="34" charset="0"/>
                </a:rPr>
                <a:t>Statement(s)</a:t>
              </a:r>
              <a:endParaRPr lang="en-US" altLang="en-US" sz="2000"/>
            </a:p>
          </p:txBody>
        </p:sp>
        <p:sp>
          <p:nvSpPr>
            <p:cNvPr id="53264" name="Line 13"/>
            <p:cNvSpPr>
              <a:spLocks noChangeShapeType="1"/>
            </p:cNvSpPr>
            <p:nvPr/>
          </p:nvSpPr>
          <p:spPr bwMode="auto">
            <a:xfrm flipH="1">
              <a:off x="9082" y="10502"/>
              <a:ext cx="0" cy="58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53265" name="Line 14"/>
            <p:cNvSpPr>
              <a:spLocks noChangeShapeType="1"/>
            </p:cNvSpPr>
            <p:nvPr/>
          </p:nvSpPr>
          <p:spPr bwMode="auto">
            <a:xfrm flipH="1" flipV="1">
              <a:off x="9922" y="9970"/>
              <a:ext cx="67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6" name="Text Box 15"/>
            <p:cNvSpPr txBox="1">
              <a:spLocks noChangeArrowheads="1"/>
            </p:cNvSpPr>
            <p:nvPr/>
          </p:nvSpPr>
          <p:spPr bwMode="auto">
            <a:xfrm>
              <a:off x="9936" y="9578"/>
              <a:ext cx="560" cy="294"/>
            </a:xfrm>
            <a:prstGeom prst="rect">
              <a:avLst/>
            </a:prstGeom>
            <a:solidFill>
              <a:srgbClr val="FFFFFF"/>
            </a:solidFill>
            <a:ln w="9525">
              <a:solidFill>
                <a:srgbClr val="FFFFFF"/>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latin typeface="Calibri" panose="020F0502020204030204" pitchFamily="34" charset="0"/>
                </a:rPr>
                <a:t>false</a:t>
              </a:r>
              <a:endParaRPr lang="en-US" altLang="en-US" sz="2000"/>
            </a:p>
          </p:txBody>
        </p:sp>
        <p:sp>
          <p:nvSpPr>
            <p:cNvPr id="53267" name="Line 16"/>
            <p:cNvSpPr>
              <a:spLocks noChangeShapeType="1"/>
            </p:cNvSpPr>
            <p:nvPr/>
          </p:nvSpPr>
          <p:spPr bwMode="auto">
            <a:xfrm flipH="1">
              <a:off x="10594" y="9998"/>
              <a:ext cx="0" cy="159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8" name="Line 17"/>
            <p:cNvSpPr>
              <a:spLocks noChangeShapeType="1"/>
            </p:cNvSpPr>
            <p:nvPr/>
          </p:nvSpPr>
          <p:spPr bwMode="auto">
            <a:xfrm flipH="1" flipV="1">
              <a:off x="9082" y="11594"/>
              <a:ext cx="1498"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53269" name="Line 18"/>
            <p:cNvSpPr>
              <a:spLocks noChangeShapeType="1"/>
            </p:cNvSpPr>
            <p:nvPr/>
          </p:nvSpPr>
          <p:spPr bwMode="auto">
            <a:xfrm flipH="1">
              <a:off x="9082" y="11370"/>
              <a:ext cx="0" cy="51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53270" name="Oval 19"/>
            <p:cNvSpPr>
              <a:spLocks noChangeArrowheads="1"/>
            </p:cNvSpPr>
            <p:nvPr/>
          </p:nvSpPr>
          <p:spPr bwMode="auto">
            <a:xfrm>
              <a:off x="9012" y="11888"/>
              <a:ext cx="130" cy="156"/>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p>
          </p:txBody>
        </p:sp>
      </p:grpSp>
      <p:sp>
        <p:nvSpPr>
          <p:cNvPr id="53254" name="Slide Number Placeholder 2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C7F38E8-C554-465A-9A37-0BF1CF0C0501}" type="slidenum">
              <a:rPr lang="en-US" altLang="en-US" sz="1400"/>
              <a:pPr>
                <a:spcBef>
                  <a:spcPct val="0"/>
                </a:spcBef>
                <a:buFontTx/>
                <a:buNone/>
              </a:pPr>
              <a:t>20</a:t>
            </a:fld>
            <a:endParaRPr lang="en-US" alt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lIns="92075" tIns="46038" rIns="92075" bIns="46038"/>
          <a:lstStyle/>
          <a:p>
            <a:pPr eaLnBrk="1" hangingPunct="1"/>
            <a:r>
              <a:rPr lang="en-US" altLang="en-US"/>
              <a:t>One-Way </a:t>
            </a:r>
            <a:r>
              <a:rPr lang="en-US" altLang="en-US" sz="4200" b="1">
                <a:latin typeface="Courier New" panose="02070309020205020404" pitchFamily="49" charset="0"/>
              </a:rPr>
              <a:t>if</a:t>
            </a:r>
            <a:r>
              <a:rPr lang="en-US" altLang="en-US"/>
              <a:t> Statements</a:t>
            </a:r>
            <a:endParaRPr lang="en-US" altLang="en-US" sz="5400"/>
          </a:p>
        </p:txBody>
      </p:sp>
      <p:sp>
        <p:nvSpPr>
          <p:cNvPr id="55299" name="Rectangle 6"/>
          <p:cNvSpPr>
            <a:spLocks noChangeArrowheads="1"/>
          </p:cNvSpPr>
          <p:nvPr/>
        </p:nvSpPr>
        <p:spPr bwMode="auto">
          <a:xfrm>
            <a:off x="1995488" y="2071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174" name="Rectangle 9"/>
          <p:cNvSpPr>
            <a:spLocks noChangeArrowheads="1"/>
          </p:cNvSpPr>
          <p:nvPr/>
        </p:nvSpPr>
        <p:spPr bwMode="auto">
          <a:xfrm>
            <a:off x="381000" y="1447800"/>
            <a:ext cx="8305800" cy="1905000"/>
          </a:xfrm>
          <a:prstGeom prst="rect">
            <a:avLst/>
          </a:prstGeom>
          <a:noFill/>
          <a:ln w="9525">
            <a:noFill/>
            <a:miter lim="800000"/>
            <a:headEnd/>
            <a:tailEnd/>
          </a:ln>
        </p:spPr>
        <p:txBody>
          <a:bodyPr lIns="92075" tIns="46038" rIns="92075" bIns="46038"/>
          <a:lstStyle/>
          <a:p>
            <a:pPr marL="342900" indent="-342900">
              <a:spcBef>
                <a:spcPct val="20000"/>
              </a:spcBef>
              <a:buClr>
                <a:schemeClr val="tx2"/>
              </a:buClr>
              <a:buSzPct val="75000"/>
              <a:buFont typeface="Monotype Sorts" pitchFamily="2" charset="2"/>
              <a:buNone/>
              <a:defRPr/>
            </a:pPr>
            <a:r>
              <a:rPr lang="en-US" dirty="0">
                <a:latin typeface="Lucida Sans Typewriter" panose="020B0509030504030204" pitchFamily="49" charset="0"/>
                <a:cs typeface="Times New Roman" pitchFamily="18" charset="0"/>
              </a:rPr>
              <a:t>if (radius &gt; 0) {</a:t>
            </a:r>
          </a:p>
          <a:p>
            <a:pPr marL="342900" indent="-342900">
              <a:spcBef>
                <a:spcPct val="20000"/>
              </a:spcBef>
              <a:buClr>
                <a:schemeClr val="tx2"/>
              </a:buClr>
              <a:buSzPct val="75000"/>
              <a:buFont typeface="Monotype Sorts" pitchFamily="2" charset="2"/>
              <a:buNone/>
              <a:defRPr/>
            </a:pPr>
            <a:r>
              <a:rPr lang="en-US" dirty="0">
                <a:latin typeface="Lucida Sans Typewriter" panose="020B0509030504030204" pitchFamily="49" charset="0"/>
                <a:cs typeface="Times New Roman" pitchFamily="18" charset="0"/>
              </a:rPr>
              <a:t>  area = radius * radius * PI;</a:t>
            </a:r>
          </a:p>
          <a:p>
            <a:pPr marL="342900" indent="-342900">
              <a:spcBef>
                <a:spcPct val="20000"/>
              </a:spcBef>
              <a:buClr>
                <a:schemeClr val="tx2"/>
              </a:buClr>
              <a:buSzPct val="75000"/>
              <a:buFont typeface="Monotype Sorts" pitchFamily="2" charset="2"/>
              <a:buNone/>
              <a:defRPr/>
            </a:pPr>
            <a:r>
              <a:rPr lang="en-US" dirty="0">
                <a:latin typeface="Lucida Sans Typewriter" panose="020B0509030504030204" pitchFamily="49" charset="0"/>
                <a:cs typeface="Times New Roman" pitchFamily="18" charset="0"/>
              </a:rPr>
              <a:t>  </a:t>
            </a:r>
            <a:r>
              <a:rPr lang="en-US" dirty="0" err="1">
                <a:latin typeface="Lucida Sans Typewriter" panose="020B0509030504030204" pitchFamily="49" charset="0"/>
                <a:cs typeface="Times New Roman" pitchFamily="18" charset="0"/>
              </a:rPr>
              <a:t>System.out.println</a:t>
            </a:r>
            <a:r>
              <a:rPr lang="en-US" dirty="0">
                <a:latin typeface="Lucida Sans Typewriter" panose="020B0509030504030204" pitchFamily="49" charset="0"/>
                <a:cs typeface="Times New Roman" pitchFamily="18" charset="0"/>
              </a:rPr>
              <a:t> ("The area“ + “ for the circle of radius “ + "radius is " + area);</a:t>
            </a:r>
          </a:p>
          <a:p>
            <a:pPr marL="342900" indent="-342900">
              <a:spcBef>
                <a:spcPct val="20000"/>
              </a:spcBef>
              <a:buClr>
                <a:schemeClr val="tx2"/>
              </a:buClr>
              <a:buSzPct val="75000"/>
              <a:buFont typeface="Monotype Sorts" pitchFamily="2" charset="2"/>
              <a:buNone/>
              <a:defRPr/>
            </a:pPr>
            <a:r>
              <a:rPr lang="en-US" dirty="0">
                <a:latin typeface="Lucida Sans Typewriter" panose="020B0509030504030204" pitchFamily="49" charset="0"/>
                <a:cs typeface="Times New Roman" pitchFamily="18" charset="0"/>
              </a:rPr>
              <a:t>}</a:t>
            </a:r>
          </a:p>
        </p:txBody>
      </p:sp>
      <p:grpSp>
        <p:nvGrpSpPr>
          <p:cNvPr id="55301" name="Group 3"/>
          <p:cNvGrpSpPr>
            <a:grpSpLocks/>
          </p:cNvGrpSpPr>
          <p:nvPr/>
        </p:nvGrpSpPr>
        <p:grpSpPr bwMode="auto">
          <a:xfrm>
            <a:off x="3276600" y="2895600"/>
            <a:ext cx="4887913" cy="3219450"/>
            <a:chOff x="2400" y="11867"/>
            <a:chExt cx="7698" cy="5071"/>
          </a:xfrm>
        </p:grpSpPr>
        <p:sp>
          <p:nvSpPr>
            <p:cNvPr id="55303" name="Text Box 4"/>
            <p:cNvSpPr txBox="1">
              <a:spLocks noChangeArrowheads="1"/>
            </p:cNvSpPr>
            <p:nvPr/>
          </p:nvSpPr>
          <p:spPr bwMode="auto">
            <a:xfrm>
              <a:off x="4962" y="13100"/>
              <a:ext cx="1873" cy="648"/>
            </a:xfrm>
            <a:prstGeom prst="rect">
              <a:avLst/>
            </a:prstGeom>
            <a:solidFill>
              <a:srgbClr val="FFFFFF"/>
            </a:solidFill>
            <a:ln w="9525">
              <a:solidFill>
                <a:srgbClr val="FFFFFF"/>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dirty="0">
                  <a:latin typeface="Calibri" panose="020F0502020204030204" pitchFamily="34" charset="0"/>
                </a:rPr>
                <a:t>(radius &gt; 0)</a:t>
              </a:r>
              <a:endParaRPr lang="en-US" altLang="en-US" sz="1800" dirty="0"/>
            </a:p>
          </p:txBody>
        </p:sp>
        <p:sp>
          <p:nvSpPr>
            <p:cNvPr id="55304" name="Line 5"/>
            <p:cNvSpPr>
              <a:spLocks noChangeShapeType="1"/>
            </p:cNvSpPr>
            <p:nvPr/>
          </p:nvSpPr>
          <p:spPr bwMode="auto">
            <a:xfrm flipH="1">
              <a:off x="4487" y="12636"/>
              <a:ext cx="1363" cy="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5" name="Line 6"/>
            <p:cNvSpPr>
              <a:spLocks noChangeShapeType="1"/>
            </p:cNvSpPr>
            <p:nvPr/>
          </p:nvSpPr>
          <p:spPr bwMode="auto">
            <a:xfrm flipH="1">
              <a:off x="5956" y="13298"/>
              <a:ext cx="1298" cy="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6" name="Line 7"/>
            <p:cNvSpPr>
              <a:spLocks noChangeShapeType="1"/>
            </p:cNvSpPr>
            <p:nvPr/>
          </p:nvSpPr>
          <p:spPr bwMode="auto">
            <a:xfrm>
              <a:off x="5892" y="12636"/>
              <a:ext cx="1405" cy="6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7" name="Line 8"/>
            <p:cNvSpPr>
              <a:spLocks noChangeShapeType="1"/>
            </p:cNvSpPr>
            <p:nvPr/>
          </p:nvSpPr>
          <p:spPr bwMode="auto">
            <a:xfrm>
              <a:off x="4466" y="13352"/>
              <a:ext cx="1511" cy="6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8" name="Line 9"/>
            <p:cNvSpPr>
              <a:spLocks noChangeShapeType="1"/>
            </p:cNvSpPr>
            <p:nvPr/>
          </p:nvSpPr>
          <p:spPr bwMode="auto">
            <a:xfrm flipH="1">
              <a:off x="5871" y="12064"/>
              <a:ext cx="0" cy="57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55309" name="Text Box 10"/>
            <p:cNvSpPr txBox="1">
              <a:spLocks noChangeArrowheads="1"/>
            </p:cNvSpPr>
            <p:nvPr/>
          </p:nvSpPr>
          <p:spPr bwMode="auto">
            <a:xfrm>
              <a:off x="4977" y="14103"/>
              <a:ext cx="851" cy="376"/>
            </a:xfrm>
            <a:prstGeom prst="rect">
              <a:avLst/>
            </a:prstGeom>
            <a:solidFill>
              <a:srgbClr val="FFFFFF"/>
            </a:solidFill>
            <a:ln w="9525">
              <a:solidFill>
                <a:srgbClr val="FFFFFF"/>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a:latin typeface="Calibri" panose="020F0502020204030204" pitchFamily="34" charset="0"/>
                </a:rPr>
                <a:t>true</a:t>
              </a:r>
              <a:endParaRPr lang="en-US" altLang="en-US" sz="1800"/>
            </a:p>
          </p:txBody>
        </p:sp>
        <p:sp>
          <p:nvSpPr>
            <p:cNvPr id="55310" name="Text Box 11"/>
            <p:cNvSpPr txBox="1">
              <a:spLocks noChangeArrowheads="1"/>
            </p:cNvSpPr>
            <p:nvPr/>
          </p:nvSpPr>
          <p:spPr bwMode="auto">
            <a:xfrm>
              <a:off x="2806" y="14712"/>
              <a:ext cx="6343" cy="393"/>
            </a:xfrm>
            <a:prstGeom prst="rect">
              <a:avLst/>
            </a:prstGeom>
            <a:solidFill>
              <a:srgbClr val="FFFFFF"/>
            </a:solidFill>
            <a:ln w="9525">
              <a:solidFill>
                <a:srgbClr val="000000"/>
              </a:solidFill>
              <a:miter lim="800000"/>
              <a:headEnd/>
              <a:tailEnd/>
            </a:ln>
          </p:spPr>
          <p:txBody>
            <a:bodyPr lIns="18288"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alibri" panose="020F0502020204030204" pitchFamily="34" charset="0"/>
                </a:rPr>
                <a:t>area = radius * radius * PI;</a:t>
              </a:r>
              <a:endParaRPr lang="en-US" altLang="en-US" sz="1800"/>
            </a:p>
          </p:txBody>
        </p:sp>
        <p:sp>
          <p:nvSpPr>
            <p:cNvPr id="55311" name="Line 12"/>
            <p:cNvSpPr>
              <a:spLocks noChangeShapeType="1"/>
            </p:cNvSpPr>
            <p:nvPr/>
          </p:nvSpPr>
          <p:spPr bwMode="auto">
            <a:xfrm flipH="1">
              <a:off x="5977" y="13996"/>
              <a:ext cx="0" cy="75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55312" name="Text Box 13"/>
            <p:cNvSpPr txBox="1">
              <a:spLocks noChangeArrowheads="1"/>
            </p:cNvSpPr>
            <p:nvPr/>
          </p:nvSpPr>
          <p:spPr bwMode="auto">
            <a:xfrm>
              <a:off x="7276" y="12815"/>
              <a:ext cx="851" cy="376"/>
            </a:xfrm>
            <a:prstGeom prst="rect">
              <a:avLst/>
            </a:prstGeom>
            <a:solidFill>
              <a:srgbClr val="FFFFFF"/>
            </a:solidFill>
            <a:ln w="9525">
              <a:solidFill>
                <a:srgbClr val="FFFFFF"/>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a:latin typeface="Calibri" panose="020F0502020204030204" pitchFamily="34" charset="0"/>
                </a:rPr>
                <a:t>false</a:t>
              </a:r>
              <a:endParaRPr lang="en-US" altLang="en-US" sz="1800"/>
            </a:p>
          </p:txBody>
        </p:sp>
        <p:sp>
          <p:nvSpPr>
            <p:cNvPr id="55313" name="Line 14"/>
            <p:cNvSpPr>
              <a:spLocks noChangeShapeType="1"/>
            </p:cNvSpPr>
            <p:nvPr/>
          </p:nvSpPr>
          <p:spPr bwMode="auto">
            <a:xfrm flipH="1">
              <a:off x="5977" y="15104"/>
              <a:ext cx="0" cy="341"/>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55314" name="Oval 15"/>
            <p:cNvSpPr>
              <a:spLocks noChangeArrowheads="1"/>
            </p:cNvSpPr>
            <p:nvPr/>
          </p:nvSpPr>
          <p:spPr bwMode="auto">
            <a:xfrm>
              <a:off x="5884" y="16739"/>
              <a:ext cx="198" cy="199"/>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5315" name="Oval 16"/>
            <p:cNvSpPr>
              <a:spLocks noChangeArrowheads="1"/>
            </p:cNvSpPr>
            <p:nvPr/>
          </p:nvSpPr>
          <p:spPr bwMode="auto">
            <a:xfrm>
              <a:off x="5764" y="11867"/>
              <a:ext cx="198" cy="199"/>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55316" name="Group 17"/>
            <p:cNvGrpSpPr>
              <a:grpSpLocks/>
            </p:cNvGrpSpPr>
            <p:nvPr/>
          </p:nvGrpSpPr>
          <p:grpSpPr bwMode="auto">
            <a:xfrm>
              <a:off x="2400" y="15401"/>
              <a:ext cx="7412" cy="582"/>
              <a:chOff x="2250" y="15090"/>
              <a:chExt cx="4658" cy="394"/>
            </a:xfrm>
          </p:grpSpPr>
          <p:sp>
            <p:nvSpPr>
              <p:cNvPr id="55322" name="AutoShape 18"/>
              <p:cNvSpPr>
                <a:spLocks noChangeArrowheads="1"/>
              </p:cNvSpPr>
              <p:nvPr/>
            </p:nvSpPr>
            <p:spPr bwMode="auto">
              <a:xfrm>
                <a:off x="2250" y="15105"/>
                <a:ext cx="4658" cy="365"/>
              </a:xfrm>
              <a:prstGeom prst="parallelogram">
                <a:avLst>
                  <a:gd name="adj" fmla="val 82773"/>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5323" name="Text Box 19"/>
              <p:cNvSpPr txBox="1">
                <a:spLocks noChangeArrowheads="1"/>
              </p:cNvSpPr>
              <p:nvPr/>
            </p:nvSpPr>
            <p:spPr bwMode="auto">
              <a:xfrm>
                <a:off x="2625" y="15090"/>
                <a:ext cx="3866"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alibri" panose="020F0502020204030204" pitchFamily="34" charset="0"/>
                  </a:rPr>
                  <a:t>Print area</a:t>
                </a:r>
              </a:p>
              <a:p>
                <a:pPr eaLnBrk="1" hangingPunct="1">
                  <a:spcBef>
                    <a:spcPct val="0"/>
                  </a:spcBef>
                  <a:buFontTx/>
                  <a:buNone/>
                </a:pPr>
                <a:endParaRPr lang="en-US" altLang="en-US" sz="1800"/>
              </a:p>
            </p:txBody>
          </p:sp>
        </p:grpSp>
        <p:sp>
          <p:nvSpPr>
            <p:cNvPr id="55317" name="Line 20"/>
            <p:cNvSpPr>
              <a:spLocks noChangeShapeType="1"/>
            </p:cNvSpPr>
            <p:nvPr/>
          </p:nvSpPr>
          <p:spPr bwMode="auto">
            <a:xfrm flipH="1">
              <a:off x="5992" y="15962"/>
              <a:ext cx="0" cy="796"/>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55318" name="Group 21"/>
            <p:cNvGrpSpPr>
              <a:grpSpLocks/>
            </p:cNvGrpSpPr>
            <p:nvPr/>
          </p:nvGrpSpPr>
          <p:grpSpPr bwMode="auto">
            <a:xfrm>
              <a:off x="5991" y="13316"/>
              <a:ext cx="4107" cy="3227"/>
              <a:chOff x="5991" y="13316"/>
              <a:chExt cx="4107" cy="3227"/>
            </a:xfrm>
          </p:grpSpPr>
          <p:sp>
            <p:nvSpPr>
              <p:cNvPr id="55319" name="Line 22"/>
              <p:cNvSpPr>
                <a:spLocks noChangeShapeType="1"/>
              </p:cNvSpPr>
              <p:nvPr/>
            </p:nvSpPr>
            <p:spPr bwMode="auto">
              <a:xfrm flipH="1">
                <a:off x="7252" y="13316"/>
                <a:ext cx="284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0" name="Line 23"/>
              <p:cNvSpPr>
                <a:spLocks noChangeShapeType="1"/>
              </p:cNvSpPr>
              <p:nvPr/>
            </p:nvSpPr>
            <p:spPr bwMode="auto">
              <a:xfrm flipH="1">
                <a:off x="10098" y="13316"/>
                <a:ext cx="0" cy="3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21" name="Line 24"/>
              <p:cNvSpPr>
                <a:spLocks noChangeShapeType="1"/>
              </p:cNvSpPr>
              <p:nvPr/>
            </p:nvSpPr>
            <p:spPr bwMode="auto">
              <a:xfrm flipH="1" flipV="1">
                <a:off x="5991" y="16535"/>
                <a:ext cx="4105"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grpSp>
      </p:grpSp>
      <p:sp>
        <p:nvSpPr>
          <p:cNvPr id="55302" name="Slide Number Placeholder 2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2F3A699-A5C8-4606-9709-DFCB593E9951}" type="slidenum">
              <a:rPr lang="en-US" altLang="en-US" sz="1400"/>
              <a:pPr>
                <a:spcBef>
                  <a:spcPct val="0"/>
                </a:spcBef>
                <a:buFontTx/>
                <a:buNone/>
              </a:pPr>
              <a:t>21</a:t>
            </a:fld>
            <a:endParaRPr lang="en-US" altLang="en-US"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lIns="92075" tIns="46038" rIns="92075" bIns="46038"/>
          <a:lstStyle/>
          <a:p>
            <a:pPr eaLnBrk="1" hangingPunct="1"/>
            <a:r>
              <a:rPr lang="en-US" altLang="en-US"/>
              <a:t>Note</a:t>
            </a:r>
            <a:endParaRPr lang="en-US" altLang="en-US" sz="5400"/>
          </a:p>
        </p:txBody>
      </p:sp>
      <p:sp>
        <p:nvSpPr>
          <p:cNvPr id="57347" name="Content Placeholder 6"/>
          <p:cNvSpPr>
            <a:spLocks noGrp="1"/>
          </p:cNvSpPr>
          <p:nvPr>
            <p:ph idx="1"/>
          </p:nvPr>
        </p:nvSpPr>
        <p:spPr>
          <a:xfrm>
            <a:off x="457200" y="1524000"/>
            <a:ext cx="8229600" cy="4602163"/>
          </a:xfrm>
        </p:spPr>
        <p:txBody>
          <a:bodyPr/>
          <a:lstStyle/>
          <a:p>
            <a:r>
              <a:rPr lang="en-US" altLang="en-US" sz="2400"/>
              <a:t>Braces can be omitted if the block contains a single statement</a:t>
            </a:r>
          </a:p>
          <a:p>
            <a:pPr>
              <a:buFontTx/>
              <a:buNone/>
            </a:pPr>
            <a:endParaRPr lang="en-US" altLang="en-US" sz="2400"/>
          </a:p>
          <a:p>
            <a:pPr lvl="1">
              <a:buFontTx/>
              <a:buNone/>
            </a:pPr>
            <a:r>
              <a:rPr lang="en-US" altLang="en-US" sz="2000">
                <a:latin typeface="Lucida Sans Typewriter" panose="020B0509030504030204" pitchFamily="49" charset="0"/>
              </a:rPr>
              <a:t>if (i &gt; 0)</a:t>
            </a:r>
            <a:r>
              <a:rPr lang="en-US" altLang="en-US" sz="2000" b="1">
                <a:latin typeface="Lucida Sans Typewriter" panose="020B0509030504030204" pitchFamily="49" charset="0"/>
              </a:rPr>
              <a:t> </a:t>
            </a:r>
            <a:r>
              <a:rPr lang="en-US" altLang="en-US" sz="2000" b="1">
                <a:solidFill>
                  <a:srgbClr val="FF0000"/>
                </a:solidFill>
                <a:latin typeface="Lucida Sans Typewriter" panose="020B0509030504030204" pitchFamily="49" charset="0"/>
              </a:rPr>
              <a:t>{</a:t>
            </a:r>
            <a:endParaRPr lang="en-US" altLang="en-US" sz="2000" b="1" u="sng">
              <a:solidFill>
                <a:srgbClr val="FF0000"/>
              </a:solidFill>
              <a:latin typeface="Lucida Sans Typewriter" panose="020B0509030504030204" pitchFamily="49" charset="0"/>
            </a:endParaRPr>
          </a:p>
          <a:p>
            <a:pPr lvl="1">
              <a:buFontTx/>
              <a:buNone/>
            </a:pPr>
            <a:r>
              <a:rPr lang="en-US" altLang="en-US" sz="2000">
                <a:latin typeface="Lucida Sans Typewriter" panose="020B0509030504030204" pitchFamily="49" charset="0"/>
              </a:rPr>
              <a:t>  System.out.println("i is a positive integer");</a:t>
            </a:r>
            <a:endParaRPr lang="en-US" altLang="en-US" sz="2000" u="sng">
              <a:latin typeface="Lucida Sans Typewriter" panose="020B0509030504030204" pitchFamily="49" charset="0"/>
            </a:endParaRPr>
          </a:p>
          <a:p>
            <a:pPr lvl="1">
              <a:buFontTx/>
              <a:buNone/>
            </a:pPr>
            <a:r>
              <a:rPr lang="en-US" altLang="en-US" sz="2000" b="1">
                <a:solidFill>
                  <a:srgbClr val="FF0000"/>
                </a:solidFill>
                <a:latin typeface="Lucida Sans Typewriter" panose="020B0509030504030204" pitchFamily="49" charset="0"/>
              </a:rPr>
              <a:t>}</a:t>
            </a:r>
            <a:r>
              <a:rPr lang="en-US" altLang="en-US" sz="2000">
                <a:latin typeface="Lucida Sans Typewriter" panose="020B0509030504030204" pitchFamily="49" charset="0"/>
              </a:rPr>
              <a:t> </a:t>
            </a:r>
            <a:endParaRPr lang="en-US" altLang="en-US" sz="2000" u="sng">
              <a:latin typeface="Lucida Sans Typewriter" panose="020B0509030504030204" pitchFamily="49" charset="0"/>
            </a:endParaRPr>
          </a:p>
          <a:p>
            <a:pPr>
              <a:buFontTx/>
              <a:buNone/>
            </a:pPr>
            <a:endParaRPr lang="en-US" altLang="en-US" sz="2400"/>
          </a:p>
          <a:p>
            <a:pPr>
              <a:buFontTx/>
              <a:buNone/>
            </a:pPr>
            <a:r>
              <a:rPr lang="en-US" altLang="en-US" sz="2400"/>
              <a:t>…is equivalent to</a:t>
            </a:r>
          </a:p>
          <a:p>
            <a:pPr>
              <a:buFontTx/>
              <a:buNone/>
            </a:pPr>
            <a:endParaRPr lang="en-US" altLang="en-US" sz="2400"/>
          </a:p>
          <a:p>
            <a:pPr lvl="1">
              <a:buFontTx/>
              <a:buNone/>
            </a:pPr>
            <a:r>
              <a:rPr lang="en-US" altLang="en-US" sz="2000">
                <a:latin typeface="Lucida Sans Typewriter" panose="020B0509030504030204" pitchFamily="49" charset="0"/>
              </a:rPr>
              <a:t>if (i &gt; 0)</a:t>
            </a:r>
            <a:r>
              <a:rPr lang="en-US" altLang="en-US" sz="2000" b="1">
                <a:latin typeface="Lucida Sans Typewriter" panose="020B0509030504030204" pitchFamily="49" charset="0"/>
              </a:rPr>
              <a:t> </a:t>
            </a:r>
            <a:endParaRPr lang="en-US" altLang="en-US" sz="2000" u="sng">
              <a:latin typeface="Lucida Sans Typewriter" panose="020B0509030504030204" pitchFamily="49" charset="0"/>
            </a:endParaRPr>
          </a:p>
          <a:p>
            <a:pPr lvl="1">
              <a:buFontTx/>
              <a:buNone/>
            </a:pPr>
            <a:r>
              <a:rPr lang="en-US" altLang="en-US" sz="2000">
                <a:latin typeface="Lucida Sans Typewriter" panose="020B0509030504030204" pitchFamily="49" charset="0"/>
              </a:rPr>
              <a:t>  System.out.println("i is a positive integer");</a:t>
            </a:r>
            <a:endParaRPr lang="en-US" altLang="en-US" sz="2000" u="sng">
              <a:latin typeface="Lucida Sans Typewriter" panose="020B0509030504030204" pitchFamily="49" charset="0"/>
            </a:endParaRPr>
          </a:p>
          <a:p>
            <a:pPr>
              <a:buFontTx/>
              <a:buNone/>
            </a:pPr>
            <a:r>
              <a:rPr lang="en-US" altLang="en-US" sz="2000">
                <a:latin typeface="Lucida Sans Typewriter" panose="020B0509030504030204" pitchFamily="49" charset="0"/>
              </a:rPr>
              <a:t> </a:t>
            </a:r>
            <a:endParaRPr lang="en-US" altLang="en-US" sz="2000" u="sng">
              <a:latin typeface="Lucida Sans Typewriter" panose="020B0509030504030204" pitchFamily="49" charset="0"/>
            </a:endParaRPr>
          </a:p>
          <a:p>
            <a:pPr>
              <a:buFontTx/>
              <a:buNone/>
            </a:pPr>
            <a:endParaRPr lang="en-US" altLang="en-US" sz="2400"/>
          </a:p>
        </p:txBody>
      </p:sp>
      <p:sp>
        <p:nvSpPr>
          <p:cNvPr id="57348" name="Rectangle 3"/>
          <p:cNvSpPr>
            <a:spLocks noChangeArrowheads="1"/>
          </p:cNvSpPr>
          <p:nvPr/>
        </p:nvSpPr>
        <p:spPr bwMode="auto">
          <a:xfrm>
            <a:off x="1995488" y="2071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57349" name="Rectangle 10"/>
          <p:cNvSpPr>
            <a:spLocks noChangeArrowheads="1"/>
          </p:cNvSpPr>
          <p:nvPr/>
        </p:nvSpPr>
        <p:spPr bwMode="auto">
          <a:xfrm>
            <a:off x="2138363" y="2876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573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4A183F3-7BE5-4AAF-9686-BC173B2DA297}" type="slidenum">
              <a:rPr lang="en-US" altLang="en-US" sz="1400"/>
              <a:pPr>
                <a:spcBef>
                  <a:spcPct val="0"/>
                </a:spcBef>
                <a:buFontTx/>
                <a:buNone/>
              </a:pPr>
              <a:t>22</a:t>
            </a:fld>
            <a:endParaRPr lang="en-US" alt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lIns="92075" tIns="46038" rIns="92075" bIns="46038"/>
          <a:lstStyle/>
          <a:p>
            <a:pPr eaLnBrk="1" hangingPunct="1"/>
            <a:r>
              <a:rPr lang="en-US" altLang="en-US"/>
              <a:t>One-Way </a:t>
            </a:r>
            <a:r>
              <a:rPr lang="en-US" altLang="en-US" sz="4200" b="1">
                <a:latin typeface="Courier New" panose="02070309020205020404" pitchFamily="49" charset="0"/>
              </a:rPr>
              <a:t>if</a:t>
            </a:r>
            <a:r>
              <a:rPr lang="en-US" altLang="en-US"/>
              <a:t> Statements</a:t>
            </a:r>
            <a:endParaRPr lang="en-US" altLang="en-US" sz="5400"/>
          </a:p>
        </p:txBody>
      </p:sp>
      <p:sp>
        <p:nvSpPr>
          <p:cNvPr id="59395" name="Content Placeholder 8"/>
          <p:cNvSpPr>
            <a:spLocks noGrp="1"/>
          </p:cNvSpPr>
          <p:nvPr>
            <p:ph idx="1"/>
          </p:nvPr>
        </p:nvSpPr>
        <p:spPr/>
        <p:txBody>
          <a:bodyPr/>
          <a:lstStyle/>
          <a:p>
            <a:pPr>
              <a:buFontTx/>
              <a:buNone/>
            </a:pPr>
            <a:r>
              <a:rPr lang="en-US" altLang="en-US" sz="2400" dirty="0">
                <a:latin typeface="Lucida Sans Typewriter" panose="020B0509030504030204" pitchFamily="49" charset="0"/>
              </a:rPr>
              <a:t>if (marks &gt;= 40)</a:t>
            </a:r>
          </a:p>
          <a:p>
            <a:pPr>
              <a:buFontTx/>
              <a:buNone/>
            </a:pPr>
            <a:r>
              <a:rPr lang="en-US" altLang="en-US" sz="2400" dirty="0">
                <a:latin typeface="Lucida Sans Typewriter" panose="020B0509030504030204" pitchFamily="49" charset="0"/>
              </a:rPr>
              <a:t>   </a:t>
            </a:r>
            <a:r>
              <a:rPr lang="en-US" altLang="en-US" sz="2400" dirty="0" err="1">
                <a:latin typeface="Lucida Sans Typewriter" panose="020B0509030504030204" pitchFamily="49" charset="0"/>
              </a:rPr>
              <a:t>System.out.println</a:t>
            </a:r>
            <a:r>
              <a:rPr lang="en-US" altLang="en-US" sz="2400" dirty="0">
                <a:latin typeface="Lucida Sans Typewriter" panose="020B0509030504030204" pitchFamily="49" charset="0"/>
              </a:rPr>
              <a:t>(“You have passed!”);</a:t>
            </a:r>
          </a:p>
          <a:p>
            <a:pPr>
              <a:buFontTx/>
              <a:buNone/>
            </a:pPr>
            <a:endParaRPr lang="en-US" altLang="en-US" sz="2400" dirty="0">
              <a:latin typeface="Lucida Sans Typewriter" panose="020B0509030504030204" pitchFamily="49" charset="0"/>
            </a:endParaRPr>
          </a:p>
          <a:p>
            <a:pPr>
              <a:buFontTx/>
              <a:buNone/>
            </a:pPr>
            <a:endParaRPr lang="en-US" altLang="en-US" sz="2400" dirty="0">
              <a:latin typeface="Lucida Sans Typewriter" panose="020B0509030504030204" pitchFamily="49" charset="0"/>
            </a:endParaRPr>
          </a:p>
          <a:p>
            <a:pPr>
              <a:buFontTx/>
              <a:buNone/>
            </a:pPr>
            <a:r>
              <a:rPr lang="en-US" altLang="en-US" sz="2400" dirty="0">
                <a:latin typeface="Lucida Sans Typewriter" panose="020B0509030504030204" pitchFamily="49" charset="0"/>
              </a:rPr>
              <a:t>if (marks &lt; 40)</a:t>
            </a:r>
          </a:p>
          <a:p>
            <a:pPr>
              <a:buFontTx/>
              <a:buNone/>
            </a:pPr>
            <a:r>
              <a:rPr lang="en-US" altLang="en-US" sz="2400" dirty="0">
                <a:latin typeface="Lucida Sans Typewriter" panose="020B0509030504030204" pitchFamily="49" charset="0"/>
              </a:rPr>
              <a:t>   </a:t>
            </a:r>
            <a:r>
              <a:rPr lang="en-US" altLang="en-US" sz="2400" dirty="0" err="1">
                <a:latin typeface="Lucida Sans Typewriter" panose="020B0509030504030204" pitchFamily="49" charset="0"/>
              </a:rPr>
              <a:t>System.out.println</a:t>
            </a:r>
            <a:r>
              <a:rPr lang="en-US" altLang="en-US" sz="2400" dirty="0">
                <a:latin typeface="Lucida Sans Typewriter" panose="020B0509030504030204" pitchFamily="49" charset="0"/>
              </a:rPr>
              <a:t>(“You have failed!”);</a:t>
            </a:r>
          </a:p>
          <a:p>
            <a:pPr>
              <a:buFontTx/>
              <a:buNone/>
            </a:pPr>
            <a:endParaRPr lang="en-US" altLang="en-US" sz="2400" dirty="0">
              <a:latin typeface="Lucida Sans Typewriter" panose="020B0509030504030204" pitchFamily="49" charset="0"/>
            </a:endParaRPr>
          </a:p>
        </p:txBody>
      </p:sp>
      <p:sp>
        <p:nvSpPr>
          <p:cNvPr id="59396" name="Rectangle 6"/>
          <p:cNvSpPr>
            <a:spLocks noChangeArrowheads="1"/>
          </p:cNvSpPr>
          <p:nvPr/>
        </p:nvSpPr>
        <p:spPr bwMode="auto">
          <a:xfrm>
            <a:off x="1995488" y="2071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593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0D993BC-3F26-40D4-9CEB-C5EAC4A67223}" type="slidenum">
              <a:rPr lang="en-US" altLang="en-US" sz="1400"/>
              <a:pPr>
                <a:spcBef>
                  <a:spcPct val="0"/>
                </a:spcBef>
                <a:buFontTx/>
                <a:buNone/>
              </a:pPr>
              <a:t>23</a:t>
            </a:fld>
            <a:endParaRPr lang="en-US"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A2A5D-0F8C-DFDD-4A7D-DA88468B0880}"/>
              </a:ext>
            </a:extLst>
          </p:cNvPr>
          <p:cNvSpPr>
            <a:spLocks noGrp="1"/>
          </p:cNvSpPr>
          <p:nvPr>
            <p:ph type="title"/>
          </p:nvPr>
        </p:nvSpPr>
        <p:spPr/>
        <p:txBody>
          <a:bodyPr/>
          <a:lstStyle/>
          <a:p>
            <a:r>
              <a:rPr lang="en-GB" sz="2800" dirty="0"/>
              <a:t>Exercise: Trace the code below and display the output.</a:t>
            </a:r>
          </a:p>
        </p:txBody>
      </p:sp>
      <p:sp>
        <p:nvSpPr>
          <p:cNvPr id="3" name="Content Placeholder 2">
            <a:extLst>
              <a:ext uri="{FF2B5EF4-FFF2-40B4-BE49-F238E27FC236}">
                <a16:creationId xmlns:a16="http://schemas.microsoft.com/office/drawing/2014/main" id="{E338B2F1-54DC-6ACB-E705-99B6BC6F8283}"/>
              </a:ext>
            </a:extLst>
          </p:cNvPr>
          <p:cNvSpPr>
            <a:spLocks noGrp="1"/>
          </p:cNvSpPr>
          <p:nvPr>
            <p:ph sz="half" idx="1"/>
          </p:nvPr>
        </p:nvSpPr>
        <p:spPr/>
        <p:txBody>
          <a:bodyPr/>
          <a:lstStyle/>
          <a:p>
            <a:pPr marL="0" indent="0">
              <a:buNone/>
            </a:pPr>
            <a:r>
              <a:rPr lang="en-GB" sz="1800" dirty="0" err="1"/>
              <a:t>i</a:t>
            </a:r>
            <a:r>
              <a:rPr lang="en-GB" sz="1800" dirty="0"/>
              <a:t>.</a:t>
            </a:r>
          </a:p>
          <a:p>
            <a:pPr marL="0" indent="0">
              <a:buNone/>
            </a:pPr>
            <a:endParaRPr lang="en-GB" sz="1800" dirty="0"/>
          </a:p>
          <a:p>
            <a:pPr marL="0" indent="0">
              <a:buNone/>
            </a:pPr>
            <a:r>
              <a:rPr lang="en-GB" sz="1800" dirty="0"/>
              <a:t>int marks = 50.0;</a:t>
            </a:r>
          </a:p>
          <a:p>
            <a:pPr marL="0" indent="0">
              <a:buNone/>
            </a:pPr>
            <a:endParaRPr lang="en-GB" sz="1800" dirty="0"/>
          </a:p>
          <a:p>
            <a:pPr marL="0" indent="0">
              <a:buNone/>
            </a:pPr>
            <a:r>
              <a:rPr lang="en-GB" sz="1800" dirty="0"/>
              <a:t>if (marks &gt; 40) {</a:t>
            </a:r>
          </a:p>
          <a:p>
            <a:pPr marL="498475" indent="0">
              <a:buNone/>
            </a:pPr>
            <a:r>
              <a:rPr lang="en-GB" sz="1800" dirty="0" err="1"/>
              <a:t>System.out.println</a:t>
            </a:r>
            <a:r>
              <a:rPr lang="en-GB" sz="1800" dirty="0"/>
              <a:t> (“You have passed”);</a:t>
            </a:r>
          </a:p>
          <a:p>
            <a:pPr marL="498475" indent="0">
              <a:buNone/>
            </a:pPr>
            <a:r>
              <a:rPr lang="en-GB" sz="1800" dirty="0" err="1"/>
              <a:t>System.out.println</a:t>
            </a:r>
            <a:r>
              <a:rPr lang="en-GB" sz="1800" dirty="0"/>
              <a:t> (“Well done”);</a:t>
            </a:r>
          </a:p>
          <a:p>
            <a:pPr marL="0" indent="0">
              <a:buNone/>
            </a:pPr>
            <a:r>
              <a:rPr lang="en-GB" sz="1800" dirty="0"/>
              <a:t>}</a:t>
            </a:r>
          </a:p>
        </p:txBody>
      </p:sp>
      <p:sp>
        <p:nvSpPr>
          <p:cNvPr id="5" name="Content Placeholder 4">
            <a:extLst>
              <a:ext uri="{FF2B5EF4-FFF2-40B4-BE49-F238E27FC236}">
                <a16:creationId xmlns:a16="http://schemas.microsoft.com/office/drawing/2014/main" id="{9224F256-FDA5-9F59-D2C8-408E9135CC1B}"/>
              </a:ext>
            </a:extLst>
          </p:cNvPr>
          <p:cNvSpPr>
            <a:spLocks noGrp="1"/>
          </p:cNvSpPr>
          <p:nvPr>
            <p:ph sz="half" idx="2"/>
          </p:nvPr>
        </p:nvSpPr>
        <p:spPr/>
        <p:txBody>
          <a:bodyPr/>
          <a:lstStyle/>
          <a:p>
            <a:pPr marL="0" indent="0">
              <a:buNone/>
            </a:pPr>
            <a:r>
              <a:rPr lang="en-GB" sz="1800" dirty="0"/>
              <a:t>ii.</a:t>
            </a:r>
          </a:p>
          <a:p>
            <a:pPr marL="0" indent="0">
              <a:buNone/>
            </a:pPr>
            <a:endParaRPr lang="en-GB" sz="1800" dirty="0"/>
          </a:p>
          <a:p>
            <a:pPr marL="0" indent="0">
              <a:buNone/>
            </a:pPr>
            <a:r>
              <a:rPr lang="en-GB" sz="1800" dirty="0"/>
              <a:t>int marks = 50.0;</a:t>
            </a:r>
          </a:p>
          <a:p>
            <a:pPr marL="0" indent="0">
              <a:buNone/>
            </a:pPr>
            <a:endParaRPr lang="en-GB" sz="1800" dirty="0"/>
          </a:p>
          <a:p>
            <a:pPr marL="0" indent="0">
              <a:buNone/>
            </a:pPr>
            <a:r>
              <a:rPr lang="en-GB" sz="1800" dirty="0"/>
              <a:t>if (marks &lt; 40) </a:t>
            </a:r>
          </a:p>
          <a:p>
            <a:pPr marL="498475" indent="0">
              <a:buNone/>
            </a:pPr>
            <a:r>
              <a:rPr lang="en-GB" sz="1800" dirty="0" err="1"/>
              <a:t>System.out.println</a:t>
            </a:r>
            <a:r>
              <a:rPr lang="en-GB" sz="1800" dirty="0"/>
              <a:t> (“You have failed”);</a:t>
            </a:r>
          </a:p>
          <a:p>
            <a:pPr marL="498475" indent="0">
              <a:buNone/>
            </a:pPr>
            <a:r>
              <a:rPr lang="en-GB" sz="1800" dirty="0" err="1"/>
              <a:t>System.out.println</a:t>
            </a:r>
            <a:r>
              <a:rPr lang="en-GB" sz="1800" dirty="0"/>
              <a:t> (“Well done”);</a:t>
            </a:r>
          </a:p>
          <a:p>
            <a:pPr marL="0" indent="0">
              <a:buNone/>
            </a:pPr>
            <a:endParaRPr lang="en-GB" sz="1800" dirty="0"/>
          </a:p>
          <a:p>
            <a:endParaRPr lang="en-GB" dirty="0"/>
          </a:p>
        </p:txBody>
      </p:sp>
      <p:sp>
        <p:nvSpPr>
          <p:cNvPr id="4" name="Slide Number Placeholder 3">
            <a:extLst>
              <a:ext uri="{FF2B5EF4-FFF2-40B4-BE49-F238E27FC236}">
                <a16:creationId xmlns:a16="http://schemas.microsoft.com/office/drawing/2014/main" id="{29356279-4757-8A1F-3412-C2DD007D0DF1}"/>
              </a:ext>
            </a:extLst>
          </p:cNvPr>
          <p:cNvSpPr>
            <a:spLocks noGrp="1"/>
          </p:cNvSpPr>
          <p:nvPr>
            <p:ph type="sldNum" sz="quarter" idx="12"/>
          </p:nvPr>
        </p:nvSpPr>
        <p:spPr/>
        <p:txBody>
          <a:bodyPr/>
          <a:lstStyle/>
          <a:p>
            <a:pPr>
              <a:defRPr/>
            </a:pPr>
            <a:fld id="{9957137E-D7EB-4FA3-B1DF-691AF9CD92FF}" type="slidenum">
              <a:rPr lang="en-US" altLang="en-US" smtClean="0"/>
              <a:pPr>
                <a:defRPr/>
              </a:pPr>
              <a:t>24</a:t>
            </a:fld>
            <a:endParaRPr lang="en-US" altLang="en-US"/>
          </a:p>
        </p:txBody>
      </p:sp>
    </p:spTree>
    <p:extLst>
      <p:ext uri="{BB962C8B-B14F-4D97-AF65-F5344CB8AC3E}">
        <p14:creationId xmlns:p14="http://schemas.microsoft.com/office/powerpoint/2010/main" val="2499913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lIns="92075" tIns="46038" rIns="92075" bIns="46038"/>
          <a:lstStyle/>
          <a:p>
            <a:pPr eaLnBrk="1" hangingPunct="1"/>
            <a:r>
              <a:rPr lang="en-US" altLang="en-US"/>
              <a:t>Note</a:t>
            </a:r>
            <a:endParaRPr lang="en-US" altLang="en-US" sz="5400"/>
          </a:p>
        </p:txBody>
      </p:sp>
      <p:sp>
        <p:nvSpPr>
          <p:cNvPr id="61443" name="Content Placeholder 6"/>
          <p:cNvSpPr>
            <a:spLocks noGrp="1"/>
          </p:cNvSpPr>
          <p:nvPr>
            <p:ph idx="1"/>
          </p:nvPr>
        </p:nvSpPr>
        <p:spPr>
          <a:xfrm>
            <a:off x="457200" y="3276600"/>
            <a:ext cx="8229600" cy="1143000"/>
          </a:xfrm>
        </p:spPr>
        <p:txBody>
          <a:bodyPr/>
          <a:lstStyle/>
          <a:p>
            <a:pPr>
              <a:buFontTx/>
              <a:buNone/>
            </a:pPr>
            <a:r>
              <a:rPr lang="en-US" altLang="en-US" sz="1800">
                <a:latin typeface="Lucida Sans Typewriter" panose="020B0509030504030204" pitchFamily="49" charset="0"/>
              </a:rPr>
              <a:t>if </a:t>
            </a:r>
            <a:r>
              <a:rPr lang="en-US" altLang="en-US" sz="1800" b="1">
                <a:solidFill>
                  <a:srgbClr val="FF0000"/>
                </a:solidFill>
                <a:latin typeface="Lucida Sans Typewriter" panose="020B0509030504030204" pitchFamily="49" charset="0"/>
              </a:rPr>
              <a:t>(</a:t>
            </a:r>
            <a:r>
              <a:rPr lang="en-US" altLang="en-US" sz="1800">
                <a:latin typeface="Lucida Sans Typewriter" panose="020B0509030504030204" pitchFamily="49" charset="0"/>
              </a:rPr>
              <a:t>(i &gt; 0) &amp;&amp; (i &lt; 10)</a:t>
            </a:r>
            <a:r>
              <a:rPr lang="en-US" altLang="en-US" sz="1800" b="1">
                <a:solidFill>
                  <a:srgbClr val="FF0000"/>
                </a:solidFill>
                <a:latin typeface="Lucida Sans Typewriter" panose="020B0509030504030204" pitchFamily="49" charset="0"/>
              </a:rPr>
              <a:t>)</a:t>
            </a:r>
            <a:r>
              <a:rPr lang="en-US" altLang="en-US" sz="1800" b="1">
                <a:latin typeface="Lucida Sans Typewriter" panose="020B0509030504030204" pitchFamily="49" charset="0"/>
              </a:rPr>
              <a:t> </a:t>
            </a:r>
            <a:r>
              <a:rPr lang="en-US" altLang="en-US" sz="1800">
                <a:latin typeface="Lucida Sans Typewriter" panose="020B0509030504030204" pitchFamily="49" charset="0"/>
              </a:rPr>
              <a:t>{</a:t>
            </a:r>
            <a:endParaRPr lang="en-US" altLang="en-US" sz="1800" u="sng">
              <a:latin typeface="Lucida Sans Typewriter" panose="020B0509030504030204" pitchFamily="49" charset="0"/>
            </a:endParaRPr>
          </a:p>
          <a:p>
            <a:pPr>
              <a:buFontTx/>
              <a:buNone/>
            </a:pPr>
            <a:r>
              <a:rPr lang="en-US" altLang="en-US" sz="1800">
                <a:latin typeface="Lucida Sans Typewriter" panose="020B0509030504030204" pitchFamily="49" charset="0"/>
              </a:rPr>
              <a:t>  System.out.println("i is an integer between 0 and 10");</a:t>
            </a:r>
            <a:endParaRPr lang="en-US" altLang="en-US" sz="1800" u="sng">
              <a:latin typeface="Lucida Sans Typewriter" panose="020B0509030504030204" pitchFamily="49" charset="0"/>
            </a:endParaRPr>
          </a:p>
          <a:p>
            <a:pPr>
              <a:buFontTx/>
              <a:buNone/>
            </a:pPr>
            <a:r>
              <a:rPr lang="en-US" altLang="en-US" sz="1800">
                <a:latin typeface="Lucida Sans Typewriter" panose="020B0509030504030204" pitchFamily="49" charset="0"/>
              </a:rPr>
              <a:t>} </a:t>
            </a:r>
            <a:endParaRPr lang="en-US" altLang="en-US" sz="1800" u="sng">
              <a:latin typeface="Lucida Sans Typewriter" panose="020B0509030504030204" pitchFamily="49" charset="0"/>
            </a:endParaRPr>
          </a:p>
          <a:p>
            <a:pPr>
              <a:buFontTx/>
              <a:buNone/>
            </a:pPr>
            <a:endParaRPr lang="en-US" altLang="en-US" sz="1800">
              <a:latin typeface="Lucida Sans Typewriter" panose="020B0509030504030204" pitchFamily="49" charset="0"/>
            </a:endParaRPr>
          </a:p>
        </p:txBody>
      </p:sp>
      <p:sp>
        <p:nvSpPr>
          <p:cNvPr id="61444" name="Rectangle 3"/>
          <p:cNvSpPr>
            <a:spLocks noChangeArrowheads="1"/>
          </p:cNvSpPr>
          <p:nvPr/>
        </p:nvSpPr>
        <p:spPr bwMode="auto">
          <a:xfrm>
            <a:off x="1995488" y="2071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61445" name="Rectangle 10"/>
          <p:cNvSpPr>
            <a:spLocks noChangeArrowheads="1"/>
          </p:cNvSpPr>
          <p:nvPr/>
        </p:nvSpPr>
        <p:spPr bwMode="auto">
          <a:xfrm>
            <a:off x="2138363" y="2876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61446" name="Text Box 4"/>
          <p:cNvSpPr txBox="1">
            <a:spLocks noChangeArrowheads="1"/>
          </p:cNvSpPr>
          <p:nvPr/>
        </p:nvSpPr>
        <p:spPr bwMode="auto">
          <a:xfrm>
            <a:off x="990600" y="1828800"/>
            <a:ext cx="3200400" cy="381000"/>
          </a:xfrm>
          <a:prstGeom prst="rect">
            <a:avLst/>
          </a:prstGeom>
          <a:solidFill>
            <a:srgbClr val="FFFFFF"/>
          </a:solidFill>
          <a:ln w="9525">
            <a:solidFill>
              <a:srgbClr val="FFFFFF"/>
            </a:solidFill>
            <a:miter lim="800000"/>
            <a:headEnd/>
            <a:tailEnd/>
          </a:ln>
        </p:spPr>
        <p:txBody>
          <a:bodyPr lIns="18288" tIns="9144" rIns="9144"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2000">
                <a:latin typeface="Calibri" panose="020F0502020204030204" pitchFamily="34" charset="0"/>
              </a:rPr>
              <a:t>Outer parentheses required</a:t>
            </a:r>
            <a:endParaRPr lang="en-US" altLang="en-US" sz="2000"/>
          </a:p>
        </p:txBody>
      </p:sp>
      <p:grpSp>
        <p:nvGrpSpPr>
          <p:cNvPr id="61447" name="Group 10"/>
          <p:cNvGrpSpPr>
            <a:grpSpLocks/>
          </p:cNvGrpSpPr>
          <p:nvPr/>
        </p:nvGrpSpPr>
        <p:grpSpPr bwMode="auto">
          <a:xfrm>
            <a:off x="1066800" y="2286000"/>
            <a:ext cx="2667000" cy="1066800"/>
            <a:chOff x="5330825" y="5673725"/>
            <a:chExt cx="1182688" cy="212725"/>
          </a:xfrm>
        </p:grpSpPr>
        <p:sp>
          <p:nvSpPr>
            <p:cNvPr id="61449" name="Line 5"/>
            <p:cNvSpPr>
              <a:spLocks noChangeShapeType="1"/>
            </p:cNvSpPr>
            <p:nvPr/>
          </p:nvSpPr>
          <p:spPr bwMode="auto">
            <a:xfrm flipH="1">
              <a:off x="5330825" y="5673725"/>
              <a:ext cx="596900" cy="212725"/>
            </a:xfrm>
            <a:prstGeom prst="line">
              <a:avLst/>
            </a:prstGeom>
            <a:noFill/>
            <a:ln w="952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1450" name="Line 6"/>
            <p:cNvSpPr>
              <a:spLocks noChangeShapeType="1"/>
            </p:cNvSpPr>
            <p:nvPr/>
          </p:nvSpPr>
          <p:spPr bwMode="auto">
            <a:xfrm>
              <a:off x="5908675" y="5673725"/>
              <a:ext cx="604838" cy="203200"/>
            </a:xfrm>
            <a:prstGeom prst="line">
              <a:avLst/>
            </a:prstGeom>
            <a:noFill/>
            <a:ln w="952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grpSp>
      <p:sp>
        <p:nvSpPr>
          <p:cNvPr id="61448" name="Slide Number Placeholder 9"/>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7C1764A-A82F-4CA3-BE04-15E8830D0A83}" type="slidenum">
              <a:rPr lang="en-US" altLang="en-US" sz="1400"/>
              <a:pPr>
                <a:spcBef>
                  <a:spcPct val="0"/>
                </a:spcBef>
                <a:buFontTx/>
                <a:buNone/>
              </a:pPr>
              <a:t>25</a:t>
            </a:fld>
            <a:endParaRPr lang="en-US" alt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457200" y="274638"/>
            <a:ext cx="8229600" cy="944562"/>
          </a:xfrm>
        </p:spPr>
        <p:txBody>
          <a:bodyPr lIns="90000" tIns="46800" rIns="90000" bIns="46800" anchor="b"/>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dirty="0"/>
              <a:t>Two-Way </a:t>
            </a:r>
            <a:r>
              <a:rPr lang="en-US" altLang="en-US" sz="4400" kern="0" dirty="0"/>
              <a:t>Selection</a:t>
            </a:r>
            <a:r>
              <a:rPr lang="en-US" altLang="en-US" dirty="0"/>
              <a:t> Statements</a:t>
            </a:r>
            <a:r>
              <a:rPr lang="en-GB" altLang="en-US" dirty="0"/>
              <a:t> </a:t>
            </a:r>
          </a:p>
        </p:txBody>
      </p:sp>
      <p:sp>
        <p:nvSpPr>
          <p:cNvPr id="6" name="Rectangle 3"/>
          <p:cNvSpPr txBox="1">
            <a:spLocks noChangeArrowheads="1"/>
          </p:cNvSpPr>
          <p:nvPr/>
        </p:nvSpPr>
        <p:spPr>
          <a:xfrm>
            <a:off x="533400" y="1524000"/>
            <a:ext cx="8001000" cy="2057400"/>
          </a:xfrm>
          <a:prstGeom prst="rect">
            <a:avLst/>
          </a:prstGeom>
        </p:spPr>
        <p:txBody>
          <a:bodyPr/>
          <a:lstStyle/>
          <a:p>
            <a:pPr marL="342900" indent="-342900">
              <a:lnSpc>
                <a:spcPct val="90000"/>
              </a:lnSpc>
              <a:spcBef>
                <a:spcPct val="20000"/>
              </a:spcBef>
              <a:buFont typeface="Monotype Sorts" pitchFamily="2" charset="2"/>
              <a:buNone/>
              <a:defRPr/>
            </a:pPr>
            <a:r>
              <a:rPr lang="en-US" sz="2000" b="1" kern="0" dirty="0">
                <a:latin typeface="Courier New" pitchFamily="49" charset="0"/>
              </a:rPr>
              <a:t>if (</a:t>
            </a:r>
            <a:r>
              <a:rPr lang="en-US" sz="2000" b="1" kern="0" dirty="0" err="1">
                <a:latin typeface="Courier New" pitchFamily="49" charset="0"/>
              </a:rPr>
              <a:t>boolean</a:t>
            </a:r>
            <a:r>
              <a:rPr lang="en-US" sz="2000" b="1" kern="0" dirty="0">
                <a:latin typeface="Courier New" pitchFamily="49" charset="0"/>
              </a:rPr>
              <a:t>-expression) { </a:t>
            </a:r>
          </a:p>
          <a:p>
            <a:pPr marL="342900" indent="-342900">
              <a:lnSpc>
                <a:spcPct val="90000"/>
              </a:lnSpc>
              <a:spcBef>
                <a:spcPct val="20000"/>
              </a:spcBef>
              <a:buFont typeface="Monotype Sorts" pitchFamily="2" charset="2"/>
              <a:buNone/>
              <a:defRPr/>
            </a:pPr>
            <a:r>
              <a:rPr lang="en-US" sz="2000" b="1" kern="0" dirty="0">
                <a:latin typeface="Courier New" pitchFamily="49" charset="0"/>
              </a:rPr>
              <a:t>  statement(s)-for-the-true-case;</a:t>
            </a:r>
          </a:p>
          <a:p>
            <a:pPr marL="342900" indent="-342900">
              <a:lnSpc>
                <a:spcPct val="90000"/>
              </a:lnSpc>
              <a:spcBef>
                <a:spcPct val="20000"/>
              </a:spcBef>
              <a:buFont typeface="Monotype Sorts" pitchFamily="2" charset="2"/>
              <a:buNone/>
              <a:defRPr/>
            </a:pPr>
            <a:r>
              <a:rPr lang="en-US" sz="2000" b="1" kern="0" dirty="0">
                <a:latin typeface="Courier New" pitchFamily="49" charset="0"/>
              </a:rPr>
              <a:t>}</a:t>
            </a:r>
          </a:p>
          <a:p>
            <a:pPr marL="342900" indent="-342900">
              <a:lnSpc>
                <a:spcPct val="90000"/>
              </a:lnSpc>
              <a:spcBef>
                <a:spcPct val="20000"/>
              </a:spcBef>
              <a:buFont typeface="Monotype Sorts" pitchFamily="2" charset="2"/>
              <a:buNone/>
              <a:defRPr/>
            </a:pPr>
            <a:r>
              <a:rPr lang="en-US" sz="2000" b="1" kern="0" dirty="0">
                <a:latin typeface="Courier New" pitchFamily="49" charset="0"/>
              </a:rPr>
              <a:t>else {</a:t>
            </a:r>
          </a:p>
          <a:p>
            <a:pPr marL="342900" indent="-342900">
              <a:lnSpc>
                <a:spcPct val="90000"/>
              </a:lnSpc>
              <a:spcBef>
                <a:spcPct val="20000"/>
              </a:spcBef>
              <a:buFont typeface="Monotype Sorts" pitchFamily="2" charset="2"/>
              <a:buNone/>
              <a:defRPr/>
            </a:pPr>
            <a:r>
              <a:rPr lang="en-US" sz="2000" b="1" kern="0" dirty="0">
                <a:latin typeface="Courier New" pitchFamily="49" charset="0"/>
              </a:rPr>
              <a:t>  statement(s)-for-the-false-case;</a:t>
            </a:r>
          </a:p>
          <a:p>
            <a:pPr marL="342900" indent="-342900">
              <a:lnSpc>
                <a:spcPct val="90000"/>
              </a:lnSpc>
              <a:spcBef>
                <a:spcPct val="20000"/>
              </a:spcBef>
              <a:buFont typeface="Monotype Sorts" pitchFamily="2" charset="2"/>
              <a:buNone/>
              <a:defRPr/>
            </a:pPr>
            <a:r>
              <a:rPr lang="en-US" sz="2000" b="1" kern="0" dirty="0">
                <a:latin typeface="Courier New" pitchFamily="49" charset="0"/>
              </a:rPr>
              <a:t>}</a:t>
            </a:r>
            <a:endParaRPr lang="en-US" sz="2800" b="1" kern="0" dirty="0">
              <a:latin typeface="+mn-lt"/>
            </a:endParaRPr>
          </a:p>
        </p:txBody>
      </p:sp>
      <p:grpSp>
        <p:nvGrpSpPr>
          <p:cNvPr id="65540" name="Group 7"/>
          <p:cNvGrpSpPr>
            <a:grpSpLocks/>
          </p:cNvGrpSpPr>
          <p:nvPr/>
        </p:nvGrpSpPr>
        <p:grpSpPr bwMode="auto">
          <a:xfrm>
            <a:off x="304800" y="3505200"/>
            <a:ext cx="8534400" cy="2971800"/>
            <a:chOff x="8144" y="8878"/>
            <a:chExt cx="7168" cy="2802"/>
          </a:xfrm>
        </p:grpSpPr>
        <p:sp>
          <p:nvSpPr>
            <p:cNvPr id="65542" name="Text Box 8"/>
            <p:cNvSpPr txBox="1">
              <a:spLocks noChangeArrowheads="1"/>
            </p:cNvSpPr>
            <p:nvPr/>
          </p:nvSpPr>
          <p:spPr bwMode="auto">
            <a:xfrm>
              <a:off x="11084" y="9704"/>
              <a:ext cx="1232" cy="558"/>
            </a:xfrm>
            <a:prstGeom prst="rect">
              <a:avLst/>
            </a:prstGeom>
            <a:solidFill>
              <a:srgbClr val="FFFFFF"/>
            </a:solidFill>
            <a:ln w="9525">
              <a:solidFill>
                <a:srgbClr val="FFFFFF"/>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latin typeface="Calibri" panose="020F0502020204030204" pitchFamily="34" charset="0"/>
                </a:rPr>
                <a:t>Boolean</a:t>
              </a:r>
            </a:p>
            <a:p>
              <a:pPr algn="ctr" eaLnBrk="1" hangingPunct="1">
                <a:spcBef>
                  <a:spcPct val="0"/>
                </a:spcBef>
                <a:buFontTx/>
                <a:buNone/>
              </a:pPr>
              <a:r>
                <a:rPr lang="en-US" altLang="en-US" sz="1800">
                  <a:latin typeface="Calibri" panose="020F0502020204030204" pitchFamily="34" charset="0"/>
                </a:rPr>
                <a:t>Expression</a:t>
              </a:r>
              <a:endParaRPr lang="en-US" altLang="en-US" sz="1800"/>
            </a:p>
          </p:txBody>
        </p:sp>
        <p:sp>
          <p:nvSpPr>
            <p:cNvPr id="65543" name="Line 9"/>
            <p:cNvSpPr>
              <a:spLocks noChangeShapeType="1"/>
            </p:cNvSpPr>
            <p:nvPr/>
          </p:nvSpPr>
          <p:spPr bwMode="auto">
            <a:xfrm flipH="1">
              <a:off x="10832" y="9424"/>
              <a:ext cx="840" cy="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44" name="Line 10"/>
            <p:cNvSpPr>
              <a:spLocks noChangeShapeType="1"/>
            </p:cNvSpPr>
            <p:nvPr/>
          </p:nvSpPr>
          <p:spPr bwMode="auto">
            <a:xfrm flipH="1">
              <a:off x="11742" y="9942"/>
              <a:ext cx="854"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45" name="Line 11"/>
            <p:cNvSpPr>
              <a:spLocks noChangeShapeType="1"/>
            </p:cNvSpPr>
            <p:nvPr/>
          </p:nvSpPr>
          <p:spPr bwMode="auto">
            <a:xfrm>
              <a:off x="11700" y="9424"/>
              <a:ext cx="924" cy="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46" name="Line 12"/>
            <p:cNvSpPr>
              <a:spLocks noChangeShapeType="1"/>
            </p:cNvSpPr>
            <p:nvPr/>
          </p:nvSpPr>
          <p:spPr bwMode="auto">
            <a:xfrm flipH="1">
              <a:off x="11686" y="9046"/>
              <a:ext cx="0" cy="37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5547" name="Line 13"/>
            <p:cNvSpPr>
              <a:spLocks noChangeShapeType="1"/>
            </p:cNvSpPr>
            <p:nvPr/>
          </p:nvSpPr>
          <p:spPr bwMode="auto">
            <a:xfrm flipH="1">
              <a:off x="12596" y="9956"/>
              <a:ext cx="1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48" name="Text Box 14"/>
            <p:cNvSpPr txBox="1">
              <a:spLocks noChangeArrowheads="1"/>
            </p:cNvSpPr>
            <p:nvPr/>
          </p:nvSpPr>
          <p:spPr bwMode="auto">
            <a:xfrm>
              <a:off x="12722" y="9578"/>
              <a:ext cx="560" cy="294"/>
            </a:xfrm>
            <a:prstGeom prst="rect">
              <a:avLst/>
            </a:prstGeom>
            <a:solidFill>
              <a:srgbClr val="FFFFFF"/>
            </a:solidFill>
            <a:ln w="9525">
              <a:solidFill>
                <a:srgbClr val="FFFFFF"/>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latin typeface="Calibri" panose="020F0502020204030204" pitchFamily="34" charset="0"/>
                </a:rPr>
                <a:t>false</a:t>
              </a:r>
              <a:endParaRPr lang="en-US" altLang="en-US" sz="1800"/>
            </a:p>
          </p:txBody>
        </p:sp>
        <p:sp>
          <p:nvSpPr>
            <p:cNvPr id="65549" name="Line 15"/>
            <p:cNvSpPr>
              <a:spLocks noChangeShapeType="1"/>
            </p:cNvSpPr>
            <p:nvPr/>
          </p:nvSpPr>
          <p:spPr bwMode="auto">
            <a:xfrm>
              <a:off x="13996" y="9956"/>
              <a:ext cx="0" cy="50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5550" name="Line 16"/>
            <p:cNvSpPr>
              <a:spLocks noChangeShapeType="1"/>
            </p:cNvSpPr>
            <p:nvPr/>
          </p:nvSpPr>
          <p:spPr bwMode="auto">
            <a:xfrm flipH="1" flipV="1">
              <a:off x="11854" y="11132"/>
              <a:ext cx="2156"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5551" name="Oval 17"/>
            <p:cNvSpPr>
              <a:spLocks noChangeArrowheads="1"/>
            </p:cNvSpPr>
            <p:nvPr/>
          </p:nvSpPr>
          <p:spPr bwMode="auto">
            <a:xfrm>
              <a:off x="11728" y="11048"/>
              <a:ext cx="130" cy="156"/>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5552" name="Oval 18"/>
            <p:cNvSpPr>
              <a:spLocks noChangeArrowheads="1"/>
            </p:cNvSpPr>
            <p:nvPr/>
          </p:nvSpPr>
          <p:spPr bwMode="auto">
            <a:xfrm>
              <a:off x="11630" y="8878"/>
              <a:ext cx="130" cy="156"/>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5553" name="Text Box 19"/>
            <p:cNvSpPr txBox="1">
              <a:spLocks noChangeArrowheads="1"/>
            </p:cNvSpPr>
            <p:nvPr/>
          </p:nvSpPr>
          <p:spPr bwMode="auto">
            <a:xfrm>
              <a:off x="10174" y="9592"/>
              <a:ext cx="560" cy="294"/>
            </a:xfrm>
            <a:prstGeom prst="rect">
              <a:avLst/>
            </a:prstGeom>
            <a:solidFill>
              <a:srgbClr val="FFFFFF"/>
            </a:solidFill>
            <a:ln w="9525">
              <a:solidFill>
                <a:srgbClr val="FFFFFF"/>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latin typeface="Calibri" panose="020F0502020204030204" pitchFamily="34" charset="0"/>
                </a:rPr>
                <a:t>true</a:t>
              </a:r>
              <a:endParaRPr lang="en-US" altLang="en-US" sz="1800"/>
            </a:p>
          </p:txBody>
        </p:sp>
        <p:sp>
          <p:nvSpPr>
            <p:cNvPr id="65554" name="Text Box 20"/>
            <p:cNvSpPr txBox="1">
              <a:spLocks noChangeArrowheads="1"/>
            </p:cNvSpPr>
            <p:nvPr/>
          </p:nvSpPr>
          <p:spPr bwMode="auto">
            <a:xfrm>
              <a:off x="12708" y="10446"/>
              <a:ext cx="2604" cy="322"/>
            </a:xfrm>
            <a:prstGeom prst="rect">
              <a:avLst/>
            </a:prstGeom>
            <a:solidFill>
              <a:srgbClr val="FFFFFF"/>
            </a:solidFill>
            <a:ln w="9525">
              <a:solidFill>
                <a:srgbClr val="000000"/>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latin typeface="Calibri" panose="020F0502020204030204" pitchFamily="34" charset="0"/>
                </a:rPr>
                <a:t>Statement(s) for the false case</a:t>
              </a:r>
              <a:endParaRPr lang="en-US" altLang="en-US" sz="1800"/>
            </a:p>
          </p:txBody>
        </p:sp>
        <p:sp>
          <p:nvSpPr>
            <p:cNvPr id="65555" name="Line 21"/>
            <p:cNvSpPr>
              <a:spLocks noChangeShapeType="1"/>
            </p:cNvSpPr>
            <p:nvPr/>
          </p:nvSpPr>
          <p:spPr bwMode="auto">
            <a:xfrm flipH="1">
              <a:off x="9432" y="9956"/>
              <a:ext cx="14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6" name="Line 22"/>
            <p:cNvSpPr>
              <a:spLocks noChangeShapeType="1"/>
            </p:cNvSpPr>
            <p:nvPr/>
          </p:nvSpPr>
          <p:spPr bwMode="auto">
            <a:xfrm>
              <a:off x="10860" y="9956"/>
              <a:ext cx="924" cy="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57" name="Line 23"/>
            <p:cNvSpPr>
              <a:spLocks noChangeShapeType="1"/>
            </p:cNvSpPr>
            <p:nvPr/>
          </p:nvSpPr>
          <p:spPr bwMode="auto">
            <a:xfrm>
              <a:off x="9432" y="9970"/>
              <a:ext cx="0" cy="50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5558" name="Text Box 24"/>
            <p:cNvSpPr txBox="1">
              <a:spLocks noChangeArrowheads="1"/>
            </p:cNvSpPr>
            <p:nvPr/>
          </p:nvSpPr>
          <p:spPr bwMode="auto">
            <a:xfrm>
              <a:off x="8144" y="10460"/>
              <a:ext cx="2604" cy="322"/>
            </a:xfrm>
            <a:prstGeom prst="rect">
              <a:avLst/>
            </a:prstGeom>
            <a:solidFill>
              <a:srgbClr val="FFFFFF"/>
            </a:solidFill>
            <a:ln w="9525">
              <a:solidFill>
                <a:srgbClr val="000000"/>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latin typeface="Calibri" panose="020F0502020204030204" pitchFamily="34" charset="0"/>
                </a:rPr>
                <a:t>Statement(s) for the true case</a:t>
              </a:r>
              <a:endParaRPr lang="en-US" altLang="en-US" sz="1800"/>
            </a:p>
          </p:txBody>
        </p:sp>
        <p:sp>
          <p:nvSpPr>
            <p:cNvPr id="65559" name="Line 25"/>
            <p:cNvSpPr>
              <a:spLocks noChangeShapeType="1"/>
            </p:cNvSpPr>
            <p:nvPr/>
          </p:nvSpPr>
          <p:spPr bwMode="auto">
            <a:xfrm>
              <a:off x="14010" y="10782"/>
              <a:ext cx="0" cy="35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0" name="Line 26"/>
            <p:cNvSpPr>
              <a:spLocks noChangeShapeType="1"/>
            </p:cNvSpPr>
            <p:nvPr/>
          </p:nvSpPr>
          <p:spPr bwMode="auto">
            <a:xfrm>
              <a:off x="9446" y="10796"/>
              <a:ext cx="0" cy="33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5561" name="Line 27"/>
            <p:cNvSpPr>
              <a:spLocks noChangeShapeType="1"/>
            </p:cNvSpPr>
            <p:nvPr/>
          </p:nvSpPr>
          <p:spPr bwMode="auto">
            <a:xfrm flipV="1">
              <a:off x="9446" y="11146"/>
              <a:ext cx="2282"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65562" name="Oval 28"/>
            <p:cNvSpPr>
              <a:spLocks noChangeArrowheads="1"/>
            </p:cNvSpPr>
            <p:nvPr/>
          </p:nvSpPr>
          <p:spPr bwMode="auto">
            <a:xfrm>
              <a:off x="11742" y="11524"/>
              <a:ext cx="130" cy="156"/>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5563" name="Line 29"/>
            <p:cNvSpPr>
              <a:spLocks noChangeShapeType="1"/>
            </p:cNvSpPr>
            <p:nvPr/>
          </p:nvSpPr>
          <p:spPr bwMode="auto">
            <a:xfrm>
              <a:off x="11798" y="11202"/>
              <a:ext cx="0" cy="36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grpSp>
      <p:sp>
        <p:nvSpPr>
          <p:cNvPr id="65541" name="Slide Number Placeholder 2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CA5B159-F053-40F9-9161-E6143787F943}" type="slidenum">
              <a:rPr lang="en-US" altLang="en-US" sz="1400"/>
              <a:pPr>
                <a:spcBef>
                  <a:spcPct val="0"/>
                </a:spcBef>
                <a:buFontTx/>
                <a:buNone/>
              </a:pPr>
              <a:t>26</a:t>
            </a:fld>
            <a:endParaRPr lang="en-US" altLang="en-US" sz="1400"/>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Content Placeholder 2">
            <a:extLst>
              <a:ext uri="{FF2B5EF4-FFF2-40B4-BE49-F238E27FC236}">
                <a16:creationId xmlns:a16="http://schemas.microsoft.com/office/drawing/2014/main" id="{36D068B6-EBF0-C023-2AFA-A0A1D30AF444}"/>
              </a:ext>
            </a:extLst>
          </p:cNvPr>
          <p:cNvSpPr>
            <a:spLocks noGrp="1" noChangeArrowheads="1"/>
          </p:cNvSpPr>
          <p:nvPr>
            <p:ph idx="1"/>
          </p:nvPr>
        </p:nvSpPr>
        <p:spPr/>
        <p:txBody>
          <a:bodyPr/>
          <a:lstStyle/>
          <a:p>
            <a:r>
              <a:rPr lang="en-US" altLang="en-US" sz="2800" dirty="0"/>
              <a:t>Use  in situation in which you must choose between two alternatives.</a:t>
            </a:r>
          </a:p>
          <a:p>
            <a:endParaRPr lang="en-US" altLang="en-US" sz="2800" dirty="0"/>
          </a:p>
          <a:p>
            <a:r>
              <a:rPr lang="en-US" altLang="en-US" sz="2800" dirty="0"/>
              <a:t>Problem 1</a:t>
            </a:r>
          </a:p>
          <a:p>
            <a:pPr lvl="1" eaLnBrk="1" hangingPunct="1"/>
            <a:r>
              <a:rPr lang="en-US" altLang="en-US" sz="2400" dirty="0"/>
              <a:t>Calculate the area of a circle if the radius is positive where </a:t>
            </a:r>
          </a:p>
          <a:p>
            <a:pPr marL="457200" lvl="1" indent="0" eaLnBrk="1" hangingPunct="1">
              <a:buNone/>
            </a:pPr>
            <a:r>
              <a:rPr lang="en-US" altLang="en-US" dirty="0"/>
              <a:t>		</a:t>
            </a:r>
            <a:r>
              <a:rPr lang="en-US" altLang="en-US" sz="2400" dirty="0"/>
              <a:t>area = pi * radius * radius</a:t>
            </a:r>
            <a:endParaRPr lang="en-US" altLang="en-US" dirty="0"/>
          </a:p>
          <a:p>
            <a:pPr lvl="1" eaLnBrk="1" hangingPunct="1">
              <a:buFontTx/>
              <a:buNone/>
            </a:pPr>
            <a:r>
              <a:rPr lang="en-MY" altLang="en-US" sz="2400" dirty="0"/>
              <a:t>   Otherwise display message “Radius must positive”. </a:t>
            </a:r>
          </a:p>
          <a:p>
            <a:pPr algn="ctr" eaLnBrk="1" hangingPunct="1">
              <a:buFontTx/>
              <a:buNone/>
            </a:pPr>
            <a:endParaRPr lang="en-US" altLang="en-US" sz="2800" dirty="0"/>
          </a:p>
        </p:txBody>
      </p:sp>
      <p:sp>
        <p:nvSpPr>
          <p:cNvPr id="43010" name="Slide Number Placeholder 3">
            <a:extLst>
              <a:ext uri="{FF2B5EF4-FFF2-40B4-BE49-F238E27FC236}">
                <a16:creationId xmlns:a16="http://schemas.microsoft.com/office/drawing/2014/main" id="{2D3316D5-ADBE-970B-78E0-2E866CAEB47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2A68707-7935-4600-8E76-6798F0BCAE1B}" type="slidenum">
              <a:rPr lang="en-US" altLang="en-US" sz="1400" smtClean="0"/>
              <a:pPr>
                <a:spcBef>
                  <a:spcPct val="0"/>
                </a:spcBef>
                <a:buFontTx/>
                <a:buNone/>
              </a:pPr>
              <a:t>27</a:t>
            </a:fld>
            <a:endParaRPr lang="en-US" altLang="en-US" sz="1400"/>
          </a:p>
        </p:txBody>
      </p:sp>
      <p:sp>
        <p:nvSpPr>
          <p:cNvPr id="6" name="Rectangle 2">
            <a:extLst>
              <a:ext uri="{FF2B5EF4-FFF2-40B4-BE49-F238E27FC236}">
                <a16:creationId xmlns:a16="http://schemas.microsoft.com/office/drawing/2014/main" id="{C385EB1A-1757-8C58-1084-D37A67D2C40B}"/>
              </a:ext>
            </a:extLst>
          </p:cNvPr>
          <p:cNvSpPr txBox="1">
            <a:spLocks noChangeArrowheads="1"/>
          </p:cNvSpPr>
          <p:nvPr/>
        </p:nvSpPr>
        <p:spPr bwMode="auto">
          <a:xfrm>
            <a:off x="457200" y="160338"/>
            <a:ext cx="8229600" cy="1143000"/>
          </a:xfrm>
          <a:prstGeom prst="rect">
            <a:avLst/>
          </a:prstGeom>
          <a:noFill/>
          <a:ln>
            <a:noFill/>
          </a:ln>
        </p:spPr>
        <p:txBody>
          <a:bodyPr lIns="92075" tIns="46038" rIns="92075" bIns="46038"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eaLnBrk="1" hangingPunct="1">
              <a:defRPr/>
            </a:pPr>
            <a:r>
              <a:rPr lang="en-US" altLang="en-US" sz="3600" kern="0" dirty="0"/>
              <a:t>Two-Way Selection Statements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lIns="92075" tIns="46038" rIns="92075" bIns="46038"/>
          <a:lstStyle/>
          <a:p>
            <a:pPr eaLnBrk="1" hangingPunct="1"/>
            <a:r>
              <a:rPr lang="en-GB" altLang="en-US"/>
              <a:t>Example</a:t>
            </a:r>
          </a:p>
        </p:txBody>
      </p:sp>
      <p:sp>
        <p:nvSpPr>
          <p:cNvPr id="69635" name="Rectangle 3"/>
          <p:cNvSpPr>
            <a:spLocks noGrp="1" noChangeArrowheads="1"/>
          </p:cNvSpPr>
          <p:nvPr>
            <p:ph type="body" idx="1"/>
          </p:nvPr>
        </p:nvSpPr>
        <p:spPr>
          <a:xfrm>
            <a:off x="659218" y="1600200"/>
            <a:ext cx="8027581" cy="4525963"/>
          </a:xfrm>
        </p:spPr>
        <p:txBody>
          <a:bodyPr lIns="92075" tIns="46038" rIns="92075" bIns="46038"/>
          <a:lstStyle/>
          <a:p>
            <a:pPr>
              <a:buFontTx/>
              <a:buNone/>
            </a:pPr>
            <a:r>
              <a:rPr lang="en-US" altLang="en-US" sz="2400" b="1" dirty="0">
                <a:latin typeface="Courier New" panose="02070309020205020404" pitchFamily="49" charset="0"/>
                <a:cs typeface="Courier New" panose="02070309020205020404" pitchFamily="49" charset="0"/>
              </a:rPr>
              <a:t>if (marks &gt;= 40)</a:t>
            </a:r>
          </a:p>
          <a:p>
            <a:pPr>
              <a:buFontTx/>
              <a:buNone/>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System.out.println</a:t>
            </a:r>
            <a:r>
              <a:rPr lang="en-US" altLang="en-US" sz="2400" b="1" dirty="0">
                <a:latin typeface="Courier New" panose="02070309020205020404" pitchFamily="49" charset="0"/>
                <a:cs typeface="Courier New" panose="02070309020205020404" pitchFamily="49" charset="0"/>
              </a:rPr>
              <a:t>(“You have passed!”);</a:t>
            </a:r>
          </a:p>
          <a:p>
            <a:pPr>
              <a:buFontTx/>
              <a:buNone/>
            </a:pPr>
            <a:r>
              <a:rPr lang="en-US" altLang="en-US" sz="2400" b="1" dirty="0">
                <a:latin typeface="Courier New" panose="02070309020205020404" pitchFamily="49" charset="0"/>
                <a:cs typeface="Courier New" panose="02070309020205020404" pitchFamily="49" charset="0"/>
              </a:rPr>
              <a:t>else</a:t>
            </a:r>
          </a:p>
          <a:p>
            <a:pPr>
              <a:buFontTx/>
              <a:buNone/>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System.out.println</a:t>
            </a:r>
            <a:r>
              <a:rPr lang="en-US" altLang="en-US" sz="2400" b="1" dirty="0">
                <a:latin typeface="Courier New" panose="02070309020205020404" pitchFamily="49" charset="0"/>
                <a:cs typeface="Courier New" panose="02070309020205020404" pitchFamily="49" charset="0"/>
              </a:rPr>
              <a:t>(“You have failed!”);</a:t>
            </a:r>
          </a:p>
          <a:p>
            <a:pPr>
              <a:buFontTx/>
              <a:buNone/>
            </a:pPr>
            <a:endParaRPr lang="en-US" altLang="en-US" sz="2400" b="1" dirty="0">
              <a:latin typeface="Courier New" panose="02070309020205020404" pitchFamily="49" charset="0"/>
              <a:cs typeface="Courier New" panose="02070309020205020404" pitchFamily="49" charset="0"/>
            </a:endParaRPr>
          </a:p>
          <a:p>
            <a:pPr eaLnBrk="1" hangingPunct="1">
              <a:buFontTx/>
              <a:buNone/>
            </a:pPr>
            <a:endParaRPr lang="en-GB" altLang="en-US" sz="2400" b="1" dirty="0">
              <a:latin typeface="Courier New" panose="02070309020205020404" pitchFamily="49" charset="0"/>
              <a:cs typeface="Courier New" panose="02070309020205020404" pitchFamily="49" charset="0"/>
            </a:endParaRPr>
          </a:p>
        </p:txBody>
      </p:sp>
      <p:sp>
        <p:nvSpPr>
          <p:cNvPr id="696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AF2A0DF-841B-474D-96A4-0E84E71FF32A}" type="slidenum">
              <a:rPr lang="en-US" altLang="en-US" sz="1400"/>
              <a:pPr>
                <a:spcBef>
                  <a:spcPct val="0"/>
                </a:spcBef>
                <a:buFontTx/>
                <a:buNone/>
              </a:pPr>
              <a:t>28</a:t>
            </a:fld>
            <a:endParaRPr lang="en-US" altLang="en-US"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7C8E122D-6911-C34A-4A7E-58C226A5F380}"/>
              </a:ext>
            </a:extLst>
          </p:cNvPr>
          <p:cNvSpPr>
            <a:spLocks noGrp="1" noChangeArrowheads="1"/>
          </p:cNvSpPr>
          <p:nvPr>
            <p:ph type="title"/>
          </p:nvPr>
        </p:nvSpPr>
        <p:spPr>
          <a:xfrm>
            <a:off x="457200" y="11113"/>
            <a:ext cx="8229600" cy="768350"/>
          </a:xfrm>
        </p:spPr>
        <p:txBody>
          <a:bodyPr/>
          <a:lstStyle/>
          <a:p>
            <a:r>
              <a:rPr lang="en-US" altLang="en-US" sz="4000"/>
              <a:t>Problem 1</a:t>
            </a:r>
          </a:p>
        </p:txBody>
      </p:sp>
      <p:sp>
        <p:nvSpPr>
          <p:cNvPr id="151554" name="Content Placeholder 2">
            <a:extLst>
              <a:ext uri="{FF2B5EF4-FFF2-40B4-BE49-F238E27FC236}">
                <a16:creationId xmlns:a16="http://schemas.microsoft.com/office/drawing/2014/main" id="{441C19C8-E7FE-6A83-7482-6B2BBBA15F3C}"/>
              </a:ext>
            </a:extLst>
          </p:cNvPr>
          <p:cNvSpPr>
            <a:spLocks noGrp="1" noChangeArrowheads="1"/>
          </p:cNvSpPr>
          <p:nvPr>
            <p:ph idx="1"/>
          </p:nvPr>
        </p:nvSpPr>
        <p:spPr>
          <a:xfrm>
            <a:off x="457200" y="690563"/>
            <a:ext cx="8229600" cy="4525962"/>
          </a:xfrm>
        </p:spPr>
        <p:txBody>
          <a:bodyPr/>
          <a:lstStyle/>
          <a:p>
            <a:pPr>
              <a:defRPr/>
            </a:pPr>
            <a:r>
              <a:rPr lang="en-US" altLang="en-US" sz="2400" dirty="0"/>
              <a:t>PAC</a:t>
            </a:r>
          </a:p>
          <a:p>
            <a:pPr>
              <a:defRPr/>
            </a:pPr>
            <a:endParaRPr lang="en-US" altLang="en-US" sz="2800" dirty="0"/>
          </a:p>
          <a:p>
            <a:pPr>
              <a:defRPr/>
            </a:pPr>
            <a:endParaRPr lang="en-US" altLang="en-US" sz="2800" dirty="0"/>
          </a:p>
          <a:p>
            <a:pPr>
              <a:defRPr/>
            </a:pPr>
            <a:endParaRPr lang="en-US" altLang="en-US" sz="2800" dirty="0"/>
          </a:p>
          <a:p>
            <a:pPr>
              <a:defRPr/>
            </a:pPr>
            <a:endParaRPr lang="en-US" altLang="en-US" sz="2800" dirty="0"/>
          </a:p>
          <a:p>
            <a:pPr marL="0" indent="0">
              <a:buFontTx/>
              <a:buNone/>
              <a:defRPr/>
            </a:pPr>
            <a:endParaRPr lang="en-US" altLang="en-US" sz="2800" dirty="0"/>
          </a:p>
          <a:p>
            <a:pPr>
              <a:defRPr/>
            </a:pPr>
            <a:r>
              <a:rPr lang="en-US" altLang="en-US" sz="2400" dirty="0"/>
              <a:t>IPO</a:t>
            </a:r>
          </a:p>
          <a:p>
            <a:pPr>
              <a:defRPr/>
            </a:pPr>
            <a:endParaRPr lang="en-US" altLang="en-US" sz="2800" dirty="0"/>
          </a:p>
          <a:p>
            <a:pPr>
              <a:defRPr/>
            </a:pPr>
            <a:endParaRPr lang="en-US" altLang="en-US" dirty="0"/>
          </a:p>
          <a:p>
            <a:pPr>
              <a:defRPr/>
            </a:pPr>
            <a:endParaRPr lang="en-US" altLang="en-US" dirty="0"/>
          </a:p>
        </p:txBody>
      </p:sp>
      <p:sp>
        <p:nvSpPr>
          <p:cNvPr id="44035" name="Slide Number Placeholder 3">
            <a:extLst>
              <a:ext uri="{FF2B5EF4-FFF2-40B4-BE49-F238E27FC236}">
                <a16:creationId xmlns:a16="http://schemas.microsoft.com/office/drawing/2014/main" id="{53D2AADF-34CB-96CE-41F5-118144C2B60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80DE9E5-4299-4BEB-BD29-961F45324798}" type="slidenum">
              <a:rPr lang="en-US" altLang="en-US" sz="1400" smtClean="0"/>
              <a:pPr>
                <a:spcBef>
                  <a:spcPct val="0"/>
                </a:spcBef>
                <a:buFontTx/>
                <a:buNone/>
              </a:pPr>
              <a:t>29</a:t>
            </a:fld>
            <a:endParaRPr lang="en-US" altLang="en-US" sz="1400"/>
          </a:p>
        </p:txBody>
      </p:sp>
      <p:graphicFrame>
        <p:nvGraphicFramePr>
          <p:cNvPr id="5" name="Table 5">
            <a:extLst>
              <a:ext uri="{FF2B5EF4-FFF2-40B4-BE49-F238E27FC236}">
                <a16:creationId xmlns:a16="http://schemas.microsoft.com/office/drawing/2014/main" id="{5DFD9436-3F25-26A3-0E33-31DE7E9E53A2}"/>
              </a:ext>
            </a:extLst>
          </p:cNvPr>
          <p:cNvGraphicFramePr>
            <a:graphicFrameLocks noGrp="1"/>
          </p:cNvGraphicFramePr>
          <p:nvPr/>
        </p:nvGraphicFramePr>
        <p:xfrm>
          <a:off x="582613" y="1139825"/>
          <a:ext cx="8229600" cy="2513013"/>
        </p:xfrm>
        <a:graphic>
          <a:graphicData uri="http://schemas.openxmlformats.org/drawingml/2006/table">
            <a:tbl>
              <a:tblPr firstRow="1" bandRow="1">
                <a:tableStyleId>{2D5ABB26-0587-4C30-8999-92F81FD0307C}</a:tableStyleId>
              </a:tblPr>
              <a:tblGrid>
                <a:gridCol w="4786603">
                  <a:extLst>
                    <a:ext uri="{9D8B030D-6E8A-4147-A177-3AD203B41FA5}">
                      <a16:colId xmlns:a16="http://schemas.microsoft.com/office/drawing/2014/main" val="20000"/>
                    </a:ext>
                  </a:extLst>
                </a:gridCol>
                <a:gridCol w="3442997">
                  <a:extLst>
                    <a:ext uri="{9D8B030D-6E8A-4147-A177-3AD203B41FA5}">
                      <a16:colId xmlns:a16="http://schemas.microsoft.com/office/drawing/2014/main" val="20001"/>
                    </a:ext>
                  </a:extLst>
                </a:gridCol>
              </a:tblGrid>
              <a:tr h="367243">
                <a:tc>
                  <a:txBody>
                    <a:bodyPr/>
                    <a:lstStyle/>
                    <a:p>
                      <a:r>
                        <a:rPr lang="en-US" sz="1600" dirty="0">
                          <a:solidFill>
                            <a:schemeClr val="tx1"/>
                          </a:solidFill>
                        </a:rPr>
                        <a:t>Given Data</a:t>
                      </a:r>
                    </a:p>
                  </a:txBody>
                  <a:tcPr marL="91443" marR="91443" marT="45690" marB="456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r>
                        <a:rPr lang="en-US" sz="1600" dirty="0">
                          <a:solidFill>
                            <a:schemeClr val="tx1"/>
                          </a:solidFill>
                        </a:rPr>
                        <a:t>Required results</a:t>
                      </a:r>
                    </a:p>
                  </a:txBody>
                  <a:tcPr marL="91443" marR="91443" marT="45690" marB="456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0"/>
                  </a:ext>
                </a:extLst>
              </a:tr>
              <a:tr h="367243">
                <a:tc>
                  <a:txBody>
                    <a:bodyPr/>
                    <a:lstStyle/>
                    <a:p>
                      <a:r>
                        <a:rPr lang="en-US" sz="1600" dirty="0">
                          <a:solidFill>
                            <a:schemeClr val="tx1"/>
                          </a:solidFill>
                        </a:rPr>
                        <a:t>radius </a:t>
                      </a:r>
                    </a:p>
                  </a:txBody>
                  <a:tcPr marL="91443" marR="91443" marT="45690" marB="456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1"/>
                          </a:solidFill>
                        </a:rPr>
                        <a:t>area</a:t>
                      </a:r>
                    </a:p>
                  </a:txBody>
                  <a:tcPr marL="91443" marR="91443" marT="45690" marB="456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7243">
                <a:tc>
                  <a:txBody>
                    <a:bodyPr/>
                    <a:lstStyle/>
                    <a:p>
                      <a:r>
                        <a:rPr lang="en-US" sz="1600" dirty="0">
                          <a:solidFill>
                            <a:schemeClr val="tx1"/>
                          </a:solidFill>
                        </a:rPr>
                        <a:t>Processing Required</a:t>
                      </a:r>
                    </a:p>
                  </a:txBody>
                  <a:tcPr marL="91443" marR="91443" marT="45690" marB="456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r>
                        <a:rPr lang="en-US" sz="1600" dirty="0">
                          <a:solidFill>
                            <a:schemeClr val="tx1"/>
                          </a:solidFill>
                        </a:rPr>
                        <a:t>Solution </a:t>
                      </a:r>
                      <a:r>
                        <a:rPr lang="en-US" sz="1600" dirty="0" err="1">
                          <a:solidFill>
                            <a:schemeClr val="tx1"/>
                          </a:solidFill>
                        </a:rPr>
                        <a:t>Aternatives</a:t>
                      </a:r>
                      <a:endParaRPr lang="en-US" sz="1600" dirty="0">
                        <a:solidFill>
                          <a:schemeClr val="tx1"/>
                        </a:solidFill>
                      </a:endParaRPr>
                    </a:p>
                  </a:txBody>
                  <a:tcPr marL="91443" marR="91443" marT="45690" marB="456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2"/>
                  </a:ext>
                </a:extLst>
              </a:tr>
              <a:tr h="1411284">
                <a:tc>
                  <a:txBody>
                    <a:bodyPr/>
                    <a:lstStyle/>
                    <a:p>
                      <a:r>
                        <a:rPr lang="en-US" sz="1600" dirty="0">
                          <a:solidFill>
                            <a:schemeClr val="tx1"/>
                          </a:solidFill>
                        </a:rPr>
                        <a:t>if (radius is positive)</a:t>
                      </a:r>
                    </a:p>
                    <a:p>
                      <a:r>
                        <a:rPr lang="en-US" sz="1600" dirty="0">
                          <a:solidFill>
                            <a:schemeClr val="tx1"/>
                          </a:solidFill>
                        </a:rPr>
                        <a:t>Calculate area</a:t>
                      </a:r>
                    </a:p>
                    <a:p>
                      <a:r>
                        <a:rPr lang="en-US" sz="1600" dirty="0">
                          <a:solidFill>
                            <a:schemeClr val="tx1"/>
                          </a:solidFill>
                        </a:rPr>
                        <a:t>Print area</a:t>
                      </a:r>
                    </a:p>
                    <a:p>
                      <a:r>
                        <a:rPr lang="en-US" sz="1600" dirty="0">
                          <a:solidFill>
                            <a:schemeClr val="tx1"/>
                          </a:solidFill>
                        </a:rPr>
                        <a:t>Otherwise</a:t>
                      </a:r>
                    </a:p>
                    <a:p>
                      <a:r>
                        <a:rPr lang="en-US" sz="1600" dirty="0">
                          <a:solidFill>
                            <a:schemeClr val="tx1"/>
                          </a:solidFill>
                        </a:rPr>
                        <a:t>Print “Radius must positive”</a:t>
                      </a:r>
                    </a:p>
                  </a:txBody>
                  <a:tcPr marL="91443" marR="91443" marT="45690" marB="456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solidFill>
                            <a:schemeClr val="tx1"/>
                          </a:solidFill>
                        </a:rPr>
                        <a:t>pi as a constant (pi= 3.14)</a:t>
                      </a:r>
                    </a:p>
                  </a:txBody>
                  <a:tcPr marL="91443" marR="91443" marT="45690" marB="456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6" name="Table 6">
            <a:extLst>
              <a:ext uri="{FF2B5EF4-FFF2-40B4-BE49-F238E27FC236}">
                <a16:creationId xmlns:a16="http://schemas.microsoft.com/office/drawing/2014/main" id="{FF232F82-612A-F42D-F0A6-2735EB51244C}"/>
              </a:ext>
            </a:extLst>
          </p:cNvPr>
          <p:cNvGraphicFramePr>
            <a:graphicFrameLocks noGrp="1"/>
          </p:cNvGraphicFramePr>
          <p:nvPr>
            <p:extLst>
              <p:ext uri="{D42A27DB-BD31-4B8C-83A1-F6EECF244321}">
                <p14:modId xmlns:p14="http://schemas.microsoft.com/office/powerpoint/2010/main" val="916772258"/>
              </p:ext>
            </p:extLst>
          </p:nvPr>
        </p:nvGraphicFramePr>
        <p:xfrm>
          <a:off x="582613" y="4132263"/>
          <a:ext cx="7977187" cy="2489200"/>
        </p:xfrm>
        <a:graphic>
          <a:graphicData uri="http://schemas.openxmlformats.org/drawingml/2006/table">
            <a:tbl>
              <a:tblPr firstRow="1" bandRow="1">
                <a:tableStyleId>{2D5ABB26-0587-4C30-8999-92F81FD0307C}</a:tableStyleId>
              </a:tblPr>
              <a:tblGrid>
                <a:gridCol w="1213451">
                  <a:extLst>
                    <a:ext uri="{9D8B030D-6E8A-4147-A177-3AD203B41FA5}">
                      <a16:colId xmlns:a16="http://schemas.microsoft.com/office/drawing/2014/main" val="20000"/>
                    </a:ext>
                  </a:extLst>
                </a:gridCol>
                <a:gridCol w="4135788">
                  <a:extLst>
                    <a:ext uri="{9D8B030D-6E8A-4147-A177-3AD203B41FA5}">
                      <a16:colId xmlns:a16="http://schemas.microsoft.com/office/drawing/2014/main" val="20001"/>
                    </a:ext>
                  </a:extLst>
                </a:gridCol>
                <a:gridCol w="1227812">
                  <a:extLst>
                    <a:ext uri="{9D8B030D-6E8A-4147-A177-3AD203B41FA5}">
                      <a16:colId xmlns:a16="http://schemas.microsoft.com/office/drawing/2014/main" val="20002"/>
                    </a:ext>
                  </a:extLst>
                </a:gridCol>
                <a:gridCol w="1400136">
                  <a:extLst>
                    <a:ext uri="{9D8B030D-6E8A-4147-A177-3AD203B41FA5}">
                      <a16:colId xmlns:a16="http://schemas.microsoft.com/office/drawing/2014/main" val="20003"/>
                    </a:ext>
                  </a:extLst>
                </a:gridCol>
              </a:tblGrid>
              <a:tr h="365742">
                <a:tc>
                  <a:txBody>
                    <a:bodyPr/>
                    <a:lstStyle/>
                    <a:p>
                      <a:r>
                        <a:rPr lang="en-US" sz="1800" dirty="0"/>
                        <a:t>Input</a:t>
                      </a:r>
                    </a:p>
                  </a:txBody>
                  <a:tcPr marL="91434" marR="91434" marT="45691" marB="456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r>
                        <a:rPr lang="en-US" sz="1800" dirty="0"/>
                        <a:t>Processing</a:t>
                      </a:r>
                    </a:p>
                  </a:txBody>
                  <a:tcPr marL="91434" marR="91434" marT="45691" marB="456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r>
                        <a:rPr lang="en-US" sz="1800" dirty="0"/>
                        <a:t>Module</a:t>
                      </a:r>
                    </a:p>
                  </a:txBody>
                  <a:tcPr marL="91434" marR="91434" marT="45691" marB="456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tc>
                  <a:txBody>
                    <a:bodyPr/>
                    <a:lstStyle/>
                    <a:p>
                      <a:r>
                        <a:rPr lang="en-US" sz="1800" dirty="0"/>
                        <a:t>Output</a:t>
                      </a:r>
                    </a:p>
                  </a:txBody>
                  <a:tcPr marL="91434" marR="91434" marT="45691" marB="456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60000"/>
                        <a:lumOff val="40000"/>
                      </a:schemeClr>
                    </a:solidFill>
                  </a:tcPr>
                </a:tc>
                <a:extLst>
                  <a:ext uri="{0D108BD9-81ED-4DB2-BD59-A6C34878D82A}">
                    <a16:rowId xmlns:a16="http://schemas.microsoft.com/office/drawing/2014/main" val="10000"/>
                  </a:ext>
                </a:extLst>
              </a:tr>
              <a:tr h="2123458">
                <a:tc>
                  <a:txBody>
                    <a:bodyPr/>
                    <a:lstStyle/>
                    <a:p>
                      <a:r>
                        <a:rPr lang="en-US" sz="1800" dirty="0"/>
                        <a:t>radius</a:t>
                      </a:r>
                    </a:p>
                  </a:txBody>
                  <a:tcPr marL="91434" marR="91434" marT="45691" marB="456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MY" sz="1800" kern="1200" dirty="0">
                          <a:solidFill>
                            <a:schemeClr val="tx1"/>
                          </a:solidFill>
                          <a:effectLst/>
                          <a:latin typeface="+mn-lt"/>
                          <a:ea typeface="+mn-ea"/>
                          <a:cs typeface="+mn-cs"/>
                        </a:rPr>
                        <a:t>Enter radius </a:t>
                      </a:r>
                    </a:p>
                    <a:p>
                      <a:r>
                        <a:rPr lang="en-MY" sz="1800" kern="1200" dirty="0">
                          <a:solidFill>
                            <a:schemeClr val="tx1"/>
                          </a:solidFill>
                          <a:effectLst/>
                          <a:latin typeface="+mn-lt"/>
                          <a:ea typeface="+mn-ea"/>
                          <a:cs typeface="+mn-cs"/>
                        </a:rPr>
                        <a:t>If (radius &gt; 0) then</a:t>
                      </a:r>
                      <a:endParaRPr lang="en-MY" sz="1800" dirty="0">
                        <a:effectLst/>
                      </a:endParaRPr>
                    </a:p>
                    <a:p>
                      <a:r>
                        <a:rPr lang="en-MY" sz="1800" kern="1200" dirty="0">
                          <a:solidFill>
                            <a:schemeClr val="tx1"/>
                          </a:solidFill>
                          <a:effectLst/>
                          <a:latin typeface="+mn-lt"/>
                          <a:ea typeface="+mn-ea"/>
                          <a:cs typeface="+mn-cs"/>
                        </a:rPr>
                        <a:t>    area = radius x radius x 3.14</a:t>
                      </a:r>
                    </a:p>
                    <a:p>
                      <a:r>
                        <a:rPr lang="en-MY" sz="1800" kern="1200" dirty="0">
                          <a:solidFill>
                            <a:schemeClr val="tx1"/>
                          </a:solidFill>
                          <a:effectLst/>
                          <a:latin typeface="+mn-lt"/>
                          <a:ea typeface="+mn-ea"/>
                          <a:cs typeface="+mn-cs"/>
                        </a:rPr>
                        <a:t>    print area</a:t>
                      </a:r>
                    </a:p>
                    <a:p>
                      <a:r>
                        <a:rPr lang="en-MY" sz="1800" kern="1200" dirty="0">
                          <a:solidFill>
                            <a:schemeClr val="tx1"/>
                          </a:solidFill>
                          <a:effectLst/>
                          <a:latin typeface="+mn-lt"/>
                          <a:ea typeface="+mn-ea"/>
                          <a:cs typeface="+mn-cs"/>
                        </a:rPr>
                        <a:t>Else</a:t>
                      </a:r>
                    </a:p>
                    <a:p>
                      <a:r>
                        <a:rPr lang="en-MY" sz="1800" kern="1200" dirty="0">
                          <a:solidFill>
                            <a:schemeClr val="tx1"/>
                          </a:solidFill>
                          <a:effectLst/>
                          <a:latin typeface="+mn-lt"/>
                          <a:ea typeface="+mn-ea"/>
                          <a:cs typeface="+mn-cs"/>
                        </a:rPr>
                        <a:t>    print ”Radius must positive”</a:t>
                      </a:r>
                    </a:p>
                    <a:p>
                      <a:r>
                        <a:rPr lang="en-MY" sz="1800" kern="1200" dirty="0">
                          <a:solidFill>
                            <a:schemeClr val="tx1"/>
                          </a:solidFill>
                          <a:effectLst/>
                          <a:latin typeface="+mn-lt"/>
                          <a:ea typeface="+mn-ea"/>
                          <a:cs typeface="+mn-cs"/>
                        </a:rPr>
                        <a:t>Endif</a:t>
                      </a:r>
                    </a:p>
                  </a:txBody>
                  <a:tcPr marL="91434" marR="91434" marT="45691" marB="456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800" dirty="0"/>
                    </a:p>
                  </a:txBody>
                  <a:tcPr marL="91434" marR="91434" marT="45691" marB="456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area or  “Radius must positive”</a:t>
                      </a:r>
                    </a:p>
                  </a:txBody>
                  <a:tcPr marL="91434" marR="91434" marT="45691" marB="4569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37B7E765-7523-67C7-05BD-1C7875FC1A56}"/>
              </a:ext>
            </a:extLst>
          </p:cNvPr>
          <p:cNvSpPr>
            <a:spLocks noGrp="1" noChangeArrowheads="1"/>
          </p:cNvSpPr>
          <p:nvPr>
            <p:ph type="title"/>
          </p:nvPr>
        </p:nvSpPr>
        <p:spPr>
          <a:xfrm>
            <a:off x="457200" y="304800"/>
            <a:ext cx="8229600" cy="1143000"/>
          </a:xfrm>
        </p:spPr>
        <p:txBody>
          <a:bodyPr/>
          <a:lstStyle/>
          <a:p>
            <a:r>
              <a:rPr lang="en-US" altLang="en-US"/>
              <a:t>Sequential Structure</a:t>
            </a:r>
          </a:p>
        </p:txBody>
      </p:sp>
      <p:graphicFrame>
        <p:nvGraphicFramePr>
          <p:cNvPr id="19468" name="Content Placeholder 2">
            <a:extLst>
              <a:ext uri="{FF2B5EF4-FFF2-40B4-BE49-F238E27FC236}">
                <a16:creationId xmlns:a16="http://schemas.microsoft.com/office/drawing/2014/main" id="{20D33304-902F-4D29-A7E0-119FD3170C62}"/>
              </a:ext>
            </a:extLst>
          </p:cNvPr>
          <p:cNvGraphicFramePr>
            <a:graphicFrameLocks noGrp="1"/>
          </p:cNvGraphicFramePr>
          <p:nvPr>
            <p:ph idx="1"/>
          </p:nvPr>
        </p:nvGraphicFramePr>
        <p:xfrm>
          <a:off x="457200" y="1600200"/>
          <a:ext cx="8229600" cy="166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9459" name="Slide Number Placeholder 3">
            <a:extLst>
              <a:ext uri="{FF2B5EF4-FFF2-40B4-BE49-F238E27FC236}">
                <a16:creationId xmlns:a16="http://schemas.microsoft.com/office/drawing/2014/main" id="{E356DBA1-BDA0-09A0-B134-34B8B910B91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C58F106-0AB1-4CF6-BE5B-49BEA874354B}" type="slidenum">
              <a:rPr lang="en-US" altLang="en-US" sz="1400" smtClean="0"/>
              <a:pPr>
                <a:spcBef>
                  <a:spcPct val="0"/>
                </a:spcBef>
                <a:buFontTx/>
                <a:buNone/>
              </a:pPr>
              <a:t>3</a:t>
            </a:fld>
            <a:endParaRPr lang="en-US" altLang="en-US" sz="1400"/>
          </a:p>
        </p:txBody>
      </p:sp>
      <p:sp>
        <p:nvSpPr>
          <p:cNvPr id="19460" name="AutoShape 19">
            <a:extLst>
              <a:ext uri="{FF2B5EF4-FFF2-40B4-BE49-F238E27FC236}">
                <a16:creationId xmlns:a16="http://schemas.microsoft.com/office/drawing/2014/main" id="{1D136B44-6365-71B9-69CA-45C607BBA110}"/>
              </a:ext>
            </a:extLst>
          </p:cNvPr>
          <p:cNvSpPr>
            <a:spLocks noChangeArrowheads="1"/>
          </p:cNvSpPr>
          <p:nvPr/>
        </p:nvSpPr>
        <p:spPr bwMode="auto">
          <a:xfrm>
            <a:off x="3497263" y="3590925"/>
            <a:ext cx="1589087" cy="404813"/>
          </a:xfrm>
          <a:prstGeom prst="flowChartTerminator">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start</a:t>
            </a:r>
          </a:p>
        </p:txBody>
      </p:sp>
      <p:sp>
        <p:nvSpPr>
          <p:cNvPr id="19461" name="AutoShape 21">
            <a:extLst>
              <a:ext uri="{FF2B5EF4-FFF2-40B4-BE49-F238E27FC236}">
                <a16:creationId xmlns:a16="http://schemas.microsoft.com/office/drawing/2014/main" id="{445D783E-9B8C-AA85-4A22-853C8B777254}"/>
              </a:ext>
            </a:extLst>
          </p:cNvPr>
          <p:cNvSpPr>
            <a:spLocks noChangeArrowheads="1"/>
          </p:cNvSpPr>
          <p:nvPr/>
        </p:nvSpPr>
        <p:spPr bwMode="auto">
          <a:xfrm>
            <a:off x="3035300" y="4383088"/>
            <a:ext cx="2513013" cy="463550"/>
          </a:xfrm>
          <a:prstGeom prst="flowChartProcess">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Instruction</a:t>
            </a:r>
          </a:p>
        </p:txBody>
      </p:sp>
      <p:sp>
        <p:nvSpPr>
          <p:cNvPr id="19462" name="Line 24">
            <a:extLst>
              <a:ext uri="{FF2B5EF4-FFF2-40B4-BE49-F238E27FC236}">
                <a16:creationId xmlns:a16="http://schemas.microsoft.com/office/drawing/2014/main" id="{AB7EE9F2-BB08-298E-DE19-B3D93D75C42E}"/>
              </a:ext>
            </a:extLst>
          </p:cNvPr>
          <p:cNvSpPr>
            <a:spLocks noChangeShapeType="1"/>
          </p:cNvSpPr>
          <p:nvPr/>
        </p:nvSpPr>
        <p:spPr bwMode="auto">
          <a:xfrm>
            <a:off x="4291013" y="3995738"/>
            <a:ext cx="0" cy="3476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19463" name="Line 25">
            <a:extLst>
              <a:ext uri="{FF2B5EF4-FFF2-40B4-BE49-F238E27FC236}">
                <a16:creationId xmlns:a16="http://schemas.microsoft.com/office/drawing/2014/main" id="{03914D2B-A26D-1B12-D174-9FB28FE4D649}"/>
              </a:ext>
            </a:extLst>
          </p:cNvPr>
          <p:cNvSpPr>
            <a:spLocks noChangeShapeType="1"/>
          </p:cNvSpPr>
          <p:nvPr/>
        </p:nvSpPr>
        <p:spPr bwMode="auto">
          <a:xfrm>
            <a:off x="4291013" y="4749800"/>
            <a:ext cx="0" cy="3476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19464" name="Line 26">
            <a:extLst>
              <a:ext uri="{FF2B5EF4-FFF2-40B4-BE49-F238E27FC236}">
                <a16:creationId xmlns:a16="http://schemas.microsoft.com/office/drawing/2014/main" id="{8DD4AAC6-C02C-9102-E179-9C7F1B0C7488}"/>
              </a:ext>
            </a:extLst>
          </p:cNvPr>
          <p:cNvSpPr>
            <a:spLocks noChangeShapeType="1"/>
          </p:cNvSpPr>
          <p:nvPr/>
        </p:nvSpPr>
        <p:spPr bwMode="auto">
          <a:xfrm>
            <a:off x="4291013" y="5561013"/>
            <a:ext cx="0" cy="406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MY"/>
          </a:p>
        </p:txBody>
      </p:sp>
      <p:sp>
        <p:nvSpPr>
          <p:cNvPr id="19465" name="AutoShape 21">
            <a:extLst>
              <a:ext uri="{FF2B5EF4-FFF2-40B4-BE49-F238E27FC236}">
                <a16:creationId xmlns:a16="http://schemas.microsoft.com/office/drawing/2014/main" id="{6AC6C20D-61FD-99AE-AD94-B7BA0B883734}"/>
              </a:ext>
            </a:extLst>
          </p:cNvPr>
          <p:cNvSpPr>
            <a:spLocks noChangeArrowheads="1"/>
          </p:cNvSpPr>
          <p:nvPr/>
        </p:nvSpPr>
        <p:spPr bwMode="auto">
          <a:xfrm>
            <a:off x="2987675" y="5097463"/>
            <a:ext cx="2513013" cy="463550"/>
          </a:xfrm>
          <a:prstGeom prst="flowChartProcess">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Instruction</a:t>
            </a:r>
          </a:p>
        </p:txBody>
      </p:sp>
      <p:sp>
        <p:nvSpPr>
          <p:cNvPr id="19466" name="AutoShape 19">
            <a:extLst>
              <a:ext uri="{FF2B5EF4-FFF2-40B4-BE49-F238E27FC236}">
                <a16:creationId xmlns:a16="http://schemas.microsoft.com/office/drawing/2014/main" id="{2E56124E-07E2-2C83-30D6-4DF4F3ADBF69}"/>
              </a:ext>
            </a:extLst>
          </p:cNvPr>
          <p:cNvSpPr>
            <a:spLocks noChangeArrowheads="1"/>
          </p:cNvSpPr>
          <p:nvPr/>
        </p:nvSpPr>
        <p:spPr bwMode="auto">
          <a:xfrm>
            <a:off x="3451225" y="5948363"/>
            <a:ext cx="1587500" cy="406400"/>
          </a:xfrm>
          <a:prstGeom prst="flowChartTerminator">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GB" altLang="en-US" sz="1800"/>
              <a:t>end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3">
            <a:extLst>
              <a:ext uri="{FF2B5EF4-FFF2-40B4-BE49-F238E27FC236}">
                <a16:creationId xmlns:a16="http://schemas.microsoft.com/office/drawing/2014/main" id="{3D962A47-953E-B65A-8568-7A6890D62C96}"/>
              </a:ext>
            </a:extLst>
          </p:cNvPr>
          <p:cNvSpPr>
            <a:spLocks noGrp="1" noChangeArrowheads="1"/>
          </p:cNvSpPr>
          <p:nvPr>
            <p:ph type="body" idx="1"/>
          </p:nvPr>
        </p:nvSpPr>
        <p:spPr>
          <a:xfrm>
            <a:off x="4774244" y="1634671"/>
            <a:ext cx="4114800" cy="4525963"/>
          </a:xfrm>
        </p:spPr>
        <p:txBody>
          <a:bodyPr lIns="92075" tIns="46038" rIns="92075" bIns="46038"/>
          <a:lstStyle/>
          <a:p>
            <a:pPr eaLnBrk="1" hangingPunct="1"/>
            <a:r>
              <a:rPr lang="en-US" altLang="en-US" sz="2800" dirty="0"/>
              <a:t>Pseudocode</a:t>
            </a:r>
          </a:p>
          <a:p>
            <a:pPr eaLnBrk="1" hangingPunct="1">
              <a:buFontTx/>
              <a:buNone/>
            </a:pPr>
            <a:r>
              <a:rPr lang="en-US" altLang="en-US" dirty="0"/>
              <a:t>	</a:t>
            </a:r>
            <a:r>
              <a:rPr lang="en-US" altLang="en-US" sz="1800" dirty="0"/>
              <a:t>Start</a:t>
            </a:r>
          </a:p>
          <a:p>
            <a:pPr marL="714375" indent="0" eaLnBrk="1" hangingPunct="1">
              <a:buFontTx/>
              <a:buNone/>
            </a:pPr>
            <a:r>
              <a:rPr lang="en-US" altLang="en-US" sz="1800" dirty="0"/>
              <a:t>Read radius</a:t>
            </a:r>
          </a:p>
          <a:p>
            <a:pPr marL="714375" indent="0" eaLnBrk="1" hangingPunct="1">
              <a:buFontTx/>
              <a:buNone/>
            </a:pPr>
            <a:r>
              <a:rPr lang="en-US" altLang="en-US" sz="1800" dirty="0"/>
              <a:t>if radius &gt; 0 then </a:t>
            </a:r>
          </a:p>
          <a:p>
            <a:pPr eaLnBrk="1" hangingPunct="1">
              <a:buFontTx/>
              <a:buNone/>
            </a:pPr>
            <a:r>
              <a:rPr lang="en-US" altLang="en-US" sz="1800" dirty="0"/>
              <a:t>		   area= radius * radius * 3.14</a:t>
            </a:r>
          </a:p>
          <a:p>
            <a:pPr eaLnBrk="1" hangingPunct="1">
              <a:buFontTx/>
              <a:buNone/>
            </a:pPr>
            <a:r>
              <a:rPr lang="en-US" altLang="en-US" sz="1800" dirty="0"/>
              <a:t>		   print  area</a:t>
            </a:r>
          </a:p>
          <a:p>
            <a:pPr lvl="1" eaLnBrk="1" hangingPunct="1">
              <a:buFontTx/>
              <a:buNone/>
            </a:pPr>
            <a:r>
              <a:rPr lang="en-US" altLang="en-US" sz="1800" dirty="0"/>
              <a:t>	else</a:t>
            </a:r>
          </a:p>
          <a:p>
            <a:pPr lvl="1" eaLnBrk="1" hangingPunct="1">
              <a:buFontTx/>
              <a:buNone/>
            </a:pPr>
            <a:r>
              <a:rPr lang="en-US" altLang="en-US" sz="1800" dirty="0"/>
              <a:t>	 	print  “Radius must positive”</a:t>
            </a:r>
          </a:p>
          <a:p>
            <a:pPr eaLnBrk="1" hangingPunct="1">
              <a:buFontTx/>
              <a:buNone/>
            </a:pPr>
            <a:r>
              <a:rPr lang="en-US" altLang="en-US" sz="1800" dirty="0"/>
              <a:t>		endif</a:t>
            </a:r>
          </a:p>
          <a:p>
            <a:pPr eaLnBrk="1" hangingPunct="1">
              <a:buFontTx/>
              <a:buNone/>
            </a:pPr>
            <a:r>
              <a:rPr lang="en-US" altLang="en-US" sz="1800" dirty="0"/>
              <a:t>	End</a:t>
            </a:r>
          </a:p>
        </p:txBody>
      </p:sp>
      <p:sp>
        <p:nvSpPr>
          <p:cNvPr id="46084" name="Slide Number Placeholder 3">
            <a:extLst>
              <a:ext uri="{FF2B5EF4-FFF2-40B4-BE49-F238E27FC236}">
                <a16:creationId xmlns:a16="http://schemas.microsoft.com/office/drawing/2014/main" id="{C997FEA3-8174-0B9D-9FD1-9BF08ACED6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475D5D0-B3DD-45EA-84E4-B8CDFA1E708F}" type="slidenum">
              <a:rPr lang="en-US" altLang="en-US" sz="1400" smtClean="0"/>
              <a:pPr>
                <a:spcBef>
                  <a:spcPct val="0"/>
                </a:spcBef>
                <a:buFontTx/>
                <a:buNone/>
              </a:pPr>
              <a:t>30</a:t>
            </a:fld>
            <a:endParaRPr lang="en-US" altLang="en-US" sz="1400"/>
          </a:p>
        </p:txBody>
      </p:sp>
      <p:sp>
        <p:nvSpPr>
          <p:cNvPr id="5" name="Rectangle 2">
            <a:extLst>
              <a:ext uri="{FF2B5EF4-FFF2-40B4-BE49-F238E27FC236}">
                <a16:creationId xmlns:a16="http://schemas.microsoft.com/office/drawing/2014/main" id="{5E1B1AF0-3DDE-2A42-5090-990E31BCA7C1}"/>
              </a:ext>
            </a:extLst>
          </p:cNvPr>
          <p:cNvSpPr txBox="1">
            <a:spLocks noChangeArrowheads="1"/>
          </p:cNvSpPr>
          <p:nvPr/>
        </p:nvSpPr>
        <p:spPr bwMode="auto">
          <a:xfrm>
            <a:off x="273050" y="327025"/>
            <a:ext cx="8229600" cy="1143000"/>
          </a:xfrm>
          <a:prstGeom prst="rect">
            <a:avLst/>
          </a:prstGeom>
          <a:noFill/>
          <a:ln>
            <a:noFill/>
          </a:ln>
        </p:spPr>
        <p:txBody>
          <a:bodyPr lIns="92075" tIns="46038" rIns="92075" bIns="46038"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eaLnBrk="1" hangingPunct="1">
              <a:defRPr/>
            </a:pPr>
            <a:r>
              <a:rPr lang="en-US" altLang="en-US" kern="0" dirty="0"/>
              <a:t>Problem 1</a:t>
            </a:r>
            <a:endParaRPr lang="en-US" altLang="en-US" sz="5400" kern="0" dirty="0"/>
          </a:p>
        </p:txBody>
      </p:sp>
      <p:sp>
        <p:nvSpPr>
          <p:cNvPr id="24" name="Rectangle 3">
            <a:extLst>
              <a:ext uri="{FF2B5EF4-FFF2-40B4-BE49-F238E27FC236}">
                <a16:creationId xmlns:a16="http://schemas.microsoft.com/office/drawing/2014/main" id="{B6AA9D24-E333-DEA1-C2BB-148B8B72D26D}"/>
              </a:ext>
            </a:extLst>
          </p:cNvPr>
          <p:cNvSpPr txBox="1">
            <a:spLocks noChangeArrowheads="1"/>
          </p:cNvSpPr>
          <p:nvPr/>
        </p:nvSpPr>
        <p:spPr bwMode="auto">
          <a:xfrm>
            <a:off x="457200" y="1110932"/>
            <a:ext cx="4114800" cy="627063"/>
          </a:xfrm>
          <a:prstGeom prst="rect">
            <a:avLst/>
          </a:prstGeom>
          <a:noFill/>
          <a:ln>
            <a:noFill/>
          </a:ln>
        </p:spPr>
        <p:txBody>
          <a:bodyPr lIns="92075" tIns="46038" rIns="92075" bIns="46038"/>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altLang="en-US" sz="2400" kern="0" dirty="0"/>
              <a:t>Flowchart</a:t>
            </a:r>
          </a:p>
          <a:p>
            <a:pPr eaLnBrk="1" hangingPunct="1">
              <a:buFontTx/>
              <a:buNone/>
              <a:defRPr/>
            </a:pPr>
            <a:r>
              <a:rPr lang="en-US" altLang="en-US" sz="2800" kern="0" dirty="0"/>
              <a:t>		</a:t>
            </a:r>
          </a:p>
        </p:txBody>
      </p:sp>
      <p:grpSp>
        <p:nvGrpSpPr>
          <p:cNvPr id="2" name="Group 1">
            <a:extLst>
              <a:ext uri="{FF2B5EF4-FFF2-40B4-BE49-F238E27FC236}">
                <a16:creationId xmlns:a16="http://schemas.microsoft.com/office/drawing/2014/main" id="{6F91745B-CA10-4A00-1584-4DEE7FF02BCE}"/>
              </a:ext>
            </a:extLst>
          </p:cNvPr>
          <p:cNvGrpSpPr/>
          <p:nvPr/>
        </p:nvGrpSpPr>
        <p:grpSpPr>
          <a:xfrm>
            <a:off x="457200" y="1841046"/>
            <a:ext cx="4539335" cy="4551363"/>
            <a:chOff x="561975" y="1743075"/>
            <a:chExt cx="4539335" cy="4551363"/>
          </a:xfrm>
        </p:grpSpPr>
        <p:sp>
          <p:nvSpPr>
            <p:cNvPr id="46081" name="Decision 2">
              <a:extLst>
                <a:ext uri="{FF2B5EF4-FFF2-40B4-BE49-F238E27FC236}">
                  <a16:creationId xmlns:a16="http://schemas.microsoft.com/office/drawing/2014/main" id="{D5E99BDB-7FF2-05A5-BE15-D07D9067FBB8}"/>
                </a:ext>
              </a:extLst>
            </p:cNvPr>
            <p:cNvSpPr>
              <a:spLocks noChangeArrowheads="1"/>
            </p:cNvSpPr>
            <p:nvPr/>
          </p:nvSpPr>
          <p:spPr bwMode="auto">
            <a:xfrm>
              <a:off x="896938" y="3202305"/>
              <a:ext cx="2322512" cy="860107"/>
            </a:xfrm>
            <a:prstGeom prst="flowChartDecision">
              <a:avLst/>
            </a:prstGeom>
            <a:noFill/>
            <a:ln w="12700" algn="ctr">
              <a:solidFill>
                <a:schemeClr val="tx1"/>
              </a:solidFill>
              <a:round/>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6082" name="Terminator 3">
              <a:extLst>
                <a:ext uri="{FF2B5EF4-FFF2-40B4-BE49-F238E27FC236}">
                  <a16:creationId xmlns:a16="http://schemas.microsoft.com/office/drawing/2014/main" id="{6AAD2606-B893-F4A9-A7DA-037503D1C5D6}"/>
                </a:ext>
              </a:extLst>
            </p:cNvPr>
            <p:cNvSpPr>
              <a:spLocks noChangeArrowheads="1"/>
            </p:cNvSpPr>
            <p:nvPr/>
          </p:nvSpPr>
          <p:spPr bwMode="auto">
            <a:xfrm>
              <a:off x="1287463" y="1743075"/>
              <a:ext cx="1506537" cy="463550"/>
            </a:xfrm>
            <a:prstGeom prst="flowChartTerminator">
              <a:avLst/>
            </a:prstGeom>
            <a:noFill/>
            <a:ln w="12700" algn="ctr">
              <a:solidFill>
                <a:schemeClr val="tx1"/>
              </a:solidFill>
              <a:round/>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dirty="0"/>
                <a:t>Start</a:t>
              </a:r>
              <a:endParaRPr lang="en-US" altLang="en-US" sz="1800" dirty="0"/>
            </a:p>
          </p:txBody>
        </p:sp>
        <p:sp>
          <p:nvSpPr>
            <p:cNvPr id="46087" name="Text Box 4">
              <a:extLst>
                <a:ext uri="{FF2B5EF4-FFF2-40B4-BE49-F238E27FC236}">
                  <a16:creationId xmlns:a16="http://schemas.microsoft.com/office/drawing/2014/main" id="{636B9696-91F2-ED1D-F347-20A05E716847}"/>
                </a:ext>
              </a:extLst>
            </p:cNvPr>
            <p:cNvSpPr txBox="1">
              <a:spLocks noChangeArrowheads="1"/>
            </p:cNvSpPr>
            <p:nvPr/>
          </p:nvSpPr>
          <p:spPr bwMode="auto">
            <a:xfrm>
              <a:off x="1436688" y="3511550"/>
              <a:ext cx="1262062" cy="255588"/>
            </a:xfrm>
            <a:prstGeom prst="rect">
              <a:avLst/>
            </a:prstGeom>
            <a:solidFill>
              <a:srgbClr val="FFFFFF"/>
            </a:solidFill>
            <a:ln w="9525">
              <a:solidFill>
                <a:srgbClr val="FFFFFF"/>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dirty="0">
                  <a:latin typeface="Calibri" panose="020F0502020204030204" pitchFamily="34" charset="0"/>
                </a:rPr>
                <a:t>If (radius &gt; 0)</a:t>
              </a:r>
              <a:endParaRPr lang="en-US" altLang="en-US" sz="1800" dirty="0"/>
            </a:p>
          </p:txBody>
        </p:sp>
        <p:sp>
          <p:nvSpPr>
            <p:cNvPr id="46088" name="Line 9">
              <a:extLst>
                <a:ext uri="{FF2B5EF4-FFF2-40B4-BE49-F238E27FC236}">
                  <a16:creationId xmlns:a16="http://schemas.microsoft.com/office/drawing/2014/main" id="{BE8AFDD6-1445-7274-4963-69557B98F5ED}"/>
                </a:ext>
              </a:extLst>
            </p:cNvPr>
            <p:cNvSpPr>
              <a:spLocks noChangeShapeType="1"/>
            </p:cNvSpPr>
            <p:nvPr/>
          </p:nvSpPr>
          <p:spPr bwMode="auto">
            <a:xfrm flipH="1">
              <a:off x="2027238" y="2814638"/>
              <a:ext cx="0" cy="36353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MY"/>
            </a:p>
          </p:txBody>
        </p:sp>
        <p:sp>
          <p:nvSpPr>
            <p:cNvPr id="46089" name="Text Box 10">
              <a:extLst>
                <a:ext uri="{FF2B5EF4-FFF2-40B4-BE49-F238E27FC236}">
                  <a16:creationId xmlns:a16="http://schemas.microsoft.com/office/drawing/2014/main" id="{5DAE33E7-CB08-CDDF-6C07-054C5A1489F4}"/>
                </a:ext>
              </a:extLst>
            </p:cNvPr>
            <p:cNvSpPr txBox="1">
              <a:spLocks noChangeArrowheads="1"/>
            </p:cNvSpPr>
            <p:nvPr/>
          </p:nvSpPr>
          <p:spPr bwMode="auto">
            <a:xfrm>
              <a:off x="1600200" y="4110038"/>
              <a:ext cx="406400" cy="238125"/>
            </a:xfrm>
            <a:prstGeom prst="rect">
              <a:avLst/>
            </a:prstGeom>
            <a:solidFill>
              <a:srgbClr val="FFFFFF"/>
            </a:solidFill>
            <a:ln w="9525">
              <a:solidFill>
                <a:srgbClr val="FFFFFF"/>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a:latin typeface="Calibri" panose="020F0502020204030204" pitchFamily="34" charset="0"/>
                </a:rPr>
                <a:t>true</a:t>
              </a:r>
              <a:endParaRPr lang="en-US" altLang="en-US" sz="1800"/>
            </a:p>
          </p:txBody>
        </p:sp>
        <p:sp>
          <p:nvSpPr>
            <p:cNvPr id="46090" name="Text Box 11">
              <a:extLst>
                <a:ext uri="{FF2B5EF4-FFF2-40B4-BE49-F238E27FC236}">
                  <a16:creationId xmlns:a16="http://schemas.microsoft.com/office/drawing/2014/main" id="{16EC34E4-05CA-18B7-7970-D1ABD68A5065}"/>
                </a:ext>
              </a:extLst>
            </p:cNvPr>
            <p:cNvSpPr txBox="1">
              <a:spLocks noChangeArrowheads="1"/>
            </p:cNvSpPr>
            <p:nvPr/>
          </p:nvSpPr>
          <p:spPr bwMode="auto">
            <a:xfrm>
              <a:off x="561975" y="4495800"/>
              <a:ext cx="3033713" cy="250825"/>
            </a:xfrm>
            <a:prstGeom prst="rect">
              <a:avLst/>
            </a:prstGeom>
            <a:solidFill>
              <a:srgbClr val="FFFFFF"/>
            </a:solidFill>
            <a:ln w="9525">
              <a:solidFill>
                <a:srgbClr val="000000"/>
              </a:solidFill>
              <a:miter lim="800000"/>
              <a:headEnd/>
              <a:tailEnd/>
            </a:ln>
          </p:spPr>
          <p:txBody>
            <a:bodyPr lIns="18288"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alibri" panose="020F0502020204030204" pitchFamily="34" charset="0"/>
                </a:rPr>
                <a:t>area = radius * radius * 3.142</a:t>
              </a:r>
              <a:endParaRPr lang="en-US" altLang="en-US" sz="1800"/>
            </a:p>
          </p:txBody>
        </p:sp>
        <p:sp>
          <p:nvSpPr>
            <p:cNvPr id="46091" name="Line 12">
              <a:extLst>
                <a:ext uri="{FF2B5EF4-FFF2-40B4-BE49-F238E27FC236}">
                  <a16:creationId xmlns:a16="http://schemas.microsoft.com/office/drawing/2014/main" id="{4DC0A5EF-86CE-4AB6-389F-B5959ED11718}"/>
                </a:ext>
              </a:extLst>
            </p:cNvPr>
            <p:cNvSpPr>
              <a:spLocks noChangeShapeType="1"/>
            </p:cNvSpPr>
            <p:nvPr/>
          </p:nvSpPr>
          <p:spPr bwMode="auto">
            <a:xfrm flipH="1">
              <a:off x="2078038" y="4041775"/>
              <a:ext cx="0" cy="47625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MY"/>
            </a:p>
          </p:txBody>
        </p:sp>
        <p:sp>
          <p:nvSpPr>
            <p:cNvPr id="46092" name="Text Box 13">
              <a:extLst>
                <a:ext uri="{FF2B5EF4-FFF2-40B4-BE49-F238E27FC236}">
                  <a16:creationId xmlns:a16="http://schemas.microsoft.com/office/drawing/2014/main" id="{FA2247ED-F676-89B7-272F-A2A0628630F3}"/>
                </a:ext>
              </a:extLst>
            </p:cNvPr>
            <p:cNvSpPr txBox="1">
              <a:spLocks noChangeArrowheads="1"/>
            </p:cNvSpPr>
            <p:nvPr/>
          </p:nvSpPr>
          <p:spPr bwMode="auto">
            <a:xfrm>
              <a:off x="2792413" y="3117850"/>
              <a:ext cx="709612" cy="292100"/>
            </a:xfrm>
            <a:prstGeom prst="rect">
              <a:avLst/>
            </a:prstGeom>
            <a:solidFill>
              <a:srgbClr val="FFFFFF"/>
            </a:solidFill>
            <a:ln w="9525">
              <a:solidFill>
                <a:srgbClr val="FFFFFF"/>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a:latin typeface="Calibri" panose="020F0502020204030204" pitchFamily="34" charset="0"/>
                </a:rPr>
                <a:t>false</a:t>
              </a:r>
              <a:endParaRPr lang="en-US" altLang="en-US" sz="1800"/>
            </a:p>
          </p:txBody>
        </p:sp>
        <p:sp>
          <p:nvSpPr>
            <p:cNvPr id="46093" name="Line 14">
              <a:extLst>
                <a:ext uri="{FF2B5EF4-FFF2-40B4-BE49-F238E27FC236}">
                  <a16:creationId xmlns:a16="http://schemas.microsoft.com/office/drawing/2014/main" id="{F9F2DA00-CF03-DC2C-C4B9-0DC073B57B21}"/>
                </a:ext>
              </a:extLst>
            </p:cNvPr>
            <p:cNvSpPr>
              <a:spLocks noChangeShapeType="1"/>
            </p:cNvSpPr>
            <p:nvPr/>
          </p:nvSpPr>
          <p:spPr bwMode="auto">
            <a:xfrm flipH="1">
              <a:off x="2078038" y="4745038"/>
              <a:ext cx="0" cy="21748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MY"/>
            </a:p>
          </p:txBody>
        </p:sp>
        <p:grpSp>
          <p:nvGrpSpPr>
            <p:cNvPr id="46095" name="Group 17">
              <a:extLst>
                <a:ext uri="{FF2B5EF4-FFF2-40B4-BE49-F238E27FC236}">
                  <a16:creationId xmlns:a16="http://schemas.microsoft.com/office/drawing/2014/main" id="{0920B016-B232-FADA-315E-50A420A3B8D5}"/>
                </a:ext>
              </a:extLst>
            </p:cNvPr>
            <p:cNvGrpSpPr>
              <a:grpSpLocks/>
            </p:cNvGrpSpPr>
            <p:nvPr/>
          </p:nvGrpSpPr>
          <p:grpSpPr bwMode="auto">
            <a:xfrm>
              <a:off x="915988" y="4976813"/>
              <a:ext cx="2189162" cy="569912"/>
              <a:chOff x="2971" y="15124"/>
              <a:chExt cx="2876" cy="606"/>
            </a:xfrm>
          </p:grpSpPr>
          <p:sp>
            <p:nvSpPr>
              <p:cNvPr id="46105" name="AutoShape 18">
                <a:extLst>
                  <a:ext uri="{FF2B5EF4-FFF2-40B4-BE49-F238E27FC236}">
                    <a16:creationId xmlns:a16="http://schemas.microsoft.com/office/drawing/2014/main" id="{FE66E9FF-08B8-0560-364D-31F75FD41A83}"/>
                  </a:ext>
                </a:extLst>
              </p:cNvPr>
              <p:cNvSpPr>
                <a:spLocks noChangeArrowheads="1"/>
              </p:cNvSpPr>
              <p:nvPr/>
            </p:nvSpPr>
            <p:spPr bwMode="auto">
              <a:xfrm>
                <a:off x="2971" y="15124"/>
                <a:ext cx="2876" cy="555"/>
              </a:xfrm>
              <a:prstGeom prst="parallelogram">
                <a:avLst>
                  <a:gd name="adj" fmla="val 82768"/>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46106" name="Text Box 19">
                <a:extLst>
                  <a:ext uri="{FF2B5EF4-FFF2-40B4-BE49-F238E27FC236}">
                    <a16:creationId xmlns:a16="http://schemas.microsoft.com/office/drawing/2014/main" id="{E2B7373C-CDEB-D855-0FFA-5C9C3933E18E}"/>
                  </a:ext>
                </a:extLst>
              </p:cNvPr>
              <p:cNvSpPr txBox="1">
                <a:spLocks noChangeArrowheads="1"/>
              </p:cNvSpPr>
              <p:nvPr/>
            </p:nvSpPr>
            <p:spPr bwMode="auto">
              <a:xfrm>
                <a:off x="3684" y="15130"/>
                <a:ext cx="1939"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Calibri" panose="020F0502020204030204" pitchFamily="34" charset="0"/>
                  </a:rPr>
                  <a:t>Print area</a:t>
                </a:r>
              </a:p>
              <a:p>
                <a:pPr eaLnBrk="1" hangingPunct="1">
                  <a:spcBef>
                    <a:spcPct val="0"/>
                  </a:spcBef>
                  <a:buFontTx/>
                  <a:buNone/>
                </a:pPr>
                <a:endParaRPr lang="en-US" altLang="en-US" sz="1600">
                  <a:latin typeface="Calibri" panose="020F0502020204030204" pitchFamily="34" charset="0"/>
                </a:endParaRPr>
              </a:p>
              <a:p>
                <a:pPr eaLnBrk="1" hangingPunct="1">
                  <a:spcBef>
                    <a:spcPct val="0"/>
                  </a:spcBef>
                  <a:buFontTx/>
                  <a:buNone/>
                </a:pPr>
                <a:endParaRPr lang="en-US" altLang="en-US" sz="1800"/>
              </a:p>
            </p:txBody>
          </p:sp>
        </p:grpSp>
        <p:sp>
          <p:nvSpPr>
            <p:cNvPr id="46096" name="Line 20">
              <a:extLst>
                <a:ext uri="{FF2B5EF4-FFF2-40B4-BE49-F238E27FC236}">
                  <a16:creationId xmlns:a16="http://schemas.microsoft.com/office/drawing/2014/main" id="{C402D6F5-9A48-1198-2D7E-E97E4861B18D}"/>
                </a:ext>
              </a:extLst>
            </p:cNvPr>
            <p:cNvSpPr>
              <a:spLocks noChangeShapeType="1"/>
            </p:cNvSpPr>
            <p:nvPr/>
          </p:nvSpPr>
          <p:spPr bwMode="auto">
            <a:xfrm flipH="1">
              <a:off x="2085975" y="5481638"/>
              <a:ext cx="0" cy="31432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MY"/>
            </a:p>
          </p:txBody>
        </p:sp>
        <p:grpSp>
          <p:nvGrpSpPr>
            <p:cNvPr id="46097" name="Group 21">
              <a:extLst>
                <a:ext uri="{FF2B5EF4-FFF2-40B4-BE49-F238E27FC236}">
                  <a16:creationId xmlns:a16="http://schemas.microsoft.com/office/drawing/2014/main" id="{F99E3B82-5B3A-40E8-4FED-90904C02F40B}"/>
                </a:ext>
              </a:extLst>
            </p:cNvPr>
            <p:cNvGrpSpPr>
              <a:grpSpLocks/>
            </p:cNvGrpSpPr>
            <p:nvPr/>
          </p:nvGrpSpPr>
          <p:grpSpPr bwMode="auto">
            <a:xfrm>
              <a:off x="2084388" y="3609975"/>
              <a:ext cx="1965325" cy="2049463"/>
              <a:chOff x="5991" y="13316"/>
              <a:chExt cx="4107" cy="3227"/>
            </a:xfrm>
          </p:grpSpPr>
          <p:sp>
            <p:nvSpPr>
              <p:cNvPr id="46102" name="Line 22">
                <a:extLst>
                  <a:ext uri="{FF2B5EF4-FFF2-40B4-BE49-F238E27FC236}">
                    <a16:creationId xmlns:a16="http://schemas.microsoft.com/office/drawing/2014/main" id="{891FB74F-5A08-D89A-4ACF-C4B0F8E99569}"/>
                  </a:ext>
                </a:extLst>
              </p:cNvPr>
              <p:cNvSpPr>
                <a:spLocks noChangeShapeType="1"/>
              </p:cNvSpPr>
              <p:nvPr/>
            </p:nvSpPr>
            <p:spPr bwMode="auto">
              <a:xfrm flipH="1">
                <a:off x="8322" y="13316"/>
                <a:ext cx="17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46103" name="Line 23">
                <a:extLst>
                  <a:ext uri="{FF2B5EF4-FFF2-40B4-BE49-F238E27FC236}">
                    <a16:creationId xmlns:a16="http://schemas.microsoft.com/office/drawing/2014/main" id="{29DABCE8-2A57-50ED-8D0C-E2B9407BA4BA}"/>
                  </a:ext>
                </a:extLst>
              </p:cNvPr>
              <p:cNvSpPr>
                <a:spLocks noChangeShapeType="1"/>
              </p:cNvSpPr>
              <p:nvPr/>
            </p:nvSpPr>
            <p:spPr bwMode="auto">
              <a:xfrm flipH="1">
                <a:off x="10098" y="13316"/>
                <a:ext cx="0" cy="3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46104" name="Line 24">
                <a:extLst>
                  <a:ext uri="{FF2B5EF4-FFF2-40B4-BE49-F238E27FC236}">
                    <a16:creationId xmlns:a16="http://schemas.microsoft.com/office/drawing/2014/main" id="{F284BD78-A7DB-8A3B-703B-D68458325A3A}"/>
                  </a:ext>
                </a:extLst>
              </p:cNvPr>
              <p:cNvSpPr>
                <a:spLocks noChangeShapeType="1"/>
              </p:cNvSpPr>
              <p:nvPr/>
            </p:nvSpPr>
            <p:spPr bwMode="auto">
              <a:xfrm flipH="1" flipV="1">
                <a:off x="5991" y="16535"/>
                <a:ext cx="4105"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MY"/>
              </a:p>
            </p:txBody>
          </p:sp>
        </p:grpSp>
        <p:sp>
          <p:nvSpPr>
            <p:cNvPr id="46098" name="Data 1">
              <a:extLst>
                <a:ext uri="{FF2B5EF4-FFF2-40B4-BE49-F238E27FC236}">
                  <a16:creationId xmlns:a16="http://schemas.microsoft.com/office/drawing/2014/main" id="{D5F36A12-5E47-C40C-3B1E-5E0926D591E3}"/>
                </a:ext>
              </a:extLst>
            </p:cNvPr>
            <p:cNvSpPr>
              <a:spLocks noChangeArrowheads="1"/>
            </p:cNvSpPr>
            <p:nvPr/>
          </p:nvSpPr>
          <p:spPr bwMode="auto">
            <a:xfrm>
              <a:off x="1103313" y="2452688"/>
              <a:ext cx="2003425" cy="337799"/>
            </a:xfrm>
            <a:prstGeom prst="flowChartInputOutput">
              <a:avLst/>
            </a:prstGeom>
            <a:noFill/>
            <a:ln w="12700" algn="ctr">
              <a:solidFill>
                <a:schemeClr val="tx1"/>
              </a:solidFill>
              <a:round/>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dirty="0"/>
                <a:t>Read radius</a:t>
              </a:r>
            </a:p>
          </p:txBody>
        </p:sp>
        <p:sp>
          <p:nvSpPr>
            <p:cNvPr id="46099" name="Line 12">
              <a:extLst>
                <a:ext uri="{FF2B5EF4-FFF2-40B4-BE49-F238E27FC236}">
                  <a16:creationId xmlns:a16="http://schemas.microsoft.com/office/drawing/2014/main" id="{F57C30DE-7419-FC19-56E6-9F995F59E49B}"/>
                </a:ext>
              </a:extLst>
            </p:cNvPr>
            <p:cNvSpPr>
              <a:spLocks noChangeShapeType="1"/>
            </p:cNvSpPr>
            <p:nvPr/>
          </p:nvSpPr>
          <p:spPr bwMode="auto">
            <a:xfrm flipH="1">
              <a:off x="2058988" y="2228850"/>
              <a:ext cx="9525" cy="21272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MY"/>
            </a:p>
          </p:txBody>
        </p:sp>
        <p:sp>
          <p:nvSpPr>
            <p:cNvPr id="46100" name="Terminator 3">
              <a:extLst>
                <a:ext uri="{FF2B5EF4-FFF2-40B4-BE49-F238E27FC236}">
                  <a16:creationId xmlns:a16="http://schemas.microsoft.com/office/drawing/2014/main" id="{F1619F8E-9340-DA66-B42C-243272415962}"/>
                </a:ext>
              </a:extLst>
            </p:cNvPr>
            <p:cNvSpPr>
              <a:spLocks noChangeArrowheads="1"/>
            </p:cNvSpPr>
            <p:nvPr/>
          </p:nvSpPr>
          <p:spPr bwMode="auto">
            <a:xfrm>
              <a:off x="1304925" y="5830888"/>
              <a:ext cx="1506538" cy="463550"/>
            </a:xfrm>
            <a:prstGeom prst="flowChartTerminator">
              <a:avLst/>
            </a:prstGeom>
            <a:noFill/>
            <a:ln w="12700" algn="ctr">
              <a:solidFill>
                <a:schemeClr val="tx1"/>
              </a:solidFill>
              <a:round/>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dirty="0"/>
                <a:t>End</a:t>
              </a:r>
              <a:endParaRPr lang="en-US" altLang="en-US" sz="1800" dirty="0"/>
            </a:p>
          </p:txBody>
        </p:sp>
        <p:sp>
          <p:nvSpPr>
            <p:cNvPr id="46101" name="AutoShape 18">
              <a:extLst>
                <a:ext uri="{FF2B5EF4-FFF2-40B4-BE49-F238E27FC236}">
                  <a16:creationId xmlns:a16="http://schemas.microsoft.com/office/drawing/2014/main" id="{07FD6AC8-8E73-54C6-15D0-9B1909351D58}"/>
                </a:ext>
              </a:extLst>
            </p:cNvPr>
            <p:cNvSpPr>
              <a:spLocks noChangeArrowheads="1"/>
            </p:cNvSpPr>
            <p:nvPr/>
          </p:nvSpPr>
          <p:spPr bwMode="auto">
            <a:xfrm>
              <a:off x="3046413" y="3806825"/>
              <a:ext cx="2054897" cy="596900"/>
            </a:xfrm>
            <a:prstGeom prst="parallelogram">
              <a:avLst>
                <a:gd name="adj" fmla="val 82665"/>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Calibri" panose="020F0502020204030204" pitchFamily="34" charset="0"/>
                </a:rPr>
                <a:t>Print “Radius must positive”</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3C269D4-85BC-E2BB-9563-A4C747D9E82B}"/>
              </a:ext>
            </a:extLst>
          </p:cNvPr>
          <p:cNvSpPr>
            <a:spLocks noGrp="1"/>
          </p:cNvSpPr>
          <p:nvPr>
            <p:ph type="title"/>
          </p:nvPr>
        </p:nvSpPr>
        <p:spPr>
          <a:xfrm>
            <a:off x="400089" y="355939"/>
            <a:ext cx="3008313" cy="463550"/>
          </a:xfrm>
        </p:spPr>
        <p:txBody>
          <a:bodyPr/>
          <a:lstStyle/>
          <a:p>
            <a:r>
              <a:rPr lang="en-GB" dirty="0"/>
              <a:t>Problem 1</a:t>
            </a:r>
          </a:p>
        </p:txBody>
      </p:sp>
      <p:sp>
        <p:nvSpPr>
          <p:cNvPr id="6" name="Content Placeholder 5">
            <a:extLst>
              <a:ext uri="{FF2B5EF4-FFF2-40B4-BE49-F238E27FC236}">
                <a16:creationId xmlns:a16="http://schemas.microsoft.com/office/drawing/2014/main" id="{DCB68266-DCDE-5700-2CF0-CE540BC80160}"/>
              </a:ext>
            </a:extLst>
          </p:cNvPr>
          <p:cNvSpPr>
            <a:spLocks noGrp="1"/>
          </p:cNvSpPr>
          <p:nvPr>
            <p:ph idx="1"/>
          </p:nvPr>
        </p:nvSpPr>
        <p:spPr>
          <a:xfrm>
            <a:off x="4859341" y="1174853"/>
            <a:ext cx="3627751" cy="885041"/>
          </a:xfrm>
        </p:spPr>
        <p:txBody>
          <a:bodyPr/>
          <a:lstStyle/>
          <a:p>
            <a:pPr marL="0" indent="0">
              <a:buNone/>
            </a:pPr>
            <a:r>
              <a:rPr lang="en-GB" sz="1400" dirty="0"/>
              <a:t>import </a:t>
            </a:r>
            <a:r>
              <a:rPr lang="en-GB" sz="1400" dirty="0" err="1"/>
              <a:t>java.util.Scanner</a:t>
            </a:r>
            <a:r>
              <a:rPr lang="en-GB" sz="1400" dirty="0"/>
              <a:t>;</a:t>
            </a:r>
          </a:p>
          <a:p>
            <a:pPr marL="0" indent="0">
              <a:buNone/>
            </a:pPr>
            <a:r>
              <a:rPr lang="en-GB" sz="1400" dirty="0"/>
              <a:t>public class Circle {</a:t>
            </a:r>
          </a:p>
          <a:p>
            <a:pPr marL="0" indent="0">
              <a:buNone/>
            </a:pPr>
            <a:r>
              <a:rPr lang="en-GB" sz="1400" dirty="0"/>
              <a:t>    public static void main (String[] </a:t>
            </a:r>
            <a:r>
              <a:rPr lang="en-GB" sz="1400" dirty="0" err="1"/>
              <a:t>args</a:t>
            </a:r>
            <a:r>
              <a:rPr lang="en-GB" sz="1400" dirty="0"/>
              <a:t>) {</a:t>
            </a:r>
          </a:p>
        </p:txBody>
      </p:sp>
      <p:sp>
        <p:nvSpPr>
          <p:cNvPr id="4" name="Slide Number Placeholder 3">
            <a:extLst>
              <a:ext uri="{FF2B5EF4-FFF2-40B4-BE49-F238E27FC236}">
                <a16:creationId xmlns:a16="http://schemas.microsoft.com/office/drawing/2014/main" id="{848219A3-F047-3B4F-A202-036226CD12EA}"/>
              </a:ext>
            </a:extLst>
          </p:cNvPr>
          <p:cNvSpPr>
            <a:spLocks noGrp="1"/>
          </p:cNvSpPr>
          <p:nvPr>
            <p:ph type="sldNum" sz="quarter" idx="12"/>
          </p:nvPr>
        </p:nvSpPr>
        <p:spPr/>
        <p:txBody>
          <a:bodyPr/>
          <a:lstStyle/>
          <a:p>
            <a:pPr>
              <a:defRPr/>
            </a:pPr>
            <a:fld id="{9957137E-D7EB-4FA3-B1DF-691AF9CD92FF}" type="slidenum">
              <a:rPr lang="en-US" altLang="en-US" smtClean="0"/>
              <a:pPr>
                <a:defRPr/>
              </a:pPr>
              <a:t>31</a:t>
            </a:fld>
            <a:endParaRPr lang="en-US" altLang="en-US"/>
          </a:p>
        </p:txBody>
      </p:sp>
      <p:sp>
        <p:nvSpPr>
          <p:cNvPr id="29" name="Content Placeholder 5">
            <a:extLst>
              <a:ext uri="{FF2B5EF4-FFF2-40B4-BE49-F238E27FC236}">
                <a16:creationId xmlns:a16="http://schemas.microsoft.com/office/drawing/2014/main" id="{DD619547-07E8-DDF5-FAF0-CBED27712857}"/>
              </a:ext>
            </a:extLst>
          </p:cNvPr>
          <p:cNvSpPr txBox="1">
            <a:spLocks/>
          </p:cNvSpPr>
          <p:nvPr/>
        </p:nvSpPr>
        <p:spPr bwMode="auto">
          <a:xfrm>
            <a:off x="5403056" y="2086383"/>
            <a:ext cx="3573462" cy="81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GB" sz="1400" kern="0" dirty="0"/>
              <a:t>Scanner scan = new Scanner (</a:t>
            </a:r>
            <a:r>
              <a:rPr lang="en-GB" sz="1400" kern="0" dirty="0" err="1"/>
              <a:t>System.in</a:t>
            </a:r>
            <a:r>
              <a:rPr lang="en-GB" sz="1400" kern="0" dirty="0"/>
              <a:t>);</a:t>
            </a:r>
          </a:p>
          <a:p>
            <a:pPr marL="0" indent="0">
              <a:buFontTx/>
              <a:buNone/>
            </a:pPr>
            <a:r>
              <a:rPr lang="en-GB" sz="1400" kern="0" dirty="0" err="1"/>
              <a:t>System.out.print</a:t>
            </a:r>
            <a:r>
              <a:rPr lang="en-GB" sz="1400" kern="0" dirty="0"/>
              <a:t> (“Enter radius: ”);</a:t>
            </a:r>
          </a:p>
          <a:p>
            <a:pPr marL="0" indent="0">
              <a:buFontTx/>
              <a:buNone/>
            </a:pPr>
            <a:r>
              <a:rPr lang="en-GB" sz="1400" kern="0" dirty="0"/>
              <a:t>double radius = </a:t>
            </a:r>
            <a:r>
              <a:rPr lang="en-GB" sz="1400" kern="0" dirty="0" err="1"/>
              <a:t>scan.nextDouble</a:t>
            </a:r>
            <a:r>
              <a:rPr lang="en-GB" sz="1400" kern="0" dirty="0"/>
              <a:t>();</a:t>
            </a:r>
          </a:p>
          <a:p>
            <a:pPr marL="0" indent="0">
              <a:buFontTx/>
              <a:buNone/>
            </a:pPr>
            <a:endParaRPr lang="en-GB" kern="0" dirty="0"/>
          </a:p>
        </p:txBody>
      </p:sp>
      <p:sp>
        <p:nvSpPr>
          <p:cNvPr id="31" name="Rectangle 30">
            <a:extLst>
              <a:ext uri="{FF2B5EF4-FFF2-40B4-BE49-F238E27FC236}">
                <a16:creationId xmlns:a16="http://schemas.microsoft.com/office/drawing/2014/main" id="{9ACCB990-05CA-955B-D0BC-D237C70E17C9}"/>
              </a:ext>
            </a:extLst>
          </p:cNvPr>
          <p:cNvSpPr/>
          <p:nvPr/>
        </p:nvSpPr>
        <p:spPr bwMode="auto">
          <a:xfrm>
            <a:off x="514982" y="1374619"/>
            <a:ext cx="2985215" cy="772476"/>
          </a:xfrm>
          <a:prstGeom prst="rect">
            <a:avLst/>
          </a:prstGeom>
          <a:noFill/>
          <a:ln w="53975" cap="flat" cmpd="sng" algn="ctr">
            <a:solidFill>
              <a:srgbClr val="FF0000"/>
            </a:solidFill>
            <a:prstDash val="dashDot"/>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
        <p:nvSpPr>
          <p:cNvPr id="32" name="Rectangle 31">
            <a:extLst>
              <a:ext uri="{FF2B5EF4-FFF2-40B4-BE49-F238E27FC236}">
                <a16:creationId xmlns:a16="http://schemas.microsoft.com/office/drawing/2014/main" id="{36789C39-C599-3A92-3A70-14815016A0C8}"/>
              </a:ext>
            </a:extLst>
          </p:cNvPr>
          <p:cNvSpPr/>
          <p:nvPr/>
        </p:nvSpPr>
        <p:spPr bwMode="auto">
          <a:xfrm>
            <a:off x="488154" y="2120763"/>
            <a:ext cx="2985215" cy="703718"/>
          </a:xfrm>
          <a:prstGeom prst="rect">
            <a:avLst/>
          </a:prstGeom>
          <a:noFill/>
          <a:ln w="53975" cap="flat" cmpd="sng" algn="ctr">
            <a:solidFill>
              <a:srgbClr val="FF0000"/>
            </a:solidFill>
            <a:prstDash val="dashDot"/>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
        <p:nvSpPr>
          <p:cNvPr id="33" name="Content Placeholder 5">
            <a:extLst>
              <a:ext uri="{FF2B5EF4-FFF2-40B4-BE49-F238E27FC236}">
                <a16:creationId xmlns:a16="http://schemas.microsoft.com/office/drawing/2014/main" id="{18AD134C-2C2F-5D34-2D43-EFC0D5C7D613}"/>
              </a:ext>
            </a:extLst>
          </p:cNvPr>
          <p:cNvSpPr txBox="1">
            <a:spLocks/>
          </p:cNvSpPr>
          <p:nvPr/>
        </p:nvSpPr>
        <p:spPr bwMode="auto">
          <a:xfrm>
            <a:off x="5404230" y="2996408"/>
            <a:ext cx="3533014" cy="2204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GB" sz="1400" kern="0" dirty="0"/>
              <a:t>if (radius &gt; 0) {</a:t>
            </a:r>
          </a:p>
          <a:p>
            <a:pPr marL="315913" indent="0">
              <a:buFontTx/>
              <a:buNone/>
            </a:pPr>
            <a:r>
              <a:rPr lang="en-GB" sz="1400" kern="0" dirty="0"/>
              <a:t>double area = radius * radius * 3.142;</a:t>
            </a:r>
          </a:p>
          <a:p>
            <a:pPr marL="315913" indent="0">
              <a:buFontTx/>
              <a:buNone/>
            </a:pPr>
            <a:r>
              <a:rPr lang="en-GB" sz="1400" kern="0" dirty="0" err="1"/>
              <a:t>System.out.println</a:t>
            </a:r>
            <a:r>
              <a:rPr lang="en-GB" sz="1400" kern="0" dirty="0"/>
              <a:t> (“Area = “ + area);</a:t>
            </a:r>
          </a:p>
          <a:p>
            <a:pPr marL="0" indent="0">
              <a:buFontTx/>
              <a:buNone/>
            </a:pPr>
            <a:endParaRPr lang="en-GB" sz="1400" kern="0" dirty="0"/>
          </a:p>
          <a:p>
            <a:pPr marL="0" indent="0">
              <a:buFontTx/>
              <a:buNone/>
            </a:pPr>
            <a:r>
              <a:rPr lang="en-GB" sz="1400" kern="0" dirty="0"/>
              <a:t>}</a:t>
            </a:r>
          </a:p>
        </p:txBody>
      </p:sp>
      <p:sp>
        <p:nvSpPr>
          <p:cNvPr id="34" name="Content Placeholder 5">
            <a:extLst>
              <a:ext uri="{FF2B5EF4-FFF2-40B4-BE49-F238E27FC236}">
                <a16:creationId xmlns:a16="http://schemas.microsoft.com/office/drawing/2014/main" id="{2D9C2F32-4937-2DEF-543F-E0B1ACB0425A}"/>
              </a:ext>
            </a:extLst>
          </p:cNvPr>
          <p:cNvSpPr txBox="1">
            <a:spLocks/>
          </p:cNvSpPr>
          <p:nvPr/>
        </p:nvSpPr>
        <p:spPr bwMode="auto">
          <a:xfrm>
            <a:off x="4859341" y="5491163"/>
            <a:ext cx="2133600" cy="772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GB" sz="1400" kern="0" dirty="0"/>
              <a:t>    }</a:t>
            </a:r>
          </a:p>
          <a:p>
            <a:pPr marL="0" indent="0">
              <a:buFontTx/>
              <a:buNone/>
            </a:pPr>
            <a:r>
              <a:rPr lang="en-GB" sz="1400" kern="0" dirty="0"/>
              <a:t>}</a:t>
            </a:r>
          </a:p>
          <a:p>
            <a:pPr marL="0" indent="0">
              <a:buFontTx/>
              <a:buNone/>
            </a:pPr>
            <a:endParaRPr lang="en-GB" sz="1400" kern="0" dirty="0"/>
          </a:p>
        </p:txBody>
      </p:sp>
      <p:sp>
        <p:nvSpPr>
          <p:cNvPr id="35" name="Rectangle 34">
            <a:extLst>
              <a:ext uri="{FF2B5EF4-FFF2-40B4-BE49-F238E27FC236}">
                <a16:creationId xmlns:a16="http://schemas.microsoft.com/office/drawing/2014/main" id="{AD1DA0B7-E71A-7FB9-1B5B-3EB9AB9A963F}"/>
              </a:ext>
            </a:extLst>
          </p:cNvPr>
          <p:cNvSpPr/>
          <p:nvPr/>
        </p:nvSpPr>
        <p:spPr bwMode="auto">
          <a:xfrm>
            <a:off x="488154" y="2903151"/>
            <a:ext cx="2985215" cy="2588012"/>
          </a:xfrm>
          <a:prstGeom prst="rect">
            <a:avLst/>
          </a:prstGeom>
          <a:noFill/>
          <a:ln w="53975" cap="flat" cmpd="sng" algn="ctr">
            <a:solidFill>
              <a:srgbClr val="FF0000"/>
            </a:solidFill>
            <a:prstDash val="dashDot"/>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
        <p:nvSpPr>
          <p:cNvPr id="36" name="Rectangle 35">
            <a:extLst>
              <a:ext uri="{FF2B5EF4-FFF2-40B4-BE49-F238E27FC236}">
                <a16:creationId xmlns:a16="http://schemas.microsoft.com/office/drawing/2014/main" id="{74E313C7-E1B7-E0DD-4FB3-D1C18B1A4346}"/>
              </a:ext>
            </a:extLst>
          </p:cNvPr>
          <p:cNvSpPr/>
          <p:nvPr/>
        </p:nvSpPr>
        <p:spPr bwMode="auto">
          <a:xfrm>
            <a:off x="502360" y="5505451"/>
            <a:ext cx="2985215" cy="703718"/>
          </a:xfrm>
          <a:prstGeom prst="rect">
            <a:avLst/>
          </a:prstGeom>
          <a:noFill/>
          <a:ln w="53975" cap="flat" cmpd="sng" algn="ctr">
            <a:solidFill>
              <a:srgbClr val="FF0000"/>
            </a:solidFill>
            <a:prstDash val="dashDot"/>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grpSp>
        <p:nvGrpSpPr>
          <p:cNvPr id="2" name="Group 1">
            <a:extLst>
              <a:ext uri="{FF2B5EF4-FFF2-40B4-BE49-F238E27FC236}">
                <a16:creationId xmlns:a16="http://schemas.microsoft.com/office/drawing/2014/main" id="{9991E923-0D5D-48E8-1D57-1FBFB91CD1F9}"/>
              </a:ext>
            </a:extLst>
          </p:cNvPr>
          <p:cNvGrpSpPr/>
          <p:nvPr/>
        </p:nvGrpSpPr>
        <p:grpSpPr>
          <a:xfrm>
            <a:off x="457200" y="1550592"/>
            <a:ext cx="4539335" cy="4551363"/>
            <a:chOff x="561975" y="1743075"/>
            <a:chExt cx="4539335" cy="4551363"/>
          </a:xfrm>
        </p:grpSpPr>
        <p:sp>
          <p:nvSpPr>
            <p:cNvPr id="3" name="Decision 2">
              <a:extLst>
                <a:ext uri="{FF2B5EF4-FFF2-40B4-BE49-F238E27FC236}">
                  <a16:creationId xmlns:a16="http://schemas.microsoft.com/office/drawing/2014/main" id="{EB8648C7-8939-D3CB-6C47-ED0FF5A27794}"/>
                </a:ext>
              </a:extLst>
            </p:cNvPr>
            <p:cNvSpPr>
              <a:spLocks noChangeArrowheads="1"/>
            </p:cNvSpPr>
            <p:nvPr/>
          </p:nvSpPr>
          <p:spPr bwMode="auto">
            <a:xfrm>
              <a:off x="896938" y="3202305"/>
              <a:ext cx="2322512" cy="860107"/>
            </a:xfrm>
            <a:prstGeom prst="flowChartDecision">
              <a:avLst/>
            </a:prstGeom>
            <a:noFill/>
            <a:ln w="12700" algn="ctr">
              <a:solidFill>
                <a:schemeClr val="tx1"/>
              </a:solidFill>
              <a:round/>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 name="Terminator 3">
              <a:extLst>
                <a:ext uri="{FF2B5EF4-FFF2-40B4-BE49-F238E27FC236}">
                  <a16:creationId xmlns:a16="http://schemas.microsoft.com/office/drawing/2014/main" id="{041391DB-9EF9-2825-D54E-E8B0A548330B}"/>
                </a:ext>
              </a:extLst>
            </p:cNvPr>
            <p:cNvSpPr>
              <a:spLocks noChangeArrowheads="1"/>
            </p:cNvSpPr>
            <p:nvPr/>
          </p:nvSpPr>
          <p:spPr bwMode="auto">
            <a:xfrm>
              <a:off x="1287463" y="1743075"/>
              <a:ext cx="1506537" cy="463550"/>
            </a:xfrm>
            <a:prstGeom prst="flowChartTerminator">
              <a:avLst/>
            </a:prstGeom>
            <a:noFill/>
            <a:ln w="12700" algn="ctr">
              <a:solidFill>
                <a:schemeClr val="tx1"/>
              </a:solidFill>
              <a:round/>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dirty="0"/>
                <a:t>Start</a:t>
              </a:r>
              <a:endParaRPr lang="en-US" altLang="en-US" sz="1800" dirty="0"/>
            </a:p>
          </p:txBody>
        </p:sp>
        <p:sp>
          <p:nvSpPr>
            <p:cNvPr id="30" name="Text Box 4">
              <a:extLst>
                <a:ext uri="{FF2B5EF4-FFF2-40B4-BE49-F238E27FC236}">
                  <a16:creationId xmlns:a16="http://schemas.microsoft.com/office/drawing/2014/main" id="{F92FF814-48D9-771E-BDFA-CF600450129F}"/>
                </a:ext>
              </a:extLst>
            </p:cNvPr>
            <p:cNvSpPr txBox="1">
              <a:spLocks noChangeArrowheads="1"/>
            </p:cNvSpPr>
            <p:nvPr/>
          </p:nvSpPr>
          <p:spPr bwMode="auto">
            <a:xfrm>
              <a:off x="1436688" y="3511550"/>
              <a:ext cx="1262062" cy="255588"/>
            </a:xfrm>
            <a:prstGeom prst="rect">
              <a:avLst/>
            </a:prstGeom>
            <a:solidFill>
              <a:srgbClr val="FFFFFF"/>
            </a:solidFill>
            <a:ln w="9525">
              <a:solidFill>
                <a:srgbClr val="FFFFFF"/>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dirty="0">
                  <a:latin typeface="Calibri" panose="020F0502020204030204" pitchFamily="34" charset="0"/>
                </a:rPr>
                <a:t>If (radius &gt; 0)</a:t>
              </a:r>
              <a:endParaRPr lang="en-US" altLang="en-US" sz="1800" dirty="0"/>
            </a:p>
          </p:txBody>
        </p:sp>
        <p:sp>
          <p:nvSpPr>
            <p:cNvPr id="37" name="Line 9">
              <a:extLst>
                <a:ext uri="{FF2B5EF4-FFF2-40B4-BE49-F238E27FC236}">
                  <a16:creationId xmlns:a16="http://schemas.microsoft.com/office/drawing/2014/main" id="{8107BC21-E2B7-11E9-172E-BAA810FE31C0}"/>
                </a:ext>
              </a:extLst>
            </p:cNvPr>
            <p:cNvSpPr>
              <a:spLocks noChangeShapeType="1"/>
            </p:cNvSpPr>
            <p:nvPr/>
          </p:nvSpPr>
          <p:spPr bwMode="auto">
            <a:xfrm flipH="1">
              <a:off x="2027238" y="2814638"/>
              <a:ext cx="0" cy="36353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MY"/>
            </a:p>
          </p:txBody>
        </p:sp>
        <p:sp>
          <p:nvSpPr>
            <p:cNvPr id="38" name="Text Box 10">
              <a:extLst>
                <a:ext uri="{FF2B5EF4-FFF2-40B4-BE49-F238E27FC236}">
                  <a16:creationId xmlns:a16="http://schemas.microsoft.com/office/drawing/2014/main" id="{886129AB-DBA9-94CC-5EEF-28C567EAA574}"/>
                </a:ext>
              </a:extLst>
            </p:cNvPr>
            <p:cNvSpPr txBox="1">
              <a:spLocks noChangeArrowheads="1"/>
            </p:cNvSpPr>
            <p:nvPr/>
          </p:nvSpPr>
          <p:spPr bwMode="auto">
            <a:xfrm>
              <a:off x="1600200" y="4110038"/>
              <a:ext cx="406400" cy="238125"/>
            </a:xfrm>
            <a:prstGeom prst="rect">
              <a:avLst/>
            </a:prstGeom>
            <a:solidFill>
              <a:srgbClr val="FFFFFF"/>
            </a:solidFill>
            <a:ln w="9525">
              <a:solidFill>
                <a:srgbClr val="FFFFFF"/>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a:latin typeface="Calibri" panose="020F0502020204030204" pitchFamily="34" charset="0"/>
                </a:rPr>
                <a:t>true</a:t>
              </a:r>
              <a:endParaRPr lang="en-US" altLang="en-US" sz="1800"/>
            </a:p>
          </p:txBody>
        </p:sp>
        <p:sp>
          <p:nvSpPr>
            <p:cNvPr id="39" name="Text Box 11">
              <a:extLst>
                <a:ext uri="{FF2B5EF4-FFF2-40B4-BE49-F238E27FC236}">
                  <a16:creationId xmlns:a16="http://schemas.microsoft.com/office/drawing/2014/main" id="{B3744602-A54D-D547-5534-D4B0390E036C}"/>
                </a:ext>
              </a:extLst>
            </p:cNvPr>
            <p:cNvSpPr txBox="1">
              <a:spLocks noChangeArrowheads="1"/>
            </p:cNvSpPr>
            <p:nvPr/>
          </p:nvSpPr>
          <p:spPr bwMode="auto">
            <a:xfrm>
              <a:off x="561975" y="4495800"/>
              <a:ext cx="3033713" cy="250825"/>
            </a:xfrm>
            <a:prstGeom prst="rect">
              <a:avLst/>
            </a:prstGeom>
            <a:solidFill>
              <a:srgbClr val="FFFFFF"/>
            </a:solidFill>
            <a:ln w="9525">
              <a:solidFill>
                <a:srgbClr val="000000"/>
              </a:solidFill>
              <a:miter lim="800000"/>
              <a:headEnd/>
              <a:tailEnd/>
            </a:ln>
          </p:spPr>
          <p:txBody>
            <a:bodyPr lIns="18288"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a:latin typeface="Calibri" panose="020F0502020204030204" pitchFamily="34" charset="0"/>
                </a:rPr>
                <a:t>area = radius * radius * 3.142</a:t>
              </a:r>
              <a:endParaRPr lang="en-US" altLang="en-US" sz="1800"/>
            </a:p>
          </p:txBody>
        </p:sp>
        <p:sp>
          <p:nvSpPr>
            <p:cNvPr id="40" name="Line 12">
              <a:extLst>
                <a:ext uri="{FF2B5EF4-FFF2-40B4-BE49-F238E27FC236}">
                  <a16:creationId xmlns:a16="http://schemas.microsoft.com/office/drawing/2014/main" id="{773B387D-D5EC-6F27-7E03-BCEB3B57FF96}"/>
                </a:ext>
              </a:extLst>
            </p:cNvPr>
            <p:cNvSpPr>
              <a:spLocks noChangeShapeType="1"/>
            </p:cNvSpPr>
            <p:nvPr/>
          </p:nvSpPr>
          <p:spPr bwMode="auto">
            <a:xfrm flipH="1">
              <a:off x="2078038" y="4041775"/>
              <a:ext cx="0" cy="47625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MY"/>
            </a:p>
          </p:txBody>
        </p:sp>
        <p:sp>
          <p:nvSpPr>
            <p:cNvPr id="41" name="Text Box 13">
              <a:extLst>
                <a:ext uri="{FF2B5EF4-FFF2-40B4-BE49-F238E27FC236}">
                  <a16:creationId xmlns:a16="http://schemas.microsoft.com/office/drawing/2014/main" id="{6265565B-1F2E-EEA0-1AFF-52881A7F02D5}"/>
                </a:ext>
              </a:extLst>
            </p:cNvPr>
            <p:cNvSpPr txBox="1">
              <a:spLocks noChangeArrowheads="1"/>
            </p:cNvSpPr>
            <p:nvPr/>
          </p:nvSpPr>
          <p:spPr bwMode="auto">
            <a:xfrm>
              <a:off x="2792413" y="3117850"/>
              <a:ext cx="709612" cy="292100"/>
            </a:xfrm>
            <a:prstGeom prst="rect">
              <a:avLst/>
            </a:prstGeom>
            <a:solidFill>
              <a:srgbClr val="FFFFFF"/>
            </a:solidFill>
            <a:ln w="9525">
              <a:solidFill>
                <a:srgbClr val="FFFFFF"/>
              </a:solidFill>
              <a:miter lim="800000"/>
              <a:headEnd/>
              <a:tailEnd/>
            </a:ln>
          </p:spPr>
          <p:txBody>
            <a:bodyPr lIns="9144" tIns="9144" rIns="9144" bIns="9144"/>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spcAft>
                  <a:spcPts val="1000"/>
                </a:spcAft>
                <a:buFontTx/>
                <a:buNone/>
              </a:pPr>
              <a:r>
                <a:rPr lang="en-US" altLang="en-US" sz="1600">
                  <a:latin typeface="Calibri" panose="020F0502020204030204" pitchFamily="34" charset="0"/>
                </a:rPr>
                <a:t>false</a:t>
              </a:r>
              <a:endParaRPr lang="en-US" altLang="en-US" sz="1800"/>
            </a:p>
          </p:txBody>
        </p:sp>
        <p:sp>
          <p:nvSpPr>
            <p:cNvPr id="42" name="Line 14">
              <a:extLst>
                <a:ext uri="{FF2B5EF4-FFF2-40B4-BE49-F238E27FC236}">
                  <a16:creationId xmlns:a16="http://schemas.microsoft.com/office/drawing/2014/main" id="{E8824720-062E-F348-D2EA-86298EC980AF}"/>
                </a:ext>
              </a:extLst>
            </p:cNvPr>
            <p:cNvSpPr>
              <a:spLocks noChangeShapeType="1"/>
            </p:cNvSpPr>
            <p:nvPr/>
          </p:nvSpPr>
          <p:spPr bwMode="auto">
            <a:xfrm flipH="1">
              <a:off x="2078038" y="4745038"/>
              <a:ext cx="0" cy="21748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MY"/>
            </a:p>
          </p:txBody>
        </p:sp>
        <p:grpSp>
          <p:nvGrpSpPr>
            <p:cNvPr id="43" name="Group 17">
              <a:extLst>
                <a:ext uri="{FF2B5EF4-FFF2-40B4-BE49-F238E27FC236}">
                  <a16:creationId xmlns:a16="http://schemas.microsoft.com/office/drawing/2014/main" id="{C064B8C7-F747-DA03-00B5-D45571B4E04A}"/>
                </a:ext>
              </a:extLst>
            </p:cNvPr>
            <p:cNvGrpSpPr>
              <a:grpSpLocks/>
            </p:cNvGrpSpPr>
            <p:nvPr/>
          </p:nvGrpSpPr>
          <p:grpSpPr bwMode="auto">
            <a:xfrm>
              <a:off x="915988" y="4976813"/>
              <a:ext cx="2189162" cy="569912"/>
              <a:chOff x="2971" y="15124"/>
              <a:chExt cx="2876" cy="606"/>
            </a:xfrm>
          </p:grpSpPr>
          <p:sp>
            <p:nvSpPr>
              <p:cNvPr id="53" name="AutoShape 18">
                <a:extLst>
                  <a:ext uri="{FF2B5EF4-FFF2-40B4-BE49-F238E27FC236}">
                    <a16:creationId xmlns:a16="http://schemas.microsoft.com/office/drawing/2014/main" id="{E2E9F845-5EAA-DBA8-8533-9E5C7E4B014B}"/>
                  </a:ext>
                </a:extLst>
              </p:cNvPr>
              <p:cNvSpPr>
                <a:spLocks noChangeArrowheads="1"/>
              </p:cNvSpPr>
              <p:nvPr/>
            </p:nvSpPr>
            <p:spPr bwMode="auto">
              <a:xfrm>
                <a:off x="2971" y="15124"/>
                <a:ext cx="2876" cy="555"/>
              </a:xfrm>
              <a:prstGeom prst="parallelogram">
                <a:avLst>
                  <a:gd name="adj" fmla="val 82768"/>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54" name="Text Box 19">
                <a:extLst>
                  <a:ext uri="{FF2B5EF4-FFF2-40B4-BE49-F238E27FC236}">
                    <a16:creationId xmlns:a16="http://schemas.microsoft.com/office/drawing/2014/main" id="{F23CEBB9-D635-72A2-75D5-7FEB21FC44FE}"/>
                  </a:ext>
                </a:extLst>
              </p:cNvPr>
              <p:cNvSpPr txBox="1">
                <a:spLocks noChangeArrowheads="1"/>
              </p:cNvSpPr>
              <p:nvPr/>
            </p:nvSpPr>
            <p:spPr bwMode="auto">
              <a:xfrm>
                <a:off x="3684" y="15130"/>
                <a:ext cx="1939"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latin typeface="Calibri" panose="020F0502020204030204" pitchFamily="34" charset="0"/>
                  </a:rPr>
                  <a:t>Print area</a:t>
                </a:r>
              </a:p>
              <a:p>
                <a:pPr eaLnBrk="1" hangingPunct="1">
                  <a:spcBef>
                    <a:spcPct val="0"/>
                  </a:spcBef>
                  <a:buFontTx/>
                  <a:buNone/>
                </a:pPr>
                <a:endParaRPr lang="en-US" altLang="en-US" sz="1600">
                  <a:latin typeface="Calibri" panose="020F0502020204030204" pitchFamily="34" charset="0"/>
                </a:endParaRPr>
              </a:p>
              <a:p>
                <a:pPr eaLnBrk="1" hangingPunct="1">
                  <a:spcBef>
                    <a:spcPct val="0"/>
                  </a:spcBef>
                  <a:buFontTx/>
                  <a:buNone/>
                </a:pPr>
                <a:endParaRPr lang="en-US" altLang="en-US" sz="1800"/>
              </a:p>
            </p:txBody>
          </p:sp>
        </p:grpSp>
        <p:sp>
          <p:nvSpPr>
            <p:cNvPr id="44" name="Line 20">
              <a:extLst>
                <a:ext uri="{FF2B5EF4-FFF2-40B4-BE49-F238E27FC236}">
                  <a16:creationId xmlns:a16="http://schemas.microsoft.com/office/drawing/2014/main" id="{CFFFAE05-F198-DF59-D6B4-68D17AF9E9AF}"/>
                </a:ext>
              </a:extLst>
            </p:cNvPr>
            <p:cNvSpPr>
              <a:spLocks noChangeShapeType="1"/>
            </p:cNvSpPr>
            <p:nvPr/>
          </p:nvSpPr>
          <p:spPr bwMode="auto">
            <a:xfrm flipH="1">
              <a:off x="2085975" y="5481638"/>
              <a:ext cx="0" cy="31432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MY"/>
            </a:p>
          </p:txBody>
        </p:sp>
        <p:grpSp>
          <p:nvGrpSpPr>
            <p:cNvPr id="45" name="Group 21">
              <a:extLst>
                <a:ext uri="{FF2B5EF4-FFF2-40B4-BE49-F238E27FC236}">
                  <a16:creationId xmlns:a16="http://schemas.microsoft.com/office/drawing/2014/main" id="{AA79BCC4-40F3-5436-20BC-1A2D809D56AA}"/>
                </a:ext>
              </a:extLst>
            </p:cNvPr>
            <p:cNvGrpSpPr>
              <a:grpSpLocks/>
            </p:cNvGrpSpPr>
            <p:nvPr/>
          </p:nvGrpSpPr>
          <p:grpSpPr bwMode="auto">
            <a:xfrm>
              <a:off x="2084388" y="3609975"/>
              <a:ext cx="1965325" cy="2049463"/>
              <a:chOff x="5991" y="13316"/>
              <a:chExt cx="4107" cy="3227"/>
            </a:xfrm>
          </p:grpSpPr>
          <p:sp>
            <p:nvSpPr>
              <p:cNvPr id="50" name="Line 22">
                <a:extLst>
                  <a:ext uri="{FF2B5EF4-FFF2-40B4-BE49-F238E27FC236}">
                    <a16:creationId xmlns:a16="http://schemas.microsoft.com/office/drawing/2014/main" id="{81C1B494-FB63-7490-3D39-3390AD0C7D4F}"/>
                  </a:ext>
                </a:extLst>
              </p:cNvPr>
              <p:cNvSpPr>
                <a:spLocks noChangeShapeType="1"/>
              </p:cNvSpPr>
              <p:nvPr/>
            </p:nvSpPr>
            <p:spPr bwMode="auto">
              <a:xfrm flipH="1">
                <a:off x="8322" y="13316"/>
                <a:ext cx="1776"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51" name="Line 23">
                <a:extLst>
                  <a:ext uri="{FF2B5EF4-FFF2-40B4-BE49-F238E27FC236}">
                    <a16:creationId xmlns:a16="http://schemas.microsoft.com/office/drawing/2014/main" id="{3DB5E5AA-7C86-AF61-89B8-88D6D3533EB8}"/>
                  </a:ext>
                </a:extLst>
              </p:cNvPr>
              <p:cNvSpPr>
                <a:spLocks noChangeShapeType="1"/>
              </p:cNvSpPr>
              <p:nvPr/>
            </p:nvSpPr>
            <p:spPr bwMode="auto">
              <a:xfrm flipH="1">
                <a:off x="10098" y="13316"/>
                <a:ext cx="0" cy="3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MY"/>
              </a:p>
            </p:txBody>
          </p:sp>
          <p:sp>
            <p:nvSpPr>
              <p:cNvPr id="52" name="Line 24">
                <a:extLst>
                  <a:ext uri="{FF2B5EF4-FFF2-40B4-BE49-F238E27FC236}">
                    <a16:creationId xmlns:a16="http://schemas.microsoft.com/office/drawing/2014/main" id="{418A3B96-713D-6597-9C77-18C4ACB4DE20}"/>
                  </a:ext>
                </a:extLst>
              </p:cNvPr>
              <p:cNvSpPr>
                <a:spLocks noChangeShapeType="1"/>
              </p:cNvSpPr>
              <p:nvPr/>
            </p:nvSpPr>
            <p:spPr bwMode="auto">
              <a:xfrm flipH="1" flipV="1">
                <a:off x="5991" y="16535"/>
                <a:ext cx="4105"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MY"/>
              </a:p>
            </p:txBody>
          </p:sp>
        </p:grpSp>
        <p:sp>
          <p:nvSpPr>
            <p:cNvPr id="46" name="Data 1">
              <a:extLst>
                <a:ext uri="{FF2B5EF4-FFF2-40B4-BE49-F238E27FC236}">
                  <a16:creationId xmlns:a16="http://schemas.microsoft.com/office/drawing/2014/main" id="{AF6B12FB-F94C-8DAD-EF60-C49CF260C638}"/>
                </a:ext>
              </a:extLst>
            </p:cNvPr>
            <p:cNvSpPr>
              <a:spLocks noChangeArrowheads="1"/>
            </p:cNvSpPr>
            <p:nvPr/>
          </p:nvSpPr>
          <p:spPr bwMode="auto">
            <a:xfrm>
              <a:off x="1103313" y="2452688"/>
              <a:ext cx="2003425" cy="337799"/>
            </a:xfrm>
            <a:prstGeom prst="flowChartInputOutput">
              <a:avLst/>
            </a:prstGeom>
            <a:noFill/>
            <a:ln w="12700" algn="ctr">
              <a:solidFill>
                <a:schemeClr val="tx1"/>
              </a:solidFill>
              <a:round/>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dirty="0"/>
                <a:t>Read radius</a:t>
              </a:r>
            </a:p>
          </p:txBody>
        </p:sp>
        <p:sp>
          <p:nvSpPr>
            <p:cNvPr id="47" name="Line 12">
              <a:extLst>
                <a:ext uri="{FF2B5EF4-FFF2-40B4-BE49-F238E27FC236}">
                  <a16:creationId xmlns:a16="http://schemas.microsoft.com/office/drawing/2014/main" id="{6B1FAA60-98DF-315F-0319-F41762FAADFC}"/>
                </a:ext>
              </a:extLst>
            </p:cNvPr>
            <p:cNvSpPr>
              <a:spLocks noChangeShapeType="1"/>
            </p:cNvSpPr>
            <p:nvPr/>
          </p:nvSpPr>
          <p:spPr bwMode="auto">
            <a:xfrm flipH="1">
              <a:off x="2058988" y="2228850"/>
              <a:ext cx="9525" cy="212725"/>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MY"/>
            </a:p>
          </p:txBody>
        </p:sp>
        <p:sp>
          <p:nvSpPr>
            <p:cNvPr id="48" name="Terminator 3">
              <a:extLst>
                <a:ext uri="{FF2B5EF4-FFF2-40B4-BE49-F238E27FC236}">
                  <a16:creationId xmlns:a16="http://schemas.microsoft.com/office/drawing/2014/main" id="{1EEB3E1F-656C-BC8A-7F30-48205D8FD081}"/>
                </a:ext>
              </a:extLst>
            </p:cNvPr>
            <p:cNvSpPr>
              <a:spLocks noChangeArrowheads="1"/>
            </p:cNvSpPr>
            <p:nvPr/>
          </p:nvSpPr>
          <p:spPr bwMode="auto">
            <a:xfrm>
              <a:off x="1304925" y="5830888"/>
              <a:ext cx="1506538" cy="463550"/>
            </a:xfrm>
            <a:prstGeom prst="flowChartTerminator">
              <a:avLst/>
            </a:prstGeom>
            <a:noFill/>
            <a:ln w="12700" algn="ctr">
              <a:solidFill>
                <a:schemeClr val="tx1"/>
              </a:solidFill>
              <a:round/>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600" dirty="0"/>
                <a:t>End</a:t>
              </a:r>
              <a:endParaRPr lang="en-US" altLang="en-US" sz="1800" dirty="0"/>
            </a:p>
          </p:txBody>
        </p:sp>
        <p:sp>
          <p:nvSpPr>
            <p:cNvPr id="49" name="AutoShape 18">
              <a:extLst>
                <a:ext uri="{FF2B5EF4-FFF2-40B4-BE49-F238E27FC236}">
                  <a16:creationId xmlns:a16="http://schemas.microsoft.com/office/drawing/2014/main" id="{67935823-4DA5-2517-30CC-C2AD741AF576}"/>
                </a:ext>
              </a:extLst>
            </p:cNvPr>
            <p:cNvSpPr>
              <a:spLocks noChangeArrowheads="1"/>
            </p:cNvSpPr>
            <p:nvPr/>
          </p:nvSpPr>
          <p:spPr bwMode="auto">
            <a:xfrm>
              <a:off x="3046413" y="3806825"/>
              <a:ext cx="2054897" cy="596900"/>
            </a:xfrm>
            <a:prstGeom prst="parallelogram">
              <a:avLst>
                <a:gd name="adj" fmla="val 82665"/>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a:latin typeface="Calibri" panose="020F0502020204030204" pitchFamily="34" charset="0"/>
                </a:rPr>
                <a:t>Print “Radius must positive”</a:t>
              </a:r>
            </a:p>
          </p:txBody>
        </p:sp>
      </p:grpSp>
      <p:sp>
        <p:nvSpPr>
          <p:cNvPr id="55" name="Content Placeholder 5">
            <a:extLst>
              <a:ext uri="{FF2B5EF4-FFF2-40B4-BE49-F238E27FC236}">
                <a16:creationId xmlns:a16="http://schemas.microsoft.com/office/drawing/2014/main" id="{F3D7A3F2-3F7C-1907-DFA5-D465DFEC79F2}"/>
              </a:ext>
            </a:extLst>
          </p:cNvPr>
          <p:cNvSpPr txBox="1">
            <a:spLocks/>
          </p:cNvSpPr>
          <p:nvPr/>
        </p:nvSpPr>
        <p:spPr bwMode="auto">
          <a:xfrm>
            <a:off x="5528628" y="4011854"/>
            <a:ext cx="3573462" cy="772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FontTx/>
              <a:buNone/>
            </a:pPr>
            <a:r>
              <a:rPr lang="en-GB" sz="1400" kern="0" dirty="0"/>
              <a:t>else</a:t>
            </a:r>
          </a:p>
          <a:p>
            <a:pPr marL="315913" indent="0">
              <a:buFontTx/>
              <a:buNone/>
            </a:pPr>
            <a:endParaRPr lang="en-GB" sz="1400" kern="0" dirty="0"/>
          </a:p>
          <a:p>
            <a:pPr marL="315913" indent="0">
              <a:buFontTx/>
              <a:buNone/>
            </a:pPr>
            <a:r>
              <a:rPr lang="en-GB" sz="1400" kern="0" dirty="0" err="1"/>
              <a:t>System.out.println</a:t>
            </a:r>
            <a:r>
              <a:rPr lang="en-GB" sz="1400" kern="0" dirty="0"/>
              <a:t> (“Error: Radius must positive”);</a:t>
            </a:r>
          </a:p>
          <a:p>
            <a:pPr marL="0" indent="0">
              <a:buFontTx/>
              <a:buNone/>
            </a:pPr>
            <a:endParaRPr lang="en-GB" kern="0" dirty="0"/>
          </a:p>
        </p:txBody>
      </p:sp>
      <p:sp>
        <p:nvSpPr>
          <p:cNvPr id="56" name="Rectangle 55">
            <a:extLst>
              <a:ext uri="{FF2B5EF4-FFF2-40B4-BE49-F238E27FC236}">
                <a16:creationId xmlns:a16="http://schemas.microsoft.com/office/drawing/2014/main" id="{53A76B26-3019-463E-085E-CF48A1B779EC}"/>
              </a:ext>
            </a:extLst>
          </p:cNvPr>
          <p:cNvSpPr/>
          <p:nvPr/>
        </p:nvSpPr>
        <p:spPr bwMode="auto">
          <a:xfrm>
            <a:off x="2730815" y="3537755"/>
            <a:ext cx="2508570" cy="772476"/>
          </a:xfrm>
          <a:prstGeom prst="rect">
            <a:avLst/>
          </a:prstGeom>
          <a:noFill/>
          <a:ln w="53975" cap="flat" cmpd="sng" algn="ctr">
            <a:solidFill>
              <a:srgbClr val="FF0000"/>
            </a:solidFill>
            <a:prstDash val="dashDot"/>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286681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edge">
                                      <p:cBhvr>
                                        <p:cTn id="7" dur="2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Effect transition="in" filter="randombar(horizontal)">
                                      <p:cBhvr>
                                        <p:cTn id="17" dur="500"/>
                                        <p:tgtEl>
                                          <p:spTgt spid="6">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randombar(horizontal)">
                                      <p:cBhvr>
                                        <p:cTn id="22" dur="5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0" presetClass="exit" presetSubtype="0" fill="hold" grpId="1" nodeType="clickEffect">
                                  <p:stCondLst>
                                    <p:cond delay="0"/>
                                  </p:stCondLst>
                                  <p:childTnLst>
                                    <p:animEffect transition="out" filter="wedge">
                                      <p:cBhvr>
                                        <p:cTn id="26" dur="2000"/>
                                        <p:tgtEl>
                                          <p:spTgt spid="31"/>
                                        </p:tgtEl>
                                      </p:cBhvr>
                                    </p:animEffect>
                                    <p:set>
                                      <p:cBhvr>
                                        <p:cTn id="27" dur="1" fill="hold">
                                          <p:stCondLst>
                                            <p:cond delay="1999"/>
                                          </p:stCondLst>
                                        </p:cTn>
                                        <p:tgtEl>
                                          <p:spTgt spid="3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wedge">
                                      <p:cBhvr>
                                        <p:cTn id="32" dur="20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p:tgtEl>
                                          <p:spTgt spid="29"/>
                                        </p:tgtEl>
                                        <p:attrNameLst>
                                          <p:attrName>ppt_y</p:attrName>
                                        </p:attrNameLst>
                                      </p:cBhvr>
                                      <p:tavLst>
                                        <p:tav tm="0">
                                          <p:val>
                                            <p:strVal val="#ppt_y+#ppt_h*1.125000"/>
                                          </p:val>
                                        </p:tav>
                                        <p:tav tm="100000">
                                          <p:val>
                                            <p:strVal val="#ppt_y"/>
                                          </p:val>
                                        </p:tav>
                                      </p:tavLst>
                                    </p:anim>
                                    <p:animEffect transition="in" filter="wipe(up)">
                                      <p:cBhvr>
                                        <p:cTn id="38" dur="500"/>
                                        <p:tgtEl>
                                          <p:spTgt spid="29"/>
                                        </p:tgtEl>
                                      </p:cBhvr>
                                    </p:animEffect>
                                  </p:childTnLst>
                                </p:cTn>
                              </p:par>
                            </p:childTnLst>
                          </p:cTn>
                        </p:par>
                      </p:childTnLst>
                    </p:cTn>
                  </p:par>
                  <p:par>
                    <p:cTn id="39" fill="hold">
                      <p:stCondLst>
                        <p:cond delay="indefinite"/>
                      </p:stCondLst>
                      <p:childTnLst>
                        <p:par>
                          <p:cTn id="40" fill="hold">
                            <p:stCondLst>
                              <p:cond delay="0"/>
                            </p:stCondLst>
                            <p:childTnLst>
                              <p:par>
                                <p:cTn id="41" presetID="20" presetClass="exit" presetSubtype="0" fill="hold" grpId="1" nodeType="clickEffect">
                                  <p:stCondLst>
                                    <p:cond delay="0"/>
                                  </p:stCondLst>
                                  <p:childTnLst>
                                    <p:animEffect transition="out" filter="wedge">
                                      <p:cBhvr>
                                        <p:cTn id="42" dur="2000"/>
                                        <p:tgtEl>
                                          <p:spTgt spid="32"/>
                                        </p:tgtEl>
                                      </p:cBhvr>
                                    </p:animEffect>
                                    <p:set>
                                      <p:cBhvr>
                                        <p:cTn id="43" dur="1" fill="hold">
                                          <p:stCondLst>
                                            <p:cond delay="1999"/>
                                          </p:stCondLst>
                                        </p:cTn>
                                        <p:tgtEl>
                                          <p:spTgt spid="32"/>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20" presetClass="entr" presetSubtype="0" fill="hold" grpId="0" nodeType="clickEffect">
                                  <p:stCondLst>
                                    <p:cond delay="0"/>
                                  </p:stCondLst>
                                  <p:childTnLst>
                                    <p:set>
                                      <p:cBhvr>
                                        <p:cTn id="47" dur="1" fill="hold">
                                          <p:stCondLst>
                                            <p:cond delay="0"/>
                                          </p:stCondLst>
                                        </p:cTn>
                                        <p:tgtEl>
                                          <p:spTgt spid="35"/>
                                        </p:tgtEl>
                                        <p:attrNameLst>
                                          <p:attrName>style.visibility</p:attrName>
                                        </p:attrNameLst>
                                      </p:cBhvr>
                                      <p:to>
                                        <p:strVal val="visible"/>
                                      </p:to>
                                    </p:set>
                                    <p:animEffect transition="in" filter="wedge">
                                      <p:cBhvr>
                                        <p:cTn id="48" dur="2000"/>
                                        <p:tgtEl>
                                          <p:spTgt spid="35"/>
                                        </p:tgtEl>
                                      </p:cBhvr>
                                    </p:animEffec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fill="hold"/>
                                        <p:tgtEl>
                                          <p:spTgt spid="33"/>
                                        </p:tgtEl>
                                        <p:attrNameLst>
                                          <p:attrName>ppt_x</p:attrName>
                                        </p:attrNameLst>
                                      </p:cBhvr>
                                      <p:tavLst>
                                        <p:tav tm="0">
                                          <p:val>
                                            <p:strVal val="#ppt_x"/>
                                          </p:val>
                                        </p:tav>
                                        <p:tav tm="100000">
                                          <p:val>
                                            <p:strVal val="#ppt_x"/>
                                          </p:val>
                                        </p:tav>
                                      </p:tavLst>
                                    </p:anim>
                                    <p:anim calcmode="lin" valueType="num">
                                      <p:cBhvr additive="base">
                                        <p:cTn id="5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0" presetClass="exit" presetSubtype="0" fill="hold" grpId="1" nodeType="clickEffect">
                                  <p:stCondLst>
                                    <p:cond delay="0"/>
                                  </p:stCondLst>
                                  <p:childTnLst>
                                    <p:animEffect transition="out" filter="wedge">
                                      <p:cBhvr>
                                        <p:cTn id="58" dur="2000"/>
                                        <p:tgtEl>
                                          <p:spTgt spid="35"/>
                                        </p:tgtEl>
                                      </p:cBhvr>
                                    </p:animEffect>
                                    <p:set>
                                      <p:cBhvr>
                                        <p:cTn id="59" dur="1" fill="hold">
                                          <p:stCondLst>
                                            <p:cond delay="1999"/>
                                          </p:stCondLst>
                                        </p:cTn>
                                        <p:tgtEl>
                                          <p:spTgt spid="35"/>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0" presetClass="entr" presetSubtype="0"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edge">
                                      <p:cBhvr>
                                        <p:cTn id="64" dur="2000"/>
                                        <p:tgtEl>
                                          <p:spTgt spid="56"/>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4" fill="hold" grpId="0" nodeType="clickEffect">
                                  <p:stCondLst>
                                    <p:cond delay="0"/>
                                  </p:stCondLst>
                                  <p:childTnLst>
                                    <p:set>
                                      <p:cBhvr>
                                        <p:cTn id="68" dur="1" fill="hold">
                                          <p:stCondLst>
                                            <p:cond delay="0"/>
                                          </p:stCondLst>
                                        </p:cTn>
                                        <p:tgtEl>
                                          <p:spTgt spid="55"/>
                                        </p:tgtEl>
                                        <p:attrNameLst>
                                          <p:attrName>style.visibility</p:attrName>
                                        </p:attrNameLst>
                                      </p:cBhvr>
                                      <p:to>
                                        <p:strVal val="visible"/>
                                      </p:to>
                                    </p:set>
                                    <p:anim calcmode="lin" valueType="num">
                                      <p:cBhvr additive="base">
                                        <p:cTn id="69" dur="500"/>
                                        <p:tgtEl>
                                          <p:spTgt spid="55"/>
                                        </p:tgtEl>
                                        <p:attrNameLst>
                                          <p:attrName>ppt_y</p:attrName>
                                        </p:attrNameLst>
                                      </p:cBhvr>
                                      <p:tavLst>
                                        <p:tav tm="0">
                                          <p:val>
                                            <p:strVal val="#ppt_y+#ppt_h*1.125000"/>
                                          </p:val>
                                        </p:tav>
                                        <p:tav tm="100000">
                                          <p:val>
                                            <p:strVal val="#ppt_y"/>
                                          </p:val>
                                        </p:tav>
                                      </p:tavLst>
                                    </p:anim>
                                    <p:animEffect transition="in" filter="wipe(up)">
                                      <p:cBhvr>
                                        <p:cTn id="70" dur="500"/>
                                        <p:tgtEl>
                                          <p:spTgt spid="55"/>
                                        </p:tgtEl>
                                      </p:cBhvr>
                                    </p:animEffect>
                                  </p:childTnLst>
                                </p:cTn>
                              </p:par>
                            </p:childTnLst>
                          </p:cTn>
                        </p:par>
                      </p:childTnLst>
                    </p:cTn>
                  </p:par>
                  <p:par>
                    <p:cTn id="71" fill="hold">
                      <p:stCondLst>
                        <p:cond delay="indefinite"/>
                      </p:stCondLst>
                      <p:childTnLst>
                        <p:par>
                          <p:cTn id="72" fill="hold">
                            <p:stCondLst>
                              <p:cond delay="0"/>
                            </p:stCondLst>
                            <p:childTnLst>
                              <p:par>
                                <p:cTn id="73" presetID="20" presetClass="exit" presetSubtype="0" fill="hold" grpId="1" nodeType="clickEffect">
                                  <p:stCondLst>
                                    <p:cond delay="0"/>
                                  </p:stCondLst>
                                  <p:childTnLst>
                                    <p:animEffect transition="out" filter="wedge">
                                      <p:cBhvr>
                                        <p:cTn id="74" dur="2000"/>
                                        <p:tgtEl>
                                          <p:spTgt spid="56"/>
                                        </p:tgtEl>
                                      </p:cBhvr>
                                    </p:animEffect>
                                    <p:set>
                                      <p:cBhvr>
                                        <p:cTn id="75" dur="1" fill="hold">
                                          <p:stCondLst>
                                            <p:cond delay="1999"/>
                                          </p:stCondLst>
                                        </p:cTn>
                                        <p:tgtEl>
                                          <p:spTgt spid="56"/>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0" presetClass="entr" presetSubtype="0" fill="hold" grpId="0" nodeType="click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edge">
                                      <p:cBhvr>
                                        <p:cTn id="80" dur="2000"/>
                                        <p:tgtEl>
                                          <p:spTgt spid="36"/>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4"/>
                                        </p:tgtEl>
                                        <p:attrNameLst>
                                          <p:attrName>style.visibility</p:attrName>
                                        </p:attrNameLst>
                                      </p:cBhvr>
                                      <p:to>
                                        <p:strVal val="visible"/>
                                      </p:to>
                                    </p:set>
                                    <p:anim calcmode="lin" valueType="num">
                                      <p:cBhvr additive="base">
                                        <p:cTn id="85" dur="500" fill="hold"/>
                                        <p:tgtEl>
                                          <p:spTgt spid="34"/>
                                        </p:tgtEl>
                                        <p:attrNameLst>
                                          <p:attrName>ppt_x</p:attrName>
                                        </p:attrNameLst>
                                      </p:cBhvr>
                                      <p:tavLst>
                                        <p:tav tm="0">
                                          <p:val>
                                            <p:strVal val="#ppt_x"/>
                                          </p:val>
                                        </p:tav>
                                        <p:tav tm="100000">
                                          <p:val>
                                            <p:strVal val="#ppt_x"/>
                                          </p:val>
                                        </p:tav>
                                      </p:tavLst>
                                    </p:anim>
                                    <p:anim calcmode="lin" valueType="num">
                                      <p:cBhvr additive="base">
                                        <p:cTn id="8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0" presetClass="exit" presetSubtype="0" fill="hold" grpId="1" nodeType="clickEffect">
                                  <p:stCondLst>
                                    <p:cond delay="0"/>
                                  </p:stCondLst>
                                  <p:childTnLst>
                                    <p:animEffect transition="out" filter="wedge">
                                      <p:cBhvr>
                                        <p:cTn id="90" dur="2000"/>
                                        <p:tgtEl>
                                          <p:spTgt spid="36"/>
                                        </p:tgtEl>
                                      </p:cBhvr>
                                    </p:animEffect>
                                    <p:set>
                                      <p:cBhvr>
                                        <p:cTn id="91" dur="1" fill="hold">
                                          <p:stCondLst>
                                            <p:cond delay="19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9" grpId="0"/>
      <p:bldP spid="31" grpId="0" animBg="1"/>
      <p:bldP spid="31" grpId="1" animBg="1"/>
      <p:bldP spid="32" grpId="0" animBg="1"/>
      <p:bldP spid="32" grpId="1" animBg="1"/>
      <p:bldP spid="33" grpId="0"/>
      <p:bldP spid="34" grpId="0"/>
      <p:bldP spid="35" grpId="0" animBg="1"/>
      <p:bldP spid="35" grpId="1" animBg="1"/>
      <p:bldP spid="36" grpId="0" animBg="1"/>
      <p:bldP spid="36" grpId="1" animBg="1"/>
      <p:bldP spid="55" grpId="0"/>
      <p:bldP spid="56" grpId="0" animBg="1"/>
      <p:bldP spid="56"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7F2269-F287-C809-9F65-E4538BB7084B}"/>
              </a:ext>
            </a:extLst>
          </p:cNvPr>
          <p:cNvSpPr>
            <a:spLocks noGrp="1"/>
          </p:cNvSpPr>
          <p:nvPr>
            <p:ph type="title"/>
          </p:nvPr>
        </p:nvSpPr>
        <p:spPr/>
        <p:txBody>
          <a:bodyPr/>
          <a:lstStyle/>
          <a:p>
            <a:r>
              <a:rPr lang="en-GB" dirty="0"/>
              <a:t>Problem 1</a:t>
            </a:r>
          </a:p>
        </p:txBody>
      </p:sp>
      <p:graphicFrame>
        <p:nvGraphicFramePr>
          <p:cNvPr id="8" name="Content Placeholder 7">
            <a:extLst>
              <a:ext uri="{FF2B5EF4-FFF2-40B4-BE49-F238E27FC236}">
                <a16:creationId xmlns:a16="http://schemas.microsoft.com/office/drawing/2014/main" id="{28861DBB-6F8B-2580-2411-3D82CD6DAA88}"/>
              </a:ext>
            </a:extLst>
          </p:cNvPr>
          <p:cNvGraphicFramePr>
            <a:graphicFrameLocks noGrp="1"/>
          </p:cNvGraphicFramePr>
          <p:nvPr>
            <p:ph idx="1"/>
            <p:extLst>
              <p:ext uri="{D42A27DB-BD31-4B8C-83A1-F6EECF244321}">
                <p14:modId xmlns:p14="http://schemas.microsoft.com/office/powerpoint/2010/main" val="755466059"/>
              </p:ext>
            </p:extLst>
          </p:nvPr>
        </p:nvGraphicFramePr>
        <p:xfrm>
          <a:off x="457200" y="1600200"/>
          <a:ext cx="8229600" cy="493776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1527621484"/>
                    </a:ext>
                  </a:extLst>
                </a:gridCol>
                <a:gridCol w="5029200">
                  <a:extLst>
                    <a:ext uri="{9D8B030D-6E8A-4147-A177-3AD203B41FA5}">
                      <a16:colId xmlns:a16="http://schemas.microsoft.com/office/drawing/2014/main" val="2719248658"/>
                    </a:ext>
                  </a:extLst>
                </a:gridCol>
              </a:tblGrid>
              <a:tr h="370840">
                <a:tc>
                  <a:txBody>
                    <a:bodyPr/>
                    <a:lstStyle/>
                    <a:p>
                      <a:r>
                        <a:rPr lang="en-GB" sz="1400" b="0" dirty="0">
                          <a:solidFill>
                            <a:schemeClr val="tx1"/>
                          </a:solidFill>
                        </a:rPr>
                        <a:t>START</a:t>
                      </a:r>
                    </a:p>
                  </a:txBody>
                  <a:tcPr/>
                </a:tc>
                <a:tc>
                  <a:txBody>
                    <a:bodyPr/>
                    <a:lstStyle/>
                    <a:p>
                      <a:r>
                        <a:rPr lang="en-GB" sz="1400" b="0" dirty="0">
                          <a:solidFill>
                            <a:schemeClr val="tx1"/>
                          </a:solidFill>
                        </a:rPr>
                        <a:t>import </a:t>
                      </a:r>
                      <a:r>
                        <a:rPr lang="en-GB" sz="1400" b="0" dirty="0" err="1">
                          <a:solidFill>
                            <a:schemeClr val="tx1"/>
                          </a:solidFill>
                        </a:rPr>
                        <a:t>java.util.Scanner</a:t>
                      </a:r>
                      <a:r>
                        <a:rPr lang="en-GB" sz="1400" b="0" dirty="0">
                          <a:solidFill>
                            <a:schemeClr val="tx1"/>
                          </a:solidFill>
                        </a:rPr>
                        <a:t>;</a:t>
                      </a:r>
                    </a:p>
                    <a:p>
                      <a:endParaRPr lang="en-GB" sz="1400" b="0" dirty="0">
                        <a:solidFill>
                          <a:schemeClr val="tx1"/>
                        </a:solidFill>
                      </a:endParaRPr>
                    </a:p>
                    <a:p>
                      <a:r>
                        <a:rPr lang="en-GB" sz="1400" b="0" dirty="0">
                          <a:solidFill>
                            <a:schemeClr val="tx1"/>
                          </a:solidFill>
                        </a:rPr>
                        <a:t>public class Circle {</a:t>
                      </a:r>
                    </a:p>
                    <a:p>
                      <a:pPr marL="452438" indent="0">
                        <a:tabLst/>
                      </a:pPr>
                      <a:r>
                        <a:rPr lang="en-GB" sz="1400" b="0" dirty="0">
                          <a:solidFill>
                            <a:schemeClr val="tx1"/>
                          </a:solidFill>
                        </a:rPr>
                        <a:t>public static void main (String[] </a:t>
                      </a:r>
                      <a:r>
                        <a:rPr lang="en-GB" sz="1400" b="0" dirty="0" err="1">
                          <a:solidFill>
                            <a:schemeClr val="tx1"/>
                          </a:solidFill>
                        </a:rPr>
                        <a:t>args</a:t>
                      </a:r>
                      <a:r>
                        <a:rPr lang="en-GB" sz="1400" b="0" dirty="0">
                          <a:solidFill>
                            <a:schemeClr val="tx1"/>
                          </a:solidFill>
                        </a:rPr>
                        <a:t>) {</a:t>
                      </a:r>
                    </a:p>
                    <a:p>
                      <a:pPr marL="758825" indent="0">
                        <a:tabLst/>
                      </a:pPr>
                      <a:r>
                        <a:rPr lang="en-GB" sz="1400" b="0" dirty="0">
                          <a:solidFill>
                            <a:schemeClr val="tx1"/>
                          </a:solidFill>
                        </a:rPr>
                        <a:t>double radius = 0.0, area = 0.0;</a:t>
                      </a:r>
                    </a:p>
                    <a:p>
                      <a:endParaRPr lang="en-GB" sz="1400" b="0" dirty="0">
                        <a:solidFill>
                          <a:schemeClr val="tx1"/>
                        </a:solidFill>
                      </a:endParaRPr>
                    </a:p>
                    <a:p>
                      <a:pPr marL="758825" indent="0">
                        <a:tabLst/>
                      </a:pPr>
                      <a:r>
                        <a:rPr lang="en-GB" sz="1400" b="0" dirty="0">
                          <a:solidFill>
                            <a:schemeClr val="tx1"/>
                          </a:solidFill>
                        </a:rPr>
                        <a:t>Scanner scan = new Scanner (</a:t>
                      </a:r>
                      <a:r>
                        <a:rPr lang="en-GB" sz="1400" b="0" dirty="0" err="1">
                          <a:solidFill>
                            <a:schemeClr val="tx1"/>
                          </a:solidFill>
                        </a:rPr>
                        <a:t>System.in</a:t>
                      </a:r>
                      <a:r>
                        <a:rPr lang="en-GB" sz="1400" b="0" dirty="0">
                          <a:solidFill>
                            <a:schemeClr val="tx1"/>
                          </a:solidFill>
                        </a:rPr>
                        <a:t>);</a:t>
                      </a:r>
                    </a:p>
                    <a:p>
                      <a:pPr marL="758825" indent="0">
                        <a:tabLst/>
                      </a:pPr>
                      <a:endParaRPr lang="en-GB" sz="1400" b="0" dirty="0">
                        <a:solidFill>
                          <a:schemeClr val="tx1"/>
                        </a:solidFill>
                      </a:endParaRPr>
                    </a:p>
                  </a:txBody>
                  <a:tcPr/>
                </a:tc>
                <a:extLst>
                  <a:ext uri="{0D108BD9-81ED-4DB2-BD59-A6C34878D82A}">
                    <a16:rowId xmlns:a16="http://schemas.microsoft.com/office/drawing/2014/main" val="1721186470"/>
                  </a:ext>
                </a:extLst>
              </a:tr>
              <a:tr h="370840">
                <a:tc>
                  <a:txBody>
                    <a:bodyPr/>
                    <a:lstStyle/>
                    <a:p>
                      <a:pPr marL="271463" indent="0">
                        <a:tabLst/>
                      </a:pPr>
                      <a:r>
                        <a:rPr lang="en-GB" sz="1400" dirty="0">
                          <a:solidFill>
                            <a:schemeClr val="tx1"/>
                          </a:solidFill>
                        </a:rPr>
                        <a:t>READ radius</a:t>
                      </a:r>
                    </a:p>
                  </a:txBody>
                  <a:tcPr/>
                </a:tc>
                <a:tc>
                  <a:txBody>
                    <a:bodyPr/>
                    <a:lstStyle/>
                    <a:p>
                      <a:pPr marL="758825" indent="0">
                        <a:tabLst/>
                      </a:pPr>
                      <a:r>
                        <a:rPr lang="en-GB" sz="1400" dirty="0" err="1">
                          <a:solidFill>
                            <a:schemeClr val="tx1"/>
                          </a:solidFill>
                        </a:rPr>
                        <a:t>System.out.print</a:t>
                      </a:r>
                      <a:r>
                        <a:rPr lang="en-GB" sz="1400" dirty="0">
                          <a:solidFill>
                            <a:schemeClr val="tx1"/>
                          </a:solidFill>
                        </a:rPr>
                        <a:t> (“Enter radius</a:t>
                      </a:r>
                      <a:r>
                        <a:rPr lang="en-GB" sz="1400" dirty="0">
                          <a:solidFill>
                            <a:schemeClr val="tx1"/>
                          </a:solidFill>
                          <a:sym typeface="Wingdings" pitchFamily="2" charset="2"/>
                        </a:rPr>
                        <a:t>”);</a:t>
                      </a:r>
                      <a:endParaRPr lang="en-GB" sz="1400" dirty="0">
                        <a:solidFill>
                          <a:schemeClr val="tx1"/>
                        </a:solidFill>
                      </a:endParaRPr>
                    </a:p>
                    <a:p>
                      <a:pPr marL="758825" indent="0">
                        <a:tabLst/>
                      </a:pPr>
                      <a:r>
                        <a:rPr lang="en-GB" sz="1400" dirty="0">
                          <a:solidFill>
                            <a:schemeClr val="tx1"/>
                          </a:solidFill>
                        </a:rPr>
                        <a:t>radius = </a:t>
                      </a:r>
                      <a:r>
                        <a:rPr lang="en-GB" sz="1400" dirty="0" err="1">
                          <a:solidFill>
                            <a:schemeClr val="tx1"/>
                          </a:solidFill>
                        </a:rPr>
                        <a:t>scan.nextDouble</a:t>
                      </a:r>
                      <a:r>
                        <a:rPr lang="en-GB" sz="1400" dirty="0">
                          <a:solidFill>
                            <a:schemeClr val="tx1"/>
                          </a:solidFill>
                        </a:rPr>
                        <a:t>();</a:t>
                      </a:r>
                    </a:p>
                    <a:p>
                      <a:pPr marL="758825" indent="0">
                        <a:tabLst/>
                      </a:pPr>
                      <a:endParaRPr lang="en-GB" sz="1400" dirty="0">
                        <a:solidFill>
                          <a:schemeClr val="tx1"/>
                        </a:solidFill>
                      </a:endParaRPr>
                    </a:p>
                  </a:txBody>
                  <a:tcPr/>
                </a:tc>
                <a:extLst>
                  <a:ext uri="{0D108BD9-81ED-4DB2-BD59-A6C34878D82A}">
                    <a16:rowId xmlns:a16="http://schemas.microsoft.com/office/drawing/2014/main" val="177593955"/>
                  </a:ext>
                </a:extLst>
              </a:tr>
              <a:tr h="370840">
                <a:tc>
                  <a:txBody>
                    <a:bodyPr/>
                    <a:lstStyle/>
                    <a:p>
                      <a:pPr marL="271463" indent="0">
                        <a:tabLst/>
                      </a:pPr>
                      <a:r>
                        <a:rPr lang="en-GB" sz="1400" dirty="0">
                          <a:solidFill>
                            <a:schemeClr val="tx1"/>
                          </a:solidFill>
                        </a:rPr>
                        <a:t>IF (radius &gt; 0)</a:t>
                      </a:r>
                    </a:p>
                    <a:p>
                      <a:pPr marL="498475" marR="0" lvl="0" indent="0" algn="l" defTabSz="914400" rtl="0" eaLnBrk="1" fontAlgn="auto" latinLnBrk="0" hangingPunct="1">
                        <a:lnSpc>
                          <a:spcPct val="100000"/>
                        </a:lnSpc>
                        <a:spcBef>
                          <a:spcPts val="0"/>
                        </a:spcBef>
                        <a:spcAft>
                          <a:spcPts val="0"/>
                        </a:spcAft>
                        <a:buClrTx/>
                        <a:buSzTx/>
                        <a:buFontTx/>
                        <a:buNone/>
                        <a:tabLst/>
                        <a:defRPr/>
                      </a:pPr>
                      <a:r>
                        <a:rPr lang="en-GB" sz="1400" dirty="0">
                          <a:solidFill>
                            <a:schemeClr val="tx1"/>
                          </a:solidFill>
                        </a:rPr>
                        <a:t>Area = radius * radius * 3.14</a:t>
                      </a:r>
                    </a:p>
                    <a:p>
                      <a:pPr marL="498475" indent="0">
                        <a:tabLst/>
                      </a:pPr>
                      <a:r>
                        <a:rPr lang="en-GB" sz="1400" dirty="0">
                          <a:solidFill>
                            <a:schemeClr val="tx1"/>
                          </a:solidFill>
                        </a:rPr>
                        <a:t>PRINT area</a:t>
                      </a:r>
                    </a:p>
                    <a:p>
                      <a:pPr marL="668338" indent="0">
                        <a:tabLst/>
                      </a:pPr>
                      <a:endParaRPr lang="en-GB" sz="1400" dirty="0">
                        <a:solidFill>
                          <a:schemeClr val="tx1"/>
                        </a:solidFill>
                      </a:endParaRPr>
                    </a:p>
                  </a:txBody>
                  <a:tcPr/>
                </a:tc>
                <a:tc>
                  <a:txBody>
                    <a:bodyPr/>
                    <a:lstStyle/>
                    <a:p>
                      <a:pPr marL="758825" indent="0">
                        <a:tabLst/>
                      </a:pPr>
                      <a:r>
                        <a:rPr lang="en-GB" sz="1400" dirty="0">
                          <a:solidFill>
                            <a:schemeClr val="tx1"/>
                          </a:solidFill>
                        </a:rPr>
                        <a:t>if (radius &gt; 0) {</a:t>
                      </a:r>
                    </a:p>
                    <a:p>
                      <a:pPr marL="1246188" indent="0">
                        <a:tabLst/>
                      </a:pPr>
                      <a:r>
                        <a:rPr lang="en-GB" sz="1400" dirty="0">
                          <a:solidFill>
                            <a:schemeClr val="tx1"/>
                          </a:solidFill>
                        </a:rPr>
                        <a:t>area = radius * radius * 3.14;</a:t>
                      </a:r>
                    </a:p>
                    <a:p>
                      <a:pPr marL="1246188" indent="0">
                        <a:tabLst/>
                      </a:pPr>
                      <a:r>
                        <a:rPr lang="en-GB" sz="1400" dirty="0" err="1">
                          <a:solidFill>
                            <a:schemeClr val="tx1"/>
                          </a:solidFill>
                        </a:rPr>
                        <a:t>System.out.println</a:t>
                      </a:r>
                      <a:r>
                        <a:rPr lang="en-GB" sz="1400" dirty="0">
                          <a:solidFill>
                            <a:schemeClr val="tx1"/>
                          </a:solidFill>
                        </a:rPr>
                        <a:t> (“Area = “ + area);</a:t>
                      </a:r>
                    </a:p>
                    <a:p>
                      <a:pPr marL="758825" indent="0">
                        <a:tabLst/>
                      </a:pPr>
                      <a:r>
                        <a:rPr lang="en-GB" sz="1400" dirty="0">
                          <a:solidFill>
                            <a:schemeClr val="tx1"/>
                          </a:solidFill>
                        </a:rPr>
                        <a:t>}</a:t>
                      </a:r>
                    </a:p>
                    <a:p>
                      <a:pPr marL="758825" indent="0">
                        <a:tabLst/>
                      </a:pPr>
                      <a:endParaRPr lang="en-GB" sz="1400" dirty="0">
                        <a:solidFill>
                          <a:schemeClr val="tx1"/>
                        </a:solidFill>
                      </a:endParaRPr>
                    </a:p>
                  </a:txBody>
                  <a:tcPr/>
                </a:tc>
                <a:extLst>
                  <a:ext uri="{0D108BD9-81ED-4DB2-BD59-A6C34878D82A}">
                    <a16:rowId xmlns:a16="http://schemas.microsoft.com/office/drawing/2014/main" val="2623693020"/>
                  </a:ext>
                </a:extLst>
              </a:tr>
              <a:tr h="370840">
                <a:tc>
                  <a:txBody>
                    <a:bodyPr/>
                    <a:lstStyle/>
                    <a:p>
                      <a:pPr marL="271463" indent="0">
                        <a:tabLst/>
                      </a:pPr>
                      <a:r>
                        <a:rPr lang="en-GB" sz="1400" dirty="0">
                          <a:solidFill>
                            <a:schemeClr val="tx1"/>
                          </a:solidFill>
                        </a:rPr>
                        <a:t>ELSE</a:t>
                      </a:r>
                    </a:p>
                    <a:p>
                      <a:pPr marL="498475" indent="0">
                        <a:tabLst/>
                      </a:pPr>
                      <a:r>
                        <a:rPr lang="en-GB" sz="1400" dirty="0">
                          <a:solidFill>
                            <a:schemeClr val="tx1"/>
                          </a:solidFill>
                        </a:rPr>
                        <a:t>PRINT “radius must  positive”</a:t>
                      </a:r>
                    </a:p>
                    <a:p>
                      <a:pPr marL="271463" indent="0">
                        <a:tabLst/>
                      </a:pPr>
                      <a:r>
                        <a:rPr lang="en-GB" sz="1400" dirty="0">
                          <a:solidFill>
                            <a:schemeClr val="tx1"/>
                          </a:solidFill>
                        </a:rPr>
                        <a:t>ENDIF</a:t>
                      </a:r>
                    </a:p>
                  </a:txBody>
                  <a:tcPr/>
                </a:tc>
                <a:tc>
                  <a:txBody>
                    <a:bodyPr/>
                    <a:lstStyle/>
                    <a:p>
                      <a:pPr marL="758825" indent="0">
                        <a:tabLst/>
                      </a:pPr>
                      <a:r>
                        <a:rPr lang="en-GB" sz="1400" dirty="0">
                          <a:solidFill>
                            <a:schemeClr val="tx1"/>
                          </a:solidFill>
                        </a:rPr>
                        <a:t>else</a:t>
                      </a:r>
                    </a:p>
                    <a:p>
                      <a:pPr marL="1246188" indent="0">
                        <a:tabLst/>
                      </a:pPr>
                      <a:r>
                        <a:rPr lang="en-GB" sz="1400" dirty="0" err="1">
                          <a:solidFill>
                            <a:schemeClr val="tx1"/>
                          </a:solidFill>
                        </a:rPr>
                        <a:t>System.out.println</a:t>
                      </a:r>
                      <a:r>
                        <a:rPr lang="en-GB" sz="1400" dirty="0">
                          <a:solidFill>
                            <a:schemeClr val="tx1"/>
                          </a:solidFill>
                        </a:rPr>
                        <a:t> (“radius must positive”);</a:t>
                      </a:r>
                    </a:p>
                  </a:txBody>
                  <a:tcPr/>
                </a:tc>
                <a:extLst>
                  <a:ext uri="{0D108BD9-81ED-4DB2-BD59-A6C34878D82A}">
                    <a16:rowId xmlns:a16="http://schemas.microsoft.com/office/drawing/2014/main" val="2490702822"/>
                  </a:ext>
                </a:extLst>
              </a:tr>
              <a:tr h="370840">
                <a:tc>
                  <a:txBody>
                    <a:bodyPr/>
                    <a:lstStyle/>
                    <a:p>
                      <a:r>
                        <a:rPr lang="en-GB" sz="1400" dirty="0">
                          <a:solidFill>
                            <a:schemeClr val="tx1"/>
                          </a:solidFill>
                        </a:rPr>
                        <a:t>END</a:t>
                      </a:r>
                    </a:p>
                  </a:txBody>
                  <a:tcPr/>
                </a:tc>
                <a:tc>
                  <a:txBody>
                    <a:bodyPr/>
                    <a:lstStyle/>
                    <a:p>
                      <a:pPr marL="452438" indent="0">
                        <a:tabLst/>
                      </a:pPr>
                      <a:r>
                        <a:rPr lang="en-GB" sz="1400" dirty="0">
                          <a:solidFill>
                            <a:schemeClr val="tx1"/>
                          </a:solidFill>
                        </a:rPr>
                        <a:t>}</a:t>
                      </a:r>
                    </a:p>
                    <a:p>
                      <a:r>
                        <a:rPr lang="en-GB" sz="1400" dirty="0">
                          <a:solidFill>
                            <a:schemeClr val="tx1"/>
                          </a:solidFill>
                        </a:rPr>
                        <a:t>}</a:t>
                      </a:r>
                    </a:p>
                  </a:txBody>
                  <a:tcPr/>
                </a:tc>
                <a:extLst>
                  <a:ext uri="{0D108BD9-81ED-4DB2-BD59-A6C34878D82A}">
                    <a16:rowId xmlns:a16="http://schemas.microsoft.com/office/drawing/2014/main" val="1972754064"/>
                  </a:ext>
                </a:extLst>
              </a:tr>
            </a:tbl>
          </a:graphicData>
        </a:graphic>
      </p:graphicFrame>
      <p:sp>
        <p:nvSpPr>
          <p:cNvPr id="5" name="Slide Number Placeholder 4">
            <a:extLst>
              <a:ext uri="{FF2B5EF4-FFF2-40B4-BE49-F238E27FC236}">
                <a16:creationId xmlns:a16="http://schemas.microsoft.com/office/drawing/2014/main" id="{835D0796-6ABA-3087-5348-ECCFA69CAF9A}"/>
              </a:ext>
            </a:extLst>
          </p:cNvPr>
          <p:cNvSpPr>
            <a:spLocks noGrp="1"/>
          </p:cNvSpPr>
          <p:nvPr>
            <p:ph type="sldNum" sz="quarter" idx="12"/>
          </p:nvPr>
        </p:nvSpPr>
        <p:spPr/>
        <p:txBody>
          <a:bodyPr/>
          <a:lstStyle/>
          <a:p>
            <a:pPr>
              <a:defRPr/>
            </a:pPr>
            <a:fld id="{5D5F26E6-4713-44AB-9D76-78C4739E0060}" type="slidenum">
              <a:rPr lang="en-US" altLang="en-US" smtClean="0"/>
              <a:pPr>
                <a:defRPr/>
              </a:pPr>
              <a:t>32</a:t>
            </a:fld>
            <a:endParaRPr lang="en-US" altLang="en-US"/>
          </a:p>
        </p:txBody>
      </p:sp>
    </p:spTree>
    <p:extLst>
      <p:ext uri="{BB962C8B-B14F-4D97-AF65-F5344CB8AC3E}">
        <p14:creationId xmlns:p14="http://schemas.microsoft.com/office/powerpoint/2010/main" val="26286577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394FFD37-8D2D-9B9C-369C-67EEBF85B7CA}"/>
              </a:ext>
            </a:extLst>
          </p:cNvPr>
          <p:cNvSpPr>
            <a:spLocks noGrp="1" noChangeArrowheads="1"/>
          </p:cNvSpPr>
          <p:nvPr>
            <p:ph type="title"/>
          </p:nvPr>
        </p:nvSpPr>
        <p:spPr/>
        <p:txBody>
          <a:bodyPr lIns="92075" tIns="46038" rIns="92075" bIns="46038"/>
          <a:lstStyle/>
          <a:p>
            <a:pPr eaLnBrk="1" hangingPunct="1"/>
            <a:r>
              <a:rPr lang="en-US" altLang="en-US"/>
              <a:t>Problem 1 (Code segment)</a:t>
            </a:r>
            <a:endParaRPr lang="en-US" altLang="en-US" sz="5400"/>
          </a:p>
        </p:txBody>
      </p:sp>
      <p:sp>
        <p:nvSpPr>
          <p:cNvPr id="48130" name="Rectangle 6">
            <a:extLst>
              <a:ext uri="{FF2B5EF4-FFF2-40B4-BE49-F238E27FC236}">
                <a16:creationId xmlns:a16="http://schemas.microsoft.com/office/drawing/2014/main" id="{2EEC63A4-98A3-325C-4BF6-F53F277F9FD4}"/>
              </a:ext>
            </a:extLst>
          </p:cNvPr>
          <p:cNvSpPr>
            <a:spLocks noChangeArrowheads="1"/>
          </p:cNvSpPr>
          <p:nvPr/>
        </p:nvSpPr>
        <p:spPr bwMode="auto">
          <a:xfrm>
            <a:off x="1995488" y="2071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7174" name="Rectangle 9">
            <a:extLst>
              <a:ext uri="{FF2B5EF4-FFF2-40B4-BE49-F238E27FC236}">
                <a16:creationId xmlns:a16="http://schemas.microsoft.com/office/drawing/2014/main" id="{68E31D96-81E8-EC2C-CD5B-527C6624124D}"/>
              </a:ext>
            </a:extLst>
          </p:cNvPr>
          <p:cNvSpPr>
            <a:spLocks noChangeArrowheads="1"/>
          </p:cNvSpPr>
          <p:nvPr/>
        </p:nvSpPr>
        <p:spPr bwMode="auto">
          <a:xfrm>
            <a:off x="534966" y="2071688"/>
            <a:ext cx="8074068" cy="3840162"/>
          </a:xfrm>
          <a:prstGeom prst="rect">
            <a:avLst/>
          </a:prstGeom>
          <a:noFill/>
          <a:ln w="9525">
            <a:noFill/>
            <a:miter lim="800000"/>
            <a:headEnd/>
            <a:tailEnd/>
          </a:ln>
        </p:spPr>
        <p:txBody>
          <a:bodyPr lIns="92075" tIns="46038" rIns="92075" bIns="46038"/>
          <a:lstStyle/>
          <a:p>
            <a:pPr>
              <a:buFont typeface="Monotype Sorts" pitchFamily="2" charset="2"/>
              <a:buNone/>
            </a:pPr>
            <a:r>
              <a:rPr lang="en-US" altLang="en-US" sz="2400" b="1" dirty="0">
                <a:highlight>
                  <a:srgbClr val="FFFF00"/>
                </a:highlight>
                <a:latin typeface="Courier New" panose="02070309020205020404" pitchFamily="49" charset="0"/>
              </a:rPr>
              <a:t>if</a:t>
            </a:r>
            <a:r>
              <a:rPr lang="en-US" altLang="en-US" sz="2400" b="1" dirty="0">
                <a:latin typeface="Courier New" panose="02070309020205020404" pitchFamily="49" charset="0"/>
              </a:rPr>
              <a:t> (radius &gt; 0) {   </a:t>
            </a:r>
          </a:p>
          <a:p>
            <a:pPr>
              <a:spcBef>
                <a:spcPct val="0"/>
              </a:spcBef>
              <a:buFont typeface="Monotype Sorts" pitchFamily="2" charset="2"/>
              <a:buNone/>
            </a:pPr>
            <a:r>
              <a:rPr lang="en-US" altLang="en-US" sz="2400" b="1" dirty="0">
                <a:latin typeface="Courier New" panose="02070309020205020404" pitchFamily="49" charset="0"/>
              </a:rPr>
              <a:t>  area = radius * radius * 3.14159;</a:t>
            </a:r>
          </a:p>
          <a:p>
            <a:pPr>
              <a:spcBef>
                <a:spcPct val="0"/>
              </a:spcBef>
              <a:buFont typeface="Monotype Sorts" pitchFamily="2" charset="2"/>
              <a:buNone/>
            </a:pPr>
            <a:endParaRPr lang="en-US" altLang="en-US" sz="2400" b="1" dirty="0">
              <a:latin typeface="Courier New" panose="02070309020205020404" pitchFamily="49" charset="0"/>
            </a:endParaRPr>
          </a:p>
          <a:p>
            <a:pPr>
              <a:spcBef>
                <a:spcPct val="0"/>
              </a:spcBef>
              <a:buFont typeface="Monotype Sorts" pitchFamily="2" charset="2"/>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System.out.println</a:t>
            </a:r>
            <a:r>
              <a:rPr lang="en-US" altLang="en-US" sz="2400" b="1" dirty="0">
                <a:latin typeface="Courier New" panose="02070309020205020404" pitchFamily="49" charset="0"/>
              </a:rPr>
              <a:t>("The area for the "</a:t>
            </a:r>
          </a:p>
          <a:p>
            <a:pPr>
              <a:spcBef>
                <a:spcPct val="0"/>
              </a:spcBef>
              <a:buFont typeface="Monotype Sorts" pitchFamily="2" charset="2"/>
              <a:buNone/>
            </a:pPr>
            <a:r>
              <a:rPr lang="en-US" altLang="en-US" sz="2400" b="1" dirty="0">
                <a:latin typeface="Courier New" panose="02070309020205020404" pitchFamily="49" charset="0"/>
              </a:rPr>
              <a:t>    + "circle of radius " + radius + </a:t>
            </a:r>
          </a:p>
          <a:p>
            <a:pPr>
              <a:spcBef>
                <a:spcPct val="0"/>
              </a:spcBef>
              <a:buFont typeface="Monotype Sorts" pitchFamily="2" charset="2"/>
              <a:buNone/>
            </a:pPr>
            <a:r>
              <a:rPr lang="en-US" altLang="en-US" sz="2400" b="1" dirty="0">
                <a:latin typeface="Courier New" panose="02070309020205020404" pitchFamily="49" charset="0"/>
              </a:rPr>
              <a:t>    " is " + area);</a:t>
            </a:r>
          </a:p>
          <a:p>
            <a:pPr>
              <a:spcBef>
                <a:spcPct val="0"/>
              </a:spcBef>
              <a:buFont typeface="Monotype Sorts" pitchFamily="2" charset="2"/>
              <a:buNone/>
            </a:pPr>
            <a:r>
              <a:rPr lang="en-US" altLang="en-US" sz="2400" b="1" dirty="0">
                <a:latin typeface="Courier New" panose="02070309020205020404" pitchFamily="49" charset="0"/>
              </a:rPr>
              <a:t>}</a:t>
            </a:r>
          </a:p>
          <a:p>
            <a:pPr>
              <a:spcBef>
                <a:spcPct val="0"/>
              </a:spcBef>
              <a:buFont typeface="Monotype Sorts" pitchFamily="2" charset="2"/>
              <a:buNone/>
            </a:pPr>
            <a:r>
              <a:rPr lang="en-US" altLang="en-US" sz="2400" b="1" dirty="0">
                <a:highlight>
                  <a:srgbClr val="FFFF00"/>
                </a:highlight>
                <a:latin typeface="Courier New" panose="02070309020205020404" pitchFamily="49" charset="0"/>
              </a:rPr>
              <a:t>else</a:t>
            </a:r>
            <a:r>
              <a:rPr lang="en-US" altLang="en-US" sz="2400" b="1" dirty="0">
                <a:latin typeface="Courier New" panose="02070309020205020404" pitchFamily="49" charset="0"/>
              </a:rPr>
              <a:t> {</a:t>
            </a:r>
          </a:p>
          <a:p>
            <a:pPr>
              <a:spcBef>
                <a:spcPct val="0"/>
              </a:spcBef>
              <a:buFont typeface="Monotype Sorts" pitchFamily="2" charset="2"/>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System.out.println</a:t>
            </a:r>
            <a:r>
              <a:rPr lang="en-US" altLang="en-US" sz="2400" b="1" dirty="0">
                <a:latin typeface="Courier New" panose="02070309020205020404" pitchFamily="49" charset="0"/>
              </a:rPr>
              <a:t>("Negative input");</a:t>
            </a:r>
          </a:p>
          <a:p>
            <a:pPr>
              <a:spcBef>
                <a:spcPct val="0"/>
              </a:spcBef>
              <a:buFont typeface="Monotype Sorts" pitchFamily="2" charset="2"/>
              <a:buNone/>
            </a:pPr>
            <a:r>
              <a:rPr lang="en-US" altLang="en-US" sz="2400" b="1" dirty="0">
                <a:latin typeface="Courier New" panose="02070309020205020404" pitchFamily="49" charset="0"/>
              </a:rPr>
              <a:t>}</a:t>
            </a:r>
          </a:p>
          <a:p>
            <a:pPr marL="342900" indent="-342900">
              <a:spcBef>
                <a:spcPct val="20000"/>
              </a:spcBef>
              <a:buClr>
                <a:schemeClr val="tx2"/>
              </a:buClr>
              <a:buSzPct val="75000"/>
              <a:buFont typeface="Monotype Sorts" pitchFamily="2" charset="2"/>
              <a:buNone/>
              <a:defRPr/>
            </a:pPr>
            <a:endParaRPr lang="en-US" sz="2400" dirty="0">
              <a:latin typeface="+mn-lt"/>
              <a:cs typeface="Times New Roman" pitchFamily="18" charset="0"/>
            </a:endParaRPr>
          </a:p>
        </p:txBody>
      </p:sp>
      <p:sp>
        <p:nvSpPr>
          <p:cNvPr id="48132" name="Slide Number Placeholder 5">
            <a:extLst>
              <a:ext uri="{FF2B5EF4-FFF2-40B4-BE49-F238E27FC236}">
                <a16:creationId xmlns:a16="http://schemas.microsoft.com/office/drawing/2014/main" id="{C1E391FB-93B9-72FC-6FB9-7316488051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FA94358-28D7-4D04-9171-9EC3E026BEA8}" type="slidenum">
              <a:rPr lang="en-US" altLang="en-US" sz="1400" smtClean="0"/>
              <a:pPr>
                <a:spcBef>
                  <a:spcPct val="0"/>
                </a:spcBef>
                <a:buFontTx/>
                <a:buNone/>
              </a:pPr>
              <a:t>33</a:t>
            </a:fld>
            <a:endParaRPr lang="en-US" altLang="en-US" sz="1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lIns="92075" tIns="46038" rIns="92075" bIns="46038"/>
          <a:lstStyle/>
          <a:p>
            <a:pPr eaLnBrk="1" hangingPunct="1"/>
            <a:r>
              <a:rPr lang="en-GB" altLang="en-US"/>
              <a:t>Example</a:t>
            </a:r>
          </a:p>
        </p:txBody>
      </p:sp>
      <p:sp>
        <p:nvSpPr>
          <p:cNvPr id="70659" name="Rectangle 3"/>
          <p:cNvSpPr>
            <a:spLocks noGrp="1" noChangeArrowheads="1"/>
          </p:cNvSpPr>
          <p:nvPr>
            <p:ph type="body" idx="1"/>
          </p:nvPr>
        </p:nvSpPr>
        <p:spPr>
          <a:xfrm>
            <a:off x="457200" y="1600200"/>
            <a:ext cx="8229600" cy="1905000"/>
          </a:xfrm>
          <a:ln>
            <a:solidFill>
              <a:schemeClr val="tx1"/>
            </a:solidFill>
            <a:miter lim="800000"/>
            <a:headEnd/>
            <a:tailEnd/>
          </a:ln>
        </p:spPr>
        <p:txBody>
          <a:bodyPr lIns="92075" tIns="46038" rIns="92075" bIns="46038"/>
          <a:lstStyle/>
          <a:p>
            <a:pPr>
              <a:buFontTx/>
              <a:buNone/>
            </a:pPr>
            <a:r>
              <a:rPr lang="en-US" altLang="en-US" sz="2400" b="1">
                <a:latin typeface="Courier New" panose="02070309020205020404" pitchFamily="49" charset="0"/>
                <a:cs typeface="Courier New" panose="02070309020205020404" pitchFamily="49" charset="0"/>
              </a:rPr>
              <a:t>if (number % 2 == 0)</a:t>
            </a:r>
          </a:p>
          <a:p>
            <a:pPr>
              <a:buFontTx/>
              <a:buNone/>
            </a:pPr>
            <a:r>
              <a:rPr lang="en-US" altLang="en-US" sz="2400" b="1">
                <a:latin typeface="Courier New" panose="02070309020205020404" pitchFamily="49" charset="0"/>
                <a:cs typeface="Courier New" panose="02070309020205020404" pitchFamily="49" charset="0"/>
              </a:rPr>
              <a:t>  System.out.println(number + “ is even”);</a:t>
            </a:r>
          </a:p>
          <a:p>
            <a:pPr>
              <a:buFontTx/>
              <a:buNone/>
            </a:pPr>
            <a:r>
              <a:rPr lang="en-US" altLang="en-US" sz="2400" b="1">
                <a:latin typeface="Courier New" panose="02070309020205020404" pitchFamily="49" charset="0"/>
                <a:cs typeface="Courier New" panose="02070309020205020404" pitchFamily="49" charset="0"/>
              </a:rPr>
              <a:t>else</a:t>
            </a:r>
          </a:p>
          <a:p>
            <a:pPr>
              <a:buFontTx/>
              <a:buNone/>
            </a:pPr>
            <a:r>
              <a:rPr lang="en-US" altLang="en-US" sz="2400" b="1">
                <a:latin typeface="Courier New" panose="02070309020205020404" pitchFamily="49" charset="0"/>
                <a:cs typeface="Courier New" panose="02070309020205020404" pitchFamily="49" charset="0"/>
              </a:rPr>
              <a:t>	System.out.println(number + “ is odd”);</a:t>
            </a:r>
          </a:p>
        </p:txBody>
      </p:sp>
      <p:sp>
        <p:nvSpPr>
          <p:cNvPr id="7066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B331B9A-75E8-41AE-991F-39C01D33D4FB}" type="slidenum">
              <a:rPr lang="en-US" altLang="en-US" sz="1400"/>
              <a:pPr>
                <a:spcBef>
                  <a:spcPct val="0"/>
                </a:spcBef>
                <a:buFontTx/>
                <a:buNone/>
              </a:pPr>
              <a:t>34</a:t>
            </a:fld>
            <a:endParaRPr lang="en-US" altLang="en-US" sz="1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689" name="Rectangle 7168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1691" name="Rectangle 7169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93" name="Rectangle 7169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95" name="Rectangle 7169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97" name="Rectangle 7169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699" name="Freeform: Shape 7169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701" name="Rectangle 7170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82" name="Rectangle 2"/>
          <p:cNvSpPr>
            <a:spLocks noGrp="1" noChangeArrowheads="1"/>
          </p:cNvSpPr>
          <p:nvPr>
            <p:ph type="title"/>
          </p:nvPr>
        </p:nvSpPr>
        <p:spPr>
          <a:xfrm>
            <a:off x="350041" y="586855"/>
            <a:ext cx="2401025" cy="3387497"/>
          </a:xfrm>
        </p:spPr>
        <p:txBody>
          <a:bodyPr lIns="92075" tIns="46038" rIns="92075" bIns="46038" anchor="b">
            <a:normAutofit/>
          </a:bodyPr>
          <a:lstStyle/>
          <a:p>
            <a:pPr algn="r" eaLnBrk="1" hangingPunct="1"/>
            <a:r>
              <a:rPr lang="en-GB" altLang="en-US" sz="3500">
                <a:solidFill>
                  <a:srgbClr val="FFFFFF"/>
                </a:solidFill>
              </a:rPr>
              <a:t>Example</a:t>
            </a:r>
          </a:p>
        </p:txBody>
      </p:sp>
      <p:sp>
        <p:nvSpPr>
          <p:cNvPr id="71683" name="Rectangle 3"/>
          <p:cNvSpPr>
            <a:spLocks noGrp="1" noChangeArrowheads="1"/>
          </p:cNvSpPr>
          <p:nvPr>
            <p:ph type="body" idx="1"/>
          </p:nvPr>
        </p:nvSpPr>
        <p:spPr>
          <a:xfrm>
            <a:off x="3607694" y="649480"/>
            <a:ext cx="4916510" cy="5546047"/>
          </a:xfrm>
        </p:spPr>
        <p:txBody>
          <a:bodyPr lIns="92075" tIns="46038" rIns="92075" bIns="46038" anchor="ctr">
            <a:normAutofit/>
          </a:bodyPr>
          <a:lstStyle/>
          <a:p>
            <a:pPr eaLnBrk="1" hangingPunct="1"/>
            <a:r>
              <a:rPr lang="en-GB" altLang="en-US" sz="1700"/>
              <a:t>Assume you are calculating pay at an hourly rate, and overtime pay (over 40 hours) at 1.5 times the hourly rate.</a:t>
            </a:r>
          </a:p>
          <a:p>
            <a:pPr lvl="1" eaLnBrk="1" hangingPunct="1"/>
            <a:r>
              <a:rPr lang="en-GB" altLang="en-US" sz="1700"/>
              <a:t>IF the hours are greater than 40, THEN the pay is calculated for overtime, or ELSE the pay is calculated in the usual way.</a:t>
            </a:r>
          </a:p>
        </p:txBody>
      </p:sp>
      <p:sp>
        <p:nvSpPr>
          <p:cNvPr id="71684" name="Slide Number Placeholder 3"/>
          <p:cNvSpPr>
            <a:spLocks noGrp="1"/>
          </p:cNvSpPr>
          <p:nvPr>
            <p:ph type="sldNum" sz="quarter" idx="12"/>
          </p:nvPr>
        </p:nvSpPr>
        <p:spPr>
          <a:xfrm>
            <a:off x="8778240" y="6455664"/>
            <a:ext cx="33604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95D1484C-2500-4750-9521-5E88CF583DF8}" type="slidenum">
              <a:rPr lang="en-US" altLang="en-US" sz="1000">
                <a:solidFill>
                  <a:schemeClr val="tx1">
                    <a:lumMod val="50000"/>
                    <a:lumOff val="50000"/>
                  </a:schemeClr>
                </a:solidFill>
              </a:rPr>
              <a:pPr>
                <a:spcBef>
                  <a:spcPct val="0"/>
                </a:spcBef>
                <a:spcAft>
                  <a:spcPts val="600"/>
                </a:spcAft>
                <a:buFontTx/>
                <a:buNone/>
              </a:pPr>
              <a:t>35</a:t>
            </a:fld>
            <a:endParaRPr lang="en-US" altLang="en-US" sz="1000">
              <a:solidFill>
                <a:schemeClr val="tx1">
                  <a:lumMod val="50000"/>
                  <a:lumOff val="50000"/>
                </a:schemeClr>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457200" y="274638"/>
            <a:ext cx="8229600" cy="944562"/>
          </a:xfrm>
        </p:spPr>
        <p:txBody>
          <a:bodyPr lIns="90000" tIns="46800" rIns="90000" bIns="46800" anchor="b"/>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Example Decision Structure</a:t>
            </a:r>
          </a:p>
        </p:txBody>
      </p:sp>
      <p:pic>
        <p:nvPicPr>
          <p:cNvPr id="727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243013"/>
            <a:ext cx="8153400" cy="538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98524A6-231A-4269-B2DC-52D9EC90FA73}" type="slidenum">
              <a:rPr lang="en-US" altLang="en-US" sz="1400"/>
              <a:pPr>
                <a:spcBef>
                  <a:spcPct val="0"/>
                </a:spcBef>
                <a:buFontTx/>
                <a:buNone/>
              </a:pPr>
              <a:t>36</a:t>
            </a:fld>
            <a:endParaRPr lang="en-US" altLang="en-US" sz="1400"/>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Content Placeholder 2"/>
          <p:cNvSpPr>
            <a:spLocks noGrp="1"/>
          </p:cNvSpPr>
          <p:nvPr>
            <p:ph idx="4294967295"/>
          </p:nvPr>
        </p:nvSpPr>
        <p:spPr>
          <a:xfrm>
            <a:off x="404037" y="361506"/>
            <a:ext cx="8335925" cy="6134987"/>
          </a:xfrm>
        </p:spPr>
        <p:txBody>
          <a:bodyPr lIns="92075" tIns="46038" rIns="92075" bIns="46038"/>
          <a:lstStyle/>
          <a:p>
            <a:pPr eaLnBrk="1" hangingPunct="1">
              <a:buFontTx/>
              <a:buNone/>
            </a:pPr>
            <a:r>
              <a:rPr lang="en-US" altLang="en-US" sz="1800" b="1" dirty="0">
                <a:latin typeface="Courier New" panose="02070309020205020404" pitchFamily="49" charset="0"/>
                <a:cs typeface="Courier New" panose="02070309020205020404" pitchFamily="49" charset="0"/>
              </a:rPr>
              <a:t>import </a:t>
            </a:r>
            <a:r>
              <a:rPr lang="en-US" altLang="en-US" sz="1800" b="1" dirty="0" err="1">
                <a:latin typeface="Courier New" panose="02070309020205020404" pitchFamily="49" charset="0"/>
                <a:cs typeface="Courier New" panose="02070309020205020404" pitchFamily="49" charset="0"/>
              </a:rPr>
              <a:t>java.util.Scanner</a:t>
            </a:r>
            <a:r>
              <a:rPr lang="en-US" altLang="en-US" sz="1800" b="1" dirty="0">
                <a:latin typeface="Courier New" panose="02070309020205020404" pitchFamily="49" charset="0"/>
                <a:cs typeface="Courier New" panose="02070309020205020404" pitchFamily="49" charset="0"/>
              </a:rPr>
              <a:t>;</a:t>
            </a:r>
          </a:p>
          <a:p>
            <a:pPr eaLnBrk="1" hangingPunct="1">
              <a:buFontTx/>
              <a:buNone/>
            </a:pPr>
            <a:endParaRPr lang="en-US" altLang="en-US" sz="700" b="1" dirty="0">
              <a:latin typeface="Courier New" panose="02070309020205020404" pitchFamily="49" charset="0"/>
              <a:cs typeface="Courier New" panose="02070309020205020404" pitchFamily="49" charset="0"/>
            </a:endParaRPr>
          </a:p>
          <a:p>
            <a:pPr eaLnBrk="1" hangingPunct="1">
              <a:buFontTx/>
              <a:buNone/>
            </a:pPr>
            <a:r>
              <a:rPr lang="en-US" altLang="en-US" sz="1800" b="1" dirty="0">
                <a:latin typeface="Courier New" panose="02070309020205020404" pitchFamily="49" charset="0"/>
                <a:cs typeface="Courier New" panose="02070309020205020404" pitchFamily="49" charset="0"/>
              </a:rPr>
              <a:t>class </a:t>
            </a:r>
            <a:r>
              <a:rPr lang="en-US" altLang="en-US" sz="1800" b="1" dirty="0" err="1">
                <a:latin typeface="Courier New" panose="02070309020205020404" pitchFamily="49" charset="0"/>
                <a:cs typeface="Courier New" panose="02070309020205020404" pitchFamily="49" charset="0"/>
              </a:rPr>
              <a:t>PayCalculation</a:t>
            </a:r>
            <a:r>
              <a:rPr lang="en-US" altLang="en-US" sz="1800" b="1" dirty="0">
                <a:latin typeface="Courier New" panose="02070309020205020404" pitchFamily="49" charset="0"/>
                <a:cs typeface="Courier New" panose="02070309020205020404" pitchFamily="49" charset="0"/>
              </a:rPr>
              <a:t> {</a:t>
            </a:r>
          </a:p>
          <a:p>
            <a:pPr eaLnBrk="1" hangingPunct="1">
              <a:buFontTx/>
              <a:buNone/>
            </a:pPr>
            <a:r>
              <a:rPr lang="en-US" altLang="en-US" sz="1800" b="1" dirty="0">
                <a:latin typeface="Courier New" panose="02070309020205020404" pitchFamily="49" charset="0"/>
                <a:cs typeface="Courier New" panose="02070309020205020404" pitchFamily="49" charset="0"/>
              </a:rPr>
              <a:t>	public static void main(String[] </a:t>
            </a:r>
            <a:r>
              <a:rPr lang="en-US" altLang="en-US" sz="1800" b="1" dirty="0" err="1">
                <a:latin typeface="Courier New" panose="02070309020205020404" pitchFamily="49" charset="0"/>
                <a:cs typeface="Courier New" panose="02070309020205020404" pitchFamily="49" charset="0"/>
              </a:rPr>
              <a:t>args</a:t>
            </a:r>
            <a:r>
              <a:rPr lang="en-US" altLang="en-US" sz="1800" b="1" dirty="0">
                <a:latin typeface="Courier New" panose="02070309020205020404" pitchFamily="49" charset="0"/>
                <a:cs typeface="Courier New" panose="02070309020205020404" pitchFamily="49" charset="0"/>
              </a:rPr>
              <a:t>) {</a:t>
            </a:r>
          </a:p>
          <a:p>
            <a:pPr eaLnBrk="1" hangingPunct="1">
              <a:buFontTx/>
              <a:buNone/>
            </a:pPr>
            <a:r>
              <a:rPr lang="en-US" altLang="en-US" sz="1800" b="1" dirty="0">
                <a:latin typeface="Courier New" panose="02070309020205020404" pitchFamily="49" charset="0"/>
                <a:cs typeface="Courier New" panose="02070309020205020404" pitchFamily="49" charset="0"/>
              </a:rPr>
              <a:t>		double hours, </a:t>
            </a:r>
            <a:r>
              <a:rPr lang="en-US" altLang="en-US" sz="1800" b="1" dirty="0" err="1">
                <a:latin typeface="Courier New" panose="02070309020205020404" pitchFamily="49" charset="0"/>
                <a:cs typeface="Courier New" panose="02070309020205020404" pitchFamily="49" charset="0"/>
              </a:rPr>
              <a:t>payRate</a:t>
            </a:r>
            <a:r>
              <a:rPr lang="en-US" altLang="en-US" sz="1800" b="1" dirty="0">
                <a:latin typeface="Courier New" panose="02070309020205020404" pitchFamily="49" charset="0"/>
                <a:cs typeface="Courier New" panose="02070309020205020404" pitchFamily="49" charset="0"/>
              </a:rPr>
              <a:t>, pay;</a:t>
            </a:r>
          </a:p>
          <a:p>
            <a:pPr eaLnBrk="1" hangingPunct="1">
              <a:buFontTx/>
              <a:buNone/>
            </a:pPr>
            <a:endParaRPr lang="en-US" altLang="en-US" sz="700" b="1" dirty="0">
              <a:latin typeface="Courier New" panose="02070309020205020404" pitchFamily="49" charset="0"/>
              <a:cs typeface="Courier New" panose="02070309020205020404" pitchFamily="49" charset="0"/>
            </a:endParaRPr>
          </a:p>
          <a:p>
            <a:pPr eaLnBrk="1" hangingPunct="1">
              <a:buFontTx/>
              <a:buNone/>
            </a:pPr>
            <a:r>
              <a:rPr lang="en-US" altLang="en-US" sz="1800" b="1" dirty="0">
                <a:latin typeface="Courier New" panose="02070309020205020404" pitchFamily="49" charset="0"/>
                <a:cs typeface="Courier New" panose="02070309020205020404" pitchFamily="49" charset="0"/>
              </a:rPr>
              <a:t>		Scanner </a:t>
            </a:r>
            <a:r>
              <a:rPr lang="en-US" altLang="en-US" sz="1800" b="1" dirty="0" err="1">
                <a:latin typeface="Courier New" panose="02070309020205020404" pitchFamily="49" charset="0"/>
                <a:cs typeface="Courier New" panose="02070309020205020404" pitchFamily="49" charset="0"/>
              </a:rPr>
              <a:t>scanner</a:t>
            </a:r>
            <a:r>
              <a:rPr lang="en-US" altLang="en-US" sz="1800" b="1" dirty="0">
                <a:latin typeface="Courier New" panose="02070309020205020404" pitchFamily="49" charset="0"/>
                <a:cs typeface="Courier New" panose="02070309020205020404" pitchFamily="49" charset="0"/>
              </a:rPr>
              <a:t> = new Scanner (System.in);</a:t>
            </a:r>
          </a:p>
          <a:p>
            <a:pPr eaLnBrk="1" hangingPunct="1">
              <a:buFontTx/>
              <a:buNone/>
            </a:pPr>
            <a:endParaRPr lang="en-US" altLang="en-US" sz="700" b="1" dirty="0">
              <a:latin typeface="Courier New" panose="02070309020205020404" pitchFamily="49" charset="0"/>
              <a:cs typeface="Courier New" panose="02070309020205020404" pitchFamily="49" charset="0"/>
            </a:endParaRPr>
          </a:p>
          <a:p>
            <a:pPr eaLnBrk="1" hangingPunct="1">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System.out.print</a:t>
            </a:r>
            <a:r>
              <a:rPr lang="en-US" altLang="en-US" sz="1800" b="1" dirty="0">
                <a:latin typeface="Courier New" panose="02070309020205020404" pitchFamily="49" charset="0"/>
                <a:cs typeface="Courier New" panose="02070309020205020404" pitchFamily="49" charset="0"/>
              </a:rPr>
              <a:t> (“Enter hours work: “);</a:t>
            </a:r>
          </a:p>
          <a:p>
            <a:pPr eaLnBrk="1" hangingPunct="1">
              <a:buFontTx/>
              <a:buNone/>
            </a:pPr>
            <a:r>
              <a:rPr lang="en-US" altLang="en-US" sz="1800" b="1" dirty="0">
                <a:latin typeface="Courier New" panose="02070309020205020404" pitchFamily="49" charset="0"/>
                <a:cs typeface="Courier New" panose="02070309020205020404" pitchFamily="49" charset="0"/>
              </a:rPr>
              <a:t>		hours = </a:t>
            </a:r>
            <a:r>
              <a:rPr lang="en-US" altLang="en-US" sz="1800" b="1" dirty="0" err="1">
                <a:latin typeface="Courier New" panose="02070309020205020404" pitchFamily="49" charset="0"/>
                <a:cs typeface="Courier New" panose="02070309020205020404" pitchFamily="49" charset="0"/>
              </a:rPr>
              <a:t>scanner.nextDouble</a:t>
            </a:r>
            <a:r>
              <a:rPr lang="en-US" altLang="en-US" sz="1800" b="1" dirty="0">
                <a:latin typeface="Courier New" panose="02070309020205020404" pitchFamily="49" charset="0"/>
                <a:cs typeface="Courier New" panose="02070309020205020404" pitchFamily="49" charset="0"/>
              </a:rPr>
              <a:t>();</a:t>
            </a:r>
          </a:p>
          <a:p>
            <a:pPr eaLnBrk="1" hangingPunct="1">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System.out.print</a:t>
            </a:r>
            <a:r>
              <a:rPr lang="en-US" altLang="en-US" sz="1800" b="1" dirty="0">
                <a:latin typeface="Courier New" panose="02070309020205020404" pitchFamily="49" charset="0"/>
                <a:cs typeface="Courier New" panose="02070309020205020404" pitchFamily="49" charset="0"/>
              </a:rPr>
              <a:t> (Enter your pay rate: “);</a:t>
            </a:r>
          </a:p>
          <a:p>
            <a:pPr eaLnBrk="1" hangingPunct="1">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payRate</a:t>
            </a:r>
            <a:r>
              <a:rPr lang="en-US" altLang="en-US" sz="1800" b="1" dirty="0">
                <a:latin typeface="Courier New" panose="02070309020205020404" pitchFamily="49" charset="0"/>
                <a:cs typeface="Courier New" panose="02070309020205020404" pitchFamily="49" charset="0"/>
              </a:rPr>
              <a:t> = </a:t>
            </a:r>
            <a:r>
              <a:rPr lang="en-US" altLang="en-US" sz="1800" b="1" dirty="0" err="1">
                <a:latin typeface="Courier New" panose="02070309020205020404" pitchFamily="49" charset="0"/>
                <a:cs typeface="Courier New" panose="02070309020205020404" pitchFamily="49" charset="0"/>
              </a:rPr>
              <a:t>scanner.nextDouble</a:t>
            </a:r>
            <a:r>
              <a:rPr lang="en-US" altLang="en-US" sz="1800" b="1" dirty="0">
                <a:latin typeface="Courier New" panose="02070309020205020404" pitchFamily="49" charset="0"/>
                <a:cs typeface="Courier New" panose="02070309020205020404" pitchFamily="49" charset="0"/>
              </a:rPr>
              <a:t>();</a:t>
            </a:r>
          </a:p>
          <a:p>
            <a:pPr eaLnBrk="1" hangingPunct="1">
              <a:buFontTx/>
              <a:buNone/>
            </a:pPr>
            <a:r>
              <a:rPr lang="en-US" altLang="en-US" sz="1800" b="1" dirty="0">
                <a:latin typeface="Courier New" panose="02070309020205020404" pitchFamily="49" charset="0"/>
                <a:cs typeface="Courier New" panose="02070309020205020404" pitchFamily="49" charset="0"/>
              </a:rPr>
              <a:t>		if (hours &gt; 40.0)</a:t>
            </a:r>
          </a:p>
          <a:p>
            <a:pPr eaLnBrk="1" hangingPunct="1">
              <a:buFontTx/>
              <a:buNone/>
            </a:pPr>
            <a:r>
              <a:rPr lang="en-US" altLang="en-US" sz="1800" b="1" dirty="0">
                <a:latin typeface="Courier New" panose="02070309020205020404" pitchFamily="49" charset="0"/>
                <a:cs typeface="Courier New" panose="02070309020205020404" pitchFamily="49" charset="0"/>
              </a:rPr>
              <a:t>			pay = </a:t>
            </a:r>
            <a:r>
              <a:rPr lang="en-US" altLang="en-US" sz="1800" b="1" dirty="0" err="1">
                <a:latin typeface="Courier New" panose="02070309020205020404" pitchFamily="49" charset="0"/>
                <a:cs typeface="Courier New" panose="02070309020205020404" pitchFamily="49" charset="0"/>
              </a:rPr>
              <a:t>payRate</a:t>
            </a:r>
            <a:r>
              <a:rPr lang="en-US" altLang="en-US" sz="1800" b="1" dirty="0">
                <a:latin typeface="Courier New" panose="02070309020205020404" pitchFamily="49" charset="0"/>
                <a:cs typeface="Courier New" panose="02070309020205020404" pitchFamily="49" charset="0"/>
              </a:rPr>
              <a:t> * (40.0 + 1.5 * (hours – 40.0));</a:t>
            </a:r>
          </a:p>
          <a:p>
            <a:pPr eaLnBrk="1" hangingPunct="1">
              <a:buFontTx/>
              <a:buNone/>
            </a:pPr>
            <a:r>
              <a:rPr lang="en-US" altLang="en-US" sz="1800" b="1" dirty="0">
                <a:latin typeface="Courier New" panose="02070309020205020404" pitchFamily="49" charset="0"/>
                <a:cs typeface="Courier New" panose="02070309020205020404" pitchFamily="49" charset="0"/>
              </a:rPr>
              <a:t>		else</a:t>
            </a:r>
          </a:p>
          <a:p>
            <a:pPr eaLnBrk="1" hangingPunct="1">
              <a:buFontTx/>
              <a:buNone/>
            </a:pPr>
            <a:r>
              <a:rPr lang="en-US" altLang="en-US" sz="1800" b="1" dirty="0">
                <a:latin typeface="Courier New" panose="02070309020205020404" pitchFamily="49" charset="0"/>
                <a:cs typeface="Courier New" panose="02070309020205020404" pitchFamily="49" charset="0"/>
              </a:rPr>
              <a:t>			pay = </a:t>
            </a:r>
            <a:r>
              <a:rPr lang="en-US" altLang="en-US" sz="1800" b="1" dirty="0" err="1">
                <a:latin typeface="Courier New" panose="02070309020205020404" pitchFamily="49" charset="0"/>
                <a:cs typeface="Courier New" panose="02070309020205020404" pitchFamily="49" charset="0"/>
              </a:rPr>
              <a:t>payRate</a:t>
            </a:r>
            <a:r>
              <a:rPr lang="en-US" altLang="en-US" sz="1800" b="1" dirty="0">
                <a:latin typeface="Courier New" panose="02070309020205020404" pitchFamily="49" charset="0"/>
                <a:cs typeface="Courier New" panose="02070309020205020404" pitchFamily="49" charset="0"/>
              </a:rPr>
              <a:t> * hours;</a:t>
            </a:r>
          </a:p>
          <a:p>
            <a:pPr eaLnBrk="1" hangingPunct="1">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System.out.println</a:t>
            </a:r>
            <a:r>
              <a:rPr lang="en-US" altLang="en-US" sz="1800" b="1" dirty="0">
                <a:latin typeface="Courier New" panose="02070309020205020404" pitchFamily="49" charset="0"/>
                <a:cs typeface="Courier New" panose="02070309020205020404" pitchFamily="49" charset="0"/>
              </a:rPr>
              <a:t> (“Hours work: “ + hours);</a:t>
            </a:r>
          </a:p>
          <a:p>
            <a:pPr eaLnBrk="1" hangingPunct="1">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System.out.println</a:t>
            </a:r>
            <a:r>
              <a:rPr lang="en-US" altLang="en-US" sz="1800" b="1" dirty="0">
                <a:latin typeface="Courier New" panose="02070309020205020404" pitchFamily="49" charset="0"/>
                <a:cs typeface="Courier New" panose="02070309020205020404" pitchFamily="49" charset="0"/>
              </a:rPr>
              <a:t> (“Total Pay: “ + pay);</a:t>
            </a:r>
          </a:p>
          <a:p>
            <a:pPr eaLnBrk="1" hangingPunct="1">
              <a:buFontTx/>
              <a:buNone/>
            </a:pPr>
            <a:r>
              <a:rPr lang="en-US" altLang="en-US" sz="1800" b="1" dirty="0">
                <a:latin typeface="Courier New" panose="02070309020205020404" pitchFamily="49" charset="0"/>
                <a:cs typeface="Courier New" panose="02070309020205020404" pitchFamily="49" charset="0"/>
              </a:rPr>
              <a:t>	}</a:t>
            </a:r>
          </a:p>
          <a:p>
            <a:pPr eaLnBrk="1" hangingPunct="1">
              <a:buFontTx/>
              <a:buNone/>
            </a:pPr>
            <a:r>
              <a:rPr lang="en-US" altLang="en-US" sz="1800" b="1" dirty="0">
                <a:latin typeface="Courier New" panose="02070309020205020404" pitchFamily="49" charset="0"/>
                <a:cs typeface="Courier New" panose="02070309020205020404" pitchFamily="49" charset="0"/>
              </a:rPr>
              <a:t>}</a:t>
            </a:r>
            <a:endParaRPr lang="en-GB" altLang="en-US" sz="1800" b="1" dirty="0">
              <a:latin typeface="Courier New" panose="02070309020205020404" pitchFamily="49" charset="0"/>
              <a:cs typeface="Courier New" panose="02070309020205020404" pitchFamily="49" charset="0"/>
            </a:endParaRPr>
          </a:p>
        </p:txBody>
      </p:sp>
      <p:sp>
        <p:nvSpPr>
          <p:cNvPr id="7475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89752B6-B821-4F48-897A-5917D9A86CA5}" type="slidenum">
              <a:rPr lang="en-US" altLang="en-US" sz="1400"/>
              <a:pPr>
                <a:spcBef>
                  <a:spcPct val="0"/>
                </a:spcBef>
                <a:buFontTx/>
                <a:buNone/>
              </a:pPr>
              <a:t>37</a:t>
            </a:fld>
            <a:endParaRPr lang="en-US" altLang="en-US" sz="1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785" name="Rectangle 7578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787" name="Rectangle 7578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89" name="Rectangle 7578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91" name="Rectangle 7579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93" name="Rectangle 7579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795" name="Freeform: Shape 7579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5797" name="Rectangle 7579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78" name="Rectangle 2"/>
          <p:cNvSpPr>
            <a:spLocks noGrp="1" noChangeArrowheads="1"/>
          </p:cNvSpPr>
          <p:nvPr>
            <p:ph type="title"/>
          </p:nvPr>
        </p:nvSpPr>
        <p:spPr>
          <a:xfrm>
            <a:off x="350041" y="586855"/>
            <a:ext cx="2401025" cy="3387497"/>
          </a:xfrm>
        </p:spPr>
        <p:txBody>
          <a:bodyPr lIns="92075" tIns="46038" rIns="92075" bIns="46038" anchor="b">
            <a:normAutofit/>
          </a:bodyPr>
          <a:lstStyle/>
          <a:p>
            <a:pPr algn="r" eaLnBrk="1" hangingPunct="1"/>
            <a:r>
              <a:rPr lang="en-US" altLang="en-US" sz="3500">
                <a:solidFill>
                  <a:srgbClr val="FFFFFF"/>
                </a:solidFill>
              </a:rPr>
              <a:t>Exercise</a:t>
            </a:r>
          </a:p>
        </p:txBody>
      </p:sp>
      <p:sp>
        <p:nvSpPr>
          <p:cNvPr id="75779" name="Rectangle 3"/>
          <p:cNvSpPr>
            <a:spLocks noGrp="1" noChangeArrowheads="1"/>
          </p:cNvSpPr>
          <p:nvPr>
            <p:ph type="body" idx="4294967295"/>
          </p:nvPr>
        </p:nvSpPr>
        <p:spPr>
          <a:xfrm>
            <a:off x="3607694" y="649480"/>
            <a:ext cx="4916510" cy="5546047"/>
          </a:xfrm>
        </p:spPr>
        <p:txBody>
          <a:bodyPr lIns="92075" tIns="46038" rIns="92075" bIns="46038" anchor="ctr">
            <a:normAutofit/>
          </a:bodyPr>
          <a:lstStyle/>
          <a:p>
            <a:pPr marL="0" indent="0" eaLnBrk="1" hangingPunct="1">
              <a:buFontTx/>
              <a:buNone/>
            </a:pPr>
            <a:r>
              <a:rPr lang="en-US" altLang="en-US" sz="1700"/>
              <a:t>Draw a flowchart and write a program to read an integer number and check whether it is negative or positive, and later display message “Negative” or “Positive”.</a:t>
            </a:r>
          </a:p>
        </p:txBody>
      </p:sp>
      <p:sp>
        <p:nvSpPr>
          <p:cNvPr id="75780" name="Slide Number Placeholder 3"/>
          <p:cNvSpPr>
            <a:spLocks noGrp="1"/>
          </p:cNvSpPr>
          <p:nvPr>
            <p:ph type="sldNum" sz="quarter" idx="12"/>
          </p:nvPr>
        </p:nvSpPr>
        <p:spPr>
          <a:xfrm>
            <a:off x="8778240" y="6455664"/>
            <a:ext cx="33604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F9971981-200B-40A8-80BE-764E5C720E09}" type="slidenum">
              <a:rPr lang="en-US" altLang="en-US" sz="1000">
                <a:solidFill>
                  <a:schemeClr val="tx1">
                    <a:lumMod val="50000"/>
                    <a:lumOff val="50000"/>
                  </a:schemeClr>
                </a:solidFill>
              </a:rPr>
              <a:pPr>
                <a:spcBef>
                  <a:spcPct val="0"/>
                </a:spcBef>
                <a:spcAft>
                  <a:spcPts val="600"/>
                </a:spcAft>
                <a:buFontTx/>
                <a:buNone/>
              </a:pPr>
              <a:t>38</a:t>
            </a:fld>
            <a:endParaRPr lang="en-US" altLang="en-US" sz="1000">
              <a:solidFill>
                <a:schemeClr val="tx1">
                  <a:lumMod val="50000"/>
                  <a:lumOff val="50000"/>
                </a:schemeClr>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lIns="92075" tIns="46038" rIns="92075" bIns="46038"/>
          <a:lstStyle/>
          <a:p>
            <a:pPr eaLnBrk="1" hangingPunct="1"/>
            <a:r>
              <a:rPr lang="en-US" altLang="en-US"/>
              <a:t>Caution</a:t>
            </a:r>
          </a:p>
        </p:txBody>
      </p:sp>
      <p:sp>
        <p:nvSpPr>
          <p:cNvPr id="76803" name="Rectangle 3"/>
          <p:cNvSpPr>
            <a:spLocks noGrp="1" noChangeArrowheads="1"/>
          </p:cNvSpPr>
          <p:nvPr>
            <p:ph type="body" idx="1"/>
          </p:nvPr>
        </p:nvSpPr>
        <p:spPr/>
        <p:txBody>
          <a:bodyPr lIns="92075" tIns="46038" rIns="92075" bIns="46038"/>
          <a:lstStyle/>
          <a:p>
            <a:pPr marL="0" indent="0" eaLnBrk="1" hangingPunct="1">
              <a:buFontTx/>
              <a:buNone/>
            </a:pPr>
            <a:r>
              <a:rPr lang="en-US" altLang="en-US" sz="2400">
                <a:cs typeface="Times New Roman" panose="02020603050405020304" pitchFamily="18" charset="0"/>
              </a:rPr>
              <a:t>Adding a semicolon at the end of an </a:t>
            </a:r>
            <a:r>
              <a:rPr lang="en-US" altLang="en-US" sz="2400" u="sng">
                <a:cs typeface="Times New Roman" panose="02020603050405020304" pitchFamily="18" charset="0"/>
              </a:rPr>
              <a:t>if</a:t>
            </a:r>
            <a:r>
              <a:rPr lang="en-US" altLang="en-US" sz="2400">
                <a:cs typeface="Times New Roman" panose="02020603050405020304" pitchFamily="18" charset="0"/>
              </a:rPr>
              <a:t> clause is a common mistake.</a:t>
            </a:r>
          </a:p>
          <a:p>
            <a:pPr marL="0" indent="0" eaLnBrk="1" hangingPunct="1">
              <a:buFontTx/>
              <a:buNone/>
            </a:pPr>
            <a:r>
              <a:rPr lang="en-US" altLang="en-US" sz="2000">
                <a:latin typeface="Lucida Sans Typewriter" panose="020B0509030504030204" pitchFamily="49" charset="0"/>
              </a:rPr>
              <a:t>if (radius &gt;= 0); {</a:t>
            </a:r>
          </a:p>
          <a:p>
            <a:pPr marL="0" indent="0" eaLnBrk="1" hangingPunct="1">
              <a:buFontTx/>
              <a:buNone/>
            </a:pPr>
            <a:r>
              <a:rPr lang="en-US" altLang="en-US" sz="2000">
                <a:latin typeface="Lucida Sans Typewriter" panose="020B0509030504030204" pitchFamily="49" charset="0"/>
              </a:rPr>
              <a:t>  area = radius*radius*PI;</a:t>
            </a:r>
          </a:p>
          <a:p>
            <a:pPr marL="0" indent="0" eaLnBrk="1" hangingPunct="1">
              <a:buFontTx/>
              <a:buNone/>
            </a:pPr>
            <a:r>
              <a:rPr lang="en-US" altLang="en-US" sz="2000">
                <a:latin typeface="Lucida Sans Typewriter" panose="020B0509030504030204" pitchFamily="49" charset="0"/>
              </a:rPr>
              <a:t>  System.out.println(</a:t>
            </a:r>
          </a:p>
          <a:p>
            <a:pPr marL="0" indent="0" eaLnBrk="1" hangingPunct="1">
              <a:buFontTx/>
              <a:buNone/>
            </a:pPr>
            <a:r>
              <a:rPr lang="en-US" altLang="en-US" sz="2000">
                <a:latin typeface="Lucida Sans Typewriter" panose="020B0509030504030204" pitchFamily="49" charset="0"/>
              </a:rPr>
              <a:t>    "The area for the circle of radius " +</a:t>
            </a:r>
          </a:p>
          <a:p>
            <a:pPr marL="0" indent="0" eaLnBrk="1" hangingPunct="1">
              <a:buFontTx/>
              <a:buNone/>
            </a:pPr>
            <a:r>
              <a:rPr lang="en-US" altLang="en-US" sz="2000">
                <a:latin typeface="Lucida Sans Typewriter" panose="020B0509030504030204" pitchFamily="49" charset="0"/>
              </a:rPr>
              <a:t>    radius + " is " + area);</a:t>
            </a:r>
          </a:p>
          <a:p>
            <a:pPr marL="0" indent="0" eaLnBrk="1" hangingPunct="1">
              <a:buFontTx/>
              <a:buNone/>
            </a:pPr>
            <a:r>
              <a:rPr lang="en-US" altLang="en-US" sz="2000">
                <a:latin typeface="Lucida Sans Typewriter" panose="020B0509030504030204" pitchFamily="49" charset="0"/>
              </a:rPr>
              <a:t>}</a:t>
            </a:r>
          </a:p>
          <a:p>
            <a:pPr marL="0" indent="0" eaLnBrk="1" hangingPunct="1">
              <a:buFontTx/>
              <a:buNone/>
            </a:pPr>
            <a:r>
              <a:rPr lang="en-US" altLang="en-US" sz="2400">
                <a:cs typeface="Times New Roman" panose="02020603050405020304" pitchFamily="18" charset="0"/>
              </a:rPr>
              <a:t>This mistake is hard to find, because it is not a compilation error or a runtime error, it is a logic error. </a:t>
            </a:r>
          </a:p>
          <a:p>
            <a:pPr marL="0" indent="0" eaLnBrk="1" hangingPunct="1">
              <a:buFontTx/>
              <a:buNone/>
            </a:pPr>
            <a:r>
              <a:rPr lang="en-US" altLang="en-US" sz="2400">
                <a:cs typeface="Times New Roman" panose="02020603050405020304" pitchFamily="18" charset="0"/>
              </a:rPr>
              <a:t>This error often occurs when you use the next-line block style.</a:t>
            </a:r>
            <a:endParaRPr lang="en-US" altLang="en-US" sz="2800"/>
          </a:p>
        </p:txBody>
      </p:sp>
      <p:sp>
        <p:nvSpPr>
          <p:cNvPr id="76804" name="Text Box 7"/>
          <p:cNvSpPr>
            <a:spLocks noChangeArrowheads="1"/>
          </p:cNvSpPr>
          <p:nvPr/>
        </p:nvSpPr>
        <p:spPr bwMode="auto">
          <a:xfrm>
            <a:off x="4267200" y="2286000"/>
            <a:ext cx="1295400" cy="469900"/>
          </a:xfrm>
          <a:prstGeom prst="wedgeRectCallout">
            <a:avLst>
              <a:gd name="adj1" fmla="val -137611"/>
              <a:gd name="adj2" fmla="val 16852"/>
            </a:avLst>
          </a:prstGeom>
          <a:solidFill>
            <a:srgbClr val="FFFF00"/>
          </a:solidFill>
          <a:ln w="12700">
            <a:solidFill>
              <a:srgbClr val="FF0000"/>
            </a:solidFill>
            <a:miter lim="800000"/>
            <a:headEnd type="none" w="sm" len="sm"/>
            <a:tailEnd type="none" w="sm" len="sm"/>
          </a:ln>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Times New Roman" panose="02020603050405020304" pitchFamily="18" charset="0"/>
              </a:rPr>
              <a:t>Wrong</a:t>
            </a:r>
          </a:p>
        </p:txBody>
      </p:sp>
      <p:sp>
        <p:nvSpPr>
          <p:cNvPr id="7680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AAD8579-80A0-458D-A703-6F56500B2182}" type="slidenum">
              <a:rPr lang="en-US" altLang="en-US" sz="1400"/>
              <a:pPr>
                <a:spcBef>
                  <a:spcPct val="0"/>
                </a:spcBef>
                <a:buFontTx/>
                <a:buNone/>
              </a:pPr>
              <a:t>39</a:t>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8"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81" name="Title 1">
            <a:extLst>
              <a:ext uri="{FF2B5EF4-FFF2-40B4-BE49-F238E27FC236}">
                <a16:creationId xmlns:a16="http://schemas.microsoft.com/office/drawing/2014/main" id="{44534BB4-272E-289B-5F16-016F9765E8AC}"/>
              </a:ext>
            </a:extLst>
          </p:cNvPr>
          <p:cNvSpPr>
            <a:spLocks noGrp="1" noChangeArrowheads="1"/>
          </p:cNvSpPr>
          <p:nvPr>
            <p:ph type="title"/>
          </p:nvPr>
        </p:nvSpPr>
        <p:spPr>
          <a:xfrm>
            <a:off x="771525" y="1967266"/>
            <a:ext cx="1971675" cy="2547257"/>
          </a:xfrm>
          <a:noFill/>
        </p:spPr>
        <p:txBody>
          <a:bodyPr anchor="ctr">
            <a:normAutofit/>
          </a:bodyPr>
          <a:lstStyle/>
          <a:p>
            <a:pPr eaLnBrk="1" hangingPunct="1">
              <a:lnSpc>
                <a:spcPct val="90000"/>
              </a:lnSpc>
            </a:pPr>
            <a:r>
              <a:rPr lang="en-US" altLang="en-US" sz="2400">
                <a:solidFill>
                  <a:srgbClr val="FFFFFF"/>
                </a:solidFill>
              </a:rPr>
              <a:t>Algorithm, Flowchart, and Pseudocode to Enter and Print Two Variables</a:t>
            </a:r>
          </a:p>
        </p:txBody>
      </p:sp>
      <p:pic>
        <p:nvPicPr>
          <p:cNvPr id="20483" name="Picture 2">
            <a:extLst>
              <a:ext uri="{FF2B5EF4-FFF2-40B4-BE49-F238E27FC236}">
                <a16:creationId xmlns:a16="http://schemas.microsoft.com/office/drawing/2014/main" id="{15530A37-1360-0033-D70F-1EDF2D7B2F2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582987" y="1635188"/>
            <a:ext cx="5085525" cy="3585294"/>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2" name="Slide Number Placeholder 2">
            <a:extLst>
              <a:ext uri="{FF2B5EF4-FFF2-40B4-BE49-F238E27FC236}">
                <a16:creationId xmlns:a16="http://schemas.microsoft.com/office/drawing/2014/main" id="{49B39456-9EE2-258E-36F8-F91F95D8B7F9}"/>
              </a:ext>
            </a:extLst>
          </p:cNvPr>
          <p:cNvSpPr>
            <a:spLocks noGrp="1" noChangeArrowheads="1"/>
          </p:cNvSpPr>
          <p:nvPr>
            <p:ph type="sldNum" sz="quarter" idx="12"/>
          </p:nvPr>
        </p:nvSpPr>
        <p:spPr>
          <a:xfrm>
            <a:off x="8275638" y="6356350"/>
            <a:ext cx="385761"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spcAft>
                <a:spcPts val="600"/>
              </a:spcAft>
              <a:buFontTx/>
              <a:buNone/>
            </a:pPr>
            <a:r>
              <a:rPr lang="en-US" altLang="en-US" sz="1000">
                <a:solidFill>
                  <a:schemeClr val="tx1">
                    <a:alpha val="80000"/>
                  </a:schemeClr>
                </a:solidFill>
                <a:ea typeface="ヒラギノ角ゴ Pro W3" pitchFamily="1" charset="-128"/>
              </a:rPr>
              <a:t>0-</a:t>
            </a:r>
            <a:fld id="{8C7D3B93-BD8D-48F6-A82B-49B97CF6A383}" type="slidenum">
              <a:rPr lang="en-US" altLang="en-US" sz="1000">
                <a:solidFill>
                  <a:schemeClr val="tx1">
                    <a:alpha val="80000"/>
                  </a:schemeClr>
                </a:solidFill>
                <a:ea typeface="ヒラギノ角ゴ Pro W3" pitchFamily="1" charset="-128"/>
              </a:rPr>
              <a:pPr>
                <a:lnSpc>
                  <a:spcPct val="90000"/>
                </a:lnSpc>
                <a:spcBef>
                  <a:spcPct val="0"/>
                </a:spcBef>
                <a:spcAft>
                  <a:spcPts val="600"/>
                </a:spcAft>
                <a:buFontTx/>
                <a:buNone/>
              </a:pPr>
              <a:t>4</a:t>
            </a:fld>
            <a:endParaRPr lang="en-US" altLang="en-US" sz="1000">
              <a:solidFill>
                <a:schemeClr val="tx1">
                  <a:alpha val="80000"/>
                </a:schemeClr>
              </a:solidFill>
              <a:ea typeface="ヒラギノ角ゴ Pro W3" pitchFamily="1"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857" name="Rectangle 7885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8859" name="Rectangle 7885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861" name="Rectangle 7886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863" name="Rectangle 78862">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865" name="Rectangle 78864">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867" name="Freeform: Shape 78866">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869" name="Rectangle 78868">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850" name="Rectangle 2"/>
          <p:cNvSpPr>
            <a:spLocks noGrp="1" noChangeArrowheads="1"/>
          </p:cNvSpPr>
          <p:nvPr>
            <p:ph type="title"/>
          </p:nvPr>
        </p:nvSpPr>
        <p:spPr>
          <a:xfrm>
            <a:off x="350041" y="586855"/>
            <a:ext cx="2401025" cy="3387497"/>
          </a:xfrm>
        </p:spPr>
        <p:txBody>
          <a:bodyPr lIns="92075" tIns="46038" rIns="92075" bIns="46038" anchor="b">
            <a:normAutofit/>
          </a:bodyPr>
          <a:lstStyle/>
          <a:p>
            <a:pPr algn="r" eaLnBrk="1" hangingPunct="1"/>
            <a:r>
              <a:rPr lang="en-GB" altLang="en-US" sz="3200">
                <a:solidFill>
                  <a:srgbClr val="FFFFFF"/>
                </a:solidFill>
              </a:rPr>
              <a:t>Nested if/then/else Instructions</a:t>
            </a:r>
          </a:p>
        </p:txBody>
      </p:sp>
      <p:sp>
        <p:nvSpPr>
          <p:cNvPr id="78851" name="Rectangle 3"/>
          <p:cNvSpPr>
            <a:spLocks noGrp="1" noChangeArrowheads="1"/>
          </p:cNvSpPr>
          <p:nvPr>
            <p:ph type="body" idx="1"/>
          </p:nvPr>
        </p:nvSpPr>
        <p:spPr>
          <a:xfrm>
            <a:off x="3607694" y="649480"/>
            <a:ext cx="4916510" cy="5546047"/>
          </a:xfrm>
        </p:spPr>
        <p:txBody>
          <a:bodyPr lIns="92075" tIns="46038" rIns="92075" bIns="46038" anchor="ctr">
            <a:normAutofit/>
          </a:bodyPr>
          <a:lstStyle/>
          <a:p>
            <a:pPr eaLnBrk="1" hangingPunct="1"/>
            <a:r>
              <a:rPr lang="en-GB" altLang="en-US" sz="1700"/>
              <a:t>Multiple decisions.</a:t>
            </a:r>
          </a:p>
          <a:p>
            <a:pPr eaLnBrk="1" hangingPunct="1"/>
            <a:r>
              <a:rPr lang="en-GB" altLang="en-US" sz="1700"/>
              <a:t>Instructions are sets of instruction in which each level of a decision is embedded in a level before it.</a:t>
            </a:r>
          </a:p>
        </p:txBody>
      </p:sp>
      <p:sp>
        <p:nvSpPr>
          <p:cNvPr id="78852" name="Slide Number Placeholder 3"/>
          <p:cNvSpPr>
            <a:spLocks noGrp="1"/>
          </p:cNvSpPr>
          <p:nvPr>
            <p:ph type="sldNum" sz="quarter" idx="12"/>
          </p:nvPr>
        </p:nvSpPr>
        <p:spPr>
          <a:xfrm>
            <a:off x="8778240" y="6455664"/>
            <a:ext cx="33604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F8ABB6BE-8CE9-4B48-AEF6-9A39560990CA}" type="slidenum">
              <a:rPr lang="en-US" altLang="en-US" sz="1000">
                <a:solidFill>
                  <a:schemeClr val="tx1">
                    <a:lumMod val="50000"/>
                    <a:lumOff val="50000"/>
                  </a:schemeClr>
                </a:solidFill>
              </a:rPr>
              <a:pPr>
                <a:spcBef>
                  <a:spcPct val="0"/>
                </a:spcBef>
                <a:spcAft>
                  <a:spcPts val="600"/>
                </a:spcAft>
                <a:buFontTx/>
                <a:buNone/>
              </a:pPr>
              <a:t>40</a:t>
            </a:fld>
            <a:endParaRPr lang="en-US" altLang="en-US" sz="1000">
              <a:solidFill>
                <a:schemeClr val="tx1">
                  <a:lumMod val="50000"/>
                  <a:lumOff val="50000"/>
                </a:schemeClr>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lIns="90000" tIns="46800" rIns="90000" bIns="46800" anchor="b"/>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Nested if/then/else Instructions</a:t>
            </a:r>
          </a:p>
        </p:txBody>
      </p:sp>
      <p:sp>
        <p:nvSpPr>
          <p:cNvPr id="79875" name="Content Placeholder 3"/>
          <p:cNvSpPr>
            <a:spLocks noGrp="1"/>
          </p:cNvSpPr>
          <p:nvPr>
            <p:ph idx="1"/>
          </p:nvPr>
        </p:nvSpPr>
        <p:spPr>
          <a:xfrm>
            <a:off x="457200" y="1828800"/>
            <a:ext cx="8229600" cy="4297363"/>
          </a:xfrm>
        </p:spPr>
        <p:txBody>
          <a:bodyPr/>
          <a:lstStyle/>
          <a:p>
            <a:pPr>
              <a:buFontTx/>
              <a:buNone/>
            </a:pPr>
            <a:r>
              <a:rPr lang="en-US" altLang="en-US" sz="2400" b="1" dirty="0">
                <a:latin typeface="Courier New" panose="02070309020205020404" pitchFamily="49" charset="0"/>
                <a:cs typeface="Courier New" panose="02070309020205020404" pitchFamily="49" charset="0"/>
              </a:rPr>
              <a:t>if (marks &gt;= 80){</a:t>
            </a:r>
          </a:p>
          <a:p>
            <a:pPr>
              <a:buFontTx/>
              <a:buNone/>
            </a:pPr>
            <a:r>
              <a:rPr lang="en-US" altLang="en-US" sz="2400" b="1" dirty="0">
                <a:latin typeface="Courier New" panose="02070309020205020404" pitchFamily="49" charset="0"/>
                <a:cs typeface="Courier New" panose="02070309020205020404" pitchFamily="49" charset="0"/>
              </a:rPr>
              <a:t>	grade = ‘A’;</a:t>
            </a:r>
          </a:p>
          <a:p>
            <a:pPr>
              <a:buFontTx/>
              <a:buNone/>
            </a:pPr>
            <a:r>
              <a:rPr lang="en-US" altLang="en-US" sz="2400" b="1" dirty="0">
                <a:latin typeface="Courier New" panose="02070309020205020404" pitchFamily="49" charset="0"/>
                <a:cs typeface="Courier New" panose="02070309020205020404" pitchFamily="49" charset="0"/>
              </a:rPr>
              <a:t>	if (marks == 100)</a:t>
            </a:r>
          </a:p>
          <a:p>
            <a:pPr>
              <a:buFontTx/>
              <a:buNone/>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System.out.println</a:t>
            </a:r>
            <a:r>
              <a:rPr lang="en-US" altLang="en-US" sz="2400" b="1" dirty="0">
                <a:latin typeface="Courier New" panose="02070309020205020404" pitchFamily="49" charset="0"/>
                <a:cs typeface="Courier New" panose="02070309020205020404" pitchFamily="49" charset="0"/>
              </a:rPr>
              <a:t>(“Full marks!”);</a:t>
            </a:r>
          </a:p>
          <a:p>
            <a:pPr>
              <a:buFontTx/>
              <a:buNone/>
            </a:pPr>
            <a:r>
              <a:rPr lang="en-US" altLang="en-US" sz="2400" dirty="0"/>
              <a:t>}</a:t>
            </a:r>
          </a:p>
          <a:p>
            <a:pPr>
              <a:buFontTx/>
              <a:buNone/>
            </a:pPr>
            <a:endParaRPr lang="en-US" altLang="en-US" sz="2400" dirty="0"/>
          </a:p>
          <a:p>
            <a:pPr>
              <a:buFontTx/>
              <a:buNone/>
            </a:pPr>
            <a:r>
              <a:rPr lang="en-US" altLang="en-US" sz="2400" b="1" dirty="0">
                <a:latin typeface="Courier New" panose="02070309020205020404" pitchFamily="49" charset="0"/>
                <a:cs typeface="Courier New" panose="02070309020205020404" pitchFamily="49" charset="0"/>
              </a:rPr>
              <a:t>if (marks &gt;= 80)</a:t>
            </a:r>
          </a:p>
          <a:p>
            <a:pPr>
              <a:buFontTx/>
              <a:buNone/>
            </a:pPr>
            <a:r>
              <a:rPr lang="en-US" altLang="en-US" sz="2400" b="1" dirty="0">
                <a:latin typeface="Courier New" panose="02070309020205020404" pitchFamily="49" charset="0"/>
                <a:cs typeface="Courier New" panose="02070309020205020404" pitchFamily="49" charset="0"/>
              </a:rPr>
              <a:t>	if (marks == 100)</a:t>
            </a:r>
          </a:p>
          <a:p>
            <a:pPr>
              <a:buFontTx/>
              <a:buNone/>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System.out.println</a:t>
            </a:r>
            <a:r>
              <a:rPr lang="en-US" altLang="en-US" sz="2400" b="1" dirty="0">
                <a:latin typeface="Courier New" panose="02070309020205020404" pitchFamily="49" charset="0"/>
                <a:cs typeface="Courier New" panose="02070309020205020404" pitchFamily="49" charset="0"/>
              </a:rPr>
              <a:t>(“Full marks!”);</a:t>
            </a:r>
          </a:p>
          <a:p>
            <a:pPr>
              <a:buFontTx/>
              <a:buNone/>
            </a:pPr>
            <a:endParaRPr lang="en-US" altLang="en-US" sz="2400" dirty="0"/>
          </a:p>
          <a:p>
            <a:pPr>
              <a:buFontTx/>
              <a:buNone/>
            </a:pPr>
            <a:endParaRPr lang="en-US" altLang="en-US" sz="2400" dirty="0"/>
          </a:p>
        </p:txBody>
      </p:sp>
      <p:sp>
        <p:nvSpPr>
          <p:cNvPr id="79876" name="Rectangular Callout 4"/>
          <p:cNvSpPr>
            <a:spLocks noChangeArrowheads="1"/>
          </p:cNvSpPr>
          <p:nvPr/>
        </p:nvSpPr>
        <p:spPr bwMode="auto">
          <a:xfrm>
            <a:off x="5029200" y="4572000"/>
            <a:ext cx="3200400" cy="457200"/>
          </a:xfrm>
          <a:prstGeom prst="wedgeRectCallout">
            <a:avLst>
              <a:gd name="adj1" fmla="val -96384"/>
              <a:gd name="adj2" fmla="val -29347"/>
            </a:avLst>
          </a:prstGeom>
          <a:solidFill>
            <a:srgbClr val="FFFFCC"/>
          </a:solidFill>
          <a:ln w="12700" algn="ctr">
            <a:solidFill>
              <a:srgbClr val="FF0000"/>
            </a:solidFill>
            <a:round/>
            <a:headEnd type="none" w="sm" len="sm"/>
            <a:tailEnd type="none" w="sm" len="sm"/>
          </a:ln>
          <a:effectLst>
            <a:prstShdw prst="shdw17" dist="17961" dir="2700000">
              <a:schemeClr val="bg2"/>
            </a:prstShdw>
          </a:effec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rgbClr val="FF0000"/>
                </a:solidFill>
              </a:rPr>
              <a:t>Braces can be omitted</a:t>
            </a:r>
          </a:p>
        </p:txBody>
      </p:sp>
      <p:sp>
        <p:nvSpPr>
          <p:cNvPr id="7987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AC3E76E-77C2-4377-92F0-18AE77C9B232}" type="slidenum">
              <a:rPr lang="en-US" altLang="en-US" sz="1400"/>
              <a:pPr>
                <a:spcBef>
                  <a:spcPct val="0"/>
                </a:spcBef>
                <a:buFontTx/>
                <a:buNone/>
              </a:pPr>
              <a:t>41</a:t>
            </a:fld>
            <a:endParaRPr lang="en-US" altLang="en-US" sz="1400"/>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lIns="90000" tIns="46800" rIns="90000" bIns="46800" anchor="b"/>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Nested if/then/else Instructions</a:t>
            </a:r>
          </a:p>
        </p:txBody>
      </p:sp>
      <p:sp>
        <p:nvSpPr>
          <p:cNvPr id="81923" name="Content Placeholder 3"/>
          <p:cNvSpPr>
            <a:spLocks noGrp="1"/>
          </p:cNvSpPr>
          <p:nvPr>
            <p:ph idx="1"/>
          </p:nvPr>
        </p:nvSpPr>
        <p:spPr>
          <a:xfrm>
            <a:off x="457200" y="1828800"/>
            <a:ext cx="8229600" cy="4297363"/>
          </a:xfrm>
        </p:spPr>
        <p:txBody>
          <a:bodyPr/>
          <a:lstStyle/>
          <a:p>
            <a:pPr>
              <a:buFontTx/>
              <a:buNone/>
            </a:pPr>
            <a:r>
              <a:rPr lang="en-US" altLang="en-US" sz="2400" b="1">
                <a:latin typeface="Courier New" panose="02070309020205020404" pitchFamily="49" charset="0"/>
                <a:cs typeface="Courier New" panose="02070309020205020404" pitchFamily="49" charset="0"/>
              </a:rPr>
              <a:t>if (marks &gt;= 80)</a:t>
            </a:r>
          </a:p>
          <a:p>
            <a:pPr>
              <a:buFontTx/>
              <a:buNone/>
            </a:pPr>
            <a:r>
              <a:rPr lang="en-US" altLang="en-US" sz="2400" b="1">
                <a:latin typeface="Courier New" panose="02070309020205020404" pitchFamily="49" charset="0"/>
                <a:cs typeface="Courier New" panose="02070309020205020404" pitchFamily="49" charset="0"/>
              </a:rPr>
              <a:t>	if (marks == 100)</a:t>
            </a:r>
          </a:p>
          <a:p>
            <a:pPr>
              <a:buFontTx/>
              <a:buNone/>
            </a:pPr>
            <a:r>
              <a:rPr lang="en-US" altLang="en-US" sz="2400" b="1">
                <a:latin typeface="Courier New" panose="02070309020205020404" pitchFamily="49" charset="0"/>
                <a:cs typeface="Courier New" panose="02070309020205020404" pitchFamily="49" charset="0"/>
              </a:rPr>
              <a:t>   	System.out.println(“Full marks!”);</a:t>
            </a:r>
          </a:p>
          <a:p>
            <a:pPr>
              <a:buFontTx/>
              <a:buNone/>
            </a:pPr>
            <a:endParaRPr lang="en-US" altLang="en-US" sz="2400"/>
          </a:p>
          <a:p>
            <a:pPr>
              <a:buFontTx/>
              <a:buNone/>
            </a:pPr>
            <a:r>
              <a:rPr lang="en-US" altLang="en-US" sz="2400"/>
              <a:t>equivalent to</a:t>
            </a:r>
          </a:p>
          <a:p>
            <a:pPr>
              <a:buFontTx/>
              <a:buNone/>
            </a:pPr>
            <a:endParaRPr lang="en-US" altLang="en-US" sz="2400"/>
          </a:p>
          <a:p>
            <a:pPr>
              <a:buFontTx/>
              <a:buNone/>
            </a:pPr>
            <a:r>
              <a:rPr lang="en-US" altLang="en-US" sz="2400" b="1">
                <a:latin typeface="Courier New" panose="02070309020205020404" pitchFamily="49" charset="0"/>
                <a:cs typeface="Courier New" panose="02070309020205020404" pitchFamily="49" charset="0"/>
              </a:rPr>
              <a:t>if ((marks &gt;= 80) &amp;&amp; (marks == 100))</a:t>
            </a:r>
          </a:p>
          <a:p>
            <a:pPr>
              <a:buFontTx/>
              <a:buNone/>
            </a:pPr>
            <a:r>
              <a:rPr lang="en-US" altLang="en-US" sz="2400" b="1">
                <a:latin typeface="Courier New" panose="02070309020205020404" pitchFamily="49" charset="0"/>
                <a:cs typeface="Courier New" panose="02070309020205020404" pitchFamily="49" charset="0"/>
              </a:rPr>
              <a:t>   	System.out.println(“Full marks!”);</a:t>
            </a:r>
          </a:p>
          <a:p>
            <a:pPr>
              <a:buFontTx/>
              <a:buNone/>
            </a:pPr>
            <a:endParaRPr lang="en-US" altLang="en-US" sz="2400"/>
          </a:p>
          <a:p>
            <a:pPr>
              <a:buFontTx/>
              <a:buNone/>
            </a:pPr>
            <a:endParaRPr lang="en-US" altLang="en-US" sz="2400"/>
          </a:p>
        </p:txBody>
      </p:sp>
      <p:sp>
        <p:nvSpPr>
          <p:cNvPr id="819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F2F2A53-B0E3-4175-A4D5-3E5DBFD999AA}" type="slidenum">
              <a:rPr lang="en-US" altLang="en-US" sz="1400"/>
              <a:pPr>
                <a:spcBef>
                  <a:spcPct val="0"/>
                </a:spcBef>
                <a:buFontTx/>
                <a:buNone/>
              </a:pPr>
              <a:t>42</a:t>
            </a:fld>
            <a:endParaRPr lang="en-US" altLang="en-US" sz="140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lIns="92075" tIns="46038" rIns="92075" bIns="46038"/>
          <a:lstStyle/>
          <a:p>
            <a:pPr eaLnBrk="1" hangingPunct="1"/>
            <a:r>
              <a:rPr lang="en-US" altLang="en-US"/>
              <a:t>Multiple Alternative if Statements</a:t>
            </a:r>
          </a:p>
        </p:txBody>
      </p:sp>
      <p:sp>
        <p:nvSpPr>
          <p:cNvPr id="83971" name="Rectangle 7"/>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aphicFrame>
        <p:nvGraphicFramePr>
          <p:cNvPr id="83972" name="Object 6"/>
          <p:cNvGraphicFramePr>
            <a:graphicFrameLocks noChangeAspect="1"/>
          </p:cNvGraphicFramePr>
          <p:nvPr/>
        </p:nvGraphicFramePr>
        <p:xfrm>
          <a:off x="-1588" y="1676400"/>
          <a:ext cx="9147176" cy="3965575"/>
        </p:xfrm>
        <a:graphic>
          <a:graphicData uri="http://schemas.openxmlformats.org/presentationml/2006/ole">
            <mc:AlternateContent xmlns:mc="http://schemas.openxmlformats.org/markup-compatibility/2006">
              <mc:Choice xmlns:v="urn:schemas-microsoft-com:vml" Requires="v">
                <p:oleObj name="Picture" r:id="rId3" imgW="3849624" imgH="1673352" progId="Word.Picture.8">
                  <p:embed/>
                </p:oleObj>
              </mc:Choice>
              <mc:Fallback>
                <p:oleObj name="Picture" r:id="rId3" imgW="3849624" imgH="1673352" progId="Word.Picture.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8" y="1676400"/>
                        <a:ext cx="9147176" cy="396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3" name="Rectangular Callout 4"/>
          <p:cNvSpPr>
            <a:spLocks noChangeArrowheads="1"/>
          </p:cNvSpPr>
          <p:nvPr/>
        </p:nvSpPr>
        <p:spPr bwMode="auto">
          <a:xfrm>
            <a:off x="5715000" y="5638800"/>
            <a:ext cx="2133600" cy="381000"/>
          </a:xfrm>
          <a:prstGeom prst="wedgeRectCallout">
            <a:avLst>
              <a:gd name="adj1" fmla="val -16713"/>
              <a:gd name="adj2" fmla="val -167810"/>
            </a:avLst>
          </a:prstGeom>
          <a:solidFill>
            <a:srgbClr val="FFFFCC"/>
          </a:solidFill>
          <a:ln w="12700" algn="ctr">
            <a:solidFill>
              <a:srgbClr val="FF0000"/>
            </a:solidFill>
            <a:round/>
            <a:headEnd type="none" w="sm" len="sm"/>
            <a:tailEnd type="none" w="sm" len="sm"/>
          </a:ln>
          <a:effectLst>
            <a:prstShdw prst="shdw17" dist="17961" dir="2700000">
              <a:schemeClr val="bg2"/>
            </a:prstShdw>
          </a:effec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a:solidFill>
                  <a:srgbClr val="FF0000"/>
                </a:solidFill>
              </a:rPr>
              <a:t>This is better</a:t>
            </a:r>
          </a:p>
        </p:txBody>
      </p:sp>
      <p:sp>
        <p:nvSpPr>
          <p:cNvPr id="8397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1F56EC8-D5D8-4DB3-8065-5878C79BC0BD}" type="slidenum">
              <a:rPr lang="en-US" altLang="en-US" sz="1400"/>
              <a:pPr>
                <a:spcBef>
                  <a:spcPct val="0"/>
                </a:spcBef>
                <a:buFontTx/>
                <a:buNone/>
              </a:pPr>
              <a:t>43</a:t>
            </a:fld>
            <a:endParaRPr lang="en-US" altLang="en-US"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F85AB2C5-8B80-412F-84B3-DCC45A5468FD}" type="slidenum">
              <a:rPr lang="en-US" altLang="en-US" sz="1400"/>
              <a:pPr algn="ctr">
                <a:spcBef>
                  <a:spcPct val="0"/>
                </a:spcBef>
                <a:buFontTx/>
                <a:buNone/>
              </a:pPr>
              <a:t>44</a:t>
            </a:fld>
            <a:endParaRPr lang="en-US" altLang="en-US" sz="1400"/>
          </a:p>
        </p:txBody>
      </p:sp>
      <p:sp>
        <p:nvSpPr>
          <p:cNvPr id="86019" name="Rectangle 2"/>
          <p:cNvSpPr>
            <a:spLocks noGrp="1" noChangeArrowheads="1"/>
          </p:cNvSpPr>
          <p:nvPr>
            <p:ph type="title"/>
          </p:nvPr>
        </p:nvSpPr>
        <p:spPr>
          <a:xfrm>
            <a:off x="685800" y="203200"/>
            <a:ext cx="8001000" cy="711200"/>
          </a:xfrm>
        </p:spPr>
        <p:txBody>
          <a:bodyPr/>
          <a:lstStyle/>
          <a:p>
            <a:r>
              <a:rPr lang="en-US" altLang="en-US" sz="4000"/>
              <a:t>Multi-Way if-else Statements</a:t>
            </a:r>
          </a:p>
        </p:txBody>
      </p:sp>
      <p:sp>
        <p:nvSpPr>
          <p:cNvPr id="86020"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6021" name="Rectangle 6"/>
          <p:cNvSpPr>
            <a:spLocks noChangeArrowheads="1"/>
          </p:cNvSpPr>
          <p:nvPr/>
        </p:nvSpPr>
        <p:spPr bwMode="auto">
          <a:xfrm>
            <a:off x="0" y="2033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aphicFrame>
        <p:nvGraphicFramePr>
          <p:cNvPr id="86022" name="Object 2"/>
          <p:cNvGraphicFramePr>
            <a:graphicFrameLocks noChangeAspect="1"/>
          </p:cNvGraphicFramePr>
          <p:nvPr>
            <p:extLst>
              <p:ext uri="{D42A27DB-BD31-4B8C-83A1-F6EECF244321}">
                <p14:modId xmlns:p14="http://schemas.microsoft.com/office/powerpoint/2010/main" val="2906116810"/>
              </p:ext>
            </p:extLst>
          </p:nvPr>
        </p:nvGraphicFramePr>
        <p:xfrm>
          <a:off x="155575" y="1276350"/>
          <a:ext cx="8834438" cy="4497388"/>
        </p:xfrm>
        <a:graphic>
          <a:graphicData uri="http://schemas.openxmlformats.org/presentationml/2006/ole">
            <mc:AlternateContent xmlns:mc="http://schemas.openxmlformats.org/markup-compatibility/2006">
              <mc:Choice xmlns:v="urn:schemas-microsoft-com:vml" Requires="v">
                <p:oleObj name="Picture" r:id="rId3" imgW="6145560" imgH="3128040" progId="Word.Picture.8">
                  <p:embed/>
                </p:oleObj>
              </mc:Choice>
              <mc:Fallback>
                <p:oleObj name="Picture" r:id="rId3" imgW="6145560" imgH="3128040" progId="Word.Picture.8">
                  <p:embed/>
                  <p:pic>
                    <p:nvPicPr>
                      <p:cNvPr id="0" name="Object 2"/>
                      <p:cNvPicPr>
                        <a:picLocks noChangeAspect="1" noChangeArrowheads="1"/>
                      </p:cNvPicPr>
                      <p:nvPr/>
                    </p:nvPicPr>
                    <p:blipFill>
                      <a:blip r:embed="rId4"/>
                      <a:srcRect/>
                      <a:stretch>
                        <a:fillRect/>
                      </a:stretch>
                    </p:blipFill>
                    <p:spPr bwMode="auto">
                      <a:xfrm>
                        <a:off x="155575" y="1276350"/>
                        <a:ext cx="8834438" cy="4497388"/>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AFF5892C-EE27-41C0-90E3-37BCF14CAA02}" type="slidenum">
              <a:rPr lang="en-US" altLang="en-US" sz="1400"/>
              <a:pPr algn="ctr">
                <a:spcBef>
                  <a:spcPct val="0"/>
                </a:spcBef>
                <a:buFontTx/>
                <a:buNone/>
              </a:pPr>
              <a:t>45</a:t>
            </a:fld>
            <a:endParaRPr lang="en-US" altLang="en-US" sz="1400"/>
          </a:p>
        </p:txBody>
      </p:sp>
      <p:sp>
        <p:nvSpPr>
          <p:cNvPr id="88067" name="Rectangle 2"/>
          <p:cNvSpPr>
            <a:spLocks noGrp="1" noChangeArrowheads="1"/>
          </p:cNvSpPr>
          <p:nvPr>
            <p:ph type="title"/>
          </p:nvPr>
        </p:nvSpPr>
        <p:spPr>
          <a:xfrm>
            <a:off x="685800" y="0"/>
            <a:ext cx="8001000" cy="914400"/>
          </a:xfrm>
        </p:spPr>
        <p:txBody>
          <a:bodyPr/>
          <a:lstStyle/>
          <a:p>
            <a:r>
              <a:rPr lang="en-US" altLang="en-US"/>
              <a:t>Trace if-else statement</a:t>
            </a:r>
          </a:p>
        </p:txBody>
      </p:sp>
      <p:sp>
        <p:nvSpPr>
          <p:cNvPr id="88068"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8069" name="Text Box 5"/>
          <p:cNvSpPr txBox="1">
            <a:spLocks noChangeArrowheads="1"/>
          </p:cNvSpPr>
          <p:nvPr/>
        </p:nvSpPr>
        <p:spPr bwMode="auto">
          <a:xfrm>
            <a:off x="381000" y="1524000"/>
            <a:ext cx="44196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if (score &gt;= 90.0)</a:t>
            </a:r>
          </a:p>
          <a:p>
            <a:pPr eaLnBrk="1" hangingPunct="1">
              <a:spcBef>
                <a:spcPct val="0"/>
              </a:spcBef>
              <a:buFontTx/>
              <a:buNone/>
            </a:pPr>
            <a:r>
              <a:rPr lang="en-US" altLang="en-US" sz="2400"/>
              <a:t>  grade = 'A';</a:t>
            </a:r>
          </a:p>
          <a:p>
            <a:pPr eaLnBrk="1" hangingPunct="1">
              <a:spcBef>
                <a:spcPct val="0"/>
              </a:spcBef>
              <a:buFontTx/>
              <a:buNone/>
            </a:pPr>
            <a:r>
              <a:rPr lang="en-US" altLang="en-US" sz="2400"/>
              <a:t>else if (score &gt;= 80.0)</a:t>
            </a:r>
          </a:p>
          <a:p>
            <a:pPr eaLnBrk="1" hangingPunct="1">
              <a:spcBef>
                <a:spcPct val="0"/>
              </a:spcBef>
              <a:buFontTx/>
              <a:buNone/>
            </a:pPr>
            <a:r>
              <a:rPr lang="en-US" altLang="en-US" sz="2400"/>
              <a:t>  grade = 'B';</a:t>
            </a:r>
          </a:p>
          <a:p>
            <a:pPr eaLnBrk="1" hangingPunct="1">
              <a:spcBef>
                <a:spcPct val="0"/>
              </a:spcBef>
              <a:buFontTx/>
              <a:buNone/>
            </a:pPr>
            <a:r>
              <a:rPr lang="en-US" altLang="en-US" sz="2400"/>
              <a:t>else if (score &gt;= 70.0)</a:t>
            </a:r>
          </a:p>
          <a:p>
            <a:pPr eaLnBrk="1" hangingPunct="1">
              <a:spcBef>
                <a:spcPct val="0"/>
              </a:spcBef>
              <a:buFontTx/>
              <a:buNone/>
            </a:pPr>
            <a:r>
              <a:rPr lang="en-US" altLang="en-US" sz="2400"/>
              <a:t>  grade = 'C';</a:t>
            </a:r>
          </a:p>
          <a:p>
            <a:pPr eaLnBrk="1" hangingPunct="1">
              <a:spcBef>
                <a:spcPct val="0"/>
              </a:spcBef>
              <a:buFontTx/>
              <a:buNone/>
            </a:pPr>
            <a:r>
              <a:rPr lang="en-US" altLang="en-US" sz="2400"/>
              <a:t>else if (score &gt;= 60.0)</a:t>
            </a:r>
          </a:p>
          <a:p>
            <a:pPr eaLnBrk="1" hangingPunct="1">
              <a:spcBef>
                <a:spcPct val="0"/>
              </a:spcBef>
              <a:buFontTx/>
              <a:buNone/>
            </a:pPr>
            <a:r>
              <a:rPr lang="en-US" altLang="en-US" sz="2400"/>
              <a:t>  grade = 'D';</a:t>
            </a:r>
          </a:p>
          <a:p>
            <a:pPr eaLnBrk="1" hangingPunct="1">
              <a:spcBef>
                <a:spcPct val="0"/>
              </a:spcBef>
              <a:buFontTx/>
              <a:buNone/>
            </a:pPr>
            <a:r>
              <a:rPr lang="en-US" altLang="en-US" sz="2400"/>
              <a:t>else</a:t>
            </a:r>
          </a:p>
          <a:p>
            <a:pPr eaLnBrk="1" hangingPunct="1">
              <a:spcBef>
                <a:spcPct val="0"/>
              </a:spcBef>
              <a:buFontTx/>
              <a:buNone/>
            </a:pPr>
            <a:r>
              <a:rPr lang="en-US" altLang="en-US" sz="2400"/>
              <a:t>  grade = 'F';</a:t>
            </a:r>
          </a:p>
        </p:txBody>
      </p:sp>
      <p:sp>
        <p:nvSpPr>
          <p:cNvPr id="88070" name="AutoShape 6"/>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Suppose score is 70.0</a:t>
            </a:r>
          </a:p>
        </p:txBody>
      </p:sp>
      <p:sp>
        <p:nvSpPr>
          <p:cNvPr id="88071" name="Rectangle 7"/>
          <p:cNvSpPr>
            <a:spLocks noChangeArrowheads="1"/>
          </p:cNvSpPr>
          <p:nvPr/>
        </p:nvSpPr>
        <p:spPr bwMode="auto">
          <a:xfrm>
            <a:off x="381000" y="1600200"/>
            <a:ext cx="3048000" cy="381000"/>
          </a:xfrm>
          <a:prstGeom prst="rect">
            <a:avLst/>
          </a:prstGeom>
          <a:solidFill>
            <a:schemeClr val="accent1">
              <a:alpha val="45097"/>
            </a:scheme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8072" name="AutoShape 8"/>
          <p:cNvSpPr>
            <a:spLocks noChangeArrowheads="1"/>
          </p:cNvSpPr>
          <p:nvPr/>
        </p:nvSpPr>
        <p:spPr bwMode="auto">
          <a:xfrm>
            <a:off x="3810000" y="914400"/>
            <a:ext cx="2590800" cy="536575"/>
          </a:xfrm>
          <a:prstGeom prst="wedgeRoundRectCallout">
            <a:avLst>
              <a:gd name="adj1" fmla="val -99144"/>
              <a:gd name="adj2" fmla="val 90236"/>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The condition is false</a:t>
            </a:r>
          </a:p>
        </p:txBody>
      </p:sp>
      <p:sp>
        <p:nvSpPr>
          <p:cNvPr id="88073" name="Rectangle 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1AAD5B25-8EE3-44C2-BC6B-EB12162B0593}" type="slidenum">
              <a:rPr lang="en-US" altLang="en-US" sz="1400"/>
              <a:pPr algn="ctr">
                <a:spcBef>
                  <a:spcPct val="0"/>
                </a:spcBef>
                <a:buFontTx/>
                <a:buNone/>
              </a:pPr>
              <a:t>46</a:t>
            </a:fld>
            <a:endParaRPr lang="en-US" altLang="en-US" sz="1400"/>
          </a:p>
        </p:txBody>
      </p:sp>
      <p:sp>
        <p:nvSpPr>
          <p:cNvPr id="90115" name="Rectangle 2"/>
          <p:cNvSpPr>
            <a:spLocks noGrp="1" noChangeArrowheads="1"/>
          </p:cNvSpPr>
          <p:nvPr>
            <p:ph type="title"/>
          </p:nvPr>
        </p:nvSpPr>
        <p:spPr>
          <a:xfrm>
            <a:off x="685800" y="0"/>
            <a:ext cx="8001000" cy="914400"/>
          </a:xfrm>
        </p:spPr>
        <p:txBody>
          <a:bodyPr/>
          <a:lstStyle/>
          <a:p>
            <a:r>
              <a:rPr lang="en-US" altLang="en-US"/>
              <a:t>Trace if-else statement</a:t>
            </a:r>
          </a:p>
        </p:txBody>
      </p:sp>
      <p:sp>
        <p:nvSpPr>
          <p:cNvPr id="90116"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0117" name="Text Box 4"/>
          <p:cNvSpPr txBox="1">
            <a:spLocks noChangeArrowheads="1"/>
          </p:cNvSpPr>
          <p:nvPr/>
        </p:nvSpPr>
        <p:spPr bwMode="auto">
          <a:xfrm>
            <a:off x="381000" y="1524000"/>
            <a:ext cx="44958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if (score &gt;= 90.0)</a:t>
            </a:r>
          </a:p>
          <a:p>
            <a:pPr eaLnBrk="1" hangingPunct="1">
              <a:spcBef>
                <a:spcPct val="0"/>
              </a:spcBef>
              <a:buFontTx/>
              <a:buNone/>
            </a:pPr>
            <a:r>
              <a:rPr lang="en-US" altLang="en-US" sz="2400"/>
              <a:t>  grade = 'A';</a:t>
            </a:r>
          </a:p>
          <a:p>
            <a:pPr eaLnBrk="1" hangingPunct="1">
              <a:spcBef>
                <a:spcPct val="0"/>
              </a:spcBef>
              <a:buFontTx/>
              <a:buNone/>
            </a:pPr>
            <a:r>
              <a:rPr lang="en-US" altLang="en-US" sz="2400"/>
              <a:t>else if (score &gt;= 80.0)</a:t>
            </a:r>
          </a:p>
          <a:p>
            <a:pPr eaLnBrk="1" hangingPunct="1">
              <a:spcBef>
                <a:spcPct val="0"/>
              </a:spcBef>
              <a:buFontTx/>
              <a:buNone/>
            </a:pPr>
            <a:r>
              <a:rPr lang="en-US" altLang="en-US" sz="2400"/>
              <a:t>  grade = 'B';</a:t>
            </a:r>
          </a:p>
          <a:p>
            <a:pPr eaLnBrk="1" hangingPunct="1">
              <a:spcBef>
                <a:spcPct val="0"/>
              </a:spcBef>
              <a:buFontTx/>
              <a:buNone/>
            </a:pPr>
            <a:r>
              <a:rPr lang="en-US" altLang="en-US" sz="2400"/>
              <a:t>else if (score &gt;= 70.0)</a:t>
            </a:r>
          </a:p>
          <a:p>
            <a:pPr eaLnBrk="1" hangingPunct="1">
              <a:spcBef>
                <a:spcPct val="0"/>
              </a:spcBef>
              <a:buFontTx/>
              <a:buNone/>
            </a:pPr>
            <a:r>
              <a:rPr lang="en-US" altLang="en-US" sz="2400"/>
              <a:t>  grade = 'C';</a:t>
            </a:r>
          </a:p>
          <a:p>
            <a:pPr eaLnBrk="1" hangingPunct="1">
              <a:spcBef>
                <a:spcPct val="0"/>
              </a:spcBef>
              <a:buFontTx/>
              <a:buNone/>
            </a:pPr>
            <a:r>
              <a:rPr lang="en-US" altLang="en-US" sz="2400"/>
              <a:t>else if (score &gt;= 60.0)</a:t>
            </a:r>
          </a:p>
          <a:p>
            <a:pPr eaLnBrk="1" hangingPunct="1">
              <a:spcBef>
                <a:spcPct val="0"/>
              </a:spcBef>
              <a:buFontTx/>
              <a:buNone/>
            </a:pPr>
            <a:r>
              <a:rPr lang="en-US" altLang="en-US" sz="2400"/>
              <a:t>  grade = 'D';</a:t>
            </a:r>
          </a:p>
          <a:p>
            <a:pPr eaLnBrk="1" hangingPunct="1">
              <a:spcBef>
                <a:spcPct val="0"/>
              </a:spcBef>
              <a:buFontTx/>
              <a:buNone/>
            </a:pPr>
            <a:r>
              <a:rPr lang="en-US" altLang="en-US" sz="2400"/>
              <a:t>else</a:t>
            </a:r>
          </a:p>
          <a:p>
            <a:pPr eaLnBrk="1" hangingPunct="1">
              <a:spcBef>
                <a:spcPct val="0"/>
              </a:spcBef>
              <a:buFontTx/>
              <a:buNone/>
            </a:pPr>
            <a:r>
              <a:rPr lang="en-US" altLang="en-US" sz="2400"/>
              <a:t>  grade = 'F';</a:t>
            </a:r>
          </a:p>
        </p:txBody>
      </p:sp>
      <p:sp>
        <p:nvSpPr>
          <p:cNvPr id="90118" name="AutoShape 5"/>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Suppose score is 70.0</a:t>
            </a:r>
          </a:p>
        </p:txBody>
      </p:sp>
      <p:sp>
        <p:nvSpPr>
          <p:cNvPr id="90119" name="AutoShape 7"/>
          <p:cNvSpPr>
            <a:spLocks noChangeArrowheads="1"/>
          </p:cNvSpPr>
          <p:nvPr/>
        </p:nvSpPr>
        <p:spPr bwMode="auto">
          <a:xfrm>
            <a:off x="3810000" y="914400"/>
            <a:ext cx="2590800" cy="536575"/>
          </a:xfrm>
          <a:prstGeom prst="wedgeRoundRectCallout">
            <a:avLst>
              <a:gd name="adj1" fmla="val -87745"/>
              <a:gd name="adj2" fmla="val 222782"/>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The condition is false</a:t>
            </a:r>
          </a:p>
        </p:txBody>
      </p:sp>
      <p:sp>
        <p:nvSpPr>
          <p:cNvPr id="90120" name="Rectangle 8"/>
          <p:cNvSpPr>
            <a:spLocks noChangeArrowheads="1"/>
          </p:cNvSpPr>
          <p:nvPr/>
        </p:nvSpPr>
        <p:spPr bwMode="auto">
          <a:xfrm>
            <a:off x="381000" y="2286000"/>
            <a:ext cx="3048000" cy="381000"/>
          </a:xfrm>
          <a:prstGeom prst="rect">
            <a:avLst/>
          </a:prstGeom>
          <a:solidFill>
            <a:schemeClr val="accent1">
              <a:alpha val="45097"/>
            </a:scheme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0121" name="Rectangle 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758FB222-CCB2-44B8-B68B-17DDA7969E76}" type="slidenum">
              <a:rPr lang="en-US" altLang="en-US" sz="1400"/>
              <a:pPr algn="ctr">
                <a:spcBef>
                  <a:spcPct val="0"/>
                </a:spcBef>
                <a:buFontTx/>
                <a:buNone/>
              </a:pPr>
              <a:t>47</a:t>
            </a:fld>
            <a:endParaRPr lang="en-US" altLang="en-US" sz="1400"/>
          </a:p>
        </p:txBody>
      </p:sp>
      <p:sp>
        <p:nvSpPr>
          <p:cNvPr id="92163" name="Rectangle 2"/>
          <p:cNvSpPr>
            <a:spLocks noGrp="1" noChangeArrowheads="1"/>
          </p:cNvSpPr>
          <p:nvPr>
            <p:ph type="title"/>
          </p:nvPr>
        </p:nvSpPr>
        <p:spPr>
          <a:xfrm>
            <a:off x="685800" y="0"/>
            <a:ext cx="8001000" cy="914400"/>
          </a:xfrm>
        </p:spPr>
        <p:txBody>
          <a:bodyPr/>
          <a:lstStyle/>
          <a:p>
            <a:r>
              <a:rPr lang="en-US" altLang="en-US"/>
              <a:t>Trace if-else statement</a:t>
            </a:r>
          </a:p>
        </p:txBody>
      </p:sp>
      <p:sp>
        <p:nvSpPr>
          <p:cNvPr id="92164"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2165" name="Text Box 4"/>
          <p:cNvSpPr txBox="1">
            <a:spLocks noChangeArrowheads="1"/>
          </p:cNvSpPr>
          <p:nvPr/>
        </p:nvSpPr>
        <p:spPr bwMode="auto">
          <a:xfrm>
            <a:off x="381000" y="1524000"/>
            <a:ext cx="44958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if (score &gt;= 90.0)</a:t>
            </a:r>
          </a:p>
          <a:p>
            <a:pPr eaLnBrk="1" hangingPunct="1">
              <a:spcBef>
                <a:spcPct val="0"/>
              </a:spcBef>
              <a:buFontTx/>
              <a:buNone/>
            </a:pPr>
            <a:r>
              <a:rPr lang="en-US" altLang="en-US" sz="2400"/>
              <a:t>  grade = 'A';</a:t>
            </a:r>
          </a:p>
          <a:p>
            <a:pPr eaLnBrk="1" hangingPunct="1">
              <a:spcBef>
                <a:spcPct val="0"/>
              </a:spcBef>
              <a:buFontTx/>
              <a:buNone/>
            </a:pPr>
            <a:r>
              <a:rPr lang="en-US" altLang="en-US" sz="2400"/>
              <a:t>else if (score &gt;= 80.0)</a:t>
            </a:r>
          </a:p>
          <a:p>
            <a:pPr eaLnBrk="1" hangingPunct="1">
              <a:spcBef>
                <a:spcPct val="0"/>
              </a:spcBef>
              <a:buFontTx/>
              <a:buNone/>
            </a:pPr>
            <a:r>
              <a:rPr lang="en-US" altLang="en-US" sz="2400"/>
              <a:t>  grade = 'B';</a:t>
            </a:r>
          </a:p>
          <a:p>
            <a:pPr eaLnBrk="1" hangingPunct="1">
              <a:spcBef>
                <a:spcPct val="0"/>
              </a:spcBef>
              <a:buFontTx/>
              <a:buNone/>
            </a:pPr>
            <a:r>
              <a:rPr lang="en-US" altLang="en-US" sz="2400"/>
              <a:t>else if (score &gt;= 70.0)</a:t>
            </a:r>
          </a:p>
          <a:p>
            <a:pPr eaLnBrk="1" hangingPunct="1">
              <a:spcBef>
                <a:spcPct val="0"/>
              </a:spcBef>
              <a:buFontTx/>
              <a:buNone/>
            </a:pPr>
            <a:r>
              <a:rPr lang="en-US" altLang="en-US" sz="2400"/>
              <a:t>  grade = 'C';</a:t>
            </a:r>
          </a:p>
          <a:p>
            <a:pPr eaLnBrk="1" hangingPunct="1">
              <a:spcBef>
                <a:spcPct val="0"/>
              </a:spcBef>
              <a:buFontTx/>
              <a:buNone/>
            </a:pPr>
            <a:r>
              <a:rPr lang="en-US" altLang="en-US" sz="2400"/>
              <a:t>else if (score &gt;= 60.0)</a:t>
            </a:r>
          </a:p>
          <a:p>
            <a:pPr eaLnBrk="1" hangingPunct="1">
              <a:spcBef>
                <a:spcPct val="0"/>
              </a:spcBef>
              <a:buFontTx/>
              <a:buNone/>
            </a:pPr>
            <a:r>
              <a:rPr lang="en-US" altLang="en-US" sz="2400"/>
              <a:t>  grade = 'D';</a:t>
            </a:r>
          </a:p>
          <a:p>
            <a:pPr eaLnBrk="1" hangingPunct="1">
              <a:spcBef>
                <a:spcPct val="0"/>
              </a:spcBef>
              <a:buFontTx/>
              <a:buNone/>
            </a:pPr>
            <a:r>
              <a:rPr lang="en-US" altLang="en-US" sz="2400"/>
              <a:t>else</a:t>
            </a:r>
          </a:p>
          <a:p>
            <a:pPr eaLnBrk="1" hangingPunct="1">
              <a:spcBef>
                <a:spcPct val="0"/>
              </a:spcBef>
              <a:buFontTx/>
              <a:buNone/>
            </a:pPr>
            <a:r>
              <a:rPr lang="en-US" altLang="en-US" sz="2400"/>
              <a:t>  grade = 'F';</a:t>
            </a:r>
          </a:p>
        </p:txBody>
      </p:sp>
      <p:sp>
        <p:nvSpPr>
          <p:cNvPr id="92166" name="AutoShape 5"/>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Suppose score is 70.0</a:t>
            </a:r>
          </a:p>
        </p:txBody>
      </p:sp>
      <p:sp>
        <p:nvSpPr>
          <p:cNvPr id="92167" name="AutoShape 7"/>
          <p:cNvSpPr>
            <a:spLocks noChangeArrowheads="1"/>
          </p:cNvSpPr>
          <p:nvPr/>
        </p:nvSpPr>
        <p:spPr bwMode="auto">
          <a:xfrm>
            <a:off x="3810000" y="914400"/>
            <a:ext cx="2590800" cy="536575"/>
          </a:xfrm>
          <a:prstGeom prst="wedgeRoundRectCallout">
            <a:avLst>
              <a:gd name="adj1" fmla="val -79472"/>
              <a:gd name="adj2" fmla="val 357102"/>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The condition is true</a:t>
            </a:r>
          </a:p>
        </p:txBody>
      </p:sp>
      <p:sp>
        <p:nvSpPr>
          <p:cNvPr id="92168" name="Rectangle 8"/>
          <p:cNvSpPr>
            <a:spLocks noChangeArrowheads="1"/>
          </p:cNvSpPr>
          <p:nvPr/>
        </p:nvSpPr>
        <p:spPr bwMode="auto">
          <a:xfrm>
            <a:off x="381000" y="3048000"/>
            <a:ext cx="3048000" cy="381000"/>
          </a:xfrm>
          <a:prstGeom prst="rect">
            <a:avLst/>
          </a:prstGeom>
          <a:solidFill>
            <a:schemeClr val="accent1">
              <a:alpha val="45097"/>
            </a:scheme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2169" name="Rectangle 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C2768415-198F-4C59-9DBE-D1C7D7EC8648}" type="slidenum">
              <a:rPr lang="en-US" altLang="en-US" sz="1400"/>
              <a:pPr algn="ctr">
                <a:spcBef>
                  <a:spcPct val="0"/>
                </a:spcBef>
                <a:buFontTx/>
                <a:buNone/>
              </a:pPr>
              <a:t>48</a:t>
            </a:fld>
            <a:endParaRPr lang="en-US" altLang="en-US" sz="1400"/>
          </a:p>
        </p:txBody>
      </p:sp>
      <p:sp>
        <p:nvSpPr>
          <p:cNvPr id="94211" name="Rectangle 2"/>
          <p:cNvSpPr>
            <a:spLocks noGrp="1" noChangeArrowheads="1"/>
          </p:cNvSpPr>
          <p:nvPr>
            <p:ph type="title"/>
          </p:nvPr>
        </p:nvSpPr>
        <p:spPr>
          <a:xfrm>
            <a:off x="685800" y="0"/>
            <a:ext cx="8001000" cy="914400"/>
          </a:xfrm>
        </p:spPr>
        <p:txBody>
          <a:bodyPr/>
          <a:lstStyle/>
          <a:p>
            <a:r>
              <a:rPr lang="en-US" altLang="en-US"/>
              <a:t>Trace if-else statement</a:t>
            </a:r>
          </a:p>
        </p:txBody>
      </p:sp>
      <p:sp>
        <p:nvSpPr>
          <p:cNvPr id="94212"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4213" name="Text Box 4"/>
          <p:cNvSpPr txBox="1">
            <a:spLocks noChangeArrowheads="1"/>
          </p:cNvSpPr>
          <p:nvPr/>
        </p:nvSpPr>
        <p:spPr bwMode="auto">
          <a:xfrm>
            <a:off x="381000" y="1524000"/>
            <a:ext cx="42672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if (score &gt;= 90.0)</a:t>
            </a:r>
          </a:p>
          <a:p>
            <a:pPr eaLnBrk="1" hangingPunct="1">
              <a:spcBef>
                <a:spcPct val="0"/>
              </a:spcBef>
              <a:buFontTx/>
              <a:buNone/>
            </a:pPr>
            <a:r>
              <a:rPr lang="en-US" altLang="en-US" sz="2400"/>
              <a:t>  grade = 'A';</a:t>
            </a:r>
          </a:p>
          <a:p>
            <a:pPr eaLnBrk="1" hangingPunct="1">
              <a:spcBef>
                <a:spcPct val="0"/>
              </a:spcBef>
              <a:buFontTx/>
              <a:buNone/>
            </a:pPr>
            <a:r>
              <a:rPr lang="en-US" altLang="en-US" sz="2400"/>
              <a:t>else if (score &gt;= 80.0)</a:t>
            </a:r>
          </a:p>
          <a:p>
            <a:pPr eaLnBrk="1" hangingPunct="1">
              <a:spcBef>
                <a:spcPct val="0"/>
              </a:spcBef>
              <a:buFontTx/>
              <a:buNone/>
            </a:pPr>
            <a:r>
              <a:rPr lang="en-US" altLang="en-US" sz="2400"/>
              <a:t>  grade = 'B';</a:t>
            </a:r>
          </a:p>
          <a:p>
            <a:pPr eaLnBrk="1" hangingPunct="1">
              <a:spcBef>
                <a:spcPct val="0"/>
              </a:spcBef>
              <a:buFontTx/>
              <a:buNone/>
            </a:pPr>
            <a:r>
              <a:rPr lang="en-US" altLang="en-US" sz="2400"/>
              <a:t>else if (score &gt;= 70.0)</a:t>
            </a:r>
          </a:p>
          <a:p>
            <a:pPr eaLnBrk="1" hangingPunct="1">
              <a:spcBef>
                <a:spcPct val="0"/>
              </a:spcBef>
              <a:buFontTx/>
              <a:buNone/>
            </a:pPr>
            <a:r>
              <a:rPr lang="en-US" altLang="en-US" sz="2400"/>
              <a:t>  grade = 'C';</a:t>
            </a:r>
          </a:p>
          <a:p>
            <a:pPr eaLnBrk="1" hangingPunct="1">
              <a:spcBef>
                <a:spcPct val="0"/>
              </a:spcBef>
              <a:buFontTx/>
              <a:buNone/>
            </a:pPr>
            <a:r>
              <a:rPr lang="en-US" altLang="en-US" sz="2400"/>
              <a:t>else if (score &gt;= 60.0)</a:t>
            </a:r>
          </a:p>
          <a:p>
            <a:pPr eaLnBrk="1" hangingPunct="1">
              <a:spcBef>
                <a:spcPct val="0"/>
              </a:spcBef>
              <a:buFontTx/>
              <a:buNone/>
            </a:pPr>
            <a:r>
              <a:rPr lang="en-US" altLang="en-US" sz="2400"/>
              <a:t>  grade = 'D';</a:t>
            </a:r>
          </a:p>
          <a:p>
            <a:pPr eaLnBrk="1" hangingPunct="1">
              <a:spcBef>
                <a:spcPct val="0"/>
              </a:spcBef>
              <a:buFontTx/>
              <a:buNone/>
            </a:pPr>
            <a:r>
              <a:rPr lang="en-US" altLang="en-US" sz="2400"/>
              <a:t>else</a:t>
            </a:r>
          </a:p>
          <a:p>
            <a:pPr eaLnBrk="1" hangingPunct="1">
              <a:spcBef>
                <a:spcPct val="0"/>
              </a:spcBef>
              <a:buFontTx/>
              <a:buNone/>
            </a:pPr>
            <a:r>
              <a:rPr lang="en-US" altLang="en-US" sz="2400"/>
              <a:t>  grade = 'F';</a:t>
            </a:r>
          </a:p>
        </p:txBody>
      </p:sp>
      <p:sp>
        <p:nvSpPr>
          <p:cNvPr id="94214" name="AutoShape 5"/>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Suppose score is 70.0</a:t>
            </a:r>
          </a:p>
        </p:txBody>
      </p:sp>
      <p:sp>
        <p:nvSpPr>
          <p:cNvPr id="94215" name="AutoShape 6"/>
          <p:cNvSpPr>
            <a:spLocks noChangeArrowheads="1"/>
          </p:cNvSpPr>
          <p:nvPr/>
        </p:nvSpPr>
        <p:spPr bwMode="auto">
          <a:xfrm>
            <a:off x="3810000" y="914400"/>
            <a:ext cx="2590800" cy="536575"/>
          </a:xfrm>
          <a:prstGeom prst="wedgeRoundRectCallout">
            <a:avLst>
              <a:gd name="adj1" fmla="val -78676"/>
              <a:gd name="adj2" fmla="val 453551"/>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grade is C</a:t>
            </a:r>
          </a:p>
        </p:txBody>
      </p:sp>
      <p:sp>
        <p:nvSpPr>
          <p:cNvPr id="94216" name="Rectangle 7"/>
          <p:cNvSpPr>
            <a:spLocks noChangeArrowheads="1"/>
          </p:cNvSpPr>
          <p:nvPr/>
        </p:nvSpPr>
        <p:spPr bwMode="auto">
          <a:xfrm>
            <a:off x="381000" y="3429000"/>
            <a:ext cx="3048000" cy="381000"/>
          </a:xfrm>
          <a:prstGeom prst="rect">
            <a:avLst/>
          </a:prstGeom>
          <a:solidFill>
            <a:schemeClr val="accent1">
              <a:alpha val="45097"/>
            </a:scheme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4217"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3E042806-38A0-42D2-B4C1-F3ABDD166740}" type="slidenum">
              <a:rPr lang="en-US" altLang="en-US" sz="1400"/>
              <a:pPr algn="ctr">
                <a:spcBef>
                  <a:spcPct val="0"/>
                </a:spcBef>
                <a:buFontTx/>
                <a:buNone/>
              </a:pPr>
              <a:t>49</a:t>
            </a:fld>
            <a:endParaRPr lang="en-US" altLang="en-US" sz="1400"/>
          </a:p>
        </p:txBody>
      </p:sp>
      <p:sp>
        <p:nvSpPr>
          <p:cNvPr id="96259" name="Rectangle 2"/>
          <p:cNvSpPr>
            <a:spLocks noGrp="1" noChangeArrowheads="1"/>
          </p:cNvSpPr>
          <p:nvPr>
            <p:ph type="title"/>
          </p:nvPr>
        </p:nvSpPr>
        <p:spPr>
          <a:xfrm>
            <a:off x="685800" y="0"/>
            <a:ext cx="8001000" cy="914400"/>
          </a:xfrm>
        </p:spPr>
        <p:txBody>
          <a:bodyPr/>
          <a:lstStyle/>
          <a:p>
            <a:r>
              <a:rPr lang="en-US" altLang="en-US"/>
              <a:t>Trace if-else statement</a:t>
            </a:r>
          </a:p>
        </p:txBody>
      </p:sp>
      <p:sp>
        <p:nvSpPr>
          <p:cNvPr id="96260"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6261" name="Text Box 4"/>
          <p:cNvSpPr txBox="1">
            <a:spLocks noChangeArrowheads="1"/>
          </p:cNvSpPr>
          <p:nvPr/>
        </p:nvSpPr>
        <p:spPr bwMode="auto">
          <a:xfrm>
            <a:off x="381000" y="1524000"/>
            <a:ext cx="4495800"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if (score &gt;= 90.0)</a:t>
            </a:r>
          </a:p>
          <a:p>
            <a:pPr eaLnBrk="1" hangingPunct="1">
              <a:spcBef>
                <a:spcPct val="0"/>
              </a:spcBef>
              <a:buFontTx/>
              <a:buNone/>
            </a:pPr>
            <a:r>
              <a:rPr lang="en-US" altLang="en-US" sz="2400"/>
              <a:t>  grade = 'A';</a:t>
            </a:r>
          </a:p>
          <a:p>
            <a:pPr eaLnBrk="1" hangingPunct="1">
              <a:spcBef>
                <a:spcPct val="0"/>
              </a:spcBef>
              <a:buFontTx/>
              <a:buNone/>
            </a:pPr>
            <a:r>
              <a:rPr lang="en-US" altLang="en-US" sz="2400"/>
              <a:t>else if (score &gt;= 80.0)</a:t>
            </a:r>
          </a:p>
          <a:p>
            <a:pPr eaLnBrk="1" hangingPunct="1">
              <a:spcBef>
                <a:spcPct val="0"/>
              </a:spcBef>
              <a:buFontTx/>
              <a:buNone/>
            </a:pPr>
            <a:r>
              <a:rPr lang="en-US" altLang="en-US" sz="2400"/>
              <a:t>  grade = 'B';</a:t>
            </a:r>
          </a:p>
          <a:p>
            <a:pPr eaLnBrk="1" hangingPunct="1">
              <a:spcBef>
                <a:spcPct val="0"/>
              </a:spcBef>
              <a:buFontTx/>
              <a:buNone/>
            </a:pPr>
            <a:r>
              <a:rPr lang="en-US" altLang="en-US" sz="2400"/>
              <a:t>else if (score &gt;= 70.0)</a:t>
            </a:r>
          </a:p>
          <a:p>
            <a:pPr eaLnBrk="1" hangingPunct="1">
              <a:spcBef>
                <a:spcPct val="0"/>
              </a:spcBef>
              <a:buFontTx/>
              <a:buNone/>
            </a:pPr>
            <a:r>
              <a:rPr lang="en-US" altLang="en-US" sz="2400"/>
              <a:t>  grade = 'C';</a:t>
            </a:r>
          </a:p>
          <a:p>
            <a:pPr eaLnBrk="1" hangingPunct="1">
              <a:spcBef>
                <a:spcPct val="0"/>
              </a:spcBef>
              <a:buFontTx/>
              <a:buNone/>
            </a:pPr>
            <a:r>
              <a:rPr lang="en-US" altLang="en-US" sz="2400"/>
              <a:t>else if (score &gt;= 60.0)</a:t>
            </a:r>
          </a:p>
          <a:p>
            <a:pPr eaLnBrk="1" hangingPunct="1">
              <a:spcBef>
                <a:spcPct val="0"/>
              </a:spcBef>
              <a:buFontTx/>
              <a:buNone/>
            </a:pPr>
            <a:r>
              <a:rPr lang="en-US" altLang="en-US" sz="2400"/>
              <a:t>  grade = 'D';</a:t>
            </a:r>
          </a:p>
          <a:p>
            <a:pPr eaLnBrk="1" hangingPunct="1">
              <a:spcBef>
                <a:spcPct val="0"/>
              </a:spcBef>
              <a:buFontTx/>
              <a:buNone/>
            </a:pPr>
            <a:r>
              <a:rPr lang="en-US" altLang="en-US" sz="2400"/>
              <a:t>else</a:t>
            </a:r>
          </a:p>
          <a:p>
            <a:pPr eaLnBrk="1" hangingPunct="1">
              <a:spcBef>
                <a:spcPct val="0"/>
              </a:spcBef>
              <a:buFontTx/>
              <a:buNone/>
            </a:pPr>
            <a:r>
              <a:rPr lang="en-US" altLang="en-US" sz="2400"/>
              <a:t>  grade = 'F';</a:t>
            </a:r>
          </a:p>
        </p:txBody>
      </p:sp>
      <p:sp>
        <p:nvSpPr>
          <p:cNvPr id="96262" name="AutoShape 5"/>
          <p:cNvSpPr>
            <a:spLocks noChangeArrowheads="1"/>
          </p:cNvSpPr>
          <p:nvPr/>
        </p:nvSpPr>
        <p:spPr bwMode="auto">
          <a:xfrm>
            <a:off x="533400" y="914400"/>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Suppose score is 70.0</a:t>
            </a:r>
          </a:p>
        </p:txBody>
      </p:sp>
      <p:sp>
        <p:nvSpPr>
          <p:cNvPr id="96263" name="Rectangle 8"/>
          <p:cNvSpPr>
            <a:spLocks noChangeArrowheads="1"/>
          </p:cNvSpPr>
          <p:nvPr/>
        </p:nvSpPr>
        <p:spPr bwMode="auto">
          <a:xfrm>
            <a:off x="381000" y="5334000"/>
            <a:ext cx="3048000" cy="3810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6264" name="Text Box 9"/>
          <p:cNvSpPr txBox="1">
            <a:spLocks noChangeArrowheads="1"/>
          </p:cNvSpPr>
          <p:nvPr/>
        </p:nvSpPr>
        <p:spPr bwMode="auto">
          <a:xfrm>
            <a:off x="381000" y="5257800"/>
            <a:ext cx="3048000" cy="457200"/>
          </a:xfrm>
          <a:prstGeom prst="rect">
            <a:avLst/>
          </a:prstGeom>
          <a:solidFill>
            <a:schemeClr val="tx1"/>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solidFill>
                <a:schemeClr val="bg2"/>
              </a:solidFill>
            </a:endParaRPr>
          </a:p>
        </p:txBody>
      </p:sp>
      <p:sp>
        <p:nvSpPr>
          <p:cNvPr id="96265" name="Rectangle 10"/>
          <p:cNvSpPr>
            <a:spLocks noChangeArrowheads="1"/>
          </p:cNvSpPr>
          <p:nvPr/>
        </p:nvSpPr>
        <p:spPr bwMode="auto">
          <a:xfrm>
            <a:off x="381000" y="5334000"/>
            <a:ext cx="3048000" cy="381000"/>
          </a:xfrm>
          <a:prstGeom prst="rect">
            <a:avLst/>
          </a:prstGeom>
          <a:solidFill>
            <a:schemeClr val="accent1">
              <a:alpha val="45097"/>
            </a:scheme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96266" name="AutoShape 6"/>
          <p:cNvSpPr>
            <a:spLocks noChangeArrowheads="1"/>
          </p:cNvSpPr>
          <p:nvPr/>
        </p:nvSpPr>
        <p:spPr bwMode="auto">
          <a:xfrm>
            <a:off x="3810000" y="914400"/>
            <a:ext cx="2590800" cy="536575"/>
          </a:xfrm>
          <a:prstGeom prst="wedgeRoundRectCallout">
            <a:avLst>
              <a:gd name="adj1" fmla="val -88847"/>
              <a:gd name="adj2" fmla="val 817162"/>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Exit the if statement</a:t>
            </a:r>
          </a:p>
        </p:txBody>
      </p:sp>
      <p:sp>
        <p:nvSpPr>
          <p:cNvPr id="96267" name="Rectangle 11"/>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12" name="Rectangle 215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5" name="Title 4">
            <a:extLst>
              <a:ext uri="{FF2B5EF4-FFF2-40B4-BE49-F238E27FC236}">
                <a16:creationId xmlns:a16="http://schemas.microsoft.com/office/drawing/2014/main" id="{84FA210F-52A0-9B5E-224D-176F8271075F}"/>
              </a:ext>
            </a:extLst>
          </p:cNvPr>
          <p:cNvSpPr>
            <a:spLocks noGrp="1" noChangeArrowheads="1"/>
          </p:cNvSpPr>
          <p:nvPr>
            <p:ph type="title"/>
          </p:nvPr>
        </p:nvSpPr>
        <p:spPr>
          <a:xfrm>
            <a:off x="473202" y="639520"/>
            <a:ext cx="2571750" cy="1719072"/>
          </a:xfrm>
        </p:spPr>
        <p:txBody>
          <a:bodyPr vert="horz" lIns="91440" tIns="45720" rIns="91440" bIns="45720" rtlCol="0" anchor="b">
            <a:normAutofit/>
          </a:bodyPr>
          <a:lstStyle/>
          <a:p>
            <a:pPr algn="l" eaLnBrk="1" hangingPunct="1">
              <a:lnSpc>
                <a:spcPct val="90000"/>
              </a:lnSpc>
            </a:pPr>
            <a:r>
              <a:rPr lang="en-US" altLang="en-US" sz="2600" kern="1200">
                <a:solidFill>
                  <a:schemeClr val="tx1"/>
                </a:solidFill>
                <a:latin typeface="+mj-lt"/>
                <a:ea typeface="+mj-ea"/>
                <a:cs typeface="+mj-cs"/>
              </a:rPr>
              <a:t>Flowchart Diagram of the </a:t>
            </a:r>
            <a:br>
              <a:rPr lang="en-US" altLang="en-US" sz="2600" kern="1200">
                <a:solidFill>
                  <a:schemeClr val="tx1"/>
                </a:solidFill>
                <a:latin typeface="+mj-lt"/>
                <a:ea typeface="+mj-ea"/>
                <a:cs typeface="+mj-cs"/>
              </a:rPr>
            </a:br>
            <a:r>
              <a:rPr lang="en-US" altLang="en-US" sz="2600" kern="1200">
                <a:solidFill>
                  <a:schemeClr val="tx1"/>
                </a:solidFill>
                <a:latin typeface="+mj-lt"/>
                <a:ea typeface="+mj-ea"/>
                <a:cs typeface="+mj-cs"/>
              </a:rPr>
              <a:t>Selection Structure</a:t>
            </a:r>
          </a:p>
        </p:txBody>
      </p:sp>
      <p:sp>
        <p:nvSpPr>
          <p:cNvPr id="215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753F8F4-1A7B-A635-D4A5-B3DC79DAD409}"/>
              </a:ext>
            </a:extLst>
          </p:cNvPr>
          <p:cNvSpPr txBox="1"/>
          <p:nvPr/>
        </p:nvSpPr>
        <p:spPr>
          <a:xfrm>
            <a:off x="246185" y="2807208"/>
            <a:ext cx="3118337" cy="1645920"/>
          </a:xfrm>
          <a:prstGeom prst="rect">
            <a:avLst/>
          </a:prstGeom>
        </p:spPr>
        <p:txBody>
          <a:bodyPr vert="horz" lIns="91440" tIns="45720" rIns="91440" bIns="45720" rtlCol="0" anchor="t">
            <a:normAutofit/>
          </a:bodyPr>
          <a:lstStyle/>
          <a:p>
            <a:pPr indent="-228600" eaLnBrk="1" hangingPunct="1">
              <a:lnSpc>
                <a:spcPct val="90000"/>
              </a:lnSpc>
              <a:spcAft>
                <a:spcPts val="600"/>
              </a:spcAft>
              <a:buFont typeface="Arial" panose="020B0604020202020204" pitchFamily="34" charset="0"/>
              <a:buChar char="•"/>
              <a:defRPr/>
            </a:pPr>
            <a:r>
              <a:rPr lang="en-US" sz="1600" dirty="0">
                <a:latin typeface="+mn-lt"/>
              </a:rPr>
              <a:t>Selection/decision Structure </a:t>
            </a:r>
          </a:p>
          <a:p>
            <a:pPr marL="285750" indent="-228600" eaLnBrk="1" hangingPunct="1">
              <a:lnSpc>
                <a:spcPct val="90000"/>
              </a:lnSpc>
              <a:spcAft>
                <a:spcPts val="600"/>
              </a:spcAft>
              <a:buFont typeface="Arial" panose="020B0604020202020204" pitchFamily="34" charset="0"/>
              <a:buChar char="•"/>
              <a:defRPr/>
            </a:pPr>
            <a:r>
              <a:rPr lang="en-US" sz="1600" dirty="0">
                <a:latin typeface="+mn-lt"/>
              </a:rPr>
              <a:t>Make decision based on certain conditions </a:t>
            </a:r>
          </a:p>
        </p:txBody>
      </p:sp>
      <p:pic>
        <p:nvPicPr>
          <p:cNvPr id="21507" name="Picture 2">
            <a:extLst>
              <a:ext uri="{FF2B5EF4-FFF2-40B4-BE49-F238E27FC236}">
                <a16:creationId xmlns:a16="http://schemas.microsoft.com/office/drawing/2014/main" id="{D729597A-FCA6-EDB1-94CD-BDE52B2545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0722" y="783601"/>
            <a:ext cx="5177790" cy="52907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6" name="Slide Number Placeholder 3">
            <a:extLst>
              <a:ext uri="{FF2B5EF4-FFF2-40B4-BE49-F238E27FC236}">
                <a16:creationId xmlns:a16="http://schemas.microsoft.com/office/drawing/2014/main" id="{C2DE3C0E-4EC0-2164-392C-CB1C06C05D34}"/>
              </a:ext>
            </a:extLst>
          </p:cNvPr>
          <p:cNvSpPr>
            <a:spLocks noGrp="1" noChangeArrowheads="1"/>
          </p:cNvSpPr>
          <p:nvPr>
            <p:ph type="sldNum" sz="quarter" idx="12"/>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r>
              <a:rPr lang="en-US" altLang="en-US" sz="1200">
                <a:solidFill>
                  <a:schemeClr val="tx1">
                    <a:tint val="75000"/>
                  </a:schemeClr>
                </a:solidFill>
                <a:latin typeface="+mn-lt"/>
              </a:rPr>
              <a:t>0-</a:t>
            </a:r>
            <a:fld id="{4DFFE028-078E-4243-AC90-6208C000B899}" type="slidenum">
              <a:rPr lang="en-US" altLang="en-US" sz="1200" smtClean="0">
                <a:solidFill>
                  <a:schemeClr val="tx1">
                    <a:tint val="75000"/>
                  </a:schemeClr>
                </a:solidFill>
                <a:latin typeface="+mn-lt"/>
              </a:rPr>
              <a:pPr>
                <a:spcBef>
                  <a:spcPct val="0"/>
                </a:spcBef>
                <a:spcAft>
                  <a:spcPts val="600"/>
                </a:spcAft>
                <a:buFontTx/>
                <a:buNone/>
              </a:pPr>
              <a:t>5</a:t>
            </a:fld>
            <a:endParaRPr lang="en-US" altLang="en-US" sz="1200">
              <a:solidFill>
                <a:schemeClr val="tx1">
                  <a:tint val="75000"/>
                </a:schemeClr>
              </a:solidFill>
              <a:latin typeface="+mn-l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lIns="92075" tIns="46038" rIns="92075" bIns="46038"/>
          <a:lstStyle/>
          <a:p>
            <a:pPr eaLnBrk="1" hangingPunct="1"/>
            <a:r>
              <a:rPr lang="en-US" altLang="en-US"/>
              <a:t>Note</a:t>
            </a:r>
          </a:p>
        </p:txBody>
      </p:sp>
      <p:sp>
        <p:nvSpPr>
          <p:cNvPr id="98307" name="Rectangle 3"/>
          <p:cNvSpPr>
            <a:spLocks noGrp="1" noChangeArrowheads="1"/>
          </p:cNvSpPr>
          <p:nvPr>
            <p:ph type="body" idx="1"/>
          </p:nvPr>
        </p:nvSpPr>
        <p:spPr/>
        <p:txBody>
          <a:bodyPr lIns="92075" tIns="46038" rIns="92075" bIns="46038"/>
          <a:lstStyle/>
          <a:p>
            <a:pPr marL="0" indent="0" eaLnBrk="1" hangingPunct="1">
              <a:lnSpc>
                <a:spcPct val="90000"/>
              </a:lnSpc>
              <a:buFontTx/>
              <a:buNone/>
            </a:pPr>
            <a:r>
              <a:rPr lang="en-US" altLang="en-US" sz="2800">
                <a:cs typeface="Times New Roman" panose="02020603050405020304" pitchFamily="18" charset="0"/>
              </a:rPr>
              <a:t>The </a:t>
            </a:r>
            <a:r>
              <a:rPr lang="en-US" altLang="en-US" sz="2800" u="sng">
                <a:cs typeface="Times New Roman" panose="02020603050405020304" pitchFamily="18" charset="0"/>
              </a:rPr>
              <a:t>else</a:t>
            </a:r>
            <a:r>
              <a:rPr lang="en-US" altLang="en-US" sz="2800">
                <a:cs typeface="Times New Roman" panose="02020603050405020304" pitchFamily="18" charset="0"/>
              </a:rPr>
              <a:t> clause matches the most recent </a:t>
            </a:r>
            <a:r>
              <a:rPr lang="en-US" altLang="en-US" sz="2800" u="sng">
                <a:cs typeface="Times New Roman" panose="02020603050405020304" pitchFamily="18" charset="0"/>
              </a:rPr>
              <a:t>if</a:t>
            </a:r>
            <a:r>
              <a:rPr lang="en-US" altLang="en-US" sz="2800">
                <a:cs typeface="Times New Roman" panose="02020603050405020304" pitchFamily="18" charset="0"/>
              </a:rPr>
              <a:t> clause in the same block. </a:t>
            </a:r>
            <a:endParaRPr lang="en-US" altLang="en-US" sz="2800">
              <a:latin typeface="Courier" charset="0"/>
              <a:cs typeface="Times New Roman" panose="02020603050405020304" pitchFamily="18" charset="0"/>
            </a:endParaRPr>
          </a:p>
        </p:txBody>
      </p:sp>
      <p:sp>
        <p:nvSpPr>
          <p:cNvPr id="98308" name="Rectangle 5"/>
          <p:cNvSpPr>
            <a:spLocks noChangeArrowheads="1"/>
          </p:cNvSpPr>
          <p:nvPr/>
        </p:nvSpPr>
        <p:spPr bwMode="auto">
          <a:xfrm>
            <a:off x="2466975" y="2824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graphicFrame>
        <p:nvGraphicFramePr>
          <p:cNvPr id="98309" name="Object 4"/>
          <p:cNvGraphicFramePr>
            <a:graphicFrameLocks noChangeAspect="1"/>
          </p:cNvGraphicFramePr>
          <p:nvPr/>
        </p:nvGraphicFramePr>
        <p:xfrm>
          <a:off x="152400" y="2667000"/>
          <a:ext cx="8763000" cy="2678113"/>
        </p:xfrm>
        <a:graphic>
          <a:graphicData uri="http://schemas.openxmlformats.org/presentationml/2006/ole">
            <mc:AlternateContent xmlns:mc="http://schemas.openxmlformats.org/markup-compatibility/2006">
              <mc:Choice xmlns:v="urn:schemas-microsoft-com:vml" Requires="v">
                <p:oleObj name="Picture" r:id="rId3" imgW="4378036" imgH="1339273" progId="Word.Picture.8">
                  <p:embed/>
                </p:oleObj>
              </mc:Choice>
              <mc:Fallback>
                <p:oleObj name="Picture" r:id="rId3" imgW="4378036" imgH="1339273"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2667000"/>
                        <a:ext cx="8763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83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5C3438C-586A-4B77-BA6A-5C952234367C}" type="slidenum">
              <a:rPr lang="en-US" altLang="en-US" sz="1400"/>
              <a:pPr>
                <a:spcBef>
                  <a:spcPct val="0"/>
                </a:spcBef>
                <a:buFontTx/>
                <a:buNone/>
              </a:pPr>
              <a:t>50</a:t>
            </a:fld>
            <a:endParaRPr lang="en-US" altLang="en-US" sz="1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361" name="Rectangle 10036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0363" name="Rectangle 10036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365" name="Rectangle 10036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367" name="Rectangle 10036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369" name="Rectangle 10036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371" name="Freeform: Shape 10037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0373" name="Rectangle 10037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354" name="Rectangle 2"/>
          <p:cNvSpPr>
            <a:spLocks noGrp="1" noChangeArrowheads="1"/>
          </p:cNvSpPr>
          <p:nvPr>
            <p:ph type="title"/>
          </p:nvPr>
        </p:nvSpPr>
        <p:spPr>
          <a:xfrm>
            <a:off x="350041" y="586855"/>
            <a:ext cx="2401025" cy="3387497"/>
          </a:xfrm>
        </p:spPr>
        <p:txBody>
          <a:bodyPr lIns="92075" tIns="46038" rIns="92075" bIns="46038" anchor="b">
            <a:normAutofit/>
          </a:bodyPr>
          <a:lstStyle/>
          <a:p>
            <a:pPr algn="r" eaLnBrk="1" hangingPunct="1"/>
            <a:r>
              <a:rPr lang="en-US" altLang="en-US" sz="3500">
                <a:solidFill>
                  <a:srgbClr val="FFFFFF"/>
                </a:solidFill>
              </a:rPr>
              <a:t>Note, cont.</a:t>
            </a:r>
          </a:p>
        </p:txBody>
      </p:sp>
      <p:sp>
        <p:nvSpPr>
          <p:cNvPr id="100355" name="Rectangle 3"/>
          <p:cNvSpPr>
            <a:spLocks noGrp="1" noChangeArrowheads="1"/>
          </p:cNvSpPr>
          <p:nvPr>
            <p:ph type="body" idx="1"/>
          </p:nvPr>
        </p:nvSpPr>
        <p:spPr>
          <a:xfrm>
            <a:off x="3607694" y="649480"/>
            <a:ext cx="4916510" cy="5546047"/>
          </a:xfrm>
        </p:spPr>
        <p:txBody>
          <a:bodyPr lIns="92075" tIns="46038" rIns="92075" bIns="46038" anchor="ctr">
            <a:normAutofit/>
          </a:bodyPr>
          <a:lstStyle/>
          <a:p>
            <a:pPr marL="0" indent="0" eaLnBrk="1" hangingPunct="1">
              <a:buFontTx/>
              <a:buNone/>
            </a:pPr>
            <a:r>
              <a:rPr lang="en-US" altLang="en-US" sz="1700">
                <a:cs typeface="Times New Roman" panose="02020603050405020304" pitchFamily="18" charset="0"/>
              </a:rPr>
              <a:t>Nothing is printed from the preceding statement. To force the </a:t>
            </a:r>
            <a:r>
              <a:rPr lang="en-US" altLang="en-US" sz="1700" u="sng">
                <a:cs typeface="Times New Roman" panose="02020603050405020304" pitchFamily="18" charset="0"/>
              </a:rPr>
              <a:t>else</a:t>
            </a:r>
            <a:r>
              <a:rPr lang="en-US" altLang="en-US" sz="1700">
                <a:cs typeface="Times New Roman" panose="02020603050405020304" pitchFamily="18" charset="0"/>
              </a:rPr>
              <a:t> clause to match the first </a:t>
            </a:r>
            <a:r>
              <a:rPr lang="en-US" altLang="en-US" sz="1700" u="sng">
                <a:cs typeface="Times New Roman" panose="02020603050405020304" pitchFamily="18" charset="0"/>
              </a:rPr>
              <a:t>if</a:t>
            </a:r>
            <a:r>
              <a:rPr lang="en-US" altLang="en-US" sz="1700">
                <a:cs typeface="Times New Roman" panose="02020603050405020304" pitchFamily="18" charset="0"/>
              </a:rPr>
              <a:t> clause, you must add a pair of braces: </a:t>
            </a:r>
          </a:p>
          <a:p>
            <a:pPr marL="0" indent="0" eaLnBrk="1" hangingPunct="1">
              <a:spcBef>
                <a:spcPct val="0"/>
              </a:spcBef>
              <a:buFontTx/>
              <a:buNone/>
            </a:pPr>
            <a:r>
              <a:rPr lang="en-US" altLang="en-US" sz="1700">
                <a:latin typeface="Courier New" panose="02070309020205020404" pitchFamily="49" charset="0"/>
              </a:rPr>
              <a:t>  </a:t>
            </a:r>
            <a:r>
              <a:rPr lang="en-US" altLang="en-US" sz="1700" b="1">
                <a:latin typeface="Courier New" panose="02070309020205020404" pitchFamily="49" charset="0"/>
              </a:rPr>
              <a:t>int i = 1; </a:t>
            </a:r>
          </a:p>
          <a:p>
            <a:pPr marL="0" indent="0" eaLnBrk="1" hangingPunct="1">
              <a:spcBef>
                <a:spcPct val="0"/>
              </a:spcBef>
              <a:buFontTx/>
              <a:buNone/>
            </a:pPr>
            <a:r>
              <a:rPr lang="en-US" altLang="en-US" sz="1700" b="1">
                <a:latin typeface="Courier New" panose="02070309020205020404" pitchFamily="49" charset="0"/>
              </a:rPr>
              <a:t>  int j = 2;</a:t>
            </a:r>
          </a:p>
          <a:p>
            <a:pPr marL="0" indent="0" eaLnBrk="1" hangingPunct="1">
              <a:spcBef>
                <a:spcPct val="0"/>
              </a:spcBef>
              <a:buFontTx/>
              <a:buNone/>
            </a:pPr>
            <a:r>
              <a:rPr lang="en-US" altLang="en-US" sz="1700" b="1">
                <a:latin typeface="Courier New" panose="02070309020205020404" pitchFamily="49" charset="0"/>
              </a:rPr>
              <a:t>  int k = 3;</a:t>
            </a:r>
          </a:p>
          <a:p>
            <a:pPr marL="0" indent="0" eaLnBrk="1" hangingPunct="1">
              <a:spcBef>
                <a:spcPct val="0"/>
              </a:spcBef>
              <a:buFontTx/>
              <a:buNone/>
            </a:pPr>
            <a:r>
              <a:rPr lang="en-US" altLang="en-US" sz="1700" b="1">
                <a:latin typeface="Courier New" panose="02070309020205020404" pitchFamily="49" charset="0"/>
              </a:rPr>
              <a:t>  if (i &gt; j) {</a:t>
            </a:r>
          </a:p>
          <a:p>
            <a:pPr marL="0" indent="0" eaLnBrk="1" hangingPunct="1">
              <a:spcBef>
                <a:spcPct val="0"/>
              </a:spcBef>
              <a:buFontTx/>
              <a:buNone/>
            </a:pPr>
            <a:r>
              <a:rPr lang="en-US" altLang="en-US" sz="1700" b="1">
                <a:latin typeface="Courier New" panose="02070309020205020404" pitchFamily="49" charset="0"/>
              </a:rPr>
              <a:t>    if (i &gt; k)</a:t>
            </a:r>
          </a:p>
          <a:p>
            <a:pPr marL="0" indent="0" eaLnBrk="1" hangingPunct="1">
              <a:spcBef>
                <a:spcPct val="0"/>
              </a:spcBef>
              <a:buFontTx/>
              <a:buNone/>
            </a:pPr>
            <a:r>
              <a:rPr lang="en-US" altLang="en-US" sz="1700" b="1">
                <a:latin typeface="Courier New" panose="02070309020205020404" pitchFamily="49" charset="0"/>
              </a:rPr>
              <a:t>      System.out.println("A");</a:t>
            </a:r>
          </a:p>
          <a:p>
            <a:pPr marL="0" indent="0" eaLnBrk="1" hangingPunct="1">
              <a:spcBef>
                <a:spcPct val="0"/>
              </a:spcBef>
              <a:buFontTx/>
              <a:buNone/>
            </a:pPr>
            <a:r>
              <a:rPr lang="en-US" altLang="en-US" sz="1700" b="1">
                <a:latin typeface="Courier New" panose="02070309020205020404" pitchFamily="49" charset="0"/>
              </a:rPr>
              <a:t>  }</a:t>
            </a:r>
          </a:p>
          <a:p>
            <a:pPr marL="0" indent="0" eaLnBrk="1" hangingPunct="1">
              <a:spcBef>
                <a:spcPct val="0"/>
              </a:spcBef>
              <a:buFontTx/>
              <a:buNone/>
            </a:pPr>
            <a:r>
              <a:rPr lang="en-US" altLang="en-US" sz="1700" b="1">
                <a:latin typeface="Courier New" panose="02070309020205020404" pitchFamily="49" charset="0"/>
              </a:rPr>
              <a:t>  else </a:t>
            </a:r>
          </a:p>
          <a:p>
            <a:pPr marL="0" indent="0" eaLnBrk="1" hangingPunct="1">
              <a:spcBef>
                <a:spcPct val="0"/>
              </a:spcBef>
              <a:buFontTx/>
              <a:buNone/>
            </a:pPr>
            <a:r>
              <a:rPr lang="en-US" altLang="en-US" sz="1700" b="1">
                <a:latin typeface="Courier New" panose="02070309020205020404" pitchFamily="49" charset="0"/>
              </a:rPr>
              <a:t>    System.out.println("B");</a:t>
            </a:r>
          </a:p>
          <a:p>
            <a:pPr marL="0" indent="0" eaLnBrk="1" hangingPunct="1">
              <a:buFontTx/>
              <a:buNone/>
            </a:pPr>
            <a:r>
              <a:rPr lang="en-US" altLang="en-US" sz="1700">
                <a:cs typeface="Times New Roman" panose="02020603050405020304" pitchFamily="18" charset="0"/>
              </a:rPr>
              <a:t>This statement prints B.</a:t>
            </a:r>
            <a:endParaRPr lang="en-US" altLang="en-US" sz="1700"/>
          </a:p>
        </p:txBody>
      </p:sp>
      <p:sp>
        <p:nvSpPr>
          <p:cNvPr id="100356" name="Slide Number Placeholder 3"/>
          <p:cNvSpPr>
            <a:spLocks noGrp="1"/>
          </p:cNvSpPr>
          <p:nvPr>
            <p:ph type="sldNum" sz="quarter" idx="12"/>
          </p:nvPr>
        </p:nvSpPr>
        <p:spPr>
          <a:xfrm>
            <a:off x="8778240" y="6455664"/>
            <a:ext cx="33604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21F93405-3FCB-4425-BCDB-2021ED461572}" type="slidenum">
              <a:rPr lang="en-US" altLang="en-US" sz="1000">
                <a:solidFill>
                  <a:schemeClr val="tx1">
                    <a:lumMod val="50000"/>
                    <a:lumOff val="50000"/>
                  </a:schemeClr>
                </a:solidFill>
              </a:rPr>
              <a:pPr>
                <a:spcBef>
                  <a:spcPct val="0"/>
                </a:spcBef>
                <a:spcAft>
                  <a:spcPts val="600"/>
                </a:spcAft>
                <a:buFontTx/>
                <a:buNone/>
              </a:pPr>
              <a:t>51</a:t>
            </a:fld>
            <a:endParaRPr lang="en-US" altLang="en-US" sz="1000">
              <a:solidFill>
                <a:schemeClr val="tx1">
                  <a:lumMod val="50000"/>
                  <a:lumOff val="50000"/>
                </a:schemeClr>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09" name="Rectangle 10240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411" name="Rectangle 1024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13" name="Rectangle 1024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15" name="Rectangle 1024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17" name="Rectangle 1024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419" name="Freeform: Shape 1024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2421" name="Rectangle 1024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02" name="Rectangle 2"/>
          <p:cNvSpPr>
            <a:spLocks noGrp="1" noChangeArrowheads="1"/>
          </p:cNvSpPr>
          <p:nvPr>
            <p:ph type="title"/>
          </p:nvPr>
        </p:nvSpPr>
        <p:spPr>
          <a:xfrm>
            <a:off x="350041" y="586855"/>
            <a:ext cx="2401025" cy="3387497"/>
          </a:xfrm>
        </p:spPr>
        <p:txBody>
          <a:bodyPr lIns="92075" tIns="46038" rIns="92075" bIns="46038" anchor="b">
            <a:normAutofit/>
          </a:bodyPr>
          <a:lstStyle/>
          <a:p>
            <a:pPr algn="r" eaLnBrk="1" hangingPunct="1"/>
            <a:r>
              <a:rPr lang="en-US" altLang="en-US" sz="3500">
                <a:solidFill>
                  <a:srgbClr val="FFFFFF"/>
                </a:solidFill>
              </a:rPr>
              <a:t>Exercise</a:t>
            </a:r>
          </a:p>
        </p:txBody>
      </p:sp>
      <p:sp>
        <p:nvSpPr>
          <p:cNvPr id="102403" name="Rectangle 3"/>
          <p:cNvSpPr>
            <a:spLocks noGrp="1" noChangeArrowheads="1"/>
          </p:cNvSpPr>
          <p:nvPr>
            <p:ph type="body" idx="4294967295"/>
          </p:nvPr>
        </p:nvSpPr>
        <p:spPr>
          <a:xfrm>
            <a:off x="3607694" y="649480"/>
            <a:ext cx="4916510" cy="5546047"/>
          </a:xfrm>
        </p:spPr>
        <p:txBody>
          <a:bodyPr lIns="92075" tIns="46038" rIns="92075" bIns="46038" anchor="ctr">
            <a:normAutofit/>
          </a:bodyPr>
          <a:lstStyle/>
          <a:p>
            <a:pPr marL="457200" indent="-457200" eaLnBrk="1" hangingPunct="1"/>
            <a:r>
              <a:rPr lang="en-GB" altLang="en-US" sz="1700"/>
              <a:t>A mail-order house sells five products whose retail prices are as follows: Product 1 = RM2.98; product 2 = RM4.50; product 3 = RM9.98; product 4 = 4.49 and product 5 = RM6.87. </a:t>
            </a:r>
          </a:p>
          <a:p>
            <a:pPr marL="457200" indent="-457200" eaLnBrk="1" hangingPunct="1"/>
            <a:r>
              <a:rPr lang="en-GB" altLang="en-US" sz="1700"/>
              <a:t>Draw a flowchart and write a program that reads:</a:t>
            </a:r>
            <a:endParaRPr lang="en-US" altLang="en-US" sz="1700"/>
          </a:p>
          <a:p>
            <a:pPr marL="1539875" lvl="2" indent="-457200" eaLnBrk="1" hangingPunct="1"/>
            <a:r>
              <a:rPr lang="en-GB" altLang="en-US" sz="1700"/>
              <a:t>product number</a:t>
            </a:r>
          </a:p>
          <a:p>
            <a:pPr marL="1539875" lvl="2" indent="-457200" eaLnBrk="1" hangingPunct="1"/>
            <a:r>
              <a:rPr lang="en-GB" altLang="en-US" sz="1700"/>
              <a:t>quantity sold</a:t>
            </a:r>
          </a:p>
          <a:p>
            <a:pPr marL="457200" indent="-457200" eaLnBrk="1" hangingPunct="1"/>
            <a:r>
              <a:rPr lang="en-GB" altLang="en-US" sz="1700"/>
              <a:t>Calculate the total price for the products sold.</a:t>
            </a:r>
          </a:p>
          <a:p>
            <a:pPr marL="457200" indent="-457200" eaLnBrk="1" hangingPunct="1"/>
            <a:r>
              <a:rPr lang="en-GB" altLang="en-US" sz="1700"/>
              <a:t>Display the output.</a:t>
            </a:r>
            <a:r>
              <a:rPr lang="en-US" altLang="en-US" sz="1700"/>
              <a:t> </a:t>
            </a:r>
          </a:p>
          <a:p>
            <a:pPr marL="457200" indent="-457200" eaLnBrk="1" hangingPunct="1"/>
            <a:endParaRPr lang="en-US" altLang="en-US" sz="1700"/>
          </a:p>
          <a:p>
            <a:pPr marL="457200" indent="-457200" eaLnBrk="1" hangingPunct="1"/>
            <a:r>
              <a:rPr lang="en-US" altLang="en-US" sz="1700"/>
              <a:t>Hint: Use multi-way selection</a:t>
            </a:r>
          </a:p>
          <a:p>
            <a:pPr marL="457200" indent="-457200" eaLnBrk="1" hangingPunct="1"/>
            <a:endParaRPr lang="en-US" altLang="en-US" sz="1700"/>
          </a:p>
        </p:txBody>
      </p:sp>
      <p:sp>
        <p:nvSpPr>
          <p:cNvPr id="102404" name="Slide Number Placeholder 3"/>
          <p:cNvSpPr>
            <a:spLocks noGrp="1"/>
          </p:cNvSpPr>
          <p:nvPr>
            <p:ph type="sldNum" sz="quarter" idx="12"/>
          </p:nvPr>
        </p:nvSpPr>
        <p:spPr>
          <a:xfrm>
            <a:off x="8778240" y="6455664"/>
            <a:ext cx="33604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3CADB77B-A078-4864-9A31-A6DE78CE08B9}" type="slidenum">
              <a:rPr lang="en-US" altLang="en-US" sz="1000">
                <a:solidFill>
                  <a:schemeClr val="tx1">
                    <a:lumMod val="50000"/>
                    <a:lumOff val="50000"/>
                  </a:schemeClr>
                </a:solidFill>
              </a:rPr>
              <a:pPr>
                <a:spcBef>
                  <a:spcPct val="0"/>
                </a:spcBef>
                <a:spcAft>
                  <a:spcPts val="600"/>
                </a:spcAft>
                <a:buFontTx/>
                <a:buNone/>
              </a:pPr>
              <a:t>52</a:t>
            </a:fld>
            <a:endParaRPr lang="en-US" altLang="en-US" sz="1000">
              <a:solidFill>
                <a:schemeClr val="tx1">
                  <a:lumMod val="50000"/>
                  <a:lumOff val="50000"/>
                </a:schemeClr>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66" name="Title 2"/>
          <p:cNvSpPr>
            <a:spLocks noGrp="1"/>
          </p:cNvSpPr>
          <p:nvPr>
            <p:ph type="title"/>
          </p:nvPr>
        </p:nvSpPr>
        <p:spPr>
          <a:xfrm>
            <a:off x="657519" y="741391"/>
            <a:ext cx="3448311" cy="1616203"/>
          </a:xfrm>
        </p:spPr>
        <p:txBody>
          <a:bodyPr anchor="b">
            <a:normAutofit/>
          </a:bodyPr>
          <a:lstStyle/>
          <a:p>
            <a:r>
              <a:rPr lang="en-US" altLang="en-US" sz="2800"/>
              <a:t>Exercise</a:t>
            </a:r>
            <a:endParaRPr lang="en-MY" altLang="en-US" sz="2800"/>
          </a:p>
        </p:txBody>
      </p:sp>
      <p:sp>
        <p:nvSpPr>
          <p:cNvPr id="103467" name="Content Placeholder 3"/>
          <p:cNvSpPr>
            <a:spLocks noGrp="1"/>
          </p:cNvSpPr>
          <p:nvPr>
            <p:ph idx="1"/>
          </p:nvPr>
        </p:nvSpPr>
        <p:spPr>
          <a:xfrm>
            <a:off x="657519" y="2533476"/>
            <a:ext cx="3448310" cy="3447832"/>
          </a:xfrm>
        </p:spPr>
        <p:txBody>
          <a:bodyPr anchor="t">
            <a:normAutofit/>
          </a:bodyPr>
          <a:lstStyle/>
          <a:p>
            <a:pPr marL="0" indent="0">
              <a:buFontTx/>
              <a:buNone/>
            </a:pPr>
            <a:r>
              <a:rPr lang="en-GB" altLang="en-US" sz="1700"/>
              <a:t>A vendor company will give some discounts on its products based on the total units bought by the customer and the price of each unit. The table shows the discount given with the price and the total units. Write if…else statements based on the table.</a:t>
            </a:r>
            <a:endParaRPr lang="en-US" altLang="en-US" sz="1700"/>
          </a:p>
          <a:p>
            <a:pPr marL="0" indent="0">
              <a:buFontTx/>
              <a:buNone/>
            </a:pPr>
            <a:endParaRPr lang="en-MY" altLang="en-US" sz="1700"/>
          </a:p>
        </p:txBody>
      </p:sp>
      <p:sp>
        <p:nvSpPr>
          <p:cNvPr id="103468" name="Slide Number Placeholder 2"/>
          <p:cNvSpPr>
            <a:spLocks noGrp="1"/>
          </p:cNvSpPr>
          <p:nvPr>
            <p:ph type="sldNum" sz="quarter" idx="12"/>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spcAft>
                <a:spcPts val="600"/>
              </a:spcAft>
              <a:buFontTx/>
              <a:buNone/>
            </a:pPr>
            <a:fld id="{CECA8740-3A65-435D-83CC-83942C873C53}" type="slidenum">
              <a:rPr lang="en-US" altLang="en-US" sz="1800"/>
              <a:pPr>
                <a:lnSpc>
                  <a:spcPct val="90000"/>
                </a:lnSpc>
                <a:spcBef>
                  <a:spcPct val="0"/>
                </a:spcBef>
                <a:spcAft>
                  <a:spcPts val="600"/>
                </a:spcAft>
                <a:buFontTx/>
                <a:buNone/>
              </a:pPr>
              <a:t>53</a:t>
            </a:fld>
            <a:endParaRPr lang="en-US" altLang="en-US" sz="1800"/>
          </a:p>
        </p:txBody>
      </p:sp>
      <p:grpSp>
        <p:nvGrpSpPr>
          <p:cNvPr id="103473" name="Group 103472">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103474" name="Rectangle 103473">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75" name="Rectangle 103474">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1007" name="Group 47"/>
          <p:cNvGraphicFramePr>
            <a:graphicFrameLocks noGrp="1"/>
          </p:cNvGraphicFramePr>
          <p:nvPr>
            <p:extLst>
              <p:ext uri="{D42A27DB-BD31-4B8C-83A1-F6EECF244321}">
                <p14:modId xmlns:p14="http://schemas.microsoft.com/office/powerpoint/2010/main" val="2055279889"/>
              </p:ext>
            </p:extLst>
          </p:nvPr>
        </p:nvGraphicFramePr>
        <p:xfrm>
          <a:off x="4572000" y="1699695"/>
          <a:ext cx="3989300" cy="3383531"/>
        </p:xfrm>
        <a:graphic>
          <a:graphicData uri="http://schemas.openxmlformats.org/drawingml/2006/table">
            <a:tbl>
              <a:tblPr/>
              <a:tblGrid>
                <a:gridCol w="975201">
                  <a:extLst>
                    <a:ext uri="{9D8B030D-6E8A-4147-A177-3AD203B41FA5}">
                      <a16:colId xmlns:a16="http://schemas.microsoft.com/office/drawing/2014/main" val="20000"/>
                    </a:ext>
                  </a:extLst>
                </a:gridCol>
                <a:gridCol w="817177">
                  <a:extLst>
                    <a:ext uri="{9D8B030D-6E8A-4147-A177-3AD203B41FA5}">
                      <a16:colId xmlns:a16="http://schemas.microsoft.com/office/drawing/2014/main" val="20001"/>
                    </a:ext>
                  </a:extLst>
                </a:gridCol>
                <a:gridCol w="929691">
                  <a:extLst>
                    <a:ext uri="{9D8B030D-6E8A-4147-A177-3AD203B41FA5}">
                      <a16:colId xmlns:a16="http://schemas.microsoft.com/office/drawing/2014/main" val="20002"/>
                    </a:ext>
                  </a:extLst>
                </a:gridCol>
                <a:gridCol w="1267231">
                  <a:extLst>
                    <a:ext uri="{9D8B030D-6E8A-4147-A177-3AD203B41FA5}">
                      <a16:colId xmlns:a16="http://schemas.microsoft.com/office/drawing/2014/main" val="20003"/>
                    </a:ext>
                  </a:extLst>
                </a:gridCol>
              </a:tblGrid>
              <a:tr h="5873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Number of</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Price (RM)</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873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items bought</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0.01 – 10.00</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10.01 – 100.00</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100.01 and above</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446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1 - 9</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0%</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2%</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5%</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446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10 - 99</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5 %</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7%</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9%</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873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100 - 499</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9%</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15%</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21%</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8738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500 – 999</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14%</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23%</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32%</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34466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rPr>
                        <a:t>&gt; 1000</a:t>
                      </a: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21%</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32%</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chemeClr val="tx1"/>
                          </a:solidFill>
                          <a:effectLst/>
                          <a:latin typeface="Arial" pitchFamily="34" charset="0"/>
                          <a:cs typeface="Times New Roman" pitchFamily="18" charset="0"/>
                        </a:rPr>
                        <a:t>43%</a:t>
                      </a:r>
                      <a:endParaRPr kumimoji="0" lang="en-GB" sz="1600" b="0" i="0" u="none" strike="noStrike" cap="none" normalizeH="0" baseline="0">
                        <a:ln>
                          <a:noFill/>
                        </a:ln>
                        <a:solidFill>
                          <a:schemeClr val="tx1"/>
                        </a:solidFill>
                        <a:effectLst/>
                        <a:latin typeface="Arial" pitchFamily="34" charset="0"/>
                      </a:endParaRPr>
                    </a:p>
                  </a:txBody>
                  <a:tcPr marL="72818" marR="72818" marT="36404" marB="3640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07" name="Group 47"/>
          <p:cNvGraphicFramePr>
            <a:graphicFrameLocks noGrp="1"/>
          </p:cNvGraphicFramePr>
          <p:nvPr/>
        </p:nvGraphicFramePr>
        <p:xfrm>
          <a:off x="536575" y="3044825"/>
          <a:ext cx="8000999" cy="2901950"/>
        </p:xfrm>
        <a:graphic>
          <a:graphicData uri="http://schemas.openxmlformats.org/drawingml/2006/table">
            <a:tbl>
              <a:tblPr/>
              <a:tblGrid>
                <a:gridCol w="1920875">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1885950">
                  <a:extLst>
                    <a:ext uri="{9D8B030D-6E8A-4147-A177-3AD203B41FA5}">
                      <a16:colId xmlns:a16="http://schemas.microsoft.com/office/drawing/2014/main" val="20002"/>
                    </a:ext>
                  </a:extLst>
                </a:gridCol>
                <a:gridCol w="2479674">
                  <a:extLst>
                    <a:ext uri="{9D8B030D-6E8A-4147-A177-3AD203B41FA5}">
                      <a16:colId xmlns:a16="http://schemas.microsoft.com/office/drawing/2014/main" val="20003"/>
                    </a:ext>
                  </a:extLst>
                </a:gridCol>
              </a:tblGrid>
              <a:tr h="39623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lumMod val="50000"/>
                              <a:lumOff val="50000"/>
                            </a:schemeClr>
                          </a:solidFill>
                          <a:effectLst/>
                          <a:latin typeface="Arial" pitchFamily="34" charset="0"/>
                          <a:cs typeface="Times New Roman" pitchFamily="18" charset="0"/>
                        </a:rPr>
                        <a:t>Number of</a:t>
                      </a:r>
                      <a:endParaRPr kumimoji="0" lang="en-GB" sz="2000" b="0" i="0" u="none" strike="noStrike" cap="none" normalizeH="0" baseline="0" dirty="0">
                        <a:ln>
                          <a:noFill/>
                        </a:ln>
                        <a:solidFill>
                          <a:schemeClr val="tx1">
                            <a:lumMod val="50000"/>
                            <a:lumOff val="50000"/>
                          </a:schemeClr>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a:noFill/>
                    </a:lnB>
                    <a:lnTlToBr>
                      <a:noFill/>
                    </a:lnTlToBr>
                    <a:lnBlToTr>
                      <a:noFill/>
                    </a:lnBlToTr>
                    <a:no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Arial" pitchFamily="34" charset="0"/>
                          <a:cs typeface="Times New Roman" pitchFamily="18" charset="0"/>
                        </a:rPr>
                        <a:t>Price (RM)</a:t>
                      </a:r>
                      <a:endParaRPr kumimoji="0" lang="en-GB" sz="2000" b="0" i="0" u="none" strike="noStrike" cap="none" normalizeH="0" baseline="0" dirty="0">
                        <a:ln>
                          <a:noFill/>
                        </a:ln>
                        <a:solidFill>
                          <a:schemeClr val="tx1"/>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623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lumMod val="50000"/>
                              <a:lumOff val="50000"/>
                            </a:schemeClr>
                          </a:solidFill>
                          <a:effectLst/>
                          <a:latin typeface="Arial" pitchFamily="34" charset="0"/>
                          <a:cs typeface="Times New Roman" pitchFamily="18" charset="0"/>
                        </a:rPr>
                        <a:t>items bought</a:t>
                      </a:r>
                      <a:endParaRPr kumimoji="0" lang="en-GB" sz="2000" b="0" i="0" u="none" strike="noStrike" cap="none" normalizeH="0" baseline="0" dirty="0">
                        <a:ln>
                          <a:noFill/>
                        </a:ln>
                        <a:solidFill>
                          <a:schemeClr val="tx1">
                            <a:lumMod val="50000"/>
                            <a:lumOff val="50000"/>
                          </a:schemeClr>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Arial" pitchFamily="34" charset="0"/>
                          <a:cs typeface="Times New Roman" pitchFamily="18" charset="0"/>
                        </a:rPr>
                        <a:t>0.01 – 10.00</a:t>
                      </a:r>
                      <a:endParaRPr kumimoji="0" lang="en-GB" sz="2000" b="0" i="0" u="none" strike="noStrike" cap="none" normalizeH="0" baseline="0" dirty="0">
                        <a:ln>
                          <a:noFill/>
                        </a:ln>
                        <a:solidFill>
                          <a:schemeClr val="tx1"/>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Arial" pitchFamily="34" charset="0"/>
                          <a:cs typeface="Times New Roman" pitchFamily="18" charset="0"/>
                        </a:rPr>
                        <a:t>10.01 – 100.00</a:t>
                      </a:r>
                      <a:endParaRPr kumimoji="0" lang="en-GB" sz="2000" b="0" i="0" u="none" strike="noStrike" cap="none" normalizeH="0" baseline="0" dirty="0">
                        <a:ln>
                          <a:noFill/>
                        </a:ln>
                        <a:solidFill>
                          <a:schemeClr val="tx1"/>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a:ln>
                            <a:noFill/>
                          </a:ln>
                          <a:solidFill>
                            <a:schemeClr val="tx1"/>
                          </a:solidFill>
                          <a:effectLst/>
                          <a:latin typeface="Arial" pitchFamily="34" charset="0"/>
                          <a:cs typeface="Times New Roman" pitchFamily="18" charset="0"/>
                        </a:rPr>
                        <a:t>100.01 and above</a:t>
                      </a:r>
                      <a:endParaRPr kumimoji="0" lang="en-GB" sz="2000" b="0" i="0" u="none" strike="noStrike" cap="none" normalizeH="0" baseline="0" dirty="0">
                        <a:ln>
                          <a:noFill/>
                        </a:ln>
                        <a:solidFill>
                          <a:schemeClr val="tx1"/>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00"/>
                    </a:solidFill>
                  </a:tcPr>
                </a:tc>
                <a:extLst>
                  <a:ext uri="{0D108BD9-81ED-4DB2-BD59-A6C34878D82A}">
                    <a16:rowId xmlns:a16="http://schemas.microsoft.com/office/drawing/2014/main" val="10001"/>
                  </a:ext>
                </a:extLst>
              </a:tr>
              <a:tr h="39623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lumMod val="50000"/>
                              <a:lumOff val="50000"/>
                            </a:schemeClr>
                          </a:solidFill>
                          <a:effectLst/>
                          <a:latin typeface="Arial" pitchFamily="34" charset="0"/>
                          <a:cs typeface="Times New Roman" pitchFamily="18" charset="0"/>
                        </a:rPr>
                        <a:t>1 - 9</a:t>
                      </a:r>
                      <a:endParaRPr kumimoji="0" lang="en-GB" sz="2000" b="0" i="0" u="none" strike="noStrike" cap="none" normalizeH="0" baseline="0" dirty="0">
                        <a:ln>
                          <a:noFill/>
                        </a:ln>
                        <a:solidFill>
                          <a:schemeClr val="tx1">
                            <a:lumMod val="50000"/>
                            <a:lumOff val="50000"/>
                          </a:schemeClr>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chemeClr val="tx1"/>
                          </a:solidFill>
                          <a:effectLst/>
                          <a:latin typeface="Arial" pitchFamily="34" charset="0"/>
                          <a:cs typeface="Times New Roman" pitchFamily="18" charset="0"/>
                        </a:rPr>
                        <a:t>0%</a:t>
                      </a:r>
                      <a:endParaRPr kumimoji="0" lang="en-GB" sz="2000" b="0" i="0" u="none" strike="noStrike" cap="none" normalizeH="0" baseline="0">
                        <a:ln>
                          <a:noFill/>
                        </a:ln>
                        <a:solidFill>
                          <a:schemeClr val="tx1"/>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Arial" pitchFamily="34" charset="0"/>
                          <a:cs typeface="Times New Roman" pitchFamily="18" charset="0"/>
                        </a:rPr>
                        <a:t>2%</a:t>
                      </a:r>
                      <a:endParaRPr kumimoji="0" lang="en-GB" sz="2000" b="0" i="0" u="none" strike="noStrike" cap="none" normalizeH="0" baseline="0" dirty="0">
                        <a:ln>
                          <a:noFill/>
                        </a:ln>
                        <a:solidFill>
                          <a:schemeClr val="tx1"/>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Arial" pitchFamily="34" charset="0"/>
                          <a:cs typeface="Times New Roman" pitchFamily="18" charset="0"/>
                        </a:rPr>
                        <a:t>5%</a:t>
                      </a:r>
                      <a:endParaRPr kumimoji="0" lang="en-GB" sz="2000" b="0" i="0" u="none" strike="noStrike" cap="none" normalizeH="0" baseline="0" dirty="0">
                        <a:ln>
                          <a:noFill/>
                        </a:ln>
                        <a:solidFill>
                          <a:schemeClr val="tx1"/>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rgbClr val="FFFF00"/>
                    </a:solidFill>
                  </a:tcPr>
                </a:tc>
                <a:extLst>
                  <a:ext uri="{0D108BD9-81ED-4DB2-BD59-A6C34878D82A}">
                    <a16:rowId xmlns:a16="http://schemas.microsoft.com/office/drawing/2014/main" val="10002"/>
                  </a:ext>
                </a:extLst>
              </a:tr>
              <a:tr h="39623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lumMod val="50000"/>
                              <a:lumOff val="50000"/>
                            </a:schemeClr>
                          </a:solidFill>
                          <a:effectLst/>
                          <a:latin typeface="Arial" pitchFamily="34" charset="0"/>
                          <a:cs typeface="Times New Roman" pitchFamily="18" charset="0"/>
                        </a:rPr>
                        <a:t>10 - 99</a:t>
                      </a:r>
                      <a:endParaRPr kumimoji="0" lang="en-GB" sz="2000" b="0" i="0" u="none" strike="noStrike" cap="none" normalizeH="0" baseline="0" dirty="0">
                        <a:ln>
                          <a:noFill/>
                        </a:ln>
                        <a:solidFill>
                          <a:schemeClr val="tx1">
                            <a:lumMod val="50000"/>
                            <a:lumOff val="50000"/>
                          </a:schemeClr>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lumMod val="50000"/>
                              <a:lumOff val="50000"/>
                            </a:schemeClr>
                          </a:solidFill>
                          <a:effectLst/>
                          <a:latin typeface="Arial" pitchFamily="34" charset="0"/>
                          <a:cs typeface="Times New Roman" pitchFamily="18" charset="0"/>
                        </a:rPr>
                        <a:t>5 %</a:t>
                      </a:r>
                      <a:endParaRPr kumimoji="0" lang="en-GB" sz="2000" b="0" i="0" u="none" strike="noStrike" cap="none" normalizeH="0" baseline="0" dirty="0">
                        <a:ln>
                          <a:noFill/>
                        </a:ln>
                        <a:solidFill>
                          <a:schemeClr val="tx1">
                            <a:lumMod val="50000"/>
                            <a:lumOff val="50000"/>
                          </a:schemeClr>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lumMod val="50000"/>
                              <a:lumOff val="50000"/>
                            </a:schemeClr>
                          </a:solidFill>
                          <a:effectLst/>
                          <a:latin typeface="Arial" pitchFamily="34" charset="0"/>
                          <a:cs typeface="Times New Roman" pitchFamily="18" charset="0"/>
                        </a:rPr>
                        <a:t>7%</a:t>
                      </a:r>
                      <a:endParaRPr kumimoji="0" lang="en-GB" sz="2000" b="0" i="0" u="none" strike="noStrike" cap="none" normalizeH="0" baseline="0" dirty="0">
                        <a:ln>
                          <a:noFill/>
                        </a:ln>
                        <a:solidFill>
                          <a:schemeClr val="tx1">
                            <a:lumMod val="50000"/>
                            <a:lumOff val="50000"/>
                          </a:schemeClr>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chemeClr val="tx1">
                              <a:lumMod val="50000"/>
                              <a:lumOff val="50000"/>
                            </a:schemeClr>
                          </a:solidFill>
                          <a:effectLst/>
                          <a:latin typeface="Arial" pitchFamily="34" charset="0"/>
                          <a:cs typeface="Times New Roman" pitchFamily="18" charset="0"/>
                        </a:rPr>
                        <a:t>9%</a:t>
                      </a:r>
                      <a:endParaRPr kumimoji="0" lang="en-GB" sz="2000" b="0" i="0" u="none" strike="noStrike" cap="none" normalizeH="0" baseline="0">
                        <a:ln>
                          <a:noFill/>
                        </a:ln>
                        <a:solidFill>
                          <a:schemeClr val="tx1">
                            <a:lumMod val="50000"/>
                            <a:lumOff val="50000"/>
                          </a:schemeClr>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9623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lumMod val="50000"/>
                              <a:lumOff val="50000"/>
                            </a:schemeClr>
                          </a:solidFill>
                          <a:effectLst/>
                          <a:latin typeface="Arial" pitchFamily="34" charset="0"/>
                          <a:cs typeface="Times New Roman" pitchFamily="18" charset="0"/>
                        </a:rPr>
                        <a:t>100 - 499</a:t>
                      </a:r>
                      <a:endParaRPr kumimoji="0" lang="en-GB" sz="2000" b="0" i="0" u="none" strike="noStrike" cap="none" normalizeH="0" baseline="0" dirty="0">
                        <a:ln>
                          <a:noFill/>
                        </a:ln>
                        <a:solidFill>
                          <a:schemeClr val="tx1">
                            <a:lumMod val="50000"/>
                            <a:lumOff val="50000"/>
                          </a:schemeClr>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lumMod val="50000"/>
                              <a:lumOff val="50000"/>
                            </a:schemeClr>
                          </a:solidFill>
                          <a:effectLst/>
                          <a:latin typeface="Arial" pitchFamily="34" charset="0"/>
                          <a:cs typeface="Times New Roman" pitchFamily="18" charset="0"/>
                        </a:rPr>
                        <a:t>9%</a:t>
                      </a:r>
                      <a:endParaRPr kumimoji="0" lang="en-GB" sz="2000" b="0" i="0" u="none" strike="noStrike" cap="none" normalizeH="0" baseline="0" dirty="0">
                        <a:ln>
                          <a:noFill/>
                        </a:ln>
                        <a:solidFill>
                          <a:schemeClr val="tx1">
                            <a:lumMod val="50000"/>
                            <a:lumOff val="50000"/>
                          </a:schemeClr>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lumMod val="50000"/>
                              <a:lumOff val="50000"/>
                            </a:schemeClr>
                          </a:solidFill>
                          <a:effectLst/>
                          <a:latin typeface="Arial" pitchFamily="34" charset="0"/>
                          <a:cs typeface="Times New Roman" pitchFamily="18" charset="0"/>
                        </a:rPr>
                        <a:t>15%</a:t>
                      </a:r>
                      <a:endParaRPr kumimoji="0" lang="en-GB" sz="2000" b="0" i="0" u="none" strike="noStrike" cap="none" normalizeH="0" baseline="0" dirty="0">
                        <a:ln>
                          <a:noFill/>
                        </a:ln>
                        <a:solidFill>
                          <a:schemeClr val="tx1">
                            <a:lumMod val="50000"/>
                            <a:lumOff val="50000"/>
                          </a:schemeClr>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lumMod val="50000"/>
                              <a:lumOff val="50000"/>
                            </a:schemeClr>
                          </a:solidFill>
                          <a:effectLst/>
                          <a:latin typeface="Arial" pitchFamily="34" charset="0"/>
                          <a:cs typeface="Times New Roman" pitchFamily="18" charset="0"/>
                        </a:rPr>
                        <a:t>21%</a:t>
                      </a:r>
                      <a:endParaRPr kumimoji="0" lang="en-GB" sz="2000" b="0" i="0" u="none" strike="noStrike" cap="none" normalizeH="0" baseline="0" dirty="0">
                        <a:ln>
                          <a:noFill/>
                        </a:ln>
                        <a:solidFill>
                          <a:schemeClr val="tx1">
                            <a:lumMod val="50000"/>
                            <a:lumOff val="50000"/>
                          </a:schemeClr>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39623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lumMod val="50000"/>
                              <a:lumOff val="50000"/>
                            </a:schemeClr>
                          </a:solidFill>
                          <a:effectLst/>
                          <a:latin typeface="Arial" pitchFamily="34" charset="0"/>
                          <a:cs typeface="Times New Roman" pitchFamily="18" charset="0"/>
                        </a:rPr>
                        <a:t>500 – 999</a:t>
                      </a:r>
                      <a:endParaRPr kumimoji="0" lang="en-GB" sz="2000" b="0" i="0" u="none" strike="noStrike" cap="none" normalizeH="0" baseline="0" dirty="0">
                        <a:ln>
                          <a:noFill/>
                        </a:ln>
                        <a:solidFill>
                          <a:schemeClr val="tx1">
                            <a:lumMod val="50000"/>
                            <a:lumOff val="50000"/>
                          </a:schemeClr>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chemeClr val="tx1">
                              <a:lumMod val="50000"/>
                              <a:lumOff val="50000"/>
                            </a:schemeClr>
                          </a:solidFill>
                          <a:effectLst/>
                          <a:latin typeface="Arial" pitchFamily="34" charset="0"/>
                          <a:cs typeface="Times New Roman" pitchFamily="18" charset="0"/>
                        </a:rPr>
                        <a:t>14%</a:t>
                      </a:r>
                      <a:endParaRPr kumimoji="0" lang="en-GB" sz="2000" b="0" i="0" u="none" strike="noStrike" cap="none" normalizeH="0" baseline="0">
                        <a:ln>
                          <a:noFill/>
                        </a:ln>
                        <a:solidFill>
                          <a:schemeClr val="tx1">
                            <a:lumMod val="50000"/>
                            <a:lumOff val="50000"/>
                          </a:schemeClr>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lumMod val="50000"/>
                              <a:lumOff val="50000"/>
                            </a:schemeClr>
                          </a:solidFill>
                          <a:effectLst/>
                          <a:latin typeface="Arial" pitchFamily="34" charset="0"/>
                          <a:cs typeface="Times New Roman" pitchFamily="18" charset="0"/>
                        </a:rPr>
                        <a:t>23%</a:t>
                      </a:r>
                      <a:endParaRPr kumimoji="0" lang="en-GB" sz="2000" b="0" i="0" u="none" strike="noStrike" cap="none" normalizeH="0" baseline="0" dirty="0">
                        <a:ln>
                          <a:noFill/>
                        </a:ln>
                        <a:solidFill>
                          <a:schemeClr val="tx1">
                            <a:lumMod val="50000"/>
                            <a:lumOff val="50000"/>
                          </a:schemeClr>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lumMod val="50000"/>
                              <a:lumOff val="50000"/>
                            </a:schemeClr>
                          </a:solidFill>
                          <a:effectLst/>
                          <a:latin typeface="Arial" pitchFamily="34" charset="0"/>
                          <a:cs typeface="Times New Roman" pitchFamily="18" charset="0"/>
                        </a:rPr>
                        <a:t>32%</a:t>
                      </a:r>
                      <a:endParaRPr kumimoji="0" lang="en-GB" sz="2000" b="0" i="0" u="none" strike="noStrike" cap="none" normalizeH="0" baseline="0" dirty="0">
                        <a:ln>
                          <a:noFill/>
                        </a:ln>
                        <a:solidFill>
                          <a:schemeClr val="tx1">
                            <a:lumMod val="50000"/>
                            <a:lumOff val="50000"/>
                          </a:schemeClr>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52455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lumMod val="50000"/>
                              <a:lumOff val="50000"/>
                            </a:schemeClr>
                          </a:solidFill>
                          <a:effectLst/>
                          <a:latin typeface="Arial" pitchFamily="34" charset="0"/>
                        </a:rPr>
                        <a:t>&gt; 1000</a:t>
                      </a: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chemeClr val="tx1">
                              <a:lumMod val="50000"/>
                              <a:lumOff val="50000"/>
                            </a:schemeClr>
                          </a:solidFill>
                          <a:effectLst/>
                          <a:latin typeface="Arial" pitchFamily="34" charset="0"/>
                          <a:cs typeface="Times New Roman" pitchFamily="18" charset="0"/>
                        </a:rPr>
                        <a:t>21%</a:t>
                      </a:r>
                      <a:endParaRPr kumimoji="0" lang="en-GB" sz="2000" b="0" i="0" u="none" strike="noStrike" cap="none" normalizeH="0" baseline="0">
                        <a:ln>
                          <a:noFill/>
                        </a:ln>
                        <a:solidFill>
                          <a:schemeClr val="tx1">
                            <a:lumMod val="50000"/>
                            <a:lumOff val="50000"/>
                          </a:schemeClr>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a:ln>
                            <a:noFill/>
                          </a:ln>
                          <a:solidFill>
                            <a:schemeClr val="tx1">
                              <a:lumMod val="50000"/>
                              <a:lumOff val="50000"/>
                            </a:schemeClr>
                          </a:solidFill>
                          <a:effectLst/>
                          <a:latin typeface="Arial" pitchFamily="34" charset="0"/>
                          <a:cs typeface="Times New Roman" pitchFamily="18" charset="0"/>
                        </a:rPr>
                        <a:t>32%</a:t>
                      </a:r>
                      <a:endParaRPr kumimoji="0" lang="en-GB" sz="2000" b="0" i="0" u="none" strike="noStrike" cap="none" normalizeH="0" baseline="0">
                        <a:ln>
                          <a:noFill/>
                        </a:ln>
                        <a:solidFill>
                          <a:schemeClr val="tx1">
                            <a:lumMod val="50000"/>
                            <a:lumOff val="50000"/>
                          </a:schemeClr>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lumMod val="50000"/>
                              <a:lumOff val="50000"/>
                            </a:schemeClr>
                          </a:solidFill>
                          <a:effectLst/>
                          <a:latin typeface="Arial" pitchFamily="34" charset="0"/>
                          <a:cs typeface="Times New Roman" pitchFamily="18" charset="0"/>
                        </a:rPr>
                        <a:t>43%</a:t>
                      </a:r>
                      <a:endParaRPr kumimoji="0" lang="en-GB" sz="2000" b="0" i="0" u="none" strike="noStrike" cap="none" normalizeH="0" baseline="0" dirty="0">
                        <a:ln>
                          <a:noFill/>
                        </a:ln>
                        <a:solidFill>
                          <a:schemeClr val="tx1">
                            <a:lumMod val="50000"/>
                            <a:lumOff val="50000"/>
                          </a:schemeClr>
                        </a:solidFill>
                        <a:effectLst/>
                        <a:latin typeface="Arial" pitchFamily="34" charset="0"/>
                      </a:endParaRPr>
                    </a:p>
                  </a:txBody>
                  <a:tcPr marT="45714" marB="45714"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05514" name="Title 2"/>
          <p:cNvSpPr>
            <a:spLocks noGrp="1"/>
          </p:cNvSpPr>
          <p:nvPr>
            <p:ph type="title"/>
          </p:nvPr>
        </p:nvSpPr>
        <p:spPr/>
        <p:txBody>
          <a:bodyPr/>
          <a:lstStyle/>
          <a:p>
            <a:r>
              <a:rPr lang="en-US" altLang="en-US"/>
              <a:t>Exercise</a:t>
            </a:r>
            <a:endParaRPr lang="en-MY" altLang="en-US"/>
          </a:p>
        </p:txBody>
      </p:sp>
      <p:sp>
        <p:nvSpPr>
          <p:cNvPr id="105515" name="Content Placeholder 3"/>
          <p:cNvSpPr>
            <a:spLocks noGrp="1"/>
          </p:cNvSpPr>
          <p:nvPr>
            <p:ph idx="1"/>
          </p:nvPr>
        </p:nvSpPr>
        <p:spPr>
          <a:xfrm>
            <a:off x="468313" y="1406525"/>
            <a:ext cx="8229600" cy="1701800"/>
          </a:xfrm>
        </p:spPr>
        <p:txBody>
          <a:bodyPr/>
          <a:lstStyle/>
          <a:p>
            <a:pPr marL="0" indent="0" algn="just">
              <a:buFontTx/>
              <a:buNone/>
            </a:pPr>
            <a:r>
              <a:rPr lang="en-GB" altLang="en-US" sz="2000"/>
              <a:t>Divide and conquer strategy...</a:t>
            </a:r>
            <a:endParaRPr lang="en-US" altLang="en-US" sz="2000"/>
          </a:p>
          <a:p>
            <a:pPr marL="0" indent="0">
              <a:buFontTx/>
              <a:buNone/>
            </a:pPr>
            <a:endParaRPr lang="en-MY" altLang="en-US" sz="2000"/>
          </a:p>
        </p:txBody>
      </p:sp>
      <p:sp>
        <p:nvSpPr>
          <p:cNvPr id="105516"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E11B31C-D998-4A9F-84B1-4C1DA34D0663}" type="slidenum">
              <a:rPr lang="en-US" altLang="en-US" sz="1400"/>
              <a:pPr>
                <a:spcBef>
                  <a:spcPct val="0"/>
                </a:spcBef>
                <a:buFontTx/>
                <a:buNone/>
              </a:pPr>
              <a:t>54</a:t>
            </a:fld>
            <a:endParaRPr lang="en-US" altLang="en-US" sz="1400"/>
          </a:p>
        </p:txBody>
      </p:sp>
      <p:sp>
        <p:nvSpPr>
          <p:cNvPr id="105517" name="Line Callout 1 2"/>
          <p:cNvSpPr>
            <a:spLocks/>
          </p:cNvSpPr>
          <p:nvPr/>
        </p:nvSpPr>
        <p:spPr bwMode="auto">
          <a:xfrm>
            <a:off x="2892425" y="2103438"/>
            <a:ext cx="5108575" cy="400050"/>
          </a:xfrm>
          <a:prstGeom prst="borderCallout1">
            <a:avLst>
              <a:gd name="adj1" fmla="val 95894"/>
              <a:gd name="adj2" fmla="val 49579"/>
              <a:gd name="adj3" fmla="val 226787"/>
              <a:gd name="adj4" fmla="val 49546"/>
            </a:avLst>
          </a:prstGeom>
          <a:solidFill>
            <a:schemeClr val="accent1"/>
          </a:solidFill>
          <a:ln w="12700" algn="ctr">
            <a:solidFill>
              <a:srgbClr val="FF0000"/>
            </a:solidFill>
            <a:round/>
            <a:headEnd type="none" w="sm" len="sm"/>
            <a:tailEnd type="none" w="sm" len="sm"/>
          </a:ln>
          <a:effectLst>
            <a:prstShdw prst="shdw17" dist="17961" dir="2700000">
              <a:schemeClr val="bg2"/>
            </a:prstShdw>
          </a:effec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en-US" sz="1800"/>
              <a:t>Write if..else statements for this portion first…</a:t>
            </a:r>
            <a:endParaRPr lang="en-MY" altLang="en-US" sz="1800"/>
          </a:p>
        </p:txBody>
      </p:sp>
      <p:sp>
        <p:nvSpPr>
          <p:cNvPr id="105518" name="Oval 3"/>
          <p:cNvSpPr>
            <a:spLocks noChangeArrowheads="1"/>
          </p:cNvSpPr>
          <p:nvPr/>
        </p:nvSpPr>
        <p:spPr bwMode="auto">
          <a:xfrm>
            <a:off x="2149475" y="2960688"/>
            <a:ext cx="6765925" cy="1371600"/>
          </a:xfrm>
          <a:prstGeom prst="ellipse">
            <a:avLst/>
          </a:prstGeom>
          <a:noFill/>
          <a:ln w="28575" algn="ctr">
            <a:solidFill>
              <a:srgbClr val="FF0000"/>
            </a:solidFill>
            <a:round/>
            <a:headEnd type="none" w="sm" len="sm"/>
            <a:tailEnd type="none" w="sm" len="sm"/>
          </a:ln>
          <a:effectLst>
            <a:prstShdw prst="shdw17" dist="17961" dir="2700000">
              <a:schemeClr val="bg2"/>
            </a:prstShdw>
          </a:effectLst>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MY" altLang="en-US" sz="18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000" name="Rectangle 84999">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5002" name="Rectangle 8500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004" name="Rectangle 8500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006" name="Rectangle 8500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008" name="Rectangle 8500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5010" name="Freeform: Shape 8500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012" name="Rectangle 8501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95" name="Rectangle 2">
            <a:extLst>
              <a:ext uri="{FF2B5EF4-FFF2-40B4-BE49-F238E27FC236}">
                <a16:creationId xmlns:a16="http://schemas.microsoft.com/office/drawing/2014/main" id="{C907D180-1DCD-1F89-556E-5DFEE5AEF401}"/>
              </a:ext>
            </a:extLst>
          </p:cNvPr>
          <p:cNvSpPr>
            <a:spLocks noGrp="1" noChangeArrowheads="1"/>
          </p:cNvSpPr>
          <p:nvPr>
            <p:ph type="title"/>
          </p:nvPr>
        </p:nvSpPr>
        <p:spPr>
          <a:xfrm>
            <a:off x="350041" y="586855"/>
            <a:ext cx="2401025" cy="3387497"/>
          </a:xfrm>
        </p:spPr>
        <p:txBody>
          <a:bodyPr lIns="92075" tIns="46038" rIns="92075" bIns="46038" anchor="b">
            <a:normAutofit/>
          </a:bodyPr>
          <a:lstStyle/>
          <a:p>
            <a:pPr algn="r" eaLnBrk="1" hangingPunct="1"/>
            <a:r>
              <a:rPr lang="en-US" altLang="en-US" sz="3500">
                <a:solidFill>
                  <a:srgbClr val="FFFFFF"/>
                </a:solidFill>
              </a:rPr>
              <a:t>Exercise</a:t>
            </a:r>
          </a:p>
        </p:txBody>
      </p:sp>
      <p:sp>
        <p:nvSpPr>
          <p:cNvPr id="3" name="Content Placeholder 2">
            <a:extLst>
              <a:ext uri="{FF2B5EF4-FFF2-40B4-BE49-F238E27FC236}">
                <a16:creationId xmlns:a16="http://schemas.microsoft.com/office/drawing/2014/main" id="{F9BEA6B9-D1B8-8ECF-CE30-A5839BF2E102}"/>
              </a:ext>
            </a:extLst>
          </p:cNvPr>
          <p:cNvSpPr>
            <a:spLocks noGrp="1"/>
          </p:cNvSpPr>
          <p:nvPr>
            <p:ph idx="1"/>
          </p:nvPr>
        </p:nvSpPr>
        <p:spPr>
          <a:xfrm>
            <a:off x="3607694" y="649480"/>
            <a:ext cx="4916510" cy="5546047"/>
          </a:xfrm>
        </p:spPr>
        <p:txBody>
          <a:bodyPr anchor="ctr">
            <a:normAutofit/>
          </a:bodyPr>
          <a:lstStyle/>
          <a:p>
            <a:pPr marL="0" indent="0">
              <a:buNone/>
            </a:pPr>
            <a:r>
              <a:rPr lang="en-MY" altLang="en-US" sz="1700" dirty="0"/>
              <a:t>A retailer will give discount based on the quantity of the item that customer will buy. The customer will get </a:t>
            </a:r>
          </a:p>
          <a:p>
            <a:pPr marL="896938" indent="-338138"/>
            <a:r>
              <a:rPr lang="en-MY" altLang="en-US" sz="1700" dirty="0"/>
              <a:t>	10% discount if buy 2 items, </a:t>
            </a:r>
          </a:p>
          <a:p>
            <a:pPr marL="896938" indent="-338138"/>
            <a:r>
              <a:rPr lang="en-MY" altLang="en-US" sz="1700" dirty="0"/>
              <a:t>	20% discount for 4 items, and </a:t>
            </a:r>
          </a:p>
          <a:p>
            <a:pPr marL="896938" indent="-338138"/>
            <a:r>
              <a:rPr lang="en-MY" altLang="en-US" sz="1700" dirty="0"/>
              <a:t>	50% if more than 5 items. </a:t>
            </a:r>
          </a:p>
          <a:p>
            <a:pPr marL="0" indent="0">
              <a:buNone/>
            </a:pPr>
            <a:r>
              <a:rPr lang="en-MY" altLang="en-US" sz="1700" dirty="0"/>
              <a:t>Solve this problem by displaying the discount that customer will get. </a:t>
            </a:r>
          </a:p>
          <a:p>
            <a:endParaRPr lang="en-MY" sz="1700" dirty="0"/>
          </a:p>
        </p:txBody>
      </p:sp>
      <p:sp>
        <p:nvSpPr>
          <p:cNvPr id="84993" name="Slide Number Placeholder 3">
            <a:extLst>
              <a:ext uri="{FF2B5EF4-FFF2-40B4-BE49-F238E27FC236}">
                <a16:creationId xmlns:a16="http://schemas.microsoft.com/office/drawing/2014/main" id="{5C0A8138-D6CD-A6E2-776E-0918FBCA4203}"/>
              </a:ext>
            </a:extLst>
          </p:cNvPr>
          <p:cNvSpPr>
            <a:spLocks noGrp="1" noChangeArrowheads="1"/>
          </p:cNvSpPr>
          <p:nvPr>
            <p:ph type="sldNum" sz="quarter" idx="12"/>
          </p:nvPr>
        </p:nvSpPr>
        <p:spPr>
          <a:xfrm>
            <a:off x="8778240" y="6455664"/>
            <a:ext cx="33604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73F583EE-1DB4-45B6-BC1B-4C376BC94506}" type="slidenum">
              <a:rPr lang="en-US" altLang="en-US" sz="1000">
                <a:solidFill>
                  <a:schemeClr val="tx1">
                    <a:lumMod val="50000"/>
                    <a:lumOff val="50000"/>
                  </a:schemeClr>
                </a:solidFill>
              </a:rPr>
              <a:pPr>
                <a:spcBef>
                  <a:spcPct val="0"/>
                </a:spcBef>
                <a:spcAft>
                  <a:spcPts val="600"/>
                </a:spcAft>
                <a:buFontTx/>
                <a:buNone/>
              </a:pPr>
              <a:t>55</a:t>
            </a:fld>
            <a:endParaRPr lang="en-US" altLang="en-US" sz="1000">
              <a:solidFill>
                <a:schemeClr val="tx1">
                  <a:lumMod val="50000"/>
                  <a:lumOff val="50000"/>
                </a:schemeClr>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657519" y="741391"/>
            <a:ext cx="3448311" cy="1616203"/>
          </a:xfrm>
        </p:spPr>
        <p:txBody>
          <a:bodyPr lIns="92075" tIns="46038" rIns="92075" bIns="46038" anchor="b">
            <a:normAutofit/>
          </a:bodyPr>
          <a:lstStyle/>
          <a:p>
            <a:pPr eaLnBrk="1" hangingPunct="1"/>
            <a:r>
              <a:rPr lang="en-GB" altLang="en-US" sz="2800"/>
              <a:t>Exercise</a:t>
            </a:r>
          </a:p>
        </p:txBody>
      </p:sp>
      <p:sp>
        <p:nvSpPr>
          <p:cNvPr id="111619" name="Rectangle 3"/>
          <p:cNvSpPr>
            <a:spLocks noGrp="1" noChangeArrowheads="1"/>
          </p:cNvSpPr>
          <p:nvPr>
            <p:ph type="body" idx="1"/>
          </p:nvPr>
        </p:nvSpPr>
        <p:spPr>
          <a:xfrm>
            <a:off x="657519" y="2533476"/>
            <a:ext cx="3448310" cy="3447832"/>
          </a:xfrm>
        </p:spPr>
        <p:txBody>
          <a:bodyPr lIns="92075" tIns="46038" rIns="92075" bIns="46038" anchor="t">
            <a:normAutofit/>
          </a:bodyPr>
          <a:lstStyle/>
          <a:p>
            <a:pPr marL="0" indent="0" eaLnBrk="1" hangingPunct="1">
              <a:buFontTx/>
              <a:buNone/>
            </a:pPr>
            <a:r>
              <a:rPr lang="en-GB" altLang="en-US" sz="1700"/>
              <a:t>Write a multiway-if to print the specialization based on the code entered.</a:t>
            </a:r>
          </a:p>
          <a:p>
            <a:pPr marL="0" indent="0" eaLnBrk="1" hangingPunct="1">
              <a:buFontTx/>
              <a:buNone/>
            </a:pPr>
            <a:endParaRPr lang="en-GB" altLang="en-US" sz="1700"/>
          </a:p>
        </p:txBody>
      </p:sp>
      <p:sp>
        <p:nvSpPr>
          <p:cNvPr id="111620" name="Slide Number Placeholder 3"/>
          <p:cNvSpPr>
            <a:spLocks noGrp="1"/>
          </p:cNvSpPr>
          <p:nvPr>
            <p:ph type="sldNum" sz="quarter" idx="12"/>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spcAft>
                <a:spcPts val="600"/>
              </a:spcAft>
              <a:buFontTx/>
              <a:buNone/>
            </a:pPr>
            <a:fld id="{33B63D25-5A5B-4D4E-A48E-A94CF9925F4C}" type="slidenum">
              <a:rPr lang="en-US" altLang="en-US" sz="1800"/>
              <a:pPr>
                <a:lnSpc>
                  <a:spcPct val="90000"/>
                </a:lnSpc>
                <a:spcBef>
                  <a:spcPct val="0"/>
                </a:spcBef>
                <a:spcAft>
                  <a:spcPts val="600"/>
                </a:spcAft>
                <a:buFontTx/>
                <a:buNone/>
              </a:pPr>
              <a:t>56</a:t>
            </a:fld>
            <a:endParaRPr lang="en-US" altLang="en-US" sz="1800"/>
          </a:p>
        </p:txBody>
      </p:sp>
      <p:grpSp>
        <p:nvGrpSpPr>
          <p:cNvPr id="111625" name="Group 111624">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111626" name="Rectangle 111625">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627" name="Rectangle 111626">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Table 4"/>
          <p:cNvGraphicFramePr>
            <a:graphicFrameLocks noGrp="1"/>
          </p:cNvGraphicFramePr>
          <p:nvPr>
            <p:extLst>
              <p:ext uri="{D42A27DB-BD31-4B8C-83A1-F6EECF244321}">
                <p14:modId xmlns:p14="http://schemas.microsoft.com/office/powerpoint/2010/main" val="4110173868"/>
              </p:ext>
            </p:extLst>
          </p:nvPr>
        </p:nvGraphicFramePr>
        <p:xfrm>
          <a:off x="4572000" y="2050685"/>
          <a:ext cx="3989298" cy="2681551"/>
        </p:xfrm>
        <a:graphic>
          <a:graphicData uri="http://schemas.openxmlformats.org/drawingml/2006/table">
            <a:tbl>
              <a:tblPr firstRow="1" bandRow="1">
                <a:noFill/>
                <a:tableStyleId>{EB9631B5-78F2-41C9-869B-9F39066F8104}</a:tableStyleId>
              </a:tblPr>
              <a:tblGrid>
                <a:gridCol w="1062392">
                  <a:extLst>
                    <a:ext uri="{9D8B030D-6E8A-4147-A177-3AD203B41FA5}">
                      <a16:colId xmlns:a16="http://schemas.microsoft.com/office/drawing/2014/main" val="20000"/>
                    </a:ext>
                  </a:extLst>
                </a:gridCol>
                <a:gridCol w="2926906">
                  <a:extLst>
                    <a:ext uri="{9D8B030D-6E8A-4147-A177-3AD203B41FA5}">
                      <a16:colId xmlns:a16="http://schemas.microsoft.com/office/drawing/2014/main" val="20001"/>
                    </a:ext>
                  </a:extLst>
                </a:gridCol>
              </a:tblGrid>
              <a:tr h="554187">
                <a:tc>
                  <a:txBody>
                    <a:bodyPr/>
                    <a:lstStyle/>
                    <a:p>
                      <a:pPr algn="ctr"/>
                      <a:r>
                        <a:rPr lang="en-US" sz="2100" b="0" cap="none" spc="0">
                          <a:solidFill>
                            <a:schemeClr val="tx1"/>
                          </a:solidFill>
                        </a:rPr>
                        <a:t>Code</a:t>
                      </a:r>
                    </a:p>
                  </a:txBody>
                  <a:tcPr marL="134085" marR="134085" marT="93854" marB="93854">
                    <a:lnL w="12700" cmpd="sng">
                      <a:noFill/>
                    </a:lnL>
                    <a:lnR w="12700" cmpd="sng">
                      <a:noFill/>
                    </a:lnR>
                    <a:lnT w="28575" cap="flat" cmpd="sng" algn="ctr">
                      <a:solidFill>
                        <a:schemeClr val="tx1"/>
                      </a:solidFill>
                      <a:prstDash val="solid"/>
                    </a:lnT>
                    <a:lnB w="38100" cmpd="sng">
                      <a:noFill/>
                    </a:lnB>
                    <a:noFill/>
                  </a:tcPr>
                </a:tc>
                <a:tc>
                  <a:txBody>
                    <a:bodyPr/>
                    <a:lstStyle/>
                    <a:p>
                      <a:pPr algn="ctr"/>
                      <a:r>
                        <a:rPr lang="en-US" sz="2100" b="0" cap="none" spc="0">
                          <a:solidFill>
                            <a:schemeClr val="tx1"/>
                          </a:solidFill>
                        </a:rPr>
                        <a:t>Specialization</a:t>
                      </a:r>
                    </a:p>
                  </a:txBody>
                  <a:tcPr marL="134085" marR="134085" marT="93854" marB="93854">
                    <a:lnL w="12700" cmpd="sng">
                      <a:noFill/>
                    </a:lnL>
                    <a:lnR w="12700" cmpd="sng">
                      <a:noFill/>
                    </a:lnR>
                    <a:lnT w="28575" cap="flat" cmpd="sng" algn="ctr">
                      <a:solidFill>
                        <a:schemeClr val="tx1"/>
                      </a:solidFill>
                      <a:prstDash val="solid"/>
                    </a:lnT>
                    <a:lnB w="38100" cmpd="sng">
                      <a:noFill/>
                    </a:lnB>
                    <a:noFill/>
                  </a:tcPr>
                </a:tc>
                <a:extLst>
                  <a:ext uri="{0D108BD9-81ED-4DB2-BD59-A6C34878D82A}">
                    <a16:rowId xmlns:a16="http://schemas.microsoft.com/office/drawing/2014/main" val="10000"/>
                  </a:ext>
                </a:extLst>
              </a:tr>
              <a:tr h="554187">
                <a:tc>
                  <a:txBody>
                    <a:bodyPr/>
                    <a:lstStyle/>
                    <a:p>
                      <a:pPr algn="ctr"/>
                      <a:r>
                        <a:rPr lang="en-US" sz="2100" cap="none" spc="0">
                          <a:solidFill>
                            <a:schemeClr val="tx1"/>
                          </a:solidFill>
                        </a:rPr>
                        <a:t>480</a:t>
                      </a:r>
                    </a:p>
                  </a:txBody>
                  <a:tcPr marL="134085" marR="134085" marT="93854" marB="93854">
                    <a:lnL w="28575" cap="flat" cmpd="sng" algn="ctr">
                      <a:noFill/>
                      <a:prstDash val="solid"/>
                    </a:lnL>
                    <a:lnR w="12700" cmpd="sng">
                      <a:noFill/>
                      <a:prstDash val="solid"/>
                    </a:lnR>
                    <a:lnT w="38100" cmpd="sng">
                      <a:noFill/>
                    </a:lnT>
                    <a:lnB w="12700" cap="flat" cmpd="sng" algn="ctr">
                      <a:noFill/>
                      <a:prstDash val="solid"/>
                    </a:lnB>
                    <a:noFill/>
                  </a:tcPr>
                </a:tc>
                <a:tc>
                  <a:txBody>
                    <a:bodyPr/>
                    <a:lstStyle/>
                    <a:p>
                      <a:pPr algn="ctr"/>
                      <a:r>
                        <a:rPr lang="en-US" sz="2100" cap="none" spc="0">
                          <a:solidFill>
                            <a:schemeClr val="tx1"/>
                          </a:solidFill>
                        </a:rPr>
                        <a:t>Multimedia</a:t>
                      </a:r>
                    </a:p>
                  </a:txBody>
                  <a:tcPr marL="134085" marR="134085" marT="93854" marB="93854">
                    <a:lnL w="12700" cmpd="sng">
                      <a:noFill/>
                      <a:prstDash val="solid"/>
                    </a:lnL>
                    <a:lnR w="28575" cap="flat" cmpd="sng" algn="ctr">
                      <a:noFill/>
                      <a:prstDash val="solid"/>
                    </a:lnR>
                    <a:lnT w="38100" cmpd="sng">
                      <a:noFill/>
                    </a:lnT>
                    <a:lnB w="12700" cap="flat" cmpd="sng" algn="ctr">
                      <a:noFill/>
                      <a:prstDash val="solid"/>
                    </a:lnB>
                    <a:noFill/>
                  </a:tcPr>
                </a:tc>
                <a:extLst>
                  <a:ext uri="{0D108BD9-81ED-4DB2-BD59-A6C34878D82A}">
                    <a16:rowId xmlns:a16="http://schemas.microsoft.com/office/drawing/2014/main" val="10001"/>
                  </a:ext>
                </a:extLst>
              </a:tr>
              <a:tr h="509495">
                <a:tc>
                  <a:txBody>
                    <a:bodyPr/>
                    <a:lstStyle/>
                    <a:p>
                      <a:pPr algn="ctr"/>
                      <a:r>
                        <a:rPr lang="en-US" sz="1800" cap="none" spc="0">
                          <a:solidFill>
                            <a:schemeClr val="tx1"/>
                          </a:solidFill>
                        </a:rPr>
                        <a:t>481</a:t>
                      </a:r>
                    </a:p>
                  </a:txBody>
                  <a:tcPr marL="134085" marR="134085" marT="93854" marB="9385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a:r>
                        <a:rPr lang="en-US" sz="1800" cap="none" spc="0">
                          <a:solidFill>
                            <a:schemeClr val="tx1"/>
                          </a:solidFill>
                        </a:rPr>
                        <a:t>Computer System</a:t>
                      </a:r>
                    </a:p>
                  </a:txBody>
                  <a:tcPr marL="134085" marR="134085" marT="93854" marB="9385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002"/>
                  </a:ext>
                </a:extLst>
              </a:tr>
              <a:tr h="554187">
                <a:tc>
                  <a:txBody>
                    <a:bodyPr/>
                    <a:lstStyle/>
                    <a:p>
                      <a:pPr algn="ctr"/>
                      <a:r>
                        <a:rPr lang="en-US" sz="2100" cap="none" spc="0">
                          <a:solidFill>
                            <a:schemeClr val="tx1"/>
                          </a:solidFill>
                        </a:rPr>
                        <a:t>482</a:t>
                      </a:r>
                    </a:p>
                  </a:txBody>
                  <a:tcPr marL="134085" marR="134085" marT="93854" marB="93854">
                    <a:lnL w="28575" cap="flat" cmpd="sng" algn="ctr">
                      <a:noFill/>
                      <a:prstDash val="solid"/>
                    </a:lnL>
                    <a:lnR w="12700" cmpd="sng">
                      <a:noFill/>
                      <a:prstDash val="solid"/>
                    </a:lnR>
                    <a:lnT w="12700" cmpd="sng">
                      <a:noFill/>
                      <a:prstDash val="solid"/>
                    </a:lnT>
                    <a:lnB w="12700" cap="flat" cmpd="sng" algn="ctr">
                      <a:noFill/>
                      <a:prstDash val="solid"/>
                    </a:lnB>
                    <a:noFill/>
                  </a:tcPr>
                </a:tc>
                <a:tc>
                  <a:txBody>
                    <a:bodyPr/>
                    <a:lstStyle/>
                    <a:p>
                      <a:pPr algn="ctr"/>
                      <a:r>
                        <a:rPr lang="en-US" sz="2100" cap="none" spc="0">
                          <a:solidFill>
                            <a:schemeClr val="tx1"/>
                          </a:solidFill>
                        </a:rPr>
                        <a:t>Software Engineering</a:t>
                      </a:r>
                    </a:p>
                  </a:txBody>
                  <a:tcPr marL="134085" marR="134085" marT="93854" marB="93854">
                    <a:lnL w="12700" cmpd="sng">
                      <a:noFill/>
                      <a:prstDash val="solid"/>
                    </a:lnL>
                    <a:lnR w="28575" cap="flat" cmpd="sng" algn="ctr">
                      <a:noFill/>
                      <a:prstDash val="solid"/>
                    </a:lnR>
                    <a:lnT w="12700" cmpd="sng">
                      <a:noFill/>
                      <a:prstDash val="solid"/>
                    </a:lnT>
                    <a:lnB w="12700" cap="flat" cmpd="sng" algn="ctr">
                      <a:noFill/>
                      <a:prstDash val="solid"/>
                    </a:lnB>
                    <a:noFill/>
                  </a:tcPr>
                </a:tc>
                <a:extLst>
                  <a:ext uri="{0D108BD9-81ED-4DB2-BD59-A6C34878D82A}">
                    <a16:rowId xmlns:a16="http://schemas.microsoft.com/office/drawing/2014/main" val="10003"/>
                  </a:ext>
                </a:extLst>
              </a:tr>
              <a:tr h="509495">
                <a:tc>
                  <a:txBody>
                    <a:bodyPr/>
                    <a:lstStyle/>
                    <a:p>
                      <a:pPr algn="ctr"/>
                      <a:r>
                        <a:rPr lang="en-US" sz="1800" cap="none" spc="0">
                          <a:solidFill>
                            <a:schemeClr val="tx1"/>
                          </a:solidFill>
                        </a:rPr>
                        <a:t>483</a:t>
                      </a:r>
                    </a:p>
                  </a:txBody>
                  <a:tcPr marL="134085" marR="134085" marT="93854" marB="9385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pPr algn="ctr"/>
                      <a:r>
                        <a:rPr lang="en-US" sz="1800" cap="none" spc="0">
                          <a:solidFill>
                            <a:schemeClr val="tx1"/>
                          </a:solidFill>
                        </a:rPr>
                        <a:t>Computer Network</a:t>
                      </a:r>
                    </a:p>
                  </a:txBody>
                  <a:tcPr marL="134085" marR="134085" marT="93854" marB="93854">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649" name="Rectangle 11264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2651" name="Rectangle 11265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53" name="Rectangle 11265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55" name="Rectangle 11265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57" name="Rectangle 11265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659" name="Freeform: Shape 11265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2661" name="Rectangle 11266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42" name="Rectangle 2"/>
          <p:cNvSpPr>
            <a:spLocks noGrp="1" noChangeArrowheads="1"/>
          </p:cNvSpPr>
          <p:nvPr>
            <p:ph type="title"/>
          </p:nvPr>
        </p:nvSpPr>
        <p:spPr>
          <a:xfrm>
            <a:off x="350041" y="586855"/>
            <a:ext cx="2401025" cy="3387497"/>
          </a:xfrm>
        </p:spPr>
        <p:txBody>
          <a:bodyPr lIns="90000" tIns="46800" rIns="90000" bIns="46800" anchor="b">
            <a:normAutofit/>
          </a:bodyPr>
          <a:lstStyle/>
          <a:p>
            <a:pPr algn="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500">
                <a:solidFill>
                  <a:srgbClr val="FFFFFF"/>
                </a:solidFill>
                <a:cs typeface="Times New Roman" panose="02020603050405020304" pitchFamily="18" charset="0"/>
              </a:rPr>
              <a:t>The Case Logic Structure</a:t>
            </a:r>
            <a:r>
              <a:rPr lang="en-GB" altLang="en-US" sz="3500">
                <a:solidFill>
                  <a:srgbClr val="FFFFFF"/>
                </a:solidFill>
              </a:rPr>
              <a:t> </a:t>
            </a:r>
          </a:p>
        </p:txBody>
      </p:sp>
      <p:sp>
        <p:nvSpPr>
          <p:cNvPr id="112643" name="Rectangle 3"/>
          <p:cNvSpPr>
            <a:spLocks noGrp="1" noChangeArrowheads="1"/>
          </p:cNvSpPr>
          <p:nvPr>
            <p:ph type="body" idx="1"/>
          </p:nvPr>
        </p:nvSpPr>
        <p:spPr>
          <a:xfrm>
            <a:off x="3607694" y="649480"/>
            <a:ext cx="4916510" cy="5546047"/>
          </a:xfrm>
        </p:spPr>
        <p:txBody>
          <a:bodyPr lIns="90000" tIns="46800" rIns="90000" bIns="46800" anchor="ctr">
            <a:normAutofit/>
          </a:bodyPr>
          <a:lstStyle/>
          <a:p>
            <a:pPr marL="341313" indent="-341313" defTabSz="457200"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700">
                <a:cs typeface="Times New Roman" panose="02020603050405020304" pitchFamily="18" charset="0"/>
              </a:rPr>
              <a:t>Made up of several or many sets of instructions, only one of which will be selected by the user and executed by the computer</a:t>
            </a:r>
          </a:p>
          <a:p>
            <a:pPr marL="341313" indent="-341313" defTabSz="457200" eaLnBrk="1" hangingPunct="1">
              <a:spcBef>
                <a:spcPts val="6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700">
                <a:cs typeface="Times New Roman" panose="02020603050405020304" pitchFamily="18" charset="0"/>
              </a:rPr>
              <a:t>Algorithm:</a:t>
            </a:r>
          </a:p>
          <a:p>
            <a:pPr marL="741363" lvl="1" indent="-284163" defTabSz="457200" eaLnBrk="1" hangingPunct="1">
              <a:spcBef>
                <a:spcPts val="5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700">
                <a:cs typeface="Times New Roman" panose="02020603050405020304" pitchFamily="18" charset="0"/>
              </a:rPr>
              <a:t>CASE OF VARIABLE</a:t>
            </a:r>
          </a:p>
          <a:p>
            <a:pPr lvl="2" defTabSz="457200" eaLnBrk="1" hangingPunct="1">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700">
                <a:cs typeface="Times New Roman" panose="02020603050405020304" pitchFamily="18" charset="0"/>
              </a:rPr>
              <a:t>= constant1:</a:t>
            </a:r>
          </a:p>
          <a:p>
            <a:pPr lvl="2" defTabSz="457200" eaLnBrk="1" hangingPunct="1">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700">
                <a:cs typeface="Times New Roman" panose="02020603050405020304" pitchFamily="18" charset="0"/>
              </a:rPr>
              <a:t>actions for VARIABLE = constant1</a:t>
            </a:r>
          </a:p>
          <a:p>
            <a:pPr lvl="2" defTabSz="457200" eaLnBrk="1" hangingPunct="1">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700">
                <a:cs typeface="Times New Roman" panose="02020603050405020304" pitchFamily="18" charset="0"/>
              </a:rPr>
              <a:t>= constants2:</a:t>
            </a:r>
          </a:p>
          <a:p>
            <a:pPr lvl="2" defTabSz="457200" eaLnBrk="1" hangingPunct="1">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700">
                <a:cs typeface="Times New Roman" panose="02020603050405020304" pitchFamily="18" charset="0"/>
              </a:rPr>
              <a:t>actions for VARIABLE = constant2</a:t>
            </a:r>
          </a:p>
          <a:p>
            <a:pPr lvl="2" defTabSz="457200" eaLnBrk="1" hangingPunct="1">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700">
                <a:cs typeface="Times New Roman" panose="02020603050405020304" pitchFamily="18" charset="0"/>
              </a:rPr>
              <a:t>…</a:t>
            </a:r>
          </a:p>
          <a:p>
            <a:pPr marL="741363" lvl="1" indent="-284163" defTabSz="457200" eaLnBrk="1" hangingPunct="1">
              <a:spcBef>
                <a:spcPts val="5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700">
                <a:cs typeface="Times New Roman" panose="02020603050405020304" pitchFamily="18" charset="0"/>
              </a:rPr>
              <a:t>OTHERWISE:</a:t>
            </a:r>
          </a:p>
          <a:p>
            <a:pPr lvl="2" defTabSz="457200" eaLnBrk="1" hangingPunct="1">
              <a:spcBef>
                <a:spcPts val="45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700">
                <a:cs typeface="Times New Roman" panose="02020603050405020304" pitchFamily="18" charset="0"/>
              </a:rPr>
              <a:t>Actions for VARIABLE = anything else</a:t>
            </a:r>
          </a:p>
          <a:p>
            <a:pPr marL="741363" lvl="1" indent="-284163" defTabSz="457200" eaLnBrk="1" hangingPunct="1">
              <a:spcBef>
                <a:spcPts val="500"/>
              </a:spcBef>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sz="1700">
                <a:cs typeface="Times New Roman" panose="02020603050405020304" pitchFamily="18" charset="0"/>
              </a:rPr>
              <a:t>END-OF-CASE</a:t>
            </a:r>
          </a:p>
        </p:txBody>
      </p:sp>
      <p:sp>
        <p:nvSpPr>
          <p:cNvPr id="112644" name="Slide Number Placeholder 3"/>
          <p:cNvSpPr>
            <a:spLocks noGrp="1"/>
          </p:cNvSpPr>
          <p:nvPr>
            <p:ph type="sldNum" sz="quarter" idx="12"/>
          </p:nvPr>
        </p:nvSpPr>
        <p:spPr>
          <a:xfrm>
            <a:off x="8778240" y="6455664"/>
            <a:ext cx="33604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363FA180-5A57-4B02-95D6-4EEFB7DCE344}" type="slidenum">
              <a:rPr lang="en-US" altLang="en-US" sz="1000">
                <a:solidFill>
                  <a:schemeClr val="tx1">
                    <a:lumMod val="50000"/>
                    <a:lumOff val="50000"/>
                  </a:schemeClr>
                </a:solidFill>
              </a:rPr>
              <a:pPr>
                <a:spcBef>
                  <a:spcPct val="0"/>
                </a:spcBef>
                <a:spcAft>
                  <a:spcPts val="600"/>
                </a:spcAft>
                <a:buFontTx/>
                <a:buNone/>
              </a:pPr>
              <a:t>57</a:t>
            </a:fld>
            <a:endParaRPr lang="en-US" altLang="en-US" sz="1000">
              <a:solidFill>
                <a:schemeClr val="tx1">
                  <a:lumMod val="50000"/>
                  <a:lumOff val="50000"/>
                </a:schemeClr>
              </a:solidFill>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lIns="90000" tIns="46800" rIns="90000" bIns="46800" anchor="b"/>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Case Logic Structure</a:t>
            </a:r>
          </a:p>
        </p:txBody>
      </p:sp>
      <p:pic>
        <p:nvPicPr>
          <p:cNvPr id="1146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524000"/>
            <a:ext cx="8153400" cy="493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1DF2C50-7A0C-4046-9897-0C3CD35E79AE}" type="slidenum">
              <a:rPr lang="en-US" altLang="en-US" sz="1400"/>
              <a:pPr>
                <a:spcBef>
                  <a:spcPct val="0"/>
                </a:spcBef>
                <a:buFontTx/>
                <a:buNone/>
              </a:pPr>
              <a:t>58</a:t>
            </a:fld>
            <a:endParaRPr lang="en-US" altLang="en-US" sz="1400"/>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lIns="92075" tIns="46038" rIns="92075" bIns="46038"/>
          <a:lstStyle/>
          <a:p>
            <a:pPr eaLnBrk="1" hangingPunct="1"/>
            <a:r>
              <a:rPr lang="en-US" altLang="en-US" sz="4200" b="1">
                <a:latin typeface="Courier New" panose="02070309020205020404" pitchFamily="49" charset="0"/>
              </a:rPr>
              <a:t>switch</a:t>
            </a:r>
            <a:r>
              <a:rPr lang="en-US" altLang="en-US"/>
              <a:t> Statement Rules</a:t>
            </a:r>
          </a:p>
        </p:txBody>
      </p:sp>
      <p:sp>
        <p:nvSpPr>
          <p:cNvPr id="117763" name="Rectangle 5"/>
          <p:cNvSpPr>
            <a:spLocks noChangeArrowheads="1"/>
          </p:cNvSpPr>
          <p:nvPr/>
        </p:nvSpPr>
        <p:spPr bwMode="auto">
          <a:xfrm>
            <a:off x="4343399" y="1828800"/>
            <a:ext cx="4596063"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Clr>
                <a:schemeClr val="tx2"/>
              </a:buClr>
              <a:buSzPct val="75000"/>
              <a:buFont typeface="Monotype Sorts" pitchFamily="2" charset="2"/>
              <a:buNone/>
            </a:pPr>
            <a:r>
              <a:rPr lang="en-US" altLang="en-US" sz="1600" dirty="0">
                <a:latin typeface="Lucida Sans Typewriter" panose="020B0509030504030204" pitchFamily="49" charset="0"/>
                <a:cs typeface="Times New Roman" panose="02020603050405020304" pitchFamily="18" charset="0"/>
              </a:rPr>
              <a:t>switch (switch-expression) {</a:t>
            </a:r>
          </a:p>
          <a:p>
            <a:pPr>
              <a:buClr>
                <a:schemeClr val="tx2"/>
              </a:buClr>
              <a:buSzPct val="75000"/>
              <a:buFont typeface="Monotype Sorts" pitchFamily="2" charset="2"/>
              <a:buNone/>
            </a:pPr>
            <a:r>
              <a:rPr lang="en-US" altLang="en-US" sz="1600" dirty="0">
                <a:latin typeface="Lucida Sans Typewriter" panose="020B0509030504030204" pitchFamily="49" charset="0"/>
                <a:cs typeface="Times New Roman" panose="02020603050405020304" pitchFamily="18" charset="0"/>
              </a:rPr>
              <a:t>  case value1:  statement(s)1;</a:t>
            </a:r>
          </a:p>
          <a:p>
            <a:pPr>
              <a:buClr>
                <a:schemeClr val="tx2"/>
              </a:buClr>
              <a:buSzPct val="75000"/>
              <a:buFont typeface="Monotype Sorts" pitchFamily="2" charset="2"/>
              <a:buNone/>
            </a:pPr>
            <a:r>
              <a:rPr lang="en-US" altLang="en-US" sz="1600" dirty="0">
                <a:latin typeface="Lucida Sans Typewriter" panose="020B0509030504030204" pitchFamily="49" charset="0"/>
                <a:cs typeface="Times New Roman" panose="02020603050405020304" pitchFamily="18" charset="0"/>
              </a:rPr>
              <a:t>           break;</a:t>
            </a:r>
          </a:p>
          <a:p>
            <a:pPr>
              <a:buClr>
                <a:schemeClr val="tx2"/>
              </a:buClr>
              <a:buSzPct val="75000"/>
              <a:buFont typeface="Monotype Sorts" pitchFamily="2" charset="2"/>
              <a:buNone/>
            </a:pPr>
            <a:r>
              <a:rPr lang="en-US" altLang="en-US" sz="1600" dirty="0">
                <a:latin typeface="Lucida Sans Typewriter" panose="020B0509030504030204" pitchFamily="49" charset="0"/>
                <a:cs typeface="Times New Roman" panose="02020603050405020304" pitchFamily="18" charset="0"/>
              </a:rPr>
              <a:t>  case value2: statement(s)2;</a:t>
            </a:r>
          </a:p>
          <a:p>
            <a:pPr>
              <a:buClr>
                <a:schemeClr val="tx2"/>
              </a:buClr>
              <a:buSzPct val="75000"/>
              <a:buFont typeface="Monotype Sorts" pitchFamily="2" charset="2"/>
              <a:buNone/>
            </a:pPr>
            <a:r>
              <a:rPr lang="en-US" altLang="en-US" sz="1600" dirty="0">
                <a:latin typeface="Lucida Sans Typewriter" panose="020B0509030504030204" pitchFamily="49" charset="0"/>
                <a:cs typeface="Times New Roman" panose="02020603050405020304" pitchFamily="18" charset="0"/>
              </a:rPr>
              <a:t>           break;</a:t>
            </a:r>
          </a:p>
          <a:p>
            <a:pPr>
              <a:buClr>
                <a:schemeClr val="tx2"/>
              </a:buClr>
              <a:buSzPct val="75000"/>
              <a:buFont typeface="Monotype Sorts" pitchFamily="2" charset="2"/>
              <a:buNone/>
            </a:pPr>
            <a:r>
              <a:rPr lang="en-US" altLang="en-US" sz="1600" dirty="0">
                <a:latin typeface="Lucida Sans Typewriter" panose="020B0509030504030204" pitchFamily="49" charset="0"/>
                <a:cs typeface="Times New Roman" panose="02020603050405020304" pitchFamily="18" charset="0"/>
              </a:rPr>
              <a:t>  …</a:t>
            </a:r>
          </a:p>
          <a:p>
            <a:pPr>
              <a:buClr>
                <a:schemeClr val="tx2"/>
              </a:buClr>
              <a:buSzPct val="75000"/>
              <a:buFont typeface="Monotype Sorts" pitchFamily="2" charset="2"/>
              <a:buNone/>
            </a:pPr>
            <a:r>
              <a:rPr lang="en-US" altLang="en-US" sz="1600" dirty="0">
                <a:latin typeface="Lucida Sans Typewriter" panose="020B0509030504030204" pitchFamily="49" charset="0"/>
                <a:cs typeface="Times New Roman" panose="02020603050405020304" pitchFamily="18" charset="0"/>
              </a:rPr>
              <a:t>  case </a:t>
            </a:r>
            <a:r>
              <a:rPr lang="en-US" altLang="en-US" sz="1600" dirty="0" err="1">
                <a:latin typeface="Lucida Sans Typewriter" panose="020B0509030504030204" pitchFamily="49" charset="0"/>
                <a:cs typeface="Times New Roman" panose="02020603050405020304" pitchFamily="18" charset="0"/>
              </a:rPr>
              <a:t>valueN</a:t>
            </a:r>
            <a:r>
              <a:rPr lang="en-US" altLang="en-US" sz="1600" dirty="0">
                <a:latin typeface="Lucida Sans Typewriter" panose="020B0509030504030204" pitchFamily="49" charset="0"/>
                <a:cs typeface="Times New Roman" panose="02020603050405020304" pitchFamily="18" charset="0"/>
              </a:rPr>
              <a:t>: statement(s)N;</a:t>
            </a:r>
          </a:p>
          <a:p>
            <a:pPr>
              <a:buClr>
                <a:schemeClr val="tx2"/>
              </a:buClr>
              <a:buSzPct val="75000"/>
              <a:buFont typeface="Monotype Sorts" pitchFamily="2" charset="2"/>
              <a:buNone/>
            </a:pPr>
            <a:r>
              <a:rPr lang="en-US" altLang="en-US" sz="1600" dirty="0">
                <a:latin typeface="Lucida Sans Typewriter" panose="020B0509030504030204" pitchFamily="49" charset="0"/>
                <a:cs typeface="Times New Roman" panose="02020603050405020304" pitchFamily="18" charset="0"/>
              </a:rPr>
              <a:t>           break;</a:t>
            </a:r>
          </a:p>
          <a:p>
            <a:pPr>
              <a:buClr>
                <a:schemeClr val="tx2"/>
              </a:buClr>
              <a:buSzPct val="75000"/>
              <a:buFont typeface="Monotype Sorts" pitchFamily="2" charset="2"/>
              <a:buNone/>
            </a:pPr>
            <a:r>
              <a:rPr lang="en-US" altLang="en-US" sz="1600" dirty="0">
                <a:latin typeface="Lucida Sans Typewriter" panose="020B0509030504030204" pitchFamily="49" charset="0"/>
                <a:cs typeface="Times New Roman" panose="02020603050405020304" pitchFamily="18" charset="0"/>
              </a:rPr>
              <a:t>  default: statement(s)-for-default;</a:t>
            </a:r>
          </a:p>
          <a:p>
            <a:pPr>
              <a:buClr>
                <a:schemeClr val="tx2"/>
              </a:buClr>
              <a:buSzPct val="75000"/>
              <a:buFont typeface="Monotype Sorts" pitchFamily="2" charset="2"/>
              <a:buNone/>
            </a:pPr>
            <a:r>
              <a:rPr lang="en-US" altLang="en-US" sz="1600" dirty="0">
                <a:latin typeface="Lucida Sans Typewriter" panose="020B0509030504030204" pitchFamily="49" charset="0"/>
                <a:cs typeface="Times New Roman" panose="02020603050405020304" pitchFamily="18" charset="0"/>
              </a:rPr>
              <a:t>}</a:t>
            </a:r>
          </a:p>
        </p:txBody>
      </p:sp>
      <p:grpSp>
        <p:nvGrpSpPr>
          <p:cNvPr id="2" name="Group 15"/>
          <p:cNvGrpSpPr>
            <a:grpSpLocks/>
          </p:cNvGrpSpPr>
          <p:nvPr/>
        </p:nvGrpSpPr>
        <p:grpSpPr bwMode="auto">
          <a:xfrm>
            <a:off x="762000" y="1447800"/>
            <a:ext cx="4724400" cy="1295400"/>
            <a:chOff x="96" y="384"/>
            <a:chExt cx="2976" cy="816"/>
          </a:xfrm>
        </p:grpSpPr>
        <p:sp>
          <p:nvSpPr>
            <p:cNvPr id="117771" name="Rectangle 6"/>
            <p:cNvSpPr>
              <a:spLocks noChangeArrowheads="1"/>
            </p:cNvSpPr>
            <p:nvPr/>
          </p:nvSpPr>
          <p:spPr bwMode="auto">
            <a:xfrm>
              <a:off x="96" y="384"/>
              <a:ext cx="1728"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5563" indent="-55563" defTabSz="287338">
                <a:spcBef>
                  <a:spcPct val="20000"/>
                </a:spcBef>
                <a:buChar char="•"/>
                <a:defRPr sz="3200">
                  <a:solidFill>
                    <a:schemeClr val="tx1"/>
                  </a:solidFill>
                  <a:latin typeface="Arial" panose="020B0604020202020204" pitchFamily="34" charset="0"/>
                </a:defRPr>
              </a:lvl1pPr>
              <a:lvl2pPr marL="742950" indent="-285750" defTabSz="287338">
                <a:spcBef>
                  <a:spcPct val="20000"/>
                </a:spcBef>
                <a:buChar char="–"/>
                <a:defRPr sz="2800">
                  <a:solidFill>
                    <a:schemeClr val="tx1"/>
                  </a:solidFill>
                  <a:latin typeface="Arial" panose="020B0604020202020204" pitchFamily="34" charset="0"/>
                </a:defRPr>
              </a:lvl2pPr>
              <a:lvl3pPr marL="1143000" indent="-228600" defTabSz="287338">
                <a:spcBef>
                  <a:spcPct val="20000"/>
                </a:spcBef>
                <a:buChar char="•"/>
                <a:defRPr sz="2400">
                  <a:solidFill>
                    <a:schemeClr val="tx1"/>
                  </a:solidFill>
                  <a:latin typeface="Arial" panose="020B0604020202020204" pitchFamily="34" charset="0"/>
                </a:defRPr>
              </a:lvl3pPr>
              <a:lvl4pPr marL="1600200" indent="-228600" defTabSz="287338">
                <a:spcBef>
                  <a:spcPct val="20000"/>
                </a:spcBef>
                <a:buChar char="–"/>
                <a:defRPr sz="2000">
                  <a:solidFill>
                    <a:schemeClr val="tx1"/>
                  </a:solidFill>
                  <a:latin typeface="Arial" panose="020B0604020202020204" pitchFamily="34" charset="0"/>
                </a:defRPr>
              </a:lvl4pPr>
              <a:lvl5pPr marL="2057400" indent="-228600" defTabSz="287338">
                <a:spcBef>
                  <a:spcPct val="20000"/>
                </a:spcBef>
                <a:buChar char="»"/>
                <a:defRPr sz="2000">
                  <a:solidFill>
                    <a:schemeClr val="tx1"/>
                  </a:solidFill>
                  <a:latin typeface="Arial" panose="020B0604020202020204" pitchFamily="34" charset="0"/>
                </a:defRPr>
              </a:lvl5pPr>
              <a:lvl6pPr marL="2514600" indent="-228600" defTabSz="2873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873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873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87338"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buClr>
                  <a:schemeClr val="tx2"/>
                </a:buClr>
                <a:buSzPct val="75000"/>
                <a:buFont typeface="Monotype Sorts" pitchFamily="2" charset="2"/>
                <a:buNone/>
              </a:pPr>
              <a:r>
                <a:rPr lang="en-US" altLang="en-US" sz="1800" dirty="0">
                  <a:solidFill>
                    <a:schemeClr val="tx2"/>
                  </a:solidFill>
                  <a:latin typeface="Times New Roman" panose="02020603050405020304" pitchFamily="18" charset="0"/>
                  <a:cs typeface="Times New Roman" panose="02020603050405020304" pitchFamily="18" charset="0"/>
                </a:rPr>
                <a:t>The </a:t>
              </a:r>
              <a:r>
                <a:rPr lang="en-US" altLang="en-US" sz="1800" u="sng" dirty="0">
                  <a:solidFill>
                    <a:schemeClr val="tx2"/>
                  </a:solidFill>
                  <a:latin typeface="Times New Roman" panose="02020603050405020304" pitchFamily="18" charset="0"/>
                  <a:cs typeface="Times New Roman" panose="02020603050405020304" pitchFamily="18" charset="0"/>
                </a:rPr>
                <a:t>switch-expression</a:t>
              </a:r>
              <a:r>
                <a:rPr lang="en-US" altLang="en-US" sz="1800" dirty="0">
                  <a:solidFill>
                    <a:schemeClr val="tx2"/>
                  </a:solidFill>
                  <a:latin typeface="Times New Roman" panose="02020603050405020304" pitchFamily="18" charset="0"/>
                  <a:cs typeface="Times New Roman" panose="02020603050405020304" pitchFamily="18" charset="0"/>
                </a:rPr>
                <a:t> must yield a value of </a:t>
              </a:r>
              <a:r>
                <a:rPr lang="en-US" altLang="en-US" sz="1800" u="sng" dirty="0">
                  <a:solidFill>
                    <a:schemeClr val="tx2"/>
                  </a:solidFill>
                  <a:latin typeface="Times New Roman" panose="02020603050405020304" pitchFamily="18" charset="0"/>
                  <a:cs typeface="Times New Roman" panose="02020603050405020304" pitchFamily="18" charset="0"/>
                </a:rPr>
                <a:t>char</a:t>
              </a:r>
              <a:r>
                <a:rPr lang="en-US" altLang="en-US" sz="1800" dirty="0">
                  <a:solidFill>
                    <a:schemeClr val="tx2"/>
                  </a:solidFill>
                  <a:latin typeface="Times New Roman" panose="02020603050405020304" pitchFamily="18" charset="0"/>
                  <a:cs typeface="Times New Roman" panose="02020603050405020304" pitchFamily="18" charset="0"/>
                </a:rPr>
                <a:t>, </a:t>
              </a:r>
              <a:r>
                <a:rPr lang="en-US" altLang="en-US" sz="1800" u="sng" dirty="0">
                  <a:solidFill>
                    <a:schemeClr val="tx2"/>
                  </a:solidFill>
                  <a:latin typeface="Times New Roman" panose="02020603050405020304" pitchFamily="18" charset="0"/>
                  <a:cs typeface="Times New Roman" panose="02020603050405020304" pitchFamily="18" charset="0"/>
                </a:rPr>
                <a:t>byte</a:t>
              </a:r>
              <a:r>
                <a:rPr lang="en-US" altLang="en-US" sz="1800" dirty="0">
                  <a:solidFill>
                    <a:schemeClr val="tx2"/>
                  </a:solidFill>
                  <a:latin typeface="Times New Roman" panose="02020603050405020304" pitchFamily="18" charset="0"/>
                  <a:cs typeface="Times New Roman" panose="02020603050405020304" pitchFamily="18" charset="0"/>
                </a:rPr>
                <a:t>, </a:t>
              </a:r>
              <a:r>
                <a:rPr lang="en-US" altLang="en-US" sz="1800" u="sng" dirty="0">
                  <a:solidFill>
                    <a:schemeClr val="tx2"/>
                  </a:solidFill>
                  <a:latin typeface="Times New Roman" panose="02020603050405020304" pitchFamily="18" charset="0"/>
                  <a:cs typeface="Times New Roman" panose="02020603050405020304" pitchFamily="18" charset="0"/>
                </a:rPr>
                <a:t>short</a:t>
              </a:r>
              <a:r>
                <a:rPr lang="en-US" altLang="en-US" sz="1800" dirty="0">
                  <a:solidFill>
                    <a:schemeClr val="tx2"/>
                  </a:solidFill>
                  <a:latin typeface="Times New Roman" panose="02020603050405020304" pitchFamily="18" charset="0"/>
                  <a:cs typeface="Times New Roman" panose="02020603050405020304" pitchFamily="18" charset="0"/>
                </a:rPr>
                <a:t>, </a:t>
              </a:r>
              <a:r>
                <a:rPr lang="en-US" altLang="en-US" sz="1800" u="sng" dirty="0">
                  <a:solidFill>
                    <a:schemeClr val="tx2"/>
                  </a:solidFill>
                  <a:latin typeface="Times New Roman" panose="02020603050405020304" pitchFamily="18" charset="0"/>
                  <a:cs typeface="Times New Roman" panose="02020603050405020304" pitchFamily="18" charset="0"/>
                </a:rPr>
                <a:t>int</a:t>
              </a:r>
              <a:r>
                <a:rPr lang="en-US" altLang="en-US" sz="1800" dirty="0">
                  <a:solidFill>
                    <a:schemeClr val="tx2"/>
                  </a:solidFill>
                  <a:latin typeface="Times New Roman" panose="02020603050405020304" pitchFamily="18" charset="0"/>
                  <a:cs typeface="Times New Roman" panose="02020603050405020304" pitchFamily="18" charset="0"/>
                </a:rPr>
                <a:t> or </a:t>
              </a:r>
              <a:r>
                <a:rPr lang="en-US" altLang="en-US" sz="1800" u="sng" dirty="0">
                  <a:solidFill>
                    <a:schemeClr val="tx2"/>
                  </a:solidFill>
                  <a:latin typeface="Times New Roman" panose="02020603050405020304" pitchFamily="18" charset="0"/>
                  <a:cs typeface="Times New Roman" panose="02020603050405020304" pitchFamily="18" charset="0"/>
                </a:rPr>
                <a:t>String</a:t>
              </a:r>
              <a:r>
                <a:rPr lang="en-US" altLang="en-US" sz="1800" dirty="0">
                  <a:solidFill>
                    <a:schemeClr val="tx2"/>
                  </a:solidFill>
                  <a:latin typeface="Times New Roman" panose="02020603050405020304" pitchFamily="18" charset="0"/>
                  <a:cs typeface="Times New Roman" panose="02020603050405020304" pitchFamily="18" charset="0"/>
                </a:rPr>
                <a:t> type and must always be enclosed in parentheses.</a:t>
              </a:r>
            </a:p>
          </p:txBody>
        </p:sp>
        <p:sp>
          <p:nvSpPr>
            <p:cNvPr id="117772" name="Line 7"/>
            <p:cNvSpPr>
              <a:spLocks noChangeShapeType="1"/>
            </p:cNvSpPr>
            <p:nvPr/>
          </p:nvSpPr>
          <p:spPr bwMode="auto">
            <a:xfrm>
              <a:off x="1536" y="480"/>
              <a:ext cx="1536" cy="192"/>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grpSp>
      <p:grpSp>
        <p:nvGrpSpPr>
          <p:cNvPr id="3" name="Group 14"/>
          <p:cNvGrpSpPr>
            <a:grpSpLocks/>
          </p:cNvGrpSpPr>
          <p:nvPr/>
        </p:nvGrpSpPr>
        <p:grpSpPr bwMode="auto">
          <a:xfrm>
            <a:off x="838200" y="2438400"/>
            <a:ext cx="4495800" cy="4191000"/>
            <a:chOff x="48" y="960"/>
            <a:chExt cx="2832" cy="2640"/>
          </a:xfrm>
        </p:grpSpPr>
        <p:sp>
          <p:nvSpPr>
            <p:cNvPr id="117767" name="Rectangle 8"/>
            <p:cNvSpPr>
              <a:spLocks noChangeArrowheads="1"/>
            </p:cNvSpPr>
            <p:nvPr/>
          </p:nvSpPr>
          <p:spPr bwMode="auto">
            <a:xfrm>
              <a:off x="48" y="1440"/>
              <a:ext cx="2160"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5563" indent="-55563" defTabSz="287338">
                <a:spcBef>
                  <a:spcPct val="20000"/>
                </a:spcBef>
                <a:buChar char="•"/>
                <a:defRPr sz="3200">
                  <a:solidFill>
                    <a:schemeClr val="tx1"/>
                  </a:solidFill>
                  <a:latin typeface="Arial" panose="020B0604020202020204" pitchFamily="34" charset="0"/>
                </a:defRPr>
              </a:lvl1pPr>
              <a:lvl2pPr marL="742950" indent="-285750" defTabSz="287338">
                <a:spcBef>
                  <a:spcPct val="20000"/>
                </a:spcBef>
                <a:buChar char="–"/>
                <a:defRPr sz="2800">
                  <a:solidFill>
                    <a:schemeClr val="tx1"/>
                  </a:solidFill>
                  <a:latin typeface="Arial" panose="020B0604020202020204" pitchFamily="34" charset="0"/>
                </a:defRPr>
              </a:lvl2pPr>
              <a:lvl3pPr marL="1143000" indent="-228600" defTabSz="287338">
                <a:spcBef>
                  <a:spcPct val="20000"/>
                </a:spcBef>
                <a:buChar char="•"/>
                <a:defRPr sz="2400">
                  <a:solidFill>
                    <a:schemeClr val="tx1"/>
                  </a:solidFill>
                  <a:latin typeface="Arial" panose="020B0604020202020204" pitchFamily="34" charset="0"/>
                </a:defRPr>
              </a:lvl3pPr>
              <a:lvl4pPr marL="1600200" indent="-228600" defTabSz="287338">
                <a:spcBef>
                  <a:spcPct val="20000"/>
                </a:spcBef>
                <a:buChar char="–"/>
                <a:defRPr sz="2000">
                  <a:solidFill>
                    <a:schemeClr val="tx1"/>
                  </a:solidFill>
                  <a:latin typeface="Arial" panose="020B0604020202020204" pitchFamily="34" charset="0"/>
                </a:defRPr>
              </a:lvl4pPr>
              <a:lvl5pPr marL="2057400" indent="-228600" defTabSz="287338">
                <a:spcBef>
                  <a:spcPct val="20000"/>
                </a:spcBef>
                <a:buChar char="»"/>
                <a:defRPr sz="2000">
                  <a:solidFill>
                    <a:schemeClr val="tx1"/>
                  </a:solidFill>
                  <a:latin typeface="Arial" panose="020B0604020202020204" pitchFamily="34" charset="0"/>
                </a:defRPr>
              </a:lvl5pPr>
              <a:lvl6pPr marL="2514600" indent="-228600" defTabSz="287338"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defTabSz="287338"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defTabSz="287338"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defTabSz="287338"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
                  <a:schemeClr val="tx2"/>
                </a:buClr>
                <a:buSzPct val="75000"/>
                <a:buFont typeface="Monotype Sorts" pitchFamily="2" charset="2"/>
                <a:buNone/>
              </a:pPr>
              <a:r>
                <a:rPr lang="en-US" altLang="en-US" sz="1800">
                  <a:solidFill>
                    <a:schemeClr val="tx2"/>
                  </a:solidFill>
                  <a:latin typeface="Times New Roman" panose="02020603050405020304" pitchFamily="18" charset="0"/>
                  <a:cs typeface="Times New Roman" panose="02020603050405020304" pitchFamily="18" charset="0"/>
                </a:rPr>
                <a:t>The </a:t>
              </a:r>
              <a:r>
                <a:rPr lang="en-US" altLang="en-US" sz="1800" u="sng">
                  <a:solidFill>
                    <a:schemeClr val="tx2"/>
                  </a:solidFill>
                  <a:latin typeface="Times New Roman" panose="02020603050405020304" pitchFamily="18" charset="0"/>
                  <a:cs typeface="Times New Roman" panose="02020603050405020304" pitchFamily="18" charset="0"/>
                </a:rPr>
                <a:t>value1</a:t>
              </a:r>
              <a:r>
                <a:rPr lang="en-US" altLang="en-US" sz="1800">
                  <a:solidFill>
                    <a:schemeClr val="tx2"/>
                  </a:solidFill>
                  <a:latin typeface="Times New Roman" panose="02020603050405020304" pitchFamily="18" charset="0"/>
                  <a:cs typeface="Times New Roman" panose="02020603050405020304" pitchFamily="18" charset="0"/>
                </a:rPr>
                <a:t>, ..., and </a:t>
              </a:r>
              <a:r>
                <a:rPr lang="en-US" altLang="en-US" sz="1800" u="sng">
                  <a:solidFill>
                    <a:schemeClr val="tx2"/>
                  </a:solidFill>
                  <a:latin typeface="Times New Roman" panose="02020603050405020304" pitchFamily="18" charset="0"/>
                  <a:cs typeface="Times New Roman" panose="02020603050405020304" pitchFamily="18" charset="0"/>
                </a:rPr>
                <a:t>valueN</a:t>
              </a:r>
              <a:r>
                <a:rPr lang="en-US" altLang="en-US" sz="1800">
                  <a:solidFill>
                    <a:schemeClr val="tx2"/>
                  </a:solidFill>
                  <a:latin typeface="Times New Roman" panose="02020603050405020304" pitchFamily="18" charset="0"/>
                  <a:cs typeface="Times New Roman" panose="02020603050405020304" pitchFamily="18" charset="0"/>
                </a:rPr>
                <a:t> must have the same data type as the value of the </a:t>
              </a:r>
              <a:r>
                <a:rPr lang="en-US" altLang="en-US" sz="1800" u="sng">
                  <a:solidFill>
                    <a:schemeClr val="tx2"/>
                  </a:solidFill>
                  <a:latin typeface="Times New Roman" panose="02020603050405020304" pitchFamily="18" charset="0"/>
                  <a:cs typeface="Times New Roman" panose="02020603050405020304" pitchFamily="18" charset="0"/>
                </a:rPr>
                <a:t>switch-expression</a:t>
              </a:r>
              <a:r>
                <a:rPr lang="en-US" altLang="en-US" sz="1800">
                  <a:solidFill>
                    <a:schemeClr val="tx2"/>
                  </a:solidFill>
                  <a:latin typeface="Times New Roman" panose="02020603050405020304" pitchFamily="18" charset="0"/>
                  <a:cs typeface="Times New Roman" panose="02020603050405020304" pitchFamily="18" charset="0"/>
                </a:rPr>
                <a:t>. The resulting statements in the </a:t>
              </a:r>
              <a:r>
                <a:rPr lang="en-US" altLang="en-US" sz="1800" u="sng">
                  <a:solidFill>
                    <a:schemeClr val="tx2"/>
                  </a:solidFill>
                  <a:latin typeface="Times New Roman" panose="02020603050405020304" pitchFamily="18" charset="0"/>
                  <a:cs typeface="Times New Roman" panose="02020603050405020304" pitchFamily="18" charset="0"/>
                </a:rPr>
                <a:t>case</a:t>
              </a:r>
              <a:r>
                <a:rPr lang="en-US" altLang="en-US" sz="1800">
                  <a:solidFill>
                    <a:schemeClr val="tx2"/>
                  </a:solidFill>
                  <a:latin typeface="Times New Roman" panose="02020603050405020304" pitchFamily="18" charset="0"/>
                  <a:cs typeface="Times New Roman" panose="02020603050405020304" pitchFamily="18" charset="0"/>
                </a:rPr>
                <a:t> statement are executed when the value in the </a:t>
              </a:r>
              <a:r>
                <a:rPr lang="en-US" altLang="en-US" sz="1800" u="sng">
                  <a:solidFill>
                    <a:schemeClr val="tx2"/>
                  </a:solidFill>
                  <a:latin typeface="Times New Roman" panose="02020603050405020304" pitchFamily="18" charset="0"/>
                  <a:cs typeface="Times New Roman" panose="02020603050405020304" pitchFamily="18" charset="0"/>
                </a:rPr>
                <a:t>case</a:t>
              </a:r>
              <a:r>
                <a:rPr lang="en-US" altLang="en-US" sz="1800">
                  <a:solidFill>
                    <a:schemeClr val="tx2"/>
                  </a:solidFill>
                  <a:latin typeface="Times New Roman" panose="02020603050405020304" pitchFamily="18" charset="0"/>
                  <a:cs typeface="Times New Roman" panose="02020603050405020304" pitchFamily="18" charset="0"/>
                </a:rPr>
                <a:t> statement matches the value of the </a:t>
              </a:r>
              <a:r>
                <a:rPr lang="en-US" altLang="en-US" sz="1800" u="sng">
                  <a:solidFill>
                    <a:schemeClr val="tx2"/>
                  </a:solidFill>
                  <a:latin typeface="Times New Roman" panose="02020603050405020304" pitchFamily="18" charset="0"/>
                  <a:cs typeface="Times New Roman" panose="02020603050405020304" pitchFamily="18" charset="0"/>
                </a:rPr>
                <a:t>switch-expression</a:t>
              </a:r>
              <a:r>
                <a:rPr lang="en-US" altLang="en-US" sz="1800">
                  <a:solidFill>
                    <a:schemeClr val="tx2"/>
                  </a:solidFill>
                  <a:latin typeface="Times New Roman" panose="02020603050405020304" pitchFamily="18" charset="0"/>
                  <a:cs typeface="Times New Roman" panose="02020603050405020304" pitchFamily="18" charset="0"/>
                </a:rPr>
                <a:t>. Note that </a:t>
              </a:r>
              <a:r>
                <a:rPr lang="en-US" altLang="en-US" sz="1800" u="sng">
                  <a:solidFill>
                    <a:schemeClr val="tx2"/>
                  </a:solidFill>
                  <a:latin typeface="Times New Roman" panose="02020603050405020304" pitchFamily="18" charset="0"/>
                  <a:cs typeface="Times New Roman" panose="02020603050405020304" pitchFamily="18" charset="0"/>
                </a:rPr>
                <a:t>value1</a:t>
              </a:r>
              <a:r>
                <a:rPr lang="en-US" altLang="en-US" sz="1800">
                  <a:solidFill>
                    <a:schemeClr val="tx2"/>
                  </a:solidFill>
                  <a:latin typeface="Times New Roman" panose="02020603050405020304" pitchFamily="18" charset="0"/>
                  <a:cs typeface="Times New Roman" panose="02020603050405020304" pitchFamily="18" charset="0"/>
                </a:rPr>
                <a:t>, ..., and </a:t>
              </a:r>
              <a:r>
                <a:rPr lang="en-US" altLang="en-US" sz="1800" u="sng">
                  <a:solidFill>
                    <a:schemeClr val="tx2"/>
                  </a:solidFill>
                  <a:latin typeface="Times New Roman" panose="02020603050405020304" pitchFamily="18" charset="0"/>
                  <a:cs typeface="Times New Roman" panose="02020603050405020304" pitchFamily="18" charset="0"/>
                </a:rPr>
                <a:t>valueN</a:t>
              </a:r>
              <a:r>
                <a:rPr lang="en-US" altLang="en-US" sz="1800">
                  <a:solidFill>
                    <a:schemeClr val="tx2"/>
                  </a:solidFill>
                  <a:latin typeface="Times New Roman" panose="02020603050405020304" pitchFamily="18" charset="0"/>
                  <a:cs typeface="Times New Roman" panose="02020603050405020304" pitchFamily="18" charset="0"/>
                </a:rPr>
                <a:t> are constant expressions, meaning that they cannot contain variables in the expression, such as 1 + </a:t>
              </a:r>
              <a:r>
                <a:rPr lang="en-US" altLang="en-US" sz="1800" u="sng">
                  <a:solidFill>
                    <a:schemeClr val="tx2"/>
                  </a:solidFill>
                  <a:latin typeface="Times New Roman" panose="02020603050405020304" pitchFamily="18" charset="0"/>
                  <a:cs typeface="Times New Roman" panose="02020603050405020304" pitchFamily="18" charset="0"/>
                </a:rPr>
                <a:t>x</a:t>
              </a:r>
              <a:r>
                <a:rPr lang="en-US" altLang="en-US" sz="1800">
                  <a:solidFill>
                    <a:schemeClr val="tx2"/>
                  </a:solidFill>
                  <a:latin typeface="Times New Roman" panose="02020603050405020304" pitchFamily="18" charset="0"/>
                  <a:cs typeface="Times New Roman" panose="02020603050405020304" pitchFamily="18" charset="0"/>
                </a:rPr>
                <a:t>. </a:t>
              </a:r>
            </a:p>
          </p:txBody>
        </p:sp>
        <p:sp>
          <p:nvSpPr>
            <p:cNvPr id="117768" name="Line 10"/>
            <p:cNvSpPr>
              <a:spLocks noChangeShapeType="1"/>
            </p:cNvSpPr>
            <p:nvPr/>
          </p:nvSpPr>
          <p:spPr bwMode="auto">
            <a:xfrm flipV="1">
              <a:off x="2016" y="960"/>
              <a:ext cx="816" cy="672"/>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117769" name="Line 11"/>
            <p:cNvSpPr>
              <a:spLocks noChangeShapeType="1"/>
            </p:cNvSpPr>
            <p:nvPr/>
          </p:nvSpPr>
          <p:spPr bwMode="auto">
            <a:xfrm flipV="1">
              <a:off x="2016" y="1334"/>
              <a:ext cx="864" cy="298"/>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117770" name="Line 12"/>
            <p:cNvSpPr>
              <a:spLocks noChangeShapeType="1"/>
            </p:cNvSpPr>
            <p:nvPr/>
          </p:nvSpPr>
          <p:spPr bwMode="auto">
            <a:xfrm>
              <a:off x="2016" y="1632"/>
              <a:ext cx="864" cy="144"/>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grpSp>
      <p:sp>
        <p:nvSpPr>
          <p:cNvPr id="117766"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5CAC548-5B9E-4D41-93AF-DA23EE2B9D21}" type="slidenum">
              <a:rPr lang="en-US" altLang="en-US" sz="1400"/>
              <a:pPr>
                <a:spcBef>
                  <a:spcPct val="0"/>
                </a:spcBef>
                <a:buFontTx/>
                <a:buNone/>
              </a:pPr>
              <a:t>59</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9" name="Rectangle 7178">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0" name="Rectangle 2"/>
          <p:cNvSpPr>
            <a:spLocks noGrp="1" noChangeArrowheads="1"/>
          </p:cNvSpPr>
          <p:nvPr>
            <p:ph type="title"/>
          </p:nvPr>
        </p:nvSpPr>
        <p:spPr>
          <a:xfrm>
            <a:off x="473202" y="866674"/>
            <a:ext cx="4098798" cy="1073860"/>
          </a:xfrm>
        </p:spPr>
        <p:txBody>
          <a:bodyPr lIns="92075" tIns="46038" rIns="92075" bIns="46038" anchor="b">
            <a:normAutofit/>
          </a:bodyPr>
          <a:lstStyle/>
          <a:p>
            <a:pPr eaLnBrk="1" hangingPunct="1">
              <a:lnSpc>
                <a:spcPct val="90000"/>
              </a:lnSpc>
            </a:pPr>
            <a:r>
              <a:rPr lang="en-US" altLang="en-US" sz="2900" dirty="0"/>
              <a:t>The </a:t>
            </a:r>
            <a:r>
              <a:rPr lang="en-US" altLang="en-US" sz="2900" b="1" dirty="0" err="1">
                <a:latin typeface="Courier New" panose="02070309020205020404" pitchFamily="49" charset="0"/>
              </a:rPr>
              <a:t>boolean</a:t>
            </a:r>
            <a:r>
              <a:rPr lang="en-US" altLang="en-US" sz="2900" dirty="0"/>
              <a:t> Type and Operators</a:t>
            </a:r>
          </a:p>
        </p:txBody>
      </p:sp>
      <p:sp>
        <p:nvSpPr>
          <p:cNvPr id="7181"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1" name="Rectangle 3"/>
          <p:cNvSpPr>
            <a:spLocks noGrp="1" noChangeArrowheads="1"/>
          </p:cNvSpPr>
          <p:nvPr>
            <p:ph type="body" idx="1"/>
          </p:nvPr>
        </p:nvSpPr>
        <p:spPr>
          <a:xfrm>
            <a:off x="473202" y="2807208"/>
            <a:ext cx="4772172" cy="3410712"/>
          </a:xfrm>
        </p:spPr>
        <p:txBody>
          <a:bodyPr lIns="92075" tIns="46038" rIns="92075" bIns="46038" anchor="t">
            <a:normAutofit/>
          </a:bodyPr>
          <a:lstStyle/>
          <a:p>
            <a:pPr marL="0" indent="0" eaLnBrk="1" hangingPunct="1">
              <a:lnSpc>
                <a:spcPct val="90000"/>
              </a:lnSpc>
              <a:spcBef>
                <a:spcPct val="100000"/>
              </a:spcBef>
              <a:buFontTx/>
              <a:buNone/>
            </a:pPr>
            <a:r>
              <a:rPr lang="en-US" altLang="en-US" sz="1800" dirty="0"/>
              <a:t>If you need to compare two values, such as whether </a:t>
            </a:r>
            <a:r>
              <a:rPr lang="en-US" altLang="en-US" sz="1800" dirty="0" err="1"/>
              <a:t>i</a:t>
            </a:r>
            <a:r>
              <a:rPr lang="en-US" altLang="en-US" sz="1800" dirty="0"/>
              <a:t> is greater than j, Java provides six comparison operators (also known as relational operators) that can be used to compare two values. </a:t>
            </a:r>
          </a:p>
          <a:p>
            <a:pPr marL="0" indent="0" eaLnBrk="1" hangingPunct="1">
              <a:lnSpc>
                <a:spcPct val="90000"/>
              </a:lnSpc>
              <a:spcBef>
                <a:spcPct val="100000"/>
              </a:spcBef>
              <a:buFontTx/>
              <a:buNone/>
            </a:pPr>
            <a:r>
              <a:rPr lang="en-US" altLang="en-US" sz="1800" dirty="0"/>
              <a:t>The result of the comparison is a Boolean value: </a:t>
            </a:r>
            <a:r>
              <a:rPr lang="en-US" altLang="en-US" sz="1800" b="1" dirty="0"/>
              <a:t>true or false</a:t>
            </a:r>
            <a:endParaRPr lang="en-US" altLang="en-US" sz="1800" dirty="0"/>
          </a:p>
          <a:p>
            <a:pPr marL="0" indent="0" eaLnBrk="1" hangingPunct="1">
              <a:lnSpc>
                <a:spcPct val="90000"/>
              </a:lnSpc>
              <a:spcBef>
                <a:spcPct val="100000"/>
              </a:spcBef>
              <a:buFontTx/>
              <a:buNone/>
            </a:pPr>
            <a:r>
              <a:rPr lang="en-US" altLang="en-US" sz="1800" b="1" dirty="0" err="1">
                <a:latin typeface="Courier New" panose="02070309020205020404" pitchFamily="49" charset="0"/>
              </a:rPr>
              <a:t>boolean</a:t>
            </a:r>
            <a:r>
              <a:rPr lang="en-US" altLang="en-US" sz="1800" b="1" dirty="0">
                <a:latin typeface="Courier New" panose="02070309020205020404" pitchFamily="49" charset="0"/>
              </a:rPr>
              <a:t> b = (1 &gt; 2);</a:t>
            </a:r>
            <a:r>
              <a:rPr lang="en-US" altLang="en-US" sz="1800" b="1" dirty="0">
                <a:latin typeface="Book Antiqua" panose="02040602050305030304" pitchFamily="18" charset="0"/>
              </a:rPr>
              <a:t> </a:t>
            </a:r>
            <a:endParaRPr lang="en-US" altLang="en-US" sz="1800" b="1" dirty="0"/>
          </a:p>
        </p:txBody>
      </p:sp>
      <p:pic>
        <p:nvPicPr>
          <p:cNvPr id="7176" name="Graphic 7175" descr="Dice">
            <a:extLst>
              <a:ext uri="{FF2B5EF4-FFF2-40B4-BE49-F238E27FC236}">
                <a16:creationId xmlns:a16="http://schemas.microsoft.com/office/drawing/2014/main" id="{E7930247-D491-15DA-3237-AC52057402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20862" y="2807207"/>
            <a:ext cx="2947650" cy="2901931"/>
          </a:xfrm>
          <a:prstGeom prst="rect">
            <a:avLst/>
          </a:prstGeom>
        </p:spPr>
      </p:pic>
      <p:sp>
        <p:nvSpPr>
          <p:cNvPr id="7172" name="Slide Number Placeholder 3"/>
          <p:cNvSpPr>
            <a:spLocks noGrp="1"/>
          </p:cNvSpPr>
          <p:nvPr>
            <p:ph type="sldNum" sz="quarter" idx="12"/>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spcAft>
                <a:spcPts val="600"/>
              </a:spcAft>
              <a:buFontTx/>
              <a:buNone/>
            </a:pPr>
            <a:fld id="{C8933A90-31A6-4CCC-9C85-63A1CF43B1F5}" type="slidenum">
              <a:rPr lang="en-US" altLang="en-US" sz="1800"/>
              <a:pPr>
                <a:lnSpc>
                  <a:spcPct val="90000"/>
                </a:lnSpc>
                <a:spcBef>
                  <a:spcPct val="0"/>
                </a:spcBef>
                <a:spcAft>
                  <a:spcPts val="600"/>
                </a:spcAft>
                <a:buFontTx/>
                <a:buNone/>
              </a:pPr>
              <a:t>6</a:t>
            </a:fld>
            <a:endParaRPr lang="en-US" altLang="en-US" sz="18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lIns="92075" tIns="46038" rIns="92075" bIns="46038"/>
          <a:lstStyle/>
          <a:p>
            <a:pPr eaLnBrk="1" hangingPunct="1"/>
            <a:r>
              <a:rPr lang="en-US" altLang="en-US" sz="4200" b="1">
                <a:latin typeface="Courier New" panose="02070309020205020404" pitchFamily="49" charset="0"/>
              </a:rPr>
              <a:t>switch</a:t>
            </a:r>
            <a:r>
              <a:rPr lang="en-US" altLang="en-US"/>
              <a:t> Statement Rules</a:t>
            </a:r>
          </a:p>
        </p:txBody>
      </p:sp>
      <p:sp>
        <p:nvSpPr>
          <p:cNvPr id="119811" name="Rectangle 3"/>
          <p:cNvSpPr>
            <a:spLocks noGrp="1" noChangeArrowheads="1"/>
          </p:cNvSpPr>
          <p:nvPr>
            <p:ph type="body" idx="4294967295"/>
          </p:nvPr>
        </p:nvSpPr>
        <p:spPr>
          <a:xfrm>
            <a:off x="228600" y="1447800"/>
            <a:ext cx="3048000" cy="2057400"/>
          </a:xfrm>
        </p:spPr>
        <p:txBody>
          <a:bodyPr lIns="92075" tIns="46038" rIns="92075" bIns="46038"/>
          <a:lstStyle/>
          <a:p>
            <a:pPr marL="55563" indent="-55563" defTabSz="287338" eaLnBrk="1" hangingPunct="1">
              <a:spcBef>
                <a:spcPct val="0"/>
              </a:spcBef>
              <a:buFontTx/>
              <a:buNone/>
            </a:pPr>
            <a:r>
              <a:rPr lang="en-US" altLang="en-US" sz="2800">
                <a:solidFill>
                  <a:schemeClr val="tx2"/>
                </a:solidFill>
                <a:latin typeface="Courier" charset="0"/>
                <a:cs typeface="Times New Roman" panose="02020603050405020304" pitchFamily="18" charset="0"/>
              </a:rPr>
              <a:t>	</a:t>
            </a:r>
            <a:r>
              <a:rPr lang="en-US" altLang="en-US" sz="1600">
                <a:solidFill>
                  <a:schemeClr val="tx2"/>
                </a:solidFill>
                <a:cs typeface="Times New Roman" panose="02020603050405020304" pitchFamily="18" charset="0"/>
              </a:rPr>
              <a:t>The keyword </a:t>
            </a:r>
            <a:r>
              <a:rPr lang="en-US" altLang="en-US" sz="1600" u="sng">
                <a:solidFill>
                  <a:schemeClr val="tx2"/>
                </a:solidFill>
                <a:cs typeface="Times New Roman" panose="02020603050405020304" pitchFamily="18" charset="0"/>
              </a:rPr>
              <a:t>break</a:t>
            </a:r>
            <a:r>
              <a:rPr lang="en-US" altLang="en-US" sz="1600">
                <a:solidFill>
                  <a:schemeClr val="tx2"/>
                </a:solidFill>
                <a:cs typeface="Times New Roman" panose="02020603050405020304" pitchFamily="18" charset="0"/>
              </a:rPr>
              <a:t> is optional, but it should be used at the end of each case in order to terminate the remainder of the </a:t>
            </a:r>
            <a:r>
              <a:rPr lang="en-US" altLang="en-US" sz="1600" u="sng">
                <a:solidFill>
                  <a:schemeClr val="tx2"/>
                </a:solidFill>
                <a:cs typeface="Times New Roman" panose="02020603050405020304" pitchFamily="18" charset="0"/>
              </a:rPr>
              <a:t>switch</a:t>
            </a:r>
            <a:r>
              <a:rPr lang="en-US" altLang="en-US" sz="1600">
                <a:solidFill>
                  <a:schemeClr val="tx2"/>
                </a:solidFill>
                <a:cs typeface="Times New Roman" panose="02020603050405020304" pitchFamily="18" charset="0"/>
              </a:rPr>
              <a:t> statement. If the </a:t>
            </a:r>
            <a:r>
              <a:rPr lang="en-US" altLang="en-US" sz="1600" u="sng">
                <a:solidFill>
                  <a:schemeClr val="tx2"/>
                </a:solidFill>
                <a:cs typeface="Times New Roman" panose="02020603050405020304" pitchFamily="18" charset="0"/>
              </a:rPr>
              <a:t>break</a:t>
            </a:r>
            <a:r>
              <a:rPr lang="en-US" altLang="en-US" sz="1600">
                <a:solidFill>
                  <a:schemeClr val="tx2"/>
                </a:solidFill>
                <a:cs typeface="Times New Roman" panose="02020603050405020304" pitchFamily="18" charset="0"/>
              </a:rPr>
              <a:t> statement is not present, the next </a:t>
            </a:r>
            <a:r>
              <a:rPr lang="en-US" altLang="en-US" sz="1600" u="sng">
                <a:solidFill>
                  <a:schemeClr val="tx2"/>
                </a:solidFill>
                <a:cs typeface="Times New Roman" panose="02020603050405020304" pitchFamily="18" charset="0"/>
              </a:rPr>
              <a:t>case</a:t>
            </a:r>
            <a:r>
              <a:rPr lang="en-US" altLang="en-US" sz="1600">
                <a:solidFill>
                  <a:schemeClr val="tx2"/>
                </a:solidFill>
                <a:cs typeface="Times New Roman" panose="02020603050405020304" pitchFamily="18" charset="0"/>
              </a:rPr>
              <a:t> statement will be executed.</a:t>
            </a:r>
          </a:p>
        </p:txBody>
      </p:sp>
      <p:sp>
        <p:nvSpPr>
          <p:cNvPr id="71684" name="Rectangle 4"/>
          <p:cNvSpPr>
            <a:spLocks noChangeArrowheads="1"/>
          </p:cNvSpPr>
          <p:nvPr/>
        </p:nvSpPr>
        <p:spPr bwMode="auto">
          <a:xfrm>
            <a:off x="4343400" y="1611313"/>
            <a:ext cx="3954463" cy="357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pPr>
              <a:spcBef>
                <a:spcPct val="20000"/>
              </a:spcBef>
              <a:buClr>
                <a:schemeClr val="tx2"/>
              </a:buClr>
              <a:buSzPct val="75000"/>
              <a:buFont typeface="Monotype Sorts" pitchFamily="2" charset="2"/>
              <a:buNone/>
              <a:defRPr/>
            </a:pPr>
            <a:r>
              <a:rPr lang="en-US" sz="1600" dirty="0">
                <a:latin typeface="Lucida Sans Typewriter" pitchFamily="49" charset="0"/>
                <a:cs typeface="Times New Roman" pitchFamily="18" charset="0"/>
              </a:rPr>
              <a:t>switch (switch-expression) {</a:t>
            </a:r>
          </a:p>
          <a:p>
            <a:pPr>
              <a:spcBef>
                <a:spcPct val="20000"/>
              </a:spcBef>
              <a:buClr>
                <a:schemeClr val="tx2"/>
              </a:buClr>
              <a:buSzPct val="75000"/>
              <a:buFont typeface="Monotype Sorts" pitchFamily="2" charset="2"/>
              <a:buNone/>
              <a:defRPr/>
            </a:pPr>
            <a:r>
              <a:rPr lang="en-US" sz="1600" dirty="0">
                <a:latin typeface="Lucida Sans Typewriter" pitchFamily="49" charset="0"/>
                <a:cs typeface="Times New Roman" pitchFamily="18" charset="0"/>
              </a:rPr>
              <a:t>  case value1: statement(s)1;</a:t>
            </a:r>
          </a:p>
          <a:p>
            <a:pPr>
              <a:spcBef>
                <a:spcPct val="20000"/>
              </a:spcBef>
              <a:buClr>
                <a:schemeClr val="tx2"/>
              </a:buClr>
              <a:buSzPct val="75000"/>
              <a:buFont typeface="Monotype Sorts" pitchFamily="2" charset="2"/>
              <a:buNone/>
              <a:defRPr/>
            </a:pPr>
            <a:r>
              <a:rPr lang="en-US" sz="1600" dirty="0">
                <a:latin typeface="Lucida Sans Typewriter" pitchFamily="49" charset="0"/>
                <a:cs typeface="Times New Roman" pitchFamily="18" charset="0"/>
              </a:rPr>
              <a:t>           	break;</a:t>
            </a:r>
          </a:p>
          <a:p>
            <a:pPr>
              <a:spcBef>
                <a:spcPct val="20000"/>
              </a:spcBef>
              <a:buClr>
                <a:schemeClr val="tx2"/>
              </a:buClr>
              <a:buSzPct val="75000"/>
              <a:buFont typeface="Monotype Sorts" pitchFamily="2" charset="2"/>
              <a:buNone/>
              <a:defRPr/>
            </a:pPr>
            <a:r>
              <a:rPr lang="en-US" sz="1600" dirty="0">
                <a:latin typeface="Lucida Sans Typewriter" pitchFamily="49" charset="0"/>
                <a:cs typeface="Times New Roman" pitchFamily="18" charset="0"/>
              </a:rPr>
              <a:t>  case value2: statement(s)2;</a:t>
            </a:r>
          </a:p>
          <a:p>
            <a:pPr>
              <a:spcBef>
                <a:spcPct val="20000"/>
              </a:spcBef>
              <a:buClr>
                <a:schemeClr val="tx2"/>
              </a:buClr>
              <a:buSzPct val="75000"/>
              <a:buFont typeface="Monotype Sorts" pitchFamily="2" charset="2"/>
              <a:buNone/>
              <a:defRPr/>
            </a:pPr>
            <a:r>
              <a:rPr lang="en-US" sz="1600" dirty="0">
                <a:latin typeface="Lucida Sans Typewriter" pitchFamily="49" charset="0"/>
                <a:cs typeface="Times New Roman" pitchFamily="18" charset="0"/>
              </a:rPr>
              <a:t>           	break;</a:t>
            </a:r>
          </a:p>
          <a:p>
            <a:pPr>
              <a:spcBef>
                <a:spcPct val="20000"/>
              </a:spcBef>
              <a:buClr>
                <a:schemeClr val="tx2"/>
              </a:buClr>
              <a:buSzPct val="75000"/>
              <a:buFont typeface="Monotype Sorts" pitchFamily="2" charset="2"/>
              <a:buNone/>
              <a:defRPr/>
            </a:pPr>
            <a:r>
              <a:rPr lang="en-US" sz="1600" dirty="0">
                <a:latin typeface="Lucida Sans Typewriter" pitchFamily="49" charset="0"/>
                <a:cs typeface="Times New Roman" pitchFamily="18" charset="0"/>
              </a:rPr>
              <a:t>  …</a:t>
            </a:r>
          </a:p>
          <a:p>
            <a:pPr>
              <a:spcBef>
                <a:spcPct val="20000"/>
              </a:spcBef>
              <a:buClr>
                <a:schemeClr val="tx2"/>
              </a:buClr>
              <a:buSzPct val="75000"/>
              <a:buFont typeface="Monotype Sorts" pitchFamily="2" charset="2"/>
              <a:buNone/>
              <a:defRPr/>
            </a:pPr>
            <a:r>
              <a:rPr lang="en-US" sz="1600" dirty="0">
                <a:latin typeface="Lucida Sans Typewriter" pitchFamily="49" charset="0"/>
                <a:cs typeface="Times New Roman" pitchFamily="18" charset="0"/>
              </a:rPr>
              <a:t>  case </a:t>
            </a:r>
            <a:r>
              <a:rPr lang="en-US" sz="1600" dirty="0" err="1">
                <a:latin typeface="Lucida Sans Typewriter" pitchFamily="49" charset="0"/>
                <a:cs typeface="Times New Roman" pitchFamily="18" charset="0"/>
              </a:rPr>
              <a:t>valueN</a:t>
            </a:r>
            <a:r>
              <a:rPr lang="en-US" sz="1600" dirty="0">
                <a:latin typeface="Lucida Sans Typewriter" pitchFamily="49" charset="0"/>
                <a:cs typeface="Times New Roman" pitchFamily="18" charset="0"/>
              </a:rPr>
              <a:t>: statement(s)N;</a:t>
            </a:r>
          </a:p>
          <a:p>
            <a:pPr>
              <a:spcBef>
                <a:spcPct val="20000"/>
              </a:spcBef>
              <a:buClr>
                <a:schemeClr val="tx2"/>
              </a:buClr>
              <a:buSzPct val="75000"/>
              <a:buFont typeface="Monotype Sorts" pitchFamily="2" charset="2"/>
              <a:buNone/>
              <a:defRPr/>
            </a:pPr>
            <a:r>
              <a:rPr lang="en-US" sz="1600" dirty="0">
                <a:latin typeface="Lucida Sans Typewriter" pitchFamily="49" charset="0"/>
                <a:cs typeface="Times New Roman" pitchFamily="18" charset="0"/>
              </a:rPr>
              <a:t>           	break;</a:t>
            </a:r>
          </a:p>
          <a:p>
            <a:pPr marL="1349375" indent="-1349375">
              <a:spcBef>
                <a:spcPct val="20000"/>
              </a:spcBef>
              <a:buClr>
                <a:schemeClr val="tx2"/>
              </a:buClr>
              <a:buSzPct val="75000"/>
              <a:buFont typeface="Monotype Sorts" pitchFamily="2" charset="2"/>
              <a:buNone/>
              <a:defRPr/>
            </a:pPr>
            <a:r>
              <a:rPr lang="en-US" sz="1600" dirty="0">
                <a:latin typeface="Lucida Sans Typewriter" pitchFamily="49" charset="0"/>
                <a:cs typeface="Times New Roman" pitchFamily="18" charset="0"/>
              </a:rPr>
              <a:t>  default: statement(s)-for-default;</a:t>
            </a:r>
          </a:p>
          <a:p>
            <a:pPr>
              <a:spcBef>
                <a:spcPct val="20000"/>
              </a:spcBef>
              <a:buClr>
                <a:schemeClr val="tx2"/>
              </a:buClr>
              <a:buSzPct val="75000"/>
              <a:buFont typeface="Monotype Sorts" pitchFamily="2" charset="2"/>
              <a:buNone/>
              <a:defRPr/>
            </a:pPr>
            <a:r>
              <a:rPr lang="en-US" sz="1600" dirty="0">
                <a:latin typeface="Lucida Sans Typewriter" pitchFamily="49" charset="0"/>
                <a:cs typeface="Times New Roman" pitchFamily="18" charset="0"/>
              </a:rPr>
              <a:t>}</a:t>
            </a:r>
          </a:p>
        </p:txBody>
      </p:sp>
      <p:sp>
        <p:nvSpPr>
          <p:cNvPr id="119813" name="Line 7"/>
          <p:cNvSpPr>
            <a:spLocks noChangeShapeType="1"/>
          </p:cNvSpPr>
          <p:nvPr/>
        </p:nvSpPr>
        <p:spPr bwMode="auto">
          <a:xfrm>
            <a:off x="3200400" y="1981200"/>
            <a:ext cx="2903538" cy="396875"/>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119814" name="Line 13"/>
          <p:cNvSpPr>
            <a:spLocks noChangeShapeType="1"/>
          </p:cNvSpPr>
          <p:nvPr/>
        </p:nvSpPr>
        <p:spPr bwMode="auto">
          <a:xfrm>
            <a:off x="3200400" y="1981200"/>
            <a:ext cx="2903538" cy="990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119815" name="Line 14"/>
          <p:cNvSpPr>
            <a:spLocks noChangeShapeType="1"/>
          </p:cNvSpPr>
          <p:nvPr/>
        </p:nvSpPr>
        <p:spPr bwMode="auto">
          <a:xfrm>
            <a:off x="3200400" y="1981200"/>
            <a:ext cx="2903538" cy="1858963"/>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grpSp>
        <p:nvGrpSpPr>
          <p:cNvPr id="119816" name="Group 2"/>
          <p:cNvGrpSpPr>
            <a:grpSpLocks/>
          </p:cNvGrpSpPr>
          <p:nvPr/>
        </p:nvGrpSpPr>
        <p:grpSpPr bwMode="auto">
          <a:xfrm>
            <a:off x="228600" y="3657600"/>
            <a:ext cx="4343400" cy="1524000"/>
            <a:chOff x="228600" y="3657600"/>
            <a:chExt cx="4343400" cy="1524000"/>
          </a:xfrm>
        </p:grpSpPr>
        <p:sp>
          <p:nvSpPr>
            <p:cNvPr id="69642" name="Rectangle 15"/>
            <p:cNvSpPr>
              <a:spLocks noChangeArrowheads="1"/>
            </p:cNvSpPr>
            <p:nvPr/>
          </p:nvSpPr>
          <p:spPr bwMode="auto">
            <a:xfrm>
              <a:off x="228600" y="3657600"/>
              <a:ext cx="3048000" cy="1524000"/>
            </a:xfrm>
            <a:prstGeom prst="rect">
              <a:avLst/>
            </a:prstGeom>
            <a:noFill/>
            <a:ln w="9525">
              <a:noFill/>
              <a:miter lim="800000"/>
              <a:headEnd/>
              <a:tailEnd/>
            </a:ln>
          </p:spPr>
          <p:txBody>
            <a:bodyPr lIns="92075" tIns="46038" rIns="92075" bIns="46038"/>
            <a:lstStyle/>
            <a:p>
              <a:pPr marL="55563" indent="-55563" defTabSz="287338">
                <a:buClr>
                  <a:schemeClr val="tx2"/>
                </a:buClr>
                <a:buSzPct val="75000"/>
                <a:buFont typeface="Monotype Sorts" pitchFamily="2" charset="2"/>
                <a:buNone/>
                <a:defRPr/>
              </a:pPr>
              <a:r>
                <a:rPr lang="en-US" sz="2800" dirty="0">
                  <a:solidFill>
                    <a:schemeClr val="tx2"/>
                  </a:solidFill>
                  <a:latin typeface="+mn-lt"/>
                  <a:cs typeface="Times New Roman" pitchFamily="18" charset="0"/>
                </a:rPr>
                <a:t>	</a:t>
              </a:r>
              <a:r>
                <a:rPr lang="en-US" sz="1600" dirty="0">
                  <a:solidFill>
                    <a:schemeClr val="tx2"/>
                  </a:solidFill>
                  <a:latin typeface="+mn-lt"/>
                  <a:cs typeface="Times New Roman" pitchFamily="18" charset="0"/>
                </a:rPr>
                <a:t>The </a:t>
              </a:r>
              <a:r>
                <a:rPr lang="en-US" sz="1600" u="sng" dirty="0">
                  <a:solidFill>
                    <a:schemeClr val="tx2"/>
                  </a:solidFill>
                  <a:latin typeface="+mn-lt"/>
                  <a:cs typeface="Times New Roman" pitchFamily="18" charset="0"/>
                </a:rPr>
                <a:t>default</a:t>
              </a:r>
              <a:r>
                <a:rPr lang="en-US" sz="1600" dirty="0">
                  <a:solidFill>
                    <a:schemeClr val="tx2"/>
                  </a:solidFill>
                  <a:latin typeface="+mn-lt"/>
                  <a:cs typeface="Times New Roman" pitchFamily="18" charset="0"/>
                </a:rPr>
                <a:t> case, which is optional, can be used to perform actions when none of the specified cases matches the </a:t>
              </a:r>
              <a:r>
                <a:rPr lang="en-US" sz="1600" u="sng" dirty="0">
                  <a:solidFill>
                    <a:schemeClr val="tx2"/>
                  </a:solidFill>
                  <a:latin typeface="+mn-lt"/>
                  <a:cs typeface="Times New Roman" pitchFamily="18" charset="0"/>
                </a:rPr>
                <a:t>switch-expression</a:t>
              </a:r>
              <a:r>
                <a:rPr lang="en-US" sz="1600" dirty="0">
                  <a:solidFill>
                    <a:schemeClr val="tx2"/>
                  </a:solidFill>
                  <a:latin typeface="+mn-lt"/>
                  <a:cs typeface="Times New Roman" pitchFamily="18" charset="0"/>
                </a:rPr>
                <a:t>.</a:t>
              </a:r>
            </a:p>
          </p:txBody>
        </p:sp>
        <p:sp>
          <p:nvSpPr>
            <p:cNvPr id="119820" name="Line 16"/>
            <p:cNvSpPr>
              <a:spLocks noChangeShapeType="1"/>
            </p:cNvSpPr>
            <p:nvPr/>
          </p:nvSpPr>
          <p:spPr bwMode="auto">
            <a:xfrm>
              <a:off x="3276600" y="4141470"/>
              <a:ext cx="1295400" cy="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grpSp>
      <p:sp>
        <p:nvSpPr>
          <p:cNvPr id="114705" name="Rectangle 17"/>
          <p:cNvSpPr>
            <a:spLocks noChangeArrowheads="1"/>
          </p:cNvSpPr>
          <p:nvPr/>
        </p:nvSpPr>
        <p:spPr bwMode="auto">
          <a:xfrm>
            <a:off x="2835275" y="5018088"/>
            <a:ext cx="5241925" cy="1306512"/>
          </a:xfrm>
          <a:prstGeom prst="rect">
            <a:avLst/>
          </a:prstGeom>
          <a:noFill/>
          <a:ln w="9525">
            <a:noFill/>
            <a:miter lim="800000"/>
            <a:headEnd/>
            <a:tailEnd/>
          </a:ln>
        </p:spPr>
        <p:txBody>
          <a:bodyPr lIns="92075" tIns="46038" rIns="92075" bIns="46038"/>
          <a:lstStyle/>
          <a:p>
            <a:pPr marL="55563" indent="-55563" defTabSz="287338">
              <a:buClr>
                <a:schemeClr val="tx2"/>
              </a:buClr>
              <a:buSzPct val="75000"/>
              <a:buFont typeface="Monotype Sorts" pitchFamily="2" charset="2"/>
              <a:buNone/>
              <a:defRPr/>
            </a:pPr>
            <a:r>
              <a:rPr lang="en-US" sz="2800" dirty="0">
                <a:solidFill>
                  <a:schemeClr val="tx2"/>
                </a:solidFill>
                <a:latin typeface="+mn-lt"/>
                <a:cs typeface="Times New Roman" pitchFamily="18" charset="0"/>
              </a:rPr>
              <a:t>	</a:t>
            </a:r>
            <a:r>
              <a:rPr lang="en-US" sz="1600" dirty="0">
                <a:solidFill>
                  <a:schemeClr val="tx2"/>
                </a:solidFill>
                <a:latin typeface="+mn-lt"/>
                <a:cs typeface="Times New Roman" pitchFamily="18" charset="0"/>
              </a:rPr>
              <a:t>The </a:t>
            </a:r>
            <a:r>
              <a:rPr lang="en-US" sz="1600" u="sng" dirty="0">
                <a:solidFill>
                  <a:schemeClr val="tx2"/>
                </a:solidFill>
                <a:latin typeface="+mn-lt"/>
                <a:cs typeface="Times New Roman" pitchFamily="18" charset="0"/>
              </a:rPr>
              <a:t>case</a:t>
            </a:r>
            <a:r>
              <a:rPr lang="en-US" sz="1600" dirty="0">
                <a:solidFill>
                  <a:schemeClr val="tx2"/>
                </a:solidFill>
                <a:latin typeface="+mn-lt"/>
                <a:cs typeface="Times New Roman" pitchFamily="18" charset="0"/>
              </a:rPr>
              <a:t> statements are executed in sequential order, but the order of the cases (including the default case) does not matter. However, it is good programming style to follow the logical sequence of the cases and place the default case at the end.</a:t>
            </a:r>
          </a:p>
        </p:txBody>
      </p:sp>
      <p:sp>
        <p:nvSpPr>
          <p:cNvPr id="119818"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A8B19C5-3780-498C-9D5A-90EB47771BC5}" type="slidenum">
              <a:rPr lang="en-US" altLang="en-US" sz="1400"/>
              <a:pPr>
                <a:spcBef>
                  <a:spcPct val="0"/>
                </a:spcBef>
                <a:buFontTx/>
                <a:buNone/>
              </a:pPr>
              <a:t>60</a:t>
            </a:fld>
            <a:endParaRPr lang="en-US" altLang="en-US" sz="1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705"/>
                                        </p:tgtEl>
                                        <p:attrNameLst>
                                          <p:attrName>style.visibility</p:attrName>
                                        </p:attrNameLst>
                                      </p:cBhvr>
                                      <p:to>
                                        <p:strVal val="visible"/>
                                      </p:to>
                                    </p:set>
                                    <p:anim calcmode="lin" valueType="num">
                                      <p:cBhvr additive="base">
                                        <p:cTn id="7" dur="500" fill="hold"/>
                                        <p:tgtEl>
                                          <p:spTgt spid="114705"/>
                                        </p:tgtEl>
                                        <p:attrNameLst>
                                          <p:attrName>ppt_x</p:attrName>
                                        </p:attrNameLst>
                                      </p:cBhvr>
                                      <p:tavLst>
                                        <p:tav tm="0">
                                          <p:val>
                                            <p:strVal val="0-#ppt_w/2"/>
                                          </p:val>
                                        </p:tav>
                                        <p:tav tm="100000">
                                          <p:val>
                                            <p:strVal val="#ppt_x"/>
                                          </p:val>
                                        </p:tav>
                                      </p:tavLst>
                                    </p:anim>
                                    <p:anim calcmode="lin" valueType="num">
                                      <p:cBhvr additive="base">
                                        <p:cTn id="8" dur="500" fill="hold"/>
                                        <p:tgtEl>
                                          <p:spTgt spid="1147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05"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lIns="92075" tIns="46038" rIns="92075" bIns="46038"/>
          <a:lstStyle/>
          <a:p>
            <a:pPr eaLnBrk="1" hangingPunct="1"/>
            <a:r>
              <a:rPr lang="en-GB" altLang="en-US"/>
              <a:t>Example</a:t>
            </a:r>
          </a:p>
        </p:txBody>
      </p:sp>
      <p:sp>
        <p:nvSpPr>
          <p:cNvPr id="63491" name="Rectangle 3"/>
          <p:cNvSpPr>
            <a:spLocks noGrp="1" noChangeArrowheads="1"/>
          </p:cNvSpPr>
          <p:nvPr>
            <p:ph type="body" idx="1"/>
          </p:nvPr>
        </p:nvSpPr>
        <p:spPr>
          <a:xfrm>
            <a:off x="3382963" y="1692275"/>
            <a:ext cx="4618037" cy="4445000"/>
          </a:xfrm>
        </p:spPr>
        <p:txBody>
          <a:bodyPr lIns="92075" tIns="46038" rIns="92075" bIns="46038"/>
          <a:lstStyle/>
          <a:p>
            <a:pPr marL="0" indent="0" eaLnBrk="1" hangingPunct="1">
              <a:buFontTx/>
              <a:buNone/>
              <a:defRPr/>
            </a:pPr>
            <a:r>
              <a:rPr lang="en-GB" sz="2000" dirty="0">
                <a:latin typeface="Lucida Sans Typewriter" pitchFamily="49" charset="0"/>
              </a:rPr>
              <a:t>switch(</a:t>
            </a:r>
            <a:r>
              <a:rPr lang="en-GB" sz="2000" dirty="0" err="1">
                <a:latin typeface="Lucida Sans Typewriter" pitchFamily="49" charset="0"/>
              </a:rPr>
              <a:t>itemcode</a:t>
            </a:r>
            <a:r>
              <a:rPr lang="en-GB" sz="2000" dirty="0">
                <a:latin typeface="Lucida Sans Typewriter" pitchFamily="49" charset="0"/>
              </a:rPr>
              <a:t>){</a:t>
            </a:r>
          </a:p>
          <a:p>
            <a:pPr marL="446088" indent="0" eaLnBrk="1" hangingPunct="1">
              <a:buFontTx/>
              <a:buNone/>
              <a:defRPr/>
            </a:pPr>
            <a:r>
              <a:rPr lang="en-GB" sz="2000" dirty="0">
                <a:latin typeface="Lucida Sans Typewriter" pitchFamily="49" charset="0"/>
              </a:rPr>
              <a:t>case 1: price = 4.96;</a:t>
            </a:r>
          </a:p>
          <a:p>
            <a:pPr marL="0" indent="0" eaLnBrk="1" hangingPunct="1">
              <a:buFontTx/>
              <a:buNone/>
              <a:defRPr/>
            </a:pPr>
            <a:r>
              <a:rPr lang="en-GB" sz="2000" dirty="0">
                <a:latin typeface="Lucida Sans Typewriter" pitchFamily="49" charset="0"/>
              </a:rPr>
              <a:t>		 break;</a:t>
            </a:r>
          </a:p>
          <a:p>
            <a:pPr marL="446088" indent="0" eaLnBrk="1" hangingPunct="1">
              <a:buFontTx/>
              <a:buNone/>
              <a:defRPr/>
            </a:pPr>
            <a:r>
              <a:rPr lang="en-GB" sz="2000" dirty="0">
                <a:latin typeface="Lucida Sans Typewriter" pitchFamily="49" charset="0"/>
              </a:rPr>
              <a:t>case 2: price = 3.25;</a:t>
            </a:r>
          </a:p>
          <a:p>
            <a:pPr marL="0" indent="0" eaLnBrk="1" hangingPunct="1">
              <a:buFontTx/>
              <a:buNone/>
              <a:defRPr/>
            </a:pPr>
            <a:r>
              <a:rPr lang="en-GB" sz="2000" dirty="0">
                <a:latin typeface="Lucida Sans Typewriter" pitchFamily="49" charset="0"/>
              </a:rPr>
              <a:t>		 break;</a:t>
            </a:r>
          </a:p>
          <a:p>
            <a:pPr marL="446088" indent="0" eaLnBrk="1" hangingPunct="1">
              <a:buFontTx/>
              <a:buNone/>
              <a:defRPr/>
            </a:pPr>
            <a:r>
              <a:rPr lang="en-GB" sz="2000" dirty="0">
                <a:latin typeface="Lucida Sans Typewriter" pitchFamily="49" charset="0"/>
              </a:rPr>
              <a:t>case 3: price = 10.50;</a:t>
            </a:r>
          </a:p>
          <a:p>
            <a:pPr marL="0" indent="0" eaLnBrk="1" hangingPunct="1">
              <a:buFontTx/>
              <a:buNone/>
              <a:defRPr/>
            </a:pPr>
            <a:r>
              <a:rPr lang="en-GB" sz="2000" dirty="0">
                <a:latin typeface="Lucida Sans Typewriter" pitchFamily="49" charset="0"/>
              </a:rPr>
              <a:t>		 break;</a:t>
            </a:r>
          </a:p>
          <a:p>
            <a:pPr marL="446088" indent="0" eaLnBrk="1" hangingPunct="1">
              <a:buFontTx/>
              <a:buNone/>
              <a:defRPr/>
            </a:pPr>
            <a:r>
              <a:rPr lang="en-GB" sz="2000" dirty="0">
                <a:latin typeface="Lucida Sans Typewriter" pitchFamily="49" charset="0"/>
              </a:rPr>
              <a:t>case 4: price = 8.40;</a:t>
            </a:r>
          </a:p>
          <a:p>
            <a:pPr marL="0" indent="0" eaLnBrk="1" hangingPunct="1">
              <a:buFontTx/>
              <a:buNone/>
              <a:defRPr/>
            </a:pPr>
            <a:r>
              <a:rPr lang="en-GB" sz="2000" dirty="0">
                <a:latin typeface="Lucida Sans Typewriter" pitchFamily="49" charset="0"/>
              </a:rPr>
              <a:t>		 break;</a:t>
            </a:r>
          </a:p>
          <a:p>
            <a:pPr marL="446088" indent="0" eaLnBrk="1" hangingPunct="1">
              <a:buFontTx/>
              <a:buNone/>
              <a:defRPr/>
            </a:pPr>
            <a:r>
              <a:rPr lang="en-GB" sz="2000" dirty="0">
                <a:latin typeface="Lucida Sans Typewriter" pitchFamily="49" charset="0"/>
              </a:rPr>
              <a:t>case 5: price = 6.00;</a:t>
            </a:r>
          </a:p>
          <a:p>
            <a:pPr marL="0" indent="0" eaLnBrk="1" hangingPunct="1">
              <a:buFontTx/>
              <a:buNone/>
              <a:defRPr/>
            </a:pPr>
            <a:r>
              <a:rPr lang="en-GB" sz="2000" dirty="0">
                <a:latin typeface="Lucida Sans Typewriter" pitchFamily="49" charset="0"/>
              </a:rPr>
              <a:t>		 break;</a:t>
            </a:r>
          </a:p>
          <a:p>
            <a:pPr marL="0" indent="0" eaLnBrk="1" hangingPunct="1">
              <a:buFontTx/>
              <a:buNone/>
              <a:defRPr/>
            </a:pPr>
            <a:r>
              <a:rPr lang="en-GB" sz="2000" dirty="0">
                <a:latin typeface="Lucida Sans Typewriter" pitchFamily="49" charset="0"/>
              </a:rPr>
              <a:t>}</a:t>
            </a:r>
          </a:p>
          <a:p>
            <a:pPr marL="0" indent="0" eaLnBrk="1" hangingPunct="1">
              <a:buFontTx/>
              <a:buNone/>
              <a:defRPr/>
            </a:pPr>
            <a:endParaRPr lang="en-GB" sz="2000" dirty="0"/>
          </a:p>
        </p:txBody>
      </p:sp>
      <p:sp>
        <p:nvSpPr>
          <p:cNvPr id="1218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F87DF04-A9C2-4B74-A572-EF082830D486}" type="slidenum">
              <a:rPr lang="en-US" altLang="en-US" sz="1400"/>
              <a:pPr>
                <a:spcBef>
                  <a:spcPct val="0"/>
                </a:spcBef>
                <a:buFontTx/>
                <a:buNone/>
              </a:pPr>
              <a:t>61</a:t>
            </a:fld>
            <a:endParaRPr lang="en-US" altLang="en-US" sz="1400"/>
          </a:p>
        </p:txBody>
      </p:sp>
      <p:graphicFrame>
        <p:nvGraphicFramePr>
          <p:cNvPr id="5" name="Table 4"/>
          <p:cNvGraphicFramePr>
            <a:graphicFrameLocks noGrp="1"/>
          </p:cNvGraphicFramePr>
          <p:nvPr/>
        </p:nvGraphicFramePr>
        <p:xfrm>
          <a:off x="479425" y="1803400"/>
          <a:ext cx="1911350" cy="2495549"/>
        </p:xfrm>
        <a:graphic>
          <a:graphicData uri="http://schemas.openxmlformats.org/drawingml/2006/table">
            <a:tbl>
              <a:tblPr firstRow="1" bandRow="1">
                <a:tableStyleId>{5940675A-B579-460E-94D1-54222C63F5DA}</a:tableStyleId>
              </a:tblPr>
              <a:tblGrid>
                <a:gridCol w="955675">
                  <a:extLst>
                    <a:ext uri="{9D8B030D-6E8A-4147-A177-3AD203B41FA5}">
                      <a16:colId xmlns:a16="http://schemas.microsoft.com/office/drawing/2014/main" val="20000"/>
                    </a:ext>
                  </a:extLst>
                </a:gridCol>
                <a:gridCol w="955675">
                  <a:extLst>
                    <a:ext uri="{9D8B030D-6E8A-4147-A177-3AD203B41FA5}">
                      <a16:colId xmlns:a16="http://schemas.microsoft.com/office/drawing/2014/main" val="20001"/>
                    </a:ext>
                  </a:extLst>
                </a:gridCol>
              </a:tblGrid>
              <a:tr h="640289">
                <a:tc>
                  <a:txBody>
                    <a:bodyPr/>
                    <a:lstStyle/>
                    <a:p>
                      <a:pPr algn="ctr"/>
                      <a:r>
                        <a:rPr lang="en-US" sz="1800" dirty="0"/>
                        <a:t>Item code</a:t>
                      </a:r>
                      <a:endParaRPr lang="en-US" sz="1800" dirty="0">
                        <a:solidFill>
                          <a:schemeClr val="tx1"/>
                        </a:solidFill>
                      </a:endParaRPr>
                    </a:p>
                  </a:txBody>
                  <a:tcPr marL="91405" marR="91405" marT="45746" marB="45746">
                    <a:solidFill>
                      <a:srgbClr val="FFC000"/>
                    </a:solidFill>
                  </a:tcPr>
                </a:tc>
                <a:tc>
                  <a:txBody>
                    <a:bodyPr/>
                    <a:lstStyle/>
                    <a:p>
                      <a:pPr algn="ctr"/>
                      <a:r>
                        <a:rPr lang="en-US" sz="1800" dirty="0"/>
                        <a:t>Price (RM)</a:t>
                      </a:r>
                      <a:endParaRPr lang="en-US" sz="1800" dirty="0">
                        <a:solidFill>
                          <a:schemeClr val="tx1"/>
                        </a:solidFill>
                      </a:endParaRPr>
                    </a:p>
                  </a:txBody>
                  <a:tcPr marL="91405" marR="91405" marT="45746" marB="45746">
                    <a:solidFill>
                      <a:srgbClr val="FFC000"/>
                    </a:solidFill>
                  </a:tcPr>
                </a:tc>
                <a:extLst>
                  <a:ext uri="{0D108BD9-81ED-4DB2-BD59-A6C34878D82A}">
                    <a16:rowId xmlns:a16="http://schemas.microsoft.com/office/drawing/2014/main" val="10000"/>
                  </a:ext>
                </a:extLst>
              </a:tr>
              <a:tr h="371052">
                <a:tc>
                  <a:txBody>
                    <a:bodyPr/>
                    <a:lstStyle/>
                    <a:p>
                      <a:pPr algn="ctr"/>
                      <a:r>
                        <a:rPr lang="en-US" sz="1800" dirty="0"/>
                        <a:t>1</a:t>
                      </a:r>
                    </a:p>
                  </a:txBody>
                  <a:tcPr marL="91405" marR="91405" marT="45746" marB="45746"/>
                </a:tc>
                <a:tc>
                  <a:txBody>
                    <a:bodyPr/>
                    <a:lstStyle/>
                    <a:p>
                      <a:pPr algn="ctr"/>
                      <a:r>
                        <a:rPr lang="en-US" sz="1800" dirty="0"/>
                        <a:t>4.96</a:t>
                      </a:r>
                    </a:p>
                  </a:txBody>
                  <a:tcPr marL="91405" marR="91405" marT="45746" marB="45746"/>
                </a:tc>
                <a:extLst>
                  <a:ext uri="{0D108BD9-81ED-4DB2-BD59-A6C34878D82A}">
                    <a16:rowId xmlns:a16="http://schemas.microsoft.com/office/drawing/2014/main" val="10001"/>
                  </a:ext>
                </a:extLst>
              </a:tr>
              <a:tr h="371052">
                <a:tc>
                  <a:txBody>
                    <a:bodyPr/>
                    <a:lstStyle/>
                    <a:p>
                      <a:pPr algn="ctr"/>
                      <a:r>
                        <a:rPr lang="en-US" sz="1800" dirty="0"/>
                        <a:t>2</a:t>
                      </a:r>
                    </a:p>
                  </a:txBody>
                  <a:tcPr marL="91405" marR="91405" marT="45746" marB="45746"/>
                </a:tc>
                <a:tc>
                  <a:txBody>
                    <a:bodyPr/>
                    <a:lstStyle/>
                    <a:p>
                      <a:pPr algn="ctr"/>
                      <a:r>
                        <a:rPr lang="en-US" sz="1800" dirty="0"/>
                        <a:t>3.25</a:t>
                      </a:r>
                    </a:p>
                  </a:txBody>
                  <a:tcPr marL="91405" marR="91405" marT="45746" marB="45746"/>
                </a:tc>
                <a:extLst>
                  <a:ext uri="{0D108BD9-81ED-4DB2-BD59-A6C34878D82A}">
                    <a16:rowId xmlns:a16="http://schemas.microsoft.com/office/drawing/2014/main" val="10002"/>
                  </a:ext>
                </a:extLst>
              </a:tr>
              <a:tr h="371052">
                <a:tc>
                  <a:txBody>
                    <a:bodyPr/>
                    <a:lstStyle/>
                    <a:p>
                      <a:pPr algn="ctr"/>
                      <a:r>
                        <a:rPr lang="en-US" sz="1800" dirty="0"/>
                        <a:t>3</a:t>
                      </a:r>
                    </a:p>
                  </a:txBody>
                  <a:tcPr marL="91405" marR="91405" marT="45746" marB="45746"/>
                </a:tc>
                <a:tc>
                  <a:txBody>
                    <a:bodyPr/>
                    <a:lstStyle/>
                    <a:p>
                      <a:pPr algn="ctr"/>
                      <a:r>
                        <a:rPr lang="en-US" sz="1800" dirty="0"/>
                        <a:t>10.50</a:t>
                      </a:r>
                    </a:p>
                  </a:txBody>
                  <a:tcPr marL="91405" marR="91405" marT="45746" marB="45746"/>
                </a:tc>
                <a:extLst>
                  <a:ext uri="{0D108BD9-81ED-4DB2-BD59-A6C34878D82A}">
                    <a16:rowId xmlns:a16="http://schemas.microsoft.com/office/drawing/2014/main" val="10003"/>
                  </a:ext>
                </a:extLst>
              </a:tr>
              <a:tr h="371052">
                <a:tc>
                  <a:txBody>
                    <a:bodyPr/>
                    <a:lstStyle/>
                    <a:p>
                      <a:pPr algn="ctr"/>
                      <a:r>
                        <a:rPr lang="en-US" sz="1800" dirty="0"/>
                        <a:t>4</a:t>
                      </a:r>
                    </a:p>
                  </a:txBody>
                  <a:tcPr marL="91405" marR="91405" marT="45746" marB="45746"/>
                </a:tc>
                <a:tc>
                  <a:txBody>
                    <a:bodyPr/>
                    <a:lstStyle/>
                    <a:p>
                      <a:pPr algn="ctr"/>
                      <a:r>
                        <a:rPr lang="en-US" sz="1800" dirty="0"/>
                        <a:t>8.40</a:t>
                      </a:r>
                    </a:p>
                  </a:txBody>
                  <a:tcPr marL="91405" marR="91405" marT="45746" marB="45746"/>
                </a:tc>
                <a:extLst>
                  <a:ext uri="{0D108BD9-81ED-4DB2-BD59-A6C34878D82A}">
                    <a16:rowId xmlns:a16="http://schemas.microsoft.com/office/drawing/2014/main" val="10004"/>
                  </a:ext>
                </a:extLst>
              </a:tr>
              <a:tr h="371052">
                <a:tc>
                  <a:txBody>
                    <a:bodyPr/>
                    <a:lstStyle/>
                    <a:p>
                      <a:pPr algn="ctr"/>
                      <a:r>
                        <a:rPr lang="en-US" sz="1800" dirty="0"/>
                        <a:t>5</a:t>
                      </a:r>
                    </a:p>
                  </a:txBody>
                  <a:tcPr marL="91405" marR="91405" marT="45746" marB="45746"/>
                </a:tc>
                <a:tc>
                  <a:txBody>
                    <a:bodyPr/>
                    <a:lstStyle/>
                    <a:p>
                      <a:pPr algn="ctr"/>
                      <a:r>
                        <a:rPr lang="en-US" sz="1800" dirty="0"/>
                        <a:t>6.00</a:t>
                      </a:r>
                    </a:p>
                  </a:txBody>
                  <a:tcPr marL="91405" marR="91405" marT="45746" marB="45746"/>
                </a:tc>
                <a:extLst>
                  <a:ext uri="{0D108BD9-81ED-4DB2-BD59-A6C34878D82A}">
                    <a16:rowId xmlns:a16="http://schemas.microsoft.com/office/drawing/2014/main" val="10005"/>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lIns="92075" tIns="46038" rIns="92075" bIns="46038"/>
          <a:lstStyle/>
          <a:p>
            <a:pPr eaLnBrk="1" hangingPunct="1"/>
            <a:r>
              <a:rPr lang="en-GB" altLang="en-US"/>
              <a:t>Example</a:t>
            </a:r>
          </a:p>
        </p:txBody>
      </p:sp>
      <p:sp>
        <p:nvSpPr>
          <p:cNvPr id="116739" name="Rectangle 3"/>
          <p:cNvSpPr>
            <a:spLocks noGrp="1" noChangeArrowheads="1"/>
          </p:cNvSpPr>
          <p:nvPr>
            <p:ph type="body" idx="1"/>
          </p:nvPr>
        </p:nvSpPr>
        <p:spPr>
          <a:xfrm>
            <a:off x="432741" y="1124279"/>
            <a:ext cx="5486400" cy="4748213"/>
          </a:xfrm>
        </p:spPr>
        <p:txBody>
          <a:bodyPr lIns="92075" tIns="46038" rIns="92075" bIns="46038"/>
          <a:lstStyle/>
          <a:p>
            <a:pPr marL="0" indent="0" eaLnBrk="1" hangingPunct="1">
              <a:buFontTx/>
              <a:buNone/>
            </a:pPr>
            <a:r>
              <a:rPr lang="en-GB" altLang="en-US" sz="2000" dirty="0"/>
              <a:t>Example: </a:t>
            </a:r>
          </a:p>
          <a:p>
            <a:pPr marL="0" indent="0" eaLnBrk="1" hangingPunct="1">
              <a:buFontTx/>
              <a:buNone/>
            </a:pPr>
            <a:endParaRPr lang="en-GB" altLang="en-US" sz="2000" dirty="0"/>
          </a:p>
        </p:txBody>
      </p:sp>
      <p:sp>
        <p:nvSpPr>
          <p:cNvPr id="1167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D66A4F7-759F-41FD-9AA4-EC4A5971C67F}" type="slidenum">
              <a:rPr lang="en-US" altLang="en-US" sz="1400"/>
              <a:pPr>
                <a:spcBef>
                  <a:spcPct val="0"/>
                </a:spcBef>
                <a:buFontTx/>
                <a:buNone/>
              </a:pPr>
              <a:t>62</a:t>
            </a:fld>
            <a:endParaRPr lang="en-US" altLang="en-US" sz="1400"/>
          </a:p>
        </p:txBody>
      </p:sp>
      <p:grpSp>
        <p:nvGrpSpPr>
          <p:cNvPr id="116764" name="Group 52"/>
          <p:cNvGrpSpPr>
            <a:grpSpLocks/>
          </p:cNvGrpSpPr>
          <p:nvPr/>
        </p:nvGrpSpPr>
        <p:grpSpPr bwMode="auto">
          <a:xfrm>
            <a:off x="1230923" y="2257425"/>
            <a:ext cx="7422592" cy="3968750"/>
            <a:chOff x="1981200" y="2257778"/>
            <a:chExt cx="6688283" cy="3968044"/>
          </a:xfrm>
        </p:grpSpPr>
        <p:cxnSp>
          <p:nvCxnSpPr>
            <p:cNvPr id="116765" name="Straight Connector 33"/>
            <p:cNvCxnSpPr>
              <a:cxnSpLocks noChangeShapeType="1"/>
              <a:stCxn id="116786" idx="2"/>
            </p:cNvCxnSpPr>
            <p:nvPr/>
          </p:nvCxnSpPr>
          <p:spPr bwMode="auto">
            <a:xfrm flipH="1">
              <a:off x="4038600" y="4560332"/>
              <a:ext cx="15160" cy="107846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6766" name="Straight Connector 38"/>
            <p:cNvCxnSpPr>
              <a:cxnSpLocks noChangeShapeType="1"/>
            </p:cNvCxnSpPr>
            <p:nvPr/>
          </p:nvCxnSpPr>
          <p:spPr bwMode="auto">
            <a:xfrm flipH="1">
              <a:off x="6753578" y="4554688"/>
              <a:ext cx="11152" cy="107846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6767" name="Straight Connector 43"/>
            <p:cNvCxnSpPr>
              <a:cxnSpLocks noChangeShapeType="1"/>
            </p:cNvCxnSpPr>
            <p:nvPr/>
          </p:nvCxnSpPr>
          <p:spPr bwMode="auto">
            <a:xfrm flipH="1">
              <a:off x="5410200" y="4554688"/>
              <a:ext cx="11152" cy="107846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6" name="TextBox 5"/>
            <p:cNvSpPr txBox="1"/>
            <p:nvPr/>
          </p:nvSpPr>
          <p:spPr>
            <a:xfrm>
              <a:off x="3143166" y="2924409"/>
              <a:ext cx="3610412" cy="733532"/>
            </a:xfrm>
            <a:prstGeom prst="diamond">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pPr eaLnBrk="1" hangingPunct="1">
                <a:defRPr/>
              </a:pPr>
              <a:r>
                <a:rPr lang="en-US" dirty="0"/>
                <a:t>Case of </a:t>
              </a:r>
              <a:r>
                <a:rPr lang="en-US" dirty="0" err="1"/>
                <a:t>itemcode</a:t>
              </a:r>
              <a:endParaRPr lang="en-US" dirty="0"/>
            </a:p>
          </p:txBody>
        </p:sp>
        <p:sp>
          <p:nvSpPr>
            <p:cNvPr id="116769" name="Rectangle 14"/>
            <p:cNvSpPr>
              <a:spLocks noChangeArrowheads="1"/>
            </p:cNvSpPr>
            <p:nvPr/>
          </p:nvSpPr>
          <p:spPr bwMode="auto">
            <a:xfrm>
              <a:off x="2590800" y="4526844"/>
              <a:ext cx="5562600" cy="1111956"/>
            </a:xfrm>
            <a:prstGeom prst="rect">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116770" name="Group 19"/>
            <p:cNvGrpSpPr>
              <a:grpSpLocks/>
            </p:cNvGrpSpPr>
            <p:nvPr/>
          </p:nvGrpSpPr>
          <p:grpSpPr bwMode="auto">
            <a:xfrm>
              <a:off x="1981200" y="4191000"/>
              <a:ext cx="1251095" cy="1054953"/>
              <a:chOff x="2438400" y="3276600"/>
              <a:chExt cx="1251095" cy="1054953"/>
            </a:xfrm>
          </p:grpSpPr>
          <p:sp>
            <p:nvSpPr>
              <p:cNvPr id="116788" name="TextBox 6"/>
              <p:cNvSpPr txBox="1">
                <a:spLocks noChangeArrowheads="1"/>
              </p:cNvSpPr>
              <p:nvPr/>
            </p:nvSpPr>
            <p:spPr bwMode="auto">
              <a:xfrm>
                <a:off x="2819400" y="3276600"/>
                <a:ext cx="511679" cy="369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t>= 1</a:t>
                </a:r>
              </a:p>
            </p:txBody>
          </p:sp>
          <p:sp>
            <p:nvSpPr>
              <p:cNvPr id="12" name="TextBox 11"/>
              <p:cNvSpPr txBox="1"/>
              <p:nvPr/>
            </p:nvSpPr>
            <p:spPr>
              <a:xfrm>
                <a:off x="2438400" y="3962287"/>
                <a:ext cx="1251095" cy="36926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pPr eaLnBrk="1" hangingPunct="1">
                  <a:defRPr/>
                </a:pPr>
                <a:r>
                  <a:rPr lang="en-US" dirty="0"/>
                  <a:t>price = 4.96</a:t>
                </a:r>
              </a:p>
            </p:txBody>
          </p:sp>
        </p:grpSp>
        <p:grpSp>
          <p:nvGrpSpPr>
            <p:cNvPr id="116771" name="Group 20"/>
            <p:cNvGrpSpPr>
              <a:grpSpLocks/>
            </p:cNvGrpSpPr>
            <p:nvPr/>
          </p:nvGrpSpPr>
          <p:grpSpPr bwMode="auto">
            <a:xfrm>
              <a:off x="3352800" y="4191000"/>
              <a:ext cx="1251095" cy="1054953"/>
              <a:chOff x="2438400" y="3276600"/>
              <a:chExt cx="1251095" cy="1054953"/>
            </a:xfrm>
          </p:grpSpPr>
          <p:sp>
            <p:nvSpPr>
              <p:cNvPr id="116786" name="TextBox 21"/>
              <p:cNvSpPr txBox="1">
                <a:spLocks noChangeArrowheads="1"/>
              </p:cNvSpPr>
              <p:nvPr/>
            </p:nvSpPr>
            <p:spPr bwMode="auto">
              <a:xfrm>
                <a:off x="2819400" y="3276600"/>
                <a:ext cx="511679" cy="369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t>= 2</a:t>
                </a:r>
              </a:p>
            </p:txBody>
          </p:sp>
          <p:sp>
            <p:nvSpPr>
              <p:cNvPr id="23" name="TextBox 22"/>
              <p:cNvSpPr txBox="1"/>
              <p:nvPr/>
            </p:nvSpPr>
            <p:spPr>
              <a:xfrm>
                <a:off x="2438400" y="3962287"/>
                <a:ext cx="1251095" cy="36926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pPr eaLnBrk="1" hangingPunct="1">
                  <a:defRPr/>
                </a:pPr>
                <a:r>
                  <a:rPr lang="en-US" dirty="0"/>
                  <a:t>price = 3.25</a:t>
                </a:r>
              </a:p>
            </p:txBody>
          </p:sp>
        </p:grpSp>
        <p:grpSp>
          <p:nvGrpSpPr>
            <p:cNvPr id="116772" name="Group 23"/>
            <p:cNvGrpSpPr>
              <a:grpSpLocks/>
            </p:cNvGrpSpPr>
            <p:nvPr/>
          </p:nvGrpSpPr>
          <p:grpSpPr bwMode="auto">
            <a:xfrm>
              <a:off x="4671363" y="4191000"/>
              <a:ext cx="1371600" cy="1054953"/>
              <a:chOff x="2385363" y="3276600"/>
              <a:chExt cx="1371600" cy="1054953"/>
            </a:xfrm>
          </p:grpSpPr>
          <p:sp>
            <p:nvSpPr>
              <p:cNvPr id="116784" name="TextBox 24"/>
              <p:cNvSpPr txBox="1">
                <a:spLocks noChangeArrowheads="1"/>
              </p:cNvSpPr>
              <p:nvPr/>
            </p:nvSpPr>
            <p:spPr bwMode="auto">
              <a:xfrm>
                <a:off x="2819400" y="3276600"/>
                <a:ext cx="511679" cy="369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t>= 3</a:t>
                </a:r>
              </a:p>
            </p:txBody>
          </p:sp>
          <p:sp>
            <p:nvSpPr>
              <p:cNvPr id="26" name="TextBox 25"/>
              <p:cNvSpPr txBox="1"/>
              <p:nvPr/>
            </p:nvSpPr>
            <p:spPr>
              <a:xfrm>
                <a:off x="2385363" y="3962287"/>
                <a:ext cx="1371600" cy="36926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pPr eaLnBrk="1" hangingPunct="1">
                  <a:defRPr/>
                </a:pPr>
                <a:r>
                  <a:rPr lang="en-US" dirty="0"/>
                  <a:t>price = 10.50</a:t>
                </a:r>
              </a:p>
            </p:txBody>
          </p:sp>
        </p:grpSp>
        <p:grpSp>
          <p:nvGrpSpPr>
            <p:cNvPr id="116773" name="Group 26"/>
            <p:cNvGrpSpPr>
              <a:grpSpLocks/>
            </p:cNvGrpSpPr>
            <p:nvPr/>
          </p:nvGrpSpPr>
          <p:grpSpPr bwMode="auto">
            <a:xfrm>
              <a:off x="6096000" y="4191000"/>
              <a:ext cx="1251095" cy="1054953"/>
              <a:chOff x="2438400" y="3276600"/>
              <a:chExt cx="1251095" cy="1054953"/>
            </a:xfrm>
          </p:grpSpPr>
          <p:sp>
            <p:nvSpPr>
              <p:cNvPr id="116782" name="TextBox 27"/>
              <p:cNvSpPr txBox="1">
                <a:spLocks noChangeArrowheads="1"/>
              </p:cNvSpPr>
              <p:nvPr/>
            </p:nvSpPr>
            <p:spPr bwMode="auto">
              <a:xfrm>
                <a:off x="2819400" y="3276600"/>
                <a:ext cx="511679" cy="369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t>= 4</a:t>
                </a:r>
              </a:p>
            </p:txBody>
          </p:sp>
          <p:sp>
            <p:nvSpPr>
              <p:cNvPr id="29" name="TextBox 28"/>
              <p:cNvSpPr txBox="1"/>
              <p:nvPr/>
            </p:nvSpPr>
            <p:spPr>
              <a:xfrm>
                <a:off x="2438400" y="3962287"/>
                <a:ext cx="1251095" cy="36926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pPr eaLnBrk="1" hangingPunct="1">
                  <a:defRPr/>
                </a:pPr>
                <a:r>
                  <a:rPr lang="en-US" dirty="0"/>
                  <a:t>price = 8.40</a:t>
                </a:r>
              </a:p>
            </p:txBody>
          </p:sp>
        </p:grpSp>
        <p:grpSp>
          <p:nvGrpSpPr>
            <p:cNvPr id="116774" name="Group 29"/>
            <p:cNvGrpSpPr>
              <a:grpSpLocks/>
            </p:cNvGrpSpPr>
            <p:nvPr/>
          </p:nvGrpSpPr>
          <p:grpSpPr bwMode="auto">
            <a:xfrm>
              <a:off x="7418388" y="4191000"/>
              <a:ext cx="1251095" cy="1054953"/>
              <a:chOff x="2438284" y="3276600"/>
              <a:chExt cx="1251095" cy="1054953"/>
            </a:xfrm>
          </p:grpSpPr>
          <p:sp>
            <p:nvSpPr>
              <p:cNvPr id="116780" name="TextBox 30"/>
              <p:cNvSpPr txBox="1">
                <a:spLocks noChangeArrowheads="1"/>
              </p:cNvSpPr>
              <p:nvPr/>
            </p:nvSpPr>
            <p:spPr bwMode="auto">
              <a:xfrm>
                <a:off x="2819400" y="3276600"/>
                <a:ext cx="511679" cy="369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t>= 5</a:t>
                </a:r>
              </a:p>
            </p:txBody>
          </p:sp>
          <p:sp>
            <p:nvSpPr>
              <p:cNvPr id="32" name="TextBox 31"/>
              <p:cNvSpPr txBox="1"/>
              <p:nvPr/>
            </p:nvSpPr>
            <p:spPr>
              <a:xfrm>
                <a:off x="2438284" y="3962287"/>
                <a:ext cx="1251095" cy="36926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a:spAutoFit/>
              </a:bodyPr>
              <a:lstStyle/>
              <a:p>
                <a:pPr eaLnBrk="1" hangingPunct="1">
                  <a:defRPr/>
                </a:pPr>
                <a:r>
                  <a:rPr lang="en-US" dirty="0"/>
                  <a:t>price = 6.00</a:t>
                </a:r>
              </a:p>
            </p:txBody>
          </p:sp>
        </p:grpSp>
        <p:cxnSp>
          <p:nvCxnSpPr>
            <p:cNvPr id="116775" name="Straight Connector 44"/>
            <p:cNvCxnSpPr>
              <a:cxnSpLocks noChangeShapeType="1"/>
            </p:cNvCxnSpPr>
            <p:nvPr/>
          </p:nvCxnSpPr>
          <p:spPr bwMode="auto">
            <a:xfrm flipH="1">
              <a:off x="4978400" y="5632777"/>
              <a:ext cx="8330" cy="316467"/>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6776" name="Straight Connector 46"/>
            <p:cNvCxnSpPr>
              <a:cxnSpLocks noChangeShapeType="1"/>
              <a:stCxn id="6" idx="2"/>
            </p:cNvCxnSpPr>
            <p:nvPr/>
          </p:nvCxnSpPr>
          <p:spPr bwMode="auto">
            <a:xfrm>
              <a:off x="4950269" y="3657486"/>
              <a:ext cx="11197" cy="863713"/>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6777" name="Straight Connector 48"/>
            <p:cNvCxnSpPr>
              <a:cxnSpLocks noChangeShapeType="1"/>
            </p:cNvCxnSpPr>
            <p:nvPr/>
          </p:nvCxnSpPr>
          <p:spPr bwMode="auto">
            <a:xfrm flipH="1">
              <a:off x="4933245" y="2584777"/>
              <a:ext cx="8330" cy="316467"/>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16778" name="Oval 49"/>
            <p:cNvSpPr>
              <a:spLocks noChangeArrowheads="1"/>
            </p:cNvSpPr>
            <p:nvPr/>
          </p:nvSpPr>
          <p:spPr bwMode="auto">
            <a:xfrm>
              <a:off x="4786489" y="2257778"/>
              <a:ext cx="304800" cy="293511"/>
            </a:xfrm>
            <a:prstGeom prst="ellipse">
              <a:avLst/>
            </a:prstGeom>
            <a:solidFill>
              <a:schemeClr val="bg1"/>
            </a:solidFill>
            <a:ln w="12700" algn="ctr">
              <a:solidFill>
                <a:schemeClr val="tx1"/>
              </a:solidFill>
              <a:round/>
              <a:headEnd type="none" w="sm" len="sm"/>
              <a:tailEnd type="none" w="sm" len="sm"/>
            </a:ln>
            <a:effectLst>
              <a:prstShdw prst="shdw17" dist="17961" dir="2700000">
                <a:schemeClr val="bg2"/>
              </a:prstShdw>
            </a:effec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16779" name="Oval 50"/>
            <p:cNvSpPr>
              <a:spLocks noChangeArrowheads="1"/>
            </p:cNvSpPr>
            <p:nvPr/>
          </p:nvSpPr>
          <p:spPr bwMode="auto">
            <a:xfrm>
              <a:off x="4826000" y="5932311"/>
              <a:ext cx="304800" cy="293511"/>
            </a:xfrm>
            <a:prstGeom prst="ellipse">
              <a:avLst/>
            </a:prstGeom>
            <a:solidFill>
              <a:schemeClr val="bg1"/>
            </a:solidFill>
            <a:ln w="12700" algn="ctr">
              <a:solidFill>
                <a:schemeClr val="tx1"/>
              </a:solidFill>
              <a:round/>
              <a:headEnd type="none" w="sm" len="sm"/>
              <a:tailEnd type="none" w="sm" len="sm"/>
            </a:ln>
            <a:effectLst>
              <a:prstShdw prst="shdw17" dist="17961" dir="2700000">
                <a:schemeClr val="bg2"/>
              </a:prstShdw>
            </a:effec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graphicFrame>
        <p:nvGraphicFramePr>
          <p:cNvPr id="33" name="Table 32"/>
          <p:cNvGraphicFramePr>
            <a:graphicFrameLocks noGrp="1"/>
          </p:cNvGraphicFramePr>
          <p:nvPr>
            <p:extLst>
              <p:ext uri="{D42A27DB-BD31-4B8C-83A1-F6EECF244321}">
                <p14:modId xmlns:p14="http://schemas.microsoft.com/office/powerpoint/2010/main" val="960248323"/>
              </p:ext>
            </p:extLst>
          </p:nvPr>
        </p:nvGraphicFramePr>
        <p:xfrm>
          <a:off x="468361" y="1520489"/>
          <a:ext cx="1911350" cy="2495549"/>
        </p:xfrm>
        <a:graphic>
          <a:graphicData uri="http://schemas.openxmlformats.org/drawingml/2006/table">
            <a:tbl>
              <a:tblPr firstRow="1" bandRow="1">
                <a:tableStyleId>{5940675A-B579-460E-94D1-54222C63F5DA}</a:tableStyleId>
              </a:tblPr>
              <a:tblGrid>
                <a:gridCol w="955675">
                  <a:extLst>
                    <a:ext uri="{9D8B030D-6E8A-4147-A177-3AD203B41FA5}">
                      <a16:colId xmlns:a16="http://schemas.microsoft.com/office/drawing/2014/main" val="20000"/>
                    </a:ext>
                  </a:extLst>
                </a:gridCol>
                <a:gridCol w="955675">
                  <a:extLst>
                    <a:ext uri="{9D8B030D-6E8A-4147-A177-3AD203B41FA5}">
                      <a16:colId xmlns:a16="http://schemas.microsoft.com/office/drawing/2014/main" val="20001"/>
                    </a:ext>
                  </a:extLst>
                </a:gridCol>
              </a:tblGrid>
              <a:tr h="640289">
                <a:tc>
                  <a:txBody>
                    <a:bodyPr/>
                    <a:lstStyle/>
                    <a:p>
                      <a:pPr algn="ctr"/>
                      <a:r>
                        <a:rPr lang="en-US" sz="1800" dirty="0"/>
                        <a:t>Item code</a:t>
                      </a:r>
                      <a:endParaRPr lang="en-US" sz="1800" dirty="0">
                        <a:solidFill>
                          <a:schemeClr val="tx1"/>
                        </a:solidFill>
                      </a:endParaRPr>
                    </a:p>
                  </a:txBody>
                  <a:tcPr marL="91405" marR="91405" marT="45746" marB="45746">
                    <a:solidFill>
                      <a:srgbClr val="FFC000"/>
                    </a:solidFill>
                  </a:tcPr>
                </a:tc>
                <a:tc>
                  <a:txBody>
                    <a:bodyPr/>
                    <a:lstStyle/>
                    <a:p>
                      <a:pPr algn="ctr"/>
                      <a:r>
                        <a:rPr lang="en-US" sz="1800" dirty="0"/>
                        <a:t>Price (RM)</a:t>
                      </a:r>
                      <a:endParaRPr lang="en-US" sz="1800" dirty="0">
                        <a:solidFill>
                          <a:schemeClr val="tx1"/>
                        </a:solidFill>
                      </a:endParaRPr>
                    </a:p>
                  </a:txBody>
                  <a:tcPr marL="91405" marR="91405" marT="45746" marB="45746">
                    <a:solidFill>
                      <a:srgbClr val="FFC000"/>
                    </a:solidFill>
                  </a:tcPr>
                </a:tc>
                <a:extLst>
                  <a:ext uri="{0D108BD9-81ED-4DB2-BD59-A6C34878D82A}">
                    <a16:rowId xmlns:a16="http://schemas.microsoft.com/office/drawing/2014/main" val="10000"/>
                  </a:ext>
                </a:extLst>
              </a:tr>
              <a:tr h="371052">
                <a:tc>
                  <a:txBody>
                    <a:bodyPr/>
                    <a:lstStyle/>
                    <a:p>
                      <a:pPr algn="ctr"/>
                      <a:r>
                        <a:rPr lang="en-US" sz="1800" dirty="0"/>
                        <a:t>1</a:t>
                      </a:r>
                    </a:p>
                  </a:txBody>
                  <a:tcPr marL="91405" marR="91405" marT="45746" marB="45746"/>
                </a:tc>
                <a:tc>
                  <a:txBody>
                    <a:bodyPr/>
                    <a:lstStyle/>
                    <a:p>
                      <a:pPr algn="ctr"/>
                      <a:r>
                        <a:rPr lang="en-US" sz="1800" dirty="0"/>
                        <a:t>4.96</a:t>
                      </a:r>
                    </a:p>
                  </a:txBody>
                  <a:tcPr marL="91405" marR="91405" marT="45746" marB="45746"/>
                </a:tc>
                <a:extLst>
                  <a:ext uri="{0D108BD9-81ED-4DB2-BD59-A6C34878D82A}">
                    <a16:rowId xmlns:a16="http://schemas.microsoft.com/office/drawing/2014/main" val="10001"/>
                  </a:ext>
                </a:extLst>
              </a:tr>
              <a:tr h="371052">
                <a:tc>
                  <a:txBody>
                    <a:bodyPr/>
                    <a:lstStyle/>
                    <a:p>
                      <a:pPr algn="ctr"/>
                      <a:r>
                        <a:rPr lang="en-US" sz="1800" dirty="0"/>
                        <a:t>2</a:t>
                      </a:r>
                    </a:p>
                  </a:txBody>
                  <a:tcPr marL="91405" marR="91405" marT="45746" marB="45746"/>
                </a:tc>
                <a:tc>
                  <a:txBody>
                    <a:bodyPr/>
                    <a:lstStyle/>
                    <a:p>
                      <a:pPr algn="ctr"/>
                      <a:r>
                        <a:rPr lang="en-US" sz="1800" dirty="0"/>
                        <a:t>3.25</a:t>
                      </a:r>
                    </a:p>
                  </a:txBody>
                  <a:tcPr marL="91405" marR="91405" marT="45746" marB="45746"/>
                </a:tc>
                <a:extLst>
                  <a:ext uri="{0D108BD9-81ED-4DB2-BD59-A6C34878D82A}">
                    <a16:rowId xmlns:a16="http://schemas.microsoft.com/office/drawing/2014/main" val="10002"/>
                  </a:ext>
                </a:extLst>
              </a:tr>
              <a:tr h="371052">
                <a:tc>
                  <a:txBody>
                    <a:bodyPr/>
                    <a:lstStyle/>
                    <a:p>
                      <a:pPr algn="ctr"/>
                      <a:r>
                        <a:rPr lang="en-US" sz="1800" dirty="0"/>
                        <a:t>3</a:t>
                      </a:r>
                    </a:p>
                  </a:txBody>
                  <a:tcPr marL="91405" marR="91405" marT="45746" marB="45746"/>
                </a:tc>
                <a:tc>
                  <a:txBody>
                    <a:bodyPr/>
                    <a:lstStyle/>
                    <a:p>
                      <a:pPr algn="ctr"/>
                      <a:r>
                        <a:rPr lang="en-US" sz="1800" dirty="0"/>
                        <a:t>10.50</a:t>
                      </a:r>
                    </a:p>
                  </a:txBody>
                  <a:tcPr marL="91405" marR="91405" marT="45746" marB="45746"/>
                </a:tc>
                <a:extLst>
                  <a:ext uri="{0D108BD9-81ED-4DB2-BD59-A6C34878D82A}">
                    <a16:rowId xmlns:a16="http://schemas.microsoft.com/office/drawing/2014/main" val="10003"/>
                  </a:ext>
                </a:extLst>
              </a:tr>
              <a:tr h="371052">
                <a:tc>
                  <a:txBody>
                    <a:bodyPr/>
                    <a:lstStyle/>
                    <a:p>
                      <a:pPr algn="ctr"/>
                      <a:r>
                        <a:rPr lang="en-US" sz="1800" dirty="0"/>
                        <a:t>4</a:t>
                      </a:r>
                    </a:p>
                  </a:txBody>
                  <a:tcPr marL="91405" marR="91405" marT="45746" marB="45746"/>
                </a:tc>
                <a:tc>
                  <a:txBody>
                    <a:bodyPr/>
                    <a:lstStyle/>
                    <a:p>
                      <a:pPr algn="ctr"/>
                      <a:r>
                        <a:rPr lang="en-US" sz="1800" dirty="0"/>
                        <a:t>8.40</a:t>
                      </a:r>
                    </a:p>
                  </a:txBody>
                  <a:tcPr marL="91405" marR="91405" marT="45746" marB="45746"/>
                </a:tc>
                <a:extLst>
                  <a:ext uri="{0D108BD9-81ED-4DB2-BD59-A6C34878D82A}">
                    <a16:rowId xmlns:a16="http://schemas.microsoft.com/office/drawing/2014/main" val="10004"/>
                  </a:ext>
                </a:extLst>
              </a:tr>
              <a:tr h="371052">
                <a:tc>
                  <a:txBody>
                    <a:bodyPr/>
                    <a:lstStyle/>
                    <a:p>
                      <a:pPr algn="ctr"/>
                      <a:r>
                        <a:rPr lang="en-US" sz="1800" dirty="0"/>
                        <a:t>5</a:t>
                      </a:r>
                    </a:p>
                  </a:txBody>
                  <a:tcPr marL="91405" marR="91405" marT="45746" marB="45746"/>
                </a:tc>
                <a:tc>
                  <a:txBody>
                    <a:bodyPr/>
                    <a:lstStyle/>
                    <a:p>
                      <a:pPr algn="ctr"/>
                      <a:r>
                        <a:rPr lang="en-US" sz="1800" dirty="0"/>
                        <a:t>6.00</a:t>
                      </a:r>
                    </a:p>
                  </a:txBody>
                  <a:tcPr marL="91405" marR="91405" marT="45746" marB="45746"/>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495322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lIns="92075" tIns="46038" rIns="92075" bIns="46038"/>
          <a:lstStyle/>
          <a:p>
            <a:pPr eaLnBrk="1" hangingPunct="1"/>
            <a:r>
              <a:rPr lang="en-GB" altLang="en-US"/>
              <a:t>Example</a:t>
            </a:r>
          </a:p>
        </p:txBody>
      </p:sp>
      <p:sp>
        <p:nvSpPr>
          <p:cNvPr id="116739" name="Rectangle 3"/>
          <p:cNvSpPr>
            <a:spLocks noGrp="1" noChangeArrowheads="1"/>
          </p:cNvSpPr>
          <p:nvPr>
            <p:ph type="body" idx="1"/>
          </p:nvPr>
        </p:nvSpPr>
        <p:spPr>
          <a:xfrm>
            <a:off x="457200" y="1377950"/>
            <a:ext cx="5486400" cy="4748213"/>
          </a:xfrm>
        </p:spPr>
        <p:txBody>
          <a:bodyPr lIns="92075" tIns="46038" rIns="92075" bIns="46038"/>
          <a:lstStyle/>
          <a:p>
            <a:pPr marL="0" indent="0" eaLnBrk="1" hangingPunct="1">
              <a:buFontTx/>
              <a:buNone/>
            </a:pPr>
            <a:r>
              <a:rPr lang="en-GB" altLang="en-US" sz="2000"/>
              <a:t>Example: </a:t>
            </a:r>
          </a:p>
          <a:p>
            <a:pPr marL="0" indent="0" eaLnBrk="1" hangingPunct="1">
              <a:buFontTx/>
              <a:buNone/>
            </a:pPr>
            <a:endParaRPr lang="en-GB" altLang="en-US" sz="2000"/>
          </a:p>
        </p:txBody>
      </p:sp>
      <p:sp>
        <p:nvSpPr>
          <p:cNvPr id="1167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D66A4F7-759F-41FD-9AA4-EC4A5971C67F}" type="slidenum">
              <a:rPr lang="en-US" altLang="en-US" sz="1400"/>
              <a:pPr>
                <a:spcBef>
                  <a:spcPct val="0"/>
                </a:spcBef>
                <a:buFontTx/>
                <a:buNone/>
              </a:pPr>
              <a:t>63</a:t>
            </a:fld>
            <a:endParaRPr lang="en-US" altLang="en-US" sz="1400"/>
          </a:p>
        </p:txBody>
      </p:sp>
      <p:graphicFrame>
        <p:nvGraphicFramePr>
          <p:cNvPr id="5" name="Table 4"/>
          <p:cNvGraphicFramePr>
            <a:graphicFrameLocks noGrp="1"/>
          </p:cNvGraphicFramePr>
          <p:nvPr/>
        </p:nvGraphicFramePr>
        <p:xfrm>
          <a:off x="479425" y="1803400"/>
          <a:ext cx="1752600" cy="2225676"/>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tblGrid>
              <a:tr h="370946">
                <a:tc>
                  <a:txBody>
                    <a:bodyPr/>
                    <a:lstStyle/>
                    <a:p>
                      <a:pPr algn="ctr"/>
                      <a:r>
                        <a:rPr lang="en-US" sz="1800" dirty="0">
                          <a:solidFill>
                            <a:schemeClr val="tx1"/>
                          </a:solidFill>
                        </a:rPr>
                        <a:t>Grade</a:t>
                      </a:r>
                    </a:p>
                  </a:txBody>
                  <a:tcPr marT="45733" marB="45733"/>
                </a:tc>
                <a:tc>
                  <a:txBody>
                    <a:bodyPr/>
                    <a:lstStyle/>
                    <a:p>
                      <a:pPr algn="ctr"/>
                      <a:r>
                        <a:rPr lang="en-US" sz="1800" dirty="0">
                          <a:solidFill>
                            <a:schemeClr val="tx1"/>
                          </a:solidFill>
                        </a:rPr>
                        <a:t>Point</a:t>
                      </a:r>
                    </a:p>
                  </a:txBody>
                  <a:tcPr marT="45733" marB="45733"/>
                </a:tc>
                <a:extLst>
                  <a:ext uri="{0D108BD9-81ED-4DB2-BD59-A6C34878D82A}">
                    <a16:rowId xmlns:a16="http://schemas.microsoft.com/office/drawing/2014/main" val="10000"/>
                  </a:ext>
                </a:extLst>
              </a:tr>
              <a:tr h="370946">
                <a:tc>
                  <a:txBody>
                    <a:bodyPr/>
                    <a:lstStyle/>
                    <a:p>
                      <a:pPr algn="ctr"/>
                      <a:r>
                        <a:rPr lang="en-US" sz="1800" dirty="0"/>
                        <a:t>A</a:t>
                      </a:r>
                    </a:p>
                  </a:txBody>
                  <a:tcPr marT="45733" marB="45733"/>
                </a:tc>
                <a:tc>
                  <a:txBody>
                    <a:bodyPr/>
                    <a:lstStyle/>
                    <a:p>
                      <a:pPr algn="ctr"/>
                      <a:r>
                        <a:rPr lang="en-US" sz="1800" dirty="0"/>
                        <a:t>4.0</a:t>
                      </a:r>
                    </a:p>
                  </a:txBody>
                  <a:tcPr marT="45733" marB="45733"/>
                </a:tc>
                <a:extLst>
                  <a:ext uri="{0D108BD9-81ED-4DB2-BD59-A6C34878D82A}">
                    <a16:rowId xmlns:a16="http://schemas.microsoft.com/office/drawing/2014/main" val="10001"/>
                  </a:ext>
                </a:extLst>
              </a:tr>
              <a:tr h="370946">
                <a:tc>
                  <a:txBody>
                    <a:bodyPr/>
                    <a:lstStyle/>
                    <a:p>
                      <a:pPr algn="ctr"/>
                      <a:r>
                        <a:rPr lang="en-US" sz="1800" dirty="0"/>
                        <a:t>B</a:t>
                      </a:r>
                    </a:p>
                  </a:txBody>
                  <a:tcPr marT="45733" marB="45733"/>
                </a:tc>
                <a:tc>
                  <a:txBody>
                    <a:bodyPr/>
                    <a:lstStyle/>
                    <a:p>
                      <a:pPr algn="ctr"/>
                      <a:r>
                        <a:rPr lang="en-US" sz="1800" dirty="0"/>
                        <a:t>3.0</a:t>
                      </a:r>
                    </a:p>
                  </a:txBody>
                  <a:tcPr marT="45733" marB="45733"/>
                </a:tc>
                <a:extLst>
                  <a:ext uri="{0D108BD9-81ED-4DB2-BD59-A6C34878D82A}">
                    <a16:rowId xmlns:a16="http://schemas.microsoft.com/office/drawing/2014/main" val="10002"/>
                  </a:ext>
                </a:extLst>
              </a:tr>
              <a:tr h="370946">
                <a:tc>
                  <a:txBody>
                    <a:bodyPr/>
                    <a:lstStyle/>
                    <a:p>
                      <a:pPr algn="ctr"/>
                      <a:r>
                        <a:rPr lang="en-US" sz="1800" dirty="0"/>
                        <a:t>C</a:t>
                      </a:r>
                    </a:p>
                  </a:txBody>
                  <a:tcPr marT="45733" marB="45733"/>
                </a:tc>
                <a:tc>
                  <a:txBody>
                    <a:bodyPr/>
                    <a:lstStyle/>
                    <a:p>
                      <a:pPr algn="ctr"/>
                      <a:r>
                        <a:rPr lang="en-US" sz="1800" dirty="0"/>
                        <a:t>2.0</a:t>
                      </a:r>
                    </a:p>
                  </a:txBody>
                  <a:tcPr marT="45733" marB="45733"/>
                </a:tc>
                <a:extLst>
                  <a:ext uri="{0D108BD9-81ED-4DB2-BD59-A6C34878D82A}">
                    <a16:rowId xmlns:a16="http://schemas.microsoft.com/office/drawing/2014/main" val="10003"/>
                  </a:ext>
                </a:extLst>
              </a:tr>
              <a:tr h="370946">
                <a:tc>
                  <a:txBody>
                    <a:bodyPr/>
                    <a:lstStyle/>
                    <a:p>
                      <a:pPr algn="ctr"/>
                      <a:r>
                        <a:rPr lang="en-US" sz="1800" dirty="0"/>
                        <a:t>D</a:t>
                      </a:r>
                    </a:p>
                  </a:txBody>
                  <a:tcPr marT="45733" marB="45733"/>
                </a:tc>
                <a:tc>
                  <a:txBody>
                    <a:bodyPr/>
                    <a:lstStyle/>
                    <a:p>
                      <a:pPr algn="ctr"/>
                      <a:r>
                        <a:rPr lang="en-US" sz="1800" dirty="0"/>
                        <a:t>1.0</a:t>
                      </a:r>
                    </a:p>
                  </a:txBody>
                  <a:tcPr marT="45733" marB="45733"/>
                </a:tc>
                <a:extLst>
                  <a:ext uri="{0D108BD9-81ED-4DB2-BD59-A6C34878D82A}">
                    <a16:rowId xmlns:a16="http://schemas.microsoft.com/office/drawing/2014/main" val="10004"/>
                  </a:ext>
                </a:extLst>
              </a:tr>
              <a:tr h="370946">
                <a:tc>
                  <a:txBody>
                    <a:bodyPr/>
                    <a:lstStyle/>
                    <a:p>
                      <a:pPr algn="ctr"/>
                      <a:r>
                        <a:rPr lang="en-US" sz="1800" dirty="0"/>
                        <a:t>F</a:t>
                      </a:r>
                    </a:p>
                  </a:txBody>
                  <a:tcPr marT="45733" marB="45733"/>
                </a:tc>
                <a:tc>
                  <a:txBody>
                    <a:bodyPr/>
                    <a:lstStyle/>
                    <a:p>
                      <a:pPr algn="ctr"/>
                      <a:r>
                        <a:rPr lang="en-US" sz="1800" dirty="0"/>
                        <a:t>0.0</a:t>
                      </a:r>
                    </a:p>
                  </a:txBody>
                  <a:tcPr marT="45733" marB="45733"/>
                </a:tc>
                <a:extLst>
                  <a:ext uri="{0D108BD9-81ED-4DB2-BD59-A6C34878D82A}">
                    <a16:rowId xmlns:a16="http://schemas.microsoft.com/office/drawing/2014/main" val="10005"/>
                  </a:ext>
                </a:extLst>
              </a:tr>
            </a:tbl>
          </a:graphicData>
        </a:graphic>
      </p:graphicFrame>
      <p:grpSp>
        <p:nvGrpSpPr>
          <p:cNvPr id="116764" name="Group 52"/>
          <p:cNvGrpSpPr>
            <a:grpSpLocks/>
          </p:cNvGrpSpPr>
          <p:nvPr/>
        </p:nvGrpSpPr>
        <p:grpSpPr bwMode="auto">
          <a:xfrm>
            <a:off x="1981200" y="2257425"/>
            <a:ext cx="6705600" cy="3968750"/>
            <a:chOff x="1981200" y="2257778"/>
            <a:chExt cx="6705600" cy="3968044"/>
          </a:xfrm>
        </p:grpSpPr>
        <p:cxnSp>
          <p:nvCxnSpPr>
            <p:cNvPr id="116765" name="Straight Connector 33"/>
            <p:cNvCxnSpPr>
              <a:cxnSpLocks noChangeShapeType="1"/>
              <a:stCxn id="116786" idx="2"/>
            </p:cNvCxnSpPr>
            <p:nvPr/>
          </p:nvCxnSpPr>
          <p:spPr bwMode="auto">
            <a:xfrm flipH="1">
              <a:off x="4038600" y="4560332"/>
              <a:ext cx="15160" cy="107846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6766" name="Straight Connector 38"/>
            <p:cNvCxnSpPr>
              <a:cxnSpLocks noChangeShapeType="1"/>
            </p:cNvCxnSpPr>
            <p:nvPr/>
          </p:nvCxnSpPr>
          <p:spPr bwMode="auto">
            <a:xfrm flipH="1">
              <a:off x="6753578" y="4554688"/>
              <a:ext cx="11152" cy="107846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6767" name="Straight Connector 43"/>
            <p:cNvCxnSpPr>
              <a:cxnSpLocks noChangeShapeType="1"/>
            </p:cNvCxnSpPr>
            <p:nvPr/>
          </p:nvCxnSpPr>
          <p:spPr bwMode="auto">
            <a:xfrm flipH="1">
              <a:off x="5410200" y="4554688"/>
              <a:ext cx="11152" cy="1078468"/>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6" name="TextBox 5"/>
            <p:cNvSpPr txBox="1"/>
            <p:nvPr/>
          </p:nvSpPr>
          <p:spPr>
            <a:xfrm>
              <a:off x="3276600" y="2924409"/>
              <a:ext cx="3348038" cy="733295"/>
            </a:xfrm>
            <a:prstGeom prst="diamond">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eaLnBrk="1" hangingPunct="1">
                <a:defRPr/>
              </a:pPr>
              <a:r>
                <a:rPr lang="en-US" dirty="0"/>
                <a:t>Case of Grade</a:t>
              </a:r>
            </a:p>
          </p:txBody>
        </p:sp>
        <p:sp>
          <p:nvSpPr>
            <p:cNvPr id="116769" name="Rectangle 14"/>
            <p:cNvSpPr>
              <a:spLocks noChangeArrowheads="1"/>
            </p:cNvSpPr>
            <p:nvPr/>
          </p:nvSpPr>
          <p:spPr bwMode="auto">
            <a:xfrm>
              <a:off x="2590800" y="4526844"/>
              <a:ext cx="5562600" cy="1111956"/>
            </a:xfrm>
            <a:prstGeom prst="rect">
              <a:avLst/>
            </a:prstGeom>
            <a:noFill/>
            <a:ln w="12700" algn="ctr">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nvGrpSpPr>
            <p:cNvPr id="116770" name="Group 19"/>
            <p:cNvGrpSpPr>
              <a:grpSpLocks/>
            </p:cNvGrpSpPr>
            <p:nvPr/>
          </p:nvGrpSpPr>
          <p:grpSpPr bwMode="auto">
            <a:xfrm>
              <a:off x="1981200" y="4191000"/>
              <a:ext cx="1268296" cy="1055132"/>
              <a:chOff x="2438400" y="3276600"/>
              <a:chExt cx="1268296" cy="1055132"/>
            </a:xfrm>
          </p:grpSpPr>
          <p:sp>
            <p:nvSpPr>
              <p:cNvPr id="116788" name="TextBox 6"/>
              <p:cNvSpPr txBox="1">
                <a:spLocks noChangeArrowheads="1"/>
              </p:cNvSpPr>
              <p:nvPr/>
            </p:nvSpPr>
            <p:spPr bwMode="auto">
              <a:xfrm>
                <a:off x="2819400" y="3276600"/>
                <a:ext cx="6319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 ‘A’</a:t>
                </a:r>
              </a:p>
            </p:txBody>
          </p:sp>
          <p:sp>
            <p:nvSpPr>
              <p:cNvPr id="12" name="TextBox 11"/>
              <p:cNvSpPr txBox="1"/>
              <p:nvPr/>
            </p:nvSpPr>
            <p:spPr>
              <a:xfrm>
                <a:off x="2438400" y="3962287"/>
                <a:ext cx="1268413" cy="36982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pPr eaLnBrk="1" hangingPunct="1">
                  <a:defRPr/>
                </a:pPr>
                <a:r>
                  <a:rPr lang="en-US" dirty="0"/>
                  <a:t>point = 4.0</a:t>
                </a:r>
              </a:p>
            </p:txBody>
          </p:sp>
        </p:grpSp>
        <p:grpSp>
          <p:nvGrpSpPr>
            <p:cNvPr id="116771" name="Group 20"/>
            <p:cNvGrpSpPr>
              <a:grpSpLocks/>
            </p:cNvGrpSpPr>
            <p:nvPr/>
          </p:nvGrpSpPr>
          <p:grpSpPr bwMode="auto">
            <a:xfrm>
              <a:off x="3352800" y="4191000"/>
              <a:ext cx="1268296" cy="1055132"/>
              <a:chOff x="2438400" y="3276600"/>
              <a:chExt cx="1268296" cy="1055132"/>
            </a:xfrm>
          </p:grpSpPr>
          <p:sp>
            <p:nvSpPr>
              <p:cNvPr id="116786" name="TextBox 21"/>
              <p:cNvSpPr txBox="1">
                <a:spLocks noChangeArrowheads="1"/>
              </p:cNvSpPr>
              <p:nvPr/>
            </p:nvSpPr>
            <p:spPr bwMode="auto">
              <a:xfrm>
                <a:off x="2819400" y="3276600"/>
                <a:ext cx="63991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 ‘B’</a:t>
                </a:r>
              </a:p>
            </p:txBody>
          </p:sp>
          <p:sp>
            <p:nvSpPr>
              <p:cNvPr id="23" name="TextBox 22"/>
              <p:cNvSpPr txBox="1"/>
              <p:nvPr/>
            </p:nvSpPr>
            <p:spPr>
              <a:xfrm>
                <a:off x="2438400" y="3962287"/>
                <a:ext cx="1268413" cy="36982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pPr eaLnBrk="1" hangingPunct="1">
                  <a:defRPr/>
                </a:pPr>
                <a:r>
                  <a:rPr lang="en-US" dirty="0"/>
                  <a:t>point = 3.0</a:t>
                </a:r>
              </a:p>
            </p:txBody>
          </p:sp>
        </p:grpSp>
        <p:grpSp>
          <p:nvGrpSpPr>
            <p:cNvPr id="116772" name="Group 23"/>
            <p:cNvGrpSpPr>
              <a:grpSpLocks/>
            </p:cNvGrpSpPr>
            <p:nvPr/>
          </p:nvGrpSpPr>
          <p:grpSpPr bwMode="auto">
            <a:xfrm>
              <a:off x="4724400" y="4191000"/>
              <a:ext cx="1268296" cy="1055132"/>
              <a:chOff x="2438400" y="3276600"/>
              <a:chExt cx="1268296" cy="1055132"/>
            </a:xfrm>
          </p:grpSpPr>
          <p:sp>
            <p:nvSpPr>
              <p:cNvPr id="116784" name="TextBox 24"/>
              <p:cNvSpPr txBox="1">
                <a:spLocks noChangeArrowheads="1"/>
              </p:cNvSpPr>
              <p:nvPr/>
            </p:nvSpPr>
            <p:spPr bwMode="auto">
              <a:xfrm>
                <a:off x="2819400" y="3276600"/>
                <a:ext cx="6527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 ‘C’</a:t>
                </a:r>
              </a:p>
            </p:txBody>
          </p:sp>
          <p:sp>
            <p:nvSpPr>
              <p:cNvPr id="26" name="TextBox 25"/>
              <p:cNvSpPr txBox="1"/>
              <p:nvPr/>
            </p:nvSpPr>
            <p:spPr>
              <a:xfrm>
                <a:off x="2438400" y="3962287"/>
                <a:ext cx="1268413" cy="36982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pPr eaLnBrk="1" hangingPunct="1">
                  <a:defRPr/>
                </a:pPr>
                <a:r>
                  <a:rPr lang="en-US" dirty="0"/>
                  <a:t>point = 2.0</a:t>
                </a:r>
              </a:p>
            </p:txBody>
          </p:sp>
        </p:grpSp>
        <p:grpSp>
          <p:nvGrpSpPr>
            <p:cNvPr id="116773" name="Group 26"/>
            <p:cNvGrpSpPr>
              <a:grpSpLocks/>
            </p:cNvGrpSpPr>
            <p:nvPr/>
          </p:nvGrpSpPr>
          <p:grpSpPr bwMode="auto">
            <a:xfrm>
              <a:off x="6096000" y="4191000"/>
              <a:ext cx="1268296" cy="1055132"/>
              <a:chOff x="2438400" y="3276600"/>
              <a:chExt cx="1268296" cy="1055132"/>
            </a:xfrm>
          </p:grpSpPr>
          <p:sp>
            <p:nvSpPr>
              <p:cNvPr id="116782" name="TextBox 27"/>
              <p:cNvSpPr txBox="1">
                <a:spLocks noChangeArrowheads="1"/>
              </p:cNvSpPr>
              <p:nvPr/>
            </p:nvSpPr>
            <p:spPr bwMode="auto">
              <a:xfrm>
                <a:off x="2819400" y="3276600"/>
                <a:ext cx="6527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 ‘D’</a:t>
                </a:r>
              </a:p>
            </p:txBody>
          </p:sp>
          <p:sp>
            <p:nvSpPr>
              <p:cNvPr id="29" name="TextBox 28"/>
              <p:cNvSpPr txBox="1"/>
              <p:nvPr/>
            </p:nvSpPr>
            <p:spPr>
              <a:xfrm>
                <a:off x="2438400" y="3962287"/>
                <a:ext cx="1268413" cy="36982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pPr eaLnBrk="1" hangingPunct="1">
                  <a:defRPr/>
                </a:pPr>
                <a:r>
                  <a:rPr lang="en-US" dirty="0"/>
                  <a:t>point = 1.0</a:t>
                </a:r>
              </a:p>
            </p:txBody>
          </p:sp>
        </p:grpSp>
        <p:grpSp>
          <p:nvGrpSpPr>
            <p:cNvPr id="116774" name="Group 29"/>
            <p:cNvGrpSpPr>
              <a:grpSpLocks/>
            </p:cNvGrpSpPr>
            <p:nvPr/>
          </p:nvGrpSpPr>
          <p:grpSpPr bwMode="auto">
            <a:xfrm>
              <a:off x="7418504" y="4191000"/>
              <a:ext cx="1268296" cy="1055132"/>
              <a:chOff x="2438400" y="3276600"/>
              <a:chExt cx="1268296" cy="1055132"/>
            </a:xfrm>
          </p:grpSpPr>
          <p:sp>
            <p:nvSpPr>
              <p:cNvPr id="116780" name="TextBox 30"/>
              <p:cNvSpPr txBox="1">
                <a:spLocks noChangeArrowheads="1"/>
              </p:cNvSpPr>
              <p:nvPr/>
            </p:nvSpPr>
            <p:spPr bwMode="auto">
              <a:xfrm>
                <a:off x="2819400" y="3276600"/>
                <a:ext cx="6319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 ‘F’</a:t>
                </a:r>
              </a:p>
            </p:txBody>
          </p:sp>
          <p:sp>
            <p:nvSpPr>
              <p:cNvPr id="32" name="TextBox 31"/>
              <p:cNvSpPr txBox="1"/>
              <p:nvPr/>
            </p:nvSpPr>
            <p:spPr>
              <a:xfrm>
                <a:off x="2438284" y="3962287"/>
                <a:ext cx="1268412" cy="36982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a:spAutoFit/>
              </a:bodyPr>
              <a:lstStyle/>
              <a:p>
                <a:pPr eaLnBrk="1" hangingPunct="1">
                  <a:defRPr/>
                </a:pPr>
                <a:r>
                  <a:rPr lang="en-US" dirty="0"/>
                  <a:t>point = 0.0</a:t>
                </a:r>
              </a:p>
            </p:txBody>
          </p:sp>
        </p:grpSp>
        <p:cxnSp>
          <p:nvCxnSpPr>
            <p:cNvPr id="116775" name="Straight Connector 44"/>
            <p:cNvCxnSpPr>
              <a:cxnSpLocks noChangeShapeType="1"/>
            </p:cNvCxnSpPr>
            <p:nvPr/>
          </p:nvCxnSpPr>
          <p:spPr bwMode="auto">
            <a:xfrm flipH="1">
              <a:off x="4978400" y="5632777"/>
              <a:ext cx="8330" cy="316467"/>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6776" name="Straight Connector 46"/>
            <p:cNvCxnSpPr>
              <a:cxnSpLocks noChangeShapeType="1"/>
              <a:stCxn id="6" idx="2"/>
            </p:cNvCxnSpPr>
            <p:nvPr/>
          </p:nvCxnSpPr>
          <p:spPr bwMode="auto">
            <a:xfrm>
              <a:off x="4950269" y="3657486"/>
              <a:ext cx="11197" cy="863713"/>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116777" name="Straight Connector 48"/>
            <p:cNvCxnSpPr>
              <a:cxnSpLocks noChangeShapeType="1"/>
            </p:cNvCxnSpPr>
            <p:nvPr/>
          </p:nvCxnSpPr>
          <p:spPr bwMode="auto">
            <a:xfrm flipH="1">
              <a:off x="4933245" y="2584777"/>
              <a:ext cx="8330" cy="316467"/>
            </a:xfrm>
            <a:prstGeom prst="line">
              <a:avLst/>
            </a:prstGeom>
            <a:noFill/>
            <a:ln w="12700" algn="ctr">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116778" name="Oval 49"/>
            <p:cNvSpPr>
              <a:spLocks noChangeArrowheads="1"/>
            </p:cNvSpPr>
            <p:nvPr/>
          </p:nvSpPr>
          <p:spPr bwMode="auto">
            <a:xfrm>
              <a:off x="4786489" y="2257778"/>
              <a:ext cx="304800" cy="293511"/>
            </a:xfrm>
            <a:prstGeom prst="ellipse">
              <a:avLst/>
            </a:prstGeom>
            <a:solidFill>
              <a:schemeClr val="bg1"/>
            </a:solidFill>
            <a:ln w="12700" algn="ctr">
              <a:solidFill>
                <a:schemeClr val="tx1"/>
              </a:solidFill>
              <a:round/>
              <a:headEnd type="none" w="sm" len="sm"/>
              <a:tailEnd type="none" w="sm" len="sm"/>
            </a:ln>
            <a:effectLst>
              <a:prstShdw prst="shdw17" dist="17961" dir="2700000">
                <a:schemeClr val="bg2"/>
              </a:prstShdw>
            </a:effec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16779" name="Oval 50"/>
            <p:cNvSpPr>
              <a:spLocks noChangeArrowheads="1"/>
            </p:cNvSpPr>
            <p:nvPr/>
          </p:nvSpPr>
          <p:spPr bwMode="auto">
            <a:xfrm>
              <a:off x="4826000" y="5932311"/>
              <a:ext cx="304800" cy="293511"/>
            </a:xfrm>
            <a:prstGeom prst="ellipse">
              <a:avLst/>
            </a:prstGeom>
            <a:solidFill>
              <a:schemeClr val="bg1"/>
            </a:solidFill>
            <a:ln w="12700" algn="ctr">
              <a:solidFill>
                <a:schemeClr val="tx1"/>
              </a:solidFill>
              <a:round/>
              <a:headEnd type="none" w="sm" len="sm"/>
              <a:tailEnd type="none" w="sm" len="sm"/>
            </a:ln>
            <a:effectLst>
              <a:prstShdw prst="shdw17" dist="17961" dir="2700000">
                <a:schemeClr val="bg2"/>
              </a:prstShdw>
            </a:effec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lIns="92075" tIns="46038" rIns="92075" bIns="46038"/>
          <a:lstStyle/>
          <a:p>
            <a:pPr eaLnBrk="1" hangingPunct="1"/>
            <a:r>
              <a:rPr lang="en-GB" altLang="en-US"/>
              <a:t>Example</a:t>
            </a:r>
          </a:p>
        </p:txBody>
      </p:sp>
      <p:sp>
        <p:nvSpPr>
          <p:cNvPr id="63491" name="Rectangle 3"/>
          <p:cNvSpPr>
            <a:spLocks noGrp="1" noChangeArrowheads="1"/>
          </p:cNvSpPr>
          <p:nvPr>
            <p:ph type="body" idx="1"/>
          </p:nvPr>
        </p:nvSpPr>
        <p:spPr>
          <a:xfrm>
            <a:off x="3382963" y="1692275"/>
            <a:ext cx="4618037" cy="4445000"/>
          </a:xfrm>
        </p:spPr>
        <p:txBody>
          <a:bodyPr lIns="92075" tIns="46038" rIns="92075" bIns="46038"/>
          <a:lstStyle/>
          <a:p>
            <a:pPr marL="0" indent="0" eaLnBrk="1" hangingPunct="1">
              <a:buFontTx/>
              <a:buNone/>
              <a:defRPr/>
            </a:pPr>
            <a:r>
              <a:rPr lang="en-GB" sz="2000" dirty="0">
                <a:latin typeface="Lucida Sans Typewriter" pitchFamily="49" charset="0"/>
              </a:rPr>
              <a:t>switch(grade){</a:t>
            </a:r>
          </a:p>
          <a:p>
            <a:pPr marL="446088" indent="0" eaLnBrk="1" hangingPunct="1">
              <a:buFontTx/>
              <a:buNone/>
              <a:defRPr/>
            </a:pPr>
            <a:r>
              <a:rPr lang="en-GB" sz="2000" dirty="0">
                <a:latin typeface="Lucida Sans Typewriter" pitchFamily="49" charset="0"/>
              </a:rPr>
              <a:t>case ‘A’: point = 4.0;</a:t>
            </a:r>
          </a:p>
          <a:p>
            <a:pPr marL="0" indent="0" eaLnBrk="1" hangingPunct="1">
              <a:buFontTx/>
              <a:buNone/>
              <a:defRPr/>
            </a:pPr>
            <a:r>
              <a:rPr lang="en-GB" sz="2000" dirty="0">
                <a:latin typeface="Lucida Sans Typewriter" pitchFamily="49" charset="0"/>
              </a:rPr>
              <a:t>		 break;</a:t>
            </a:r>
          </a:p>
          <a:p>
            <a:pPr marL="446088" indent="0" eaLnBrk="1" hangingPunct="1">
              <a:buFontTx/>
              <a:buNone/>
              <a:defRPr/>
            </a:pPr>
            <a:r>
              <a:rPr lang="en-GB" sz="2000" dirty="0">
                <a:latin typeface="Lucida Sans Typewriter" pitchFamily="49" charset="0"/>
              </a:rPr>
              <a:t>case ‘B’: point = 3.0;</a:t>
            </a:r>
          </a:p>
          <a:p>
            <a:pPr marL="0" indent="0" eaLnBrk="1" hangingPunct="1">
              <a:buFontTx/>
              <a:buNone/>
              <a:defRPr/>
            </a:pPr>
            <a:r>
              <a:rPr lang="en-GB" sz="2000" dirty="0">
                <a:latin typeface="Lucida Sans Typewriter" pitchFamily="49" charset="0"/>
              </a:rPr>
              <a:t>		 break;</a:t>
            </a:r>
          </a:p>
          <a:p>
            <a:pPr marL="446088" indent="0" eaLnBrk="1" hangingPunct="1">
              <a:buFontTx/>
              <a:buNone/>
              <a:defRPr/>
            </a:pPr>
            <a:r>
              <a:rPr lang="en-GB" sz="2000" dirty="0">
                <a:latin typeface="Lucida Sans Typewriter" pitchFamily="49" charset="0"/>
              </a:rPr>
              <a:t>case ‘C’: point = 2.0;</a:t>
            </a:r>
          </a:p>
          <a:p>
            <a:pPr marL="0" indent="0" eaLnBrk="1" hangingPunct="1">
              <a:buFontTx/>
              <a:buNone/>
              <a:defRPr/>
            </a:pPr>
            <a:r>
              <a:rPr lang="en-GB" sz="2000" dirty="0">
                <a:latin typeface="Lucida Sans Typewriter" pitchFamily="49" charset="0"/>
              </a:rPr>
              <a:t>		 break;</a:t>
            </a:r>
          </a:p>
          <a:p>
            <a:pPr marL="446088" indent="0" eaLnBrk="1" hangingPunct="1">
              <a:buFontTx/>
              <a:buNone/>
              <a:defRPr/>
            </a:pPr>
            <a:r>
              <a:rPr lang="en-GB" sz="2000" dirty="0">
                <a:latin typeface="Lucida Sans Typewriter" pitchFamily="49" charset="0"/>
              </a:rPr>
              <a:t>case ‘D’: point = 1.0;</a:t>
            </a:r>
          </a:p>
          <a:p>
            <a:pPr marL="0" indent="0" eaLnBrk="1" hangingPunct="1">
              <a:buFontTx/>
              <a:buNone/>
              <a:defRPr/>
            </a:pPr>
            <a:r>
              <a:rPr lang="en-GB" sz="2000" dirty="0">
                <a:latin typeface="Lucida Sans Typewriter" pitchFamily="49" charset="0"/>
              </a:rPr>
              <a:t>		 break;</a:t>
            </a:r>
          </a:p>
          <a:p>
            <a:pPr marL="446088" indent="0" eaLnBrk="1" hangingPunct="1">
              <a:buFontTx/>
              <a:buNone/>
              <a:defRPr/>
            </a:pPr>
            <a:r>
              <a:rPr lang="en-GB" sz="2000" dirty="0">
                <a:latin typeface="Lucida Sans Typewriter" pitchFamily="49" charset="0"/>
              </a:rPr>
              <a:t>case ‘F’: point = 0.0;</a:t>
            </a:r>
          </a:p>
          <a:p>
            <a:pPr marL="0" indent="0" eaLnBrk="1" hangingPunct="1">
              <a:buFontTx/>
              <a:buNone/>
              <a:defRPr/>
            </a:pPr>
            <a:r>
              <a:rPr lang="en-GB" sz="2000" dirty="0">
                <a:latin typeface="Lucida Sans Typewriter" pitchFamily="49" charset="0"/>
              </a:rPr>
              <a:t>		 break;</a:t>
            </a:r>
          </a:p>
          <a:p>
            <a:pPr marL="0" indent="0" eaLnBrk="1" hangingPunct="1">
              <a:buFontTx/>
              <a:buNone/>
              <a:defRPr/>
            </a:pPr>
            <a:r>
              <a:rPr lang="en-GB" sz="2000" dirty="0">
                <a:latin typeface="Lucida Sans Typewriter" pitchFamily="49" charset="0"/>
              </a:rPr>
              <a:t>}</a:t>
            </a:r>
          </a:p>
          <a:p>
            <a:pPr marL="0" indent="0" eaLnBrk="1" hangingPunct="1">
              <a:buFontTx/>
              <a:buNone/>
              <a:defRPr/>
            </a:pPr>
            <a:endParaRPr lang="en-GB" sz="2000" dirty="0"/>
          </a:p>
        </p:txBody>
      </p:sp>
      <p:sp>
        <p:nvSpPr>
          <p:cNvPr id="1228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939E787-6E7D-4C08-8431-6FDDDF8243E3}" type="slidenum">
              <a:rPr lang="en-US" altLang="en-US" sz="1400"/>
              <a:pPr>
                <a:spcBef>
                  <a:spcPct val="0"/>
                </a:spcBef>
                <a:buFontTx/>
                <a:buNone/>
              </a:pPr>
              <a:t>64</a:t>
            </a:fld>
            <a:endParaRPr lang="en-US" altLang="en-US" sz="1400"/>
          </a:p>
        </p:txBody>
      </p:sp>
      <p:graphicFrame>
        <p:nvGraphicFramePr>
          <p:cNvPr id="5" name="Table 4"/>
          <p:cNvGraphicFramePr>
            <a:graphicFrameLocks noGrp="1"/>
          </p:cNvGraphicFramePr>
          <p:nvPr/>
        </p:nvGraphicFramePr>
        <p:xfrm>
          <a:off x="479425" y="1803400"/>
          <a:ext cx="1752600" cy="2225676"/>
        </p:xfrm>
        <a:graphic>
          <a:graphicData uri="http://schemas.openxmlformats.org/drawingml/2006/table">
            <a:tbl>
              <a:tblPr firstRow="1" bandRow="1">
                <a:tableStyleId>{5C22544A-7EE6-4342-B048-85BDC9FD1C3A}</a:tableStyleId>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tblGrid>
              <a:tr h="370946">
                <a:tc>
                  <a:txBody>
                    <a:bodyPr/>
                    <a:lstStyle/>
                    <a:p>
                      <a:pPr algn="ctr"/>
                      <a:r>
                        <a:rPr lang="en-US" sz="1800" dirty="0">
                          <a:solidFill>
                            <a:schemeClr val="tx1"/>
                          </a:solidFill>
                        </a:rPr>
                        <a:t>Grade</a:t>
                      </a:r>
                    </a:p>
                  </a:txBody>
                  <a:tcPr marT="45733" marB="45733"/>
                </a:tc>
                <a:tc>
                  <a:txBody>
                    <a:bodyPr/>
                    <a:lstStyle/>
                    <a:p>
                      <a:pPr algn="ctr"/>
                      <a:r>
                        <a:rPr lang="en-US" sz="1800" dirty="0">
                          <a:solidFill>
                            <a:schemeClr val="tx1"/>
                          </a:solidFill>
                        </a:rPr>
                        <a:t>Point</a:t>
                      </a:r>
                    </a:p>
                  </a:txBody>
                  <a:tcPr marT="45733" marB="45733"/>
                </a:tc>
                <a:extLst>
                  <a:ext uri="{0D108BD9-81ED-4DB2-BD59-A6C34878D82A}">
                    <a16:rowId xmlns:a16="http://schemas.microsoft.com/office/drawing/2014/main" val="10000"/>
                  </a:ext>
                </a:extLst>
              </a:tr>
              <a:tr h="370946">
                <a:tc>
                  <a:txBody>
                    <a:bodyPr/>
                    <a:lstStyle/>
                    <a:p>
                      <a:pPr algn="ctr"/>
                      <a:r>
                        <a:rPr lang="en-US" sz="1800" dirty="0"/>
                        <a:t>A</a:t>
                      </a:r>
                    </a:p>
                  </a:txBody>
                  <a:tcPr marT="45733" marB="45733"/>
                </a:tc>
                <a:tc>
                  <a:txBody>
                    <a:bodyPr/>
                    <a:lstStyle/>
                    <a:p>
                      <a:pPr algn="ctr"/>
                      <a:r>
                        <a:rPr lang="en-US" sz="1800" dirty="0"/>
                        <a:t>4.0</a:t>
                      </a:r>
                    </a:p>
                  </a:txBody>
                  <a:tcPr marT="45733" marB="45733"/>
                </a:tc>
                <a:extLst>
                  <a:ext uri="{0D108BD9-81ED-4DB2-BD59-A6C34878D82A}">
                    <a16:rowId xmlns:a16="http://schemas.microsoft.com/office/drawing/2014/main" val="10001"/>
                  </a:ext>
                </a:extLst>
              </a:tr>
              <a:tr h="370946">
                <a:tc>
                  <a:txBody>
                    <a:bodyPr/>
                    <a:lstStyle/>
                    <a:p>
                      <a:pPr algn="ctr"/>
                      <a:r>
                        <a:rPr lang="en-US" sz="1800" dirty="0"/>
                        <a:t>B</a:t>
                      </a:r>
                    </a:p>
                  </a:txBody>
                  <a:tcPr marT="45733" marB="45733"/>
                </a:tc>
                <a:tc>
                  <a:txBody>
                    <a:bodyPr/>
                    <a:lstStyle/>
                    <a:p>
                      <a:pPr algn="ctr"/>
                      <a:r>
                        <a:rPr lang="en-US" sz="1800" dirty="0"/>
                        <a:t>3.0</a:t>
                      </a:r>
                    </a:p>
                  </a:txBody>
                  <a:tcPr marT="45733" marB="45733"/>
                </a:tc>
                <a:extLst>
                  <a:ext uri="{0D108BD9-81ED-4DB2-BD59-A6C34878D82A}">
                    <a16:rowId xmlns:a16="http://schemas.microsoft.com/office/drawing/2014/main" val="10002"/>
                  </a:ext>
                </a:extLst>
              </a:tr>
              <a:tr h="370946">
                <a:tc>
                  <a:txBody>
                    <a:bodyPr/>
                    <a:lstStyle/>
                    <a:p>
                      <a:pPr algn="ctr"/>
                      <a:r>
                        <a:rPr lang="en-US" sz="1800" dirty="0"/>
                        <a:t>C</a:t>
                      </a:r>
                    </a:p>
                  </a:txBody>
                  <a:tcPr marT="45733" marB="45733"/>
                </a:tc>
                <a:tc>
                  <a:txBody>
                    <a:bodyPr/>
                    <a:lstStyle/>
                    <a:p>
                      <a:pPr algn="ctr"/>
                      <a:r>
                        <a:rPr lang="en-US" sz="1800" dirty="0"/>
                        <a:t>2.0</a:t>
                      </a:r>
                    </a:p>
                  </a:txBody>
                  <a:tcPr marT="45733" marB="45733"/>
                </a:tc>
                <a:extLst>
                  <a:ext uri="{0D108BD9-81ED-4DB2-BD59-A6C34878D82A}">
                    <a16:rowId xmlns:a16="http://schemas.microsoft.com/office/drawing/2014/main" val="10003"/>
                  </a:ext>
                </a:extLst>
              </a:tr>
              <a:tr h="370946">
                <a:tc>
                  <a:txBody>
                    <a:bodyPr/>
                    <a:lstStyle/>
                    <a:p>
                      <a:pPr algn="ctr"/>
                      <a:r>
                        <a:rPr lang="en-US" sz="1800" dirty="0"/>
                        <a:t>D</a:t>
                      </a:r>
                    </a:p>
                  </a:txBody>
                  <a:tcPr marT="45733" marB="45733"/>
                </a:tc>
                <a:tc>
                  <a:txBody>
                    <a:bodyPr/>
                    <a:lstStyle/>
                    <a:p>
                      <a:pPr algn="ctr"/>
                      <a:r>
                        <a:rPr lang="en-US" sz="1800" dirty="0"/>
                        <a:t>1.0</a:t>
                      </a:r>
                    </a:p>
                  </a:txBody>
                  <a:tcPr marT="45733" marB="45733"/>
                </a:tc>
                <a:extLst>
                  <a:ext uri="{0D108BD9-81ED-4DB2-BD59-A6C34878D82A}">
                    <a16:rowId xmlns:a16="http://schemas.microsoft.com/office/drawing/2014/main" val="10004"/>
                  </a:ext>
                </a:extLst>
              </a:tr>
              <a:tr h="370946">
                <a:tc>
                  <a:txBody>
                    <a:bodyPr/>
                    <a:lstStyle/>
                    <a:p>
                      <a:pPr algn="ctr"/>
                      <a:r>
                        <a:rPr lang="en-US" sz="1800" dirty="0"/>
                        <a:t>F</a:t>
                      </a:r>
                    </a:p>
                  </a:txBody>
                  <a:tcPr marT="45733" marB="45733"/>
                </a:tc>
                <a:tc>
                  <a:txBody>
                    <a:bodyPr/>
                    <a:lstStyle/>
                    <a:p>
                      <a:pPr algn="ctr"/>
                      <a:r>
                        <a:rPr lang="en-US" sz="1800" dirty="0"/>
                        <a:t>0.0</a:t>
                      </a:r>
                    </a:p>
                  </a:txBody>
                  <a:tcPr marT="45733" marB="45733"/>
                </a:tc>
                <a:extLst>
                  <a:ext uri="{0D108BD9-81ED-4DB2-BD59-A6C34878D82A}">
                    <a16:rowId xmlns:a16="http://schemas.microsoft.com/office/drawing/2014/main" val="10005"/>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Title 1"/>
          <p:cNvSpPr>
            <a:spLocks noGrp="1"/>
          </p:cNvSpPr>
          <p:nvPr>
            <p:ph type="title"/>
          </p:nvPr>
        </p:nvSpPr>
        <p:spPr>
          <a:xfrm>
            <a:off x="6022975" y="274638"/>
            <a:ext cx="2663825" cy="661987"/>
          </a:xfrm>
        </p:spPr>
        <p:txBody>
          <a:bodyPr/>
          <a:lstStyle/>
          <a:p>
            <a:r>
              <a:rPr lang="en-US" altLang="en-US"/>
              <a:t>Example</a:t>
            </a:r>
            <a:endParaRPr lang="en-MY" altLang="en-US"/>
          </a:p>
        </p:txBody>
      </p:sp>
      <p:sp>
        <p:nvSpPr>
          <p:cNvPr id="4" name="Content Placeholder 3"/>
          <p:cNvSpPr>
            <a:spLocks noGrp="1"/>
          </p:cNvSpPr>
          <p:nvPr>
            <p:ph idx="1"/>
          </p:nvPr>
        </p:nvSpPr>
        <p:spPr>
          <a:xfrm>
            <a:off x="457200" y="400050"/>
            <a:ext cx="8229600" cy="5851525"/>
          </a:xfrm>
        </p:spPr>
        <p:txBody>
          <a:bodyPr/>
          <a:lstStyle/>
          <a:p>
            <a:pPr marL="0" indent="0">
              <a:lnSpc>
                <a:spcPct val="80000"/>
              </a:lnSpc>
              <a:buFontTx/>
              <a:buNone/>
              <a:defRPr/>
            </a:pPr>
            <a:r>
              <a:rPr lang="en-MY" sz="1600" dirty="0">
                <a:latin typeface="Lucida Sans Typewriter" pitchFamily="49" charset="0"/>
              </a:rPr>
              <a:t>import </a:t>
            </a:r>
            <a:r>
              <a:rPr lang="en-MY" sz="1600" dirty="0" err="1">
                <a:latin typeface="Lucida Sans Typewriter" pitchFamily="49" charset="0"/>
              </a:rPr>
              <a:t>java.io.IOException</a:t>
            </a:r>
            <a:r>
              <a:rPr lang="en-MY" sz="1600" dirty="0">
                <a:latin typeface="Lucida Sans Typewriter" pitchFamily="49" charset="0"/>
              </a:rPr>
              <a:t>;</a:t>
            </a:r>
          </a:p>
          <a:p>
            <a:pPr marL="0" indent="0">
              <a:lnSpc>
                <a:spcPct val="80000"/>
              </a:lnSpc>
              <a:buFontTx/>
              <a:buNone/>
              <a:defRPr/>
            </a:pPr>
            <a:r>
              <a:rPr lang="en-MY" sz="1600" dirty="0">
                <a:latin typeface="Lucida Sans Typewriter" pitchFamily="49" charset="0"/>
              </a:rPr>
              <a:t>import </a:t>
            </a:r>
            <a:r>
              <a:rPr lang="en-MY" sz="1600" dirty="0" err="1">
                <a:latin typeface="Lucida Sans Typewriter" pitchFamily="49" charset="0"/>
              </a:rPr>
              <a:t>java.util.Scanner</a:t>
            </a:r>
            <a:r>
              <a:rPr lang="en-MY" sz="1600" dirty="0">
                <a:latin typeface="Lucida Sans Typewriter" pitchFamily="49" charset="0"/>
              </a:rPr>
              <a:t>;</a:t>
            </a:r>
          </a:p>
          <a:p>
            <a:pPr marL="0" indent="0">
              <a:lnSpc>
                <a:spcPct val="80000"/>
              </a:lnSpc>
              <a:buFontTx/>
              <a:buNone/>
              <a:defRPr/>
            </a:pPr>
            <a:r>
              <a:rPr lang="en-MY" sz="1600" dirty="0">
                <a:latin typeface="Lucida Sans Typewriter" pitchFamily="49" charset="0"/>
              </a:rPr>
              <a:t>public class </a:t>
            </a:r>
            <a:r>
              <a:rPr lang="en-MY" sz="1600" dirty="0" err="1">
                <a:latin typeface="Lucida Sans Typewriter" pitchFamily="49" charset="0"/>
              </a:rPr>
              <a:t>Grade_Point</a:t>
            </a:r>
            <a:r>
              <a:rPr lang="en-MY" sz="1600" dirty="0">
                <a:latin typeface="Lucida Sans Typewriter" pitchFamily="49" charset="0"/>
              </a:rPr>
              <a:t>{</a:t>
            </a:r>
          </a:p>
          <a:p>
            <a:pPr marL="263525" indent="0">
              <a:lnSpc>
                <a:spcPct val="80000"/>
              </a:lnSpc>
              <a:buFontTx/>
              <a:buNone/>
              <a:defRPr/>
            </a:pPr>
            <a:r>
              <a:rPr lang="en-MY" sz="1600" dirty="0">
                <a:latin typeface="Lucida Sans Typewriter" pitchFamily="49" charset="0"/>
              </a:rPr>
              <a:t>public static void main(String[] </a:t>
            </a:r>
            <a:r>
              <a:rPr lang="en-MY" sz="1600" dirty="0" err="1">
                <a:latin typeface="Lucida Sans Typewriter" pitchFamily="49" charset="0"/>
              </a:rPr>
              <a:t>args</a:t>
            </a:r>
            <a:r>
              <a:rPr lang="en-MY" sz="1600" dirty="0">
                <a:latin typeface="Lucida Sans Typewriter" pitchFamily="49" charset="0"/>
              </a:rPr>
              <a:t>) throws </a:t>
            </a:r>
            <a:r>
              <a:rPr lang="en-MY" sz="1600" dirty="0" err="1">
                <a:latin typeface="Lucida Sans Typewriter" pitchFamily="49" charset="0"/>
              </a:rPr>
              <a:t>IOException</a:t>
            </a:r>
            <a:r>
              <a:rPr lang="en-MY" sz="1600" dirty="0">
                <a:latin typeface="Lucida Sans Typewriter" pitchFamily="49" charset="0"/>
              </a:rPr>
              <a:t> {</a:t>
            </a:r>
          </a:p>
          <a:p>
            <a:pPr marL="628650" indent="0">
              <a:lnSpc>
                <a:spcPct val="80000"/>
              </a:lnSpc>
              <a:buFontTx/>
              <a:buNone/>
              <a:defRPr/>
            </a:pPr>
            <a:r>
              <a:rPr lang="en-MY" sz="1600" dirty="0">
                <a:latin typeface="Lucida Sans Typewriter" pitchFamily="49" charset="0"/>
              </a:rPr>
              <a:t>Scanner input = new Scanner(System.in);</a:t>
            </a:r>
          </a:p>
          <a:p>
            <a:pPr marL="628650" indent="0">
              <a:lnSpc>
                <a:spcPct val="80000"/>
              </a:lnSpc>
              <a:buFontTx/>
              <a:buNone/>
              <a:defRPr/>
            </a:pPr>
            <a:r>
              <a:rPr lang="en-MY" sz="1600" dirty="0" err="1">
                <a:latin typeface="Lucida Sans Typewriter" pitchFamily="49" charset="0"/>
              </a:rPr>
              <a:t>System.out.print</a:t>
            </a:r>
            <a:r>
              <a:rPr lang="en-MY" sz="1600" dirty="0">
                <a:latin typeface="Lucida Sans Typewriter" pitchFamily="49" charset="0"/>
              </a:rPr>
              <a:t>("Enter grade: ");</a:t>
            </a:r>
          </a:p>
          <a:p>
            <a:pPr marL="628650" indent="0">
              <a:lnSpc>
                <a:spcPct val="80000"/>
              </a:lnSpc>
              <a:buFontTx/>
              <a:buNone/>
              <a:defRPr/>
            </a:pPr>
            <a:r>
              <a:rPr lang="en-MY" sz="1600" dirty="0">
                <a:latin typeface="Lucida Sans Typewriter" pitchFamily="49" charset="0"/>
              </a:rPr>
              <a:t>char grade = (char) </a:t>
            </a:r>
            <a:r>
              <a:rPr lang="en-MY" sz="1600" dirty="0" err="1">
                <a:latin typeface="Lucida Sans Typewriter" pitchFamily="49" charset="0"/>
              </a:rPr>
              <a:t>System.in.read</a:t>
            </a:r>
            <a:r>
              <a:rPr lang="en-MY" sz="1600" dirty="0">
                <a:latin typeface="Lucida Sans Typewriter" pitchFamily="49" charset="0"/>
              </a:rPr>
              <a:t>();</a:t>
            </a:r>
          </a:p>
          <a:p>
            <a:pPr marL="628650" indent="0">
              <a:lnSpc>
                <a:spcPct val="80000"/>
              </a:lnSpc>
              <a:buFontTx/>
              <a:buNone/>
              <a:defRPr/>
            </a:pPr>
            <a:r>
              <a:rPr lang="en-MY" sz="1600" dirty="0">
                <a:latin typeface="Lucida Sans Typewriter" pitchFamily="49" charset="0"/>
              </a:rPr>
              <a:t>double point;</a:t>
            </a:r>
          </a:p>
          <a:p>
            <a:pPr marL="628650" indent="0">
              <a:lnSpc>
                <a:spcPct val="80000"/>
              </a:lnSpc>
              <a:buFontTx/>
              <a:buNone/>
              <a:defRPr/>
            </a:pPr>
            <a:r>
              <a:rPr lang="en-MY" sz="1600" dirty="0">
                <a:latin typeface="Lucida Sans Typewriter" pitchFamily="49" charset="0"/>
              </a:rPr>
              <a:t>switch (grade) {</a:t>
            </a:r>
          </a:p>
          <a:p>
            <a:pPr marL="982663" indent="0">
              <a:lnSpc>
                <a:spcPct val="80000"/>
              </a:lnSpc>
              <a:buFontTx/>
              <a:buNone/>
              <a:defRPr/>
            </a:pPr>
            <a:r>
              <a:rPr lang="en-MY" sz="1600" dirty="0">
                <a:latin typeface="Lucida Sans Typewriter" pitchFamily="49" charset="0"/>
              </a:rPr>
              <a:t>case 'A' : point = 4.0;</a:t>
            </a:r>
          </a:p>
          <a:p>
            <a:pPr marL="2332038" indent="0">
              <a:lnSpc>
                <a:spcPct val="80000"/>
              </a:lnSpc>
              <a:buFontTx/>
              <a:buNone/>
              <a:defRPr/>
            </a:pPr>
            <a:r>
              <a:rPr lang="en-MY" sz="1600" dirty="0">
                <a:latin typeface="Lucida Sans Typewriter" pitchFamily="49" charset="0"/>
              </a:rPr>
              <a:t>break;</a:t>
            </a:r>
          </a:p>
          <a:p>
            <a:pPr marL="982663" indent="0">
              <a:lnSpc>
                <a:spcPct val="80000"/>
              </a:lnSpc>
              <a:buFontTx/>
              <a:buNone/>
              <a:defRPr/>
            </a:pPr>
            <a:r>
              <a:rPr lang="en-MY" sz="1600" dirty="0">
                <a:latin typeface="Lucida Sans Typewriter" pitchFamily="49" charset="0"/>
              </a:rPr>
              <a:t>case 'B' : point = 3.0;</a:t>
            </a:r>
          </a:p>
          <a:p>
            <a:pPr marL="2332038" indent="0">
              <a:lnSpc>
                <a:spcPct val="80000"/>
              </a:lnSpc>
              <a:buFontTx/>
              <a:buNone/>
              <a:defRPr/>
            </a:pPr>
            <a:r>
              <a:rPr lang="en-MY" sz="1600" dirty="0">
                <a:latin typeface="Lucida Sans Typewriter" pitchFamily="49" charset="0"/>
              </a:rPr>
              <a:t>break;</a:t>
            </a:r>
          </a:p>
          <a:p>
            <a:pPr marL="982663" indent="0">
              <a:lnSpc>
                <a:spcPct val="80000"/>
              </a:lnSpc>
              <a:buFontTx/>
              <a:buNone/>
              <a:defRPr/>
            </a:pPr>
            <a:r>
              <a:rPr lang="en-MY" sz="1600" dirty="0">
                <a:latin typeface="Lucida Sans Typewriter" pitchFamily="49" charset="0"/>
              </a:rPr>
              <a:t>case 'C' : point = 2.0;</a:t>
            </a:r>
          </a:p>
          <a:p>
            <a:pPr marL="2332038" indent="0">
              <a:lnSpc>
                <a:spcPct val="80000"/>
              </a:lnSpc>
              <a:buFontTx/>
              <a:buNone/>
              <a:defRPr/>
            </a:pPr>
            <a:r>
              <a:rPr lang="en-MY" sz="1600" dirty="0">
                <a:latin typeface="Lucida Sans Typewriter" pitchFamily="49" charset="0"/>
              </a:rPr>
              <a:t>break;</a:t>
            </a:r>
          </a:p>
          <a:p>
            <a:pPr marL="982663" indent="0">
              <a:lnSpc>
                <a:spcPct val="80000"/>
              </a:lnSpc>
              <a:buFontTx/>
              <a:buNone/>
              <a:defRPr/>
            </a:pPr>
            <a:r>
              <a:rPr lang="en-MY" sz="1600" dirty="0">
                <a:latin typeface="Lucida Sans Typewriter" pitchFamily="49" charset="0"/>
              </a:rPr>
              <a:t>case 'D' : point = 1.0;</a:t>
            </a:r>
          </a:p>
          <a:p>
            <a:pPr marL="2332038" indent="0">
              <a:lnSpc>
                <a:spcPct val="80000"/>
              </a:lnSpc>
              <a:buFontTx/>
              <a:buNone/>
              <a:defRPr/>
            </a:pPr>
            <a:r>
              <a:rPr lang="en-MY" sz="1600" dirty="0">
                <a:latin typeface="Lucida Sans Typewriter" pitchFamily="49" charset="0"/>
              </a:rPr>
              <a:t>break;</a:t>
            </a:r>
          </a:p>
          <a:p>
            <a:pPr marL="982663" indent="0">
              <a:lnSpc>
                <a:spcPct val="80000"/>
              </a:lnSpc>
              <a:buFontTx/>
              <a:buNone/>
              <a:defRPr/>
            </a:pPr>
            <a:r>
              <a:rPr lang="en-MY" sz="1600" dirty="0">
                <a:latin typeface="Lucida Sans Typewriter" pitchFamily="49" charset="0"/>
              </a:rPr>
              <a:t>case ‘F' : point = 0.0;</a:t>
            </a:r>
          </a:p>
          <a:p>
            <a:pPr marL="2332038" indent="0">
              <a:lnSpc>
                <a:spcPct val="80000"/>
              </a:lnSpc>
              <a:buFontTx/>
              <a:buNone/>
              <a:defRPr/>
            </a:pPr>
            <a:r>
              <a:rPr lang="en-MY" sz="1600" dirty="0">
                <a:latin typeface="Lucida Sans Typewriter" pitchFamily="49" charset="0"/>
              </a:rPr>
              <a:t>break;</a:t>
            </a:r>
          </a:p>
          <a:p>
            <a:pPr marL="982663" indent="0">
              <a:lnSpc>
                <a:spcPct val="80000"/>
              </a:lnSpc>
              <a:buFontTx/>
              <a:buNone/>
              <a:defRPr/>
            </a:pPr>
            <a:r>
              <a:rPr lang="en-MY" sz="1600" dirty="0">
                <a:latin typeface="Lucida Sans Typewriter" pitchFamily="49" charset="0"/>
              </a:rPr>
              <a:t>default : </a:t>
            </a:r>
            <a:r>
              <a:rPr lang="en-MY" sz="1600" dirty="0" err="1">
                <a:latin typeface="Lucida Sans Typewriter" pitchFamily="49" charset="0"/>
              </a:rPr>
              <a:t>System.out.println</a:t>
            </a:r>
            <a:r>
              <a:rPr lang="en-MY" sz="1600" dirty="0">
                <a:latin typeface="Lucida Sans Typewriter" pitchFamily="49" charset="0"/>
              </a:rPr>
              <a:t>(“Grade unknown");</a:t>
            </a:r>
          </a:p>
          <a:p>
            <a:pPr marL="628650" indent="0">
              <a:lnSpc>
                <a:spcPct val="80000"/>
              </a:lnSpc>
              <a:buFontTx/>
              <a:buNone/>
              <a:defRPr/>
            </a:pPr>
            <a:r>
              <a:rPr lang="en-MY" sz="1600" dirty="0">
                <a:latin typeface="Lucida Sans Typewriter" pitchFamily="49" charset="0"/>
              </a:rPr>
              <a:t>}</a:t>
            </a:r>
          </a:p>
          <a:p>
            <a:pPr marL="628650" indent="0">
              <a:lnSpc>
                <a:spcPct val="80000"/>
              </a:lnSpc>
              <a:buFontTx/>
              <a:buNone/>
              <a:defRPr/>
            </a:pPr>
            <a:r>
              <a:rPr lang="en-MY" sz="1600" dirty="0" err="1">
                <a:latin typeface="Lucida Sans Typewriter" pitchFamily="49" charset="0"/>
              </a:rPr>
              <a:t>System.out.print</a:t>
            </a:r>
            <a:r>
              <a:rPr lang="en-MY" sz="1600" dirty="0">
                <a:latin typeface="Lucida Sans Typewriter" pitchFamily="49" charset="0"/>
              </a:rPr>
              <a:t>("Point : " + point);</a:t>
            </a:r>
          </a:p>
          <a:p>
            <a:pPr marL="263525" indent="0">
              <a:lnSpc>
                <a:spcPct val="80000"/>
              </a:lnSpc>
              <a:buFontTx/>
              <a:buNone/>
              <a:defRPr/>
            </a:pPr>
            <a:r>
              <a:rPr lang="en-MY" sz="1600" dirty="0">
                <a:latin typeface="Lucida Sans Typewriter" pitchFamily="49" charset="0"/>
              </a:rPr>
              <a:t>}</a:t>
            </a:r>
          </a:p>
          <a:p>
            <a:pPr marL="0" indent="0">
              <a:lnSpc>
                <a:spcPct val="80000"/>
              </a:lnSpc>
              <a:buFontTx/>
              <a:buNone/>
              <a:defRPr/>
            </a:pPr>
            <a:r>
              <a:rPr lang="en-MY" sz="1600" dirty="0">
                <a:latin typeface="Lucida Sans Typewriter" pitchFamily="49" charset="0"/>
              </a:rPr>
              <a:t>}</a:t>
            </a:r>
          </a:p>
          <a:p>
            <a:pPr marL="0" indent="0">
              <a:lnSpc>
                <a:spcPct val="80000"/>
              </a:lnSpc>
              <a:buFontTx/>
              <a:buNone/>
              <a:defRPr/>
            </a:pPr>
            <a:endParaRPr lang="en-MY" sz="1600" dirty="0">
              <a:latin typeface="Lucida Sans Typewriter" pitchFamily="49" charset="0"/>
            </a:endParaRPr>
          </a:p>
        </p:txBody>
      </p:sp>
      <p:sp>
        <p:nvSpPr>
          <p:cNvPr id="12390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739F5FE-8EB4-491B-9739-3A81B2C5089E}" type="slidenum">
              <a:rPr lang="en-US" altLang="en-US" sz="1400"/>
              <a:pPr>
                <a:spcBef>
                  <a:spcPct val="0"/>
                </a:spcBef>
                <a:buFontTx/>
                <a:buNone/>
              </a:pPr>
              <a:t>65</a:t>
            </a:fld>
            <a:endParaRPr lang="en-US" altLang="en-US" sz="1400"/>
          </a:p>
        </p:txBody>
      </p:sp>
      <p:sp>
        <p:nvSpPr>
          <p:cNvPr id="123909" name="TextBox 4"/>
          <p:cNvSpPr txBox="1">
            <a:spLocks noChangeArrowheads="1"/>
          </p:cNvSpPr>
          <p:nvPr/>
        </p:nvSpPr>
        <p:spPr bwMode="auto">
          <a:xfrm>
            <a:off x="5749925" y="3451225"/>
            <a:ext cx="27876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FF0000"/>
                </a:solidFill>
              </a:rPr>
              <a:t>What happen if the user entered ‘a’ instead of ‘A’?</a:t>
            </a:r>
            <a:endParaRPr lang="en-MY" altLang="en-US" sz="2400">
              <a:solidFill>
                <a:srgbClr val="FF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Title 1"/>
          <p:cNvSpPr>
            <a:spLocks noGrp="1"/>
          </p:cNvSpPr>
          <p:nvPr>
            <p:ph type="title"/>
          </p:nvPr>
        </p:nvSpPr>
        <p:spPr>
          <a:xfrm>
            <a:off x="6022975" y="274638"/>
            <a:ext cx="2663825" cy="661987"/>
          </a:xfrm>
        </p:spPr>
        <p:txBody>
          <a:bodyPr/>
          <a:lstStyle/>
          <a:p>
            <a:r>
              <a:rPr lang="en-US" altLang="en-US"/>
              <a:t>Example</a:t>
            </a:r>
            <a:endParaRPr lang="en-MY" altLang="en-US"/>
          </a:p>
        </p:txBody>
      </p:sp>
      <p:sp>
        <p:nvSpPr>
          <p:cNvPr id="4" name="Content Placeholder 3"/>
          <p:cNvSpPr>
            <a:spLocks noGrp="1"/>
          </p:cNvSpPr>
          <p:nvPr>
            <p:ph idx="1"/>
          </p:nvPr>
        </p:nvSpPr>
        <p:spPr>
          <a:xfrm>
            <a:off x="457200" y="1725295"/>
            <a:ext cx="8229600" cy="4103688"/>
          </a:xfrm>
        </p:spPr>
        <p:txBody>
          <a:bodyPr/>
          <a:lstStyle/>
          <a:p>
            <a:pPr marL="0" indent="0" eaLnBrk="1" hangingPunct="1">
              <a:buFontTx/>
              <a:buNone/>
              <a:defRPr/>
            </a:pPr>
            <a:r>
              <a:rPr lang="en-GB" sz="2000" dirty="0">
                <a:latin typeface="Lucida Sans Typewriter" pitchFamily="49" charset="0"/>
              </a:rPr>
              <a:t>switch(grade){</a:t>
            </a:r>
          </a:p>
          <a:p>
            <a:pPr marL="446088" indent="0" eaLnBrk="1" hangingPunct="1">
              <a:buFontTx/>
              <a:buNone/>
              <a:defRPr/>
            </a:pPr>
            <a:r>
              <a:rPr lang="en-GB" sz="2000" dirty="0">
                <a:latin typeface="Lucida Sans Typewriter" pitchFamily="49" charset="0"/>
              </a:rPr>
              <a:t>case ‘A’: case ‘a’: point = 4.0;</a:t>
            </a:r>
          </a:p>
          <a:p>
            <a:pPr marL="3497263" indent="0" eaLnBrk="1" hangingPunct="1">
              <a:buFontTx/>
              <a:buNone/>
              <a:defRPr/>
            </a:pPr>
            <a:r>
              <a:rPr lang="en-GB" sz="2000" dirty="0">
                <a:latin typeface="Lucida Sans Typewriter" pitchFamily="49" charset="0"/>
              </a:rPr>
              <a:t>break;</a:t>
            </a:r>
          </a:p>
          <a:p>
            <a:pPr marL="446088" indent="0" eaLnBrk="1" hangingPunct="1">
              <a:buFontTx/>
              <a:buNone/>
              <a:defRPr/>
            </a:pPr>
            <a:r>
              <a:rPr lang="en-GB" sz="2000" dirty="0">
                <a:latin typeface="Lucida Sans Typewriter" pitchFamily="49" charset="0"/>
              </a:rPr>
              <a:t>case ‘B’: case ‘b’: point = 3.0;</a:t>
            </a:r>
          </a:p>
          <a:p>
            <a:pPr marL="3497263" indent="0" eaLnBrk="1" hangingPunct="1">
              <a:buFontTx/>
              <a:buNone/>
              <a:defRPr/>
            </a:pPr>
            <a:r>
              <a:rPr lang="en-GB" sz="2000" dirty="0">
                <a:latin typeface="Lucida Sans Typewriter" pitchFamily="49" charset="0"/>
              </a:rPr>
              <a:t>break;</a:t>
            </a:r>
          </a:p>
          <a:p>
            <a:pPr marL="446088" indent="0" eaLnBrk="1" hangingPunct="1">
              <a:buFontTx/>
              <a:buNone/>
              <a:defRPr/>
            </a:pPr>
            <a:r>
              <a:rPr lang="en-GB" sz="2000" dirty="0">
                <a:latin typeface="Lucida Sans Typewriter" pitchFamily="49" charset="0"/>
              </a:rPr>
              <a:t>case ‘C’: case ‘c’: point = 2.0;</a:t>
            </a:r>
          </a:p>
          <a:p>
            <a:pPr marL="3497263" indent="0" eaLnBrk="1" hangingPunct="1">
              <a:buFontTx/>
              <a:buNone/>
              <a:defRPr/>
            </a:pPr>
            <a:r>
              <a:rPr lang="en-GB" sz="2000" dirty="0">
                <a:latin typeface="Lucida Sans Typewriter" pitchFamily="49" charset="0"/>
              </a:rPr>
              <a:t>break;</a:t>
            </a:r>
          </a:p>
          <a:p>
            <a:pPr marL="446088" indent="0" eaLnBrk="1" hangingPunct="1">
              <a:buFontTx/>
              <a:buNone/>
              <a:defRPr/>
            </a:pPr>
            <a:r>
              <a:rPr lang="en-GB" sz="2000" dirty="0">
                <a:latin typeface="Lucida Sans Typewriter" pitchFamily="49" charset="0"/>
              </a:rPr>
              <a:t>case ‘D’: case ‘d’: point = 1.0;</a:t>
            </a:r>
          </a:p>
          <a:p>
            <a:pPr marL="3497263" indent="0" eaLnBrk="1" hangingPunct="1">
              <a:buFontTx/>
              <a:buNone/>
              <a:defRPr/>
            </a:pPr>
            <a:r>
              <a:rPr lang="en-GB" sz="2000" dirty="0">
                <a:latin typeface="Lucida Sans Typewriter" pitchFamily="49" charset="0"/>
              </a:rPr>
              <a:t>break;</a:t>
            </a:r>
          </a:p>
          <a:p>
            <a:pPr marL="446088" indent="0" eaLnBrk="1" hangingPunct="1">
              <a:buFontTx/>
              <a:buNone/>
              <a:defRPr/>
            </a:pPr>
            <a:r>
              <a:rPr lang="en-GB" sz="2000" dirty="0">
                <a:latin typeface="Lucida Sans Typewriter" pitchFamily="49" charset="0"/>
              </a:rPr>
              <a:t>case ‘F’: case ‘f’: point = 0.0;</a:t>
            </a:r>
          </a:p>
          <a:p>
            <a:pPr marL="0" indent="0" eaLnBrk="1" hangingPunct="1">
              <a:buFontTx/>
              <a:buNone/>
              <a:defRPr/>
            </a:pPr>
            <a:r>
              <a:rPr lang="en-GB" sz="2000" dirty="0">
                <a:latin typeface="Lucida Sans Typewriter" pitchFamily="49" charset="0"/>
              </a:rPr>
              <a:t>		 	     break;</a:t>
            </a:r>
          </a:p>
          <a:p>
            <a:pPr marL="0" indent="0" eaLnBrk="1" hangingPunct="1">
              <a:buNone/>
              <a:defRPr/>
            </a:pPr>
            <a:r>
              <a:rPr lang="en-MY" sz="2000" dirty="0">
                <a:latin typeface="Lucida Sans Typewriter" pitchFamily="49" charset="0"/>
              </a:rPr>
              <a:t>   default : </a:t>
            </a:r>
            <a:r>
              <a:rPr lang="en-MY" sz="2000" dirty="0" err="1">
                <a:latin typeface="Lucida Sans Typewriter" pitchFamily="49" charset="0"/>
              </a:rPr>
              <a:t>System.out.println</a:t>
            </a:r>
            <a:r>
              <a:rPr lang="en-MY" sz="2000" dirty="0">
                <a:latin typeface="Lucida Sans Typewriter" pitchFamily="49" charset="0"/>
              </a:rPr>
              <a:t>(“Grade unknown");</a:t>
            </a:r>
          </a:p>
          <a:p>
            <a:pPr marL="0" indent="0" eaLnBrk="1" hangingPunct="1">
              <a:buFontTx/>
              <a:buNone/>
              <a:defRPr/>
            </a:pPr>
            <a:r>
              <a:rPr lang="en-GB" sz="2000" dirty="0">
                <a:latin typeface="Lucida Sans Typewriter" pitchFamily="49" charset="0"/>
              </a:rPr>
              <a:t>}</a:t>
            </a:r>
          </a:p>
          <a:p>
            <a:pPr marL="0" indent="0">
              <a:buFontTx/>
              <a:buNone/>
              <a:defRPr/>
            </a:pPr>
            <a:endParaRPr lang="en-MY" sz="2000" dirty="0">
              <a:latin typeface="Lucida Sans Typewriter" pitchFamily="49" charset="0"/>
            </a:endParaRPr>
          </a:p>
        </p:txBody>
      </p:sp>
      <p:sp>
        <p:nvSpPr>
          <p:cNvPr id="124932"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ACE0825-B489-456F-A808-44A3CF5880E9}" type="slidenum">
              <a:rPr lang="en-US" altLang="en-US" sz="1400"/>
              <a:pPr>
                <a:spcBef>
                  <a:spcPct val="0"/>
                </a:spcBef>
                <a:buFontTx/>
                <a:buNone/>
              </a:pPr>
              <a:t>66</a:t>
            </a:fld>
            <a:endParaRPr lang="en-US" altLang="en-US" sz="1400"/>
          </a:p>
        </p:txBody>
      </p:sp>
      <p:sp>
        <p:nvSpPr>
          <p:cNvPr id="124933" name="TextBox 4"/>
          <p:cNvSpPr txBox="1">
            <a:spLocks noChangeArrowheads="1"/>
          </p:cNvSpPr>
          <p:nvPr/>
        </p:nvSpPr>
        <p:spPr bwMode="auto">
          <a:xfrm>
            <a:off x="457200" y="675074"/>
            <a:ext cx="50180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dirty="0"/>
              <a:t>We can include both uppercase and lowercase letters in the case.</a:t>
            </a:r>
            <a:endParaRPr lang="en-MY" altLang="en-US" sz="2000" dirty="0"/>
          </a:p>
        </p:txBody>
      </p:sp>
      <p:sp>
        <p:nvSpPr>
          <p:cNvPr id="124934" name="Rectangular Callout 5"/>
          <p:cNvSpPr>
            <a:spLocks noChangeArrowheads="1"/>
          </p:cNvSpPr>
          <p:nvPr/>
        </p:nvSpPr>
        <p:spPr bwMode="auto">
          <a:xfrm>
            <a:off x="4857751" y="1340486"/>
            <a:ext cx="4051300" cy="617537"/>
          </a:xfrm>
          <a:prstGeom prst="wedgeRectCallout">
            <a:avLst>
              <a:gd name="adj1" fmla="val -79824"/>
              <a:gd name="adj2" fmla="val 67000"/>
            </a:avLst>
          </a:prstGeom>
          <a:solidFill>
            <a:schemeClr val="accent1"/>
          </a:solidFill>
          <a:ln w="12700" algn="ctr">
            <a:solidFill>
              <a:schemeClr val="tx1"/>
            </a:solidFill>
            <a:round/>
            <a:headEnd type="none" w="sm" len="sm"/>
            <a:tailEnd type="none" w="sm" len="sm"/>
          </a:ln>
          <a:effectLst>
            <a:prstShdw prst="shdw17" dist="17961" dir="2700000">
              <a:schemeClr val="bg2"/>
            </a:prstShdw>
          </a:effec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Equivalent to</a:t>
            </a:r>
          </a:p>
          <a:p>
            <a:pPr eaLnBrk="1" hangingPunct="1">
              <a:spcBef>
                <a:spcPct val="0"/>
              </a:spcBef>
              <a:buFontTx/>
              <a:buNone/>
            </a:pPr>
            <a:r>
              <a:rPr lang="en-US" altLang="en-US" sz="1600">
                <a:latin typeface="Lucida Sans Typewriter" panose="020B0509030504030204" pitchFamily="49" charset="0"/>
              </a:rPr>
              <a:t>if (grade==‘A’) || (grade==‘a’)</a:t>
            </a:r>
            <a:endParaRPr lang="en-MY" altLang="en-US" sz="1600">
              <a:latin typeface="Lucida Sans Typewriter" panose="020B0509030504030204" pitchFamily="49"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lIns="92075" tIns="46038" rIns="92075" bIns="46038"/>
          <a:lstStyle/>
          <a:p>
            <a:pPr eaLnBrk="1" hangingPunct="1"/>
            <a:r>
              <a:rPr lang="en-GB" altLang="en-US"/>
              <a:t>Exercise</a:t>
            </a:r>
          </a:p>
        </p:txBody>
      </p:sp>
      <p:sp>
        <p:nvSpPr>
          <p:cNvPr id="125955" name="Rectangle 3"/>
          <p:cNvSpPr>
            <a:spLocks noGrp="1" noChangeArrowheads="1"/>
          </p:cNvSpPr>
          <p:nvPr>
            <p:ph type="body" idx="1"/>
          </p:nvPr>
        </p:nvSpPr>
        <p:spPr>
          <a:xfrm>
            <a:off x="708025" y="4537075"/>
            <a:ext cx="7875588" cy="1635125"/>
          </a:xfrm>
        </p:spPr>
        <p:txBody>
          <a:bodyPr lIns="92075" tIns="46038" rIns="92075" bIns="46038"/>
          <a:lstStyle/>
          <a:p>
            <a:pPr marL="0" indent="0" eaLnBrk="1" hangingPunct="1">
              <a:buFontTx/>
              <a:buNone/>
            </a:pPr>
            <a:r>
              <a:rPr lang="en-GB" altLang="en-US" sz="2400" dirty="0"/>
              <a:t>Write a </a:t>
            </a:r>
            <a:r>
              <a:rPr lang="en-GB" altLang="en-US" sz="2400" dirty="0">
                <a:solidFill>
                  <a:srgbClr val="FF0000"/>
                </a:solidFill>
              </a:rPr>
              <a:t>switch</a:t>
            </a:r>
            <a:r>
              <a:rPr lang="en-GB" altLang="en-US" sz="2400" dirty="0"/>
              <a:t> statement to print the specialization based on the code entered.</a:t>
            </a:r>
          </a:p>
          <a:p>
            <a:pPr marL="0" indent="0" eaLnBrk="1" hangingPunct="1">
              <a:buFontTx/>
              <a:buNone/>
            </a:pPr>
            <a:endParaRPr lang="en-GB" altLang="en-US" sz="2400" dirty="0"/>
          </a:p>
        </p:txBody>
      </p:sp>
      <p:sp>
        <p:nvSpPr>
          <p:cNvPr id="1259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3352FB9-E98C-44BE-BC3C-B6DB0C8264E8}" type="slidenum">
              <a:rPr lang="en-US" altLang="en-US" sz="1400"/>
              <a:pPr>
                <a:spcBef>
                  <a:spcPct val="0"/>
                </a:spcBef>
                <a:buFontTx/>
                <a:buNone/>
              </a:pPr>
              <a:t>67</a:t>
            </a:fld>
            <a:endParaRPr lang="en-US" altLang="en-US" sz="1400"/>
          </a:p>
        </p:txBody>
      </p:sp>
      <p:graphicFrame>
        <p:nvGraphicFramePr>
          <p:cNvPr id="5" name="Table 4"/>
          <p:cNvGraphicFramePr>
            <a:graphicFrameLocks noGrp="1"/>
          </p:cNvGraphicFramePr>
          <p:nvPr/>
        </p:nvGraphicFramePr>
        <p:xfrm>
          <a:off x="1851025" y="1746250"/>
          <a:ext cx="5395913" cy="2286020"/>
        </p:xfrm>
        <a:graphic>
          <a:graphicData uri="http://schemas.openxmlformats.org/drawingml/2006/table">
            <a:tbl>
              <a:tblPr firstRow="1" bandRow="1">
                <a:tableStyleId>{EB9631B5-78F2-41C9-869B-9F39066F8104}</a:tableStyleId>
              </a:tblPr>
              <a:tblGrid>
                <a:gridCol w="1509486">
                  <a:extLst>
                    <a:ext uri="{9D8B030D-6E8A-4147-A177-3AD203B41FA5}">
                      <a16:colId xmlns:a16="http://schemas.microsoft.com/office/drawing/2014/main" val="20000"/>
                    </a:ext>
                  </a:extLst>
                </a:gridCol>
                <a:gridCol w="3886427">
                  <a:extLst>
                    <a:ext uri="{9D8B030D-6E8A-4147-A177-3AD203B41FA5}">
                      <a16:colId xmlns:a16="http://schemas.microsoft.com/office/drawing/2014/main" val="20001"/>
                    </a:ext>
                  </a:extLst>
                </a:gridCol>
              </a:tblGrid>
              <a:tr h="457200">
                <a:tc>
                  <a:txBody>
                    <a:bodyPr/>
                    <a:lstStyle/>
                    <a:p>
                      <a:pPr algn="ctr"/>
                      <a:r>
                        <a:rPr lang="en-US" sz="2400" dirty="0"/>
                        <a:t>Code</a:t>
                      </a:r>
                      <a:endParaRPr lang="en-US" sz="2400" dirty="0">
                        <a:solidFill>
                          <a:schemeClr val="tx1"/>
                        </a:solidFill>
                      </a:endParaRPr>
                    </a:p>
                  </a:txBody>
                  <a:tcPr marL="91445" marR="91445" marT="45722" marB="45722"/>
                </a:tc>
                <a:tc>
                  <a:txBody>
                    <a:bodyPr/>
                    <a:lstStyle/>
                    <a:p>
                      <a:pPr algn="ctr"/>
                      <a:r>
                        <a:rPr lang="en-US" sz="2400" dirty="0"/>
                        <a:t>Specialization</a:t>
                      </a:r>
                      <a:endParaRPr lang="en-US" sz="2400" dirty="0">
                        <a:solidFill>
                          <a:schemeClr val="tx1"/>
                        </a:solidFill>
                      </a:endParaRPr>
                    </a:p>
                  </a:txBody>
                  <a:tcPr marL="91445" marR="91445" marT="45722" marB="45722"/>
                </a:tc>
                <a:extLst>
                  <a:ext uri="{0D108BD9-81ED-4DB2-BD59-A6C34878D82A}">
                    <a16:rowId xmlns:a16="http://schemas.microsoft.com/office/drawing/2014/main" val="10000"/>
                  </a:ext>
                </a:extLst>
              </a:tr>
              <a:tr h="457200">
                <a:tc>
                  <a:txBody>
                    <a:bodyPr/>
                    <a:lstStyle/>
                    <a:p>
                      <a:pPr algn="ctr"/>
                      <a:r>
                        <a:rPr lang="en-US" sz="2400" dirty="0"/>
                        <a:t>480</a:t>
                      </a:r>
                    </a:p>
                  </a:txBody>
                  <a:tcPr marL="91445" marR="91445" marT="45722" marB="45722"/>
                </a:tc>
                <a:tc>
                  <a:txBody>
                    <a:bodyPr/>
                    <a:lstStyle/>
                    <a:p>
                      <a:pPr algn="ctr"/>
                      <a:r>
                        <a:rPr lang="en-US" sz="2400" dirty="0"/>
                        <a:t>Multimedia</a:t>
                      </a:r>
                    </a:p>
                  </a:txBody>
                  <a:tcPr marL="91445" marR="91445" marT="45722" marB="45722"/>
                </a:tc>
                <a:extLst>
                  <a:ext uri="{0D108BD9-81ED-4DB2-BD59-A6C34878D82A}">
                    <a16:rowId xmlns:a16="http://schemas.microsoft.com/office/drawing/2014/main" val="10001"/>
                  </a:ext>
                </a:extLst>
              </a:tr>
              <a:tr h="457200">
                <a:tc>
                  <a:txBody>
                    <a:bodyPr/>
                    <a:lstStyle/>
                    <a:p>
                      <a:pPr algn="ctr"/>
                      <a:r>
                        <a:rPr lang="en-US" sz="2400" dirty="0"/>
                        <a:t>481</a:t>
                      </a:r>
                    </a:p>
                  </a:txBody>
                  <a:tcPr marL="91445" marR="91445" marT="45722" marB="45722"/>
                </a:tc>
                <a:tc>
                  <a:txBody>
                    <a:bodyPr/>
                    <a:lstStyle/>
                    <a:p>
                      <a:pPr algn="ctr"/>
                      <a:r>
                        <a:rPr lang="en-US" sz="2400" dirty="0"/>
                        <a:t>Computer System</a:t>
                      </a:r>
                    </a:p>
                  </a:txBody>
                  <a:tcPr marL="91445" marR="91445" marT="45722" marB="45722"/>
                </a:tc>
                <a:extLst>
                  <a:ext uri="{0D108BD9-81ED-4DB2-BD59-A6C34878D82A}">
                    <a16:rowId xmlns:a16="http://schemas.microsoft.com/office/drawing/2014/main" val="10002"/>
                  </a:ext>
                </a:extLst>
              </a:tr>
              <a:tr h="457200">
                <a:tc>
                  <a:txBody>
                    <a:bodyPr/>
                    <a:lstStyle/>
                    <a:p>
                      <a:pPr algn="ctr"/>
                      <a:r>
                        <a:rPr lang="en-US" sz="2400" dirty="0"/>
                        <a:t>482</a:t>
                      </a:r>
                    </a:p>
                  </a:txBody>
                  <a:tcPr marL="91445" marR="91445" marT="45722" marB="45722"/>
                </a:tc>
                <a:tc>
                  <a:txBody>
                    <a:bodyPr/>
                    <a:lstStyle/>
                    <a:p>
                      <a:pPr algn="ctr"/>
                      <a:r>
                        <a:rPr lang="en-US" sz="2400" dirty="0"/>
                        <a:t>Software Engineering</a:t>
                      </a:r>
                    </a:p>
                  </a:txBody>
                  <a:tcPr marL="91445" marR="91445" marT="45722" marB="45722"/>
                </a:tc>
                <a:extLst>
                  <a:ext uri="{0D108BD9-81ED-4DB2-BD59-A6C34878D82A}">
                    <a16:rowId xmlns:a16="http://schemas.microsoft.com/office/drawing/2014/main" val="10003"/>
                  </a:ext>
                </a:extLst>
              </a:tr>
              <a:tr h="457200">
                <a:tc>
                  <a:txBody>
                    <a:bodyPr/>
                    <a:lstStyle/>
                    <a:p>
                      <a:pPr algn="ctr"/>
                      <a:r>
                        <a:rPr lang="en-US" sz="2400" dirty="0"/>
                        <a:t>483</a:t>
                      </a:r>
                    </a:p>
                  </a:txBody>
                  <a:tcPr marL="91445" marR="91445" marT="45722" marB="45722"/>
                </a:tc>
                <a:tc>
                  <a:txBody>
                    <a:bodyPr/>
                    <a:lstStyle/>
                    <a:p>
                      <a:pPr algn="ctr"/>
                      <a:r>
                        <a:rPr lang="en-US" sz="2400" dirty="0"/>
                        <a:t>Computer Network</a:t>
                      </a:r>
                    </a:p>
                  </a:txBody>
                  <a:tcPr marL="91445" marR="91445" marT="45722" marB="45722"/>
                </a:tc>
                <a:extLst>
                  <a:ext uri="{0D108BD9-81ED-4DB2-BD59-A6C34878D82A}">
                    <a16:rowId xmlns:a16="http://schemas.microsoft.com/office/drawing/2014/main" val="10004"/>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020BA990-9E55-4346-A119-570A35365407}" type="slidenum">
              <a:rPr lang="en-US" altLang="en-US" sz="1400"/>
              <a:pPr algn="ctr">
                <a:spcBef>
                  <a:spcPct val="0"/>
                </a:spcBef>
                <a:buFontTx/>
                <a:buNone/>
              </a:pPr>
              <a:t>68</a:t>
            </a:fld>
            <a:endParaRPr lang="en-US" altLang="en-US" sz="1400"/>
          </a:p>
        </p:txBody>
      </p:sp>
      <p:sp>
        <p:nvSpPr>
          <p:cNvPr id="126979" name="Rectangle 2"/>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126980"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26981" name="Text Box 4"/>
          <p:cNvSpPr txBox="1">
            <a:spLocks noChangeArrowheads="1"/>
          </p:cNvSpPr>
          <p:nvPr/>
        </p:nvSpPr>
        <p:spPr bwMode="auto">
          <a:xfrm>
            <a:off x="385763" y="2238375"/>
            <a:ext cx="6726237"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2400">
                <a:solidFill>
                  <a:schemeClr val="bg2"/>
                </a:solidFill>
                <a:ea typeface="Times New Roman" panose="02020603050405020304" pitchFamily="18" charset="0"/>
                <a:cs typeface="Courier New" panose="02070309020205020404" pitchFamily="49" charset="0"/>
              </a:rPr>
              <a:t> </a:t>
            </a:r>
          </a:p>
        </p:txBody>
      </p:sp>
      <p:sp>
        <p:nvSpPr>
          <p:cNvPr id="126982" name="Rectangle 6"/>
          <p:cNvSpPr>
            <a:spLocks noChangeArrowheads="1"/>
          </p:cNvSpPr>
          <p:nvPr/>
        </p:nvSpPr>
        <p:spPr bwMode="auto">
          <a:xfrm>
            <a:off x="1922463" y="2314575"/>
            <a:ext cx="422275" cy="3460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89447" name="AutoShape 7"/>
          <p:cNvSpPr>
            <a:spLocks noChangeArrowheads="1"/>
          </p:cNvSpPr>
          <p:nvPr/>
        </p:nvSpPr>
        <p:spPr bwMode="auto">
          <a:xfrm>
            <a:off x="654050" y="1123950"/>
            <a:ext cx="2573338" cy="536575"/>
          </a:xfrm>
          <a:prstGeom prst="wedgeRoundRectCallout">
            <a:avLst>
              <a:gd name="adj1" fmla="val 8546"/>
              <a:gd name="adj2" fmla="val 183727"/>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Suppose ch is 'a': </a:t>
            </a:r>
          </a:p>
        </p:txBody>
      </p:sp>
      <p:sp>
        <p:nvSpPr>
          <p:cNvPr id="126984"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4"/>
          <p:cNvSpPr txBox="1">
            <a:spLocks noChangeArrowheads="1"/>
          </p:cNvSpPr>
          <p:nvPr/>
        </p:nvSpPr>
        <p:spPr bwMode="auto">
          <a:xfrm>
            <a:off x="385763" y="2238375"/>
            <a:ext cx="6726237"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2400">
                <a:solidFill>
                  <a:schemeClr val="bg2"/>
                </a:solidFill>
                <a:ea typeface="Times New Roman" panose="02020603050405020304" pitchFamily="18" charset="0"/>
                <a:cs typeface="Courier New" panose="02070309020205020404" pitchFamily="49" charset="0"/>
              </a:rPr>
              <a:t> </a:t>
            </a:r>
          </a:p>
        </p:txBody>
      </p:sp>
      <p:sp>
        <p:nvSpPr>
          <p:cNvPr id="129027"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D678E575-5DCE-4326-983C-736C0A98E68F}" type="slidenum">
              <a:rPr lang="en-US" altLang="en-US" sz="1400"/>
              <a:pPr algn="ctr">
                <a:spcBef>
                  <a:spcPct val="0"/>
                </a:spcBef>
                <a:buFontTx/>
                <a:buNone/>
              </a:pPr>
              <a:t>69</a:t>
            </a:fld>
            <a:endParaRPr lang="en-US" altLang="en-US" sz="1400"/>
          </a:p>
        </p:txBody>
      </p:sp>
      <p:sp>
        <p:nvSpPr>
          <p:cNvPr id="129028" name="Rectangle 2"/>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129029"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29030" name="Rectangle 5"/>
          <p:cNvSpPr>
            <a:spLocks noChangeArrowheads="1"/>
          </p:cNvSpPr>
          <p:nvPr/>
        </p:nvSpPr>
        <p:spPr bwMode="auto">
          <a:xfrm>
            <a:off x="1806575" y="2660650"/>
            <a:ext cx="422275" cy="3460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90470" name="AutoShape 6"/>
          <p:cNvSpPr>
            <a:spLocks noChangeArrowheads="1"/>
          </p:cNvSpPr>
          <p:nvPr/>
        </p:nvSpPr>
        <p:spPr bwMode="auto">
          <a:xfrm>
            <a:off x="2420938" y="1239838"/>
            <a:ext cx="2573337" cy="536575"/>
          </a:xfrm>
          <a:prstGeom prst="wedgeRoundRectCallout">
            <a:avLst>
              <a:gd name="adj1" fmla="val -57403"/>
              <a:gd name="adj2" fmla="val 225444"/>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ch is 'a': </a:t>
            </a:r>
          </a:p>
        </p:txBody>
      </p:sp>
      <p:sp>
        <p:nvSpPr>
          <p:cNvPr id="129032"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0470"/>
                                        </p:tgtEl>
                                        <p:attrNameLst>
                                          <p:attrName>style.visibility</p:attrName>
                                        </p:attrNameLst>
                                      </p:cBhvr>
                                      <p:to>
                                        <p:strVal val="visible"/>
                                      </p:to>
                                    </p:set>
                                    <p:anim calcmode="lin" valueType="num">
                                      <p:cBhvr additive="base">
                                        <p:cTn id="7" dur="500" fill="hold"/>
                                        <p:tgtEl>
                                          <p:spTgt spid="190470"/>
                                        </p:tgtEl>
                                        <p:attrNameLst>
                                          <p:attrName>ppt_x</p:attrName>
                                        </p:attrNameLst>
                                      </p:cBhvr>
                                      <p:tavLst>
                                        <p:tav tm="0">
                                          <p:val>
                                            <p:strVal val="0-#ppt_w/2"/>
                                          </p:val>
                                        </p:tav>
                                        <p:tav tm="100000">
                                          <p:val>
                                            <p:strVal val="#ppt_x"/>
                                          </p:val>
                                        </p:tav>
                                      </p:tavLst>
                                    </p:anim>
                                    <p:anim calcmode="lin" valueType="num">
                                      <p:cBhvr additive="base">
                                        <p:cTn id="8" dur="500" fill="hold"/>
                                        <p:tgtEl>
                                          <p:spTgt spid="1904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7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5" name="Rectangle 92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227" name="Rectangle 92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9" name="Rectangle 92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1" name="Rectangle 92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3" name="Rectangle 92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35" name="Freeform: Shape 92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37" name="Rectangle 92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8" name="Rectangle 2"/>
          <p:cNvSpPr>
            <a:spLocks noGrp="1" noChangeArrowheads="1"/>
          </p:cNvSpPr>
          <p:nvPr>
            <p:ph type="title"/>
          </p:nvPr>
        </p:nvSpPr>
        <p:spPr>
          <a:xfrm>
            <a:off x="350041" y="586855"/>
            <a:ext cx="2401025" cy="3387497"/>
          </a:xfrm>
        </p:spPr>
        <p:txBody>
          <a:bodyPr vert="horz" lIns="91440" tIns="45720" rIns="91440" bIns="45720" rtlCol="0" anchor="b">
            <a:normAutofit/>
          </a:bodyPr>
          <a:lstStyle/>
          <a:p>
            <a:pPr algn="r" eaLnBrk="1" hangingPunct="1">
              <a:lnSpc>
                <a:spcPct val="90000"/>
              </a:lnSpc>
            </a:pPr>
            <a:r>
              <a:rPr lang="en-US" altLang="en-US" sz="3200" kern="1200">
                <a:solidFill>
                  <a:srgbClr val="FFFFFF"/>
                </a:solidFill>
                <a:latin typeface="+mj-lt"/>
                <a:ea typeface="+mj-ea"/>
                <a:cs typeface="+mj-cs"/>
              </a:rPr>
              <a:t>Comparison Operators</a:t>
            </a:r>
          </a:p>
        </p:txBody>
      </p:sp>
      <p:sp>
        <p:nvSpPr>
          <p:cNvPr id="9219" name="Text Box 3"/>
          <p:cNvSpPr txBox="1">
            <a:spLocks noChangeArrowheads="1"/>
          </p:cNvSpPr>
          <p:nvPr/>
        </p:nvSpPr>
        <p:spPr bwMode="auto">
          <a:xfrm>
            <a:off x="3607694" y="649480"/>
            <a:ext cx="4916510" cy="554604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horz" lIns="91440" tIns="45720" rIns="91440" bIns="45720" rtlCol="0" anchor="ctr">
            <a:normAutofit/>
          </a:bodyPr>
          <a:lstStyle>
            <a:lvl1pPr>
              <a:spcBef>
                <a:spcPct val="20000"/>
              </a:spcBef>
              <a:buChar char="•"/>
              <a:tabLst>
                <a:tab pos="1771650" algn="l"/>
                <a:tab pos="3657600" algn="l"/>
              </a:tabLst>
              <a:defRPr sz="3200">
                <a:solidFill>
                  <a:schemeClr val="tx1"/>
                </a:solidFill>
                <a:latin typeface="Arial" panose="020B0604020202020204" pitchFamily="34" charset="0"/>
              </a:defRPr>
            </a:lvl1pPr>
            <a:lvl2pPr marL="742950" indent="-285750">
              <a:spcBef>
                <a:spcPct val="20000"/>
              </a:spcBef>
              <a:buChar char="–"/>
              <a:tabLst>
                <a:tab pos="1771650" algn="l"/>
                <a:tab pos="3657600" algn="l"/>
              </a:tabLst>
              <a:defRPr sz="2800">
                <a:solidFill>
                  <a:schemeClr val="tx1"/>
                </a:solidFill>
                <a:latin typeface="Arial" panose="020B0604020202020204" pitchFamily="34" charset="0"/>
              </a:defRPr>
            </a:lvl2pPr>
            <a:lvl3pPr marL="1143000" indent="-228600">
              <a:spcBef>
                <a:spcPct val="20000"/>
              </a:spcBef>
              <a:buChar char="•"/>
              <a:tabLst>
                <a:tab pos="1771650" algn="l"/>
                <a:tab pos="3657600" algn="l"/>
              </a:tabLst>
              <a:defRPr sz="2400">
                <a:solidFill>
                  <a:schemeClr val="tx1"/>
                </a:solidFill>
                <a:latin typeface="Arial" panose="020B0604020202020204" pitchFamily="34" charset="0"/>
              </a:defRPr>
            </a:lvl3pPr>
            <a:lvl4pPr marL="1600200" indent="-228600">
              <a:spcBef>
                <a:spcPct val="20000"/>
              </a:spcBef>
              <a:buChar char="–"/>
              <a:tabLst>
                <a:tab pos="1771650" algn="l"/>
                <a:tab pos="3657600" algn="l"/>
              </a:tabLst>
              <a:defRPr sz="2000">
                <a:solidFill>
                  <a:schemeClr val="tx1"/>
                </a:solidFill>
                <a:latin typeface="Arial" panose="020B0604020202020204" pitchFamily="34" charset="0"/>
              </a:defRPr>
            </a:lvl4pPr>
            <a:lvl5pPr marL="2057400" indent="-228600">
              <a:spcBef>
                <a:spcPct val="20000"/>
              </a:spcBef>
              <a:buChar char="»"/>
              <a:tabLst>
                <a:tab pos="1771650" algn="l"/>
                <a:tab pos="36576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1650" algn="l"/>
                <a:tab pos="36576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1650" algn="l"/>
                <a:tab pos="36576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1650" algn="l"/>
                <a:tab pos="36576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1650" algn="l"/>
                <a:tab pos="3657600" algn="l"/>
              </a:tabLst>
              <a:defRPr sz="2000">
                <a:solidFill>
                  <a:schemeClr val="tx1"/>
                </a:solidFill>
                <a:latin typeface="Arial" panose="020B0604020202020204" pitchFamily="34" charset="0"/>
              </a:defRPr>
            </a:lvl9pPr>
          </a:lstStyle>
          <a:p>
            <a:pPr eaLnBrk="1" hangingPunct="1">
              <a:lnSpc>
                <a:spcPct val="90000"/>
              </a:lnSpc>
              <a:spcBef>
                <a:spcPct val="50000"/>
              </a:spcBef>
              <a:buNone/>
            </a:pPr>
            <a:r>
              <a:rPr lang="en-US" altLang="en-US" sz="1700" b="1" i="1" u="sng" dirty="0">
                <a:latin typeface="+mn-lt"/>
              </a:rPr>
              <a:t>Operator 	Name</a:t>
            </a:r>
            <a:r>
              <a:rPr lang="en-US" altLang="en-US" sz="1700" i="1" dirty="0">
                <a:latin typeface="+mn-lt"/>
              </a:rPr>
              <a:t>	</a:t>
            </a:r>
          </a:p>
          <a:p>
            <a:pPr eaLnBrk="1" hangingPunct="1">
              <a:lnSpc>
                <a:spcPct val="90000"/>
              </a:lnSpc>
              <a:spcBef>
                <a:spcPct val="50000"/>
              </a:spcBef>
              <a:buNone/>
            </a:pPr>
            <a:r>
              <a:rPr lang="en-US" altLang="en-US" sz="1700" b="1" dirty="0">
                <a:latin typeface="+mn-lt"/>
              </a:rPr>
              <a:t>&lt;</a:t>
            </a:r>
            <a:r>
              <a:rPr lang="en-US" altLang="en-US" sz="1700" dirty="0">
                <a:latin typeface="+mn-lt"/>
              </a:rPr>
              <a:t>	less than	</a:t>
            </a:r>
          </a:p>
          <a:p>
            <a:pPr eaLnBrk="1" hangingPunct="1">
              <a:lnSpc>
                <a:spcPct val="90000"/>
              </a:lnSpc>
              <a:spcBef>
                <a:spcPct val="50000"/>
              </a:spcBef>
              <a:buNone/>
            </a:pPr>
            <a:r>
              <a:rPr lang="en-US" altLang="en-US" sz="1700" b="1" dirty="0">
                <a:latin typeface="+mn-lt"/>
              </a:rPr>
              <a:t>&lt;=</a:t>
            </a:r>
            <a:r>
              <a:rPr lang="en-US" altLang="en-US" sz="1700" dirty="0">
                <a:latin typeface="+mn-lt"/>
              </a:rPr>
              <a:t>	less than or equal to</a:t>
            </a:r>
          </a:p>
          <a:p>
            <a:pPr eaLnBrk="1" hangingPunct="1">
              <a:lnSpc>
                <a:spcPct val="90000"/>
              </a:lnSpc>
              <a:spcBef>
                <a:spcPct val="50000"/>
              </a:spcBef>
              <a:buNone/>
            </a:pPr>
            <a:r>
              <a:rPr lang="en-US" altLang="en-US" sz="1700" b="1" dirty="0">
                <a:latin typeface="+mn-lt"/>
              </a:rPr>
              <a:t>&gt;</a:t>
            </a:r>
            <a:r>
              <a:rPr lang="en-US" altLang="en-US" sz="1700" dirty="0">
                <a:latin typeface="+mn-lt"/>
              </a:rPr>
              <a:t>	greater than</a:t>
            </a:r>
          </a:p>
          <a:p>
            <a:pPr eaLnBrk="1" hangingPunct="1">
              <a:lnSpc>
                <a:spcPct val="90000"/>
              </a:lnSpc>
              <a:spcBef>
                <a:spcPct val="50000"/>
              </a:spcBef>
              <a:buNone/>
            </a:pPr>
            <a:r>
              <a:rPr lang="en-US" altLang="en-US" sz="1700" b="1" dirty="0">
                <a:latin typeface="+mn-lt"/>
              </a:rPr>
              <a:t>&gt;=</a:t>
            </a:r>
            <a:r>
              <a:rPr lang="en-US" altLang="en-US" sz="1700" dirty="0">
                <a:latin typeface="+mn-lt"/>
              </a:rPr>
              <a:t>	greater than or equal to</a:t>
            </a:r>
          </a:p>
          <a:p>
            <a:pPr eaLnBrk="1" hangingPunct="1">
              <a:lnSpc>
                <a:spcPct val="90000"/>
              </a:lnSpc>
              <a:spcBef>
                <a:spcPct val="50000"/>
              </a:spcBef>
              <a:buNone/>
            </a:pPr>
            <a:r>
              <a:rPr lang="en-US" altLang="en-US" sz="1700" b="1" dirty="0">
                <a:latin typeface="+mn-lt"/>
              </a:rPr>
              <a:t>==</a:t>
            </a:r>
            <a:r>
              <a:rPr lang="en-US" altLang="en-US" sz="1700" dirty="0">
                <a:latin typeface="+mn-lt"/>
              </a:rPr>
              <a:t>	equal to</a:t>
            </a:r>
          </a:p>
          <a:p>
            <a:pPr eaLnBrk="1" hangingPunct="1">
              <a:lnSpc>
                <a:spcPct val="90000"/>
              </a:lnSpc>
              <a:spcBef>
                <a:spcPct val="50000"/>
              </a:spcBef>
              <a:buNone/>
            </a:pPr>
            <a:r>
              <a:rPr lang="en-US" altLang="en-US" sz="1700" b="1" dirty="0">
                <a:latin typeface="+mn-lt"/>
              </a:rPr>
              <a:t>!=</a:t>
            </a:r>
            <a:r>
              <a:rPr lang="en-US" altLang="en-US" sz="1700" dirty="0">
                <a:latin typeface="+mn-lt"/>
              </a:rPr>
              <a:t>	not equal to</a:t>
            </a:r>
          </a:p>
        </p:txBody>
      </p:sp>
      <p:sp>
        <p:nvSpPr>
          <p:cNvPr id="9220" name="Slide Number Placeholder 3"/>
          <p:cNvSpPr>
            <a:spLocks noGrp="1"/>
          </p:cNvSpPr>
          <p:nvPr>
            <p:ph type="sldNum" sz="quarter" idx="12"/>
          </p:nvPr>
        </p:nvSpPr>
        <p:spPr>
          <a:xfrm>
            <a:off x="8778240" y="6455664"/>
            <a:ext cx="33604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D3FBE6BE-9A89-4281-A54C-FFBA6240B38B}" type="slidenum">
              <a:rPr lang="en-US" altLang="en-US" sz="1000">
                <a:solidFill>
                  <a:schemeClr val="tx1">
                    <a:lumMod val="50000"/>
                    <a:lumOff val="50000"/>
                  </a:schemeClr>
                </a:solidFill>
                <a:latin typeface="+mn-lt"/>
              </a:rPr>
              <a:pPr>
                <a:spcBef>
                  <a:spcPct val="0"/>
                </a:spcBef>
                <a:spcAft>
                  <a:spcPts val="600"/>
                </a:spcAft>
                <a:buFontTx/>
                <a:buNone/>
              </a:pPr>
              <a:t>7</a:t>
            </a:fld>
            <a:endParaRPr lang="en-US" altLang="en-US" sz="1000">
              <a:solidFill>
                <a:schemeClr val="tx1">
                  <a:lumMod val="50000"/>
                  <a:lumOff val="50000"/>
                </a:schemeClr>
              </a:solidFill>
              <a:latin typeface="+mn-l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4"/>
          <p:cNvSpPr txBox="1">
            <a:spLocks noChangeArrowheads="1"/>
          </p:cNvSpPr>
          <p:nvPr/>
        </p:nvSpPr>
        <p:spPr bwMode="auto">
          <a:xfrm>
            <a:off x="385763" y="2238375"/>
            <a:ext cx="6726237"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2400">
                <a:solidFill>
                  <a:schemeClr val="bg2"/>
                </a:solidFill>
                <a:ea typeface="Times New Roman" panose="02020603050405020304" pitchFamily="18" charset="0"/>
                <a:cs typeface="Courier New" panose="02070309020205020404" pitchFamily="49" charset="0"/>
              </a:rPr>
              <a:t> </a:t>
            </a:r>
          </a:p>
        </p:txBody>
      </p:sp>
      <p:sp>
        <p:nvSpPr>
          <p:cNvPr id="131075"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75D2D5F3-719D-4B28-99B0-C2D125989528}" type="slidenum">
              <a:rPr lang="en-US" altLang="en-US" sz="1400"/>
              <a:pPr algn="ctr">
                <a:spcBef>
                  <a:spcPct val="0"/>
                </a:spcBef>
                <a:buFontTx/>
                <a:buNone/>
              </a:pPr>
              <a:t>70</a:t>
            </a:fld>
            <a:endParaRPr lang="en-US" altLang="en-US" sz="1400"/>
          </a:p>
        </p:txBody>
      </p:sp>
      <p:sp>
        <p:nvSpPr>
          <p:cNvPr id="131076" name="Rectangle 2"/>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131077"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1078" name="Rectangle 5"/>
          <p:cNvSpPr>
            <a:spLocks noChangeArrowheads="1"/>
          </p:cNvSpPr>
          <p:nvPr/>
        </p:nvSpPr>
        <p:spPr bwMode="auto">
          <a:xfrm>
            <a:off x="2651125" y="2698750"/>
            <a:ext cx="4264025" cy="3079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91494" name="AutoShape 6"/>
          <p:cNvSpPr>
            <a:spLocks noChangeArrowheads="1"/>
          </p:cNvSpPr>
          <p:nvPr/>
        </p:nvSpPr>
        <p:spPr bwMode="auto">
          <a:xfrm>
            <a:off x="2420938" y="1239838"/>
            <a:ext cx="2573337" cy="536575"/>
          </a:xfrm>
          <a:prstGeom prst="wedgeRoundRectCallout">
            <a:avLst>
              <a:gd name="adj1" fmla="val 588"/>
              <a:gd name="adj2" fmla="val 221597"/>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Execute this line</a:t>
            </a:r>
          </a:p>
        </p:txBody>
      </p:sp>
      <p:sp>
        <p:nvSpPr>
          <p:cNvPr id="131080"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1494"/>
                                        </p:tgtEl>
                                        <p:attrNameLst>
                                          <p:attrName>style.visibility</p:attrName>
                                        </p:attrNameLst>
                                      </p:cBhvr>
                                      <p:to>
                                        <p:strVal val="visible"/>
                                      </p:to>
                                    </p:set>
                                    <p:anim calcmode="lin" valueType="num">
                                      <p:cBhvr additive="base">
                                        <p:cTn id="7" dur="500" fill="hold"/>
                                        <p:tgtEl>
                                          <p:spTgt spid="191494"/>
                                        </p:tgtEl>
                                        <p:attrNameLst>
                                          <p:attrName>ppt_x</p:attrName>
                                        </p:attrNameLst>
                                      </p:cBhvr>
                                      <p:tavLst>
                                        <p:tav tm="0">
                                          <p:val>
                                            <p:strVal val="0-#ppt_w/2"/>
                                          </p:val>
                                        </p:tav>
                                        <p:tav tm="100000">
                                          <p:val>
                                            <p:strVal val="#ppt_x"/>
                                          </p:val>
                                        </p:tav>
                                      </p:tavLst>
                                    </p:anim>
                                    <p:anim calcmode="lin" valueType="num">
                                      <p:cBhvr additive="base">
                                        <p:cTn id="8" dur="500" fill="hold"/>
                                        <p:tgtEl>
                                          <p:spTgt spid="19149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Text Box 4"/>
          <p:cNvSpPr txBox="1">
            <a:spLocks noChangeArrowheads="1"/>
          </p:cNvSpPr>
          <p:nvPr/>
        </p:nvSpPr>
        <p:spPr bwMode="auto">
          <a:xfrm>
            <a:off x="385763" y="2238375"/>
            <a:ext cx="6726237"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2400">
                <a:solidFill>
                  <a:schemeClr val="bg2"/>
                </a:solidFill>
                <a:ea typeface="Times New Roman" panose="02020603050405020304" pitchFamily="18" charset="0"/>
                <a:cs typeface="Courier New" panose="02070309020205020404" pitchFamily="49" charset="0"/>
              </a:rPr>
              <a:t> </a:t>
            </a:r>
          </a:p>
        </p:txBody>
      </p:sp>
      <p:sp>
        <p:nvSpPr>
          <p:cNvPr id="133123"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31257E6D-A851-4F93-A242-9ED8FFE1AF82}" type="slidenum">
              <a:rPr lang="en-US" altLang="en-US" sz="1400"/>
              <a:pPr algn="ctr">
                <a:spcBef>
                  <a:spcPct val="0"/>
                </a:spcBef>
                <a:buFontTx/>
                <a:buNone/>
              </a:pPr>
              <a:t>71</a:t>
            </a:fld>
            <a:endParaRPr lang="en-US" altLang="en-US" sz="1400"/>
          </a:p>
        </p:txBody>
      </p:sp>
      <p:sp>
        <p:nvSpPr>
          <p:cNvPr id="133124" name="Rectangle 2"/>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133125"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26" name="Rectangle 5"/>
          <p:cNvSpPr>
            <a:spLocks noChangeArrowheads="1"/>
          </p:cNvSpPr>
          <p:nvPr/>
        </p:nvSpPr>
        <p:spPr bwMode="auto">
          <a:xfrm>
            <a:off x="2651125" y="3044825"/>
            <a:ext cx="4264025" cy="3079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92518" name="AutoShape 6"/>
          <p:cNvSpPr>
            <a:spLocks noChangeArrowheads="1"/>
          </p:cNvSpPr>
          <p:nvPr/>
        </p:nvSpPr>
        <p:spPr bwMode="auto">
          <a:xfrm>
            <a:off x="2420938" y="1239838"/>
            <a:ext cx="2573337" cy="536575"/>
          </a:xfrm>
          <a:prstGeom prst="wedgeRoundRectCallout">
            <a:avLst>
              <a:gd name="adj1" fmla="val -2560"/>
              <a:gd name="adj2" fmla="val 285801"/>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Execute this line</a:t>
            </a:r>
          </a:p>
        </p:txBody>
      </p:sp>
      <p:sp>
        <p:nvSpPr>
          <p:cNvPr id="133128"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2518"/>
                                        </p:tgtEl>
                                        <p:attrNameLst>
                                          <p:attrName>style.visibility</p:attrName>
                                        </p:attrNameLst>
                                      </p:cBhvr>
                                      <p:to>
                                        <p:strVal val="visible"/>
                                      </p:to>
                                    </p:set>
                                    <p:anim calcmode="lin" valueType="num">
                                      <p:cBhvr additive="base">
                                        <p:cTn id="7" dur="500" fill="hold"/>
                                        <p:tgtEl>
                                          <p:spTgt spid="192518"/>
                                        </p:tgtEl>
                                        <p:attrNameLst>
                                          <p:attrName>ppt_x</p:attrName>
                                        </p:attrNameLst>
                                      </p:cBhvr>
                                      <p:tavLst>
                                        <p:tav tm="0">
                                          <p:val>
                                            <p:strVal val="0-#ppt_w/2"/>
                                          </p:val>
                                        </p:tav>
                                        <p:tav tm="100000">
                                          <p:val>
                                            <p:strVal val="#ppt_x"/>
                                          </p:val>
                                        </p:tav>
                                      </p:tavLst>
                                    </p:anim>
                                    <p:anim calcmode="lin" valueType="num">
                                      <p:cBhvr additive="base">
                                        <p:cTn id="8" dur="500" fill="hold"/>
                                        <p:tgtEl>
                                          <p:spTgt spid="1925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Text Box 4"/>
          <p:cNvSpPr txBox="1">
            <a:spLocks noChangeArrowheads="1"/>
          </p:cNvSpPr>
          <p:nvPr/>
        </p:nvSpPr>
        <p:spPr bwMode="auto">
          <a:xfrm>
            <a:off x="385763" y="2238375"/>
            <a:ext cx="6726237"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2400">
                <a:solidFill>
                  <a:schemeClr val="bg2"/>
                </a:solidFill>
                <a:ea typeface="Times New Roman" panose="02020603050405020304" pitchFamily="18" charset="0"/>
                <a:cs typeface="Courier New" panose="02070309020205020404" pitchFamily="49" charset="0"/>
              </a:rPr>
              <a:t> </a:t>
            </a:r>
          </a:p>
        </p:txBody>
      </p:sp>
      <p:sp>
        <p:nvSpPr>
          <p:cNvPr id="135171"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8F4A042A-4DEB-4719-819D-82E894F8E39F}" type="slidenum">
              <a:rPr lang="en-US" altLang="en-US" sz="1400"/>
              <a:pPr algn="ctr">
                <a:spcBef>
                  <a:spcPct val="0"/>
                </a:spcBef>
                <a:buFontTx/>
                <a:buNone/>
              </a:pPr>
              <a:t>72</a:t>
            </a:fld>
            <a:endParaRPr lang="en-US" altLang="en-US" sz="1400"/>
          </a:p>
        </p:txBody>
      </p:sp>
      <p:sp>
        <p:nvSpPr>
          <p:cNvPr id="135172" name="Rectangle 2"/>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135173"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5174" name="Rectangle 5"/>
          <p:cNvSpPr>
            <a:spLocks noChangeArrowheads="1"/>
          </p:cNvSpPr>
          <p:nvPr/>
        </p:nvSpPr>
        <p:spPr bwMode="auto">
          <a:xfrm>
            <a:off x="2613025" y="3390900"/>
            <a:ext cx="4264025" cy="3079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93542" name="AutoShape 6"/>
          <p:cNvSpPr>
            <a:spLocks noChangeArrowheads="1"/>
          </p:cNvSpPr>
          <p:nvPr/>
        </p:nvSpPr>
        <p:spPr bwMode="auto">
          <a:xfrm>
            <a:off x="2420938" y="1239838"/>
            <a:ext cx="2573337" cy="536575"/>
          </a:xfrm>
          <a:prstGeom prst="wedgeRoundRectCallout">
            <a:avLst>
              <a:gd name="adj1" fmla="val -8481"/>
              <a:gd name="adj2" fmla="val 348227"/>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Execute this line</a:t>
            </a:r>
          </a:p>
        </p:txBody>
      </p:sp>
      <p:sp>
        <p:nvSpPr>
          <p:cNvPr id="135176"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3542"/>
                                        </p:tgtEl>
                                        <p:attrNameLst>
                                          <p:attrName>style.visibility</p:attrName>
                                        </p:attrNameLst>
                                      </p:cBhvr>
                                      <p:to>
                                        <p:strVal val="visible"/>
                                      </p:to>
                                    </p:set>
                                    <p:anim calcmode="lin" valueType="num">
                                      <p:cBhvr additive="base">
                                        <p:cTn id="7" dur="500" fill="hold"/>
                                        <p:tgtEl>
                                          <p:spTgt spid="193542"/>
                                        </p:tgtEl>
                                        <p:attrNameLst>
                                          <p:attrName>ppt_x</p:attrName>
                                        </p:attrNameLst>
                                      </p:cBhvr>
                                      <p:tavLst>
                                        <p:tav tm="0">
                                          <p:val>
                                            <p:strVal val="0-#ppt_w/2"/>
                                          </p:val>
                                        </p:tav>
                                        <p:tav tm="100000">
                                          <p:val>
                                            <p:strVal val="#ppt_x"/>
                                          </p:val>
                                        </p:tav>
                                      </p:tavLst>
                                    </p:anim>
                                    <p:anim calcmode="lin" valueType="num">
                                      <p:cBhvr additive="base">
                                        <p:cTn id="8" dur="500" fill="hold"/>
                                        <p:tgtEl>
                                          <p:spTgt spid="1935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4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F7509987-C95A-49C3-B80D-59D36EBADCA2}" type="slidenum">
              <a:rPr lang="en-US" altLang="en-US" sz="1400"/>
              <a:pPr algn="ctr">
                <a:spcBef>
                  <a:spcPct val="0"/>
                </a:spcBef>
                <a:buFontTx/>
                <a:buNone/>
              </a:pPr>
              <a:t>73</a:t>
            </a:fld>
            <a:endParaRPr lang="en-US" altLang="en-US" sz="1400"/>
          </a:p>
        </p:txBody>
      </p:sp>
      <p:sp>
        <p:nvSpPr>
          <p:cNvPr id="137219" name="Rectangle 2"/>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137220"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7221" name="Text Box 4"/>
          <p:cNvSpPr txBox="1">
            <a:spLocks noChangeArrowheads="1"/>
          </p:cNvSpPr>
          <p:nvPr/>
        </p:nvSpPr>
        <p:spPr bwMode="auto">
          <a:xfrm>
            <a:off x="385763" y="2238375"/>
            <a:ext cx="6726237"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2400">
                <a:solidFill>
                  <a:schemeClr val="bg2"/>
                </a:solidFill>
                <a:ea typeface="Times New Roman" panose="02020603050405020304" pitchFamily="18" charset="0"/>
                <a:cs typeface="Courier New" panose="02070309020205020404" pitchFamily="49" charset="0"/>
              </a:rPr>
              <a:t> </a:t>
            </a:r>
          </a:p>
          <a:p>
            <a:pPr eaLnBrk="1" hangingPunct="1">
              <a:spcBef>
                <a:spcPct val="0"/>
              </a:spcBef>
              <a:buFontTx/>
              <a:buNone/>
            </a:pPr>
            <a:endParaRPr lang="en-US" altLang="en-US" sz="2400">
              <a:solidFill>
                <a:schemeClr val="bg2"/>
              </a:solidFill>
              <a:ea typeface="Times New Roman" panose="02020603050405020304" pitchFamily="18" charset="0"/>
              <a:cs typeface="Courier New" panose="02070309020205020404" pitchFamily="49" charset="0"/>
            </a:endParaRPr>
          </a:p>
          <a:p>
            <a:pPr eaLnBrk="1" hangingPunct="1">
              <a:spcBef>
                <a:spcPct val="0"/>
              </a:spcBef>
              <a:buFontTx/>
              <a:buNone/>
            </a:pPr>
            <a:r>
              <a:rPr lang="en-US" altLang="en-US" sz="2400">
                <a:solidFill>
                  <a:schemeClr val="bg2"/>
                </a:solidFill>
                <a:ea typeface="Times New Roman" panose="02020603050405020304" pitchFamily="18" charset="0"/>
                <a:cs typeface="Courier New" panose="02070309020205020404" pitchFamily="49" charset="0"/>
              </a:rPr>
              <a:t>Next statement;</a:t>
            </a:r>
          </a:p>
        </p:txBody>
      </p:sp>
      <p:sp>
        <p:nvSpPr>
          <p:cNvPr id="137222" name="Rectangle 5"/>
          <p:cNvSpPr>
            <a:spLocks noChangeArrowheads="1"/>
          </p:cNvSpPr>
          <p:nvPr/>
        </p:nvSpPr>
        <p:spPr bwMode="auto">
          <a:xfrm>
            <a:off x="461963" y="4503738"/>
            <a:ext cx="4264025" cy="3079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99686" name="AutoShape 6"/>
          <p:cNvSpPr>
            <a:spLocks noChangeArrowheads="1"/>
          </p:cNvSpPr>
          <p:nvPr/>
        </p:nvSpPr>
        <p:spPr bwMode="auto">
          <a:xfrm>
            <a:off x="2420938" y="1239838"/>
            <a:ext cx="2573337" cy="536575"/>
          </a:xfrm>
          <a:prstGeom prst="wedgeRoundRectCallout">
            <a:avLst>
              <a:gd name="adj1" fmla="val -84671"/>
              <a:gd name="adj2" fmla="val 539347"/>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Execute next statement</a:t>
            </a:r>
          </a:p>
        </p:txBody>
      </p:sp>
      <p:sp>
        <p:nvSpPr>
          <p:cNvPr id="137224"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137225" name="Group 137224">
            <a:extLst>
              <a:ext uri="{FF2B5EF4-FFF2-40B4-BE49-F238E27FC236}">
                <a16:creationId xmlns:a16="http://schemas.microsoft.com/office/drawing/2014/main" id="{2CDA41CD-D10F-4778-8463-254F2FE30385}"/>
              </a:ext>
            </a:extLst>
          </p:cNvPr>
          <p:cNvGrpSpPr/>
          <p:nvPr/>
        </p:nvGrpSpPr>
        <p:grpSpPr>
          <a:xfrm>
            <a:off x="5420558" y="2903741"/>
            <a:ext cx="1099440" cy="339480"/>
            <a:chOff x="5420558" y="2903741"/>
            <a:chExt cx="1099440" cy="339480"/>
          </a:xfrm>
        </p:grpSpPr>
        <mc:AlternateContent xmlns:mc="http://schemas.openxmlformats.org/markup-compatibility/2006" xmlns:p14="http://schemas.microsoft.com/office/powerpoint/2010/main">
          <mc:Choice Requires="p14">
            <p:contentPart p14:bwMode="auto" r:id="rId3">
              <p14:nvContentPartPr>
                <p14:cNvPr id="22" name="Ink 21">
                  <a:extLst>
                    <a:ext uri="{FF2B5EF4-FFF2-40B4-BE49-F238E27FC236}">
                      <a16:creationId xmlns:a16="http://schemas.microsoft.com/office/drawing/2014/main" id="{A4870BFE-994D-434B-9F2B-8F753D11D040}"/>
                    </a:ext>
                  </a:extLst>
                </p14:cNvPr>
                <p14:cNvContentPartPr/>
                <p14:nvPr/>
              </p14:nvContentPartPr>
              <p14:xfrm>
                <a:off x="5420558" y="2993021"/>
                <a:ext cx="360" cy="10080"/>
              </p14:xfrm>
            </p:contentPart>
          </mc:Choice>
          <mc:Fallback xmlns="">
            <p:pic>
              <p:nvPicPr>
                <p:cNvPr id="22" name="Ink 21">
                  <a:extLst>
                    <a:ext uri="{FF2B5EF4-FFF2-40B4-BE49-F238E27FC236}">
                      <a16:creationId xmlns:a16="http://schemas.microsoft.com/office/drawing/2014/main" id="{A4870BFE-994D-434B-9F2B-8F753D11D040}"/>
                    </a:ext>
                  </a:extLst>
                </p:cNvPr>
                <p:cNvPicPr/>
                <p:nvPr/>
              </p:nvPicPr>
              <p:blipFill>
                <a:blip r:embed="rId45"/>
                <a:stretch>
                  <a:fillRect/>
                </a:stretch>
              </p:blipFill>
              <p:spPr>
                <a:xfrm>
                  <a:off x="5411558" y="2984021"/>
                  <a:ext cx="180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3" name="Ink 22">
                  <a:extLst>
                    <a:ext uri="{FF2B5EF4-FFF2-40B4-BE49-F238E27FC236}">
                      <a16:creationId xmlns:a16="http://schemas.microsoft.com/office/drawing/2014/main" id="{3CC07A93-97F2-4AA2-AFB8-EE044DF90AA2}"/>
                    </a:ext>
                  </a:extLst>
                </p14:cNvPr>
                <p14:cNvContentPartPr/>
                <p14:nvPr/>
              </p14:nvContentPartPr>
              <p14:xfrm>
                <a:off x="5555918" y="3237101"/>
                <a:ext cx="360" cy="6120"/>
              </p14:xfrm>
            </p:contentPart>
          </mc:Choice>
          <mc:Fallback xmlns="">
            <p:pic>
              <p:nvPicPr>
                <p:cNvPr id="23" name="Ink 22">
                  <a:extLst>
                    <a:ext uri="{FF2B5EF4-FFF2-40B4-BE49-F238E27FC236}">
                      <a16:creationId xmlns:a16="http://schemas.microsoft.com/office/drawing/2014/main" id="{3CC07A93-97F2-4AA2-AFB8-EE044DF90AA2}"/>
                    </a:ext>
                  </a:extLst>
                </p:cNvPr>
                <p:cNvPicPr/>
                <p:nvPr/>
              </p:nvPicPr>
              <p:blipFill>
                <a:blip r:embed="rId47"/>
                <a:stretch>
                  <a:fillRect/>
                </a:stretch>
              </p:blipFill>
              <p:spPr>
                <a:xfrm>
                  <a:off x="5546918" y="3228461"/>
                  <a:ext cx="180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55" name="Ink 54">
                  <a:extLst>
                    <a:ext uri="{FF2B5EF4-FFF2-40B4-BE49-F238E27FC236}">
                      <a16:creationId xmlns:a16="http://schemas.microsoft.com/office/drawing/2014/main" id="{CAD65589-F1E5-4C00-B351-3AEAAC86A485}"/>
                    </a:ext>
                  </a:extLst>
                </p14:cNvPr>
                <p14:cNvContentPartPr/>
                <p14:nvPr/>
              </p14:nvContentPartPr>
              <p14:xfrm>
                <a:off x="6012758" y="2939381"/>
                <a:ext cx="18000" cy="3600"/>
              </p14:xfrm>
            </p:contentPart>
          </mc:Choice>
          <mc:Fallback xmlns="">
            <p:pic>
              <p:nvPicPr>
                <p:cNvPr id="55" name="Ink 54">
                  <a:extLst>
                    <a:ext uri="{FF2B5EF4-FFF2-40B4-BE49-F238E27FC236}">
                      <a16:creationId xmlns:a16="http://schemas.microsoft.com/office/drawing/2014/main" id="{CAD65589-F1E5-4C00-B351-3AEAAC86A485}"/>
                    </a:ext>
                  </a:extLst>
                </p:cNvPr>
                <p:cNvPicPr/>
                <p:nvPr/>
              </p:nvPicPr>
              <p:blipFill>
                <a:blip r:embed="rId55"/>
                <a:stretch>
                  <a:fillRect/>
                </a:stretch>
              </p:blipFill>
              <p:spPr>
                <a:xfrm>
                  <a:off x="6004118" y="2930381"/>
                  <a:ext cx="35640" cy="21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57" name="Ink 56">
                  <a:extLst>
                    <a:ext uri="{FF2B5EF4-FFF2-40B4-BE49-F238E27FC236}">
                      <a16:creationId xmlns:a16="http://schemas.microsoft.com/office/drawing/2014/main" id="{8FF1B6BC-4CBA-45C4-A28C-B0F6C1288961}"/>
                    </a:ext>
                  </a:extLst>
                </p14:cNvPr>
                <p14:cNvContentPartPr/>
                <p14:nvPr/>
              </p14:nvContentPartPr>
              <p14:xfrm>
                <a:off x="5488598" y="3075461"/>
                <a:ext cx="360" cy="7200"/>
              </p14:xfrm>
            </p:contentPart>
          </mc:Choice>
          <mc:Fallback xmlns="">
            <p:pic>
              <p:nvPicPr>
                <p:cNvPr id="57" name="Ink 56">
                  <a:extLst>
                    <a:ext uri="{FF2B5EF4-FFF2-40B4-BE49-F238E27FC236}">
                      <a16:creationId xmlns:a16="http://schemas.microsoft.com/office/drawing/2014/main" id="{8FF1B6BC-4CBA-45C4-A28C-B0F6C1288961}"/>
                    </a:ext>
                  </a:extLst>
                </p:cNvPr>
                <p:cNvPicPr/>
                <p:nvPr/>
              </p:nvPicPr>
              <p:blipFill>
                <a:blip r:embed="rId59"/>
                <a:stretch>
                  <a:fillRect/>
                </a:stretch>
              </p:blipFill>
              <p:spPr>
                <a:xfrm>
                  <a:off x="5479958" y="3066461"/>
                  <a:ext cx="18000" cy="248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8" name="Ink 57">
                  <a:extLst>
                    <a:ext uri="{FF2B5EF4-FFF2-40B4-BE49-F238E27FC236}">
                      <a16:creationId xmlns:a16="http://schemas.microsoft.com/office/drawing/2014/main" id="{7B9004EF-9D60-40DE-A5DE-F93C1FE21A76}"/>
                    </a:ext>
                  </a:extLst>
                </p14:cNvPr>
                <p14:cNvContentPartPr/>
                <p14:nvPr/>
              </p14:nvContentPartPr>
              <p14:xfrm>
                <a:off x="6519638" y="2903741"/>
                <a:ext cx="360" cy="360"/>
              </p14:xfrm>
            </p:contentPart>
          </mc:Choice>
          <mc:Fallback xmlns="">
            <p:pic>
              <p:nvPicPr>
                <p:cNvPr id="58" name="Ink 57">
                  <a:extLst>
                    <a:ext uri="{FF2B5EF4-FFF2-40B4-BE49-F238E27FC236}">
                      <a16:creationId xmlns:a16="http://schemas.microsoft.com/office/drawing/2014/main" id="{7B9004EF-9D60-40DE-A5DE-F93C1FE21A76}"/>
                    </a:ext>
                  </a:extLst>
                </p:cNvPr>
                <p:cNvPicPr/>
                <p:nvPr/>
              </p:nvPicPr>
              <p:blipFill>
                <a:blip r:embed="rId14"/>
                <a:stretch>
                  <a:fillRect/>
                </a:stretch>
              </p:blipFill>
              <p:spPr>
                <a:xfrm>
                  <a:off x="6510998" y="2895101"/>
                  <a:ext cx="18000" cy="18000"/>
                </a:xfrm>
                <a:prstGeom prst="rect">
                  <a:avLst/>
                </a:prstGeom>
              </p:spPr>
            </p:pic>
          </mc:Fallback>
        </mc:AlternateContent>
      </p:grpSp>
      <p:grpSp>
        <p:nvGrpSpPr>
          <p:cNvPr id="137232" name="Group 137231">
            <a:extLst>
              <a:ext uri="{FF2B5EF4-FFF2-40B4-BE49-F238E27FC236}">
                <a16:creationId xmlns:a16="http://schemas.microsoft.com/office/drawing/2014/main" id="{39051452-F54A-4570-9E73-A966381CA3C2}"/>
              </a:ext>
            </a:extLst>
          </p:cNvPr>
          <p:cNvGrpSpPr/>
          <p:nvPr/>
        </p:nvGrpSpPr>
        <p:grpSpPr>
          <a:xfrm>
            <a:off x="2037278" y="2843621"/>
            <a:ext cx="1185120" cy="432360"/>
            <a:chOff x="2037278" y="2843621"/>
            <a:chExt cx="1185120" cy="432360"/>
          </a:xfrm>
        </p:grpSpPr>
        <mc:AlternateContent xmlns:mc="http://schemas.openxmlformats.org/markup-compatibility/2006" xmlns:p14="http://schemas.microsoft.com/office/powerpoint/2010/main">
          <mc:Choice Requires="p14">
            <p:contentPart p14:bwMode="auto" r:id="rId61">
              <p14:nvContentPartPr>
                <p14:cNvPr id="51" name="Ink 50">
                  <a:extLst>
                    <a:ext uri="{FF2B5EF4-FFF2-40B4-BE49-F238E27FC236}">
                      <a16:creationId xmlns:a16="http://schemas.microsoft.com/office/drawing/2014/main" id="{36F4C799-D554-4278-B0BC-FD83191207B6}"/>
                    </a:ext>
                  </a:extLst>
                </p14:cNvPr>
                <p14:cNvContentPartPr/>
                <p14:nvPr/>
              </p14:nvContentPartPr>
              <p14:xfrm>
                <a:off x="3187838" y="2916341"/>
                <a:ext cx="34560" cy="10080"/>
              </p14:xfrm>
            </p:contentPart>
          </mc:Choice>
          <mc:Fallback xmlns="">
            <p:pic>
              <p:nvPicPr>
                <p:cNvPr id="51" name="Ink 50">
                  <a:extLst>
                    <a:ext uri="{FF2B5EF4-FFF2-40B4-BE49-F238E27FC236}">
                      <a16:creationId xmlns:a16="http://schemas.microsoft.com/office/drawing/2014/main" id="{36F4C799-D554-4278-B0BC-FD83191207B6}"/>
                    </a:ext>
                  </a:extLst>
                </p:cNvPr>
                <p:cNvPicPr/>
                <p:nvPr/>
              </p:nvPicPr>
              <p:blipFill>
                <a:blip r:embed="rId101"/>
                <a:stretch>
                  <a:fillRect/>
                </a:stretch>
              </p:blipFill>
              <p:spPr>
                <a:xfrm>
                  <a:off x="3179198" y="2907341"/>
                  <a:ext cx="52200" cy="277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137229" name="Ink 137228">
                  <a:extLst>
                    <a:ext uri="{FF2B5EF4-FFF2-40B4-BE49-F238E27FC236}">
                      <a16:creationId xmlns:a16="http://schemas.microsoft.com/office/drawing/2014/main" id="{18EF8C2E-4601-4B25-A1CF-7F09916B9B4D}"/>
                    </a:ext>
                  </a:extLst>
                </p14:cNvPr>
                <p14:cNvContentPartPr/>
                <p14:nvPr/>
              </p14:nvContentPartPr>
              <p14:xfrm>
                <a:off x="2054558" y="2843621"/>
                <a:ext cx="360" cy="4320"/>
              </p14:xfrm>
            </p:contentPart>
          </mc:Choice>
          <mc:Fallback xmlns="">
            <p:pic>
              <p:nvPicPr>
                <p:cNvPr id="137229" name="Ink 137228">
                  <a:extLst>
                    <a:ext uri="{FF2B5EF4-FFF2-40B4-BE49-F238E27FC236}">
                      <a16:creationId xmlns:a16="http://schemas.microsoft.com/office/drawing/2014/main" id="{18EF8C2E-4601-4B25-A1CF-7F09916B9B4D}"/>
                    </a:ext>
                  </a:extLst>
                </p:cNvPr>
                <p:cNvPicPr/>
                <p:nvPr/>
              </p:nvPicPr>
              <p:blipFill>
                <a:blip r:embed="rId107"/>
                <a:stretch>
                  <a:fillRect/>
                </a:stretch>
              </p:blipFill>
              <p:spPr>
                <a:xfrm>
                  <a:off x="2045558" y="2834621"/>
                  <a:ext cx="18000" cy="219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137230" name="Ink 137229">
                  <a:extLst>
                    <a:ext uri="{FF2B5EF4-FFF2-40B4-BE49-F238E27FC236}">
                      <a16:creationId xmlns:a16="http://schemas.microsoft.com/office/drawing/2014/main" id="{1A0583E2-14E9-4ACF-B881-7AB7DF3767D8}"/>
                    </a:ext>
                  </a:extLst>
                </p14:cNvPr>
                <p14:cNvContentPartPr/>
                <p14:nvPr/>
              </p14:nvContentPartPr>
              <p14:xfrm>
                <a:off x="2037278" y="3271661"/>
                <a:ext cx="360" cy="4320"/>
              </p14:xfrm>
            </p:contentPart>
          </mc:Choice>
          <mc:Fallback xmlns="">
            <p:pic>
              <p:nvPicPr>
                <p:cNvPr id="137230" name="Ink 137229">
                  <a:extLst>
                    <a:ext uri="{FF2B5EF4-FFF2-40B4-BE49-F238E27FC236}">
                      <a16:creationId xmlns:a16="http://schemas.microsoft.com/office/drawing/2014/main" id="{1A0583E2-14E9-4ACF-B881-7AB7DF3767D8}"/>
                    </a:ext>
                  </a:extLst>
                </p:cNvPr>
                <p:cNvPicPr/>
                <p:nvPr/>
              </p:nvPicPr>
              <p:blipFill>
                <a:blip r:embed="rId109"/>
                <a:stretch>
                  <a:fillRect/>
                </a:stretch>
              </p:blipFill>
              <p:spPr>
                <a:xfrm>
                  <a:off x="2028638" y="3263021"/>
                  <a:ext cx="18000" cy="21960"/>
                </a:xfrm>
                <a:prstGeom prst="rect">
                  <a:avLst/>
                </a:prstGeom>
              </p:spPr>
            </p:pic>
          </mc:Fallback>
        </mc:AlternateContent>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9686"/>
                                        </p:tgtEl>
                                        <p:attrNameLst>
                                          <p:attrName>style.visibility</p:attrName>
                                        </p:attrNameLst>
                                      </p:cBhvr>
                                      <p:to>
                                        <p:strVal val="visible"/>
                                      </p:to>
                                    </p:set>
                                    <p:anim calcmode="lin" valueType="num">
                                      <p:cBhvr additive="base">
                                        <p:cTn id="7" dur="500" fill="hold"/>
                                        <p:tgtEl>
                                          <p:spTgt spid="199686"/>
                                        </p:tgtEl>
                                        <p:attrNameLst>
                                          <p:attrName>ppt_x</p:attrName>
                                        </p:attrNameLst>
                                      </p:cBhvr>
                                      <p:tavLst>
                                        <p:tav tm="0">
                                          <p:val>
                                            <p:strVal val="0-#ppt_w/2"/>
                                          </p:val>
                                        </p:tav>
                                        <p:tav tm="100000">
                                          <p:val>
                                            <p:strVal val="#ppt_x"/>
                                          </p:val>
                                        </p:tav>
                                      </p:tavLst>
                                    </p:anim>
                                    <p:anim calcmode="lin" valueType="num">
                                      <p:cBhvr additive="base">
                                        <p:cTn id="8" dur="500" fill="hold"/>
                                        <p:tgtEl>
                                          <p:spTgt spid="199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6"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6464E2D3-E0CF-470B-AD2E-5F3957E4B4D5}" type="slidenum">
              <a:rPr lang="en-US" altLang="en-US" sz="1400"/>
              <a:pPr algn="ctr">
                <a:spcBef>
                  <a:spcPct val="0"/>
                </a:spcBef>
                <a:buFontTx/>
                <a:buNone/>
              </a:pPr>
              <a:t>74</a:t>
            </a:fld>
            <a:endParaRPr lang="en-US" altLang="en-US" sz="1400"/>
          </a:p>
        </p:txBody>
      </p:sp>
      <p:sp>
        <p:nvSpPr>
          <p:cNvPr id="139267" name="Rectangle 2"/>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139268"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9269" name="Text Box 4"/>
          <p:cNvSpPr txBox="1">
            <a:spLocks noChangeArrowheads="1"/>
          </p:cNvSpPr>
          <p:nvPr/>
        </p:nvSpPr>
        <p:spPr bwMode="auto">
          <a:xfrm>
            <a:off x="385763" y="2238375"/>
            <a:ext cx="6726237"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break</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            break</a:t>
            </a:r>
            <a:r>
              <a:rPr lang="en-US" altLang="en-US" sz="2400">
                <a:solidFill>
                  <a:srgbClr val="000000"/>
                </a:solidFill>
                <a:ea typeface="Times New Roman" panose="02020603050405020304" pitchFamily="18" charset="0"/>
                <a:cs typeface="Courier New" panose="02070309020205020404" pitchFamily="49" charset="0"/>
              </a:rPr>
              <a:t>;</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2400">
                <a:solidFill>
                  <a:schemeClr val="bg2"/>
                </a:solidFill>
                <a:ea typeface="Times New Roman" panose="02020603050405020304" pitchFamily="18" charset="0"/>
                <a:cs typeface="Courier New" panose="02070309020205020404" pitchFamily="49" charset="0"/>
              </a:rPr>
              <a:t> </a:t>
            </a:r>
          </a:p>
        </p:txBody>
      </p:sp>
      <p:sp>
        <p:nvSpPr>
          <p:cNvPr id="139270" name="Rectangle 5"/>
          <p:cNvSpPr>
            <a:spLocks noChangeArrowheads="1"/>
          </p:cNvSpPr>
          <p:nvPr/>
        </p:nvSpPr>
        <p:spPr bwMode="auto">
          <a:xfrm>
            <a:off x="1922463" y="2314575"/>
            <a:ext cx="422275" cy="3460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94566" name="AutoShape 6"/>
          <p:cNvSpPr>
            <a:spLocks noChangeArrowheads="1"/>
          </p:cNvSpPr>
          <p:nvPr/>
        </p:nvSpPr>
        <p:spPr bwMode="auto">
          <a:xfrm>
            <a:off x="654050" y="1123950"/>
            <a:ext cx="2573338" cy="536575"/>
          </a:xfrm>
          <a:prstGeom prst="wedgeRoundRectCallout">
            <a:avLst>
              <a:gd name="adj1" fmla="val 8546"/>
              <a:gd name="adj2" fmla="val 183727"/>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Suppose ch is 'a': </a:t>
            </a:r>
          </a:p>
        </p:txBody>
      </p:sp>
      <p:sp>
        <p:nvSpPr>
          <p:cNvPr id="139272"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4566"/>
                                        </p:tgtEl>
                                        <p:attrNameLst>
                                          <p:attrName>style.visibility</p:attrName>
                                        </p:attrNameLst>
                                      </p:cBhvr>
                                      <p:to>
                                        <p:strVal val="visible"/>
                                      </p:to>
                                    </p:set>
                                    <p:anim calcmode="lin" valueType="num">
                                      <p:cBhvr additive="base">
                                        <p:cTn id="7" dur="500" fill="hold"/>
                                        <p:tgtEl>
                                          <p:spTgt spid="194566"/>
                                        </p:tgtEl>
                                        <p:attrNameLst>
                                          <p:attrName>ppt_x</p:attrName>
                                        </p:attrNameLst>
                                      </p:cBhvr>
                                      <p:tavLst>
                                        <p:tav tm="0">
                                          <p:val>
                                            <p:strVal val="0-#ppt_w/2"/>
                                          </p:val>
                                        </p:tav>
                                        <p:tav tm="100000">
                                          <p:val>
                                            <p:strVal val="#ppt_x"/>
                                          </p:val>
                                        </p:tav>
                                      </p:tavLst>
                                    </p:anim>
                                    <p:anim calcmode="lin" valueType="num">
                                      <p:cBhvr additive="base">
                                        <p:cTn id="8" dur="500" fill="hold"/>
                                        <p:tgtEl>
                                          <p:spTgt spid="1945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ext Box 4"/>
          <p:cNvSpPr txBox="1">
            <a:spLocks noChangeArrowheads="1"/>
          </p:cNvSpPr>
          <p:nvPr/>
        </p:nvSpPr>
        <p:spPr bwMode="auto">
          <a:xfrm>
            <a:off x="385763" y="2238375"/>
            <a:ext cx="6726237"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break</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            break</a:t>
            </a:r>
            <a:r>
              <a:rPr lang="en-US" altLang="en-US" sz="2400">
                <a:solidFill>
                  <a:srgbClr val="000000"/>
                </a:solidFill>
                <a:ea typeface="Times New Roman" panose="02020603050405020304" pitchFamily="18" charset="0"/>
                <a:cs typeface="Courier New" panose="02070309020205020404" pitchFamily="49" charset="0"/>
              </a:rPr>
              <a:t>;</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2400">
                <a:solidFill>
                  <a:schemeClr val="bg2"/>
                </a:solidFill>
                <a:ea typeface="Times New Roman" panose="02020603050405020304" pitchFamily="18" charset="0"/>
                <a:cs typeface="Courier New" panose="02070309020205020404" pitchFamily="49" charset="0"/>
              </a:rPr>
              <a:t> </a:t>
            </a:r>
          </a:p>
        </p:txBody>
      </p:sp>
      <p:sp>
        <p:nvSpPr>
          <p:cNvPr id="141315"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9E0DC07C-5FD7-454B-988D-0B9AFA99FBE4}" type="slidenum">
              <a:rPr lang="en-US" altLang="en-US" sz="1400"/>
              <a:pPr algn="ctr">
                <a:spcBef>
                  <a:spcPct val="0"/>
                </a:spcBef>
                <a:buFontTx/>
                <a:buNone/>
              </a:pPr>
              <a:t>75</a:t>
            </a:fld>
            <a:endParaRPr lang="en-US" altLang="en-US" sz="1400"/>
          </a:p>
        </p:txBody>
      </p:sp>
      <p:sp>
        <p:nvSpPr>
          <p:cNvPr id="141316" name="Rectangle 2"/>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141317"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41318" name="Rectangle 5"/>
          <p:cNvSpPr>
            <a:spLocks noChangeArrowheads="1"/>
          </p:cNvSpPr>
          <p:nvPr/>
        </p:nvSpPr>
        <p:spPr bwMode="auto">
          <a:xfrm>
            <a:off x="1806575" y="2698750"/>
            <a:ext cx="422275" cy="3460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95590" name="AutoShape 6"/>
          <p:cNvSpPr>
            <a:spLocks noChangeArrowheads="1"/>
          </p:cNvSpPr>
          <p:nvPr/>
        </p:nvSpPr>
        <p:spPr bwMode="auto">
          <a:xfrm>
            <a:off x="2459038" y="1201738"/>
            <a:ext cx="2573337" cy="536575"/>
          </a:xfrm>
          <a:prstGeom prst="wedgeRoundRectCallout">
            <a:avLst>
              <a:gd name="adj1" fmla="val -60426"/>
              <a:gd name="adj2" fmla="val 231657"/>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ch is 'a': </a:t>
            </a:r>
          </a:p>
        </p:txBody>
      </p:sp>
      <p:sp>
        <p:nvSpPr>
          <p:cNvPr id="141320"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5590"/>
                                        </p:tgtEl>
                                        <p:attrNameLst>
                                          <p:attrName>style.visibility</p:attrName>
                                        </p:attrNameLst>
                                      </p:cBhvr>
                                      <p:to>
                                        <p:strVal val="visible"/>
                                      </p:to>
                                    </p:set>
                                    <p:anim calcmode="lin" valueType="num">
                                      <p:cBhvr additive="base">
                                        <p:cTn id="7" dur="500" fill="hold"/>
                                        <p:tgtEl>
                                          <p:spTgt spid="195590"/>
                                        </p:tgtEl>
                                        <p:attrNameLst>
                                          <p:attrName>ppt_x</p:attrName>
                                        </p:attrNameLst>
                                      </p:cBhvr>
                                      <p:tavLst>
                                        <p:tav tm="0">
                                          <p:val>
                                            <p:strVal val="0-#ppt_w/2"/>
                                          </p:val>
                                        </p:tav>
                                        <p:tav tm="100000">
                                          <p:val>
                                            <p:strVal val="#ppt_x"/>
                                          </p:val>
                                        </p:tav>
                                      </p:tavLst>
                                    </p:anim>
                                    <p:anim calcmode="lin" valueType="num">
                                      <p:cBhvr additive="base">
                                        <p:cTn id="8" dur="500" fill="hold"/>
                                        <p:tgtEl>
                                          <p:spTgt spid="1955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9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6FD67DD8-24E4-4668-8991-6CC523367522}" type="slidenum">
              <a:rPr lang="en-US" altLang="en-US" sz="1400"/>
              <a:pPr algn="ctr">
                <a:spcBef>
                  <a:spcPct val="0"/>
                </a:spcBef>
                <a:buFontTx/>
                <a:buNone/>
              </a:pPr>
              <a:t>76</a:t>
            </a:fld>
            <a:endParaRPr lang="en-US" altLang="en-US" sz="1400"/>
          </a:p>
        </p:txBody>
      </p:sp>
      <p:sp>
        <p:nvSpPr>
          <p:cNvPr id="143363" name="Rectangle 2"/>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143364"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43365" name="Rectangle 5"/>
          <p:cNvSpPr>
            <a:spLocks noChangeArrowheads="1"/>
          </p:cNvSpPr>
          <p:nvPr/>
        </p:nvSpPr>
        <p:spPr bwMode="auto">
          <a:xfrm>
            <a:off x="2613025" y="2660650"/>
            <a:ext cx="4264025" cy="3460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96614" name="AutoShape 6"/>
          <p:cNvSpPr>
            <a:spLocks noChangeArrowheads="1"/>
          </p:cNvSpPr>
          <p:nvPr/>
        </p:nvSpPr>
        <p:spPr bwMode="auto">
          <a:xfrm>
            <a:off x="2459038" y="1201738"/>
            <a:ext cx="2573337" cy="536575"/>
          </a:xfrm>
          <a:prstGeom prst="wedgeRoundRectCallout">
            <a:avLst>
              <a:gd name="adj1" fmla="val -7495"/>
              <a:gd name="adj2" fmla="val 227810"/>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Execute this line</a:t>
            </a:r>
          </a:p>
        </p:txBody>
      </p:sp>
      <p:sp>
        <p:nvSpPr>
          <p:cNvPr id="143367"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sp>
        <p:nvSpPr>
          <p:cNvPr id="143368" name="Text Box 4"/>
          <p:cNvSpPr txBox="1">
            <a:spLocks noChangeArrowheads="1"/>
          </p:cNvSpPr>
          <p:nvPr/>
        </p:nvSpPr>
        <p:spPr bwMode="auto">
          <a:xfrm>
            <a:off x="385763" y="2238375"/>
            <a:ext cx="6726237"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break</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            break</a:t>
            </a:r>
            <a:r>
              <a:rPr lang="en-US" altLang="en-US" sz="2400">
                <a:solidFill>
                  <a:srgbClr val="000000"/>
                </a:solidFill>
                <a:ea typeface="Times New Roman" panose="02020603050405020304" pitchFamily="18" charset="0"/>
                <a:cs typeface="Courier New" panose="02070309020205020404" pitchFamily="49" charset="0"/>
              </a:rPr>
              <a:t>;</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2400">
                <a:solidFill>
                  <a:schemeClr val="bg2"/>
                </a:solidFill>
                <a:ea typeface="Times New Roman" panose="02020603050405020304" pitchFamily="18" charset="0"/>
                <a:cs typeface="Courier New" panose="020703090202050204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6614"/>
                                        </p:tgtEl>
                                        <p:attrNameLst>
                                          <p:attrName>style.visibility</p:attrName>
                                        </p:attrNameLst>
                                      </p:cBhvr>
                                      <p:to>
                                        <p:strVal val="visible"/>
                                      </p:to>
                                    </p:set>
                                    <p:anim calcmode="lin" valueType="num">
                                      <p:cBhvr additive="base">
                                        <p:cTn id="7" dur="500" fill="hold"/>
                                        <p:tgtEl>
                                          <p:spTgt spid="196614"/>
                                        </p:tgtEl>
                                        <p:attrNameLst>
                                          <p:attrName>ppt_x</p:attrName>
                                        </p:attrNameLst>
                                      </p:cBhvr>
                                      <p:tavLst>
                                        <p:tav tm="0">
                                          <p:val>
                                            <p:strVal val="0-#ppt_w/2"/>
                                          </p:val>
                                        </p:tav>
                                        <p:tav tm="100000">
                                          <p:val>
                                            <p:strVal val="#ppt_x"/>
                                          </p:val>
                                        </p:tav>
                                      </p:tavLst>
                                    </p:anim>
                                    <p:anim calcmode="lin" valueType="num">
                                      <p:cBhvr additive="base">
                                        <p:cTn id="8" dur="500" fill="hold"/>
                                        <p:tgtEl>
                                          <p:spTgt spid="1966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ext Box 4"/>
          <p:cNvSpPr txBox="1">
            <a:spLocks noChangeArrowheads="1"/>
          </p:cNvSpPr>
          <p:nvPr/>
        </p:nvSpPr>
        <p:spPr bwMode="auto">
          <a:xfrm>
            <a:off x="385763" y="2238375"/>
            <a:ext cx="6726237"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break</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            break</a:t>
            </a:r>
            <a:r>
              <a:rPr lang="en-US" altLang="en-US" sz="2400">
                <a:solidFill>
                  <a:srgbClr val="000000"/>
                </a:solidFill>
                <a:ea typeface="Times New Roman" panose="02020603050405020304" pitchFamily="18" charset="0"/>
                <a:cs typeface="Courier New" panose="02070309020205020404" pitchFamily="49" charset="0"/>
              </a:rPr>
              <a:t>;</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2400">
                <a:solidFill>
                  <a:schemeClr val="bg2"/>
                </a:solidFill>
                <a:ea typeface="Times New Roman" panose="02020603050405020304" pitchFamily="18" charset="0"/>
                <a:cs typeface="Courier New" panose="02070309020205020404" pitchFamily="49" charset="0"/>
              </a:rPr>
              <a:t> </a:t>
            </a:r>
          </a:p>
        </p:txBody>
      </p:sp>
      <p:sp>
        <p:nvSpPr>
          <p:cNvPr id="145411"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6798405E-00D7-48F0-B1C6-147806FC0873}" type="slidenum">
              <a:rPr lang="en-US" altLang="en-US" sz="1400"/>
              <a:pPr algn="ctr">
                <a:spcBef>
                  <a:spcPct val="0"/>
                </a:spcBef>
                <a:buFontTx/>
                <a:buNone/>
              </a:pPr>
              <a:t>77</a:t>
            </a:fld>
            <a:endParaRPr lang="en-US" altLang="en-US" sz="1400"/>
          </a:p>
        </p:txBody>
      </p:sp>
      <p:sp>
        <p:nvSpPr>
          <p:cNvPr id="145412" name="Rectangle 2"/>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145413"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45414" name="Rectangle 5"/>
          <p:cNvSpPr>
            <a:spLocks noChangeArrowheads="1"/>
          </p:cNvSpPr>
          <p:nvPr/>
        </p:nvSpPr>
        <p:spPr bwMode="auto">
          <a:xfrm>
            <a:off x="2613025" y="3044825"/>
            <a:ext cx="4264025" cy="3460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97638" name="AutoShape 6"/>
          <p:cNvSpPr>
            <a:spLocks noChangeArrowheads="1"/>
          </p:cNvSpPr>
          <p:nvPr/>
        </p:nvSpPr>
        <p:spPr bwMode="auto">
          <a:xfrm>
            <a:off x="2459038" y="1201738"/>
            <a:ext cx="2573337" cy="536575"/>
          </a:xfrm>
          <a:prstGeom prst="wedgeRoundRectCallout">
            <a:avLst>
              <a:gd name="adj1" fmla="val -5088"/>
              <a:gd name="adj2" fmla="val 303551"/>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Execute this line</a:t>
            </a:r>
          </a:p>
        </p:txBody>
      </p:sp>
      <p:sp>
        <p:nvSpPr>
          <p:cNvPr id="145416"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7638"/>
                                        </p:tgtEl>
                                        <p:attrNameLst>
                                          <p:attrName>style.visibility</p:attrName>
                                        </p:attrNameLst>
                                      </p:cBhvr>
                                      <p:to>
                                        <p:strVal val="visible"/>
                                      </p:to>
                                    </p:set>
                                    <p:anim calcmode="lin" valueType="num">
                                      <p:cBhvr additive="base">
                                        <p:cTn id="7" dur="500" fill="hold"/>
                                        <p:tgtEl>
                                          <p:spTgt spid="197638"/>
                                        </p:tgtEl>
                                        <p:attrNameLst>
                                          <p:attrName>ppt_x</p:attrName>
                                        </p:attrNameLst>
                                      </p:cBhvr>
                                      <p:tavLst>
                                        <p:tav tm="0">
                                          <p:val>
                                            <p:strVal val="0-#ppt_w/2"/>
                                          </p:val>
                                        </p:tav>
                                        <p:tav tm="100000">
                                          <p:val>
                                            <p:strVal val="#ppt_x"/>
                                          </p:val>
                                        </p:tav>
                                      </p:tavLst>
                                    </p:anim>
                                    <p:anim calcmode="lin" valueType="num">
                                      <p:cBhvr additive="base">
                                        <p:cTn id="8" dur="500" fill="hold"/>
                                        <p:tgtEl>
                                          <p:spTgt spid="1976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8"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fld id="{1584106E-DFCA-42A1-8571-E19494DBF7B5}" type="slidenum">
              <a:rPr lang="en-US" altLang="en-US" sz="1400"/>
              <a:pPr algn="ctr">
                <a:spcBef>
                  <a:spcPct val="0"/>
                </a:spcBef>
                <a:buFontTx/>
                <a:buNone/>
              </a:pPr>
              <a:t>78</a:t>
            </a:fld>
            <a:endParaRPr lang="en-US" altLang="en-US" sz="1400"/>
          </a:p>
        </p:txBody>
      </p:sp>
      <p:sp>
        <p:nvSpPr>
          <p:cNvPr id="147459" name="Rectangle 2"/>
          <p:cNvSpPr>
            <a:spLocks noGrp="1" noChangeArrowheads="1"/>
          </p:cNvSpPr>
          <p:nvPr>
            <p:ph type="title"/>
          </p:nvPr>
        </p:nvSpPr>
        <p:spPr>
          <a:xfrm>
            <a:off x="685800" y="317500"/>
            <a:ext cx="8001000" cy="500063"/>
          </a:xfrm>
        </p:spPr>
        <p:txBody>
          <a:bodyPr/>
          <a:lstStyle/>
          <a:p>
            <a:r>
              <a:rPr lang="en-US" altLang="en-US" sz="4000"/>
              <a:t>Trace switch statement</a:t>
            </a:r>
          </a:p>
        </p:txBody>
      </p:sp>
      <p:sp>
        <p:nvSpPr>
          <p:cNvPr id="147460" name="Rectangle 3"/>
          <p:cNvSpPr>
            <a:spLocks noChangeArrowheads="1"/>
          </p:cNvSpPr>
          <p:nvPr/>
        </p:nvSpPr>
        <p:spPr bwMode="auto">
          <a:xfrm>
            <a:off x="270510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47461" name="Text Box 4"/>
          <p:cNvSpPr txBox="1">
            <a:spLocks noChangeArrowheads="1"/>
          </p:cNvSpPr>
          <p:nvPr/>
        </p:nvSpPr>
        <p:spPr bwMode="auto">
          <a:xfrm>
            <a:off x="385763" y="2238375"/>
            <a:ext cx="672623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switch</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(ch) {</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'a'</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break</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'b'</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            break</a:t>
            </a:r>
            <a:r>
              <a:rPr lang="en-US" altLang="en-US" sz="2400">
                <a:solidFill>
                  <a:srgbClr val="000000"/>
                </a:solidFill>
                <a:ea typeface="Times New Roman" panose="02020603050405020304" pitchFamily="18" charset="0"/>
                <a:cs typeface="Courier New" panose="02070309020205020404" pitchFamily="49" charset="0"/>
              </a:rPr>
              <a:t>;</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b="1">
                <a:solidFill>
                  <a:srgbClr val="000050"/>
                </a:solidFill>
                <a:latin typeface="Courier New" panose="02070309020205020404" pitchFamily="49" charset="0"/>
                <a:ea typeface="Times New Roman" panose="02020603050405020304" pitchFamily="18" charset="0"/>
                <a:cs typeface="Courier New" panose="02070309020205020404" pitchFamily="49" charset="0"/>
              </a:rPr>
              <a:t>case</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a:t>
            </a:r>
            <a:r>
              <a:rPr lang="en-US" altLang="en-US" sz="2400">
                <a:solidFill>
                  <a:srgbClr val="3366FF"/>
                </a:solidFill>
                <a:latin typeface="Courier New" panose="02070309020205020404" pitchFamily="49" charset="0"/>
                <a:ea typeface="Times New Roman" panose="02020603050405020304" pitchFamily="18" charset="0"/>
                <a:cs typeface="Courier New" panose="02070309020205020404" pitchFamily="49" charset="0"/>
              </a:rPr>
              <a:t>'c'</a:t>
            </a: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 System.out.println(ch);</a:t>
            </a:r>
          </a:p>
          <a:p>
            <a:pPr eaLnBrk="1" hangingPunct="1">
              <a:spcBef>
                <a:spcPct val="0"/>
              </a:spcBef>
              <a:buFontTx/>
              <a:buNone/>
            </a:pPr>
            <a:r>
              <a:rPr lang="en-US" altLang="en-US" sz="2400">
                <a:solidFill>
                  <a:srgbClr val="000000"/>
                </a:solidFill>
                <a:latin typeface="Courier New" panose="02070309020205020404" pitchFamily="49" charset="0"/>
                <a:ea typeface="Times New Roman" panose="02020603050405020304" pitchFamily="18" charset="0"/>
                <a:cs typeface="Courier New" panose="02070309020205020404" pitchFamily="49" charset="0"/>
              </a:rPr>
              <a:t>}</a:t>
            </a:r>
            <a:r>
              <a:rPr lang="en-US" altLang="en-US" sz="2400">
                <a:solidFill>
                  <a:schemeClr val="bg2"/>
                </a:solidFill>
                <a:ea typeface="Times New Roman" panose="02020603050405020304" pitchFamily="18" charset="0"/>
                <a:cs typeface="Courier New" panose="02070309020205020404" pitchFamily="49" charset="0"/>
              </a:rPr>
              <a:t> </a:t>
            </a:r>
          </a:p>
          <a:p>
            <a:pPr eaLnBrk="1" hangingPunct="1">
              <a:spcBef>
                <a:spcPct val="0"/>
              </a:spcBef>
              <a:buFontTx/>
              <a:buNone/>
            </a:pPr>
            <a:endParaRPr lang="en-US" altLang="en-US" sz="2400">
              <a:solidFill>
                <a:schemeClr val="bg2"/>
              </a:solidFill>
              <a:ea typeface="Times New Roman" panose="02020603050405020304" pitchFamily="18" charset="0"/>
              <a:cs typeface="Courier New" panose="02070309020205020404" pitchFamily="49" charset="0"/>
            </a:endParaRPr>
          </a:p>
          <a:p>
            <a:pPr eaLnBrk="1" hangingPunct="1">
              <a:spcBef>
                <a:spcPct val="0"/>
              </a:spcBef>
              <a:buFontTx/>
              <a:buNone/>
            </a:pPr>
            <a:r>
              <a:rPr lang="en-US" altLang="en-US" sz="2400">
                <a:solidFill>
                  <a:schemeClr val="bg2"/>
                </a:solidFill>
                <a:ea typeface="Times New Roman" panose="02020603050405020304" pitchFamily="18" charset="0"/>
                <a:cs typeface="Courier New" panose="02070309020205020404" pitchFamily="49" charset="0"/>
              </a:rPr>
              <a:t>Next statement;</a:t>
            </a:r>
          </a:p>
        </p:txBody>
      </p:sp>
      <p:sp>
        <p:nvSpPr>
          <p:cNvPr id="147462" name="Rectangle 5"/>
          <p:cNvSpPr>
            <a:spLocks noChangeArrowheads="1"/>
          </p:cNvSpPr>
          <p:nvPr/>
        </p:nvSpPr>
        <p:spPr bwMode="auto">
          <a:xfrm>
            <a:off x="423863" y="5233988"/>
            <a:ext cx="4264025" cy="3460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98662" name="AutoShape 6"/>
          <p:cNvSpPr>
            <a:spLocks noChangeArrowheads="1"/>
          </p:cNvSpPr>
          <p:nvPr/>
        </p:nvSpPr>
        <p:spPr bwMode="auto">
          <a:xfrm>
            <a:off x="2459038" y="1201738"/>
            <a:ext cx="2573337" cy="536575"/>
          </a:xfrm>
          <a:prstGeom prst="wedgeRoundRectCallout">
            <a:avLst>
              <a:gd name="adj1" fmla="val -86769"/>
              <a:gd name="adj2" fmla="val 697338"/>
              <a:gd name="adj3" fmla="val 16667"/>
            </a:avLst>
          </a:prstGeom>
          <a:solidFill>
            <a:schemeClr val="accent1"/>
          </a:solidFill>
          <a:ln w="12700">
            <a:solidFill>
              <a:schemeClr val="tx1"/>
            </a:solidFill>
            <a:miter lim="800000"/>
            <a:headEnd type="none" w="sm" len="sm"/>
            <a:tailEnd type="none" w="sm" len="sm"/>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Execute next statement</a:t>
            </a:r>
          </a:p>
        </p:txBody>
      </p:sp>
      <p:sp>
        <p:nvSpPr>
          <p:cNvPr id="147464" name="Rectangle 7"/>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98662"/>
                                        </p:tgtEl>
                                        <p:attrNameLst>
                                          <p:attrName>style.visibility</p:attrName>
                                        </p:attrNameLst>
                                      </p:cBhvr>
                                      <p:to>
                                        <p:strVal val="visible"/>
                                      </p:to>
                                    </p:set>
                                    <p:anim calcmode="lin" valueType="num">
                                      <p:cBhvr additive="base">
                                        <p:cTn id="7" dur="500" fill="hold"/>
                                        <p:tgtEl>
                                          <p:spTgt spid="198662"/>
                                        </p:tgtEl>
                                        <p:attrNameLst>
                                          <p:attrName>ppt_x</p:attrName>
                                        </p:attrNameLst>
                                      </p:cBhvr>
                                      <p:tavLst>
                                        <p:tav tm="0">
                                          <p:val>
                                            <p:strVal val="0-#ppt_w/2"/>
                                          </p:val>
                                        </p:tav>
                                        <p:tav tm="100000">
                                          <p:val>
                                            <p:strVal val="#ppt_x"/>
                                          </p:val>
                                        </p:tav>
                                      </p:tavLst>
                                    </p:anim>
                                    <p:anim calcmode="lin" valueType="num">
                                      <p:cBhvr additive="base">
                                        <p:cTn id="8" dur="500" fill="hold"/>
                                        <p:tgtEl>
                                          <p:spTgt spid="19866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6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409" name="Rectangle 10240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2411" name="Rectangle 1024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13" name="Rectangle 1024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15" name="Rectangle 1024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17" name="Rectangle 1024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419" name="Freeform: Shape 1024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2421" name="Rectangle 1024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02" name="Rectangle 2"/>
          <p:cNvSpPr>
            <a:spLocks noGrp="1" noChangeArrowheads="1"/>
          </p:cNvSpPr>
          <p:nvPr>
            <p:ph type="title"/>
          </p:nvPr>
        </p:nvSpPr>
        <p:spPr>
          <a:xfrm>
            <a:off x="350041" y="586855"/>
            <a:ext cx="2401025" cy="3387497"/>
          </a:xfrm>
        </p:spPr>
        <p:txBody>
          <a:bodyPr lIns="92075" tIns="46038" rIns="92075" bIns="46038" anchor="b">
            <a:normAutofit/>
          </a:bodyPr>
          <a:lstStyle/>
          <a:p>
            <a:pPr algn="r" eaLnBrk="1" hangingPunct="1"/>
            <a:r>
              <a:rPr lang="en-US" altLang="en-US" sz="3500">
                <a:solidFill>
                  <a:srgbClr val="FFFFFF"/>
                </a:solidFill>
              </a:rPr>
              <a:t>Exercise</a:t>
            </a:r>
          </a:p>
        </p:txBody>
      </p:sp>
      <p:sp>
        <p:nvSpPr>
          <p:cNvPr id="102403" name="Rectangle 3"/>
          <p:cNvSpPr>
            <a:spLocks noGrp="1" noChangeArrowheads="1"/>
          </p:cNvSpPr>
          <p:nvPr>
            <p:ph type="body" idx="4294967295"/>
          </p:nvPr>
        </p:nvSpPr>
        <p:spPr>
          <a:xfrm>
            <a:off x="3607694" y="649480"/>
            <a:ext cx="4916510" cy="5546047"/>
          </a:xfrm>
        </p:spPr>
        <p:txBody>
          <a:bodyPr lIns="92075" tIns="46038" rIns="92075" bIns="46038" anchor="ctr">
            <a:normAutofit/>
          </a:bodyPr>
          <a:lstStyle/>
          <a:p>
            <a:pPr marL="457200" indent="-457200" eaLnBrk="1" hangingPunct="1"/>
            <a:r>
              <a:rPr lang="en-GB" altLang="en-US" sz="1700"/>
              <a:t>From the previous exercise…</a:t>
            </a:r>
          </a:p>
          <a:p>
            <a:pPr marL="457200" indent="-457200" eaLnBrk="1" hangingPunct="1"/>
            <a:r>
              <a:rPr lang="en-GB" altLang="en-US" sz="1700"/>
              <a:t>A mail-order house sells five products whose retail prices are as follows: Product 1 = RM2.98; product 2 = RM4.50; product 3 = RM9.98; product 4 = 4.49 and product 5 = RM6.87. </a:t>
            </a:r>
          </a:p>
          <a:p>
            <a:pPr marL="457200" indent="-457200" eaLnBrk="1" hangingPunct="1"/>
            <a:r>
              <a:rPr lang="en-GB" altLang="en-US" sz="1700"/>
              <a:t>Draw a flowchart and write a program that reads:</a:t>
            </a:r>
            <a:endParaRPr lang="en-US" altLang="en-US" sz="1700"/>
          </a:p>
          <a:p>
            <a:pPr marL="1539875" lvl="2" indent="-457200" eaLnBrk="1" hangingPunct="1"/>
            <a:r>
              <a:rPr lang="en-GB" altLang="en-US" sz="1700"/>
              <a:t>product number</a:t>
            </a:r>
          </a:p>
          <a:p>
            <a:pPr marL="1539875" lvl="2" indent="-457200" eaLnBrk="1" hangingPunct="1"/>
            <a:r>
              <a:rPr lang="en-GB" altLang="en-US" sz="1700"/>
              <a:t>quantity sold</a:t>
            </a:r>
          </a:p>
          <a:p>
            <a:pPr marL="457200" indent="-457200" eaLnBrk="1" hangingPunct="1"/>
            <a:r>
              <a:rPr lang="en-GB" altLang="en-US" sz="1700"/>
              <a:t>Calculate the total price for the products sold.</a:t>
            </a:r>
          </a:p>
          <a:p>
            <a:pPr marL="457200" indent="-457200" eaLnBrk="1" hangingPunct="1"/>
            <a:r>
              <a:rPr lang="en-GB" altLang="en-US" sz="1700"/>
              <a:t>Display the output.</a:t>
            </a:r>
            <a:r>
              <a:rPr lang="en-US" altLang="en-US" sz="1700"/>
              <a:t> </a:t>
            </a:r>
          </a:p>
          <a:p>
            <a:pPr marL="457200" indent="-457200" eaLnBrk="1" hangingPunct="1"/>
            <a:endParaRPr lang="en-US" altLang="en-US" sz="1700"/>
          </a:p>
          <a:p>
            <a:pPr marL="457200" indent="-457200" eaLnBrk="1" hangingPunct="1"/>
            <a:r>
              <a:rPr lang="en-US" altLang="en-US" sz="1700"/>
              <a:t>Use </a:t>
            </a:r>
            <a:r>
              <a:rPr lang="en-US" altLang="en-US" sz="1700">
                <a:highlight>
                  <a:srgbClr val="FFFF00"/>
                </a:highlight>
              </a:rPr>
              <a:t>switch</a:t>
            </a:r>
            <a:r>
              <a:rPr lang="en-US" altLang="en-US" sz="1700"/>
              <a:t> statements / convert the multi-way selection to switch statements</a:t>
            </a:r>
          </a:p>
          <a:p>
            <a:pPr marL="457200" indent="-457200" eaLnBrk="1" hangingPunct="1"/>
            <a:endParaRPr lang="en-US" altLang="en-US" sz="1700"/>
          </a:p>
        </p:txBody>
      </p:sp>
      <p:sp>
        <p:nvSpPr>
          <p:cNvPr id="102404" name="Slide Number Placeholder 3"/>
          <p:cNvSpPr>
            <a:spLocks noGrp="1"/>
          </p:cNvSpPr>
          <p:nvPr>
            <p:ph type="sldNum" sz="quarter" idx="12"/>
          </p:nvPr>
        </p:nvSpPr>
        <p:spPr>
          <a:xfrm>
            <a:off x="8778240" y="6455664"/>
            <a:ext cx="33604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3CADB77B-A078-4864-9A31-A6DE78CE08B9}" type="slidenum">
              <a:rPr lang="en-US" altLang="en-US" sz="1000">
                <a:solidFill>
                  <a:schemeClr val="tx1">
                    <a:lumMod val="50000"/>
                    <a:lumOff val="50000"/>
                  </a:schemeClr>
                </a:solidFill>
              </a:rPr>
              <a:pPr>
                <a:spcBef>
                  <a:spcPct val="0"/>
                </a:spcBef>
                <a:spcAft>
                  <a:spcPts val="600"/>
                </a:spcAft>
                <a:buFontTx/>
                <a:buNone/>
              </a:pPr>
              <a:t>79</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3081470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632" name="Rectangle 2663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6634" name="Rectangle 2663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36" name="Rectangle 2663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38" name="Rectangle 2663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40" name="Rectangle 2663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42" name="Freeform: Shape 2664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644" name="Rectangle 2664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25" name="Rectangle 2">
            <a:extLst>
              <a:ext uri="{FF2B5EF4-FFF2-40B4-BE49-F238E27FC236}">
                <a16:creationId xmlns:a16="http://schemas.microsoft.com/office/drawing/2014/main" id="{9B7B9652-D28E-0A06-6793-18E9C486A49D}"/>
              </a:ext>
            </a:extLst>
          </p:cNvPr>
          <p:cNvSpPr>
            <a:spLocks noGrp="1" noChangeArrowheads="1"/>
          </p:cNvSpPr>
          <p:nvPr>
            <p:ph type="title"/>
          </p:nvPr>
        </p:nvSpPr>
        <p:spPr>
          <a:xfrm>
            <a:off x="350041" y="586855"/>
            <a:ext cx="2401025" cy="3387497"/>
          </a:xfrm>
        </p:spPr>
        <p:txBody>
          <a:bodyPr vert="horz" lIns="91440" tIns="45720" rIns="91440" bIns="45720" rtlCol="0" anchor="b">
            <a:normAutofit/>
          </a:bodyPr>
          <a:lstStyle/>
          <a:p>
            <a:pPr algn="r" eaLnBrk="1" hangingPunct="1">
              <a:lnSpc>
                <a:spcPct val="90000"/>
              </a:lnSpc>
            </a:pPr>
            <a:r>
              <a:rPr lang="en-US" altLang="en-US" sz="3500" kern="1200">
                <a:solidFill>
                  <a:srgbClr val="FFFFFF"/>
                </a:solidFill>
                <a:latin typeface="+mj-lt"/>
                <a:ea typeface="+mj-ea"/>
                <a:cs typeface="+mj-cs"/>
              </a:rPr>
              <a:t>Logical Operators</a:t>
            </a:r>
          </a:p>
        </p:txBody>
      </p:sp>
      <p:sp>
        <p:nvSpPr>
          <p:cNvPr id="26626" name="Text Box 3">
            <a:extLst>
              <a:ext uri="{FF2B5EF4-FFF2-40B4-BE49-F238E27FC236}">
                <a16:creationId xmlns:a16="http://schemas.microsoft.com/office/drawing/2014/main" id="{FB2A7AF2-259E-2653-B000-E95215C5EADE}"/>
              </a:ext>
            </a:extLst>
          </p:cNvPr>
          <p:cNvSpPr txBox="1">
            <a:spLocks noChangeArrowheads="1"/>
          </p:cNvSpPr>
          <p:nvPr/>
        </p:nvSpPr>
        <p:spPr bwMode="auto">
          <a:xfrm>
            <a:off x="3607694" y="649480"/>
            <a:ext cx="4916510" cy="5546047"/>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vert="horz" lIns="91440" tIns="45720" rIns="91440" bIns="45720" rtlCol="0" anchor="ctr">
            <a:normAutofit/>
          </a:bodyPr>
          <a:lstStyle>
            <a:lvl1pPr>
              <a:spcBef>
                <a:spcPct val="20000"/>
              </a:spcBef>
              <a:buChar char="•"/>
              <a:tabLst>
                <a:tab pos="1771650" algn="l"/>
                <a:tab pos="3657600" algn="l"/>
              </a:tabLst>
              <a:defRPr sz="3200">
                <a:solidFill>
                  <a:schemeClr val="tx1"/>
                </a:solidFill>
                <a:latin typeface="Arial" panose="020B0604020202020204" pitchFamily="34" charset="0"/>
              </a:defRPr>
            </a:lvl1pPr>
            <a:lvl2pPr marL="742950" indent="-285750">
              <a:spcBef>
                <a:spcPct val="20000"/>
              </a:spcBef>
              <a:buChar char="–"/>
              <a:tabLst>
                <a:tab pos="1771650" algn="l"/>
                <a:tab pos="3657600" algn="l"/>
              </a:tabLst>
              <a:defRPr sz="2800">
                <a:solidFill>
                  <a:schemeClr val="tx1"/>
                </a:solidFill>
                <a:latin typeface="Arial" panose="020B0604020202020204" pitchFamily="34" charset="0"/>
              </a:defRPr>
            </a:lvl2pPr>
            <a:lvl3pPr marL="1143000" indent="-228600">
              <a:spcBef>
                <a:spcPct val="20000"/>
              </a:spcBef>
              <a:buChar char="•"/>
              <a:tabLst>
                <a:tab pos="1771650" algn="l"/>
                <a:tab pos="3657600" algn="l"/>
              </a:tabLst>
              <a:defRPr sz="2400">
                <a:solidFill>
                  <a:schemeClr val="tx1"/>
                </a:solidFill>
                <a:latin typeface="Arial" panose="020B0604020202020204" pitchFamily="34" charset="0"/>
              </a:defRPr>
            </a:lvl3pPr>
            <a:lvl4pPr marL="1600200" indent="-228600">
              <a:spcBef>
                <a:spcPct val="20000"/>
              </a:spcBef>
              <a:buChar char="–"/>
              <a:tabLst>
                <a:tab pos="1771650" algn="l"/>
                <a:tab pos="3657600" algn="l"/>
              </a:tabLst>
              <a:defRPr sz="2000">
                <a:solidFill>
                  <a:schemeClr val="tx1"/>
                </a:solidFill>
                <a:latin typeface="Arial" panose="020B0604020202020204" pitchFamily="34" charset="0"/>
              </a:defRPr>
            </a:lvl4pPr>
            <a:lvl5pPr marL="2057400" indent="-228600">
              <a:spcBef>
                <a:spcPct val="20000"/>
              </a:spcBef>
              <a:buChar char="»"/>
              <a:tabLst>
                <a:tab pos="1771650" algn="l"/>
                <a:tab pos="36576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771650" algn="l"/>
                <a:tab pos="36576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771650" algn="l"/>
                <a:tab pos="36576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771650" algn="l"/>
                <a:tab pos="36576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771650" algn="l"/>
                <a:tab pos="3657600" algn="l"/>
              </a:tabLst>
              <a:defRPr sz="2000">
                <a:solidFill>
                  <a:schemeClr val="tx1"/>
                </a:solidFill>
                <a:latin typeface="Arial" panose="020B0604020202020204" pitchFamily="34" charset="0"/>
              </a:defRPr>
            </a:lvl9pPr>
          </a:lstStyle>
          <a:p>
            <a:pPr eaLnBrk="1" hangingPunct="1">
              <a:lnSpc>
                <a:spcPct val="90000"/>
              </a:lnSpc>
              <a:spcBef>
                <a:spcPct val="50000"/>
              </a:spcBef>
              <a:buNone/>
            </a:pPr>
            <a:r>
              <a:rPr lang="en-US" altLang="en-US" sz="1700" b="1" i="1" u="sng" dirty="0">
                <a:latin typeface="+mn-lt"/>
              </a:rPr>
              <a:t>Operator 	Name</a:t>
            </a:r>
            <a:r>
              <a:rPr lang="en-US" altLang="en-US" sz="1700" i="1" dirty="0">
                <a:latin typeface="+mn-lt"/>
              </a:rPr>
              <a:t>	</a:t>
            </a:r>
          </a:p>
          <a:p>
            <a:pPr marL="498475" eaLnBrk="1" hangingPunct="1">
              <a:lnSpc>
                <a:spcPct val="90000"/>
              </a:lnSpc>
              <a:spcBef>
                <a:spcPct val="50000"/>
              </a:spcBef>
              <a:buNone/>
            </a:pPr>
            <a:r>
              <a:rPr lang="en-US" altLang="en-US" sz="1700" b="1" dirty="0">
                <a:latin typeface="+mn-lt"/>
              </a:rPr>
              <a:t>!</a:t>
            </a:r>
            <a:r>
              <a:rPr lang="en-US" altLang="en-US" sz="1700" dirty="0">
                <a:latin typeface="+mn-lt"/>
              </a:rPr>
              <a:t>	not	</a:t>
            </a:r>
          </a:p>
          <a:p>
            <a:pPr marL="498475" eaLnBrk="1" hangingPunct="1">
              <a:lnSpc>
                <a:spcPct val="90000"/>
              </a:lnSpc>
              <a:spcBef>
                <a:spcPct val="50000"/>
              </a:spcBef>
              <a:buNone/>
            </a:pPr>
            <a:r>
              <a:rPr lang="en-US" altLang="en-US" sz="1700" b="1" dirty="0">
                <a:latin typeface="+mn-lt"/>
              </a:rPr>
              <a:t>&amp;&amp;</a:t>
            </a:r>
            <a:r>
              <a:rPr lang="en-US" altLang="en-US" sz="1700" dirty="0">
                <a:latin typeface="+mn-lt"/>
              </a:rPr>
              <a:t>	and	</a:t>
            </a:r>
          </a:p>
          <a:p>
            <a:pPr marL="498475" eaLnBrk="1" hangingPunct="1">
              <a:lnSpc>
                <a:spcPct val="90000"/>
              </a:lnSpc>
              <a:spcBef>
                <a:spcPct val="50000"/>
              </a:spcBef>
              <a:buNone/>
            </a:pPr>
            <a:r>
              <a:rPr lang="en-US" altLang="en-US" sz="1700" b="1" dirty="0">
                <a:latin typeface="+mn-lt"/>
              </a:rPr>
              <a:t>||</a:t>
            </a:r>
            <a:r>
              <a:rPr lang="en-US" altLang="en-US" sz="1700" dirty="0">
                <a:latin typeface="+mn-lt"/>
              </a:rPr>
              <a:t>	or	</a:t>
            </a:r>
          </a:p>
          <a:p>
            <a:pPr eaLnBrk="1" hangingPunct="1">
              <a:lnSpc>
                <a:spcPct val="90000"/>
              </a:lnSpc>
              <a:spcBef>
                <a:spcPct val="50000"/>
              </a:spcBef>
              <a:buNone/>
            </a:pPr>
            <a:r>
              <a:rPr lang="en-US" altLang="en-US" sz="1700" dirty="0">
                <a:latin typeface="+mn-lt"/>
              </a:rPr>
              <a:t>	</a:t>
            </a:r>
          </a:p>
        </p:txBody>
      </p:sp>
      <p:sp>
        <p:nvSpPr>
          <p:cNvPr id="26627" name="Slide Number Placeholder 3">
            <a:extLst>
              <a:ext uri="{FF2B5EF4-FFF2-40B4-BE49-F238E27FC236}">
                <a16:creationId xmlns:a16="http://schemas.microsoft.com/office/drawing/2014/main" id="{F5FDD348-2776-21FE-2DBF-69E71091DE3E}"/>
              </a:ext>
            </a:extLst>
          </p:cNvPr>
          <p:cNvSpPr>
            <a:spLocks noGrp="1"/>
          </p:cNvSpPr>
          <p:nvPr>
            <p:ph type="sldNum" sz="quarter" idx="12"/>
          </p:nvPr>
        </p:nvSpPr>
        <p:spPr>
          <a:xfrm>
            <a:off x="8778240" y="6455664"/>
            <a:ext cx="33604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B94FE05D-6729-46B0-AC05-4D7E2F360128}" type="slidenum">
              <a:rPr lang="en-US" altLang="en-US" sz="1000">
                <a:solidFill>
                  <a:schemeClr val="tx1">
                    <a:lumMod val="50000"/>
                    <a:lumOff val="50000"/>
                  </a:schemeClr>
                </a:solidFill>
                <a:latin typeface="+mn-lt"/>
              </a:rPr>
              <a:pPr>
                <a:spcBef>
                  <a:spcPct val="0"/>
                </a:spcBef>
                <a:spcAft>
                  <a:spcPts val="600"/>
                </a:spcAft>
                <a:buFontTx/>
                <a:buNone/>
              </a:pPr>
              <a:t>8</a:t>
            </a:fld>
            <a:endParaRPr lang="en-US" altLang="en-US" sz="1000">
              <a:solidFill>
                <a:schemeClr val="tx1">
                  <a:lumMod val="50000"/>
                  <a:lumOff val="50000"/>
                </a:schemeClr>
              </a:solidFill>
              <a:latin typeface="+mn-lt"/>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9513" name="Rectangle 149512">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9515" name="Rectangle 1495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517" name="Rectangle 1495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519" name="Rectangle 1495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521" name="Rectangle 1495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9523" name="Freeform: Shape 1495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9525" name="Rectangle 1495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506" name="Rectangle 2"/>
          <p:cNvSpPr>
            <a:spLocks noGrp="1" noChangeArrowheads="1"/>
          </p:cNvSpPr>
          <p:nvPr>
            <p:ph type="title"/>
          </p:nvPr>
        </p:nvSpPr>
        <p:spPr>
          <a:xfrm>
            <a:off x="350041" y="586855"/>
            <a:ext cx="2401025" cy="3387497"/>
          </a:xfrm>
        </p:spPr>
        <p:txBody>
          <a:bodyPr lIns="92075" tIns="46038" rIns="92075" bIns="46038" anchor="b">
            <a:normAutofit/>
          </a:bodyPr>
          <a:lstStyle/>
          <a:p>
            <a:pPr algn="r" eaLnBrk="1" hangingPunct="1"/>
            <a:r>
              <a:rPr lang="en-GB" altLang="en-US" sz="3500">
                <a:solidFill>
                  <a:srgbClr val="FFFFFF"/>
                </a:solidFill>
              </a:rPr>
              <a:t>Example: Medical Plans</a:t>
            </a:r>
          </a:p>
        </p:txBody>
      </p:sp>
      <p:sp>
        <p:nvSpPr>
          <p:cNvPr id="149507" name="Rectangle 3"/>
          <p:cNvSpPr>
            <a:spLocks noGrp="1" noChangeArrowheads="1"/>
          </p:cNvSpPr>
          <p:nvPr>
            <p:ph type="body" idx="1"/>
          </p:nvPr>
        </p:nvSpPr>
        <p:spPr>
          <a:xfrm>
            <a:off x="3607694" y="649480"/>
            <a:ext cx="4916510" cy="5546047"/>
          </a:xfrm>
        </p:spPr>
        <p:txBody>
          <a:bodyPr lIns="92075" tIns="46038" rIns="92075" bIns="46038" anchor="ctr">
            <a:normAutofit/>
          </a:bodyPr>
          <a:lstStyle/>
          <a:p>
            <a:pPr marL="0" indent="354013" eaLnBrk="1" hangingPunct="1">
              <a:buFontTx/>
              <a:buNone/>
            </a:pPr>
            <a:r>
              <a:rPr lang="en-GB" altLang="en-US" sz="1700"/>
              <a:t>A company has four different medical plans. The programmer has given each plan a code corresponding to the beginning initial of the company: Plan 1 = F, Plan 2 = B, Plan 3 = K, Plan 4 = E.</a:t>
            </a:r>
          </a:p>
          <a:p>
            <a:pPr marL="0" indent="354013" eaLnBrk="1" hangingPunct="1">
              <a:buFontTx/>
              <a:buNone/>
            </a:pPr>
            <a:r>
              <a:rPr lang="en-GB" altLang="en-US" sz="1700"/>
              <a:t>The company pays for all of Plan 1. The individual has to pay for part of the others. The payroll deduction for Plan 2 = 4.65, for Plan 3 = 7.85, and for Plan 4 = 5.50. Any other codes are considered in error. </a:t>
            </a:r>
          </a:p>
          <a:p>
            <a:pPr marL="0" indent="354013" eaLnBrk="1" hangingPunct="1">
              <a:buFontTx/>
              <a:buNone/>
            </a:pPr>
            <a:r>
              <a:rPr lang="en-GB" altLang="en-US" sz="1700"/>
              <a:t>Write the algorithm and draw the flowchart for a module to determine the payroll deduction.</a:t>
            </a:r>
          </a:p>
        </p:txBody>
      </p:sp>
      <p:sp>
        <p:nvSpPr>
          <p:cNvPr id="149508" name="Slide Number Placeholder 3"/>
          <p:cNvSpPr>
            <a:spLocks noGrp="1"/>
          </p:cNvSpPr>
          <p:nvPr>
            <p:ph type="sldNum" sz="quarter" idx="12"/>
          </p:nvPr>
        </p:nvSpPr>
        <p:spPr>
          <a:xfrm>
            <a:off x="8778240" y="6455664"/>
            <a:ext cx="33604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E81DCE0F-3A46-4937-BBD8-44EBBA648AD2}" type="slidenum">
              <a:rPr lang="en-US" altLang="en-US" sz="1000">
                <a:solidFill>
                  <a:schemeClr val="tx1">
                    <a:lumMod val="50000"/>
                    <a:lumOff val="50000"/>
                  </a:schemeClr>
                </a:solidFill>
              </a:rPr>
              <a:pPr>
                <a:spcBef>
                  <a:spcPct val="0"/>
                </a:spcBef>
                <a:spcAft>
                  <a:spcPts val="600"/>
                </a:spcAft>
                <a:buFontTx/>
                <a:buNone/>
              </a:pPr>
              <a:t>80</a:t>
            </a:fld>
            <a:endParaRPr lang="en-US" altLang="en-US" sz="1000">
              <a:solidFill>
                <a:schemeClr val="tx1">
                  <a:lumMod val="50000"/>
                  <a:lumOff val="50000"/>
                </a:schemeClr>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lIns="90000" tIns="46800" rIns="90000" bIns="46800" anchor="b"/>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t>Example: Medical Plans</a:t>
            </a:r>
          </a:p>
        </p:txBody>
      </p:sp>
      <p:pic>
        <p:nvPicPr>
          <p:cNvPr id="150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712913"/>
            <a:ext cx="7924800" cy="468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0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7D29956-06D4-48D2-8522-E5FE4F5763BD}" type="slidenum">
              <a:rPr lang="en-US" altLang="en-US" sz="1400"/>
              <a:pPr>
                <a:spcBef>
                  <a:spcPct val="0"/>
                </a:spcBef>
                <a:buFontTx/>
                <a:buNone/>
              </a:pPr>
              <a:t>81</a:t>
            </a:fld>
            <a:endParaRPr lang="en-US" altLang="en-US" sz="1400"/>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lIns="92075" tIns="46038" rIns="92075" bIns="46038"/>
          <a:lstStyle/>
          <a:p>
            <a:pPr eaLnBrk="1" hangingPunct="1"/>
            <a:r>
              <a:rPr lang="en-US" altLang="en-US"/>
              <a:t>Example: Computing Taxes</a:t>
            </a:r>
          </a:p>
        </p:txBody>
      </p:sp>
      <p:sp>
        <p:nvSpPr>
          <p:cNvPr id="152579" name="Rectangle 3"/>
          <p:cNvSpPr>
            <a:spLocks noGrp="1" noChangeArrowheads="1"/>
          </p:cNvSpPr>
          <p:nvPr>
            <p:ph type="body" idx="1"/>
          </p:nvPr>
        </p:nvSpPr>
        <p:spPr/>
        <p:txBody>
          <a:bodyPr lIns="92075" tIns="46038" rIns="92075" bIns="46038"/>
          <a:lstStyle/>
          <a:p>
            <a:pPr marL="0" indent="0" algn="just" eaLnBrk="1" hangingPunct="1">
              <a:buFontTx/>
              <a:buNone/>
            </a:pPr>
            <a:r>
              <a:rPr lang="en-US" altLang="en-US" sz="2400">
                <a:cs typeface="Times New Roman" panose="02020603050405020304" pitchFamily="18" charset="0"/>
              </a:rPr>
              <a:t>The US federal personal income tax is calculated based on the filing status and taxable income. There are four filing statuses: single filers, married filing jointly, married filing separately, and head of household. The tax rates for 2002 are shown in the table below.</a:t>
            </a:r>
            <a:endParaRPr lang="en-US" altLang="en-US" sz="2000"/>
          </a:p>
        </p:txBody>
      </p:sp>
      <p:graphicFrame>
        <p:nvGraphicFramePr>
          <p:cNvPr id="152580" name="Object 9"/>
          <p:cNvGraphicFramePr>
            <a:graphicFrameLocks noChangeAspect="1"/>
          </p:cNvGraphicFramePr>
          <p:nvPr/>
        </p:nvGraphicFramePr>
        <p:xfrm>
          <a:off x="76200" y="3810000"/>
          <a:ext cx="8991600" cy="2889250"/>
        </p:xfrm>
        <a:graphic>
          <a:graphicData uri="http://schemas.openxmlformats.org/presentationml/2006/ole">
            <mc:AlternateContent xmlns:mc="http://schemas.openxmlformats.org/markup-compatibility/2006">
              <mc:Choice xmlns:v="urn:schemas-microsoft-com:vml" Requires="v">
                <p:oleObj r:id="rId3" imgW="6965284" imgH="2240474" progId="PBrush">
                  <p:embed/>
                </p:oleObj>
              </mc:Choice>
              <mc:Fallback>
                <p:oleObj r:id="rId3" imgW="6965284" imgH="2240474" progId="PBrush">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3810000"/>
                        <a:ext cx="8991600" cy="288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258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4E322EC-2DF5-4342-8257-52035A1DEAD9}" type="slidenum">
              <a:rPr lang="en-US" altLang="en-US" sz="1400"/>
              <a:pPr>
                <a:spcBef>
                  <a:spcPct val="0"/>
                </a:spcBef>
                <a:buFontTx/>
                <a:buNone/>
              </a:pPr>
              <a:t>82</a:t>
            </a:fld>
            <a:endParaRPr lang="en-US" altLang="en-US" sz="140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a:xfrm>
            <a:off x="0" y="274638"/>
            <a:ext cx="9144000" cy="1143000"/>
          </a:xfrm>
        </p:spPr>
        <p:txBody>
          <a:bodyPr lIns="92075" tIns="46038" rIns="92075" bIns="46038"/>
          <a:lstStyle/>
          <a:p>
            <a:pPr eaLnBrk="1" hangingPunct="1"/>
            <a:r>
              <a:rPr lang="en-US" altLang="en-US"/>
              <a:t>Example: Computing Taxes, cont.</a:t>
            </a:r>
          </a:p>
        </p:txBody>
      </p:sp>
      <p:sp>
        <p:nvSpPr>
          <p:cNvPr id="154627" name="Rectangle 8"/>
          <p:cNvSpPr>
            <a:spLocks noChangeArrowheads="1"/>
          </p:cNvSpPr>
          <p:nvPr/>
        </p:nvSpPr>
        <p:spPr bwMode="auto">
          <a:xfrm>
            <a:off x="1833563" y="25495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154628" name="Rectangle 9"/>
          <p:cNvSpPr>
            <a:spLocks noGrp="1" noChangeArrowheads="1"/>
          </p:cNvSpPr>
          <p:nvPr>
            <p:ph type="body" idx="4294967295"/>
          </p:nvPr>
        </p:nvSpPr>
        <p:spPr>
          <a:xfrm>
            <a:off x="606056" y="1981199"/>
            <a:ext cx="8156944" cy="4264021"/>
          </a:xfrm>
          <a:noFill/>
        </p:spPr>
        <p:txBody>
          <a:bodyPr lIns="92075" tIns="46038" rIns="92075" bIns="46038"/>
          <a:lstStyle/>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if (status == 0) {</a:t>
            </a:r>
            <a:endParaRPr lang="en-US" altLang="en-US" sz="1800" b="1" dirty="0">
              <a:latin typeface="Courier" charset="0"/>
              <a:cs typeface="Times New Roman" panose="02020603050405020304" pitchFamily="18" charset="0"/>
            </a:endParaRP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 Compute tax for single filers</a:t>
            </a:r>
            <a:endParaRPr lang="en-US" altLang="en-US" sz="1800" b="1" dirty="0">
              <a:latin typeface="Courier" charset="0"/>
              <a:cs typeface="Times New Roman" panose="02020603050405020304" pitchFamily="18" charset="0"/>
            </a:endParaRP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a:t>
            </a:r>
            <a:endParaRPr lang="en-US" altLang="en-US" sz="1800" b="1" dirty="0">
              <a:latin typeface="Courier" charset="0"/>
              <a:cs typeface="Times New Roman" panose="02020603050405020304" pitchFamily="18" charset="0"/>
            </a:endParaRP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else if (status == 1) {</a:t>
            </a:r>
            <a:endParaRPr lang="en-US" altLang="en-US" sz="1800" b="1" dirty="0">
              <a:latin typeface="Courier" charset="0"/>
              <a:cs typeface="Times New Roman" panose="02020603050405020304" pitchFamily="18" charset="0"/>
            </a:endParaRP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 Compute tax for married file jointly</a:t>
            </a:r>
            <a:endParaRPr lang="en-US" altLang="en-US" sz="1800" b="1" dirty="0">
              <a:latin typeface="Courier" charset="0"/>
              <a:cs typeface="Times New Roman" panose="02020603050405020304" pitchFamily="18" charset="0"/>
            </a:endParaRP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a:t>
            </a:r>
            <a:endParaRPr lang="en-US" altLang="en-US" sz="1800" b="1" dirty="0">
              <a:latin typeface="Courier" charset="0"/>
              <a:cs typeface="Times New Roman" panose="02020603050405020304" pitchFamily="18" charset="0"/>
            </a:endParaRP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else if (status == 2) {</a:t>
            </a:r>
            <a:endParaRPr lang="en-US" altLang="en-US" sz="1800" b="1" dirty="0">
              <a:latin typeface="Courier" charset="0"/>
              <a:cs typeface="Times New Roman" panose="02020603050405020304" pitchFamily="18" charset="0"/>
            </a:endParaRP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 Compute tax for married file separately</a:t>
            </a:r>
            <a:endParaRPr lang="en-US" altLang="en-US" sz="1800" b="1" dirty="0">
              <a:latin typeface="Courier" charset="0"/>
              <a:cs typeface="Times New Roman" panose="02020603050405020304" pitchFamily="18" charset="0"/>
            </a:endParaRP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a:t>
            </a:r>
            <a:endParaRPr lang="en-US" altLang="en-US" sz="1800" b="1" dirty="0">
              <a:latin typeface="Courier" charset="0"/>
              <a:cs typeface="Times New Roman" panose="02020603050405020304" pitchFamily="18" charset="0"/>
            </a:endParaRP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else if (status == 3) {</a:t>
            </a:r>
            <a:endParaRPr lang="en-US" altLang="en-US" sz="1800" b="1" dirty="0">
              <a:latin typeface="Courier" charset="0"/>
              <a:cs typeface="Times New Roman" panose="02020603050405020304" pitchFamily="18" charset="0"/>
            </a:endParaRP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 Compute tax for head of household</a:t>
            </a:r>
            <a:endParaRPr lang="en-US" altLang="en-US" sz="1800" b="1" dirty="0">
              <a:latin typeface="Courier" charset="0"/>
              <a:cs typeface="Times New Roman" panose="02020603050405020304" pitchFamily="18" charset="0"/>
            </a:endParaRP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a:t>
            </a:r>
            <a:endParaRPr lang="en-US" altLang="en-US" sz="1800" b="1" dirty="0">
              <a:latin typeface="Courier" charset="0"/>
              <a:cs typeface="Times New Roman" panose="02020603050405020304" pitchFamily="18" charset="0"/>
            </a:endParaRP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else {</a:t>
            </a:r>
            <a:endParaRPr lang="en-US" altLang="en-US" sz="1800" b="1" dirty="0">
              <a:latin typeface="Courier" charset="0"/>
              <a:cs typeface="Times New Roman" panose="02020603050405020304" pitchFamily="18" charset="0"/>
            </a:endParaRP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 Display wrong status</a:t>
            </a:r>
            <a:endParaRPr lang="en-US" altLang="en-US" sz="1800" b="1" dirty="0">
              <a:latin typeface="Courier" charset="0"/>
              <a:cs typeface="Times New Roman" panose="02020603050405020304" pitchFamily="18" charset="0"/>
            </a:endParaRP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a:t>
            </a:r>
          </a:p>
        </p:txBody>
      </p:sp>
      <p:sp>
        <p:nvSpPr>
          <p:cNvPr id="15462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492C372-536C-44F0-AB78-96EFCFFE8016}" type="slidenum">
              <a:rPr lang="en-US" altLang="en-US" sz="1400"/>
              <a:pPr>
                <a:spcBef>
                  <a:spcPct val="0"/>
                </a:spcBef>
                <a:buFontTx/>
                <a:buNone/>
              </a:pPr>
              <a:t>83</a:t>
            </a:fld>
            <a:endParaRPr lang="en-US" altLang="en-US" sz="140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lIns="92075" tIns="46038" rIns="92075" bIns="46038"/>
          <a:lstStyle/>
          <a:p>
            <a:pPr eaLnBrk="1" hangingPunct="1"/>
            <a:r>
              <a:rPr lang="en-US" altLang="en-US" sz="4200" b="1">
                <a:latin typeface="Courier New" panose="02070309020205020404" pitchFamily="49" charset="0"/>
              </a:rPr>
              <a:t>switch</a:t>
            </a:r>
            <a:r>
              <a:rPr lang="en-US" altLang="en-US"/>
              <a:t> Statements</a:t>
            </a:r>
          </a:p>
        </p:txBody>
      </p:sp>
      <p:sp>
        <p:nvSpPr>
          <p:cNvPr id="156675" name="Rectangle 3"/>
          <p:cNvSpPr>
            <a:spLocks noGrp="1" noChangeArrowheads="1"/>
          </p:cNvSpPr>
          <p:nvPr>
            <p:ph type="body" idx="1"/>
          </p:nvPr>
        </p:nvSpPr>
        <p:spPr/>
        <p:txBody>
          <a:bodyPr lIns="92075" tIns="46038" rIns="92075" bIns="46038"/>
          <a:lstStyle/>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int status;</a:t>
            </a: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a:t>
            </a:r>
          </a:p>
          <a:p>
            <a:pPr marL="0" indent="0" eaLnBrk="1" hangingPunct="1">
              <a:lnSpc>
                <a:spcPct val="90000"/>
              </a:lnSpc>
              <a:buFontTx/>
              <a:buNone/>
            </a:pPr>
            <a:endParaRPr lang="en-US" altLang="en-US" sz="1800" b="1" dirty="0">
              <a:latin typeface="Courier New" panose="02070309020205020404" pitchFamily="49" charset="0"/>
              <a:cs typeface="Courier New" panose="02070309020205020404" pitchFamily="49" charset="0"/>
            </a:endParaRP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switch (status) {</a:t>
            </a: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case 0: // compute taxes for single filers;</a:t>
            </a: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a:t>
            </a: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break;</a:t>
            </a: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case 1: // compute taxes for married file jointly;</a:t>
            </a: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break;</a:t>
            </a: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case 2: // compute taxes for married file separately;</a:t>
            </a: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break;</a:t>
            </a: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case 3: // compute taxes for head of household;</a:t>
            </a: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break;</a:t>
            </a: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default: </a:t>
            </a:r>
            <a:r>
              <a:rPr lang="en-US" altLang="en-US" sz="1800" b="1" dirty="0" err="1">
                <a:latin typeface="Courier New" panose="02070309020205020404" pitchFamily="49" charset="0"/>
                <a:cs typeface="Courier New" panose="02070309020205020404" pitchFamily="49" charset="0"/>
              </a:rPr>
              <a:t>System.out.println</a:t>
            </a:r>
            <a:r>
              <a:rPr lang="en-US" altLang="en-US" sz="1800" b="1" dirty="0">
                <a:latin typeface="Courier New" panose="02070309020205020404" pitchFamily="49" charset="0"/>
                <a:cs typeface="Courier New" panose="02070309020205020404" pitchFamily="49" charset="0"/>
              </a:rPr>
              <a:t>("Errors: invalid status");</a:t>
            </a: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System.exit</a:t>
            </a:r>
            <a:r>
              <a:rPr lang="en-US" altLang="en-US" sz="1800" b="1" dirty="0">
                <a:latin typeface="Courier New" panose="02070309020205020404" pitchFamily="49" charset="0"/>
                <a:cs typeface="Courier New" panose="02070309020205020404" pitchFamily="49" charset="0"/>
              </a:rPr>
              <a:t>(0);</a:t>
            </a:r>
          </a:p>
          <a:p>
            <a:pPr marL="0" indent="0" eaLnBrk="1" hangingPunct="1">
              <a:lnSpc>
                <a:spcPct val="90000"/>
              </a:lnSpc>
              <a:buFontTx/>
              <a:buNone/>
            </a:pPr>
            <a:r>
              <a:rPr lang="en-US" altLang="en-US" sz="1800" b="1" dirty="0">
                <a:latin typeface="Courier New" panose="02070309020205020404" pitchFamily="49" charset="0"/>
                <a:cs typeface="Courier New" panose="02070309020205020404" pitchFamily="49" charset="0"/>
              </a:rPr>
              <a:t>}</a:t>
            </a:r>
          </a:p>
        </p:txBody>
      </p:sp>
      <p:sp>
        <p:nvSpPr>
          <p:cNvPr id="1566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333F3ED-2389-4A92-A0DE-2224139F664A}" type="slidenum">
              <a:rPr lang="en-US" altLang="en-US" sz="1400"/>
              <a:pPr>
                <a:spcBef>
                  <a:spcPct val="0"/>
                </a:spcBef>
                <a:buFontTx/>
                <a:buNone/>
              </a:pPr>
              <a:t>84</a:t>
            </a:fld>
            <a:endParaRPr lang="en-US" altLang="en-US" sz="140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lIns="92075" tIns="46038" rIns="92075" bIns="46038"/>
          <a:lstStyle/>
          <a:p>
            <a:pPr eaLnBrk="1" hangingPunct="1"/>
            <a:r>
              <a:rPr lang="en-US" altLang="en-US" sz="4200" b="1">
                <a:latin typeface="Courier New" panose="02070309020205020404" pitchFamily="49" charset="0"/>
              </a:rPr>
              <a:t>switch</a:t>
            </a:r>
            <a:r>
              <a:rPr lang="en-US" altLang="en-US"/>
              <a:t> Statements</a:t>
            </a:r>
          </a:p>
        </p:txBody>
      </p:sp>
      <p:sp>
        <p:nvSpPr>
          <p:cNvPr id="1566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333F3ED-2389-4A92-A0DE-2224139F664A}" type="slidenum">
              <a:rPr lang="en-US" altLang="en-US" sz="1400"/>
              <a:pPr>
                <a:spcBef>
                  <a:spcPct val="0"/>
                </a:spcBef>
                <a:buFontTx/>
                <a:buNone/>
              </a:pPr>
              <a:t>85</a:t>
            </a:fld>
            <a:endParaRPr lang="en-US" altLang="en-US" sz="1400"/>
          </a:p>
        </p:txBody>
      </p:sp>
      <p:sp>
        <p:nvSpPr>
          <p:cNvPr id="2" name="Content Placeholder 1">
            <a:extLst>
              <a:ext uri="{FF2B5EF4-FFF2-40B4-BE49-F238E27FC236}">
                <a16:creationId xmlns:a16="http://schemas.microsoft.com/office/drawing/2014/main" id="{9173CFFE-30A1-486B-AF59-A8D8C095FDFA}"/>
              </a:ext>
            </a:extLst>
          </p:cNvPr>
          <p:cNvSpPr>
            <a:spLocks noGrp="1"/>
          </p:cNvSpPr>
          <p:nvPr>
            <p:ph idx="1"/>
          </p:nvPr>
        </p:nvSpPr>
        <p:spPr>
          <a:xfrm>
            <a:off x="457200" y="1600200"/>
            <a:ext cx="8229600" cy="1480457"/>
          </a:xfrm>
        </p:spPr>
        <p:txBody>
          <a:bodyPr/>
          <a:lstStyle/>
          <a:p>
            <a:pPr marL="0" indent="0">
              <a:buNone/>
            </a:pPr>
            <a:r>
              <a:rPr lang="en-MY" sz="1600" dirty="0"/>
              <a:t>import </a:t>
            </a:r>
            <a:r>
              <a:rPr lang="en-MY" sz="1600" dirty="0" err="1"/>
              <a:t>java.lang.String</a:t>
            </a:r>
            <a:r>
              <a:rPr lang="en-MY" sz="1600" dirty="0"/>
              <a:t>;</a:t>
            </a:r>
          </a:p>
          <a:p>
            <a:pPr marL="0" indent="0">
              <a:buNone/>
            </a:pPr>
            <a:r>
              <a:rPr lang="en-MY" sz="1600" dirty="0"/>
              <a:t>…</a:t>
            </a:r>
          </a:p>
          <a:p>
            <a:pPr marL="0" indent="0">
              <a:buNone/>
            </a:pPr>
            <a:endParaRPr lang="en-MY" sz="1600" dirty="0"/>
          </a:p>
          <a:p>
            <a:pPr marL="0" indent="0">
              <a:buNone/>
            </a:pPr>
            <a:r>
              <a:rPr lang="en-MY" sz="1600" dirty="0"/>
              <a:t>String status;</a:t>
            </a:r>
          </a:p>
        </p:txBody>
      </p:sp>
      <p:pic>
        <p:nvPicPr>
          <p:cNvPr id="4" name="Picture 3">
            <a:extLst>
              <a:ext uri="{FF2B5EF4-FFF2-40B4-BE49-F238E27FC236}">
                <a16:creationId xmlns:a16="http://schemas.microsoft.com/office/drawing/2014/main" id="{28317940-F1E5-4E22-B10D-B332E032730F}"/>
              </a:ext>
            </a:extLst>
          </p:cNvPr>
          <p:cNvPicPr>
            <a:picLocks noChangeAspect="1"/>
          </p:cNvPicPr>
          <p:nvPr/>
        </p:nvPicPr>
        <p:blipFill>
          <a:blip r:embed="rId3"/>
          <a:stretch>
            <a:fillRect/>
          </a:stretch>
        </p:blipFill>
        <p:spPr>
          <a:xfrm>
            <a:off x="47625" y="3297238"/>
            <a:ext cx="9096375" cy="2828925"/>
          </a:xfrm>
          <a:prstGeom prst="rect">
            <a:avLst/>
          </a:prstGeom>
        </p:spPr>
      </p:pic>
    </p:spTree>
    <p:extLst>
      <p:ext uri="{BB962C8B-B14F-4D97-AF65-F5344CB8AC3E}">
        <p14:creationId xmlns:p14="http://schemas.microsoft.com/office/powerpoint/2010/main" val="8621138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8C6951-058B-9EE9-5127-ABC8445A2066}"/>
              </a:ext>
            </a:extLst>
          </p:cNvPr>
          <p:cNvSpPr>
            <a:spLocks noGrp="1"/>
          </p:cNvSpPr>
          <p:nvPr>
            <p:ph type="title"/>
          </p:nvPr>
        </p:nvSpPr>
        <p:spPr>
          <a:xfrm>
            <a:off x="350041" y="586855"/>
            <a:ext cx="2401025" cy="3387497"/>
          </a:xfrm>
        </p:spPr>
        <p:txBody>
          <a:bodyPr anchor="b">
            <a:normAutofit/>
          </a:bodyPr>
          <a:lstStyle/>
          <a:p>
            <a:pPr algn="r"/>
            <a:r>
              <a:rPr lang="en-GB" sz="3500">
                <a:solidFill>
                  <a:srgbClr val="FFFFFF"/>
                </a:solidFill>
              </a:rPr>
              <a:t>Exercise</a:t>
            </a:r>
          </a:p>
        </p:txBody>
      </p:sp>
      <p:sp>
        <p:nvSpPr>
          <p:cNvPr id="3" name="Content Placeholder 2">
            <a:extLst>
              <a:ext uri="{FF2B5EF4-FFF2-40B4-BE49-F238E27FC236}">
                <a16:creationId xmlns:a16="http://schemas.microsoft.com/office/drawing/2014/main" id="{7D5D81FB-E327-6CF7-E62D-4A429149DCE0}"/>
              </a:ext>
            </a:extLst>
          </p:cNvPr>
          <p:cNvSpPr>
            <a:spLocks noGrp="1"/>
          </p:cNvSpPr>
          <p:nvPr>
            <p:ph idx="1"/>
          </p:nvPr>
        </p:nvSpPr>
        <p:spPr>
          <a:xfrm>
            <a:off x="3607694" y="649480"/>
            <a:ext cx="4916510" cy="5546047"/>
          </a:xfrm>
        </p:spPr>
        <p:txBody>
          <a:bodyPr anchor="ctr">
            <a:normAutofit/>
          </a:bodyPr>
          <a:lstStyle/>
          <a:p>
            <a:pPr marL="0" indent="0">
              <a:buNone/>
            </a:pPr>
            <a:r>
              <a:rPr lang="en-MY" sz="1700">
                <a:effectLst/>
                <a:latin typeface="Times"/>
              </a:rPr>
              <a:t>What is y after the following switch statement is executed? Rewrite the code</a:t>
            </a:r>
          </a:p>
          <a:p>
            <a:pPr marL="0" indent="0">
              <a:buNone/>
            </a:pPr>
            <a:r>
              <a:rPr lang="en-MY" sz="1700">
                <a:effectLst/>
                <a:latin typeface="Times"/>
              </a:rPr>
              <a:t>using an if-else statement.</a:t>
            </a:r>
          </a:p>
          <a:p>
            <a:pPr marL="0" indent="0">
              <a:buNone/>
            </a:pPr>
            <a:endParaRPr lang="en-MY" sz="1700">
              <a:effectLst/>
              <a:latin typeface="Times"/>
            </a:endParaRPr>
          </a:p>
          <a:p>
            <a:pPr marL="1122363" indent="0">
              <a:buNone/>
            </a:pPr>
            <a:r>
              <a:rPr lang="en-MY" sz="1700">
                <a:effectLst/>
                <a:latin typeface="Courier New" panose="02070309020205020404" pitchFamily="49" charset="0"/>
                <a:cs typeface="Courier New" panose="02070309020205020404" pitchFamily="49" charset="0"/>
              </a:rPr>
              <a:t>x = 3; y = 3;</a:t>
            </a:r>
          </a:p>
          <a:p>
            <a:pPr marL="1122363" indent="0">
              <a:buNone/>
            </a:pPr>
            <a:r>
              <a:rPr lang="en-MY" sz="1700">
                <a:effectLst/>
                <a:latin typeface="Courier New" panose="02070309020205020404" pitchFamily="49" charset="0"/>
                <a:cs typeface="Courier New" panose="02070309020205020404" pitchFamily="49" charset="0"/>
              </a:rPr>
              <a:t>switch (x + 3) {</a:t>
            </a:r>
          </a:p>
          <a:p>
            <a:pPr marL="1609725" indent="0">
              <a:buNone/>
            </a:pPr>
            <a:r>
              <a:rPr lang="en-MY" sz="1700">
                <a:effectLst/>
                <a:latin typeface="Courier New" panose="02070309020205020404" pitchFamily="49" charset="0"/>
                <a:cs typeface="Courier New" panose="02070309020205020404" pitchFamily="49" charset="0"/>
              </a:rPr>
              <a:t>case 6: y = 1;</a:t>
            </a:r>
          </a:p>
          <a:p>
            <a:pPr marL="1609725" indent="0">
              <a:buNone/>
            </a:pPr>
            <a:r>
              <a:rPr lang="en-MY" sz="1700">
                <a:effectLst/>
                <a:latin typeface="Courier New" panose="02070309020205020404" pitchFamily="49" charset="0"/>
                <a:cs typeface="Courier New" panose="02070309020205020404" pitchFamily="49" charset="0"/>
              </a:rPr>
              <a:t>default: y += 1;</a:t>
            </a:r>
          </a:p>
          <a:p>
            <a:pPr marL="1122363" indent="0">
              <a:buNone/>
            </a:pPr>
            <a:r>
              <a:rPr lang="en-MY" sz="1700">
                <a:effectLst/>
                <a:latin typeface="Courier New" panose="02070309020205020404" pitchFamily="49" charset="0"/>
                <a:cs typeface="Courier New" panose="02070309020205020404" pitchFamily="49" charset="0"/>
              </a:rPr>
              <a:t>}</a:t>
            </a:r>
          </a:p>
          <a:p>
            <a:pPr marL="0" indent="0">
              <a:buNone/>
            </a:pPr>
            <a:endParaRPr lang="en-GB" sz="1700"/>
          </a:p>
        </p:txBody>
      </p:sp>
      <p:sp>
        <p:nvSpPr>
          <p:cNvPr id="4" name="Slide Number Placeholder 3">
            <a:extLst>
              <a:ext uri="{FF2B5EF4-FFF2-40B4-BE49-F238E27FC236}">
                <a16:creationId xmlns:a16="http://schemas.microsoft.com/office/drawing/2014/main" id="{95C73F41-6D26-42FC-8FE0-82BD7E520D76}"/>
              </a:ext>
            </a:extLst>
          </p:cNvPr>
          <p:cNvSpPr>
            <a:spLocks noGrp="1"/>
          </p:cNvSpPr>
          <p:nvPr>
            <p:ph type="sldNum" sz="quarter" idx="12"/>
          </p:nvPr>
        </p:nvSpPr>
        <p:spPr>
          <a:xfrm>
            <a:off x="8778240" y="6455664"/>
            <a:ext cx="336042" cy="365125"/>
          </a:xfrm>
        </p:spPr>
        <p:txBody>
          <a:bodyPr>
            <a:normAutofit/>
          </a:bodyPr>
          <a:lstStyle/>
          <a:p>
            <a:pPr>
              <a:spcAft>
                <a:spcPts val="600"/>
              </a:spcAft>
              <a:defRPr/>
            </a:pPr>
            <a:fld id="{9957137E-D7EB-4FA3-B1DF-691AF9CD92FF}" type="slidenum">
              <a:rPr lang="en-US" altLang="en-US" sz="1000">
                <a:solidFill>
                  <a:schemeClr val="tx1">
                    <a:lumMod val="50000"/>
                    <a:lumOff val="50000"/>
                  </a:schemeClr>
                </a:solidFill>
              </a:rPr>
              <a:pPr>
                <a:spcAft>
                  <a:spcPts val="600"/>
                </a:spcAft>
                <a:defRPr/>
              </a:pPr>
              <a:t>86</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27798815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5E031E-8168-B925-1CAE-43F55136A555}"/>
              </a:ext>
            </a:extLst>
          </p:cNvPr>
          <p:cNvSpPr>
            <a:spLocks noGrp="1"/>
          </p:cNvSpPr>
          <p:nvPr>
            <p:ph type="title"/>
          </p:nvPr>
        </p:nvSpPr>
        <p:spPr>
          <a:xfrm>
            <a:off x="350041" y="586855"/>
            <a:ext cx="2401025" cy="3387497"/>
          </a:xfrm>
        </p:spPr>
        <p:txBody>
          <a:bodyPr anchor="b">
            <a:normAutofit/>
          </a:bodyPr>
          <a:lstStyle/>
          <a:p>
            <a:pPr algn="r"/>
            <a:r>
              <a:rPr lang="en-GB" sz="3500">
                <a:solidFill>
                  <a:srgbClr val="FFFFFF"/>
                </a:solidFill>
              </a:rPr>
              <a:t>Exercise</a:t>
            </a:r>
          </a:p>
        </p:txBody>
      </p:sp>
      <p:sp>
        <p:nvSpPr>
          <p:cNvPr id="3" name="Content Placeholder 2">
            <a:extLst>
              <a:ext uri="{FF2B5EF4-FFF2-40B4-BE49-F238E27FC236}">
                <a16:creationId xmlns:a16="http://schemas.microsoft.com/office/drawing/2014/main" id="{D777F38E-C823-B124-0333-8F36B5B0BFE2}"/>
              </a:ext>
            </a:extLst>
          </p:cNvPr>
          <p:cNvSpPr>
            <a:spLocks noGrp="1"/>
          </p:cNvSpPr>
          <p:nvPr>
            <p:ph idx="1"/>
          </p:nvPr>
        </p:nvSpPr>
        <p:spPr>
          <a:xfrm>
            <a:off x="3607694" y="649480"/>
            <a:ext cx="4916510" cy="5546047"/>
          </a:xfrm>
        </p:spPr>
        <p:txBody>
          <a:bodyPr anchor="ctr">
            <a:normAutofit/>
          </a:bodyPr>
          <a:lstStyle/>
          <a:p>
            <a:pPr marL="0" indent="0">
              <a:buNone/>
            </a:pPr>
            <a:r>
              <a:rPr lang="en-MY" sz="1700">
                <a:effectLst/>
                <a:latin typeface="Times"/>
              </a:rPr>
              <a:t>What is x after the following if-else statement is executed? Use a switch statement</a:t>
            </a:r>
          </a:p>
          <a:p>
            <a:pPr marL="0" indent="0">
              <a:buNone/>
            </a:pPr>
            <a:r>
              <a:rPr lang="en-MY" sz="1700">
                <a:effectLst/>
                <a:latin typeface="Times"/>
              </a:rPr>
              <a:t>to rewrite it and draw the flowchart for the new switch statement.</a:t>
            </a:r>
          </a:p>
          <a:p>
            <a:pPr marL="939800" indent="0">
              <a:buNone/>
            </a:pPr>
            <a:endParaRPr lang="en-MY" sz="1700">
              <a:effectLst/>
              <a:latin typeface="Courier New" panose="02070309020205020404" pitchFamily="49" charset="0"/>
              <a:cs typeface="Courier New" panose="02070309020205020404" pitchFamily="49" charset="0"/>
            </a:endParaRPr>
          </a:p>
          <a:p>
            <a:pPr marL="939800" indent="0">
              <a:buNone/>
            </a:pPr>
            <a:r>
              <a:rPr lang="en-MY" sz="1700">
                <a:effectLst/>
                <a:latin typeface="Courier New" panose="02070309020205020404" pitchFamily="49" charset="0"/>
                <a:cs typeface="Courier New" panose="02070309020205020404" pitchFamily="49" charset="0"/>
              </a:rPr>
              <a:t>int x = 1, a = 3;</a:t>
            </a:r>
          </a:p>
          <a:p>
            <a:pPr marL="939800" indent="0">
              <a:buNone/>
            </a:pPr>
            <a:r>
              <a:rPr lang="en-MY" sz="1700">
                <a:effectLst/>
                <a:latin typeface="Courier New" panose="02070309020205020404" pitchFamily="49" charset="0"/>
                <a:cs typeface="Courier New" panose="02070309020205020404" pitchFamily="49" charset="0"/>
              </a:rPr>
              <a:t>if (a == 1)</a:t>
            </a:r>
          </a:p>
          <a:p>
            <a:pPr marL="1382713" indent="0">
              <a:buNone/>
            </a:pPr>
            <a:r>
              <a:rPr lang="en-MY" sz="1700">
                <a:effectLst/>
                <a:latin typeface="Courier New" panose="02070309020205020404" pitchFamily="49" charset="0"/>
                <a:cs typeface="Courier New" panose="02070309020205020404" pitchFamily="49" charset="0"/>
              </a:rPr>
              <a:t>x += 5;</a:t>
            </a:r>
          </a:p>
          <a:p>
            <a:pPr marL="939800" indent="0">
              <a:buNone/>
            </a:pPr>
            <a:r>
              <a:rPr lang="en-MY" sz="1700">
                <a:effectLst/>
                <a:latin typeface="Courier New" panose="02070309020205020404" pitchFamily="49" charset="0"/>
                <a:cs typeface="Courier New" panose="02070309020205020404" pitchFamily="49" charset="0"/>
              </a:rPr>
              <a:t>else if (a == 2)</a:t>
            </a:r>
          </a:p>
          <a:p>
            <a:pPr marL="1382713" indent="0">
              <a:buNone/>
            </a:pPr>
            <a:r>
              <a:rPr lang="en-MY" sz="1700">
                <a:effectLst/>
                <a:latin typeface="Courier New" panose="02070309020205020404" pitchFamily="49" charset="0"/>
                <a:cs typeface="Courier New" panose="02070309020205020404" pitchFamily="49" charset="0"/>
              </a:rPr>
              <a:t>x += 10;</a:t>
            </a:r>
          </a:p>
          <a:p>
            <a:pPr marL="939800" indent="0">
              <a:buNone/>
            </a:pPr>
            <a:r>
              <a:rPr lang="en-MY" sz="1700">
                <a:effectLst/>
                <a:latin typeface="Courier New" panose="02070309020205020404" pitchFamily="49" charset="0"/>
                <a:cs typeface="Courier New" panose="02070309020205020404" pitchFamily="49" charset="0"/>
              </a:rPr>
              <a:t>else if (a == 3)</a:t>
            </a:r>
          </a:p>
          <a:p>
            <a:pPr marL="1382713" indent="0">
              <a:buNone/>
            </a:pPr>
            <a:r>
              <a:rPr lang="en-MY" sz="1700">
                <a:effectLst/>
                <a:latin typeface="Courier New" panose="02070309020205020404" pitchFamily="49" charset="0"/>
                <a:cs typeface="Courier New" panose="02070309020205020404" pitchFamily="49" charset="0"/>
              </a:rPr>
              <a:t>x += 16;</a:t>
            </a:r>
          </a:p>
          <a:p>
            <a:pPr marL="939800" indent="0">
              <a:buNone/>
            </a:pPr>
            <a:r>
              <a:rPr lang="en-MY" sz="1700">
                <a:effectLst/>
                <a:latin typeface="Courier New" panose="02070309020205020404" pitchFamily="49" charset="0"/>
                <a:cs typeface="Courier New" panose="02070309020205020404" pitchFamily="49" charset="0"/>
              </a:rPr>
              <a:t>else if (a == 4)</a:t>
            </a:r>
          </a:p>
          <a:p>
            <a:pPr marL="1382713" indent="0">
              <a:buNone/>
            </a:pPr>
            <a:r>
              <a:rPr lang="en-MY" sz="1700">
                <a:effectLst/>
                <a:latin typeface="Courier New" panose="02070309020205020404" pitchFamily="49" charset="0"/>
                <a:cs typeface="Courier New" panose="02070309020205020404" pitchFamily="49" charset="0"/>
              </a:rPr>
              <a:t>x += 34;</a:t>
            </a:r>
          </a:p>
          <a:p>
            <a:pPr marL="0" indent="0">
              <a:buNone/>
            </a:pPr>
            <a:endParaRPr lang="en-GB" sz="1700"/>
          </a:p>
        </p:txBody>
      </p:sp>
      <p:sp>
        <p:nvSpPr>
          <p:cNvPr id="4" name="Slide Number Placeholder 3">
            <a:extLst>
              <a:ext uri="{FF2B5EF4-FFF2-40B4-BE49-F238E27FC236}">
                <a16:creationId xmlns:a16="http://schemas.microsoft.com/office/drawing/2014/main" id="{EC5B8557-5AFC-B4A6-5B50-87A99414C287}"/>
              </a:ext>
            </a:extLst>
          </p:cNvPr>
          <p:cNvSpPr>
            <a:spLocks noGrp="1"/>
          </p:cNvSpPr>
          <p:nvPr>
            <p:ph type="sldNum" sz="quarter" idx="12"/>
          </p:nvPr>
        </p:nvSpPr>
        <p:spPr>
          <a:xfrm>
            <a:off x="8778240" y="6455664"/>
            <a:ext cx="336042" cy="365125"/>
          </a:xfrm>
        </p:spPr>
        <p:txBody>
          <a:bodyPr>
            <a:normAutofit/>
          </a:bodyPr>
          <a:lstStyle/>
          <a:p>
            <a:pPr>
              <a:spcAft>
                <a:spcPts val="600"/>
              </a:spcAft>
              <a:defRPr/>
            </a:pPr>
            <a:fld id="{9957137E-D7EB-4FA3-B1DF-691AF9CD92FF}" type="slidenum">
              <a:rPr lang="en-US" altLang="en-US" sz="1000">
                <a:solidFill>
                  <a:schemeClr val="tx1">
                    <a:lumMod val="50000"/>
                    <a:lumOff val="50000"/>
                  </a:schemeClr>
                </a:solidFill>
              </a:rPr>
              <a:pPr>
                <a:spcAft>
                  <a:spcPts val="600"/>
                </a:spcAft>
                <a:defRPr/>
              </a:pPr>
              <a:t>87</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210166822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F5635E-DBF4-ECDB-FD77-B7DEF6258C20}"/>
              </a:ext>
            </a:extLst>
          </p:cNvPr>
          <p:cNvSpPr>
            <a:spLocks noGrp="1"/>
          </p:cNvSpPr>
          <p:nvPr>
            <p:ph type="title"/>
          </p:nvPr>
        </p:nvSpPr>
        <p:spPr>
          <a:xfrm>
            <a:off x="350041" y="586855"/>
            <a:ext cx="2401025" cy="3387497"/>
          </a:xfrm>
        </p:spPr>
        <p:txBody>
          <a:bodyPr anchor="b">
            <a:normAutofit/>
          </a:bodyPr>
          <a:lstStyle/>
          <a:p>
            <a:pPr algn="r"/>
            <a:r>
              <a:rPr lang="en-GB" sz="3500">
                <a:solidFill>
                  <a:srgbClr val="FFFFFF"/>
                </a:solidFill>
              </a:rPr>
              <a:t>Exercise</a:t>
            </a:r>
          </a:p>
        </p:txBody>
      </p:sp>
      <p:sp>
        <p:nvSpPr>
          <p:cNvPr id="3" name="Content Placeholder 2">
            <a:extLst>
              <a:ext uri="{FF2B5EF4-FFF2-40B4-BE49-F238E27FC236}">
                <a16:creationId xmlns:a16="http://schemas.microsoft.com/office/drawing/2014/main" id="{9C7F4975-B361-8DA2-40EC-2212E1182771}"/>
              </a:ext>
            </a:extLst>
          </p:cNvPr>
          <p:cNvSpPr>
            <a:spLocks noGrp="1"/>
          </p:cNvSpPr>
          <p:nvPr>
            <p:ph idx="1"/>
          </p:nvPr>
        </p:nvSpPr>
        <p:spPr>
          <a:xfrm>
            <a:off x="3607694" y="649480"/>
            <a:ext cx="4916510" cy="5546047"/>
          </a:xfrm>
        </p:spPr>
        <p:txBody>
          <a:bodyPr anchor="ctr">
            <a:normAutofit/>
          </a:bodyPr>
          <a:lstStyle/>
          <a:p>
            <a:pPr marL="0" indent="0">
              <a:buNone/>
            </a:pPr>
            <a:r>
              <a:rPr lang="en-MY" sz="1700">
                <a:effectLst/>
                <a:latin typeface="Times"/>
              </a:rPr>
              <a:t>Write a switch statement that displays Sunday, Monday, Tuesday, Wednesday,</a:t>
            </a:r>
          </a:p>
          <a:p>
            <a:pPr marL="0" indent="0">
              <a:buNone/>
            </a:pPr>
            <a:r>
              <a:rPr lang="en-MY" sz="1700">
                <a:effectLst/>
                <a:latin typeface="Times"/>
              </a:rPr>
              <a:t>Thursday, Friday, Saturday, if day is 0, 1, 2, 3, 4, 5, 6, respectively.</a:t>
            </a:r>
          </a:p>
          <a:p>
            <a:endParaRPr lang="en-GB" sz="1700"/>
          </a:p>
        </p:txBody>
      </p:sp>
      <p:sp>
        <p:nvSpPr>
          <p:cNvPr id="4" name="Slide Number Placeholder 3">
            <a:extLst>
              <a:ext uri="{FF2B5EF4-FFF2-40B4-BE49-F238E27FC236}">
                <a16:creationId xmlns:a16="http://schemas.microsoft.com/office/drawing/2014/main" id="{5BD72BA7-0F7A-5089-016B-DDEC3072B78D}"/>
              </a:ext>
            </a:extLst>
          </p:cNvPr>
          <p:cNvSpPr>
            <a:spLocks noGrp="1"/>
          </p:cNvSpPr>
          <p:nvPr>
            <p:ph type="sldNum" sz="quarter" idx="12"/>
          </p:nvPr>
        </p:nvSpPr>
        <p:spPr>
          <a:xfrm>
            <a:off x="8778240" y="6455664"/>
            <a:ext cx="336042" cy="365125"/>
          </a:xfrm>
        </p:spPr>
        <p:txBody>
          <a:bodyPr>
            <a:normAutofit/>
          </a:bodyPr>
          <a:lstStyle/>
          <a:p>
            <a:pPr>
              <a:spcAft>
                <a:spcPts val="600"/>
              </a:spcAft>
              <a:defRPr/>
            </a:pPr>
            <a:fld id="{9957137E-D7EB-4FA3-B1DF-691AF9CD92FF}" type="slidenum">
              <a:rPr lang="en-US" altLang="en-US" sz="1000">
                <a:solidFill>
                  <a:schemeClr val="tx1">
                    <a:lumMod val="50000"/>
                    <a:lumOff val="50000"/>
                  </a:schemeClr>
                </a:solidFill>
              </a:rPr>
              <a:pPr>
                <a:spcAft>
                  <a:spcPts val="600"/>
                </a:spcAft>
                <a:defRPr/>
              </a:pPr>
              <a:t>88</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1383702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lIns="92075" tIns="46038" rIns="92075" bIns="46038"/>
          <a:lstStyle/>
          <a:p>
            <a:pPr eaLnBrk="1" hangingPunct="1"/>
            <a:r>
              <a:rPr lang="en-US" altLang="en-US"/>
              <a:t>Truth Table for Operator !</a:t>
            </a:r>
          </a:p>
        </p:txBody>
      </p:sp>
      <p:sp>
        <p:nvSpPr>
          <p:cNvPr id="13315" name="Rectangle 5"/>
          <p:cNvSpPr>
            <a:spLocks noChangeArrowheads="1"/>
          </p:cNvSpPr>
          <p:nvPr/>
        </p:nvSpPr>
        <p:spPr bwMode="auto">
          <a:xfrm>
            <a:off x="2362200" y="3248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p>
        </p:txBody>
      </p:sp>
      <p:sp>
        <p:nvSpPr>
          <p:cNvPr id="13316" name="Rectangle 7"/>
          <p:cNvSpPr>
            <a:spLocks noChangeArrowheads="1"/>
          </p:cNvSpPr>
          <p:nvPr/>
        </p:nvSpPr>
        <p:spPr bwMode="auto">
          <a:xfrm>
            <a:off x="2052638" y="30194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2400"/>
          </a:p>
        </p:txBody>
      </p:sp>
      <p:graphicFrame>
        <p:nvGraphicFramePr>
          <p:cNvPr id="13317" name="Object 6"/>
          <p:cNvGraphicFramePr>
            <a:graphicFrameLocks noChangeAspect="1"/>
          </p:cNvGraphicFramePr>
          <p:nvPr/>
        </p:nvGraphicFramePr>
        <p:xfrm>
          <a:off x="0" y="1601788"/>
          <a:ext cx="9296400" cy="1508125"/>
        </p:xfrm>
        <a:graphic>
          <a:graphicData uri="http://schemas.openxmlformats.org/presentationml/2006/ole">
            <mc:AlternateContent xmlns:mc="http://schemas.openxmlformats.org/markup-compatibility/2006">
              <mc:Choice xmlns:v="urn:schemas-microsoft-com:vml" Requires="v">
                <p:oleObj name="Picture" r:id="rId3" imgW="5061527" imgH="822036" progId="Word.Picture.8">
                  <p:embed/>
                </p:oleObj>
              </mc:Choice>
              <mc:Fallback>
                <p:oleObj name="Picture" r:id="rId3" imgW="5061527" imgH="822036" progId="Word.Picture.8">
                  <p:embed/>
                  <p:pic>
                    <p:nvPicPr>
                      <p:cNvPr id="13317"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601788"/>
                        <a:ext cx="92964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F0607DD-6588-4156-BC09-484B05AA7D5B}" type="slidenum">
              <a:rPr lang="en-US" altLang="en-US" sz="1400"/>
              <a:pPr>
                <a:spcBef>
                  <a:spcPct val="0"/>
                </a:spcBef>
                <a:buFontTx/>
                <a:buNone/>
              </a:pPr>
              <a:t>9</a:t>
            </a:fld>
            <a:endParaRPr lang="en-US" altLang="en-US" sz="140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9922</TotalTime>
  <Words>5274</Words>
  <Application>Microsoft Macintosh PowerPoint</Application>
  <PresentationFormat>On-screen Show (4:3)</PresentationFormat>
  <Paragraphs>1077</Paragraphs>
  <Slides>88</Slides>
  <Notes>53</Notes>
  <HiddenSlides>0</HiddenSlides>
  <MMClips>0</MMClips>
  <ScaleCrop>false</ScaleCrop>
  <HeadingPairs>
    <vt:vector size="10"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88</vt:i4>
      </vt:variant>
      <vt:variant>
        <vt:lpstr>Custom Shows</vt:lpstr>
      </vt:variant>
      <vt:variant>
        <vt:i4>1</vt:i4>
      </vt:variant>
    </vt:vector>
  </HeadingPairs>
  <TitlesOfParts>
    <vt:vector size="104" baseType="lpstr">
      <vt:lpstr>Arial</vt:lpstr>
      <vt:lpstr>Book Antiqua</vt:lpstr>
      <vt:lpstr>Calibri</vt:lpstr>
      <vt:lpstr>Courier</vt:lpstr>
      <vt:lpstr>Courier New</vt:lpstr>
      <vt:lpstr>Forte</vt:lpstr>
      <vt:lpstr>Lucida Sans Typewriter</vt:lpstr>
      <vt:lpstr>Monotype Sorts</vt:lpstr>
      <vt:lpstr>Times</vt:lpstr>
      <vt:lpstr>Times New Roman</vt:lpstr>
      <vt:lpstr>Wingdings</vt:lpstr>
      <vt:lpstr>ヒラギノ角ゴ Pro W3</vt:lpstr>
      <vt:lpstr>Default Design</vt:lpstr>
      <vt:lpstr>Picture</vt:lpstr>
      <vt:lpstr>PBrush</vt:lpstr>
      <vt:lpstr>  Chapter 4:  Problem Solving with  Selection Control</vt:lpstr>
      <vt:lpstr>PowerPoint Presentation</vt:lpstr>
      <vt:lpstr>Sequential Structure</vt:lpstr>
      <vt:lpstr>Algorithm, Flowchart, and Pseudocode to Enter and Print Two Variables</vt:lpstr>
      <vt:lpstr>Flowchart Diagram of the  Selection Structure</vt:lpstr>
      <vt:lpstr>The boolean Type and Operators</vt:lpstr>
      <vt:lpstr>Comparison Operators</vt:lpstr>
      <vt:lpstr>Logical Operators</vt:lpstr>
      <vt:lpstr>Truth Table for Operator !</vt:lpstr>
      <vt:lpstr>Truth Table for Operator &amp;&amp;</vt:lpstr>
      <vt:lpstr>Truth Table for Operator ||</vt:lpstr>
      <vt:lpstr>selection Statements</vt:lpstr>
      <vt:lpstr>Selection Statements</vt:lpstr>
      <vt:lpstr>PowerPoint Presentation</vt:lpstr>
      <vt:lpstr>Problem 1</vt:lpstr>
      <vt:lpstr>PowerPoint Presentation</vt:lpstr>
      <vt:lpstr>Problem 1</vt:lpstr>
      <vt:lpstr>Problem 1</vt:lpstr>
      <vt:lpstr>Problem 1 (Code segment)</vt:lpstr>
      <vt:lpstr>One-Way if Statements</vt:lpstr>
      <vt:lpstr>One-Way if Statements</vt:lpstr>
      <vt:lpstr>Note</vt:lpstr>
      <vt:lpstr>One-Way if Statements</vt:lpstr>
      <vt:lpstr>Exercise: Trace the code below and display the output.</vt:lpstr>
      <vt:lpstr>Note</vt:lpstr>
      <vt:lpstr>Two-Way Selection Statements </vt:lpstr>
      <vt:lpstr>PowerPoint Presentation</vt:lpstr>
      <vt:lpstr>Example</vt:lpstr>
      <vt:lpstr>Problem 1</vt:lpstr>
      <vt:lpstr>PowerPoint Presentation</vt:lpstr>
      <vt:lpstr>Problem 1</vt:lpstr>
      <vt:lpstr>Problem 1</vt:lpstr>
      <vt:lpstr>Problem 1 (Code segment)</vt:lpstr>
      <vt:lpstr>Example</vt:lpstr>
      <vt:lpstr>Example</vt:lpstr>
      <vt:lpstr>Example Decision Structure</vt:lpstr>
      <vt:lpstr>PowerPoint Presentation</vt:lpstr>
      <vt:lpstr>Exercise</vt:lpstr>
      <vt:lpstr>Caution</vt:lpstr>
      <vt:lpstr>Nested if/then/else Instructions</vt:lpstr>
      <vt:lpstr>Nested if/then/else Instructions</vt:lpstr>
      <vt:lpstr>Nested if/then/else Instructions</vt:lpstr>
      <vt:lpstr>Multiple Alternative if Statements</vt:lpstr>
      <vt:lpstr>Multi-Way if-else Statements</vt:lpstr>
      <vt:lpstr>Trace if-else statement</vt:lpstr>
      <vt:lpstr>Trace if-else statement</vt:lpstr>
      <vt:lpstr>Trace if-else statement</vt:lpstr>
      <vt:lpstr>Trace if-else statement</vt:lpstr>
      <vt:lpstr>Trace if-else statement</vt:lpstr>
      <vt:lpstr>Note</vt:lpstr>
      <vt:lpstr>Note, cont.</vt:lpstr>
      <vt:lpstr>Exercise</vt:lpstr>
      <vt:lpstr>Exercise</vt:lpstr>
      <vt:lpstr>Exercise</vt:lpstr>
      <vt:lpstr>Exercise</vt:lpstr>
      <vt:lpstr>Exercise</vt:lpstr>
      <vt:lpstr>The Case Logic Structure </vt:lpstr>
      <vt:lpstr>Case Logic Structure</vt:lpstr>
      <vt:lpstr>switch Statement Rules</vt:lpstr>
      <vt:lpstr>switch Statement Rules</vt:lpstr>
      <vt:lpstr>Example</vt:lpstr>
      <vt:lpstr>Example</vt:lpstr>
      <vt:lpstr>Example</vt:lpstr>
      <vt:lpstr>Example</vt:lpstr>
      <vt:lpstr>Example</vt:lpstr>
      <vt:lpstr>Example</vt:lpstr>
      <vt:lpstr>Exercise</vt:lpstr>
      <vt:lpstr>Trace switch statement</vt:lpstr>
      <vt:lpstr>Trace switch statement</vt:lpstr>
      <vt:lpstr>Trace switch statement</vt:lpstr>
      <vt:lpstr>Trace switch statement</vt:lpstr>
      <vt:lpstr>Trace switch statement</vt:lpstr>
      <vt:lpstr>Trace switch statement</vt:lpstr>
      <vt:lpstr>Trace switch statement</vt:lpstr>
      <vt:lpstr>Trace switch statement</vt:lpstr>
      <vt:lpstr>Trace switch statement</vt:lpstr>
      <vt:lpstr>Trace switch statement</vt:lpstr>
      <vt:lpstr>Trace switch statement</vt:lpstr>
      <vt:lpstr>Exercise</vt:lpstr>
      <vt:lpstr>Example: Medical Plans</vt:lpstr>
      <vt:lpstr>Example: Medical Plans</vt:lpstr>
      <vt:lpstr>Example: Computing Taxes</vt:lpstr>
      <vt:lpstr>Example: Computing Taxes, cont.</vt:lpstr>
      <vt:lpstr>switch Statements</vt:lpstr>
      <vt:lpstr>switch Statements</vt:lpstr>
      <vt:lpstr>Exercise</vt:lpstr>
      <vt:lpstr>Exercise</vt:lpstr>
      <vt:lpstr>Exercise</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Control Methods</dc:title>
  <dc:creator>Dr Nur Izura Udzir</dc:creator>
  <cp:lastModifiedBy>RAZALI BIN YAAKOB</cp:lastModifiedBy>
  <cp:revision>525</cp:revision>
  <cp:lastPrinted>1998-02-04T21:16:15Z</cp:lastPrinted>
  <dcterms:created xsi:type="dcterms:W3CDTF">1995-06-10T17:31:50Z</dcterms:created>
  <dcterms:modified xsi:type="dcterms:W3CDTF">2024-11-11T00:11:19Z</dcterms:modified>
</cp:coreProperties>
</file>