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1" r:id="rId1"/>
  </p:sldMasterIdLst>
  <p:notesMasterIdLst>
    <p:notesMasterId r:id="rId135"/>
  </p:notesMasterIdLst>
  <p:handoutMasterIdLst>
    <p:handoutMasterId r:id="rId136"/>
  </p:handoutMasterIdLst>
  <p:sldIdLst>
    <p:sldId id="648" r:id="rId2"/>
    <p:sldId id="546" r:id="rId3"/>
    <p:sldId id="426" r:id="rId4"/>
    <p:sldId id="1185" r:id="rId5"/>
    <p:sldId id="1186" r:id="rId6"/>
    <p:sldId id="1228" r:id="rId7"/>
    <p:sldId id="1188" r:id="rId8"/>
    <p:sldId id="1229" r:id="rId9"/>
    <p:sldId id="1189" r:id="rId10"/>
    <p:sldId id="1190" r:id="rId11"/>
    <p:sldId id="405" r:id="rId12"/>
    <p:sldId id="1191" r:id="rId13"/>
    <p:sldId id="1261" r:id="rId14"/>
    <p:sldId id="1262" r:id="rId15"/>
    <p:sldId id="1263" r:id="rId16"/>
    <p:sldId id="1264" r:id="rId17"/>
    <p:sldId id="1265" r:id="rId18"/>
    <p:sldId id="1266" r:id="rId19"/>
    <p:sldId id="1267" r:id="rId20"/>
    <p:sldId id="1268" r:id="rId21"/>
    <p:sldId id="1269" r:id="rId22"/>
    <p:sldId id="1270" r:id="rId23"/>
    <p:sldId id="1271" r:id="rId24"/>
    <p:sldId id="1272" r:id="rId25"/>
    <p:sldId id="309" r:id="rId26"/>
    <p:sldId id="482" r:id="rId27"/>
    <p:sldId id="483" r:id="rId28"/>
    <p:sldId id="484" r:id="rId29"/>
    <p:sldId id="485" r:id="rId30"/>
    <p:sldId id="486" r:id="rId31"/>
    <p:sldId id="487" r:id="rId32"/>
    <p:sldId id="488" r:id="rId33"/>
    <p:sldId id="489" r:id="rId34"/>
    <p:sldId id="490" r:id="rId35"/>
    <p:sldId id="407" r:id="rId36"/>
    <p:sldId id="495" r:id="rId37"/>
    <p:sldId id="494" r:id="rId38"/>
    <p:sldId id="1230" r:id="rId39"/>
    <p:sldId id="1193" r:id="rId40"/>
    <p:sldId id="1194" r:id="rId41"/>
    <p:sldId id="1195" r:id="rId42"/>
    <p:sldId id="1196" r:id="rId43"/>
    <p:sldId id="379" r:id="rId44"/>
    <p:sldId id="373" r:id="rId45"/>
    <p:sldId id="1197" r:id="rId46"/>
    <p:sldId id="1198" r:id="rId47"/>
    <p:sldId id="1200" r:id="rId48"/>
    <p:sldId id="1201" r:id="rId49"/>
    <p:sldId id="1202" r:id="rId50"/>
    <p:sldId id="1203" r:id="rId51"/>
    <p:sldId id="1204" r:id="rId52"/>
    <p:sldId id="1273" r:id="rId53"/>
    <p:sldId id="1274" r:id="rId54"/>
    <p:sldId id="1275" r:id="rId55"/>
    <p:sldId id="1276" r:id="rId56"/>
    <p:sldId id="1277" r:id="rId57"/>
    <p:sldId id="1278" r:id="rId58"/>
    <p:sldId id="1279" r:id="rId59"/>
    <p:sldId id="1280" r:id="rId60"/>
    <p:sldId id="1281" r:id="rId61"/>
    <p:sldId id="1282" r:id="rId62"/>
    <p:sldId id="1283" r:id="rId63"/>
    <p:sldId id="1205" r:id="rId64"/>
    <p:sldId id="1206" r:id="rId65"/>
    <p:sldId id="543" r:id="rId66"/>
    <p:sldId id="513" r:id="rId67"/>
    <p:sldId id="515" r:id="rId68"/>
    <p:sldId id="516" r:id="rId69"/>
    <p:sldId id="517" r:id="rId70"/>
    <p:sldId id="518" r:id="rId71"/>
    <p:sldId id="519" r:id="rId72"/>
    <p:sldId id="520" r:id="rId73"/>
    <p:sldId id="521" r:id="rId74"/>
    <p:sldId id="539" r:id="rId75"/>
    <p:sldId id="540" r:id="rId76"/>
    <p:sldId id="380" r:id="rId77"/>
    <p:sldId id="1199" r:id="rId78"/>
    <p:sldId id="421" r:id="rId79"/>
    <p:sldId id="422" r:id="rId80"/>
    <p:sldId id="423" r:id="rId81"/>
    <p:sldId id="327" r:id="rId82"/>
    <p:sldId id="1207" r:id="rId83"/>
    <p:sldId id="1260" r:id="rId84"/>
    <p:sldId id="1259" r:id="rId85"/>
    <p:sldId id="1258" r:id="rId86"/>
    <p:sldId id="1257" r:id="rId87"/>
    <p:sldId id="1256" r:id="rId88"/>
    <p:sldId id="1255" r:id="rId89"/>
    <p:sldId id="1254" r:id="rId90"/>
    <p:sldId id="1253" r:id="rId91"/>
    <p:sldId id="1252" r:id="rId92"/>
    <p:sldId id="1251" r:id="rId93"/>
    <p:sldId id="1250" r:id="rId94"/>
    <p:sldId id="1249" r:id="rId95"/>
    <p:sldId id="1248" r:id="rId96"/>
    <p:sldId id="496" r:id="rId97"/>
    <p:sldId id="505" r:id="rId98"/>
    <p:sldId id="506" r:id="rId99"/>
    <p:sldId id="507" r:id="rId100"/>
    <p:sldId id="508" r:id="rId101"/>
    <p:sldId id="509" r:id="rId102"/>
    <p:sldId id="510" r:id="rId103"/>
    <p:sldId id="511" r:id="rId104"/>
    <p:sldId id="512" r:id="rId105"/>
    <p:sldId id="538" r:id="rId106"/>
    <p:sldId id="1209" r:id="rId107"/>
    <p:sldId id="361" r:id="rId108"/>
    <p:sldId id="362" r:id="rId109"/>
    <p:sldId id="363" r:id="rId110"/>
    <p:sldId id="377" r:id="rId111"/>
    <p:sldId id="381" r:id="rId112"/>
    <p:sldId id="1210" r:id="rId113"/>
    <p:sldId id="544" r:id="rId114"/>
    <p:sldId id="1211" r:id="rId115"/>
    <p:sldId id="424" r:id="rId116"/>
    <p:sldId id="425" r:id="rId117"/>
    <p:sldId id="493" r:id="rId118"/>
    <p:sldId id="364" r:id="rId119"/>
    <p:sldId id="378" r:id="rId120"/>
    <p:sldId id="535" r:id="rId121"/>
    <p:sldId id="536" r:id="rId122"/>
    <p:sldId id="537" r:id="rId123"/>
    <p:sldId id="1244" r:id="rId124"/>
    <p:sldId id="1243" r:id="rId125"/>
    <p:sldId id="350" r:id="rId126"/>
    <p:sldId id="365" r:id="rId127"/>
    <p:sldId id="340" r:id="rId128"/>
    <p:sldId id="341" r:id="rId129"/>
    <p:sldId id="382" r:id="rId130"/>
    <p:sldId id="385" r:id="rId131"/>
    <p:sldId id="386" r:id="rId132"/>
    <p:sldId id="387" r:id="rId133"/>
    <p:sldId id="1225" r:id="rId134"/>
  </p:sldIdLst>
  <p:sldSz cx="9144000" cy="6858000" type="screen4x3"/>
  <p:notesSz cx="7045325" cy="9345613"/>
  <p:custShowLst>
    <p:custShow name="Custom Show 1" id="0">
      <p:sldLst/>
    </p:custShow>
  </p:custShow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9" autoAdjust="0"/>
    <p:restoredTop sz="94681" autoAdjust="0"/>
  </p:normalViewPr>
  <p:slideViewPr>
    <p:cSldViewPr>
      <p:cViewPr varScale="1">
        <p:scale>
          <a:sx n="111" d="100"/>
          <a:sy n="111" d="100"/>
        </p:scale>
        <p:origin x="1584" y="200"/>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384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handoutMaster" Target="handoutMasters/handout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CB9BF5-0F03-4B81-97C8-D49351D840C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15D7083-5E0C-4E20-84F2-242C84ECFC07}">
      <dgm:prSet/>
      <dgm:spPr/>
      <dgm:t>
        <a:bodyPr/>
        <a:lstStyle/>
        <a:p>
          <a:pPr>
            <a:lnSpc>
              <a:spcPct val="100000"/>
            </a:lnSpc>
          </a:pPr>
          <a:r>
            <a:rPr lang="en-MY"/>
            <a:t>A basic mechanisms in a programming language that control the order in which program statements are executed. </a:t>
          </a:r>
          <a:endParaRPr lang="en-US"/>
        </a:p>
      </dgm:t>
    </dgm:pt>
    <dgm:pt modelId="{EA489251-583C-4187-AD1C-A8DADE0E61B9}" type="parTrans" cxnId="{3FCCB890-8C81-4830-8D4B-CBAD76A7A0D5}">
      <dgm:prSet/>
      <dgm:spPr/>
      <dgm:t>
        <a:bodyPr/>
        <a:lstStyle/>
        <a:p>
          <a:endParaRPr lang="en-US"/>
        </a:p>
      </dgm:t>
    </dgm:pt>
    <dgm:pt modelId="{EB00B6C4-E074-4F70-8926-C981AC748508}" type="sibTrans" cxnId="{3FCCB890-8C81-4830-8D4B-CBAD76A7A0D5}">
      <dgm:prSet/>
      <dgm:spPr/>
      <dgm:t>
        <a:bodyPr/>
        <a:lstStyle/>
        <a:p>
          <a:endParaRPr lang="en-US"/>
        </a:p>
      </dgm:t>
    </dgm:pt>
    <dgm:pt modelId="{4B8B34D9-AEC7-4C4A-AB35-B9B859A964C1}">
      <dgm:prSet/>
      <dgm:spPr/>
      <dgm:t>
        <a:bodyPr/>
        <a:lstStyle/>
        <a:p>
          <a:pPr>
            <a:lnSpc>
              <a:spcPct val="100000"/>
            </a:lnSpc>
          </a:pPr>
          <a:r>
            <a:rPr lang="en-MY"/>
            <a:t>Three basic control statements used in programming:</a:t>
          </a:r>
          <a:endParaRPr lang="en-US"/>
        </a:p>
      </dgm:t>
    </dgm:pt>
    <dgm:pt modelId="{29E8519A-87F6-4583-975C-A988A23F86A2}" type="parTrans" cxnId="{EF3DC08A-4701-4655-9AC1-0DA71C6750B2}">
      <dgm:prSet/>
      <dgm:spPr/>
      <dgm:t>
        <a:bodyPr/>
        <a:lstStyle/>
        <a:p>
          <a:endParaRPr lang="en-US"/>
        </a:p>
      </dgm:t>
    </dgm:pt>
    <dgm:pt modelId="{913FFF45-9338-4EE0-AC32-C173A3CEC859}" type="sibTrans" cxnId="{EF3DC08A-4701-4655-9AC1-0DA71C6750B2}">
      <dgm:prSet/>
      <dgm:spPr/>
      <dgm:t>
        <a:bodyPr/>
        <a:lstStyle/>
        <a:p>
          <a:endParaRPr lang="en-US"/>
        </a:p>
      </dgm:t>
    </dgm:pt>
    <dgm:pt modelId="{C8D3C6D2-6F92-4E16-8D52-D9241F115E2B}">
      <dgm:prSet/>
      <dgm:spPr/>
      <dgm:t>
        <a:bodyPr/>
        <a:lstStyle/>
        <a:p>
          <a:pPr>
            <a:lnSpc>
              <a:spcPct val="100000"/>
            </a:lnSpc>
          </a:pPr>
          <a:r>
            <a:rPr lang="en-MY"/>
            <a:t>1. Sequence statements </a:t>
          </a:r>
          <a:endParaRPr lang="en-US"/>
        </a:p>
      </dgm:t>
    </dgm:pt>
    <dgm:pt modelId="{98D5EF91-5DFF-4A15-9817-FC74DDD57703}" type="parTrans" cxnId="{396DFCA0-9354-4E71-85C9-3805187EBA83}">
      <dgm:prSet/>
      <dgm:spPr/>
      <dgm:t>
        <a:bodyPr/>
        <a:lstStyle/>
        <a:p>
          <a:endParaRPr lang="en-US"/>
        </a:p>
      </dgm:t>
    </dgm:pt>
    <dgm:pt modelId="{9BDA2B60-0C92-40FA-B5F5-CF1055A94DE2}" type="sibTrans" cxnId="{396DFCA0-9354-4E71-85C9-3805187EBA83}">
      <dgm:prSet/>
      <dgm:spPr/>
      <dgm:t>
        <a:bodyPr/>
        <a:lstStyle/>
        <a:p>
          <a:endParaRPr lang="en-US"/>
        </a:p>
      </dgm:t>
    </dgm:pt>
    <dgm:pt modelId="{8870761B-2AB0-4373-A9B6-BE23BA835A4C}">
      <dgm:prSet/>
      <dgm:spPr/>
      <dgm:t>
        <a:bodyPr/>
        <a:lstStyle/>
        <a:p>
          <a:pPr>
            <a:lnSpc>
              <a:spcPct val="100000"/>
            </a:lnSpc>
            <a:buFont typeface="Arial" panose="020B0604020202020204" pitchFamily="34" charset="0"/>
            <a:buChar char="•"/>
          </a:pPr>
          <a:r>
            <a:rPr lang="en-MY" dirty="0"/>
            <a:t>Performs a series of steps in a definitely sequence. </a:t>
          </a:r>
          <a:endParaRPr lang="en-US" dirty="0"/>
        </a:p>
      </dgm:t>
    </dgm:pt>
    <dgm:pt modelId="{652CD60A-7BE1-40F9-B2E7-DBFAFFE4165D}" type="parTrans" cxnId="{79D04551-7193-4F75-AF2F-930A904F2F05}">
      <dgm:prSet/>
      <dgm:spPr/>
      <dgm:t>
        <a:bodyPr/>
        <a:lstStyle/>
        <a:p>
          <a:endParaRPr lang="en-US"/>
        </a:p>
      </dgm:t>
    </dgm:pt>
    <dgm:pt modelId="{4EAAFF0C-D27C-4254-A5AB-4C5FF9317B4E}" type="sibTrans" cxnId="{79D04551-7193-4F75-AF2F-930A904F2F05}">
      <dgm:prSet/>
      <dgm:spPr/>
      <dgm:t>
        <a:bodyPr/>
        <a:lstStyle/>
        <a:p>
          <a:endParaRPr lang="en-US"/>
        </a:p>
      </dgm:t>
    </dgm:pt>
    <dgm:pt modelId="{964C460C-B9F3-4C4C-B277-A20CD048D93B}">
      <dgm:prSet/>
      <dgm:spPr/>
      <dgm:t>
        <a:bodyPr/>
        <a:lstStyle/>
        <a:p>
          <a:pPr>
            <a:lnSpc>
              <a:spcPct val="100000"/>
            </a:lnSpc>
          </a:pPr>
          <a:r>
            <a:rPr lang="en-MY"/>
            <a:t>2. Selection/decision Statements </a:t>
          </a:r>
          <a:endParaRPr lang="en-US"/>
        </a:p>
      </dgm:t>
    </dgm:pt>
    <dgm:pt modelId="{6AF52F96-C5CE-426B-870F-FC7318E6D14E}" type="parTrans" cxnId="{BB6DD186-B323-40CC-851F-C64524D6B2E2}">
      <dgm:prSet/>
      <dgm:spPr/>
      <dgm:t>
        <a:bodyPr/>
        <a:lstStyle/>
        <a:p>
          <a:endParaRPr lang="en-US"/>
        </a:p>
      </dgm:t>
    </dgm:pt>
    <dgm:pt modelId="{7A3E0748-808B-4D6C-AB18-B42FC5D547D4}" type="sibTrans" cxnId="{BB6DD186-B323-40CC-851F-C64524D6B2E2}">
      <dgm:prSet/>
      <dgm:spPr/>
      <dgm:t>
        <a:bodyPr/>
        <a:lstStyle/>
        <a:p>
          <a:endParaRPr lang="en-US"/>
        </a:p>
      </dgm:t>
    </dgm:pt>
    <dgm:pt modelId="{826C6656-B24C-4298-A826-070594F462A4}">
      <dgm:prSet/>
      <dgm:spPr/>
      <dgm:t>
        <a:bodyPr/>
        <a:lstStyle/>
        <a:p>
          <a:pPr>
            <a:lnSpc>
              <a:spcPct val="100000"/>
            </a:lnSpc>
          </a:pPr>
          <a:r>
            <a:rPr lang="en-MY" dirty="0"/>
            <a:t>Make decision based on certain conditions </a:t>
          </a:r>
          <a:endParaRPr lang="en-US" dirty="0"/>
        </a:p>
      </dgm:t>
    </dgm:pt>
    <dgm:pt modelId="{3D5D4A49-6D62-4C0E-88A1-06832206D0DC}" type="parTrans" cxnId="{E657A256-B64D-436A-ADA5-317479E8FEEF}">
      <dgm:prSet/>
      <dgm:spPr/>
      <dgm:t>
        <a:bodyPr/>
        <a:lstStyle/>
        <a:p>
          <a:endParaRPr lang="en-US"/>
        </a:p>
      </dgm:t>
    </dgm:pt>
    <dgm:pt modelId="{FF0DF63B-7874-43DC-8EA1-E640912F1A17}" type="sibTrans" cxnId="{E657A256-B64D-436A-ADA5-317479E8FEEF}">
      <dgm:prSet/>
      <dgm:spPr/>
      <dgm:t>
        <a:bodyPr/>
        <a:lstStyle/>
        <a:p>
          <a:endParaRPr lang="en-US"/>
        </a:p>
      </dgm:t>
    </dgm:pt>
    <dgm:pt modelId="{7C9A7007-94EE-4CF8-BA47-905EC58CC486}">
      <dgm:prSet/>
      <dgm:spPr/>
      <dgm:t>
        <a:bodyPr/>
        <a:lstStyle/>
        <a:p>
          <a:pPr>
            <a:lnSpc>
              <a:spcPct val="100000"/>
            </a:lnSpc>
          </a:pPr>
          <a:r>
            <a:rPr lang="en-MY"/>
            <a:t>3. Repetition/loop Statements</a:t>
          </a:r>
          <a:endParaRPr lang="en-US"/>
        </a:p>
      </dgm:t>
    </dgm:pt>
    <dgm:pt modelId="{50D08E24-237C-4471-9FAD-94D01B41E370}" type="parTrans" cxnId="{74665A3A-C6B4-4FC3-8DB5-2110E54F7381}">
      <dgm:prSet/>
      <dgm:spPr/>
      <dgm:t>
        <a:bodyPr/>
        <a:lstStyle/>
        <a:p>
          <a:endParaRPr lang="en-US"/>
        </a:p>
      </dgm:t>
    </dgm:pt>
    <dgm:pt modelId="{B0193CB5-A0B0-48B6-91A3-56A5534895A4}" type="sibTrans" cxnId="{74665A3A-C6B4-4FC3-8DB5-2110E54F7381}">
      <dgm:prSet/>
      <dgm:spPr/>
      <dgm:t>
        <a:bodyPr/>
        <a:lstStyle/>
        <a:p>
          <a:endParaRPr lang="en-US"/>
        </a:p>
      </dgm:t>
    </dgm:pt>
    <dgm:pt modelId="{7E62C28B-B1BF-498E-8ADC-F9A52FE5DFE6}">
      <dgm:prSet/>
      <dgm:spPr/>
      <dgm:t>
        <a:bodyPr/>
        <a:lstStyle/>
        <a:p>
          <a:pPr>
            <a:lnSpc>
              <a:spcPct val="100000"/>
            </a:lnSpc>
          </a:pPr>
          <a:r>
            <a:rPr lang="en-MY"/>
            <a:t>Repeat a sequence structure under certain conditions </a:t>
          </a:r>
          <a:endParaRPr lang="en-US"/>
        </a:p>
      </dgm:t>
    </dgm:pt>
    <dgm:pt modelId="{7BBD9DE5-A01C-4F23-A60C-00FD3CB11C16}" type="parTrans" cxnId="{EF35437D-ECF4-43A2-AFE3-325A8F1A3BA6}">
      <dgm:prSet/>
      <dgm:spPr/>
      <dgm:t>
        <a:bodyPr/>
        <a:lstStyle/>
        <a:p>
          <a:endParaRPr lang="en-US"/>
        </a:p>
      </dgm:t>
    </dgm:pt>
    <dgm:pt modelId="{852DCDB3-4AE5-4BE8-A7B8-3856B8E98304}" type="sibTrans" cxnId="{EF35437D-ECF4-43A2-AFE3-325A8F1A3BA6}">
      <dgm:prSet/>
      <dgm:spPr/>
      <dgm:t>
        <a:bodyPr/>
        <a:lstStyle/>
        <a:p>
          <a:endParaRPr lang="en-US"/>
        </a:p>
      </dgm:t>
    </dgm:pt>
    <dgm:pt modelId="{0E2DC372-313D-414B-B74E-63170A2A8614}" type="pres">
      <dgm:prSet presAssocID="{85CB9BF5-0F03-4B81-97C8-D49351D840CA}" presName="root" presStyleCnt="0">
        <dgm:presLayoutVars>
          <dgm:dir/>
          <dgm:resizeHandles val="exact"/>
        </dgm:presLayoutVars>
      </dgm:prSet>
      <dgm:spPr/>
    </dgm:pt>
    <dgm:pt modelId="{3204E288-344B-42F1-8C4E-EF938E49C963}" type="pres">
      <dgm:prSet presAssocID="{D15D7083-5E0C-4E20-84F2-242C84ECFC07}" presName="compNode" presStyleCnt="0"/>
      <dgm:spPr/>
    </dgm:pt>
    <dgm:pt modelId="{CE4B16AA-F060-43A1-B16D-5B3F7DF7B151}" type="pres">
      <dgm:prSet presAssocID="{D15D7083-5E0C-4E20-84F2-242C84ECFC07}" presName="bgRect" presStyleLbl="bgShp" presStyleIdx="0" presStyleCnt="5"/>
      <dgm:spPr/>
    </dgm:pt>
    <dgm:pt modelId="{458B42B8-0DE6-42B1-B4A4-90C38377190A}" type="pres">
      <dgm:prSet presAssocID="{D15D7083-5E0C-4E20-84F2-242C84ECFC0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lowchart"/>
        </a:ext>
      </dgm:extLst>
    </dgm:pt>
    <dgm:pt modelId="{1413D1E6-76C0-4245-95DF-DC892582939B}" type="pres">
      <dgm:prSet presAssocID="{D15D7083-5E0C-4E20-84F2-242C84ECFC07}" presName="spaceRect" presStyleCnt="0"/>
      <dgm:spPr/>
    </dgm:pt>
    <dgm:pt modelId="{9832202D-2E22-4B90-A05F-79E66BC69250}" type="pres">
      <dgm:prSet presAssocID="{D15D7083-5E0C-4E20-84F2-242C84ECFC07}" presName="parTx" presStyleLbl="revTx" presStyleIdx="0" presStyleCnt="8">
        <dgm:presLayoutVars>
          <dgm:chMax val="0"/>
          <dgm:chPref val="0"/>
        </dgm:presLayoutVars>
      </dgm:prSet>
      <dgm:spPr/>
    </dgm:pt>
    <dgm:pt modelId="{D5286148-215C-40E3-97F6-BD9BAD739ED6}" type="pres">
      <dgm:prSet presAssocID="{EB00B6C4-E074-4F70-8926-C981AC748508}" presName="sibTrans" presStyleCnt="0"/>
      <dgm:spPr/>
    </dgm:pt>
    <dgm:pt modelId="{E6F40C41-0C66-4AE8-A869-3CA833C8185D}" type="pres">
      <dgm:prSet presAssocID="{4B8B34D9-AEC7-4C4A-AB35-B9B859A964C1}" presName="compNode" presStyleCnt="0"/>
      <dgm:spPr/>
    </dgm:pt>
    <dgm:pt modelId="{8F65F6D7-4508-4C06-9AF0-C45415CD5983}" type="pres">
      <dgm:prSet presAssocID="{4B8B34D9-AEC7-4C4A-AB35-B9B859A964C1}" presName="bgRect" presStyleLbl="bgShp" presStyleIdx="1" presStyleCnt="5"/>
      <dgm:spPr/>
    </dgm:pt>
    <dgm:pt modelId="{7DC06D09-1B96-4889-9CC7-B74C46FEA89D}" type="pres">
      <dgm:prSet presAssocID="{4B8B34D9-AEC7-4C4A-AB35-B9B859A964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grammer"/>
        </a:ext>
      </dgm:extLst>
    </dgm:pt>
    <dgm:pt modelId="{5C6E2AB3-D575-4B13-92F5-5BAB92CFB1B6}" type="pres">
      <dgm:prSet presAssocID="{4B8B34D9-AEC7-4C4A-AB35-B9B859A964C1}" presName="spaceRect" presStyleCnt="0"/>
      <dgm:spPr/>
    </dgm:pt>
    <dgm:pt modelId="{F6C05B34-5093-4F1C-A759-52E626C00D39}" type="pres">
      <dgm:prSet presAssocID="{4B8B34D9-AEC7-4C4A-AB35-B9B859A964C1}" presName="parTx" presStyleLbl="revTx" presStyleIdx="1" presStyleCnt="8">
        <dgm:presLayoutVars>
          <dgm:chMax val="0"/>
          <dgm:chPref val="0"/>
        </dgm:presLayoutVars>
      </dgm:prSet>
      <dgm:spPr/>
    </dgm:pt>
    <dgm:pt modelId="{DDF3B2E1-0EEA-4415-8206-D6CF407DA075}" type="pres">
      <dgm:prSet presAssocID="{913FFF45-9338-4EE0-AC32-C173A3CEC859}" presName="sibTrans" presStyleCnt="0"/>
      <dgm:spPr/>
    </dgm:pt>
    <dgm:pt modelId="{3152DBF1-B88F-4273-BDE4-E6C2DEE62090}" type="pres">
      <dgm:prSet presAssocID="{C8D3C6D2-6F92-4E16-8D52-D9241F115E2B}" presName="compNode" presStyleCnt="0"/>
      <dgm:spPr/>
    </dgm:pt>
    <dgm:pt modelId="{0F457F8C-D291-41F7-9E2D-C3F390E4F514}" type="pres">
      <dgm:prSet presAssocID="{C8D3C6D2-6F92-4E16-8D52-D9241F115E2B}" presName="bgRect" presStyleLbl="bgShp" presStyleIdx="2" presStyleCnt="5"/>
      <dgm:spPr/>
    </dgm:pt>
    <dgm:pt modelId="{1D5DED50-269C-4504-B7EE-F5D310E25AFD}" type="pres">
      <dgm:prSet presAssocID="{C8D3C6D2-6F92-4E16-8D52-D9241F115E2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apper board"/>
        </a:ext>
      </dgm:extLst>
    </dgm:pt>
    <dgm:pt modelId="{3F55F6DD-D130-48D5-A929-17C0083B3910}" type="pres">
      <dgm:prSet presAssocID="{C8D3C6D2-6F92-4E16-8D52-D9241F115E2B}" presName="spaceRect" presStyleCnt="0"/>
      <dgm:spPr/>
    </dgm:pt>
    <dgm:pt modelId="{3DADECD8-9108-4420-8961-9D66F790486C}" type="pres">
      <dgm:prSet presAssocID="{C8D3C6D2-6F92-4E16-8D52-D9241F115E2B}" presName="parTx" presStyleLbl="revTx" presStyleIdx="2" presStyleCnt="8">
        <dgm:presLayoutVars>
          <dgm:chMax val="0"/>
          <dgm:chPref val="0"/>
        </dgm:presLayoutVars>
      </dgm:prSet>
      <dgm:spPr/>
    </dgm:pt>
    <dgm:pt modelId="{22D0BCCA-2C61-47DD-AC50-0CFFB1920848}" type="pres">
      <dgm:prSet presAssocID="{C8D3C6D2-6F92-4E16-8D52-D9241F115E2B}" presName="desTx" presStyleLbl="revTx" presStyleIdx="3" presStyleCnt="8">
        <dgm:presLayoutVars/>
      </dgm:prSet>
      <dgm:spPr/>
    </dgm:pt>
    <dgm:pt modelId="{FE1B48D8-1884-4D75-8EE4-6B50D8A3850E}" type="pres">
      <dgm:prSet presAssocID="{9BDA2B60-0C92-40FA-B5F5-CF1055A94DE2}" presName="sibTrans" presStyleCnt="0"/>
      <dgm:spPr/>
    </dgm:pt>
    <dgm:pt modelId="{B0E156EA-7C9E-4CD2-B899-E3977BBA1DE4}" type="pres">
      <dgm:prSet presAssocID="{964C460C-B9F3-4C4C-B277-A20CD048D93B}" presName="compNode" presStyleCnt="0"/>
      <dgm:spPr/>
    </dgm:pt>
    <dgm:pt modelId="{0841F514-D143-4A7A-B3A8-4839B627E224}" type="pres">
      <dgm:prSet presAssocID="{964C460C-B9F3-4C4C-B277-A20CD048D93B}" presName="bgRect" presStyleLbl="bgShp" presStyleIdx="3" presStyleCnt="5"/>
      <dgm:spPr/>
    </dgm:pt>
    <dgm:pt modelId="{7D2BC6BC-8EC4-40BE-B380-B8338F3CC21F}" type="pres">
      <dgm:prSet presAssocID="{964C460C-B9F3-4C4C-B277-A20CD048D93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vel"/>
        </a:ext>
      </dgm:extLst>
    </dgm:pt>
    <dgm:pt modelId="{2FF115D9-A4F2-4528-AE4A-17A93F5AB570}" type="pres">
      <dgm:prSet presAssocID="{964C460C-B9F3-4C4C-B277-A20CD048D93B}" presName="spaceRect" presStyleCnt="0"/>
      <dgm:spPr/>
    </dgm:pt>
    <dgm:pt modelId="{8C244F5F-1B40-49D6-8E07-AE41D705FD8B}" type="pres">
      <dgm:prSet presAssocID="{964C460C-B9F3-4C4C-B277-A20CD048D93B}" presName="parTx" presStyleLbl="revTx" presStyleIdx="4" presStyleCnt="8">
        <dgm:presLayoutVars>
          <dgm:chMax val="0"/>
          <dgm:chPref val="0"/>
        </dgm:presLayoutVars>
      </dgm:prSet>
      <dgm:spPr/>
    </dgm:pt>
    <dgm:pt modelId="{7AC15896-1287-4EE7-9B0D-A9F7169D8A74}" type="pres">
      <dgm:prSet presAssocID="{964C460C-B9F3-4C4C-B277-A20CD048D93B}" presName="desTx" presStyleLbl="revTx" presStyleIdx="5" presStyleCnt="8">
        <dgm:presLayoutVars/>
      </dgm:prSet>
      <dgm:spPr/>
    </dgm:pt>
    <dgm:pt modelId="{9FE2B0BA-EF0E-441C-B6E5-C7F489EBB14A}" type="pres">
      <dgm:prSet presAssocID="{7A3E0748-808B-4D6C-AB18-B42FC5D547D4}" presName="sibTrans" presStyleCnt="0"/>
      <dgm:spPr/>
    </dgm:pt>
    <dgm:pt modelId="{8F2E420E-1043-4A98-9923-2774766F9910}" type="pres">
      <dgm:prSet presAssocID="{7C9A7007-94EE-4CF8-BA47-905EC58CC486}" presName="compNode" presStyleCnt="0"/>
      <dgm:spPr/>
    </dgm:pt>
    <dgm:pt modelId="{C4EF79A4-67C0-4E5E-A8EE-1DC5CEEB6A87}" type="pres">
      <dgm:prSet presAssocID="{7C9A7007-94EE-4CF8-BA47-905EC58CC486}" presName="bgRect" presStyleLbl="bgShp" presStyleIdx="4" presStyleCnt="5"/>
      <dgm:spPr/>
    </dgm:pt>
    <dgm:pt modelId="{07F7B73B-6BF1-4751-B5B4-FDC976E9017A}" type="pres">
      <dgm:prSet presAssocID="{7C9A7007-94EE-4CF8-BA47-905EC58CC48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orkflow"/>
        </a:ext>
      </dgm:extLst>
    </dgm:pt>
    <dgm:pt modelId="{46A326EE-3A94-46E3-AADE-B606171F27DA}" type="pres">
      <dgm:prSet presAssocID="{7C9A7007-94EE-4CF8-BA47-905EC58CC486}" presName="spaceRect" presStyleCnt="0"/>
      <dgm:spPr/>
    </dgm:pt>
    <dgm:pt modelId="{89B51C61-9FDA-467A-AD69-F5A0D6A4B74A}" type="pres">
      <dgm:prSet presAssocID="{7C9A7007-94EE-4CF8-BA47-905EC58CC486}" presName="parTx" presStyleLbl="revTx" presStyleIdx="6" presStyleCnt="8">
        <dgm:presLayoutVars>
          <dgm:chMax val="0"/>
          <dgm:chPref val="0"/>
        </dgm:presLayoutVars>
      </dgm:prSet>
      <dgm:spPr/>
    </dgm:pt>
    <dgm:pt modelId="{B8925A6E-D6F5-4D10-869A-FBF670157C49}" type="pres">
      <dgm:prSet presAssocID="{7C9A7007-94EE-4CF8-BA47-905EC58CC486}" presName="desTx" presStyleLbl="revTx" presStyleIdx="7" presStyleCnt="8">
        <dgm:presLayoutVars/>
      </dgm:prSet>
      <dgm:spPr/>
    </dgm:pt>
  </dgm:ptLst>
  <dgm:cxnLst>
    <dgm:cxn modelId="{A1F1F700-2D9E-4A29-BE8C-8623B927247D}" type="presOf" srcId="{826C6656-B24C-4298-A826-070594F462A4}" destId="{7AC15896-1287-4EE7-9B0D-A9F7169D8A74}" srcOrd="0" destOrd="0" presId="urn:microsoft.com/office/officeart/2018/2/layout/IconVerticalSolidList"/>
    <dgm:cxn modelId="{74665A3A-C6B4-4FC3-8DB5-2110E54F7381}" srcId="{85CB9BF5-0F03-4B81-97C8-D49351D840CA}" destId="{7C9A7007-94EE-4CF8-BA47-905EC58CC486}" srcOrd="4" destOrd="0" parTransId="{50D08E24-237C-4471-9FAD-94D01B41E370}" sibTransId="{B0193CB5-A0B0-48B6-91A3-56A5534895A4}"/>
    <dgm:cxn modelId="{617E5C41-5F61-4B44-BB25-154D55559638}" type="presOf" srcId="{4B8B34D9-AEC7-4C4A-AB35-B9B859A964C1}" destId="{F6C05B34-5093-4F1C-A759-52E626C00D39}" srcOrd="0" destOrd="0" presId="urn:microsoft.com/office/officeart/2018/2/layout/IconVerticalSolidList"/>
    <dgm:cxn modelId="{79D04551-7193-4F75-AF2F-930A904F2F05}" srcId="{C8D3C6D2-6F92-4E16-8D52-D9241F115E2B}" destId="{8870761B-2AB0-4373-A9B6-BE23BA835A4C}" srcOrd="0" destOrd="0" parTransId="{652CD60A-7BE1-40F9-B2E7-DBFAFFE4165D}" sibTransId="{4EAAFF0C-D27C-4254-A5AB-4C5FF9317B4E}"/>
    <dgm:cxn modelId="{E657A256-B64D-436A-ADA5-317479E8FEEF}" srcId="{964C460C-B9F3-4C4C-B277-A20CD048D93B}" destId="{826C6656-B24C-4298-A826-070594F462A4}" srcOrd="0" destOrd="0" parTransId="{3D5D4A49-6D62-4C0E-88A1-06832206D0DC}" sibTransId="{FF0DF63B-7874-43DC-8EA1-E640912F1A17}"/>
    <dgm:cxn modelId="{EF35437D-ECF4-43A2-AFE3-325A8F1A3BA6}" srcId="{7C9A7007-94EE-4CF8-BA47-905EC58CC486}" destId="{7E62C28B-B1BF-498E-8ADC-F9A52FE5DFE6}" srcOrd="0" destOrd="0" parTransId="{7BBD9DE5-A01C-4F23-A60C-00FD3CB11C16}" sibTransId="{852DCDB3-4AE5-4BE8-A7B8-3856B8E98304}"/>
    <dgm:cxn modelId="{1BBE697F-370F-40EE-A1FA-82986AF8357E}" type="presOf" srcId="{D15D7083-5E0C-4E20-84F2-242C84ECFC07}" destId="{9832202D-2E22-4B90-A05F-79E66BC69250}" srcOrd="0" destOrd="0" presId="urn:microsoft.com/office/officeart/2018/2/layout/IconVerticalSolidList"/>
    <dgm:cxn modelId="{BB6DD186-B323-40CC-851F-C64524D6B2E2}" srcId="{85CB9BF5-0F03-4B81-97C8-D49351D840CA}" destId="{964C460C-B9F3-4C4C-B277-A20CD048D93B}" srcOrd="3" destOrd="0" parTransId="{6AF52F96-C5CE-426B-870F-FC7318E6D14E}" sibTransId="{7A3E0748-808B-4D6C-AB18-B42FC5D547D4}"/>
    <dgm:cxn modelId="{B1C7AE88-F127-4733-907B-7DAEEA387D36}" type="presOf" srcId="{7E62C28B-B1BF-498E-8ADC-F9A52FE5DFE6}" destId="{B8925A6E-D6F5-4D10-869A-FBF670157C49}" srcOrd="0" destOrd="0" presId="urn:microsoft.com/office/officeart/2018/2/layout/IconVerticalSolidList"/>
    <dgm:cxn modelId="{EF3DC08A-4701-4655-9AC1-0DA71C6750B2}" srcId="{85CB9BF5-0F03-4B81-97C8-D49351D840CA}" destId="{4B8B34D9-AEC7-4C4A-AB35-B9B859A964C1}" srcOrd="1" destOrd="0" parTransId="{29E8519A-87F6-4583-975C-A988A23F86A2}" sibTransId="{913FFF45-9338-4EE0-AC32-C173A3CEC859}"/>
    <dgm:cxn modelId="{3FCCB890-8C81-4830-8D4B-CBAD76A7A0D5}" srcId="{85CB9BF5-0F03-4B81-97C8-D49351D840CA}" destId="{D15D7083-5E0C-4E20-84F2-242C84ECFC07}" srcOrd="0" destOrd="0" parTransId="{EA489251-583C-4187-AD1C-A8DADE0E61B9}" sibTransId="{EB00B6C4-E074-4F70-8926-C981AC748508}"/>
    <dgm:cxn modelId="{396DFCA0-9354-4E71-85C9-3805187EBA83}" srcId="{85CB9BF5-0F03-4B81-97C8-D49351D840CA}" destId="{C8D3C6D2-6F92-4E16-8D52-D9241F115E2B}" srcOrd="2" destOrd="0" parTransId="{98D5EF91-5DFF-4A15-9817-FC74DDD57703}" sibTransId="{9BDA2B60-0C92-40FA-B5F5-CF1055A94DE2}"/>
    <dgm:cxn modelId="{72D129A8-A151-450B-9873-8A866525B22E}" type="presOf" srcId="{85CB9BF5-0F03-4B81-97C8-D49351D840CA}" destId="{0E2DC372-313D-414B-B74E-63170A2A8614}" srcOrd="0" destOrd="0" presId="urn:microsoft.com/office/officeart/2018/2/layout/IconVerticalSolidList"/>
    <dgm:cxn modelId="{B07F2EBF-BA7B-4DFE-8EAC-BAF52773A6C9}" type="presOf" srcId="{964C460C-B9F3-4C4C-B277-A20CD048D93B}" destId="{8C244F5F-1B40-49D6-8E07-AE41D705FD8B}" srcOrd="0" destOrd="0" presId="urn:microsoft.com/office/officeart/2018/2/layout/IconVerticalSolidList"/>
    <dgm:cxn modelId="{00E074E0-B702-4C0D-948E-7DF0D1AAF12D}" type="presOf" srcId="{8870761B-2AB0-4373-A9B6-BE23BA835A4C}" destId="{22D0BCCA-2C61-47DD-AC50-0CFFB1920848}" srcOrd="0" destOrd="0" presId="urn:microsoft.com/office/officeart/2018/2/layout/IconVerticalSolidList"/>
    <dgm:cxn modelId="{56C8ACE0-E1AA-43CE-8FEF-0E194AFB42D1}" type="presOf" srcId="{C8D3C6D2-6F92-4E16-8D52-D9241F115E2B}" destId="{3DADECD8-9108-4420-8961-9D66F790486C}" srcOrd="0" destOrd="0" presId="urn:microsoft.com/office/officeart/2018/2/layout/IconVerticalSolidList"/>
    <dgm:cxn modelId="{53090CF6-203C-49FE-A66A-03FD5156F987}" type="presOf" srcId="{7C9A7007-94EE-4CF8-BA47-905EC58CC486}" destId="{89B51C61-9FDA-467A-AD69-F5A0D6A4B74A}" srcOrd="0" destOrd="0" presId="urn:microsoft.com/office/officeart/2018/2/layout/IconVerticalSolidList"/>
    <dgm:cxn modelId="{B8B4F7F2-DE17-4D66-98A5-1E312D9FD321}" type="presParOf" srcId="{0E2DC372-313D-414B-B74E-63170A2A8614}" destId="{3204E288-344B-42F1-8C4E-EF938E49C963}" srcOrd="0" destOrd="0" presId="urn:microsoft.com/office/officeart/2018/2/layout/IconVerticalSolidList"/>
    <dgm:cxn modelId="{489F9258-CB3C-4723-9CBE-81C678C6AFFE}" type="presParOf" srcId="{3204E288-344B-42F1-8C4E-EF938E49C963}" destId="{CE4B16AA-F060-43A1-B16D-5B3F7DF7B151}" srcOrd="0" destOrd="0" presId="urn:microsoft.com/office/officeart/2018/2/layout/IconVerticalSolidList"/>
    <dgm:cxn modelId="{0DA81C14-6CC8-4D9D-8237-5DE464D2489F}" type="presParOf" srcId="{3204E288-344B-42F1-8C4E-EF938E49C963}" destId="{458B42B8-0DE6-42B1-B4A4-90C38377190A}" srcOrd="1" destOrd="0" presId="urn:microsoft.com/office/officeart/2018/2/layout/IconVerticalSolidList"/>
    <dgm:cxn modelId="{44F7FC7A-524C-4BB0-8A2F-08DEAB93CE4E}" type="presParOf" srcId="{3204E288-344B-42F1-8C4E-EF938E49C963}" destId="{1413D1E6-76C0-4245-95DF-DC892582939B}" srcOrd="2" destOrd="0" presId="urn:microsoft.com/office/officeart/2018/2/layout/IconVerticalSolidList"/>
    <dgm:cxn modelId="{B6E8079E-10A0-4211-8FC0-2AF29CF21D87}" type="presParOf" srcId="{3204E288-344B-42F1-8C4E-EF938E49C963}" destId="{9832202D-2E22-4B90-A05F-79E66BC69250}" srcOrd="3" destOrd="0" presId="urn:microsoft.com/office/officeart/2018/2/layout/IconVerticalSolidList"/>
    <dgm:cxn modelId="{9DC79771-55C8-44C4-B1B8-70BA5354423A}" type="presParOf" srcId="{0E2DC372-313D-414B-B74E-63170A2A8614}" destId="{D5286148-215C-40E3-97F6-BD9BAD739ED6}" srcOrd="1" destOrd="0" presId="urn:microsoft.com/office/officeart/2018/2/layout/IconVerticalSolidList"/>
    <dgm:cxn modelId="{C85C0B9A-C4CD-4E12-84B3-C2A85FA320B0}" type="presParOf" srcId="{0E2DC372-313D-414B-B74E-63170A2A8614}" destId="{E6F40C41-0C66-4AE8-A869-3CA833C8185D}" srcOrd="2" destOrd="0" presId="urn:microsoft.com/office/officeart/2018/2/layout/IconVerticalSolidList"/>
    <dgm:cxn modelId="{67661C81-110A-4D98-841A-A4CE5AFAC0AE}" type="presParOf" srcId="{E6F40C41-0C66-4AE8-A869-3CA833C8185D}" destId="{8F65F6D7-4508-4C06-9AF0-C45415CD5983}" srcOrd="0" destOrd="0" presId="urn:microsoft.com/office/officeart/2018/2/layout/IconVerticalSolidList"/>
    <dgm:cxn modelId="{C8262961-D8A6-4E02-9F7D-5154AD32E903}" type="presParOf" srcId="{E6F40C41-0C66-4AE8-A869-3CA833C8185D}" destId="{7DC06D09-1B96-4889-9CC7-B74C46FEA89D}" srcOrd="1" destOrd="0" presId="urn:microsoft.com/office/officeart/2018/2/layout/IconVerticalSolidList"/>
    <dgm:cxn modelId="{4DE768A5-ACE6-4C1B-9535-AAEFB9C009DF}" type="presParOf" srcId="{E6F40C41-0C66-4AE8-A869-3CA833C8185D}" destId="{5C6E2AB3-D575-4B13-92F5-5BAB92CFB1B6}" srcOrd="2" destOrd="0" presId="urn:microsoft.com/office/officeart/2018/2/layout/IconVerticalSolidList"/>
    <dgm:cxn modelId="{D1392FD5-A148-43C3-A844-9EA0463984BE}" type="presParOf" srcId="{E6F40C41-0C66-4AE8-A869-3CA833C8185D}" destId="{F6C05B34-5093-4F1C-A759-52E626C00D39}" srcOrd="3" destOrd="0" presId="urn:microsoft.com/office/officeart/2018/2/layout/IconVerticalSolidList"/>
    <dgm:cxn modelId="{BE1EA0AE-1481-4B20-82BC-6DD86ABFBD6D}" type="presParOf" srcId="{0E2DC372-313D-414B-B74E-63170A2A8614}" destId="{DDF3B2E1-0EEA-4415-8206-D6CF407DA075}" srcOrd="3" destOrd="0" presId="urn:microsoft.com/office/officeart/2018/2/layout/IconVerticalSolidList"/>
    <dgm:cxn modelId="{BB96E09A-15BC-41A2-8747-F18CE28C8DC6}" type="presParOf" srcId="{0E2DC372-313D-414B-B74E-63170A2A8614}" destId="{3152DBF1-B88F-4273-BDE4-E6C2DEE62090}" srcOrd="4" destOrd="0" presId="urn:microsoft.com/office/officeart/2018/2/layout/IconVerticalSolidList"/>
    <dgm:cxn modelId="{1905790D-9A73-45FB-95B6-F73202CACFAF}" type="presParOf" srcId="{3152DBF1-B88F-4273-BDE4-E6C2DEE62090}" destId="{0F457F8C-D291-41F7-9E2D-C3F390E4F514}" srcOrd="0" destOrd="0" presId="urn:microsoft.com/office/officeart/2018/2/layout/IconVerticalSolidList"/>
    <dgm:cxn modelId="{695A959F-6987-4C25-A3E0-641E87492863}" type="presParOf" srcId="{3152DBF1-B88F-4273-BDE4-E6C2DEE62090}" destId="{1D5DED50-269C-4504-B7EE-F5D310E25AFD}" srcOrd="1" destOrd="0" presId="urn:microsoft.com/office/officeart/2018/2/layout/IconVerticalSolidList"/>
    <dgm:cxn modelId="{64A456D7-C592-46F1-B109-044581DAEB9F}" type="presParOf" srcId="{3152DBF1-B88F-4273-BDE4-E6C2DEE62090}" destId="{3F55F6DD-D130-48D5-A929-17C0083B3910}" srcOrd="2" destOrd="0" presId="urn:microsoft.com/office/officeart/2018/2/layout/IconVerticalSolidList"/>
    <dgm:cxn modelId="{EA7979CC-4283-4A54-8BA6-9AFF9D515561}" type="presParOf" srcId="{3152DBF1-B88F-4273-BDE4-E6C2DEE62090}" destId="{3DADECD8-9108-4420-8961-9D66F790486C}" srcOrd="3" destOrd="0" presId="urn:microsoft.com/office/officeart/2018/2/layout/IconVerticalSolidList"/>
    <dgm:cxn modelId="{4B63C465-4D08-4D17-8985-4ED407CCB730}" type="presParOf" srcId="{3152DBF1-B88F-4273-BDE4-E6C2DEE62090}" destId="{22D0BCCA-2C61-47DD-AC50-0CFFB1920848}" srcOrd="4" destOrd="0" presId="urn:microsoft.com/office/officeart/2018/2/layout/IconVerticalSolidList"/>
    <dgm:cxn modelId="{562C2928-D2EF-4E25-9B7C-471196B00BD6}" type="presParOf" srcId="{0E2DC372-313D-414B-B74E-63170A2A8614}" destId="{FE1B48D8-1884-4D75-8EE4-6B50D8A3850E}" srcOrd="5" destOrd="0" presId="urn:microsoft.com/office/officeart/2018/2/layout/IconVerticalSolidList"/>
    <dgm:cxn modelId="{8080E6F8-6C51-4483-8E9A-3C77DA0D6E91}" type="presParOf" srcId="{0E2DC372-313D-414B-B74E-63170A2A8614}" destId="{B0E156EA-7C9E-4CD2-B899-E3977BBA1DE4}" srcOrd="6" destOrd="0" presId="urn:microsoft.com/office/officeart/2018/2/layout/IconVerticalSolidList"/>
    <dgm:cxn modelId="{B3756E6E-E50E-4572-B71E-D8F1E997886C}" type="presParOf" srcId="{B0E156EA-7C9E-4CD2-B899-E3977BBA1DE4}" destId="{0841F514-D143-4A7A-B3A8-4839B627E224}" srcOrd="0" destOrd="0" presId="urn:microsoft.com/office/officeart/2018/2/layout/IconVerticalSolidList"/>
    <dgm:cxn modelId="{38294F88-6474-4402-92CD-E5271765393E}" type="presParOf" srcId="{B0E156EA-7C9E-4CD2-B899-E3977BBA1DE4}" destId="{7D2BC6BC-8EC4-40BE-B380-B8338F3CC21F}" srcOrd="1" destOrd="0" presId="urn:microsoft.com/office/officeart/2018/2/layout/IconVerticalSolidList"/>
    <dgm:cxn modelId="{F6FC404A-B8A0-44FC-817D-AF41DD14CA6D}" type="presParOf" srcId="{B0E156EA-7C9E-4CD2-B899-E3977BBA1DE4}" destId="{2FF115D9-A4F2-4528-AE4A-17A93F5AB570}" srcOrd="2" destOrd="0" presId="urn:microsoft.com/office/officeart/2018/2/layout/IconVerticalSolidList"/>
    <dgm:cxn modelId="{F749D05F-90A1-47F5-89AE-6B43199DC6B0}" type="presParOf" srcId="{B0E156EA-7C9E-4CD2-B899-E3977BBA1DE4}" destId="{8C244F5F-1B40-49D6-8E07-AE41D705FD8B}" srcOrd="3" destOrd="0" presId="urn:microsoft.com/office/officeart/2018/2/layout/IconVerticalSolidList"/>
    <dgm:cxn modelId="{351439DD-D15B-4816-9671-187E15E32E08}" type="presParOf" srcId="{B0E156EA-7C9E-4CD2-B899-E3977BBA1DE4}" destId="{7AC15896-1287-4EE7-9B0D-A9F7169D8A74}" srcOrd="4" destOrd="0" presId="urn:microsoft.com/office/officeart/2018/2/layout/IconVerticalSolidList"/>
    <dgm:cxn modelId="{7FD327A1-8D99-4A2C-B3BE-FA5F997345D0}" type="presParOf" srcId="{0E2DC372-313D-414B-B74E-63170A2A8614}" destId="{9FE2B0BA-EF0E-441C-B6E5-C7F489EBB14A}" srcOrd="7" destOrd="0" presId="urn:microsoft.com/office/officeart/2018/2/layout/IconVerticalSolidList"/>
    <dgm:cxn modelId="{9EF749DC-5CB2-4E04-9EDF-F5A807786F9F}" type="presParOf" srcId="{0E2DC372-313D-414B-B74E-63170A2A8614}" destId="{8F2E420E-1043-4A98-9923-2774766F9910}" srcOrd="8" destOrd="0" presId="urn:microsoft.com/office/officeart/2018/2/layout/IconVerticalSolidList"/>
    <dgm:cxn modelId="{33F7EF32-C8F0-4814-BEA5-DA28B31A3307}" type="presParOf" srcId="{8F2E420E-1043-4A98-9923-2774766F9910}" destId="{C4EF79A4-67C0-4E5E-A8EE-1DC5CEEB6A87}" srcOrd="0" destOrd="0" presId="urn:microsoft.com/office/officeart/2018/2/layout/IconVerticalSolidList"/>
    <dgm:cxn modelId="{4E288D30-5A3A-43D4-9DB5-091280476689}" type="presParOf" srcId="{8F2E420E-1043-4A98-9923-2774766F9910}" destId="{07F7B73B-6BF1-4751-B5B4-FDC976E9017A}" srcOrd="1" destOrd="0" presId="urn:microsoft.com/office/officeart/2018/2/layout/IconVerticalSolidList"/>
    <dgm:cxn modelId="{C7822AA2-6785-4F7F-B3E8-23333AC5E67D}" type="presParOf" srcId="{8F2E420E-1043-4A98-9923-2774766F9910}" destId="{46A326EE-3A94-46E3-AADE-B606171F27DA}" srcOrd="2" destOrd="0" presId="urn:microsoft.com/office/officeart/2018/2/layout/IconVerticalSolidList"/>
    <dgm:cxn modelId="{A2EF0964-892F-4943-863E-1CFCB2F1C067}" type="presParOf" srcId="{8F2E420E-1043-4A98-9923-2774766F9910}" destId="{89B51C61-9FDA-467A-AD69-F5A0D6A4B74A}" srcOrd="3" destOrd="0" presId="urn:microsoft.com/office/officeart/2018/2/layout/IconVerticalSolidList"/>
    <dgm:cxn modelId="{92B2761D-8694-4885-B5E9-ADFA042D01FC}" type="presParOf" srcId="{8F2E420E-1043-4A98-9923-2774766F9910}" destId="{B8925A6E-D6F5-4D10-869A-FBF670157C4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C93882-3570-4E14-8DD7-AE030C6F725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B876B6-3F17-4036-9E06-028D56173E06}">
      <dgm:prSet/>
      <dgm:spPr/>
      <dgm:t>
        <a:bodyPr/>
        <a:lstStyle/>
        <a:p>
          <a:pPr>
            <a:lnSpc>
              <a:spcPct val="100000"/>
            </a:lnSpc>
          </a:pPr>
          <a:r>
            <a:rPr lang="en-GB"/>
            <a:t>Repeat structure</a:t>
          </a:r>
          <a:endParaRPr lang="en-US"/>
        </a:p>
      </dgm:t>
    </dgm:pt>
    <dgm:pt modelId="{187EFB43-8EAB-4B53-8292-1F34527ED245}" type="parTrans" cxnId="{0D3AFBD0-89B1-40F1-B0D6-865CE9F97349}">
      <dgm:prSet/>
      <dgm:spPr/>
      <dgm:t>
        <a:bodyPr/>
        <a:lstStyle/>
        <a:p>
          <a:endParaRPr lang="en-US"/>
        </a:p>
      </dgm:t>
    </dgm:pt>
    <dgm:pt modelId="{356E85ED-C734-4753-9E90-2E7AFB811239}" type="sibTrans" cxnId="{0D3AFBD0-89B1-40F1-B0D6-865CE9F97349}">
      <dgm:prSet/>
      <dgm:spPr/>
      <dgm:t>
        <a:bodyPr/>
        <a:lstStyle/>
        <a:p>
          <a:endParaRPr lang="en-US"/>
        </a:p>
      </dgm:t>
    </dgm:pt>
    <dgm:pt modelId="{FF135EA1-6031-4104-BE72-CB0376E57200}">
      <dgm:prSet/>
      <dgm:spPr/>
      <dgm:t>
        <a:bodyPr/>
        <a:lstStyle/>
        <a:p>
          <a:pPr>
            <a:lnSpc>
              <a:spcPct val="100000"/>
            </a:lnSpc>
          </a:pPr>
          <a:r>
            <a:rPr lang="en-GB"/>
            <a:t>To solve the problem that doing the same task over and over for different sets of data</a:t>
          </a:r>
          <a:endParaRPr lang="en-US"/>
        </a:p>
      </dgm:t>
    </dgm:pt>
    <dgm:pt modelId="{D9239716-1A24-4C79-B13F-ECA80A93F402}" type="parTrans" cxnId="{3EBB618E-A2C1-4F05-9A41-BA9BD4B47EB1}">
      <dgm:prSet/>
      <dgm:spPr/>
      <dgm:t>
        <a:bodyPr/>
        <a:lstStyle/>
        <a:p>
          <a:endParaRPr lang="en-US"/>
        </a:p>
      </dgm:t>
    </dgm:pt>
    <dgm:pt modelId="{9708C998-2C25-4DA7-9E96-FAFF99EFA90C}" type="sibTrans" cxnId="{3EBB618E-A2C1-4F05-9A41-BA9BD4B47EB1}">
      <dgm:prSet/>
      <dgm:spPr/>
      <dgm:t>
        <a:bodyPr/>
        <a:lstStyle/>
        <a:p>
          <a:endParaRPr lang="en-US"/>
        </a:p>
      </dgm:t>
    </dgm:pt>
    <dgm:pt modelId="{8ED43D21-BCFE-49A6-B92B-81C52BA7F023}">
      <dgm:prSet/>
      <dgm:spPr/>
      <dgm:t>
        <a:bodyPr/>
        <a:lstStyle/>
        <a:p>
          <a:pPr>
            <a:lnSpc>
              <a:spcPct val="100000"/>
            </a:lnSpc>
          </a:pPr>
          <a:r>
            <a:rPr lang="en-GB"/>
            <a:t>Types of loop:</a:t>
          </a:r>
          <a:endParaRPr lang="en-US"/>
        </a:p>
      </dgm:t>
    </dgm:pt>
    <dgm:pt modelId="{D024E10C-10CF-4357-A4EB-D784EA98232B}" type="parTrans" cxnId="{D66930E6-9310-422C-BFB1-32DE1DCB908F}">
      <dgm:prSet/>
      <dgm:spPr/>
      <dgm:t>
        <a:bodyPr/>
        <a:lstStyle/>
        <a:p>
          <a:endParaRPr lang="en-US"/>
        </a:p>
      </dgm:t>
    </dgm:pt>
    <dgm:pt modelId="{8AAA9192-55E5-46CA-B56F-29BBB709B985}" type="sibTrans" cxnId="{D66930E6-9310-422C-BFB1-32DE1DCB908F}">
      <dgm:prSet/>
      <dgm:spPr/>
      <dgm:t>
        <a:bodyPr/>
        <a:lstStyle/>
        <a:p>
          <a:endParaRPr lang="en-US"/>
        </a:p>
      </dgm:t>
    </dgm:pt>
    <dgm:pt modelId="{39BFFFD8-0C8C-4DB2-8206-04D02753DCB8}">
      <dgm:prSet/>
      <dgm:spPr/>
      <dgm:t>
        <a:bodyPr/>
        <a:lstStyle/>
        <a:p>
          <a:pPr>
            <a:lnSpc>
              <a:spcPct val="100000"/>
            </a:lnSpc>
          </a:pPr>
          <a:r>
            <a:rPr lang="en-GB"/>
            <a:t>WHILE loop</a:t>
          </a:r>
          <a:endParaRPr lang="en-US"/>
        </a:p>
      </dgm:t>
    </dgm:pt>
    <dgm:pt modelId="{E79CE9FF-FFBF-48CD-8646-0C2CC56C7ED8}" type="parTrans" cxnId="{F4F04936-CB1C-4D03-B6EC-AE25D1277942}">
      <dgm:prSet/>
      <dgm:spPr/>
      <dgm:t>
        <a:bodyPr/>
        <a:lstStyle/>
        <a:p>
          <a:endParaRPr lang="en-US"/>
        </a:p>
      </dgm:t>
    </dgm:pt>
    <dgm:pt modelId="{FA53FF0A-EFD4-46DE-AFAC-3AD9D5203048}" type="sibTrans" cxnId="{F4F04936-CB1C-4D03-B6EC-AE25D1277942}">
      <dgm:prSet/>
      <dgm:spPr/>
      <dgm:t>
        <a:bodyPr/>
        <a:lstStyle/>
        <a:p>
          <a:endParaRPr lang="en-US"/>
        </a:p>
      </dgm:t>
    </dgm:pt>
    <dgm:pt modelId="{9F9F30BE-8472-439C-980C-7D1126CB872E}">
      <dgm:prSet/>
      <dgm:spPr/>
      <dgm:t>
        <a:bodyPr/>
        <a:lstStyle/>
        <a:p>
          <a:pPr>
            <a:lnSpc>
              <a:spcPct val="100000"/>
            </a:lnSpc>
          </a:pPr>
          <a:r>
            <a:rPr lang="en-GB"/>
            <a:t>Do..WHILE loop</a:t>
          </a:r>
          <a:endParaRPr lang="en-US"/>
        </a:p>
      </dgm:t>
    </dgm:pt>
    <dgm:pt modelId="{A40B7843-02C3-48B7-9631-451C687B22E4}" type="parTrans" cxnId="{062D399E-B05F-4621-8F2A-815318D1885D}">
      <dgm:prSet/>
      <dgm:spPr/>
      <dgm:t>
        <a:bodyPr/>
        <a:lstStyle/>
        <a:p>
          <a:endParaRPr lang="en-US"/>
        </a:p>
      </dgm:t>
    </dgm:pt>
    <dgm:pt modelId="{77AE9B8B-F7AA-495E-90A7-177F3AB9139E}" type="sibTrans" cxnId="{062D399E-B05F-4621-8F2A-815318D1885D}">
      <dgm:prSet/>
      <dgm:spPr/>
      <dgm:t>
        <a:bodyPr/>
        <a:lstStyle/>
        <a:p>
          <a:endParaRPr lang="en-US"/>
        </a:p>
      </dgm:t>
    </dgm:pt>
    <dgm:pt modelId="{DD1F453F-6BA2-488A-921C-626FFBCFA414}">
      <dgm:prSet/>
      <dgm:spPr/>
      <dgm:t>
        <a:bodyPr/>
        <a:lstStyle/>
        <a:p>
          <a:pPr>
            <a:lnSpc>
              <a:spcPct val="100000"/>
            </a:lnSpc>
          </a:pPr>
          <a:r>
            <a:rPr lang="en-GB"/>
            <a:t>Automatic-Counter Loop</a:t>
          </a:r>
          <a:endParaRPr lang="en-US"/>
        </a:p>
      </dgm:t>
    </dgm:pt>
    <dgm:pt modelId="{46FCB48B-5FF8-4353-A351-548B33EADEC9}" type="parTrans" cxnId="{BE90436C-0544-4D0F-BAF4-4E870185D82A}">
      <dgm:prSet/>
      <dgm:spPr/>
      <dgm:t>
        <a:bodyPr/>
        <a:lstStyle/>
        <a:p>
          <a:endParaRPr lang="en-US"/>
        </a:p>
      </dgm:t>
    </dgm:pt>
    <dgm:pt modelId="{CB865A33-3A38-4C8A-AF0D-2F8F1528E414}" type="sibTrans" cxnId="{BE90436C-0544-4D0F-BAF4-4E870185D82A}">
      <dgm:prSet/>
      <dgm:spPr/>
      <dgm:t>
        <a:bodyPr/>
        <a:lstStyle/>
        <a:p>
          <a:endParaRPr lang="en-US"/>
        </a:p>
      </dgm:t>
    </dgm:pt>
    <dgm:pt modelId="{6A8BD792-EEB2-492E-B598-A5D5ACBBCC91}" type="pres">
      <dgm:prSet presAssocID="{1AC93882-3570-4E14-8DD7-AE030C6F7258}" presName="root" presStyleCnt="0">
        <dgm:presLayoutVars>
          <dgm:dir/>
          <dgm:resizeHandles val="exact"/>
        </dgm:presLayoutVars>
      </dgm:prSet>
      <dgm:spPr/>
    </dgm:pt>
    <dgm:pt modelId="{EA01ABF0-9F12-4B58-BB80-49AE60E90533}" type="pres">
      <dgm:prSet presAssocID="{B0B876B6-3F17-4036-9E06-028D56173E06}" presName="compNode" presStyleCnt="0"/>
      <dgm:spPr/>
    </dgm:pt>
    <dgm:pt modelId="{549FB72C-F702-4A28-8664-938BBCE1E8AE}" type="pres">
      <dgm:prSet presAssocID="{B0B876B6-3F17-4036-9E06-028D56173E06}" presName="bgRect" presStyleLbl="bgShp" presStyleIdx="0" presStyleCnt="3"/>
      <dgm:spPr/>
    </dgm:pt>
    <dgm:pt modelId="{5FD46238-DF2F-4A17-8E45-3A0A224EBA54}" type="pres">
      <dgm:prSet presAssocID="{B0B876B6-3F17-4036-9E06-028D56173E0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peat"/>
        </a:ext>
      </dgm:extLst>
    </dgm:pt>
    <dgm:pt modelId="{AA41BD57-2C69-48A7-85AE-35486A5A71F5}" type="pres">
      <dgm:prSet presAssocID="{B0B876B6-3F17-4036-9E06-028D56173E06}" presName="spaceRect" presStyleCnt="0"/>
      <dgm:spPr/>
    </dgm:pt>
    <dgm:pt modelId="{772DBA91-1932-4508-809D-417EAB00D56C}" type="pres">
      <dgm:prSet presAssocID="{B0B876B6-3F17-4036-9E06-028D56173E06}" presName="parTx" presStyleLbl="revTx" presStyleIdx="0" presStyleCnt="4">
        <dgm:presLayoutVars>
          <dgm:chMax val="0"/>
          <dgm:chPref val="0"/>
        </dgm:presLayoutVars>
      </dgm:prSet>
      <dgm:spPr/>
    </dgm:pt>
    <dgm:pt modelId="{07D2BC65-8AC8-4470-93A4-DD3602E9122B}" type="pres">
      <dgm:prSet presAssocID="{356E85ED-C734-4753-9E90-2E7AFB811239}" presName="sibTrans" presStyleCnt="0"/>
      <dgm:spPr/>
    </dgm:pt>
    <dgm:pt modelId="{E4E74FF0-7530-462F-B951-93AEF5D3135D}" type="pres">
      <dgm:prSet presAssocID="{FF135EA1-6031-4104-BE72-CB0376E57200}" presName="compNode" presStyleCnt="0"/>
      <dgm:spPr/>
    </dgm:pt>
    <dgm:pt modelId="{ABB825E6-431D-4157-878C-7FF6FF98F2F7}" type="pres">
      <dgm:prSet presAssocID="{FF135EA1-6031-4104-BE72-CB0376E57200}" presName="bgRect" presStyleLbl="bgShp" presStyleIdx="1" presStyleCnt="3"/>
      <dgm:spPr/>
    </dgm:pt>
    <dgm:pt modelId="{BB9EE042-5B98-420E-A1AA-335C55F30617}" type="pres">
      <dgm:prSet presAssocID="{FF135EA1-6031-4104-BE72-CB0376E5720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chart"/>
        </a:ext>
      </dgm:extLst>
    </dgm:pt>
    <dgm:pt modelId="{424A3283-F90E-46B6-BEFD-DC5A754E05F1}" type="pres">
      <dgm:prSet presAssocID="{FF135EA1-6031-4104-BE72-CB0376E57200}" presName="spaceRect" presStyleCnt="0"/>
      <dgm:spPr/>
    </dgm:pt>
    <dgm:pt modelId="{6F4C53A5-9633-49A9-A94A-011A21B65425}" type="pres">
      <dgm:prSet presAssocID="{FF135EA1-6031-4104-BE72-CB0376E57200}" presName="parTx" presStyleLbl="revTx" presStyleIdx="1" presStyleCnt="4">
        <dgm:presLayoutVars>
          <dgm:chMax val="0"/>
          <dgm:chPref val="0"/>
        </dgm:presLayoutVars>
      </dgm:prSet>
      <dgm:spPr/>
    </dgm:pt>
    <dgm:pt modelId="{E0F9A09D-68EF-4306-B491-5AA3DF33A83A}" type="pres">
      <dgm:prSet presAssocID="{9708C998-2C25-4DA7-9E96-FAFF99EFA90C}" presName="sibTrans" presStyleCnt="0"/>
      <dgm:spPr/>
    </dgm:pt>
    <dgm:pt modelId="{0E253B92-A407-4DA2-825C-641F9C79F754}" type="pres">
      <dgm:prSet presAssocID="{8ED43D21-BCFE-49A6-B92B-81C52BA7F023}" presName="compNode" presStyleCnt="0"/>
      <dgm:spPr/>
    </dgm:pt>
    <dgm:pt modelId="{E7EBB752-532E-47A1-8F84-DC1D14077829}" type="pres">
      <dgm:prSet presAssocID="{8ED43D21-BCFE-49A6-B92B-81C52BA7F023}" presName="bgRect" presStyleLbl="bgShp" presStyleIdx="2" presStyleCnt="3"/>
      <dgm:spPr/>
    </dgm:pt>
    <dgm:pt modelId="{05D21D06-0B1E-4B4E-9A4B-39D1CC8A3050}" type="pres">
      <dgm:prSet presAssocID="{8ED43D21-BCFE-49A6-B92B-81C52BA7F02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rawl"/>
        </a:ext>
      </dgm:extLst>
    </dgm:pt>
    <dgm:pt modelId="{5752D5C7-D5A2-4656-A4B9-D8182B267029}" type="pres">
      <dgm:prSet presAssocID="{8ED43D21-BCFE-49A6-B92B-81C52BA7F023}" presName="spaceRect" presStyleCnt="0"/>
      <dgm:spPr/>
    </dgm:pt>
    <dgm:pt modelId="{F321C76A-84FD-4E24-B370-40CB4E4D21C0}" type="pres">
      <dgm:prSet presAssocID="{8ED43D21-BCFE-49A6-B92B-81C52BA7F023}" presName="parTx" presStyleLbl="revTx" presStyleIdx="2" presStyleCnt="4">
        <dgm:presLayoutVars>
          <dgm:chMax val="0"/>
          <dgm:chPref val="0"/>
        </dgm:presLayoutVars>
      </dgm:prSet>
      <dgm:spPr/>
    </dgm:pt>
    <dgm:pt modelId="{A2F7D717-9818-406C-B137-F1EA564458AF}" type="pres">
      <dgm:prSet presAssocID="{8ED43D21-BCFE-49A6-B92B-81C52BA7F023}" presName="desTx" presStyleLbl="revTx" presStyleIdx="3" presStyleCnt="4">
        <dgm:presLayoutVars/>
      </dgm:prSet>
      <dgm:spPr/>
    </dgm:pt>
  </dgm:ptLst>
  <dgm:cxnLst>
    <dgm:cxn modelId="{78140007-6E17-4315-8B74-A1AE456B28CA}" type="presOf" srcId="{1AC93882-3570-4E14-8DD7-AE030C6F7258}" destId="{6A8BD792-EEB2-492E-B598-A5D5ACBBCC91}" srcOrd="0" destOrd="0" presId="urn:microsoft.com/office/officeart/2018/2/layout/IconVerticalSolidList"/>
    <dgm:cxn modelId="{89DF1433-6400-4672-962A-D327BD027196}" type="presOf" srcId="{8ED43D21-BCFE-49A6-B92B-81C52BA7F023}" destId="{F321C76A-84FD-4E24-B370-40CB4E4D21C0}" srcOrd="0" destOrd="0" presId="urn:microsoft.com/office/officeart/2018/2/layout/IconVerticalSolidList"/>
    <dgm:cxn modelId="{F4F04936-CB1C-4D03-B6EC-AE25D1277942}" srcId="{8ED43D21-BCFE-49A6-B92B-81C52BA7F023}" destId="{39BFFFD8-0C8C-4DB2-8206-04D02753DCB8}" srcOrd="0" destOrd="0" parTransId="{E79CE9FF-FFBF-48CD-8646-0C2CC56C7ED8}" sibTransId="{FA53FF0A-EFD4-46DE-AFAC-3AD9D5203048}"/>
    <dgm:cxn modelId="{BE90436C-0544-4D0F-BAF4-4E870185D82A}" srcId="{8ED43D21-BCFE-49A6-B92B-81C52BA7F023}" destId="{DD1F453F-6BA2-488A-921C-626FFBCFA414}" srcOrd="2" destOrd="0" parTransId="{46FCB48B-5FF8-4353-A351-548B33EADEC9}" sibTransId="{CB865A33-3A38-4C8A-AF0D-2F8F1528E414}"/>
    <dgm:cxn modelId="{3EBB618E-A2C1-4F05-9A41-BA9BD4B47EB1}" srcId="{1AC93882-3570-4E14-8DD7-AE030C6F7258}" destId="{FF135EA1-6031-4104-BE72-CB0376E57200}" srcOrd="1" destOrd="0" parTransId="{D9239716-1A24-4C79-B13F-ECA80A93F402}" sibTransId="{9708C998-2C25-4DA7-9E96-FAFF99EFA90C}"/>
    <dgm:cxn modelId="{A9F25E99-137B-4B01-8DEA-950E17B10D1D}" type="presOf" srcId="{B0B876B6-3F17-4036-9E06-028D56173E06}" destId="{772DBA91-1932-4508-809D-417EAB00D56C}" srcOrd="0" destOrd="0" presId="urn:microsoft.com/office/officeart/2018/2/layout/IconVerticalSolidList"/>
    <dgm:cxn modelId="{D072179A-21D3-4BAB-AAF2-A8B1193DDEED}" type="presOf" srcId="{DD1F453F-6BA2-488A-921C-626FFBCFA414}" destId="{A2F7D717-9818-406C-B137-F1EA564458AF}" srcOrd="0" destOrd="2" presId="urn:microsoft.com/office/officeart/2018/2/layout/IconVerticalSolidList"/>
    <dgm:cxn modelId="{062D399E-B05F-4621-8F2A-815318D1885D}" srcId="{8ED43D21-BCFE-49A6-B92B-81C52BA7F023}" destId="{9F9F30BE-8472-439C-980C-7D1126CB872E}" srcOrd="1" destOrd="0" parTransId="{A40B7843-02C3-48B7-9631-451C687B22E4}" sibTransId="{77AE9B8B-F7AA-495E-90A7-177F3AB9139E}"/>
    <dgm:cxn modelId="{A18812C3-0293-41CA-B5D7-E38A8726B886}" type="presOf" srcId="{9F9F30BE-8472-439C-980C-7D1126CB872E}" destId="{A2F7D717-9818-406C-B137-F1EA564458AF}" srcOrd="0" destOrd="1" presId="urn:microsoft.com/office/officeart/2018/2/layout/IconVerticalSolidList"/>
    <dgm:cxn modelId="{A564C9C4-DFD6-4E40-B711-48CE7700C52D}" type="presOf" srcId="{39BFFFD8-0C8C-4DB2-8206-04D02753DCB8}" destId="{A2F7D717-9818-406C-B137-F1EA564458AF}" srcOrd="0" destOrd="0" presId="urn:microsoft.com/office/officeart/2018/2/layout/IconVerticalSolidList"/>
    <dgm:cxn modelId="{0D3AFBD0-89B1-40F1-B0D6-865CE9F97349}" srcId="{1AC93882-3570-4E14-8DD7-AE030C6F7258}" destId="{B0B876B6-3F17-4036-9E06-028D56173E06}" srcOrd="0" destOrd="0" parTransId="{187EFB43-8EAB-4B53-8292-1F34527ED245}" sibTransId="{356E85ED-C734-4753-9E90-2E7AFB811239}"/>
    <dgm:cxn modelId="{D66930E6-9310-422C-BFB1-32DE1DCB908F}" srcId="{1AC93882-3570-4E14-8DD7-AE030C6F7258}" destId="{8ED43D21-BCFE-49A6-B92B-81C52BA7F023}" srcOrd="2" destOrd="0" parTransId="{D024E10C-10CF-4357-A4EB-D784EA98232B}" sibTransId="{8AAA9192-55E5-46CA-B56F-29BBB709B985}"/>
    <dgm:cxn modelId="{1BACB2FE-AAFA-4FEC-8294-D0E59DAD83F3}" type="presOf" srcId="{FF135EA1-6031-4104-BE72-CB0376E57200}" destId="{6F4C53A5-9633-49A9-A94A-011A21B65425}" srcOrd="0" destOrd="0" presId="urn:microsoft.com/office/officeart/2018/2/layout/IconVerticalSolidList"/>
    <dgm:cxn modelId="{1E93C0AC-FEFD-42EF-BCCE-91DDEE8FC2D7}" type="presParOf" srcId="{6A8BD792-EEB2-492E-B598-A5D5ACBBCC91}" destId="{EA01ABF0-9F12-4B58-BB80-49AE60E90533}" srcOrd="0" destOrd="0" presId="urn:microsoft.com/office/officeart/2018/2/layout/IconVerticalSolidList"/>
    <dgm:cxn modelId="{5EF3CB1C-DC46-4F03-831F-789798E7DB9D}" type="presParOf" srcId="{EA01ABF0-9F12-4B58-BB80-49AE60E90533}" destId="{549FB72C-F702-4A28-8664-938BBCE1E8AE}" srcOrd="0" destOrd="0" presId="urn:microsoft.com/office/officeart/2018/2/layout/IconVerticalSolidList"/>
    <dgm:cxn modelId="{46FA24D4-C1F4-4B19-81F9-92AAA00CF4A5}" type="presParOf" srcId="{EA01ABF0-9F12-4B58-BB80-49AE60E90533}" destId="{5FD46238-DF2F-4A17-8E45-3A0A224EBA54}" srcOrd="1" destOrd="0" presId="urn:microsoft.com/office/officeart/2018/2/layout/IconVerticalSolidList"/>
    <dgm:cxn modelId="{2259C8A6-885A-40A7-A8FE-42633D3408E5}" type="presParOf" srcId="{EA01ABF0-9F12-4B58-BB80-49AE60E90533}" destId="{AA41BD57-2C69-48A7-85AE-35486A5A71F5}" srcOrd="2" destOrd="0" presId="urn:microsoft.com/office/officeart/2018/2/layout/IconVerticalSolidList"/>
    <dgm:cxn modelId="{B7620E05-17C6-4D11-9D50-A6EE12D86A0A}" type="presParOf" srcId="{EA01ABF0-9F12-4B58-BB80-49AE60E90533}" destId="{772DBA91-1932-4508-809D-417EAB00D56C}" srcOrd="3" destOrd="0" presId="urn:microsoft.com/office/officeart/2018/2/layout/IconVerticalSolidList"/>
    <dgm:cxn modelId="{85B793FA-5875-4FA6-8708-DA60E83B0B59}" type="presParOf" srcId="{6A8BD792-EEB2-492E-B598-A5D5ACBBCC91}" destId="{07D2BC65-8AC8-4470-93A4-DD3602E9122B}" srcOrd="1" destOrd="0" presId="urn:microsoft.com/office/officeart/2018/2/layout/IconVerticalSolidList"/>
    <dgm:cxn modelId="{4A287ADA-8AC5-4362-AEE7-0F8EBEC78CB2}" type="presParOf" srcId="{6A8BD792-EEB2-492E-B598-A5D5ACBBCC91}" destId="{E4E74FF0-7530-462F-B951-93AEF5D3135D}" srcOrd="2" destOrd="0" presId="urn:microsoft.com/office/officeart/2018/2/layout/IconVerticalSolidList"/>
    <dgm:cxn modelId="{1AEF8314-CBF1-4846-B562-24345835E5E8}" type="presParOf" srcId="{E4E74FF0-7530-462F-B951-93AEF5D3135D}" destId="{ABB825E6-431D-4157-878C-7FF6FF98F2F7}" srcOrd="0" destOrd="0" presId="urn:microsoft.com/office/officeart/2018/2/layout/IconVerticalSolidList"/>
    <dgm:cxn modelId="{860B1F79-969E-4CAA-8ACD-9346EB993828}" type="presParOf" srcId="{E4E74FF0-7530-462F-B951-93AEF5D3135D}" destId="{BB9EE042-5B98-420E-A1AA-335C55F30617}" srcOrd="1" destOrd="0" presId="urn:microsoft.com/office/officeart/2018/2/layout/IconVerticalSolidList"/>
    <dgm:cxn modelId="{523B6BE2-5A0C-408C-849F-66977667281A}" type="presParOf" srcId="{E4E74FF0-7530-462F-B951-93AEF5D3135D}" destId="{424A3283-F90E-46B6-BEFD-DC5A754E05F1}" srcOrd="2" destOrd="0" presId="urn:microsoft.com/office/officeart/2018/2/layout/IconVerticalSolidList"/>
    <dgm:cxn modelId="{789C95EC-2A13-4B27-B947-672EDCE3BB34}" type="presParOf" srcId="{E4E74FF0-7530-462F-B951-93AEF5D3135D}" destId="{6F4C53A5-9633-49A9-A94A-011A21B65425}" srcOrd="3" destOrd="0" presId="urn:microsoft.com/office/officeart/2018/2/layout/IconVerticalSolidList"/>
    <dgm:cxn modelId="{D82809B1-F058-49D5-AD33-76F93B4FBF1F}" type="presParOf" srcId="{6A8BD792-EEB2-492E-B598-A5D5ACBBCC91}" destId="{E0F9A09D-68EF-4306-B491-5AA3DF33A83A}" srcOrd="3" destOrd="0" presId="urn:microsoft.com/office/officeart/2018/2/layout/IconVerticalSolidList"/>
    <dgm:cxn modelId="{DE8BCECD-318B-4F82-8D29-2B49906AA584}" type="presParOf" srcId="{6A8BD792-EEB2-492E-B598-A5D5ACBBCC91}" destId="{0E253B92-A407-4DA2-825C-641F9C79F754}" srcOrd="4" destOrd="0" presId="urn:microsoft.com/office/officeart/2018/2/layout/IconVerticalSolidList"/>
    <dgm:cxn modelId="{709FDB15-8070-4538-B873-B4A9B7E22D3B}" type="presParOf" srcId="{0E253B92-A407-4DA2-825C-641F9C79F754}" destId="{E7EBB752-532E-47A1-8F84-DC1D14077829}" srcOrd="0" destOrd="0" presId="urn:microsoft.com/office/officeart/2018/2/layout/IconVerticalSolidList"/>
    <dgm:cxn modelId="{A6CD4D6C-884A-408A-843A-5947862F841F}" type="presParOf" srcId="{0E253B92-A407-4DA2-825C-641F9C79F754}" destId="{05D21D06-0B1E-4B4E-9A4B-39D1CC8A3050}" srcOrd="1" destOrd="0" presId="urn:microsoft.com/office/officeart/2018/2/layout/IconVerticalSolidList"/>
    <dgm:cxn modelId="{564679C6-BAF0-4F2D-BD54-5935C9FFDE99}" type="presParOf" srcId="{0E253B92-A407-4DA2-825C-641F9C79F754}" destId="{5752D5C7-D5A2-4656-A4B9-D8182B267029}" srcOrd="2" destOrd="0" presId="urn:microsoft.com/office/officeart/2018/2/layout/IconVerticalSolidList"/>
    <dgm:cxn modelId="{59D6D6BD-CDE9-432C-85A6-C33419F71A0F}" type="presParOf" srcId="{0E253B92-A407-4DA2-825C-641F9C79F754}" destId="{F321C76A-84FD-4E24-B370-40CB4E4D21C0}" srcOrd="3" destOrd="0" presId="urn:microsoft.com/office/officeart/2018/2/layout/IconVerticalSolidList"/>
    <dgm:cxn modelId="{F6042CD1-7BAE-45B4-8DBA-99759D725A07}" type="presParOf" srcId="{0E253B92-A407-4DA2-825C-641F9C79F754}" destId="{A2F7D717-9818-406C-B137-F1EA564458AF}"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4B16AA-F060-43A1-B16D-5B3F7DF7B151}">
      <dsp:nvSpPr>
        <dsp:cNvPr id="0" name=""/>
        <dsp:cNvSpPr/>
      </dsp:nvSpPr>
      <dsp:spPr>
        <a:xfrm>
          <a:off x="0" y="3628"/>
          <a:ext cx="8382000" cy="772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8B42B8-0DE6-42B1-B4A4-90C38377190A}">
      <dsp:nvSpPr>
        <dsp:cNvPr id="0" name=""/>
        <dsp:cNvSpPr/>
      </dsp:nvSpPr>
      <dsp:spPr>
        <a:xfrm>
          <a:off x="233820" y="177545"/>
          <a:ext cx="425128" cy="425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32202D-2E22-4B90-A05F-79E66BC69250}">
      <dsp:nvSpPr>
        <dsp:cNvPr id="0" name=""/>
        <dsp:cNvSpPr/>
      </dsp:nvSpPr>
      <dsp:spPr>
        <a:xfrm>
          <a:off x="892770" y="3628"/>
          <a:ext cx="7489229"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44550">
            <a:lnSpc>
              <a:spcPct val="100000"/>
            </a:lnSpc>
            <a:spcBef>
              <a:spcPct val="0"/>
            </a:spcBef>
            <a:spcAft>
              <a:spcPct val="35000"/>
            </a:spcAft>
            <a:buNone/>
          </a:pPr>
          <a:r>
            <a:rPr lang="en-MY" sz="1900" kern="1200"/>
            <a:t>A basic mechanisms in a programming language that control the order in which program statements are executed. </a:t>
          </a:r>
          <a:endParaRPr lang="en-US" sz="1900" kern="1200"/>
        </a:p>
      </dsp:txBody>
      <dsp:txXfrm>
        <a:off x="892770" y="3628"/>
        <a:ext cx="7489229" cy="772961"/>
      </dsp:txXfrm>
    </dsp:sp>
    <dsp:sp modelId="{8F65F6D7-4508-4C06-9AF0-C45415CD5983}">
      <dsp:nvSpPr>
        <dsp:cNvPr id="0" name=""/>
        <dsp:cNvSpPr/>
      </dsp:nvSpPr>
      <dsp:spPr>
        <a:xfrm>
          <a:off x="0" y="969830"/>
          <a:ext cx="8382000" cy="772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C06D09-1B96-4889-9CC7-B74C46FEA89D}">
      <dsp:nvSpPr>
        <dsp:cNvPr id="0" name=""/>
        <dsp:cNvSpPr/>
      </dsp:nvSpPr>
      <dsp:spPr>
        <a:xfrm>
          <a:off x="233820" y="1143746"/>
          <a:ext cx="425128" cy="425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C05B34-5093-4F1C-A759-52E626C00D39}">
      <dsp:nvSpPr>
        <dsp:cNvPr id="0" name=""/>
        <dsp:cNvSpPr/>
      </dsp:nvSpPr>
      <dsp:spPr>
        <a:xfrm>
          <a:off x="892770" y="969830"/>
          <a:ext cx="7489229"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44550">
            <a:lnSpc>
              <a:spcPct val="100000"/>
            </a:lnSpc>
            <a:spcBef>
              <a:spcPct val="0"/>
            </a:spcBef>
            <a:spcAft>
              <a:spcPct val="35000"/>
            </a:spcAft>
            <a:buNone/>
          </a:pPr>
          <a:r>
            <a:rPr lang="en-MY" sz="1900" kern="1200"/>
            <a:t>Three basic control statements used in programming:</a:t>
          </a:r>
          <a:endParaRPr lang="en-US" sz="1900" kern="1200"/>
        </a:p>
      </dsp:txBody>
      <dsp:txXfrm>
        <a:off x="892770" y="969830"/>
        <a:ext cx="7489229" cy="772961"/>
      </dsp:txXfrm>
    </dsp:sp>
    <dsp:sp modelId="{0F457F8C-D291-41F7-9E2D-C3F390E4F514}">
      <dsp:nvSpPr>
        <dsp:cNvPr id="0" name=""/>
        <dsp:cNvSpPr/>
      </dsp:nvSpPr>
      <dsp:spPr>
        <a:xfrm>
          <a:off x="0" y="1936031"/>
          <a:ext cx="8382000" cy="772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5DED50-269C-4504-B7EE-F5D310E25AFD}">
      <dsp:nvSpPr>
        <dsp:cNvPr id="0" name=""/>
        <dsp:cNvSpPr/>
      </dsp:nvSpPr>
      <dsp:spPr>
        <a:xfrm>
          <a:off x="233820" y="2109948"/>
          <a:ext cx="425128" cy="425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DADECD8-9108-4420-8961-9D66F790486C}">
      <dsp:nvSpPr>
        <dsp:cNvPr id="0" name=""/>
        <dsp:cNvSpPr/>
      </dsp:nvSpPr>
      <dsp:spPr>
        <a:xfrm>
          <a:off x="892770" y="1936031"/>
          <a:ext cx="3771900"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44550">
            <a:lnSpc>
              <a:spcPct val="100000"/>
            </a:lnSpc>
            <a:spcBef>
              <a:spcPct val="0"/>
            </a:spcBef>
            <a:spcAft>
              <a:spcPct val="35000"/>
            </a:spcAft>
            <a:buNone/>
          </a:pPr>
          <a:r>
            <a:rPr lang="en-MY" sz="1900" kern="1200"/>
            <a:t>1. Sequence statements </a:t>
          </a:r>
          <a:endParaRPr lang="en-US" sz="1900" kern="1200"/>
        </a:p>
      </dsp:txBody>
      <dsp:txXfrm>
        <a:off x="892770" y="1936031"/>
        <a:ext cx="3771900" cy="772961"/>
      </dsp:txXfrm>
    </dsp:sp>
    <dsp:sp modelId="{22D0BCCA-2C61-47DD-AC50-0CFFB1920848}">
      <dsp:nvSpPr>
        <dsp:cNvPr id="0" name=""/>
        <dsp:cNvSpPr/>
      </dsp:nvSpPr>
      <dsp:spPr>
        <a:xfrm>
          <a:off x="4664670" y="1936031"/>
          <a:ext cx="3717329"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00100">
            <a:lnSpc>
              <a:spcPct val="100000"/>
            </a:lnSpc>
            <a:spcBef>
              <a:spcPct val="0"/>
            </a:spcBef>
            <a:spcAft>
              <a:spcPct val="35000"/>
            </a:spcAft>
            <a:buFont typeface="Arial" panose="020B0604020202020204" pitchFamily="34" charset="0"/>
            <a:buNone/>
          </a:pPr>
          <a:r>
            <a:rPr lang="en-MY" sz="1800" kern="1200" dirty="0"/>
            <a:t>Performs a series of steps in a definitely sequence. </a:t>
          </a:r>
          <a:endParaRPr lang="en-US" sz="1800" kern="1200" dirty="0"/>
        </a:p>
      </dsp:txBody>
      <dsp:txXfrm>
        <a:off x="4664670" y="1936031"/>
        <a:ext cx="3717329" cy="772961"/>
      </dsp:txXfrm>
    </dsp:sp>
    <dsp:sp modelId="{0841F514-D143-4A7A-B3A8-4839B627E224}">
      <dsp:nvSpPr>
        <dsp:cNvPr id="0" name=""/>
        <dsp:cNvSpPr/>
      </dsp:nvSpPr>
      <dsp:spPr>
        <a:xfrm>
          <a:off x="0" y="2902233"/>
          <a:ext cx="8382000" cy="772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2BC6BC-8EC4-40BE-B380-B8338F3CC21F}">
      <dsp:nvSpPr>
        <dsp:cNvPr id="0" name=""/>
        <dsp:cNvSpPr/>
      </dsp:nvSpPr>
      <dsp:spPr>
        <a:xfrm>
          <a:off x="233820" y="3076149"/>
          <a:ext cx="425128" cy="42512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244F5F-1B40-49D6-8E07-AE41D705FD8B}">
      <dsp:nvSpPr>
        <dsp:cNvPr id="0" name=""/>
        <dsp:cNvSpPr/>
      </dsp:nvSpPr>
      <dsp:spPr>
        <a:xfrm>
          <a:off x="892770" y="2902233"/>
          <a:ext cx="3771900"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44550">
            <a:lnSpc>
              <a:spcPct val="100000"/>
            </a:lnSpc>
            <a:spcBef>
              <a:spcPct val="0"/>
            </a:spcBef>
            <a:spcAft>
              <a:spcPct val="35000"/>
            </a:spcAft>
            <a:buNone/>
          </a:pPr>
          <a:r>
            <a:rPr lang="en-MY" sz="1900" kern="1200"/>
            <a:t>2. Selection/decision Statements </a:t>
          </a:r>
          <a:endParaRPr lang="en-US" sz="1900" kern="1200"/>
        </a:p>
      </dsp:txBody>
      <dsp:txXfrm>
        <a:off x="892770" y="2902233"/>
        <a:ext cx="3771900" cy="772961"/>
      </dsp:txXfrm>
    </dsp:sp>
    <dsp:sp modelId="{7AC15896-1287-4EE7-9B0D-A9F7169D8A74}">
      <dsp:nvSpPr>
        <dsp:cNvPr id="0" name=""/>
        <dsp:cNvSpPr/>
      </dsp:nvSpPr>
      <dsp:spPr>
        <a:xfrm>
          <a:off x="4664670" y="2902233"/>
          <a:ext cx="3717329"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00100">
            <a:lnSpc>
              <a:spcPct val="100000"/>
            </a:lnSpc>
            <a:spcBef>
              <a:spcPct val="0"/>
            </a:spcBef>
            <a:spcAft>
              <a:spcPct val="35000"/>
            </a:spcAft>
            <a:buNone/>
          </a:pPr>
          <a:r>
            <a:rPr lang="en-MY" sz="1800" kern="1200" dirty="0"/>
            <a:t>Make decision based on certain conditions </a:t>
          </a:r>
          <a:endParaRPr lang="en-US" sz="1800" kern="1200" dirty="0"/>
        </a:p>
      </dsp:txBody>
      <dsp:txXfrm>
        <a:off x="4664670" y="2902233"/>
        <a:ext cx="3717329" cy="772961"/>
      </dsp:txXfrm>
    </dsp:sp>
    <dsp:sp modelId="{C4EF79A4-67C0-4E5E-A8EE-1DC5CEEB6A87}">
      <dsp:nvSpPr>
        <dsp:cNvPr id="0" name=""/>
        <dsp:cNvSpPr/>
      </dsp:nvSpPr>
      <dsp:spPr>
        <a:xfrm>
          <a:off x="0" y="3868434"/>
          <a:ext cx="8382000" cy="772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F7B73B-6BF1-4751-B5B4-FDC976E9017A}">
      <dsp:nvSpPr>
        <dsp:cNvPr id="0" name=""/>
        <dsp:cNvSpPr/>
      </dsp:nvSpPr>
      <dsp:spPr>
        <a:xfrm>
          <a:off x="233820" y="4042351"/>
          <a:ext cx="425128" cy="42512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B51C61-9FDA-467A-AD69-F5A0D6A4B74A}">
      <dsp:nvSpPr>
        <dsp:cNvPr id="0" name=""/>
        <dsp:cNvSpPr/>
      </dsp:nvSpPr>
      <dsp:spPr>
        <a:xfrm>
          <a:off x="892770" y="3868434"/>
          <a:ext cx="3771900"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44550">
            <a:lnSpc>
              <a:spcPct val="100000"/>
            </a:lnSpc>
            <a:spcBef>
              <a:spcPct val="0"/>
            </a:spcBef>
            <a:spcAft>
              <a:spcPct val="35000"/>
            </a:spcAft>
            <a:buNone/>
          </a:pPr>
          <a:r>
            <a:rPr lang="en-MY" sz="1900" kern="1200"/>
            <a:t>3. Repetition/loop Statements</a:t>
          </a:r>
          <a:endParaRPr lang="en-US" sz="1900" kern="1200"/>
        </a:p>
      </dsp:txBody>
      <dsp:txXfrm>
        <a:off x="892770" y="3868434"/>
        <a:ext cx="3771900" cy="772961"/>
      </dsp:txXfrm>
    </dsp:sp>
    <dsp:sp modelId="{B8925A6E-D6F5-4D10-869A-FBF670157C49}">
      <dsp:nvSpPr>
        <dsp:cNvPr id="0" name=""/>
        <dsp:cNvSpPr/>
      </dsp:nvSpPr>
      <dsp:spPr>
        <a:xfrm>
          <a:off x="4664670" y="3868434"/>
          <a:ext cx="3717329" cy="7729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05" tIns="81805" rIns="81805" bIns="81805" numCol="1" spcCol="1270" anchor="ctr" anchorCtr="0">
          <a:noAutofit/>
        </a:bodyPr>
        <a:lstStyle/>
        <a:p>
          <a:pPr marL="0" lvl="0" indent="0" algn="l" defTabSz="800100">
            <a:lnSpc>
              <a:spcPct val="100000"/>
            </a:lnSpc>
            <a:spcBef>
              <a:spcPct val="0"/>
            </a:spcBef>
            <a:spcAft>
              <a:spcPct val="35000"/>
            </a:spcAft>
            <a:buNone/>
          </a:pPr>
          <a:r>
            <a:rPr lang="en-MY" sz="1800" kern="1200"/>
            <a:t>Repeat a sequence structure under certain conditions </a:t>
          </a:r>
          <a:endParaRPr lang="en-US" sz="1800" kern="1200"/>
        </a:p>
      </dsp:txBody>
      <dsp:txXfrm>
        <a:off x="4664670" y="3868434"/>
        <a:ext cx="3717329" cy="7729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9FB72C-F702-4A28-8664-938BBCE1E8AE}">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D46238-DF2F-4A17-8E45-3A0A224EBA54}">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2DBA91-1932-4508-809D-417EAB00D56C}">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GB" sz="2500" kern="1200"/>
            <a:t>Repeat structure</a:t>
          </a:r>
          <a:endParaRPr lang="en-US" sz="2500" kern="1200"/>
        </a:p>
      </dsp:txBody>
      <dsp:txXfrm>
        <a:off x="1493203" y="552"/>
        <a:ext cx="6736396" cy="1292816"/>
      </dsp:txXfrm>
    </dsp:sp>
    <dsp:sp modelId="{ABB825E6-431D-4157-878C-7FF6FF98F2F7}">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EE042-5B98-420E-A1AA-335C55F30617}">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C53A5-9633-49A9-A94A-011A21B65425}">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GB" sz="2500" kern="1200"/>
            <a:t>To solve the problem that doing the same task over and over for different sets of data</a:t>
          </a:r>
          <a:endParaRPr lang="en-US" sz="2500" kern="1200"/>
        </a:p>
      </dsp:txBody>
      <dsp:txXfrm>
        <a:off x="1493203" y="1616573"/>
        <a:ext cx="6736396" cy="1292816"/>
      </dsp:txXfrm>
    </dsp:sp>
    <dsp:sp modelId="{E7EBB752-532E-47A1-8F84-DC1D14077829}">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D21D06-0B1E-4B4E-9A4B-39D1CC8A3050}">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21C76A-84FD-4E24-B370-40CB4E4D21C0}">
      <dsp:nvSpPr>
        <dsp:cNvPr id="0" name=""/>
        <dsp:cNvSpPr/>
      </dsp:nvSpPr>
      <dsp:spPr>
        <a:xfrm>
          <a:off x="1493203" y="3232593"/>
          <a:ext cx="3703320"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GB" sz="2500" kern="1200"/>
            <a:t>Types of loop:</a:t>
          </a:r>
          <a:endParaRPr lang="en-US" sz="2500" kern="1200"/>
        </a:p>
      </dsp:txBody>
      <dsp:txXfrm>
        <a:off x="1493203" y="3232593"/>
        <a:ext cx="3703320" cy="1292816"/>
      </dsp:txXfrm>
    </dsp:sp>
    <dsp:sp modelId="{A2F7D717-9818-406C-B137-F1EA564458AF}">
      <dsp:nvSpPr>
        <dsp:cNvPr id="0" name=""/>
        <dsp:cNvSpPr/>
      </dsp:nvSpPr>
      <dsp:spPr>
        <a:xfrm>
          <a:off x="5196523" y="3232593"/>
          <a:ext cx="303307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800100">
            <a:lnSpc>
              <a:spcPct val="100000"/>
            </a:lnSpc>
            <a:spcBef>
              <a:spcPct val="0"/>
            </a:spcBef>
            <a:spcAft>
              <a:spcPct val="35000"/>
            </a:spcAft>
            <a:buNone/>
          </a:pPr>
          <a:r>
            <a:rPr lang="en-GB" sz="1800" kern="1200"/>
            <a:t>WHILE loop</a:t>
          </a:r>
          <a:endParaRPr lang="en-US" sz="1800" kern="1200"/>
        </a:p>
        <a:p>
          <a:pPr marL="0" lvl="0" indent="0" algn="l" defTabSz="800100">
            <a:lnSpc>
              <a:spcPct val="100000"/>
            </a:lnSpc>
            <a:spcBef>
              <a:spcPct val="0"/>
            </a:spcBef>
            <a:spcAft>
              <a:spcPct val="35000"/>
            </a:spcAft>
            <a:buNone/>
          </a:pPr>
          <a:r>
            <a:rPr lang="en-GB" sz="1800" kern="1200"/>
            <a:t>Do..WHILE loop</a:t>
          </a:r>
          <a:endParaRPr lang="en-US" sz="1800" kern="1200"/>
        </a:p>
        <a:p>
          <a:pPr marL="0" lvl="0" indent="0" algn="l" defTabSz="800100">
            <a:lnSpc>
              <a:spcPct val="100000"/>
            </a:lnSpc>
            <a:spcBef>
              <a:spcPct val="0"/>
            </a:spcBef>
            <a:spcAft>
              <a:spcPct val="35000"/>
            </a:spcAft>
            <a:buNone/>
          </a:pPr>
          <a:r>
            <a:rPr lang="en-GB" sz="1800" kern="1200"/>
            <a:t>Automatic-Counter Loop</a:t>
          </a:r>
          <a:endParaRPr lang="en-US" sz="1800" kern="1200"/>
        </a:p>
      </dsp:txBody>
      <dsp:txXfrm>
        <a:off x="5196523" y="3232593"/>
        <a:ext cx="3033076" cy="129281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6850" name="Rectangle 2"/>
          <p:cNvSpPr>
            <a:spLocks noGrp="1" noChangeArrowheads="1"/>
          </p:cNvSpPr>
          <p:nvPr>
            <p:ph type="hdr" sz="quarter"/>
          </p:nvPr>
        </p:nvSpPr>
        <p:spPr bwMode="auto">
          <a:xfrm>
            <a:off x="0"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defTabSz="936028" eaLnBrk="0" hangingPunct="0">
              <a:defRPr sz="1200">
                <a:latin typeface="Times New Roman" pitchFamily="18" charset="0"/>
              </a:defRPr>
            </a:lvl1pPr>
          </a:lstStyle>
          <a:p>
            <a:pPr>
              <a:defRPr/>
            </a:pPr>
            <a:endParaRPr lang="en-US"/>
          </a:p>
        </p:txBody>
      </p:sp>
      <p:sp>
        <p:nvSpPr>
          <p:cNvPr id="206851" name="Rectangle 3"/>
          <p:cNvSpPr>
            <a:spLocks noGrp="1" noChangeArrowheads="1"/>
          </p:cNvSpPr>
          <p:nvPr>
            <p:ph type="dt" sz="quarter" idx="1"/>
          </p:nvPr>
        </p:nvSpPr>
        <p:spPr bwMode="auto">
          <a:xfrm>
            <a:off x="3989388" y="0"/>
            <a:ext cx="3054350" cy="468313"/>
          </a:xfrm>
          <a:prstGeom prst="rect">
            <a:avLst/>
          </a:prstGeom>
          <a:noFill/>
          <a:ln w="9525">
            <a:noFill/>
            <a:miter lim="800000"/>
            <a:headEnd/>
            <a:tailEnd/>
          </a:ln>
          <a:effectLst/>
        </p:spPr>
        <p:txBody>
          <a:bodyPr vert="horz" wrap="square" lIns="93657" tIns="46829" rIns="93657" bIns="46829" numCol="1" anchor="t" anchorCtr="0" compatLnSpc="1">
            <a:prstTxWarp prst="textNoShape">
              <a:avLst/>
            </a:prstTxWarp>
          </a:bodyPr>
          <a:lstStyle>
            <a:lvl1pPr algn="r" defTabSz="936028" eaLnBrk="0" hangingPunct="0">
              <a:defRPr sz="1200">
                <a:latin typeface="Times New Roman" pitchFamily="18" charset="0"/>
              </a:defRPr>
            </a:lvl1pPr>
          </a:lstStyle>
          <a:p>
            <a:pPr>
              <a:defRPr/>
            </a:pPr>
            <a:endParaRPr lang="en-US"/>
          </a:p>
        </p:txBody>
      </p:sp>
      <p:sp>
        <p:nvSpPr>
          <p:cNvPr id="206852" name="Rectangle 4"/>
          <p:cNvSpPr>
            <a:spLocks noGrp="1" noChangeArrowheads="1"/>
          </p:cNvSpPr>
          <p:nvPr>
            <p:ph type="ftr" sz="quarter" idx="2"/>
          </p:nvPr>
        </p:nvSpPr>
        <p:spPr bwMode="auto">
          <a:xfrm>
            <a:off x="0"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defTabSz="936028" eaLnBrk="0" hangingPunct="0">
              <a:defRPr sz="1200">
                <a:latin typeface="Times New Roman" pitchFamily="18" charset="0"/>
              </a:defRPr>
            </a:lvl1pPr>
          </a:lstStyle>
          <a:p>
            <a:pPr>
              <a:defRPr/>
            </a:pPr>
            <a:endParaRPr lang="en-US"/>
          </a:p>
        </p:txBody>
      </p:sp>
      <p:sp>
        <p:nvSpPr>
          <p:cNvPr id="206853" name="Rectangle 5"/>
          <p:cNvSpPr>
            <a:spLocks noGrp="1" noChangeArrowheads="1"/>
          </p:cNvSpPr>
          <p:nvPr>
            <p:ph type="sldNum" sz="quarter" idx="3"/>
          </p:nvPr>
        </p:nvSpPr>
        <p:spPr bwMode="auto">
          <a:xfrm>
            <a:off x="3989388" y="8875713"/>
            <a:ext cx="3054350" cy="468312"/>
          </a:xfrm>
          <a:prstGeom prst="rect">
            <a:avLst/>
          </a:prstGeom>
          <a:noFill/>
          <a:ln w="9525">
            <a:noFill/>
            <a:miter lim="800000"/>
            <a:headEnd/>
            <a:tailEnd/>
          </a:ln>
          <a:effectLst/>
        </p:spPr>
        <p:txBody>
          <a:bodyPr vert="horz" wrap="square" lIns="93657" tIns="46829" rIns="93657" bIns="46829" numCol="1" anchor="b" anchorCtr="0" compatLnSpc="1">
            <a:prstTxWarp prst="textNoShape">
              <a:avLst/>
            </a:prstTxWarp>
          </a:bodyPr>
          <a:lstStyle>
            <a:lvl1pPr algn="r" defTabSz="935038" eaLnBrk="0" hangingPunct="0">
              <a:defRPr sz="1200">
                <a:latin typeface="Times New Roman" panose="02020603050405020304" pitchFamily="18" charset="0"/>
              </a:defRPr>
            </a:lvl1pPr>
          </a:lstStyle>
          <a:p>
            <a:fld id="{D979CC5A-79E8-4DFD-9333-60CA59596F36}"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9B0D4F24-4F33-1BF5-6996-66B2BF09E24B}"/>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Notes Placeholder 2">
            <a:extLst>
              <a:ext uri="{FF2B5EF4-FFF2-40B4-BE49-F238E27FC236}">
                <a16:creationId xmlns:a16="http://schemas.microsoft.com/office/drawing/2014/main" id="{AD344681-A6AA-A24D-9734-FAA517B991E7}"/>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2995F-68FF-B811-0050-DC8E3DEB02BF}"/>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EE9CACCE-CDB6-E163-5256-6A0D48E016D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474F50E7-23B6-3E79-1BAF-20401F14F559}"/>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119806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C272F-0B83-DF70-AE6D-616F343A7D66}"/>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68752B52-7A77-12C8-0FF7-DB8CF9B2D160}"/>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46189950-329E-A349-D86B-5AFCD1D878D9}"/>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127768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5F8E2-8EF2-ACDD-DF3D-D0E7E46E59B6}"/>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A964A307-9BCF-8D94-770A-038B6BBB3D2E}"/>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C52994A5-41E1-522C-B139-7CD56F6B02D0}"/>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85867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10D9F-ADA7-D5B6-C34F-B93AA691C0A5}"/>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22438FCE-D41D-E6B4-C5B2-979A98369CC3}"/>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AF487758-7C94-A0F5-E323-9716AA94CAAD}"/>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522290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55AE5-FDCF-677B-F227-50B7F009D5B0}"/>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A9F909B3-806B-45BA-E04C-C2F4E091735F}"/>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371BEE34-4D91-F68B-9FB5-DCE431B948BD}"/>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702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2A91D-E36C-06CA-9F69-85F84289B172}"/>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EB743FEF-28F9-991D-72CC-90666A105955}"/>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803BF45B-D45B-B34F-3150-351EE47EDB82}"/>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6232836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59981FD1-5464-3E20-1EF9-14A1597FD498}"/>
              </a:ext>
            </a:extLst>
          </p:cNvPr>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A3F13866-42C3-4027-B0AC-72128A8A6D57}" type="slidenum">
              <a:rPr lang="en-US" altLang="en-US" sz="2400">
                <a:latin typeface="Times New Roman" panose="02020603050405020304" pitchFamily="18" charset="0"/>
              </a:rPr>
              <a:pPr/>
              <a:t>5</a:t>
            </a:fld>
            <a:endParaRPr lang="en-US" altLang="en-US" sz="2400">
              <a:latin typeface="Times New Roman" panose="02020603050405020304" pitchFamily="18" charset="0"/>
            </a:endParaRPr>
          </a:p>
        </p:txBody>
      </p:sp>
      <p:sp>
        <p:nvSpPr>
          <p:cNvPr id="23555" name="Rectangle 2">
            <a:extLst>
              <a:ext uri="{FF2B5EF4-FFF2-40B4-BE49-F238E27FC236}">
                <a16:creationId xmlns:a16="http://schemas.microsoft.com/office/drawing/2014/main" id="{4E64EF5F-4807-747A-FB04-730912F40D9B}"/>
              </a:ext>
            </a:extLst>
          </p:cNvPr>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23556" name="Rectangle 3">
            <a:extLst>
              <a:ext uri="{FF2B5EF4-FFF2-40B4-BE49-F238E27FC236}">
                <a16:creationId xmlns:a16="http://schemas.microsoft.com/office/drawing/2014/main" id="{B781A6F0-CADA-D303-5FA0-A13F925A63FD}"/>
              </a:ext>
            </a:extLst>
          </p:cNvPr>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BA5E2EF8-6355-F14E-202A-2CC7D24321D3}"/>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0" name="Rectangle 3">
            <a:extLst>
              <a:ext uri="{FF2B5EF4-FFF2-40B4-BE49-F238E27FC236}">
                <a16:creationId xmlns:a16="http://schemas.microsoft.com/office/drawing/2014/main" id="{6BFFFBFB-4E1F-BC58-6A5B-440FB020EBF8}"/>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A62CC950-0258-401B-EDD9-093827B66686}"/>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6" name="Rectangle 3">
            <a:extLst>
              <a:ext uri="{FF2B5EF4-FFF2-40B4-BE49-F238E27FC236}">
                <a16:creationId xmlns:a16="http://schemas.microsoft.com/office/drawing/2014/main" id="{B732DC8D-D731-5EB8-DAE6-4E19371FB6FA}"/>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E97C06BF-D464-ED98-9F09-8FDD51D7595B}"/>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4" name="Rectangle 3">
            <a:extLst>
              <a:ext uri="{FF2B5EF4-FFF2-40B4-BE49-F238E27FC236}">
                <a16:creationId xmlns:a16="http://schemas.microsoft.com/office/drawing/2014/main" id="{B03BD60D-FEEE-078B-8B46-62C4E3E1AF1E}"/>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19E46FB1-24D0-2C3B-A465-EF121BB369C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0" name="Rectangle 3">
            <a:extLst>
              <a:ext uri="{FF2B5EF4-FFF2-40B4-BE49-F238E27FC236}">
                <a16:creationId xmlns:a16="http://schemas.microsoft.com/office/drawing/2014/main" id="{D7A93F17-78BA-3E4A-831F-87A21C16B30D}"/>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9EB6D7B1-8A47-9E9B-1AF8-C12172F0DD06}"/>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Notes Placeholder 2">
            <a:extLst>
              <a:ext uri="{FF2B5EF4-FFF2-40B4-BE49-F238E27FC236}">
                <a16:creationId xmlns:a16="http://schemas.microsoft.com/office/drawing/2014/main" id="{047F711F-649F-8F2C-88F7-1F5E5B03B9E8}"/>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5B801FD8-EE26-AAA3-4B3B-EBE5CDA821F9}"/>
              </a:ext>
            </a:extLst>
          </p:cNvPr>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a:defRPr>
                <a:solidFill>
                  <a:schemeClr val="tx1"/>
                </a:solidFill>
                <a:latin typeface="Arial" panose="020B0604020202020204" pitchFamily="34" charset="0"/>
              </a:defRPr>
            </a:lvl1pPr>
            <a:lvl2pPr marL="742950" indent="-285750" defTabSz="935038">
              <a:defRPr>
                <a:solidFill>
                  <a:schemeClr val="tx1"/>
                </a:solidFill>
                <a:latin typeface="Arial" panose="020B0604020202020204" pitchFamily="34" charset="0"/>
              </a:defRPr>
            </a:lvl2pPr>
            <a:lvl3pPr marL="1143000" indent="-228600" defTabSz="935038">
              <a:defRPr>
                <a:solidFill>
                  <a:schemeClr val="tx1"/>
                </a:solidFill>
                <a:latin typeface="Arial" panose="020B0604020202020204" pitchFamily="34" charset="0"/>
              </a:defRPr>
            </a:lvl3pPr>
            <a:lvl4pPr marL="1600200" indent="-228600" defTabSz="935038">
              <a:defRPr>
                <a:solidFill>
                  <a:schemeClr val="tx1"/>
                </a:solidFill>
                <a:latin typeface="Arial" panose="020B0604020202020204" pitchFamily="34" charset="0"/>
              </a:defRPr>
            </a:lvl4pPr>
            <a:lvl5pPr marL="2057400" indent="-228600" defTabSz="935038">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72C1E90E-7E9C-40EF-9B4B-1B2E3F44709C}" type="slidenum">
              <a:rPr lang="en-US" altLang="en-US" sz="2400">
                <a:latin typeface="Times New Roman" panose="02020603050405020304" pitchFamily="18" charset="0"/>
              </a:rPr>
              <a:pPr/>
              <a:t>50</a:t>
            </a:fld>
            <a:endParaRPr lang="en-US" altLang="en-US" sz="2400">
              <a:latin typeface="Times New Roman" panose="02020603050405020304" pitchFamily="18" charset="0"/>
            </a:endParaRPr>
          </a:p>
        </p:txBody>
      </p:sp>
      <p:sp>
        <p:nvSpPr>
          <p:cNvPr id="53251" name="Rectangle 2">
            <a:extLst>
              <a:ext uri="{FF2B5EF4-FFF2-40B4-BE49-F238E27FC236}">
                <a16:creationId xmlns:a16="http://schemas.microsoft.com/office/drawing/2014/main" id="{65DED69C-76F4-1584-213E-7E02658063B7}"/>
              </a:ext>
            </a:extLst>
          </p:cNvPr>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53252" name="Rectangle 3">
            <a:extLst>
              <a:ext uri="{FF2B5EF4-FFF2-40B4-BE49-F238E27FC236}">
                <a16:creationId xmlns:a16="http://schemas.microsoft.com/office/drawing/2014/main" id="{DD476344-7AE8-81E0-B45D-3C7CB1CB9EFC}"/>
              </a:ext>
            </a:extLst>
          </p:cNvPr>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F25C2A38-C713-F22C-8DD3-CBA7B29B34AE}"/>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06CA1428-C513-2A89-4DCC-B38DF076B8BB}"/>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D739-817A-FE6D-CF30-132785E4FF7A}"/>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196B105E-D488-05CF-D2AD-C7EAA3E0C18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6A5F7EFF-CE5D-EB80-9083-A90317BE2237}"/>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1374423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82B52286-F154-F1C2-725F-209175DC0792}"/>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518C35F8-EBFE-05E6-84AA-AAB07C9D3FD6}"/>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8901C-EA2E-D3F6-D1F6-7B4063DA178A}"/>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078D33CC-1B60-7EAE-7447-ACB4FCE0B71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FA86DDF7-983E-D331-3AE0-A70D281BD440}"/>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899091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A8C6D-05C2-15B3-ED26-49679E2B9D34}"/>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AFF9B849-0CE0-FDCD-A3B3-EA5E2CD7E351}"/>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DE8AD886-A837-3191-45BB-A34BF5F1D8D9}"/>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32235241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4D63-E606-7EA5-9936-F7CE5CF6DF33}"/>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6D05D9ED-5675-05FE-EC73-73A2BCFD17A6}"/>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DBFC08C5-918A-34C7-D5F6-192ACDF35CD8}"/>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42084597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9290E-6DD6-9FDA-8A56-C76EBF4C3122}"/>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87EE3807-5357-3E27-6868-1FB6E90978E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D25F60B3-C739-FD53-FE40-65D0B8CF41B1}"/>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32516445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FB07F-ACC5-8EC6-FA03-07AD8F8F8581}"/>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95226544-07A0-C613-5436-A27F72CC50AF}"/>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C0D51C50-3CD1-FF6E-3FFF-742A1D470FE8}"/>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34306618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866C8-5E9A-3F5B-24E4-5FB81B1636DD}"/>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5824F9BF-1ABC-1769-1AD9-00496E5A0688}"/>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5555D300-C02B-B0B5-2D6F-4050D1069F2D}"/>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3123124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014F3-35D5-F3B8-A0AA-936E770C0226}"/>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671B337C-E555-906C-39D0-049192540044}"/>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2889E8DC-34AD-257C-CAB0-3E4CFD340621}"/>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2811503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87E7E-92F1-4AEB-CA5D-84E9AF26511F}"/>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898403DC-4347-5016-BA30-408518BB3405}"/>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1D8F0EBB-7D89-8E55-ADD3-D47ECCCA103C}"/>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1635590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CA06B-1F32-F5B0-85CC-DEA295740E28}"/>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B7110BFC-662E-CCB6-4514-E803FFC25B91}"/>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96C9BF57-174D-C74F-B985-B07679167921}"/>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38869979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88675-2EA5-FC8D-EDA6-D3BF1A3ACDD2}"/>
            </a:ext>
          </a:extLst>
        </p:cNvPr>
        <p:cNvGrpSpPr/>
        <p:nvPr/>
      </p:nvGrpSpPr>
      <p:grpSpPr>
        <a:xfrm>
          <a:off x="0" y="0"/>
          <a:ext cx="0" cy="0"/>
          <a:chOff x="0" y="0"/>
          <a:chExt cx="0" cy="0"/>
        </a:xfrm>
      </p:grpSpPr>
      <p:sp>
        <p:nvSpPr>
          <p:cNvPr id="55297" name="Rectangle 2">
            <a:extLst>
              <a:ext uri="{FF2B5EF4-FFF2-40B4-BE49-F238E27FC236}">
                <a16:creationId xmlns:a16="http://schemas.microsoft.com/office/drawing/2014/main" id="{25466A61-A2A1-FFA7-FD2F-8ED0D6144A96}"/>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Rectangle 3">
            <a:extLst>
              <a:ext uri="{FF2B5EF4-FFF2-40B4-BE49-F238E27FC236}">
                <a16:creationId xmlns:a16="http://schemas.microsoft.com/office/drawing/2014/main" id="{CD158C61-30F5-8221-9B80-460C392C5EF3}"/>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extLst>
      <p:ext uri="{BB962C8B-B14F-4D97-AF65-F5344CB8AC3E}">
        <p14:creationId xmlns:p14="http://schemas.microsoft.com/office/powerpoint/2010/main" val="270293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1713A-4C60-9D74-F57E-47CD76EA7103}"/>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07BD07D4-9826-2177-03C1-AD28F8012F1A}"/>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B8B88B1C-AE1A-F8EC-90E8-11FB9EF41792}"/>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58831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a:extLst>
              <a:ext uri="{FF2B5EF4-FFF2-40B4-BE49-F238E27FC236}">
                <a16:creationId xmlns:a16="http://schemas.microsoft.com/office/drawing/2014/main" id="{56535BB3-68DD-27D2-4318-2678106FC3CD}"/>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0" name="Rectangle 3">
            <a:extLst>
              <a:ext uri="{FF2B5EF4-FFF2-40B4-BE49-F238E27FC236}">
                <a16:creationId xmlns:a16="http://schemas.microsoft.com/office/drawing/2014/main" id="{A3A2C15E-4F13-91A4-AE24-08F33F2C7E0E}"/>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6979"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7923243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8"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a:solidFill>
                  <a:schemeClr val="tx1"/>
                </a:solidFill>
                <a:latin typeface="Arial" panose="020B0604020202020204" pitchFamily="34" charset="0"/>
              </a:defRPr>
            </a:lvl1pPr>
            <a:lvl2pPr marL="742950" indent="-285750" defTabSz="935038" eaLnBrk="0" hangingPunct="0">
              <a:defRPr>
                <a:solidFill>
                  <a:schemeClr val="tx1"/>
                </a:solidFill>
                <a:latin typeface="Arial" panose="020B0604020202020204" pitchFamily="34" charset="0"/>
              </a:defRPr>
            </a:lvl2pPr>
            <a:lvl3pPr marL="1143000" indent="-228600" defTabSz="935038" eaLnBrk="0" hangingPunct="0">
              <a:defRPr>
                <a:solidFill>
                  <a:schemeClr val="tx1"/>
                </a:solidFill>
                <a:latin typeface="Arial" panose="020B0604020202020204" pitchFamily="34" charset="0"/>
              </a:defRPr>
            </a:lvl3pPr>
            <a:lvl4pPr marL="1600200" indent="-228600" defTabSz="935038" eaLnBrk="0" hangingPunct="0">
              <a:defRPr>
                <a:solidFill>
                  <a:schemeClr val="tx1"/>
                </a:solidFill>
                <a:latin typeface="Arial" panose="020B0604020202020204" pitchFamily="34" charset="0"/>
              </a:defRPr>
            </a:lvl4pPr>
            <a:lvl5pPr marL="2057400" indent="-228600" defTabSz="935038" eaLnBrk="0" hangingPunct="0">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812F386B-2B1B-4A67-A558-94CBC1D89C48}" type="slidenum">
              <a:rPr lang="en-US" altLang="en-US" sz="2400">
                <a:latin typeface="Times New Roman" panose="02020603050405020304" pitchFamily="18" charset="0"/>
              </a:rPr>
              <a:pPr/>
              <a:t>79</a:t>
            </a:fld>
            <a:endParaRPr lang="en-US" altLang="en-US" sz="2400">
              <a:latin typeface="Times New Roman" panose="02020603050405020304" pitchFamily="18" charset="0"/>
            </a:endParaRPr>
          </a:p>
        </p:txBody>
      </p:sp>
      <p:sp>
        <p:nvSpPr>
          <p:cNvPr id="132099"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2100"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extLst>
      <p:ext uri="{BB962C8B-B14F-4D97-AF65-F5344CB8AC3E}">
        <p14:creationId xmlns:p14="http://schemas.microsoft.com/office/powerpoint/2010/main" val="11003212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2"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a:solidFill>
                  <a:schemeClr val="tx1"/>
                </a:solidFill>
                <a:latin typeface="Arial" panose="020B0604020202020204" pitchFamily="34" charset="0"/>
              </a:defRPr>
            </a:lvl1pPr>
            <a:lvl2pPr marL="742950" indent="-285750" defTabSz="935038" eaLnBrk="0" hangingPunct="0">
              <a:defRPr>
                <a:solidFill>
                  <a:schemeClr val="tx1"/>
                </a:solidFill>
                <a:latin typeface="Arial" panose="020B0604020202020204" pitchFamily="34" charset="0"/>
              </a:defRPr>
            </a:lvl2pPr>
            <a:lvl3pPr marL="1143000" indent="-228600" defTabSz="935038" eaLnBrk="0" hangingPunct="0">
              <a:defRPr>
                <a:solidFill>
                  <a:schemeClr val="tx1"/>
                </a:solidFill>
                <a:latin typeface="Arial" panose="020B0604020202020204" pitchFamily="34" charset="0"/>
              </a:defRPr>
            </a:lvl3pPr>
            <a:lvl4pPr marL="1600200" indent="-228600" defTabSz="935038" eaLnBrk="0" hangingPunct="0">
              <a:defRPr>
                <a:solidFill>
                  <a:schemeClr val="tx1"/>
                </a:solidFill>
                <a:latin typeface="Arial" panose="020B0604020202020204" pitchFamily="34" charset="0"/>
              </a:defRPr>
            </a:lvl4pPr>
            <a:lvl5pPr marL="2057400" indent="-228600" defTabSz="935038" eaLnBrk="0" hangingPunct="0">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9000EA60-8970-49BA-86BD-2637696B1472}" type="slidenum">
              <a:rPr lang="en-US" altLang="en-US" sz="2400">
                <a:latin typeface="Times New Roman" panose="02020603050405020304" pitchFamily="18" charset="0"/>
              </a:rPr>
              <a:pPr/>
              <a:t>80</a:t>
            </a:fld>
            <a:endParaRPr lang="en-US" altLang="en-US" sz="2400">
              <a:latin typeface="Times New Roman" panose="02020603050405020304" pitchFamily="18" charset="0"/>
            </a:endParaRPr>
          </a:p>
        </p:txBody>
      </p:sp>
      <p:sp>
        <p:nvSpPr>
          <p:cNvPr id="133123"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33124"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extLst>
      <p:ext uri="{BB962C8B-B14F-4D97-AF65-F5344CB8AC3E}">
        <p14:creationId xmlns:p14="http://schemas.microsoft.com/office/powerpoint/2010/main" val="81282527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89388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4CC50-D5DA-B1B0-6AA3-77EA624F5FE8}"/>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9DB16091-E7F6-C2BB-46C7-0903B44A6A92}"/>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5353AB01-54CA-152F-4AD0-9B367B7EB6A9}"/>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601165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9466888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37938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6379174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26214712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32939826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22471435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002270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8714451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571778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322484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310AE-2C00-F878-6C35-D9FB816D9E11}"/>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41A4F4C8-8105-015B-5FC6-CFCA44C41E01}"/>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3FDD666A-93EA-31E0-ABA8-C5804092A27E}"/>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0554781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1185008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230D5442-CCF2-A34E-2CC0-3933642E2FAD}"/>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Notes Placeholder 2">
            <a:extLst>
              <a:ext uri="{FF2B5EF4-FFF2-40B4-BE49-F238E27FC236}">
                <a16:creationId xmlns:a16="http://schemas.microsoft.com/office/drawing/2014/main" id="{6B9954B0-E046-60AA-620B-AC5C257B75C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987554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a:extLst>
              <a:ext uri="{FF2B5EF4-FFF2-40B4-BE49-F238E27FC236}">
                <a16:creationId xmlns:a16="http://schemas.microsoft.com/office/drawing/2014/main" id="{57BB25A3-6259-FE64-5B94-77F13386ECB5}"/>
              </a:ext>
            </a:extLst>
          </p:cNvPr>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2" name="Rectangle 3">
            <a:extLst>
              <a:ext uri="{FF2B5EF4-FFF2-40B4-BE49-F238E27FC236}">
                <a16:creationId xmlns:a16="http://schemas.microsoft.com/office/drawing/2014/main" id="{88462783-F32D-47BC-0D3E-BE3A4DD79E0C}"/>
              </a:ext>
            </a:extLst>
          </p:cNvPr>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7"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C7D39-38F1-9929-B6A9-EC0FD68DF7DF}"/>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B3B05533-7026-B083-DB7A-584099494D75}"/>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6746CC12-EADB-B39F-6F95-E887D6F3A96C}"/>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82583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90"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a:solidFill>
                  <a:schemeClr val="tx1"/>
                </a:solidFill>
                <a:latin typeface="Arial" panose="020B0604020202020204" pitchFamily="34" charset="0"/>
              </a:defRPr>
            </a:lvl1pPr>
            <a:lvl2pPr marL="742950" indent="-285750" defTabSz="935038" eaLnBrk="0" hangingPunct="0">
              <a:defRPr>
                <a:solidFill>
                  <a:schemeClr val="tx1"/>
                </a:solidFill>
                <a:latin typeface="Arial" panose="020B0604020202020204" pitchFamily="34" charset="0"/>
              </a:defRPr>
            </a:lvl2pPr>
            <a:lvl3pPr marL="1143000" indent="-228600" defTabSz="935038" eaLnBrk="0" hangingPunct="0">
              <a:defRPr>
                <a:solidFill>
                  <a:schemeClr val="tx1"/>
                </a:solidFill>
                <a:latin typeface="Arial" panose="020B0604020202020204" pitchFamily="34" charset="0"/>
              </a:defRPr>
            </a:lvl3pPr>
            <a:lvl4pPr marL="1600200" indent="-228600" defTabSz="935038" eaLnBrk="0" hangingPunct="0">
              <a:defRPr>
                <a:solidFill>
                  <a:schemeClr val="tx1"/>
                </a:solidFill>
                <a:latin typeface="Arial" panose="020B0604020202020204" pitchFamily="34" charset="0"/>
              </a:defRPr>
            </a:lvl4pPr>
            <a:lvl5pPr marL="2057400" indent="-228600" defTabSz="935038" eaLnBrk="0" hangingPunct="0">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4C3BA2CC-3B38-45B3-9C2B-B305783727BC}" type="slidenum">
              <a:rPr lang="en-US" altLang="en-US" sz="2400">
                <a:latin typeface="Times New Roman" panose="02020603050405020304" pitchFamily="18" charset="0"/>
              </a:rPr>
              <a:pPr/>
              <a:t>115</a:t>
            </a:fld>
            <a:endParaRPr lang="en-US" altLang="en-US" sz="2400">
              <a:latin typeface="Times New Roman" panose="02020603050405020304" pitchFamily="18" charset="0"/>
            </a:endParaRPr>
          </a:p>
        </p:txBody>
      </p:sp>
      <p:sp>
        <p:nvSpPr>
          <p:cNvPr id="140291"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40292"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4" name="Rectangle 7"/>
          <p:cNvSpPr>
            <a:spLocks noGrp="1" noChangeArrowheads="1"/>
          </p:cNvSpPr>
          <p:nvPr>
            <p:ph type="sldNum" sz="quarter" idx="4294967295"/>
          </p:nvPr>
        </p:nvSpPr>
        <p:spPr bwMode="auto">
          <a:xfrm>
            <a:off x="3990975" y="8877300"/>
            <a:ext cx="3052763" cy="4667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5038" eaLnBrk="0" hangingPunct="0">
              <a:defRPr>
                <a:solidFill>
                  <a:schemeClr val="tx1"/>
                </a:solidFill>
                <a:latin typeface="Arial" panose="020B0604020202020204" pitchFamily="34" charset="0"/>
              </a:defRPr>
            </a:lvl1pPr>
            <a:lvl2pPr marL="742950" indent="-285750" defTabSz="935038" eaLnBrk="0" hangingPunct="0">
              <a:defRPr>
                <a:solidFill>
                  <a:schemeClr val="tx1"/>
                </a:solidFill>
                <a:latin typeface="Arial" panose="020B0604020202020204" pitchFamily="34" charset="0"/>
              </a:defRPr>
            </a:lvl2pPr>
            <a:lvl3pPr marL="1143000" indent="-228600" defTabSz="935038" eaLnBrk="0" hangingPunct="0">
              <a:defRPr>
                <a:solidFill>
                  <a:schemeClr val="tx1"/>
                </a:solidFill>
                <a:latin typeface="Arial" panose="020B0604020202020204" pitchFamily="34" charset="0"/>
              </a:defRPr>
            </a:lvl3pPr>
            <a:lvl4pPr marL="1600200" indent="-228600" defTabSz="935038" eaLnBrk="0" hangingPunct="0">
              <a:defRPr>
                <a:solidFill>
                  <a:schemeClr val="tx1"/>
                </a:solidFill>
                <a:latin typeface="Arial" panose="020B0604020202020204" pitchFamily="34" charset="0"/>
              </a:defRPr>
            </a:lvl4pPr>
            <a:lvl5pPr marL="2057400" indent="-228600" defTabSz="935038" eaLnBrk="0" hangingPunct="0">
              <a:defRPr>
                <a:solidFill>
                  <a:schemeClr val="tx1"/>
                </a:solidFill>
                <a:latin typeface="Arial" panose="020B0604020202020204" pitchFamily="34" charset="0"/>
              </a:defRPr>
            </a:lvl5pPr>
            <a:lvl6pPr marL="2514600" indent="-228600" defTabSz="935038" eaLnBrk="0" fontAlgn="base" hangingPunct="0">
              <a:spcBef>
                <a:spcPct val="0"/>
              </a:spcBef>
              <a:spcAft>
                <a:spcPct val="0"/>
              </a:spcAft>
              <a:defRPr>
                <a:solidFill>
                  <a:schemeClr val="tx1"/>
                </a:solidFill>
                <a:latin typeface="Arial" panose="020B0604020202020204" pitchFamily="34" charset="0"/>
              </a:defRPr>
            </a:lvl6pPr>
            <a:lvl7pPr marL="2971800" indent="-228600" defTabSz="935038" eaLnBrk="0" fontAlgn="base" hangingPunct="0">
              <a:spcBef>
                <a:spcPct val="0"/>
              </a:spcBef>
              <a:spcAft>
                <a:spcPct val="0"/>
              </a:spcAft>
              <a:defRPr>
                <a:solidFill>
                  <a:schemeClr val="tx1"/>
                </a:solidFill>
                <a:latin typeface="Arial" panose="020B0604020202020204" pitchFamily="34" charset="0"/>
              </a:defRPr>
            </a:lvl7pPr>
            <a:lvl8pPr marL="3429000" indent="-228600" defTabSz="935038" eaLnBrk="0" fontAlgn="base" hangingPunct="0">
              <a:spcBef>
                <a:spcPct val="0"/>
              </a:spcBef>
              <a:spcAft>
                <a:spcPct val="0"/>
              </a:spcAft>
              <a:defRPr>
                <a:solidFill>
                  <a:schemeClr val="tx1"/>
                </a:solidFill>
                <a:latin typeface="Arial" panose="020B0604020202020204" pitchFamily="34" charset="0"/>
              </a:defRPr>
            </a:lvl8pPr>
            <a:lvl9pPr marL="3886200" indent="-228600" defTabSz="935038" eaLnBrk="0" fontAlgn="base" hangingPunct="0">
              <a:spcBef>
                <a:spcPct val="0"/>
              </a:spcBef>
              <a:spcAft>
                <a:spcPct val="0"/>
              </a:spcAft>
              <a:defRPr>
                <a:solidFill>
                  <a:schemeClr val="tx1"/>
                </a:solidFill>
                <a:latin typeface="Arial" panose="020B0604020202020204" pitchFamily="34" charset="0"/>
              </a:defRPr>
            </a:lvl9pPr>
          </a:lstStyle>
          <a:p>
            <a:fld id="{01B9DDF6-435D-4E67-8AD2-65636E76A48A}" type="slidenum">
              <a:rPr lang="en-US" altLang="en-US" sz="2400">
                <a:latin typeface="Times New Roman" panose="02020603050405020304" pitchFamily="18" charset="0"/>
              </a:rPr>
              <a:pPr/>
              <a:t>116</a:t>
            </a:fld>
            <a:endParaRPr lang="en-US" altLang="en-US" sz="240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bwMode="auto">
          <a:xfrm>
            <a:off x="0" y="309563"/>
            <a:ext cx="1588" cy="158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sp>
      <p:sp>
        <p:nvSpPr>
          <p:cNvPr id="141316" name="Rectangle 3"/>
          <p:cNvSpPr>
            <a:spLocks noGrp="1" noChangeArrowheads="1"/>
          </p:cNvSpPr>
          <p:nvPr>
            <p:ph type="body" idx="1"/>
          </p:nvPr>
        </p:nvSpPr>
        <p:spPr bwMode="auto">
          <a:xfrm>
            <a:off x="517525" y="4411663"/>
            <a:ext cx="6016625" cy="41497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eaLnBrk="1" hangingPunct="1"/>
            <a:endParaRPr lang="ms-MY"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3"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1"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9"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7"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3591A-1274-5795-4AE4-2C964261F9B1}"/>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CAA6F7A4-A19B-6289-C8DA-7C7E3B83DED1}"/>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7B93BE48-1750-DBA0-6FFD-0C6B5057636A}"/>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460856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1"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Rot="1" noChangeAspect="1" noChangeArrowheads="1" noTextEdit="1"/>
          </p:cNvSpPr>
          <p:nvPr>
            <p:ph type="sldImg"/>
          </p:nvPr>
        </p:nvSpPr>
        <p:spPr bwMode="auto">
          <a:xfrm>
            <a:off x="1185863" y="700088"/>
            <a:ext cx="4675187" cy="35052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5" name="Rectangle 3"/>
          <p:cNvSpPr>
            <a:spLocks noGrp="1" noChangeArrowheads="1"/>
          </p:cNvSpPr>
          <p:nvPr>
            <p:ph type="body" idx="1"/>
          </p:nvPr>
        </p:nvSpPr>
        <p:spPr bwMode="auto">
          <a:xfrm>
            <a:off x="939800" y="4440238"/>
            <a:ext cx="5165725" cy="4205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657" tIns="46829" rIns="93657" bIns="46829"/>
          <a:lstStyle/>
          <a:p>
            <a:endParaRPr lang="ms-MY"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4867"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1"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6915"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Slide Image Placeholder 1"/>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9" name="Notes Placeholder 2"/>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A909ED58-F536-E92C-0848-428F7321FF80}"/>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4" name="Notes Placeholder 2">
            <a:extLst>
              <a:ext uri="{FF2B5EF4-FFF2-40B4-BE49-F238E27FC236}">
                <a16:creationId xmlns:a16="http://schemas.microsoft.com/office/drawing/2014/main" id="{0959557A-1EB5-DE96-1547-E9C227C2218F}"/>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06BECD-C056-6DB0-83CE-43935181330E}"/>
            </a:ext>
          </a:extLst>
        </p:cNvPr>
        <p:cNvGrpSpPr/>
        <p:nvPr/>
      </p:nvGrpSpPr>
      <p:grpSpPr>
        <a:xfrm>
          <a:off x="0" y="0"/>
          <a:ext cx="0" cy="0"/>
          <a:chOff x="0" y="0"/>
          <a:chExt cx="0" cy="0"/>
        </a:xfrm>
      </p:grpSpPr>
      <p:sp>
        <p:nvSpPr>
          <p:cNvPr id="29697" name="Slide Image Placeholder 1">
            <a:extLst>
              <a:ext uri="{FF2B5EF4-FFF2-40B4-BE49-F238E27FC236}">
                <a16:creationId xmlns:a16="http://schemas.microsoft.com/office/drawing/2014/main" id="{82CFFFA4-D677-C66E-ADD2-41CAD2F7836B}"/>
              </a:ext>
            </a:extLst>
          </p:cNvPr>
          <p:cNvSpPr>
            <a:spLocks noGrp="1" noRot="1" noChangeAspect="1"/>
          </p:cNvSpPr>
          <p:nvPr>
            <p:ph type="sldImg"/>
          </p:nvPr>
        </p:nvSpPr>
        <p:spPr bwMode="auto">
          <a:xfrm>
            <a:off x="1187450" y="701675"/>
            <a:ext cx="4670425" cy="3503613"/>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8" name="Notes Placeholder 2">
            <a:extLst>
              <a:ext uri="{FF2B5EF4-FFF2-40B4-BE49-F238E27FC236}">
                <a16:creationId xmlns:a16="http://schemas.microsoft.com/office/drawing/2014/main" id="{C4158218-1839-20AF-2D13-3DDAEA28EA47}"/>
              </a:ext>
            </a:extLst>
          </p:cNvPr>
          <p:cNvSpPr>
            <a:spLocks noGrp="1"/>
          </p:cNvSpPr>
          <p:nvPr>
            <p:ph type="body" idx="1"/>
          </p:nvPr>
        </p:nvSpPr>
        <p:spPr bwMode="auto">
          <a:xfrm>
            <a:off x="704850" y="4438650"/>
            <a:ext cx="5635625" cy="42052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920925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6FDABE3D-5F30-4262-A44F-FE5E26FC0CBD}" type="datetime1">
              <a:rPr lang="en-US"/>
              <a:pPr>
                <a:defRPr/>
              </a:pPr>
              <a:t>11/27/24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26A78AA5-131A-4FA3-94F3-24AE37BF16F0}" type="slidenum">
              <a:rPr lang="en-US" altLang="en-US"/>
              <a:pPr/>
              <a:t>‹#›</a:t>
            </a:fld>
            <a:endParaRPr lang="en-US" altLang="en-US"/>
          </a:p>
        </p:txBody>
      </p:sp>
    </p:spTree>
    <p:extLst>
      <p:ext uri="{BB962C8B-B14F-4D97-AF65-F5344CB8AC3E}">
        <p14:creationId xmlns:p14="http://schemas.microsoft.com/office/powerpoint/2010/main" val="1859382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5AFC7AC-D4EB-4746-9545-7D48B740C585}" type="datetime1">
              <a:rPr lang="en-US"/>
              <a:pPr>
                <a:defRPr/>
              </a:pPr>
              <a:t>11/27/24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612ED70E-F7BD-4734-BE9E-8B56DA7CB2F6}" type="slidenum">
              <a:rPr lang="en-US" altLang="en-US"/>
              <a:pPr/>
              <a:t>‹#›</a:t>
            </a:fld>
            <a:endParaRPr lang="en-US" altLang="en-US"/>
          </a:p>
        </p:txBody>
      </p:sp>
    </p:spTree>
    <p:extLst>
      <p:ext uri="{BB962C8B-B14F-4D97-AF65-F5344CB8AC3E}">
        <p14:creationId xmlns:p14="http://schemas.microsoft.com/office/powerpoint/2010/main" val="429216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619E79C-3C59-4DCD-9A11-A9784CBCEEE3}" type="datetime1">
              <a:rPr lang="en-US"/>
              <a:pPr>
                <a:defRPr/>
              </a:pPr>
              <a:t>11/27/24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97AA844E-B926-4A0E-A347-EAFBC9A52C08}" type="slidenum">
              <a:rPr lang="en-US" altLang="en-US"/>
              <a:pPr/>
              <a:t>‹#›</a:t>
            </a:fld>
            <a:endParaRPr lang="en-US" altLang="en-US"/>
          </a:p>
        </p:txBody>
      </p:sp>
    </p:spTree>
    <p:extLst>
      <p:ext uri="{BB962C8B-B14F-4D97-AF65-F5344CB8AC3E}">
        <p14:creationId xmlns:p14="http://schemas.microsoft.com/office/powerpoint/2010/main" val="1982935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1C848DAE-F591-43F3-B7C4-863D6288109D}" type="datetime1">
              <a:rPr lang="en-US"/>
              <a:pPr>
                <a:defRPr/>
              </a:pPr>
              <a:t>11/27/24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E7148C11-A8F1-489F-B5DF-7609BBCE088C}" type="slidenum">
              <a:rPr lang="en-US" altLang="en-US"/>
              <a:pPr/>
              <a:t>‹#›</a:t>
            </a:fld>
            <a:endParaRPr lang="en-US" altLang="en-US"/>
          </a:p>
        </p:txBody>
      </p:sp>
    </p:spTree>
    <p:extLst>
      <p:ext uri="{BB962C8B-B14F-4D97-AF65-F5344CB8AC3E}">
        <p14:creationId xmlns:p14="http://schemas.microsoft.com/office/powerpoint/2010/main" val="313657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BBD33AF-80D4-45D0-972D-45D9A2C11DCB}" type="datetime1">
              <a:rPr lang="en-US"/>
              <a:pPr>
                <a:defRPr/>
              </a:pPr>
              <a:t>11/27/24</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fld id="{0E784F50-B96F-49E2-BDAB-027C53A705CA}" type="slidenum">
              <a:rPr lang="en-US" altLang="en-US"/>
              <a:pPr/>
              <a:t>‹#›</a:t>
            </a:fld>
            <a:endParaRPr lang="en-US" altLang="en-US"/>
          </a:p>
        </p:txBody>
      </p:sp>
    </p:spTree>
    <p:extLst>
      <p:ext uri="{BB962C8B-B14F-4D97-AF65-F5344CB8AC3E}">
        <p14:creationId xmlns:p14="http://schemas.microsoft.com/office/powerpoint/2010/main" val="358192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5E8D9E1D-FF49-434D-ABF1-CA2214BD9CCF}" type="datetime1">
              <a:rPr lang="en-US"/>
              <a:pPr>
                <a:defRPr/>
              </a:pPr>
              <a:t>11/27/24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39211F4-8AB5-4095-BF90-9E756ABB9D2D}" type="slidenum">
              <a:rPr lang="en-US" altLang="en-US"/>
              <a:pPr/>
              <a:t>‹#›</a:t>
            </a:fld>
            <a:endParaRPr lang="en-US" altLang="en-US"/>
          </a:p>
        </p:txBody>
      </p:sp>
    </p:spTree>
    <p:extLst>
      <p:ext uri="{BB962C8B-B14F-4D97-AF65-F5344CB8AC3E}">
        <p14:creationId xmlns:p14="http://schemas.microsoft.com/office/powerpoint/2010/main" val="24057344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0D24AE16-0672-4FEE-839A-1E9D68C44233}" type="datetime1">
              <a:rPr lang="en-US"/>
              <a:pPr>
                <a:defRPr/>
              </a:pPr>
              <a:t>11/27/24</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fld id="{A667368B-0F90-40E0-AF1A-882272244296}" type="slidenum">
              <a:rPr lang="en-US" altLang="en-US"/>
              <a:pPr/>
              <a:t>‹#›</a:t>
            </a:fld>
            <a:endParaRPr lang="en-US" altLang="en-US"/>
          </a:p>
        </p:txBody>
      </p:sp>
    </p:spTree>
    <p:extLst>
      <p:ext uri="{BB962C8B-B14F-4D97-AF65-F5344CB8AC3E}">
        <p14:creationId xmlns:p14="http://schemas.microsoft.com/office/powerpoint/2010/main" val="416351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DD9FB7AE-213C-4F18-83E3-FCB56BCA4C3D}" type="datetime1">
              <a:rPr lang="en-US"/>
              <a:pPr>
                <a:defRPr/>
              </a:pPr>
              <a:t>11/27/24</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fld id="{AA319285-5BF0-404A-85FC-01DF6A546B76}" type="slidenum">
              <a:rPr lang="en-US" altLang="en-US"/>
              <a:pPr/>
              <a:t>‹#›</a:t>
            </a:fld>
            <a:endParaRPr lang="en-US" altLang="en-US"/>
          </a:p>
        </p:txBody>
      </p:sp>
    </p:spTree>
    <p:extLst>
      <p:ext uri="{BB962C8B-B14F-4D97-AF65-F5344CB8AC3E}">
        <p14:creationId xmlns:p14="http://schemas.microsoft.com/office/powerpoint/2010/main" val="3051748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C3CCB074-BB7B-4A26-A57E-64E1EEAD9846}" type="datetime1">
              <a:rPr lang="en-US"/>
              <a:pPr>
                <a:defRPr/>
              </a:pPr>
              <a:t>11/27/24</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fld id="{7E998033-F4D8-4645-BBEB-7AD9243F8F58}" type="slidenum">
              <a:rPr lang="en-US" altLang="en-US"/>
              <a:pPr/>
              <a:t>‹#›</a:t>
            </a:fld>
            <a:endParaRPr lang="en-US" altLang="en-US"/>
          </a:p>
        </p:txBody>
      </p:sp>
    </p:spTree>
    <p:extLst>
      <p:ext uri="{BB962C8B-B14F-4D97-AF65-F5344CB8AC3E}">
        <p14:creationId xmlns:p14="http://schemas.microsoft.com/office/powerpoint/2010/main" val="166806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5CAC9FD7-0530-47BD-ACEF-8903A2B61D6A}" type="datetime1">
              <a:rPr lang="en-US"/>
              <a:pPr>
                <a:defRPr/>
              </a:pPr>
              <a:t>11/27/24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E65607C6-35A9-41CF-9EA7-C6AA3F3C3A28}" type="slidenum">
              <a:rPr lang="en-US" altLang="en-US"/>
              <a:pPr/>
              <a:t>‹#›</a:t>
            </a:fld>
            <a:endParaRPr lang="en-US" altLang="en-US"/>
          </a:p>
        </p:txBody>
      </p:sp>
    </p:spTree>
    <p:extLst>
      <p:ext uri="{BB962C8B-B14F-4D97-AF65-F5344CB8AC3E}">
        <p14:creationId xmlns:p14="http://schemas.microsoft.com/office/powerpoint/2010/main" val="1134876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BE6CCB2-1966-467A-8A46-465B00474ABE}" type="datetime1">
              <a:rPr lang="en-US"/>
              <a:pPr>
                <a:defRPr/>
              </a:pPr>
              <a:t>11/27/24</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fld id="{4FE6B0F0-2930-4297-B9BF-A909046DFA29}" type="slidenum">
              <a:rPr lang="en-US" altLang="en-US"/>
              <a:pPr/>
              <a:t>‹#›</a:t>
            </a:fld>
            <a:endParaRPr lang="en-US" altLang="en-US"/>
          </a:p>
        </p:txBody>
      </p:sp>
    </p:spTree>
    <p:extLst>
      <p:ext uri="{BB962C8B-B14F-4D97-AF65-F5344CB8AC3E}">
        <p14:creationId xmlns:p14="http://schemas.microsoft.com/office/powerpoint/2010/main" val="22508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76132"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defRPr>
            </a:lvl1pPr>
          </a:lstStyle>
          <a:p>
            <a:pPr>
              <a:defRPr/>
            </a:pPr>
            <a:fld id="{8F8E9A41-4B3E-4F8B-9569-E372FD321E76}" type="datetime1">
              <a:rPr lang="en-US"/>
              <a:pPr>
                <a:defRPr/>
              </a:pPr>
              <a:t>11/27/24</a:t>
            </a:fld>
            <a:endParaRPr lang="en-US"/>
          </a:p>
        </p:txBody>
      </p:sp>
      <p:sp>
        <p:nvSpPr>
          <p:cNvPr id="176133"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defRPr>
            </a:lvl1pPr>
          </a:lstStyle>
          <a:p>
            <a:pPr>
              <a:defRPr/>
            </a:pPr>
            <a:endParaRPr lang="en-US"/>
          </a:p>
        </p:txBody>
      </p:sp>
      <p:sp>
        <p:nvSpPr>
          <p:cNvPr id="176134"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03B6FDB-5342-4FF1-821C-B344749A5E2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28.w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8.xml"/><Relationship Id="rId1" Type="http://schemas.openxmlformats.org/officeDocument/2006/relationships/slideLayout" Target="../slideLayouts/slideLayout2.xml"/><Relationship Id="rId6" Type="http://schemas.openxmlformats.org/officeDocument/2006/relationships/image" Target="../media/image33.wmf"/><Relationship Id="rId5" Type="http://schemas.openxmlformats.org/officeDocument/2006/relationships/oleObject" Target="../embeddings/oleObject5.bin"/><Relationship Id="rId4" Type="http://schemas.openxmlformats.org/officeDocument/2006/relationships/image" Target="../media/image32.wmf"/></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8.xml"/><Relationship Id="rId1" Type="http://schemas.openxmlformats.org/officeDocument/2006/relationships/slideLayout" Target="../slideLayouts/slideLayout6.xml"/><Relationship Id="rId4" Type="http://schemas.openxmlformats.org/officeDocument/2006/relationships/image" Target="../media/image25.wmf"/></Relationships>
</file>

<file path=ppt/slides/_rels/slide8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88" name="Rectangle 208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9" name="Rectangle 208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0" name="Rectangle 2089">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1" name="Rectangle 209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2" name="Freeform: Shape 208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50" name="Rectangle 2"/>
          <p:cNvSpPr>
            <a:spLocks noGrp="1" noChangeArrowheads="1"/>
          </p:cNvSpPr>
          <p:nvPr>
            <p:ph type="ctrTitle"/>
          </p:nvPr>
        </p:nvSpPr>
        <p:spPr>
          <a:xfrm>
            <a:off x="495030" y="2767106"/>
            <a:ext cx="2160621" cy="3071906"/>
          </a:xfrm>
        </p:spPr>
        <p:txBody>
          <a:bodyPr anchor="t">
            <a:normAutofit/>
          </a:bodyPr>
          <a:lstStyle/>
          <a:p>
            <a:pPr algn="l" eaLnBrk="1" hangingPunct="1"/>
            <a:r>
              <a:rPr lang="en-US" altLang="en-US" sz="3200" dirty="0">
                <a:solidFill>
                  <a:srgbClr val="FFFFFF"/>
                </a:solidFill>
              </a:rPr>
              <a:t>Chapter 5: </a:t>
            </a:r>
            <a:br>
              <a:rPr lang="en-US" altLang="en-US" sz="3200" dirty="0">
                <a:solidFill>
                  <a:srgbClr val="FFFFFF"/>
                </a:solidFill>
              </a:rPr>
            </a:br>
            <a:r>
              <a:rPr lang="en-US" altLang="en-US" sz="3200" dirty="0">
                <a:solidFill>
                  <a:srgbClr val="FFFFFF"/>
                </a:solidFill>
              </a:rPr>
              <a:t>Problem Solving with Repetition</a:t>
            </a:r>
          </a:p>
        </p:txBody>
      </p:sp>
      <p:pic>
        <p:nvPicPr>
          <p:cNvPr id="2052" name="Picture 2051" descr="Complex maths formulae on a blackboard">
            <a:extLst>
              <a:ext uri="{FF2B5EF4-FFF2-40B4-BE49-F238E27FC236}">
                <a16:creationId xmlns:a16="http://schemas.microsoft.com/office/drawing/2014/main" id="{92F2D9A1-822D-E284-3169-8096F2E6DFBF}"/>
              </a:ext>
            </a:extLst>
          </p:cNvPr>
          <p:cNvPicPr>
            <a:picLocks noChangeAspect="1"/>
          </p:cNvPicPr>
          <p:nvPr/>
        </p:nvPicPr>
        <p:blipFill rotWithShape="1">
          <a:blip r:embed="rId2"/>
          <a:srcRect l="2667" r="-1" b="-1"/>
          <a:stretch/>
        </p:blipFill>
        <p:spPr>
          <a:xfrm>
            <a:off x="3376821" y="1396753"/>
            <a:ext cx="5419311" cy="4064494"/>
          </a:xfrm>
          <a:prstGeom prst="rect">
            <a:avLst/>
          </a:prstGeom>
        </p:spPr>
      </p:pic>
    </p:spTree>
    <p:extLst>
      <p:ext uri="{BB962C8B-B14F-4D97-AF65-F5344CB8AC3E}">
        <p14:creationId xmlns:p14="http://schemas.microsoft.com/office/powerpoint/2010/main" val="1851305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050"/>
                                        </p:tgtEl>
                                        <p:attrNameLst>
                                          <p:attrName>style.visibility</p:attrName>
                                        </p:attrNameLst>
                                      </p:cBhvr>
                                      <p:to>
                                        <p:strVal val="visible"/>
                                      </p:to>
                                    </p:set>
                                    <p:animEffect transition="in" filter="fade">
                                      <p:cBhvr>
                                        <p:cTn id="7" dur="4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C74E764C-7245-CCB4-4B9C-FEA6BC455407}"/>
              </a:ext>
            </a:extLst>
          </p:cNvPr>
          <p:cNvSpPr>
            <a:spLocks noGrp="1" noChangeArrowheads="1"/>
          </p:cNvSpPr>
          <p:nvPr>
            <p:ph type="title"/>
          </p:nvPr>
        </p:nvSpPr>
        <p:spPr/>
        <p:txBody>
          <a:bodyPr/>
          <a:lstStyle/>
          <a:p>
            <a:r>
              <a:rPr lang="en-US" altLang="en-US" b="1">
                <a:latin typeface="Courier New" panose="02070309020205020404" pitchFamily="49" charset="0"/>
              </a:rPr>
              <a:t>while</a:t>
            </a:r>
            <a:r>
              <a:rPr lang="en-US" altLang="en-US"/>
              <a:t> </a:t>
            </a:r>
            <a:r>
              <a:rPr lang="en-GB" altLang="en-US"/>
              <a:t>Loop</a:t>
            </a:r>
            <a:endParaRPr lang="en-US" altLang="en-US"/>
          </a:p>
        </p:txBody>
      </p:sp>
      <p:sp>
        <p:nvSpPr>
          <p:cNvPr id="26626" name="Content Placeholder 2">
            <a:extLst>
              <a:ext uri="{FF2B5EF4-FFF2-40B4-BE49-F238E27FC236}">
                <a16:creationId xmlns:a16="http://schemas.microsoft.com/office/drawing/2014/main" id="{CF9976E9-789A-3031-13F0-CDBEF27317FA}"/>
              </a:ext>
            </a:extLst>
          </p:cNvPr>
          <p:cNvSpPr>
            <a:spLocks noGrp="1" noChangeArrowheads="1"/>
          </p:cNvSpPr>
          <p:nvPr>
            <p:ph idx="1"/>
          </p:nvPr>
        </p:nvSpPr>
        <p:spPr>
          <a:xfrm>
            <a:off x="495300" y="1371600"/>
            <a:ext cx="6629400" cy="2057400"/>
          </a:xfrm>
        </p:spPr>
        <p:txBody>
          <a:bodyPr/>
          <a:lstStyle/>
          <a:p>
            <a:pPr marL="0" indent="0">
              <a:buFontTx/>
              <a:buNone/>
            </a:pPr>
            <a:r>
              <a:rPr lang="en-US" altLang="en-US" sz="1800" dirty="0">
                <a:latin typeface="Courier" pitchFamily="49" charset="0"/>
              </a:rPr>
              <a:t>1. int count=0;</a:t>
            </a:r>
          </a:p>
          <a:p>
            <a:pPr marL="0" indent="0">
              <a:buFontTx/>
              <a:buNone/>
            </a:pPr>
            <a:r>
              <a:rPr lang="en-GB" altLang="en-US" sz="1800" dirty="0">
                <a:latin typeface="Courier" pitchFamily="49" charset="0"/>
              </a:rPr>
              <a:t>2. while (count &lt; 2){</a:t>
            </a:r>
          </a:p>
          <a:p>
            <a:pPr marL="0" indent="0">
              <a:buFontTx/>
              <a:buNone/>
            </a:pPr>
            <a:r>
              <a:rPr lang="en-GB" altLang="en-US" sz="1800" dirty="0">
                <a:latin typeface="Courier" pitchFamily="49" charset="0"/>
              </a:rPr>
              <a:t>3.    </a:t>
            </a:r>
            <a:r>
              <a:rPr lang="en-GB" altLang="en-US" sz="1800" dirty="0" err="1">
                <a:latin typeface="Courier" pitchFamily="49" charset="0"/>
              </a:rPr>
              <a:t>System.out.println</a:t>
            </a:r>
            <a:r>
              <a:rPr lang="en-GB" altLang="en-US" sz="1800" dirty="0">
                <a:latin typeface="Courier" pitchFamily="49" charset="0"/>
              </a:rPr>
              <a:t>("Welcome to UPM");</a:t>
            </a:r>
          </a:p>
          <a:p>
            <a:pPr marL="0" indent="0">
              <a:buFontTx/>
              <a:buNone/>
            </a:pPr>
            <a:r>
              <a:rPr lang="en-GB" altLang="en-US" sz="1800" dirty="0">
                <a:latin typeface="Courier" pitchFamily="49" charset="0"/>
              </a:rPr>
              <a:t>4.     count = count+1;</a:t>
            </a:r>
          </a:p>
          <a:p>
            <a:pPr marL="0" indent="0">
              <a:buFontTx/>
              <a:buNone/>
            </a:pPr>
            <a:r>
              <a:rPr lang="en-GB" altLang="en-US" sz="1800" dirty="0">
                <a:latin typeface="Courier" pitchFamily="49" charset="0"/>
              </a:rPr>
              <a:t>5. }</a:t>
            </a:r>
          </a:p>
        </p:txBody>
      </p:sp>
      <p:sp>
        <p:nvSpPr>
          <p:cNvPr id="26627" name="Slide Number Placeholder 3">
            <a:extLst>
              <a:ext uri="{FF2B5EF4-FFF2-40B4-BE49-F238E27FC236}">
                <a16:creationId xmlns:a16="http://schemas.microsoft.com/office/drawing/2014/main" id="{D1083C52-B911-0939-DF72-ED5B2B3DA54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4FFEB18-7B8F-4AAE-91A1-138ADE4F611B}" type="slidenum">
              <a:rPr lang="en-US" altLang="en-US" sz="1400" smtClean="0"/>
              <a:pPr>
                <a:spcBef>
                  <a:spcPct val="0"/>
                </a:spcBef>
                <a:buFontTx/>
                <a:buNone/>
              </a:pPr>
              <a:t>10</a:t>
            </a:fld>
            <a:endParaRPr lang="en-US" altLang="en-US" sz="1400"/>
          </a:p>
        </p:txBody>
      </p:sp>
      <p:graphicFrame>
        <p:nvGraphicFramePr>
          <p:cNvPr id="5" name="Table 5">
            <a:extLst>
              <a:ext uri="{FF2B5EF4-FFF2-40B4-BE49-F238E27FC236}">
                <a16:creationId xmlns:a16="http://schemas.microsoft.com/office/drawing/2014/main" id="{5590AC71-D29A-E557-3155-46687C2ED316}"/>
              </a:ext>
            </a:extLst>
          </p:cNvPr>
          <p:cNvGraphicFramePr>
            <a:graphicFrameLocks noGrp="1"/>
          </p:cNvGraphicFramePr>
          <p:nvPr>
            <p:extLst>
              <p:ext uri="{D42A27DB-BD31-4B8C-83A1-F6EECF244321}">
                <p14:modId xmlns:p14="http://schemas.microsoft.com/office/powerpoint/2010/main" val="1277189790"/>
              </p:ext>
            </p:extLst>
          </p:nvPr>
        </p:nvGraphicFramePr>
        <p:xfrm>
          <a:off x="2019300" y="3009900"/>
          <a:ext cx="6564313" cy="3588936"/>
        </p:xfrm>
        <a:graphic>
          <a:graphicData uri="http://schemas.openxmlformats.org/drawingml/2006/table">
            <a:tbl>
              <a:tblPr firstRow="1" bandRow="1">
                <a:tableStyleId>{5C22544A-7EE6-4342-B048-85BDC9FD1C3A}</a:tableStyleId>
              </a:tblPr>
              <a:tblGrid>
                <a:gridCol w="13335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3021013">
                  <a:extLst>
                    <a:ext uri="{9D8B030D-6E8A-4147-A177-3AD203B41FA5}">
                      <a16:colId xmlns:a16="http://schemas.microsoft.com/office/drawing/2014/main" val="20003"/>
                    </a:ext>
                  </a:extLst>
                </a:gridCol>
              </a:tblGrid>
              <a:tr h="640008">
                <a:tc>
                  <a:txBody>
                    <a:bodyPr/>
                    <a:lstStyle/>
                    <a:p>
                      <a:r>
                        <a:rPr lang="en-US" sz="1800" dirty="0">
                          <a:solidFill>
                            <a:schemeClr val="tx1"/>
                          </a:solidFill>
                        </a:rPr>
                        <a:t>Statement number</a:t>
                      </a:r>
                    </a:p>
                  </a:txBody>
                  <a:tcPr marT="45699" marB="45699"/>
                </a:tc>
                <a:tc>
                  <a:txBody>
                    <a:bodyPr/>
                    <a:lstStyle/>
                    <a:p>
                      <a:r>
                        <a:rPr lang="en-US" sz="1800" dirty="0">
                          <a:solidFill>
                            <a:schemeClr val="tx1"/>
                          </a:solidFill>
                        </a:rPr>
                        <a:t>count</a:t>
                      </a:r>
                    </a:p>
                  </a:txBody>
                  <a:tcPr marT="45699" marB="45699"/>
                </a:tc>
                <a:tc>
                  <a:txBody>
                    <a:bodyPr/>
                    <a:lstStyle/>
                    <a:p>
                      <a:r>
                        <a:rPr lang="en-US" sz="1800" dirty="0">
                          <a:solidFill>
                            <a:schemeClr val="tx1"/>
                          </a:solidFill>
                        </a:rPr>
                        <a:t>count&lt;2</a:t>
                      </a:r>
                    </a:p>
                  </a:txBody>
                  <a:tcPr marT="45699" marB="45699"/>
                </a:tc>
                <a:tc>
                  <a:txBody>
                    <a:bodyPr/>
                    <a:lstStyle/>
                    <a:p>
                      <a:r>
                        <a:rPr lang="en-US" sz="1800" dirty="0">
                          <a:solidFill>
                            <a:schemeClr val="tx1"/>
                          </a:solidFill>
                        </a:rPr>
                        <a:t>output</a:t>
                      </a:r>
                    </a:p>
                  </a:txBody>
                  <a:tcPr marT="45699" marB="45699"/>
                </a:tc>
                <a:extLst>
                  <a:ext uri="{0D108BD9-81ED-4DB2-BD59-A6C34878D82A}">
                    <a16:rowId xmlns:a16="http://schemas.microsoft.com/office/drawing/2014/main" val="10000"/>
                  </a:ext>
                </a:extLst>
              </a:tr>
              <a:tr h="365702">
                <a:tc>
                  <a:txBody>
                    <a:bodyPr/>
                    <a:lstStyle/>
                    <a:p>
                      <a:pPr algn="ctr"/>
                      <a:r>
                        <a:rPr lang="en-US" sz="1800" dirty="0"/>
                        <a:t>1</a:t>
                      </a:r>
                    </a:p>
                  </a:txBody>
                  <a:tcPr marT="45699" marB="45699"/>
                </a:tc>
                <a:tc>
                  <a:txBody>
                    <a:bodyPr/>
                    <a:lstStyle/>
                    <a:p>
                      <a:r>
                        <a:rPr lang="en-US" sz="1800" dirty="0"/>
                        <a:t>0</a:t>
                      </a:r>
                    </a:p>
                  </a:txBody>
                  <a:tcPr marT="45699" marB="45699"/>
                </a:tc>
                <a:tc>
                  <a:txBody>
                    <a:bodyPr/>
                    <a:lstStyle/>
                    <a:p>
                      <a:endParaRPr lang="en-US" sz="1800"/>
                    </a:p>
                  </a:txBody>
                  <a:tcPr marT="45699" marB="45699"/>
                </a:tc>
                <a:tc>
                  <a:txBody>
                    <a:bodyPr/>
                    <a:lstStyle/>
                    <a:p>
                      <a:endParaRPr lang="en-US" sz="1800"/>
                    </a:p>
                  </a:txBody>
                  <a:tcPr marT="45699" marB="45699"/>
                </a:tc>
                <a:extLst>
                  <a:ext uri="{0D108BD9-81ED-4DB2-BD59-A6C34878D82A}">
                    <a16:rowId xmlns:a16="http://schemas.microsoft.com/office/drawing/2014/main" val="10001"/>
                  </a:ext>
                </a:extLst>
              </a:tr>
              <a:tr h="365702">
                <a:tc>
                  <a:txBody>
                    <a:bodyPr/>
                    <a:lstStyle/>
                    <a:p>
                      <a:pPr algn="ctr"/>
                      <a:r>
                        <a:rPr lang="en-US" sz="1800" dirty="0"/>
                        <a:t>2</a:t>
                      </a:r>
                    </a:p>
                  </a:txBody>
                  <a:tcPr marT="45699" marB="45699"/>
                </a:tc>
                <a:tc>
                  <a:txBody>
                    <a:bodyPr/>
                    <a:lstStyle/>
                    <a:p>
                      <a:endParaRPr lang="en-US" sz="1800"/>
                    </a:p>
                  </a:txBody>
                  <a:tcPr marT="45699" marB="45699"/>
                </a:tc>
                <a:tc>
                  <a:txBody>
                    <a:bodyPr/>
                    <a:lstStyle/>
                    <a:p>
                      <a:pPr algn="ctr"/>
                      <a:r>
                        <a:rPr lang="en-US" sz="1800" dirty="0"/>
                        <a:t>true</a:t>
                      </a:r>
                    </a:p>
                  </a:txBody>
                  <a:tcPr marT="45699" marB="45699"/>
                </a:tc>
                <a:tc>
                  <a:txBody>
                    <a:bodyPr/>
                    <a:lstStyle/>
                    <a:p>
                      <a:endParaRPr lang="en-US" sz="1800" dirty="0"/>
                    </a:p>
                  </a:txBody>
                  <a:tcPr marT="45699" marB="45699"/>
                </a:tc>
                <a:extLst>
                  <a:ext uri="{0D108BD9-81ED-4DB2-BD59-A6C34878D82A}">
                    <a16:rowId xmlns:a16="http://schemas.microsoft.com/office/drawing/2014/main" val="10002"/>
                  </a:ext>
                </a:extLst>
              </a:tr>
              <a:tr h="365702">
                <a:tc>
                  <a:txBody>
                    <a:bodyPr/>
                    <a:lstStyle/>
                    <a:p>
                      <a:pPr algn="ctr"/>
                      <a:r>
                        <a:rPr lang="en-US" sz="1800" dirty="0"/>
                        <a:t>3</a:t>
                      </a:r>
                    </a:p>
                  </a:txBody>
                  <a:tcPr marT="45699" marB="45699"/>
                </a:tc>
                <a:tc>
                  <a:txBody>
                    <a:bodyPr/>
                    <a:lstStyle/>
                    <a:p>
                      <a:endParaRPr lang="en-US" sz="1800" dirty="0"/>
                    </a:p>
                  </a:txBody>
                  <a:tcPr marT="45699" marB="45699"/>
                </a:tc>
                <a:tc>
                  <a:txBody>
                    <a:bodyPr/>
                    <a:lstStyle/>
                    <a:p>
                      <a:pPr algn="ctr"/>
                      <a:endParaRPr lang="en-US" sz="1800" dirty="0"/>
                    </a:p>
                  </a:txBody>
                  <a:tcPr marT="45699" marB="45699"/>
                </a:tc>
                <a:tc>
                  <a:txBody>
                    <a:bodyPr/>
                    <a:lstStyle/>
                    <a:p>
                      <a:r>
                        <a:rPr lang="en-US" sz="1800" dirty="0"/>
                        <a:t>Welcome to UPM</a:t>
                      </a:r>
                    </a:p>
                  </a:txBody>
                  <a:tcPr marT="45699" marB="45699"/>
                </a:tc>
                <a:extLst>
                  <a:ext uri="{0D108BD9-81ED-4DB2-BD59-A6C34878D82A}">
                    <a16:rowId xmlns:a16="http://schemas.microsoft.com/office/drawing/2014/main" val="10003"/>
                  </a:ext>
                </a:extLst>
              </a:tr>
              <a:tr h="365702">
                <a:tc>
                  <a:txBody>
                    <a:bodyPr/>
                    <a:lstStyle/>
                    <a:p>
                      <a:pPr algn="ctr"/>
                      <a:r>
                        <a:rPr lang="en-US" sz="1800" dirty="0"/>
                        <a:t>4</a:t>
                      </a:r>
                    </a:p>
                  </a:txBody>
                  <a:tcPr marT="45699" marB="45699"/>
                </a:tc>
                <a:tc>
                  <a:txBody>
                    <a:bodyPr/>
                    <a:lstStyle/>
                    <a:p>
                      <a:r>
                        <a:rPr lang="en-US" sz="1800" dirty="0"/>
                        <a:t>1</a:t>
                      </a:r>
                    </a:p>
                  </a:txBody>
                  <a:tcPr marT="45699" marB="45699"/>
                </a:tc>
                <a:tc>
                  <a:txBody>
                    <a:bodyPr/>
                    <a:lstStyle/>
                    <a:p>
                      <a:pPr algn="ctr"/>
                      <a:endParaRPr lang="en-US" sz="1800" dirty="0"/>
                    </a:p>
                  </a:txBody>
                  <a:tcPr marT="45699" marB="45699"/>
                </a:tc>
                <a:tc>
                  <a:txBody>
                    <a:bodyPr/>
                    <a:lstStyle/>
                    <a:p>
                      <a:endParaRPr lang="en-US" sz="1800" dirty="0"/>
                    </a:p>
                  </a:txBody>
                  <a:tcPr marT="45699" marB="45699"/>
                </a:tc>
                <a:extLst>
                  <a:ext uri="{0D108BD9-81ED-4DB2-BD59-A6C34878D82A}">
                    <a16:rowId xmlns:a16="http://schemas.microsoft.com/office/drawing/2014/main" val="10004"/>
                  </a:ext>
                </a:extLst>
              </a:tr>
              <a:tr h="365702">
                <a:tc>
                  <a:txBody>
                    <a:bodyPr/>
                    <a:lstStyle/>
                    <a:p>
                      <a:pPr algn="ctr"/>
                      <a:r>
                        <a:rPr lang="en-US" sz="1800" dirty="0"/>
                        <a:t>2</a:t>
                      </a:r>
                    </a:p>
                  </a:txBody>
                  <a:tcPr marT="45699" marB="45699"/>
                </a:tc>
                <a:tc>
                  <a:txBody>
                    <a:bodyPr/>
                    <a:lstStyle/>
                    <a:p>
                      <a:endParaRPr lang="en-US" sz="1800"/>
                    </a:p>
                  </a:txBody>
                  <a:tcPr marT="45699" marB="45699"/>
                </a:tc>
                <a:tc>
                  <a:txBody>
                    <a:bodyPr/>
                    <a:lstStyle/>
                    <a:p>
                      <a:pPr algn="ctr"/>
                      <a:r>
                        <a:rPr lang="en-US" sz="1800" dirty="0"/>
                        <a:t>true</a:t>
                      </a:r>
                    </a:p>
                  </a:txBody>
                  <a:tcPr marT="45699" marB="45699"/>
                </a:tc>
                <a:tc>
                  <a:txBody>
                    <a:bodyPr/>
                    <a:lstStyle/>
                    <a:p>
                      <a:endParaRPr lang="en-US" sz="1800" dirty="0"/>
                    </a:p>
                  </a:txBody>
                  <a:tcPr marT="45699" marB="45699"/>
                </a:tc>
                <a:extLst>
                  <a:ext uri="{0D108BD9-81ED-4DB2-BD59-A6C34878D82A}">
                    <a16:rowId xmlns:a16="http://schemas.microsoft.com/office/drawing/2014/main" val="10005"/>
                  </a:ext>
                </a:extLst>
              </a:tr>
              <a:tr h="388872">
                <a:tc>
                  <a:txBody>
                    <a:bodyPr/>
                    <a:lstStyle/>
                    <a:p>
                      <a:pPr algn="ctr"/>
                      <a:r>
                        <a:rPr lang="en-US" sz="1800" dirty="0"/>
                        <a:t>3</a:t>
                      </a:r>
                    </a:p>
                  </a:txBody>
                  <a:tcPr marT="45699" marB="45699"/>
                </a:tc>
                <a:tc>
                  <a:txBody>
                    <a:bodyPr/>
                    <a:lstStyle/>
                    <a:p>
                      <a:endParaRPr lang="en-US" sz="1800"/>
                    </a:p>
                  </a:txBody>
                  <a:tcPr marT="45699" marB="45699"/>
                </a:tc>
                <a:tc>
                  <a:txBody>
                    <a:bodyPr/>
                    <a:lstStyle/>
                    <a:p>
                      <a:pPr algn="ctr"/>
                      <a:endParaRPr lang="en-US" sz="1800" dirty="0"/>
                    </a:p>
                  </a:txBody>
                  <a:tcPr marT="45699" marB="4569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Welcome to UPM</a:t>
                      </a:r>
                    </a:p>
                  </a:txBody>
                  <a:tcPr marT="45699" marB="45699"/>
                </a:tc>
                <a:extLst>
                  <a:ext uri="{0D108BD9-81ED-4DB2-BD59-A6C34878D82A}">
                    <a16:rowId xmlns:a16="http://schemas.microsoft.com/office/drawing/2014/main" val="10006"/>
                  </a:ext>
                </a:extLst>
              </a:tr>
              <a:tr h="365702">
                <a:tc>
                  <a:txBody>
                    <a:bodyPr/>
                    <a:lstStyle/>
                    <a:p>
                      <a:pPr algn="ctr"/>
                      <a:r>
                        <a:rPr lang="en-US" sz="1800" dirty="0"/>
                        <a:t>4</a:t>
                      </a:r>
                    </a:p>
                  </a:txBody>
                  <a:tcPr marT="45699" marB="45699"/>
                </a:tc>
                <a:tc>
                  <a:txBody>
                    <a:bodyPr/>
                    <a:lstStyle/>
                    <a:p>
                      <a:r>
                        <a:rPr lang="en-US" sz="1800" dirty="0"/>
                        <a:t>2</a:t>
                      </a:r>
                    </a:p>
                  </a:txBody>
                  <a:tcPr marT="45699" marB="45699"/>
                </a:tc>
                <a:tc>
                  <a:txBody>
                    <a:bodyPr/>
                    <a:lstStyle/>
                    <a:p>
                      <a:pPr algn="ctr"/>
                      <a:endParaRPr lang="en-US" sz="1800" dirty="0"/>
                    </a:p>
                  </a:txBody>
                  <a:tcPr marT="45699" marB="45699"/>
                </a:tc>
                <a:tc>
                  <a:txBody>
                    <a:bodyPr/>
                    <a:lstStyle/>
                    <a:p>
                      <a:endParaRPr lang="en-US" sz="1800" dirty="0"/>
                    </a:p>
                  </a:txBody>
                  <a:tcPr marT="45699" marB="45699"/>
                </a:tc>
                <a:extLst>
                  <a:ext uri="{0D108BD9-81ED-4DB2-BD59-A6C34878D82A}">
                    <a16:rowId xmlns:a16="http://schemas.microsoft.com/office/drawing/2014/main" val="10007"/>
                  </a:ext>
                </a:extLst>
              </a:tr>
              <a:tr h="365702">
                <a:tc>
                  <a:txBody>
                    <a:bodyPr/>
                    <a:lstStyle/>
                    <a:p>
                      <a:pPr algn="ctr"/>
                      <a:r>
                        <a:rPr lang="en-US" sz="1800" dirty="0"/>
                        <a:t>2</a:t>
                      </a:r>
                    </a:p>
                  </a:txBody>
                  <a:tcPr marT="45699" marB="45699"/>
                </a:tc>
                <a:tc>
                  <a:txBody>
                    <a:bodyPr/>
                    <a:lstStyle/>
                    <a:p>
                      <a:endParaRPr lang="en-US" sz="1800"/>
                    </a:p>
                  </a:txBody>
                  <a:tcPr marT="45699" marB="45699"/>
                </a:tc>
                <a:tc>
                  <a:txBody>
                    <a:bodyPr/>
                    <a:lstStyle/>
                    <a:p>
                      <a:pPr algn="ctr"/>
                      <a:r>
                        <a:rPr lang="en-US" sz="1800" dirty="0"/>
                        <a:t>false</a:t>
                      </a:r>
                    </a:p>
                  </a:txBody>
                  <a:tcPr marT="45699" marB="45699"/>
                </a:tc>
                <a:tc>
                  <a:txBody>
                    <a:bodyPr/>
                    <a:lstStyle/>
                    <a:p>
                      <a:endParaRPr lang="en-US" sz="1800" dirty="0"/>
                    </a:p>
                  </a:txBody>
                  <a:tcPr marT="45699" marB="45699"/>
                </a:tc>
                <a:extLst>
                  <a:ext uri="{0D108BD9-81ED-4DB2-BD59-A6C34878D82A}">
                    <a16:rowId xmlns:a16="http://schemas.microsoft.com/office/drawing/2014/main" val="10008"/>
                  </a:ext>
                </a:extLst>
              </a:tr>
            </a:tbl>
          </a:graphicData>
        </a:graphic>
      </p:graphicFrame>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8"/>
          <p:cNvSpPr>
            <a:spLocks noChangeArrowheads="1"/>
          </p:cNvSpPr>
          <p:nvPr/>
        </p:nvSpPr>
        <p:spPr bwMode="auto">
          <a:xfrm>
            <a:off x="3276600" y="1828800"/>
            <a:ext cx="16002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5299"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5300"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8240E31-D0F4-44F5-80A0-4CD1DCD04329}" type="slidenum">
              <a:rPr lang="en-US" altLang="en-US" sz="1400"/>
              <a:pPr algn="ctr" eaLnBrk="1" hangingPunct="1">
                <a:spcBef>
                  <a:spcPct val="0"/>
                </a:spcBef>
                <a:buFontTx/>
                <a:buNone/>
              </a:pPr>
              <a:t>100</a:t>
            </a:fld>
            <a:endParaRPr lang="en-US" altLang="en-US" sz="1400"/>
          </a:p>
        </p:txBody>
      </p:sp>
      <p:sp>
        <p:nvSpPr>
          <p:cNvPr id="55301"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5302"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5303"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5304"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5305" name="Group 3"/>
          <p:cNvGrpSpPr>
            <a:grpSpLocks/>
          </p:cNvGrpSpPr>
          <p:nvPr/>
        </p:nvGrpSpPr>
        <p:grpSpPr bwMode="auto">
          <a:xfrm>
            <a:off x="7329488" y="1982788"/>
            <a:ext cx="938212" cy="922337"/>
            <a:chOff x="7024687" y="2166938"/>
            <a:chExt cx="938077" cy="923330"/>
          </a:xfrm>
        </p:grpSpPr>
        <p:sp>
          <p:nvSpPr>
            <p:cNvPr id="55310"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5311"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55306" name="Group 13"/>
          <p:cNvGrpSpPr>
            <a:grpSpLocks/>
          </p:cNvGrpSpPr>
          <p:nvPr/>
        </p:nvGrpSpPr>
        <p:grpSpPr bwMode="auto">
          <a:xfrm>
            <a:off x="3387725" y="4081463"/>
            <a:ext cx="4879975" cy="2000250"/>
            <a:chOff x="3386960" y="4080748"/>
            <a:chExt cx="4881207" cy="2000548"/>
          </a:xfrm>
        </p:grpSpPr>
        <p:sp>
          <p:nvSpPr>
            <p:cNvPr id="15" name="TextBox 14"/>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5309"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5307" name="AutoShape 6"/>
          <p:cNvSpPr>
            <a:spLocks noChangeArrowheads="1"/>
          </p:cNvSpPr>
          <p:nvPr/>
        </p:nvSpPr>
        <p:spPr bwMode="auto">
          <a:xfrm>
            <a:off x="6096000" y="1066800"/>
            <a:ext cx="2438400" cy="635000"/>
          </a:xfrm>
          <a:prstGeom prst="wedgeRoundRectCallout">
            <a:avLst>
              <a:gd name="adj1" fmla="val -101343"/>
              <a:gd name="adj2" fmla="val 74389"/>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still true since count is 1</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ChangeArrowheads="1"/>
          </p:cNvSpPr>
          <p:nvPr/>
        </p:nvSpPr>
        <p:spPr bwMode="auto">
          <a:xfrm>
            <a:off x="609600" y="2209800"/>
            <a:ext cx="6019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6323"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6324"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F7DC3A2C-570D-4721-BC76-CF88B6B11DFF}" type="slidenum">
              <a:rPr lang="en-US" altLang="en-US" sz="1400"/>
              <a:pPr algn="ctr" eaLnBrk="1" hangingPunct="1">
                <a:spcBef>
                  <a:spcPct val="0"/>
                </a:spcBef>
                <a:buFontTx/>
                <a:buNone/>
              </a:pPr>
              <a:t>101</a:t>
            </a:fld>
            <a:endParaRPr lang="en-US" altLang="en-US" sz="1400"/>
          </a:p>
        </p:txBody>
      </p:sp>
      <p:sp>
        <p:nvSpPr>
          <p:cNvPr id="56325"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6326"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6327"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6328"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6329" name="Group 3"/>
          <p:cNvGrpSpPr>
            <a:grpSpLocks/>
          </p:cNvGrpSpPr>
          <p:nvPr/>
        </p:nvGrpSpPr>
        <p:grpSpPr bwMode="auto">
          <a:xfrm>
            <a:off x="7329488" y="1982788"/>
            <a:ext cx="938212" cy="922337"/>
            <a:chOff x="7024687" y="2166938"/>
            <a:chExt cx="938077" cy="923330"/>
          </a:xfrm>
        </p:grpSpPr>
        <p:sp>
          <p:nvSpPr>
            <p:cNvPr id="56334"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6335"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56330" name="Group 13"/>
          <p:cNvGrpSpPr>
            <a:grpSpLocks/>
          </p:cNvGrpSpPr>
          <p:nvPr/>
        </p:nvGrpSpPr>
        <p:grpSpPr bwMode="auto">
          <a:xfrm>
            <a:off x="3387725" y="4081463"/>
            <a:ext cx="4879975" cy="2001837"/>
            <a:chOff x="3386960" y="4080748"/>
            <a:chExt cx="4881207" cy="2001401"/>
          </a:xfrm>
        </p:grpSpPr>
        <p:sp>
          <p:nvSpPr>
            <p:cNvPr id="15" name="TextBox 14"/>
            <p:cNvSpPr txBox="1"/>
            <p:nvPr/>
          </p:nvSpPr>
          <p:spPr>
            <a:xfrm>
              <a:off x="3386960" y="4450554"/>
              <a:ext cx="4881207" cy="16315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6333"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6331" name="AutoShape 6"/>
          <p:cNvSpPr>
            <a:spLocks noChangeArrowheads="1"/>
          </p:cNvSpPr>
          <p:nvPr/>
        </p:nvSpPr>
        <p:spPr bwMode="auto">
          <a:xfrm>
            <a:off x="6172200" y="1219200"/>
            <a:ext cx="2619375" cy="384175"/>
          </a:xfrm>
          <a:prstGeom prst="wedgeRoundRectCallout">
            <a:avLst>
              <a:gd name="adj1" fmla="val -47042"/>
              <a:gd name="adj2" fmla="val 22494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8"/>
          <p:cNvSpPr>
            <a:spLocks noChangeArrowheads="1"/>
          </p:cNvSpPr>
          <p:nvPr/>
        </p:nvSpPr>
        <p:spPr bwMode="auto">
          <a:xfrm>
            <a:off x="4953000" y="1828800"/>
            <a:ext cx="1447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7347"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734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0BB62DA3-C63A-477B-9642-565D960E172E}" type="slidenum">
              <a:rPr lang="en-US" altLang="en-US" sz="1400"/>
              <a:pPr algn="ctr" eaLnBrk="1" hangingPunct="1">
                <a:spcBef>
                  <a:spcPct val="0"/>
                </a:spcBef>
                <a:buFontTx/>
                <a:buNone/>
              </a:pPr>
              <a:t>102</a:t>
            </a:fld>
            <a:endParaRPr lang="en-US" altLang="en-US" sz="1400"/>
          </a:p>
        </p:txBody>
      </p:sp>
      <p:sp>
        <p:nvSpPr>
          <p:cNvPr id="57349"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7350"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7351"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735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7353" name="Group 3"/>
          <p:cNvGrpSpPr>
            <a:grpSpLocks/>
          </p:cNvGrpSpPr>
          <p:nvPr/>
        </p:nvGrpSpPr>
        <p:grpSpPr bwMode="auto">
          <a:xfrm>
            <a:off x="7329488" y="1982788"/>
            <a:ext cx="938212" cy="922337"/>
            <a:chOff x="7024687" y="2166938"/>
            <a:chExt cx="938077" cy="923330"/>
          </a:xfrm>
        </p:grpSpPr>
        <p:sp>
          <p:nvSpPr>
            <p:cNvPr id="57358"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7359"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57354" name="Group 13"/>
          <p:cNvGrpSpPr>
            <a:grpSpLocks/>
          </p:cNvGrpSpPr>
          <p:nvPr/>
        </p:nvGrpSpPr>
        <p:grpSpPr bwMode="auto">
          <a:xfrm>
            <a:off x="3387725" y="4081463"/>
            <a:ext cx="4879975" cy="2001837"/>
            <a:chOff x="3386960" y="4080748"/>
            <a:chExt cx="4881207" cy="2001401"/>
          </a:xfrm>
        </p:grpSpPr>
        <p:sp>
          <p:nvSpPr>
            <p:cNvPr id="15" name="TextBox 14"/>
            <p:cNvSpPr txBox="1"/>
            <p:nvPr/>
          </p:nvSpPr>
          <p:spPr>
            <a:xfrm>
              <a:off x="3386960" y="4450554"/>
              <a:ext cx="4881207" cy="16315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7357"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7355" name="AutoShape 6"/>
          <p:cNvSpPr>
            <a:spLocks noChangeArrowheads="1"/>
          </p:cNvSpPr>
          <p:nvPr/>
        </p:nvSpPr>
        <p:spPr bwMode="auto">
          <a:xfrm>
            <a:off x="6477000" y="990600"/>
            <a:ext cx="2319338" cy="635000"/>
          </a:xfrm>
          <a:prstGeom prst="wedgeRoundRectCallout">
            <a:avLst>
              <a:gd name="adj1" fmla="val -66620"/>
              <a:gd name="adj2" fmla="val 94324"/>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2 now</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8"/>
          <p:cNvSpPr>
            <a:spLocks noChangeArrowheads="1"/>
          </p:cNvSpPr>
          <p:nvPr/>
        </p:nvSpPr>
        <p:spPr bwMode="auto">
          <a:xfrm>
            <a:off x="3276600" y="1828800"/>
            <a:ext cx="1676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8371"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837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6E34DB5E-0B66-4128-885C-6C7B1401878A}" type="slidenum">
              <a:rPr lang="en-US" altLang="en-US" sz="1400"/>
              <a:pPr algn="ctr" eaLnBrk="1" hangingPunct="1">
                <a:spcBef>
                  <a:spcPct val="0"/>
                </a:spcBef>
                <a:buFontTx/>
                <a:buNone/>
              </a:pPr>
              <a:t>103</a:t>
            </a:fld>
            <a:endParaRPr lang="en-US" altLang="en-US" sz="1400"/>
          </a:p>
        </p:txBody>
      </p:sp>
      <p:sp>
        <p:nvSpPr>
          <p:cNvPr id="58373"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8374"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8375"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8376"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8377" name="Group 3"/>
          <p:cNvGrpSpPr>
            <a:grpSpLocks/>
          </p:cNvGrpSpPr>
          <p:nvPr/>
        </p:nvGrpSpPr>
        <p:grpSpPr bwMode="auto">
          <a:xfrm>
            <a:off x="7329488" y="1982788"/>
            <a:ext cx="938212" cy="922337"/>
            <a:chOff x="7024687" y="2166938"/>
            <a:chExt cx="938077" cy="923330"/>
          </a:xfrm>
        </p:grpSpPr>
        <p:sp>
          <p:nvSpPr>
            <p:cNvPr id="58382"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8383"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58378" name="Group 13"/>
          <p:cNvGrpSpPr>
            <a:grpSpLocks/>
          </p:cNvGrpSpPr>
          <p:nvPr/>
        </p:nvGrpSpPr>
        <p:grpSpPr bwMode="auto">
          <a:xfrm>
            <a:off x="3387725" y="4081463"/>
            <a:ext cx="4879975" cy="2001837"/>
            <a:chOff x="3386960" y="4080748"/>
            <a:chExt cx="4881207" cy="2001401"/>
          </a:xfrm>
        </p:grpSpPr>
        <p:sp>
          <p:nvSpPr>
            <p:cNvPr id="15" name="TextBox 14"/>
            <p:cNvSpPr txBox="1"/>
            <p:nvPr/>
          </p:nvSpPr>
          <p:spPr>
            <a:xfrm>
              <a:off x="3386960" y="4450554"/>
              <a:ext cx="4881207" cy="16315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8381"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8379" name="AutoShape 6"/>
          <p:cNvSpPr>
            <a:spLocks noChangeArrowheads="1"/>
          </p:cNvSpPr>
          <p:nvPr/>
        </p:nvSpPr>
        <p:spPr bwMode="auto">
          <a:xfrm>
            <a:off x="6019800" y="990600"/>
            <a:ext cx="2438400" cy="635000"/>
          </a:xfrm>
          <a:prstGeom prst="wedgeRoundRectCallout">
            <a:avLst>
              <a:gd name="adj1" fmla="val -108639"/>
              <a:gd name="adj2" fmla="val 83468"/>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false since count is 2 now</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939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581C8055-FB16-4928-B1C6-84048EF9AEA8}" type="slidenum">
              <a:rPr lang="en-US" altLang="en-US" sz="1400"/>
              <a:pPr algn="ctr" eaLnBrk="1" hangingPunct="1">
                <a:spcBef>
                  <a:spcPct val="0"/>
                </a:spcBef>
                <a:buFontTx/>
                <a:buNone/>
              </a:pPr>
              <a:t>104</a:t>
            </a:fld>
            <a:endParaRPr lang="en-US" altLang="en-US" sz="1400"/>
          </a:p>
        </p:txBody>
      </p:sp>
      <p:sp>
        <p:nvSpPr>
          <p:cNvPr id="59396"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9397"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9398"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9399"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9400" name="Group 3"/>
          <p:cNvGrpSpPr>
            <a:grpSpLocks/>
          </p:cNvGrpSpPr>
          <p:nvPr/>
        </p:nvGrpSpPr>
        <p:grpSpPr bwMode="auto">
          <a:xfrm>
            <a:off x="7329488" y="1982788"/>
            <a:ext cx="938212" cy="922337"/>
            <a:chOff x="7024687" y="2166938"/>
            <a:chExt cx="938077" cy="923330"/>
          </a:xfrm>
        </p:grpSpPr>
        <p:sp>
          <p:nvSpPr>
            <p:cNvPr id="59406"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9407"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59401" name="Group 13"/>
          <p:cNvGrpSpPr>
            <a:grpSpLocks/>
          </p:cNvGrpSpPr>
          <p:nvPr/>
        </p:nvGrpSpPr>
        <p:grpSpPr bwMode="auto">
          <a:xfrm>
            <a:off x="3387725" y="4081463"/>
            <a:ext cx="4879975" cy="2001837"/>
            <a:chOff x="3386960" y="4080748"/>
            <a:chExt cx="4881207" cy="2001401"/>
          </a:xfrm>
        </p:grpSpPr>
        <p:sp>
          <p:nvSpPr>
            <p:cNvPr id="15" name="TextBox 14"/>
            <p:cNvSpPr txBox="1"/>
            <p:nvPr/>
          </p:nvSpPr>
          <p:spPr>
            <a:xfrm>
              <a:off x="3386960" y="4450554"/>
              <a:ext cx="4881207" cy="16315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9405"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9402" name="Rectangle 8"/>
          <p:cNvSpPr>
            <a:spLocks noChangeArrowheads="1"/>
          </p:cNvSpPr>
          <p:nvPr/>
        </p:nvSpPr>
        <p:spPr bwMode="auto">
          <a:xfrm>
            <a:off x="304800" y="2819400"/>
            <a:ext cx="34290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9403" name="AutoShape 6"/>
          <p:cNvSpPr>
            <a:spLocks noChangeArrowheads="1"/>
          </p:cNvSpPr>
          <p:nvPr/>
        </p:nvSpPr>
        <p:spPr bwMode="auto">
          <a:xfrm>
            <a:off x="4953000" y="3124200"/>
            <a:ext cx="3538538" cy="635000"/>
          </a:xfrm>
          <a:prstGeom prst="wedgeRoundRectCallout">
            <a:avLst>
              <a:gd name="adj1" fmla="val -99435"/>
              <a:gd name="adj2" fmla="val -60102"/>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loop exits. Execute the next statement after the loop.</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title"/>
          </p:nvPr>
        </p:nvSpPr>
        <p:spPr/>
        <p:txBody>
          <a:bodyPr/>
          <a:lstStyle/>
          <a:p>
            <a:pPr eaLnBrk="1" hangingPunct="1"/>
            <a:r>
              <a:rPr lang="en-US" altLang="en-US"/>
              <a:t>Examples</a:t>
            </a:r>
          </a:p>
        </p:txBody>
      </p:sp>
      <p:sp>
        <p:nvSpPr>
          <p:cNvPr id="6041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67DAD77-B50F-4AF3-A71B-AA357374182A}" type="slidenum">
              <a:rPr lang="en-US" altLang="en-US" sz="1400"/>
              <a:pPr eaLnBrk="1" hangingPunct="1">
                <a:spcBef>
                  <a:spcPct val="0"/>
                </a:spcBef>
                <a:buFontTx/>
                <a:buNone/>
              </a:pPr>
              <a:t>105</a:t>
            </a:fld>
            <a:endParaRPr lang="en-US" altLang="en-US" sz="1400"/>
          </a:p>
        </p:txBody>
      </p:sp>
      <p:sp>
        <p:nvSpPr>
          <p:cNvPr id="10" name="Rectangle 3"/>
          <p:cNvSpPr txBox="1">
            <a:spLocks noChangeArrowheads="1"/>
          </p:cNvSpPr>
          <p:nvPr/>
        </p:nvSpPr>
        <p:spPr bwMode="auto">
          <a:xfrm>
            <a:off x="533400" y="1981200"/>
            <a:ext cx="4419600" cy="15240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a:latin typeface="Lucida Sans Typewriter" pitchFamily="49" charset="0"/>
              </a:rPr>
              <a:t>for (</a:t>
            </a:r>
            <a:r>
              <a:rPr lang="en-US" kern="0" dirty="0" err="1">
                <a:latin typeface="Lucida Sans Typewriter" pitchFamily="49" charset="0"/>
              </a:rPr>
              <a:t>int</a:t>
            </a:r>
            <a:r>
              <a:rPr lang="en-US" kern="0" dirty="0">
                <a:latin typeface="Lucida Sans Typewriter" pitchFamily="49" charset="0"/>
              </a:rPr>
              <a:t> b = 10; b &gt; 6; b--)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sp>
        <p:nvSpPr>
          <p:cNvPr id="60421" name="TextBox 10"/>
          <p:cNvSpPr txBox="1">
            <a:spLocks noChangeArrowheads="1"/>
          </p:cNvSpPr>
          <p:nvPr/>
        </p:nvSpPr>
        <p:spPr bwMode="auto">
          <a:xfrm>
            <a:off x="5105400" y="2209800"/>
            <a:ext cx="358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executed, until the condition becomes False</a:t>
            </a:r>
          </a:p>
        </p:txBody>
      </p:sp>
      <p:sp>
        <p:nvSpPr>
          <p:cNvPr id="60422" name="Rectangle 3"/>
          <p:cNvSpPr>
            <a:spLocks noGrp="1" noChangeArrowheads="1"/>
          </p:cNvSpPr>
          <p:nvPr>
            <p:ph idx="1"/>
          </p:nvPr>
        </p:nvSpPr>
        <p:spPr>
          <a:xfrm>
            <a:off x="533400" y="4191000"/>
            <a:ext cx="4419600" cy="1524000"/>
          </a:xfrm>
          <a:ln>
            <a:solidFill>
              <a:schemeClr val="tx1"/>
            </a:solidFill>
            <a:miter lim="800000"/>
            <a:headEnd/>
            <a:tailEnd/>
          </a:ln>
        </p:spPr>
        <p:txBody>
          <a:bodyPr lIns="92075" tIns="46038" rIns="92075" bIns="46038"/>
          <a:lstStyle/>
          <a:p>
            <a:pPr marL="514350" indent="-514350" eaLnBrk="1" hangingPunct="1">
              <a:buFontTx/>
              <a:buNone/>
            </a:pPr>
            <a:r>
              <a:rPr lang="en-US" altLang="en-US" sz="1800">
                <a:latin typeface="Lucida Sans Typewriter" panose="020B0509030504030204" pitchFamily="49" charset="0"/>
              </a:rPr>
              <a:t>for (int b = 10; b &lt; 6; b--) {</a:t>
            </a:r>
          </a:p>
          <a:p>
            <a:pPr marL="514350" indent="-514350" eaLnBrk="1" hangingPunct="1">
              <a:buFontTx/>
              <a:buNone/>
            </a:pPr>
            <a:r>
              <a:rPr lang="en-US" altLang="en-US" sz="1800">
                <a:latin typeface="Lucida Sans Typewriter" panose="020B0509030504030204" pitchFamily="49" charset="0"/>
              </a:rPr>
              <a:t>   System.out.print(b + “ “);</a:t>
            </a:r>
          </a:p>
          <a:p>
            <a:pPr marL="514350" indent="-514350" eaLnBrk="1" hangingPunct="1">
              <a:buFontTx/>
              <a:buNone/>
            </a:pPr>
            <a:r>
              <a:rPr lang="en-US" altLang="en-US" sz="1800">
                <a:latin typeface="Lucida Sans Typewriter" panose="020B0509030504030204" pitchFamily="49" charset="0"/>
              </a:rPr>
              <a:t>}</a:t>
            </a:r>
          </a:p>
          <a:p>
            <a:pPr marL="514350" indent="-514350" eaLnBrk="1" hangingPunct="1">
              <a:buFontTx/>
              <a:buNone/>
            </a:pPr>
            <a:r>
              <a:rPr lang="en-US" altLang="en-US" sz="1800">
                <a:latin typeface="Lucida Sans Typewriter" panose="020B0509030504030204" pitchFamily="49" charset="0"/>
              </a:rPr>
              <a:t>System.out.print(“End loop”);</a:t>
            </a:r>
          </a:p>
          <a:p>
            <a:pPr marL="514350" indent="-514350" eaLnBrk="1" hangingPunct="1">
              <a:buFontTx/>
              <a:buNone/>
            </a:pPr>
            <a:endParaRPr lang="en-US" altLang="en-US" sz="1800">
              <a:latin typeface="Lucida Sans Typewriter" panose="020B0509030504030204" pitchFamily="49" charset="0"/>
            </a:endParaRPr>
          </a:p>
          <a:p>
            <a:pPr marL="514350" indent="-514350" eaLnBrk="1" hangingPunct="1">
              <a:buFontTx/>
              <a:buNone/>
            </a:pPr>
            <a:endParaRPr lang="en-US" altLang="en-US" sz="1800">
              <a:latin typeface="Lucida Sans Typewriter" panose="020B0509030504030204" pitchFamily="49" charset="0"/>
            </a:endParaRPr>
          </a:p>
        </p:txBody>
      </p:sp>
      <p:sp>
        <p:nvSpPr>
          <p:cNvPr id="60423" name="TextBox 13"/>
          <p:cNvSpPr txBox="1">
            <a:spLocks noChangeArrowheads="1"/>
          </p:cNvSpPr>
          <p:nvPr/>
        </p:nvSpPr>
        <p:spPr bwMode="auto">
          <a:xfrm>
            <a:off x="5105400" y="4419600"/>
            <a:ext cx="358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never executed, because the condition is always False</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itle 1">
            <a:extLst>
              <a:ext uri="{FF2B5EF4-FFF2-40B4-BE49-F238E27FC236}">
                <a16:creationId xmlns:a16="http://schemas.microsoft.com/office/drawing/2014/main" id="{A871ABB6-4022-4AB7-2574-0777A6F6B958}"/>
              </a:ext>
            </a:extLst>
          </p:cNvPr>
          <p:cNvSpPr>
            <a:spLocks noGrp="1" noChangeArrowheads="1"/>
          </p:cNvSpPr>
          <p:nvPr>
            <p:ph type="title"/>
          </p:nvPr>
        </p:nvSpPr>
        <p:spPr/>
        <p:txBody>
          <a:bodyPr/>
          <a:lstStyle/>
          <a:p>
            <a:r>
              <a:rPr lang="en-US" altLang="en-US"/>
              <a:t>Example 3: Average Mark</a:t>
            </a:r>
          </a:p>
        </p:txBody>
      </p:sp>
      <p:sp>
        <p:nvSpPr>
          <p:cNvPr id="76803" name="Slide Number Placeholder 3">
            <a:extLst>
              <a:ext uri="{FF2B5EF4-FFF2-40B4-BE49-F238E27FC236}">
                <a16:creationId xmlns:a16="http://schemas.microsoft.com/office/drawing/2014/main" id="{8E765CC9-3EDC-3447-15F9-83A5E62934B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209EF7-FB0D-4E6E-96E7-37F42D7B51CD}" type="slidenum">
              <a:rPr lang="en-US" altLang="en-US" sz="1400" smtClean="0"/>
              <a:pPr>
                <a:spcBef>
                  <a:spcPct val="0"/>
                </a:spcBef>
                <a:buFontTx/>
                <a:buNone/>
              </a:pPr>
              <a:t>106</a:t>
            </a:fld>
            <a:endParaRPr lang="en-US" altLang="en-US" sz="1400"/>
          </a:p>
        </p:txBody>
      </p:sp>
      <p:sp>
        <p:nvSpPr>
          <p:cNvPr id="6" name="TextBox 5">
            <a:extLst>
              <a:ext uri="{FF2B5EF4-FFF2-40B4-BE49-F238E27FC236}">
                <a16:creationId xmlns:a16="http://schemas.microsoft.com/office/drawing/2014/main" id="{D41211D3-CF1C-2810-F97D-ED399E4F953B}"/>
              </a:ext>
            </a:extLst>
          </p:cNvPr>
          <p:cNvSpPr txBox="1"/>
          <p:nvPr/>
        </p:nvSpPr>
        <p:spPr>
          <a:xfrm>
            <a:off x="6781800" y="1600200"/>
            <a:ext cx="2133600" cy="369332"/>
          </a:xfrm>
          <a:prstGeom prst="rect">
            <a:avLst/>
          </a:prstGeom>
          <a:noFill/>
        </p:spPr>
        <p:txBody>
          <a:bodyPr>
            <a:spAutoFit/>
          </a:bodyPr>
          <a:lstStyle/>
          <a:p>
            <a:pPr>
              <a:defRPr/>
            </a:pPr>
            <a:r>
              <a:rPr lang="en-MY" dirty="0">
                <a:highlight>
                  <a:srgbClr val="00FFFF"/>
                </a:highlight>
                <a:latin typeface="Calibri" panose="020F0502020204030204" pitchFamily="34" charset="0"/>
              </a:rPr>
              <a:t>Flowchart? </a:t>
            </a:r>
            <a:endParaRPr lang="en-MY" dirty="0">
              <a:highlight>
                <a:srgbClr val="00FFFF"/>
              </a:highlight>
            </a:endParaRPr>
          </a:p>
        </p:txBody>
      </p:sp>
      <p:sp>
        <p:nvSpPr>
          <p:cNvPr id="2" name="Content Placeholder 2">
            <a:extLst>
              <a:ext uri="{FF2B5EF4-FFF2-40B4-BE49-F238E27FC236}">
                <a16:creationId xmlns:a16="http://schemas.microsoft.com/office/drawing/2014/main" id="{0F8CDA3D-A4A5-FF09-1119-309BC0DD7E43}"/>
              </a:ext>
            </a:extLst>
          </p:cNvPr>
          <p:cNvSpPr txBox="1">
            <a:spLocks noChangeArrowheads="1"/>
          </p:cNvSpPr>
          <p:nvPr/>
        </p:nvSpPr>
        <p:spPr bwMode="auto">
          <a:xfrm>
            <a:off x="457200" y="1600200"/>
            <a:ext cx="8229600" cy="498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MY" altLang="en-US" sz="2800" b="1" kern="0" dirty="0"/>
              <a:t>Pseudocode: </a:t>
            </a:r>
            <a:endParaRPr lang="en-MY" altLang="en-US" sz="2800" kern="0" dirty="0"/>
          </a:p>
          <a:p>
            <a:pPr marL="457200" lvl="1" indent="0">
              <a:buFontTx/>
              <a:buNone/>
            </a:pPr>
            <a:r>
              <a:rPr lang="en-MY" altLang="en-US" sz="2200" b="1" kern="0" dirty="0">
                <a:latin typeface="Courier" pitchFamily="49" charset="0"/>
              </a:rPr>
              <a:t>Start </a:t>
            </a:r>
          </a:p>
          <a:p>
            <a:pPr marL="857250" lvl="2" indent="0">
              <a:buFontTx/>
              <a:buNone/>
            </a:pPr>
            <a:r>
              <a:rPr lang="en-MY" altLang="en-US" sz="2200" b="1" kern="0" dirty="0">
                <a:latin typeface="Courier" pitchFamily="49" charset="0"/>
              </a:rPr>
              <a:t>Set </a:t>
            </a:r>
            <a:r>
              <a:rPr lang="en-MY" altLang="en-US" sz="2200" b="1" kern="0" dirty="0" err="1">
                <a:latin typeface="Courier" pitchFamily="49" charset="0"/>
              </a:rPr>
              <a:t>totalMark</a:t>
            </a:r>
            <a:r>
              <a:rPr lang="en-MY" altLang="en-US" sz="2200" b="1" kern="0" dirty="0">
                <a:latin typeface="Courier" pitchFamily="49" charset="0"/>
              </a:rPr>
              <a:t>= 0.0 </a:t>
            </a:r>
          </a:p>
          <a:p>
            <a:pPr marL="857250" lvl="2" indent="0">
              <a:buFontTx/>
              <a:buNone/>
            </a:pPr>
            <a:r>
              <a:rPr lang="en-MY" altLang="en-US" sz="2200" b="1" kern="0" dirty="0">
                <a:latin typeface="Courier" pitchFamily="49" charset="0"/>
              </a:rPr>
              <a:t>for (</a:t>
            </a:r>
            <a:r>
              <a:rPr lang="en-MY" altLang="en-US" sz="2200" b="1" kern="0" dirty="0">
                <a:highlight>
                  <a:srgbClr val="FFFF00"/>
                </a:highlight>
                <a:latin typeface="Courier" pitchFamily="49" charset="0"/>
              </a:rPr>
              <a:t>count = 0</a:t>
            </a:r>
            <a:r>
              <a:rPr lang="en-MY" altLang="en-US" sz="2200" b="1" kern="0" dirty="0">
                <a:latin typeface="Courier" pitchFamily="49" charset="0"/>
              </a:rPr>
              <a:t>; </a:t>
            </a:r>
            <a:r>
              <a:rPr lang="en-MY" altLang="en-US" sz="2200" b="1" kern="0" dirty="0">
                <a:highlight>
                  <a:srgbClr val="FFFF00"/>
                </a:highlight>
                <a:latin typeface="Courier" pitchFamily="49" charset="0"/>
              </a:rPr>
              <a:t>count &lt; 5</a:t>
            </a:r>
            <a:r>
              <a:rPr lang="en-MY" altLang="en-US" sz="2200" b="1" kern="0" dirty="0">
                <a:latin typeface="Courier" pitchFamily="49" charset="0"/>
              </a:rPr>
              <a:t>; </a:t>
            </a:r>
            <a:r>
              <a:rPr lang="en-MY" altLang="en-US" sz="2200" b="1" kern="0" dirty="0">
                <a:highlight>
                  <a:srgbClr val="FFFF00"/>
                </a:highlight>
                <a:latin typeface="Courier" pitchFamily="49" charset="0"/>
              </a:rPr>
              <a:t>count = count + 1</a:t>
            </a:r>
            <a:r>
              <a:rPr lang="en-MY" altLang="en-US" sz="2200" b="1" kern="0" dirty="0">
                <a:latin typeface="Courier" pitchFamily="49" charset="0"/>
              </a:rPr>
              <a:t>)</a:t>
            </a:r>
          </a:p>
          <a:p>
            <a:pPr marL="1314450" lvl="3" indent="0">
              <a:buFontTx/>
              <a:buNone/>
            </a:pPr>
            <a:r>
              <a:rPr lang="en-MY" altLang="en-US" sz="2200" b="1" kern="0" dirty="0">
                <a:latin typeface="Courier" pitchFamily="49" charset="0"/>
              </a:rPr>
              <a:t>Read mark</a:t>
            </a:r>
            <a:br>
              <a:rPr lang="en-MY" altLang="en-US" sz="2200" b="1" kern="0" dirty="0">
                <a:latin typeface="Courier" pitchFamily="49" charset="0"/>
              </a:rPr>
            </a:br>
            <a:r>
              <a:rPr lang="en-MY" altLang="en-US" sz="2200" b="1" kern="0" dirty="0" err="1">
                <a:latin typeface="Courier" pitchFamily="49" charset="0"/>
              </a:rPr>
              <a:t>totalMark</a:t>
            </a:r>
            <a:r>
              <a:rPr lang="en-MY" altLang="en-US" sz="2200" b="1" kern="0" dirty="0">
                <a:latin typeface="Courier" pitchFamily="49" charset="0"/>
              </a:rPr>
              <a:t> = </a:t>
            </a:r>
            <a:r>
              <a:rPr lang="en-MY" altLang="en-US" sz="2200" b="1" kern="0" dirty="0" err="1">
                <a:latin typeface="Courier" pitchFamily="49" charset="0"/>
              </a:rPr>
              <a:t>totalMark</a:t>
            </a:r>
            <a:r>
              <a:rPr lang="en-MY" altLang="en-US" sz="2200" b="1" kern="0" dirty="0">
                <a:latin typeface="Courier" pitchFamily="49" charset="0"/>
              </a:rPr>
              <a:t> + mark </a:t>
            </a:r>
          </a:p>
          <a:p>
            <a:pPr marL="857250" lvl="2" indent="0">
              <a:buFontTx/>
              <a:buNone/>
            </a:pPr>
            <a:r>
              <a:rPr lang="en-MY" altLang="en-US" sz="2200" b="1" kern="0" dirty="0" err="1">
                <a:latin typeface="Courier" pitchFamily="49" charset="0"/>
              </a:rPr>
              <a:t>averageMark</a:t>
            </a:r>
            <a:r>
              <a:rPr lang="en-MY" altLang="en-US" sz="2200" b="1" kern="0" dirty="0">
                <a:latin typeface="Courier" pitchFamily="49" charset="0"/>
              </a:rPr>
              <a:t> = </a:t>
            </a:r>
            <a:r>
              <a:rPr lang="en-MY" altLang="en-US" sz="2200" b="1" kern="0" dirty="0" err="1">
                <a:latin typeface="Courier" pitchFamily="49" charset="0"/>
              </a:rPr>
              <a:t>totalMark</a:t>
            </a:r>
            <a:r>
              <a:rPr lang="en-MY" altLang="en-US" sz="2200" b="1" kern="0" dirty="0">
                <a:latin typeface="Courier" pitchFamily="49" charset="0"/>
              </a:rPr>
              <a:t>/5</a:t>
            </a:r>
          </a:p>
          <a:p>
            <a:pPr marL="857250" lvl="2" indent="0">
              <a:buFontTx/>
              <a:buNone/>
            </a:pPr>
            <a:r>
              <a:rPr lang="en-MY" altLang="en-US" sz="2200" b="1" kern="0" dirty="0">
                <a:latin typeface="Courier" pitchFamily="49" charset="0"/>
              </a:rPr>
              <a:t>Print </a:t>
            </a:r>
            <a:r>
              <a:rPr lang="en-MY" altLang="en-US" sz="2200" b="1" kern="0" dirty="0" err="1">
                <a:latin typeface="Courier" pitchFamily="49" charset="0"/>
              </a:rPr>
              <a:t>averageMark</a:t>
            </a:r>
            <a:endParaRPr lang="en-MY" altLang="en-US" sz="2200" b="1" kern="0" dirty="0">
              <a:latin typeface="Courier" pitchFamily="49" charset="0"/>
            </a:endParaRPr>
          </a:p>
          <a:p>
            <a:pPr marL="457200" lvl="1" indent="0">
              <a:buFontTx/>
              <a:buNone/>
            </a:pPr>
            <a:r>
              <a:rPr lang="en-MY" altLang="en-US" sz="2200" b="1" kern="0" dirty="0">
                <a:latin typeface="Courier" pitchFamily="49" charset="0"/>
              </a:rPr>
              <a:t>End </a:t>
            </a:r>
          </a:p>
          <a:p>
            <a:endParaRPr lang="en-US" altLang="en-US" sz="2800" kern="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lIns="92075" tIns="46038" rIns="92075" bIns="46038"/>
          <a:lstStyle/>
          <a:p>
            <a:pPr eaLnBrk="1" hangingPunct="1"/>
            <a:r>
              <a:rPr lang="en-US" altLang="en-US"/>
              <a:t>Note</a:t>
            </a:r>
          </a:p>
        </p:txBody>
      </p:sp>
      <p:sp>
        <p:nvSpPr>
          <p:cNvPr id="64515" name="Rectangle 8"/>
          <p:cNvSpPr>
            <a:spLocks noGrp="1" noChangeArrowheads="1"/>
          </p:cNvSpPr>
          <p:nvPr>
            <p:ph type="body" idx="1"/>
          </p:nvPr>
        </p:nvSpPr>
        <p:spPr>
          <a:xfrm>
            <a:off x="457200" y="1600200"/>
            <a:ext cx="8382000" cy="5105400"/>
          </a:xfrm>
        </p:spPr>
        <p:txBody>
          <a:bodyPr/>
          <a:lstStyle/>
          <a:p>
            <a:pPr eaLnBrk="1" hangingPunct="1">
              <a:spcBef>
                <a:spcPct val="25000"/>
              </a:spcBef>
            </a:pPr>
            <a:r>
              <a:rPr lang="en-US" altLang="en-US" sz="2400"/>
              <a:t>The </a:t>
            </a:r>
            <a:r>
              <a:rPr lang="en-US" altLang="en-US" sz="2400" u="sng"/>
              <a:t>initial-action</a:t>
            </a:r>
            <a:r>
              <a:rPr lang="en-US" altLang="en-US" sz="2400"/>
              <a:t> in a </a:t>
            </a:r>
            <a:r>
              <a:rPr lang="en-US" altLang="en-US" sz="2400" u="sng"/>
              <a:t>for</a:t>
            </a:r>
            <a:r>
              <a:rPr lang="en-US" altLang="en-US" sz="2400"/>
              <a:t> loop can be a list of zero or more comma-separated expressions. </a:t>
            </a:r>
          </a:p>
          <a:p>
            <a:pPr eaLnBrk="1" hangingPunct="1">
              <a:spcBef>
                <a:spcPct val="25000"/>
              </a:spcBef>
            </a:pPr>
            <a:r>
              <a:rPr lang="en-US" altLang="en-US" sz="2400"/>
              <a:t>The </a:t>
            </a:r>
            <a:r>
              <a:rPr lang="en-US" altLang="en-US" sz="2400" u="sng"/>
              <a:t>action-after-each-iteration</a:t>
            </a:r>
            <a:r>
              <a:rPr lang="en-US" altLang="en-US" sz="2400"/>
              <a:t> in a </a:t>
            </a:r>
            <a:r>
              <a:rPr lang="en-US" altLang="en-US" sz="2400" u="sng"/>
              <a:t>for</a:t>
            </a:r>
            <a:r>
              <a:rPr lang="en-US" altLang="en-US" sz="2400"/>
              <a:t> loop can be a list of zero or more comma-separated statements. </a:t>
            </a:r>
          </a:p>
          <a:p>
            <a:pPr eaLnBrk="1" hangingPunct="1">
              <a:spcBef>
                <a:spcPct val="25000"/>
              </a:spcBef>
            </a:pPr>
            <a:r>
              <a:rPr lang="en-US" altLang="en-US" sz="2400"/>
              <a:t>Therefore, the following two </a:t>
            </a:r>
            <a:r>
              <a:rPr lang="en-US" altLang="en-US" sz="2400" u="sng"/>
              <a:t>for</a:t>
            </a:r>
            <a:r>
              <a:rPr lang="en-US" altLang="en-US" sz="2400"/>
              <a:t> loops are correct. </a:t>
            </a:r>
          </a:p>
          <a:p>
            <a:pPr eaLnBrk="1" hangingPunct="1">
              <a:spcBef>
                <a:spcPct val="25000"/>
              </a:spcBef>
            </a:pPr>
            <a:r>
              <a:rPr lang="en-US" altLang="en-US" sz="2400"/>
              <a:t>They are rarely used in practice, however.</a:t>
            </a:r>
          </a:p>
          <a:p>
            <a:pPr eaLnBrk="1" hangingPunct="1">
              <a:spcBef>
                <a:spcPct val="25000"/>
              </a:spcBef>
            </a:pPr>
            <a:endParaRPr lang="en-US" altLang="en-US" sz="2400"/>
          </a:p>
          <a:p>
            <a:pPr lvl="1" eaLnBrk="1" hangingPunct="1">
              <a:spcBef>
                <a:spcPct val="25000"/>
              </a:spcBef>
              <a:buFontTx/>
              <a:buNone/>
            </a:pPr>
            <a:r>
              <a:rPr lang="en-US" altLang="en-US" sz="2000"/>
              <a:t>for (int i = 1; i &lt; 100; System.out.println(i++));</a:t>
            </a:r>
          </a:p>
          <a:p>
            <a:pPr lvl="1" eaLnBrk="1" hangingPunct="1">
              <a:spcBef>
                <a:spcPct val="25000"/>
              </a:spcBef>
              <a:buFontTx/>
              <a:buNone/>
            </a:pPr>
            <a:r>
              <a:rPr lang="en-US" altLang="en-US" sz="2000"/>
              <a:t> </a:t>
            </a:r>
          </a:p>
          <a:p>
            <a:pPr lvl="1" eaLnBrk="1" hangingPunct="1">
              <a:spcBef>
                <a:spcPct val="25000"/>
              </a:spcBef>
              <a:buFontTx/>
              <a:buNone/>
            </a:pPr>
            <a:r>
              <a:rPr lang="en-US" altLang="en-US" sz="2000"/>
              <a:t>for (int i = 0, j = 0; (i + j &lt; 10); i++, j++) {</a:t>
            </a:r>
          </a:p>
          <a:p>
            <a:pPr lvl="1" eaLnBrk="1" hangingPunct="1">
              <a:spcBef>
                <a:spcPct val="25000"/>
              </a:spcBef>
              <a:buFontTx/>
              <a:buNone/>
            </a:pPr>
            <a:r>
              <a:rPr lang="en-US" altLang="en-US" sz="2000"/>
              <a:t>  // Do something</a:t>
            </a:r>
          </a:p>
          <a:p>
            <a:pPr lvl="1" eaLnBrk="1" hangingPunct="1">
              <a:spcBef>
                <a:spcPct val="25000"/>
              </a:spcBef>
              <a:buFontTx/>
              <a:buNone/>
            </a:pPr>
            <a:r>
              <a:rPr lang="en-US" altLang="en-US" sz="2000"/>
              <a:t>}</a:t>
            </a:r>
            <a:r>
              <a:rPr lang="en-US" altLang="en-US" sz="2000" u="sng"/>
              <a:t>     </a:t>
            </a:r>
            <a:endParaRPr lang="en-US" altLang="en-US" sz="2000"/>
          </a:p>
        </p:txBody>
      </p:sp>
      <p:sp>
        <p:nvSpPr>
          <p:cNvPr id="6451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8FA7390-9FFF-4C40-84F4-0BBB0432621C}" type="slidenum">
              <a:rPr lang="en-US" altLang="en-US" sz="1400"/>
              <a:pPr eaLnBrk="1" hangingPunct="1">
                <a:spcBef>
                  <a:spcPct val="0"/>
                </a:spcBef>
                <a:buFontTx/>
                <a:buNone/>
              </a:pPr>
              <a:t>107</a:t>
            </a:fld>
            <a:endParaRPr lang="en-US" altLang="en-US" sz="140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lIns="92075" tIns="46038" rIns="92075" bIns="46038"/>
          <a:lstStyle/>
          <a:p>
            <a:pPr eaLnBrk="1" hangingPunct="1"/>
            <a:r>
              <a:rPr lang="en-US" altLang="en-US"/>
              <a:t>Note</a:t>
            </a:r>
          </a:p>
        </p:txBody>
      </p:sp>
      <p:sp>
        <p:nvSpPr>
          <p:cNvPr id="65539" name="Rectangle 9"/>
          <p:cNvSpPr>
            <a:spLocks noGrp="1" noChangeArrowheads="1"/>
          </p:cNvSpPr>
          <p:nvPr>
            <p:ph type="body" idx="1"/>
          </p:nvPr>
        </p:nvSpPr>
        <p:spPr/>
        <p:txBody>
          <a:bodyPr/>
          <a:lstStyle/>
          <a:p>
            <a:pPr>
              <a:spcBef>
                <a:spcPct val="50000"/>
              </a:spcBef>
            </a:pPr>
            <a:r>
              <a:rPr lang="en-US" altLang="en-US" sz="2400"/>
              <a:t>If the </a:t>
            </a:r>
            <a:r>
              <a:rPr lang="en-US" altLang="en-US" sz="2400" u="sng"/>
              <a:t>loop-continuation-condition</a:t>
            </a:r>
            <a:r>
              <a:rPr lang="en-US" altLang="en-US" sz="2400"/>
              <a:t> in a </a:t>
            </a:r>
            <a:r>
              <a:rPr lang="en-US" altLang="en-US" sz="2400" u="sng"/>
              <a:t>for</a:t>
            </a:r>
            <a:r>
              <a:rPr lang="en-US" altLang="en-US" sz="2400"/>
              <a:t> loop is omitted, it is implicitly true. </a:t>
            </a:r>
          </a:p>
          <a:p>
            <a:pPr>
              <a:spcBef>
                <a:spcPct val="50000"/>
              </a:spcBef>
            </a:pPr>
            <a:r>
              <a:rPr lang="en-US" altLang="en-US" sz="2400"/>
              <a:t>Thus the statement given below in (A), which is an infinite loop, is correct. </a:t>
            </a:r>
          </a:p>
          <a:p>
            <a:pPr lvl="1">
              <a:spcBef>
                <a:spcPct val="50000"/>
              </a:spcBef>
            </a:pPr>
            <a:r>
              <a:rPr lang="en-US" altLang="en-US" sz="2000"/>
              <a:t>Nevertheless, it is recommended that you use the equivalent loop in (B) to avoid confusion:</a:t>
            </a:r>
          </a:p>
          <a:p>
            <a:pPr eaLnBrk="1" hangingPunct="1"/>
            <a:endParaRPr lang="en-US" altLang="en-US" sz="2400"/>
          </a:p>
        </p:txBody>
      </p:sp>
      <p:sp>
        <p:nvSpPr>
          <p:cNvPr id="65540" name="Rectangle 5"/>
          <p:cNvSpPr>
            <a:spLocks noChangeArrowheads="1"/>
          </p:cNvSpPr>
          <p:nvPr/>
        </p:nvSpPr>
        <p:spPr bwMode="auto">
          <a:xfrm>
            <a:off x="302418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aphicFrame>
        <p:nvGraphicFramePr>
          <p:cNvPr id="65541" name="Object 4"/>
          <p:cNvGraphicFramePr>
            <a:graphicFrameLocks noChangeAspect="1"/>
          </p:cNvGraphicFramePr>
          <p:nvPr/>
        </p:nvGraphicFramePr>
        <p:xfrm>
          <a:off x="304800" y="4572000"/>
          <a:ext cx="8458200" cy="1612900"/>
        </p:xfrm>
        <a:graphic>
          <a:graphicData uri="http://schemas.openxmlformats.org/presentationml/2006/ole">
            <mc:AlternateContent xmlns:mc="http://schemas.openxmlformats.org/markup-compatibility/2006">
              <mc:Choice xmlns:v="urn:schemas-microsoft-com:vml" Requires="v">
                <p:oleObj name="Picture" r:id="rId3" imgW="3219450" imgH="609600" progId="Word.Picture.8">
                  <p:embed/>
                </p:oleObj>
              </mc:Choice>
              <mc:Fallback>
                <p:oleObj name="Picture" r:id="rId3" imgW="3219450" imgH="609600" progId="Word.Picture.8">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572000"/>
                        <a:ext cx="845820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554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60A1F57-F302-4169-9268-3BEA616C6070}" type="slidenum">
              <a:rPr lang="en-US" altLang="en-US" sz="1400"/>
              <a:pPr eaLnBrk="1" hangingPunct="1">
                <a:spcBef>
                  <a:spcPct val="0"/>
                </a:spcBef>
                <a:buFontTx/>
                <a:buNone/>
              </a:pPr>
              <a:t>108</a:t>
            </a:fld>
            <a:endParaRPr lang="en-US" altLang="en-US" sz="1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lIns="92075" tIns="46038" rIns="92075" bIns="46038"/>
          <a:lstStyle/>
          <a:p>
            <a:pPr eaLnBrk="1" hangingPunct="1"/>
            <a:r>
              <a:rPr lang="en-US" altLang="en-US"/>
              <a:t>Using </a:t>
            </a:r>
            <a:r>
              <a:rPr lang="en-US" altLang="en-US">
                <a:latin typeface="Lucida Sans Typewriter" panose="020B0509030504030204" pitchFamily="49" charset="0"/>
              </a:rPr>
              <a:t>for</a:t>
            </a:r>
            <a:r>
              <a:rPr lang="en-US" altLang="en-US"/>
              <a:t> Loop</a:t>
            </a:r>
          </a:p>
        </p:txBody>
      </p:sp>
      <p:sp>
        <p:nvSpPr>
          <p:cNvPr id="66563" name="Rectangle 3"/>
          <p:cNvSpPr>
            <a:spLocks noGrp="1" noChangeArrowheads="1"/>
          </p:cNvSpPr>
          <p:nvPr>
            <p:ph type="body" idx="1"/>
          </p:nvPr>
        </p:nvSpPr>
        <p:spPr/>
        <p:txBody>
          <a:bodyPr lIns="92075" tIns="46038" rIns="92075" bIns="46038"/>
          <a:lstStyle/>
          <a:p>
            <a:pPr marL="0" indent="0" eaLnBrk="1" hangingPunct="1">
              <a:buFontTx/>
              <a:buNone/>
            </a:pPr>
            <a:r>
              <a:rPr lang="en-US" altLang="en-US" sz="2600">
                <a:cs typeface="Courier New" panose="02070309020205020404" pitchFamily="49" charset="0"/>
              </a:rPr>
              <a:t>Problem: </a:t>
            </a:r>
          </a:p>
          <a:p>
            <a:pPr marL="0" indent="0" algn="just" eaLnBrk="1" hangingPunct="1">
              <a:buFontTx/>
              <a:buNone/>
            </a:pPr>
            <a:r>
              <a:rPr lang="en-US" altLang="en-US" sz="2600">
                <a:cs typeface="Courier New" panose="02070309020205020404" pitchFamily="49" charset="0"/>
              </a:rPr>
              <a:t>Write a program that sums a series that starts with 0.01 and ends with 1.0. The numbers in the series will increment by 0.01, as follows: 0.01 + 0.02 + 0.03 and so on.</a:t>
            </a:r>
            <a:r>
              <a:rPr lang="en-US" altLang="en-US" sz="2600">
                <a:latin typeface="Courier New" panose="02070309020205020404" pitchFamily="49" charset="0"/>
                <a:cs typeface="Courier New" panose="02070309020205020404" pitchFamily="49" charset="0"/>
              </a:rPr>
              <a:t> </a:t>
            </a:r>
          </a:p>
        </p:txBody>
      </p:sp>
      <p:sp>
        <p:nvSpPr>
          <p:cNvPr id="6656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E6B8C940-5BA9-408C-9675-914DC59AD8DC}" type="slidenum">
              <a:rPr lang="en-US" altLang="en-US" sz="1400"/>
              <a:pPr eaLnBrk="1" hangingPunct="1">
                <a:spcBef>
                  <a:spcPct val="0"/>
                </a:spcBef>
                <a:buFontTx/>
                <a:buNone/>
              </a:pPr>
              <a:t>109</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8195" name="Rectangle 3"/>
          <p:cNvSpPr>
            <a:spLocks noGrp="1" noChangeArrowheads="1"/>
          </p:cNvSpPr>
          <p:nvPr>
            <p:ph type="body" idx="1"/>
          </p:nvPr>
        </p:nvSpPr>
        <p:spPr/>
        <p:txBody>
          <a:bodyPr lIns="92075" tIns="46038" rIns="92075" bIns="46038"/>
          <a:lstStyle/>
          <a:p>
            <a:pPr eaLnBrk="1" hangingPunct="1">
              <a:lnSpc>
                <a:spcPct val="90000"/>
              </a:lnSpc>
            </a:pPr>
            <a:r>
              <a:rPr lang="en-GB" altLang="en-US" sz="2400" dirty="0"/>
              <a:t>Do the loop body if the condition is true.</a:t>
            </a:r>
          </a:p>
          <a:p>
            <a:pPr eaLnBrk="1" hangingPunct="1">
              <a:lnSpc>
                <a:spcPct val="90000"/>
              </a:lnSpc>
            </a:pPr>
            <a:endParaRPr lang="en-GB" altLang="en-US" sz="2400" dirty="0"/>
          </a:p>
          <a:p>
            <a:pPr eaLnBrk="1" hangingPunct="1">
              <a:lnSpc>
                <a:spcPct val="90000"/>
              </a:lnSpc>
            </a:pPr>
            <a:r>
              <a:rPr lang="en-GB" altLang="en-US" sz="2400" dirty="0"/>
              <a:t>Example 1: </a:t>
            </a:r>
          </a:p>
          <a:p>
            <a:pPr lvl="1" eaLnBrk="1" hangingPunct="1">
              <a:lnSpc>
                <a:spcPct val="90000"/>
              </a:lnSpc>
            </a:pPr>
            <a:r>
              <a:rPr lang="en-US" altLang="en-US" sz="2400" dirty="0"/>
              <a:t>To print the numbers from 1 to 100.</a:t>
            </a:r>
          </a:p>
          <a:p>
            <a:pPr eaLnBrk="1" hangingPunct="1">
              <a:lnSpc>
                <a:spcPct val="90000"/>
              </a:lnSpc>
            </a:pPr>
            <a:endParaRPr lang="en-GB" altLang="en-US" sz="2400" dirty="0"/>
          </a:p>
          <a:p>
            <a:pPr lvl="1" eaLnBrk="1" hangingPunct="1">
              <a:lnSpc>
                <a:spcPct val="90000"/>
              </a:lnSpc>
            </a:pPr>
            <a:r>
              <a:rPr lang="en-GB" altLang="en-US" sz="2400" dirty="0"/>
              <a:t>Algorithm (pseudocode):</a:t>
            </a:r>
          </a:p>
          <a:p>
            <a:pPr lvl="2" eaLnBrk="1" hangingPunct="1">
              <a:lnSpc>
                <a:spcPct val="90000"/>
              </a:lnSpc>
            </a:pPr>
            <a:r>
              <a:rPr lang="en-GB" altLang="en-US" sz="2000" dirty="0"/>
              <a:t>Set the number = 1</a:t>
            </a:r>
          </a:p>
          <a:p>
            <a:pPr lvl="2" eaLnBrk="1" hangingPunct="1">
              <a:lnSpc>
                <a:spcPct val="90000"/>
              </a:lnSpc>
            </a:pPr>
            <a:r>
              <a:rPr lang="en-GB" altLang="en-US" sz="2000" dirty="0"/>
              <a:t>While (number &lt;= 100) repeat: </a:t>
            </a:r>
          </a:p>
          <a:p>
            <a:pPr lvl="3" eaLnBrk="1" hangingPunct="1">
              <a:lnSpc>
                <a:spcPct val="90000"/>
              </a:lnSpc>
            </a:pPr>
            <a:r>
              <a:rPr lang="en-GB" altLang="en-US" dirty="0"/>
              <a:t>Print number </a:t>
            </a:r>
          </a:p>
          <a:p>
            <a:pPr lvl="3" eaLnBrk="1" hangingPunct="1">
              <a:lnSpc>
                <a:spcPct val="90000"/>
              </a:lnSpc>
            </a:pPr>
            <a:r>
              <a:rPr lang="en-GB" altLang="en-US" dirty="0"/>
              <a:t>number = number + 1</a:t>
            </a:r>
          </a:p>
          <a:p>
            <a:pPr lvl="2" eaLnBrk="1" hangingPunct="1">
              <a:lnSpc>
                <a:spcPct val="90000"/>
              </a:lnSpc>
            </a:pPr>
            <a:r>
              <a:rPr lang="en-GB" altLang="en-US" sz="2000" dirty="0"/>
              <a:t>End While</a:t>
            </a:r>
          </a:p>
        </p:txBody>
      </p:sp>
      <p:sp>
        <p:nvSpPr>
          <p:cNvPr id="81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71740FA-FF82-4318-9133-A7EB5C961B6F}" type="slidenum">
              <a:rPr lang="en-US" altLang="en-US" sz="1400"/>
              <a:pPr eaLnBrk="1" hangingPunct="1">
                <a:spcBef>
                  <a:spcPct val="0"/>
                </a:spcBef>
                <a:buFontTx/>
                <a:buNone/>
              </a:pPr>
              <a:t>11</a:t>
            </a:fld>
            <a:endParaRPr lang="en-US" altLang="en-US" sz="1400"/>
          </a:p>
        </p:txBody>
      </p:sp>
      <p:grpSp>
        <p:nvGrpSpPr>
          <p:cNvPr id="8197" name="Group 45"/>
          <p:cNvGrpSpPr>
            <a:grpSpLocks/>
          </p:cNvGrpSpPr>
          <p:nvPr/>
        </p:nvGrpSpPr>
        <p:grpSpPr bwMode="auto">
          <a:xfrm>
            <a:off x="6019800" y="2438400"/>
            <a:ext cx="2743200" cy="4111625"/>
            <a:chOff x="6019800" y="2438400"/>
            <a:chExt cx="2743200" cy="4111752"/>
          </a:xfrm>
        </p:grpSpPr>
        <p:sp>
          <p:nvSpPr>
            <p:cNvPr id="6" name="Flowchart: Terminator 5"/>
            <p:cNvSpPr/>
            <p:nvPr/>
          </p:nvSpPr>
          <p:spPr>
            <a:xfrm>
              <a:off x="6934200" y="2438400"/>
              <a:ext cx="844550" cy="280997"/>
            </a:xfrm>
            <a:prstGeom prst="flowChartTerminator">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Start</a:t>
              </a:r>
            </a:p>
          </p:txBody>
        </p:sp>
        <p:sp>
          <p:nvSpPr>
            <p:cNvPr id="7" name="Flowchart: Process 6"/>
            <p:cNvSpPr/>
            <p:nvPr/>
          </p:nvSpPr>
          <p:spPr>
            <a:xfrm>
              <a:off x="6653213" y="3005156"/>
              <a:ext cx="1406525" cy="355611"/>
            </a:xfrm>
            <a:prstGeom prst="flowChartProcess">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number = 1</a:t>
              </a:r>
            </a:p>
          </p:txBody>
        </p:sp>
        <p:sp>
          <p:nvSpPr>
            <p:cNvPr id="8" name="Flowchart: Decision 7"/>
            <p:cNvSpPr/>
            <p:nvPr/>
          </p:nvSpPr>
          <p:spPr>
            <a:xfrm>
              <a:off x="6300788" y="3714789"/>
              <a:ext cx="2109787" cy="639783"/>
            </a:xfrm>
            <a:prstGeom prst="flowChartDecision">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number &lt;= 100</a:t>
              </a:r>
            </a:p>
          </p:txBody>
        </p:sp>
        <p:sp>
          <p:nvSpPr>
            <p:cNvPr id="9" name="Flowchart: Data 8"/>
            <p:cNvSpPr/>
            <p:nvPr/>
          </p:nvSpPr>
          <p:spPr>
            <a:xfrm>
              <a:off x="6161088" y="4708595"/>
              <a:ext cx="2390775" cy="425463"/>
            </a:xfrm>
            <a:prstGeom prst="flowChartInputOutpu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Print number</a:t>
              </a:r>
            </a:p>
          </p:txBody>
        </p:sp>
        <p:sp>
          <p:nvSpPr>
            <p:cNvPr id="10" name="Flowchart: Terminator 9"/>
            <p:cNvSpPr/>
            <p:nvPr/>
          </p:nvSpPr>
          <p:spPr>
            <a:xfrm>
              <a:off x="6934200" y="6269156"/>
              <a:ext cx="844550" cy="280996"/>
            </a:xfrm>
            <a:prstGeom prst="flowChartTerminator">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End </a:t>
              </a:r>
            </a:p>
          </p:txBody>
        </p:sp>
        <p:cxnSp>
          <p:nvCxnSpPr>
            <p:cNvPr id="11" name="Straight Arrow Connector 10"/>
            <p:cNvCxnSpPr>
              <a:stCxn id="6" idx="2"/>
              <a:endCxn id="7" idx="0"/>
            </p:cNvCxnSpPr>
            <p:nvPr/>
          </p:nvCxnSpPr>
          <p:spPr>
            <a:xfrm>
              <a:off x="7356475" y="2719397"/>
              <a:ext cx="0" cy="285759"/>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7" idx="2"/>
              <a:endCxn id="8" idx="0"/>
            </p:cNvCxnSpPr>
            <p:nvPr/>
          </p:nvCxnSpPr>
          <p:spPr>
            <a:xfrm>
              <a:off x="7356475" y="3360766"/>
              <a:ext cx="0" cy="35402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8" idx="2"/>
              <a:endCxn id="9" idx="1"/>
            </p:cNvCxnSpPr>
            <p:nvPr/>
          </p:nvCxnSpPr>
          <p:spPr>
            <a:xfrm>
              <a:off x="7356475" y="4354572"/>
              <a:ext cx="0" cy="35402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9" idx="4"/>
              <a:endCxn id="15" idx="0"/>
            </p:cNvCxnSpPr>
            <p:nvPr/>
          </p:nvCxnSpPr>
          <p:spPr>
            <a:xfrm>
              <a:off x="7356475" y="5134058"/>
              <a:ext cx="0" cy="212732"/>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Flowchart: Process 14"/>
            <p:cNvSpPr/>
            <p:nvPr/>
          </p:nvSpPr>
          <p:spPr>
            <a:xfrm>
              <a:off x="6161088" y="5346790"/>
              <a:ext cx="2390775" cy="355611"/>
            </a:xfrm>
            <a:prstGeom prst="flowChartProcess">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dirty="0">
                  <a:solidFill>
                    <a:schemeClr val="tx1"/>
                  </a:solidFill>
                </a:rPr>
                <a:t>number = number + 1</a:t>
              </a:r>
            </a:p>
          </p:txBody>
        </p:sp>
        <p:cxnSp>
          <p:nvCxnSpPr>
            <p:cNvPr id="17" name="Straight Connector 16"/>
            <p:cNvCxnSpPr/>
            <p:nvPr/>
          </p:nvCxnSpPr>
          <p:spPr>
            <a:xfrm flipV="1">
              <a:off x="7391400" y="5943708"/>
              <a:ext cx="13716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8763000" y="3502058"/>
              <a:ext cx="0" cy="24416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7356475" y="3502058"/>
              <a:ext cx="140652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019800" y="3998961"/>
              <a:ext cx="0" cy="240196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0" idx="1"/>
            </p:cNvCxnSpPr>
            <p:nvPr/>
          </p:nvCxnSpPr>
          <p:spPr>
            <a:xfrm>
              <a:off x="6019800" y="6400922"/>
              <a:ext cx="914400" cy="952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3998961"/>
              <a:ext cx="280988"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8214" name="TextBox 22"/>
            <p:cNvSpPr txBox="1">
              <a:spLocks noChangeArrowheads="1"/>
            </p:cNvSpPr>
            <p:nvPr/>
          </p:nvSpPr>
          <p:spPr bwMode="auto">
            <a:xfrm>
              <a:off x="7356230" y="4353812"/>
              <a:ext cx="3209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Y</a:t>
              </a:r>
            </a:p>
          </p:txBody>
        </p:sp>
        <p:sp>
          <p:nvSpPr>
            <p:cNvPr id="8215" name="TextBox 23"/>
            <p:cNvSpPr txBox="1">
              <a:spLocks noChangeArrowheads="1"/>
            </p:cNvSpPr>
            <p:nvPr/>
          </p:nvSpPr>
          <p:spPr bwMode="auto">
            <a:xfrm>
              <a:off x="6019800" y="3644400"/>
              <a:ext cx="338459" cy="343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N</a:t>
              </a:r>
            </a:p>
          </p:txBody>
        </p:sp>
        <p:cxnSp>
          <p:nvCxnSpPr>
            <p:cNvPr id="8216" name="Straight Connector 40"/>
            <p:cNvCxnSpPr>
              <a:cxnSpLocks noChangeShapeType="1"/>
            </p:cNvCxnSpPr>
            <p:nvPr/>
          </p:nvCxnSpPr>
          <p:spPr bwMode="auto">
            <a:xfrm>
              <a:off x="7391400" y="5715000"/>
              <a:ext cx="0" cy="228600"/>
            </a:xfrm>
            <a:prstGeom prst="line">
              <a:avLst/>
            </a:prstGeom>
            <a:noFill/>
            <a:ln w="12700" algn="ctr">
              <a:solidFill>
                <a:srgbClr val="0070C0"/>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noFill/>
                </a14:hiddenFill>
              </a:ext>
            </a:extLst>
          </p:spPr>
        </p:cxnSp>
      </p:gr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body" idx="4294967295"/>
          </p:nvPr>
        </p:nvSpPr>
        <p:spPr>
          <a:xfrm>
            <a:off x="685800" y="1066800"/>
            <a:ext cx="8229600" cy="5486400"/>
          </a:xfrm>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a:t>
            </a:r>
            <a:r>
              <a:rPr lang="en-US" altLang="en-US" sz="2000" dirty="0" err="1">
                <a:latin typeface="Lucida Sans Typewriter" panose="020B0509030504030204" pitchFamily="49" charset="0"/>
              </a:rPr>
              <a:t>ForLoopExample</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double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double sum = 0.0;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for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 = 0.01;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 &lt;= 1.0;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 =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 + 0.01)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a:t>
            </a:r>
            <a:r>
              <a:rPr lang="en-US" altLang="en-US" sz="2000" dirty="0" err="1">
                <a:latin typeface="Lucida Sans Typewriter" panose="020B0509030504030204" pitchFamily="49" charset="0"/>
              </a:rPr>
              <a:t>i</a:t>
            </a:r>
            <a:r>
              <a:rPr lang="en-US" altLang="en-US" sz="2000" dirty="0">
                <a:latin typeface="Lucida Sans Typewriter" panose="020B0509030504030204" pitchFamily="49" charset="0"/>
              </a:rPr>
              <a:t>;</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 (“The  sum is “ + sum);</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startAt="7"/>
            </a:pPr>
            <a:endParaRPr lang="en-US" altLang="en-US" sz="2000" dirty="0">
              <a:latin typeface="Lucida Sans Typewriter" panose="020B0509030504030204" pitchFamily="49" charset="0"/>
            </a:endParaRPr>
          </a:p>
        </p:txBody>
      </p:sp>
      <p:sp>
        <p:nvSpPr>
          <p:cNvPr id="6758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5B470145-9398-42CA-9113-4DAD5BFDFC16}" type="slidenum">
              <a:rPr lang="en-US" altLang="en-US" sz="1400"/>
              <a:pPr eaLnBrk="1" hangingPunct="1">
                <a:spcBef>
                  <a:spcPct val="0"/>
                </a:spcBef>
                <a:buFontTx/>
                <a:buNone/>
              </a:pPr>
              <a:t>110</a:t>
            </a:fld>
            <a:endParaRPr lang="en-US" altLang="en-US" sz="140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lIns="92075" tIns="46038" rIns="92075" bIns="46038"/>
          <a:lstStyle/>
          <a:p>
            <a:pPr eaLnBrk="1" hangingPunct="1"/>
            <a:r>
              <a:rPr lang="en-US" altLang="en-US"/>
              <a:t>Exercises</a:t>
            </a:r>
          </a:p>
        </p:txBody>
      </p:sp>
      <p:sp>
        <p:nvSpPr>
          <p:cNvPr id="68611" name="Rectangle 3"/>
          <p:cNvSpPr>
            <a:spLocks noGrp="1" noChangeArrowheads="1"/>
          </p:cNvSpPr>
          <p:nvPr>
            <p:ph type="body" idx="1"/>
          </p:nvPr>
        </p:nvSpPr>
        <p:spPr/>
        <p:txBody>
          <a:bodyPr lIns="92075" tIns="46038" rIns="92075" bIns="46038"/>
          <a:lstStyle/>
          <a:p>
            <a:pPr marL="514350" indent="-514350" eaLnBrk="1" hangingPunct="1">
              <a:buFontTx/>
              <a:buAutoNum type="arabicPeriod"/>
            </a:pPr>
            <a:r>
              <a:rPr lang="en-US" altLang="en-US"/>
              <a:t>Write a </a:t>
            </a:r>
            <a:r>
              <a:rPr lang="en-US" altLang="en-US" b="1"/>
              <a:t>for</a:t>
            </a:r>
            <a:r>
              <a:rPr lang="en-US" altLang="en-US"/>
              <a:t> loop that prints the numbers from 1 to 100.</a:t>
            </a:r>
          </a:p>
          <a:p>
            <a:pPr marL="514350" indent="-514350" eaLnBrk="1" hangingPunct="1">
              <a:buFontTx/>
              <a:buAutoNum type="arabicPeriod"/>
            </a:pPr>
            <a:endParaRPr lang="en-US" altLang="en-US"/>
          </a:p>
          <a:p>
            <a:pPr marL="514350" indent="-514350" eaLnBrk="1" hangingPunct="1">
              <a:buFontTx/>
              <a:buAutoNum type="arabicPeriod"/>
            </a:pPr>
            <a:r>
              <a:rPr lang="en-US" altLang="en-US"/>
              <a:t>Write a </a:t>
            </a:r>
            <a:r>
              <a:rPr lang="en-US" altLang="en-US" b="1"/>
              <a:t>for</a:t>
            </a:r>
            <a:r>
              <a:rPr lang="en-US" altLang="en-US"/>
              <a:t> loop to get the sum of 1 to 100 integer numbers ( 1+2+3+..+100)</a:t>
            </a:r>
          </a:p>
          <a:p>
            <a:pPr marL="514350" indent="-514350" eaLnBrk="1" hangingPunct="1">
              <a:buFontTx/>
              <a:buNone/>
            </a:pPr>
            <a:endParaRPr lang="en-US" altLang="en-US"/>
          </a:p>
        </p:txBody>
      </p:sp>
      <p:sp>
        <p:nvSpPr>
          <p:cNvPr id="6861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96B2A28-FC16-4BA3-9D7E-7B421396C1AC}" type="slidenum">
              <a:rPr lang="en-US" altLang="en-US" sz="1400"/>
              <a:pPr eaLnBrk="1" hangingPunct="1">
                <a:spcBef>
                  <a:spcPct val="0"/>
                </a:spcBef>
                <a:buFontTx/>
                <a:buNone/>
              </a:pPr>
              <a:t>111</a:t>
            </a:fld>
            <a:endParaRPr lang="en-US" altLang="en-US" sz="140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F453C3C9-1969-2401-72AE-FE7BEC96776A}"/>
              </a:ext>
            </a:extLst>
          </p:cNvPr>
          <p:cNvSpPr>
            <a:spLocks noGrp="1" noChangeArrowheads="1"/>
          </p:cNvSpPr>
          <p:nvPr>
            <p:ph type="title"/>
          </p:nvPr>
        </p:nvSpPr>
        <p:spPr/>
        <p:txBody>
          <a:bodyPr lIns="92075" tIns="46038" rIns="92075" bIns="46038"/>
          <a:lstStyle/>
          <a:p>
            <a:pPr eaLnBrk="1" hangingPunct="1"/>
            <a:r>
              <a:rPr lang="en-US" altLang="en-US"/>
              <a:t>Examples using </a:t>
            </a:r>
            <a:r>
              <a:rPr lang="en-US" altLang="en-US" b="1">
                <a:latin typeface="Courier New" panose="02070309020205020404" pitchFamily="49" charset="0"/>
                <a:cs typeface="Courier New" panose="02070309020205020404" pitchFamily="49" charset="0"/>
              </a:rPr>
              <a:t>for</a:t>
            </a:r>
            <a:r>
              <a:rPr lang="en-US" altLang="en-US"/>
              <a:t> Loops</a:t>
            </a:r>
            <a:endParaRPr lang="en-US" altLang="en-US" sz="3600"/>
          </a:p>
        </p:txBody>
      </p:sp>
      <p:sp>
        <p:nvSpPr>
          <p:cNvPr id="49154" name="Rectangle 3">
            <a:extLst>
              <a:ext uri="{FF2B5EF4-FFF2-40B4-BE49-F238E27FC236}">
                <a16:creationId xmlns:a16="http://schemas.microsoft.com/office/drawing/2014/main" id="{2481562D-60EF-6301-7F8E-7F081472ECCD}"/>
              </a:ext>
            </a:extLst>
          </p:cNvPr>
          <p:cNvSpPr>
            <a:spLocks noGrp="1" noChangeArrowheads="1"/>
          </p:cNvSpPr>
          <p:nvPr>
            <p:ph type="body" idx="1"/>
          </p:nvPr>
        </p:nvSpPr>
        <p:spPr>
          <a:xfrm>
            <a:off x="457200" y="1874838"/>
            <a:ext cx="8229600" cy="4525962"/>
          </a:xfrm>
        </p:spPr>
        <p:txBody>
          <a:bodyPr lIns="92075" tIns="46038" rIns="92075" bIns="46038"/>
          <a:lstStyle/>
          <a:p>
            <a:pPr marL="514350" indent="-514350" eaLnBrk="1" hangingPunct="1">
              <a:buFontTx/>
              <a:buAutoNum type="arabicPeriod"/>
              <a:defRPr/>
            </a:pPr>
            <a:r>
              <a:rPr lang="en-GB" altLang="en-US" sz="2400" dirty="0"/>
              <a:t>Draw a flowchart that reads 100 random integer numbers. </a:t>
            </a:r>
            <a:endParaRPr lang="en-US" altLang="en-US" sz="2400" dirty="0"/>
          </a:p>
          <a:p>
            <a:pPr marL="514350" indent="-514350" eaLnBrk="1" hangingPunct="1">
              <a:buFontTx/>
              <a:buAutoNum type="arabicPeriod"/>
              <a:defRPr/>
            </a:pPr>
            <a:endParaRPr lang="en-GB" altLang="en-US" sz="2400" dirty="0"/>
          </a:p>
          <a:p>
            <a:pPr marL="514350" indent="-514350" eaLnBrk="1" hangingPunct="1">
              <a:buFontTx/>
              <a:buAutoNum type="arabicPeriod"/>
              <a:defRPr/>
            </a:pPr>
            <a:r>
              <a:rPr lang="en-GB" altLang="en-US" sz="2400" dirty="0"/>
              <a:t>Write a pseudocode that finds the smallest of 100 integer numbers. </a:t>
            </a:r>
          </a:p>
          <a:p>
            <a:pPr marL="514350" indent="-514350" eaLnBrk="1" hangingPunct="1">
              <a:buFontTx/>
              <a:buAutoNum type="arabicPeriod"/>
              <a:defRPr/>
            </a:pPr>
            <a:endParaRPr lang="en-GB" altLang="en-US" sz="2400" dirty="0"/>
          </a:p>
          <a:p>
            <a:pPr marL="514350" indent="-514350" eaLnBrk="1" hangingPunct="1">
              <a:buFontTx/>
              <a:buAutoNum type="arabicPeriod"/>
              <a:defRPr/>
            </a:pPr>
            <a:r>
              <a:rPr lang="en-US" altLang="en-US" sz="2400" dirty="0">
                <a:cs typeface="Courier New" panose="02070309020205020404" pitchFamily="49" charset="0"/>
              </a:rPr>
              <a:t>Write a program that reads and calculates the sum of an unspecified number of integers. The input 0 signifies the end of the input.</a:t>
            </a:r>
            <a:endParaRPr lang="en-US" altLang="en-US" sz="2400" dirty="0">
              <a:cs typeface="Times New Roman" panose="02020603050405020304" pitchFamily="18" charset="0"/>
            </a:endParaRPr>
          </a:p>
          <a:p>
            <a:pPr marL="0" indent="0" eaLnBrk="1" hangingPunct="1">
              <a:buFontTx/>
              <a:buNone/>
              <a:defRPr/>
            </a:pPr>
            <a:endParaRPr lang="en-GB" altLang="en-US" sz="2400" dirty="0"/>
          </a:p>
          <a:p>
            <a:pPr marL="514350" indent="-514350" eaLnBrk="1" hangingPunct="1">
              <a:buFontTx/>
              <a:buAutoNum type="arabicPeriod"/>
              <a:defRPr/>
            </a:pPr>
            <a:endParaRPr lang="en-US" altLang="en-US" sz="2400" dirty="0"/>
          </a:p>
        </p:txBody>
      </p:sp>
      <p:sp>
        <p:nvSpPr>
          <p:cNvPr id="86019" name="Slide Number Placeholder 4">
            <a:extLst>
              <a:ext uri="{FF2B5EF4-FFF2-40B4-BE49-F238E27FC236}">
                <a16:creationId xmlns:a16="http://schemas.microsoft.com/office/drawing/2014/main" id="{E57B278B-3759-F239-3399-FB9AEA9B8C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27156E0-A741-4914-A786-D2EEDDD40240}" type="slidenum">
              <a:rPr lang="en-US" altLang="en-US" sz="1400" smtClean="0"/>
              <a:pPr>
                <a:spcBef>
                  <a:spcPct val="0"/>
                </a:spcBef>
                <a:buFontTx/>
                <a:buNone/>
              </a:pPr>
              <a:t>112</a:t>
            </a:fld>
            <a:endParaRPr lang="en-US" altLang="en-US" sz="140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lIns="92075" tIns="46038" rIns="92075" bIns="46038"/>
          <a:lstStyle/>
          <a:p>
            <a:pPr eaLnBrk="1" hangingPunct="1"/>
            <a:r>
              <a:rPr lang="en-US" altLang="en-US"/>
              <a:t>Exercises</a:t>
            </a:r>
          </a:p>
        </p:txBody>
      </p:sp>
      <p:sp>
        <p:nvSpPr>
          <p:cNvPr id="69635" name="Rectangle 3"/>
          <p:cNvSpPr>
            <a:spLocks noGrp="1" noChangeArrowheads="1"/>
          </p:cNvSpPr>
          <p:nvPr>
            <p:ph type="body" idx="1"/>
          </p:nvPr>
        </p:nvSpPr>
        <p:spPr/>
        <p:txBody>
          <a:bodyPr lIns="92075" tIns="46038" rIns="92075" bIns="46038"/>
          <a:lstStyle/>
          <a:p>
            <a:pPr marL="514350" indent="-514350" eaLnBrk="1" hangingPunct="1">
              <a:buFontTx/>
              <a:buAutoNum type="arabicPeriod"/>
            </a:pPr>
            <a:r>
              <a:rPr lang="en-US" altLang="en-US" sz="2800"/>
              <a:t>Write a </a:t>
            </a:r>
            <a:r>
              <a:rPr lang="en-US" altLang="en-US" sz="2800" b="1"/>
              <a:t>while </a:t>
            </a:r>
            <a:r>
              <a:rPr lang="en-US" altLang="en-US" sz="2800"/>
              <a:t>loop that prints odd numbers from 1 to 10.</a:t>
            </a:r>
          </a:p>
          <a:p>
            <a:pPr marL="514350" indent="-514350" eaLnBrk="1" hangingPunct="1">
              <a:buFontTx/>
              <a:buAutoNum type="arabicPeriod"/>
            </a:pPr>
            <a:endParaRPr lang="en-US" altLang="en-US" sz="2800"/>
          </a:p>
          <a:p>
            <a:pPr marL="514350" indent="-514350" eaLnBrk="1" hangingPunct="1">
              <a:buFontTx/>
              <a:buAutoNum type="arabicPeriod"/>
            </a:pPr>
            <a:r>
              <a:rPr lang="en-US" altLang="en-US" sz="2800"/>
              <a:t>Rewrite the above code using a </a:t>
            </a:r>
            <a:r>
              <a:rPr lang="en-US" altLang="en-US" sz="2800" b="1"/>
              <a:t>do-while </a:t>
            </a:r>
            <a:r>
              <a:rPr lang="en-US" altLang="en-US" sz="2800"/>
              <a:t>loop.</a:t>
            </a:r>
          </a:p>
          <a:p>
            <a:pPr marL="514350" indent="-514350" eaLnBrk="1" hangingPunct="1">
              <a:buFontTx/>
              <a:buAutoNum type="arabicPeriod"/>
            </a:pPr>
            <a:endParaRPr lang="en-US" altLang="en-US" sz="2800"/>
          </a:p>
          <a:p>
            <a:pPr marL="514350" indent="-514350" eaLnBrk="1" hangingPunct="1">
              <a:buFontTx/>
              <a:buAutoNum type="arabicPeriod"/>
            </a:pPr>
            <a:r>
              <a:rPr lang="en-US" altLang="en-US" sz="2800"/>
              <a:t>Rewrite the above code using a </a:t>
            </a:r>
            <a:r>
              <a:rPr lang="en-US" altLang="en-US" sz="2800" b="1"/>
              <a:t>for</a:t>
            </a:r>
            <a:r>
              <a:rPr lang="en-US" altLang="en-US" sz="2800"/>
              <a:t> loop.</a:t>
            </a:r>
          </a:p>
          <a:p>
            <a:pPr marL="514350" indent="-514350" eaLnBrk="1" hangingPunct="1">
              <a:buFontTx/>
              <a:buAutoNum type="arabicPeriod"/>
            </a:pPr>
            <a:endParaRPr lang="en-US" altLang="en-US" sz="2800"/>
          </a:p>
        </p:txBody>
      </p:sp>
      <p:sp>
        <p:nvSpPr>
          <p:cNvPr id="6963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8548064-516E-4659-B04B-7CF11B726D2D}" type="slidenum">
              <a:rPr lang="en-US" altLang="en-US" sz="1400"/>
              <a:pPr eaLnBrk="1" hangingPunct="1">
                <a:spcBef>
                  <a:spcPct val="0"/>
                </a:spcBef>
                <a:buFontTx/>
                <a:buNone/>
              </a:pPr>
              <a:t>113</a:t>
            </a:fld>
            <a:endParaRPr lang="en-US" altLang="en-US" sz="140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F81E-D526-02AF-D1A3-CCD504AA0E37}"/>
              </a:ext>
            </a:extLst>
          </p:cNvPr>
          <p:cNvSpPr>
            <a:spLocks noGrp="1"/>
          </p:cNvSpPr>
          <p:nvPr>
            <p:ph type="title"/>
          </p:nvPr>
        </p:nvSpPr>
        <p:spPr/>
        <p:txBody>
          <a:bodyPr/>
          <a:lstStyle/>
          <a:p>
            <a:r>
              <a:rPr lang="en-US" dirty="0"/>
              <a:t>Nested loop</a:t>
            </a:r>
            <a:endParaRPr lang="en-MY" dirty="0"/>
          </a:p>
        </p:txBody>
      </p:sp>
      <p:sp>
        <p:nvSpPr>
          <p:cNvPr id="3" name="Text Placeholder 2">
            <a:extLst>
              <a:ext uri="{FF2B5EF4-FFF2-40B4-BE49-F238E27FC236}">
                <a16:creationId xmlns:a16="http://schemas.microsoft.com/office/drawing/2014/main" id="{1773B607-A866-5199-DF2C-A0D1D562ECF7}"/>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id="{CD69E3CA-E1D1-262A-BD6D-0C4A17773B9D}"/>
              </a:ext>
            </a:extLst>
          </p:cNvPr>
          <p:cNvSpPr>
            <a:spLocks noGrp="1"/>
          </p:cNvSpPr>
          <p:nvPr>
            <p:ph type="sldNum" sz="quarter" idx="12"/>
          </p:nvPr>
        </p:nvSpPr>
        <p:spPr/>
        <p:txBody>
          <a:bodyPr/>
          <a:lstStyle/>
          <a:p>
            <a:fld id="{0E784F50-B96F-49E2-BDAB-027C53A705CA}" type="slidenum">
              <a:rPr lang="en-US" altLang="en-US" smtClean="0"/>
              <a:pPr/>
              <a:t>114</a:t>
            </a:fld>
            <a:endParaRPr lang="en-US" altLang="en-US"/>
          </a:p>
        </p:txBody>
      </p:sp>
    </p:spTree>
    <p:extLst>
      <p:ext uri="{BB962C8B-B14F-4D97-AF65-F5344CB8AC3E}">
        <p14:creationId xmlns:p14="http://schemas.microsoft.com/office/powerpoint/2010/main" val="53328038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NESTED LOOP</a:t>
            </a:r>
          </a:p>
        </p:txBody>
      </p:sp>
      <p:pic>
        <p:nvPicPr>
          <p:cNvPr id="706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81125"/>
            <a:ext cx="609600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B1D55FA6-79D3-4D8C-A72E-8B7CE67C6C9A}" type="slidenum">
              <a:rPr lang="en-US" altLang="en-US" sz="1400"/>
              <a:pPr eaLnBrk="1" hangingPunct="1">
                <a:spcBef>
                  <a:spcPct val="0"/>
                </a:spcBef>
                <a:buFontTx/>
                <a:buNone/>
              </a:pPr>
              <a:t>115</a:t>
            </a:fld>
            <a:endParaRPr lang="en-US" altLang="en-US" sz="1400"/>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NESTED LOOP</a:t>
            </a:r>
          </a:p>
        </p:txBody>
      </p:sp>
      <p:pic>
        <p:nvPicPr>
          <p:cNvPr id="716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508125"/>
            <a:ext cx="7467600" cy="519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2E73675-5A35-42E9-BF97-C90C48098475}" type="slidenum">
              <a:rPr lang="en-US" altLang="en-US" sz="1400"/>
              <a:pPr eaLnBrk="1" hangingPunct="1">
                <a:spcBef>
                  <a:spcPct val="0"/>
                </a:spcBef>
                <a:buFontTx/>
                <a:buNone/>
              </a:pPr>
              <a:t>116</a:t>
            </a:fld>
            <a:endParaRPr lang="en-US" altLang="en-US" sz="1400"/>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r>
              <a:rPr lang="en-US" altLang="en-US"/>
              <a:t>Example</a:t>
            </a:r>
            <a:endParaRPr lang="ms-MY" altLang="en-US"/>
          </a:p>
        </p:txBody>
      </p:sp>
      <p:sp>
        <p:nvSpPr>
          <p:cNvPr id="72707" name="Content Placeholder 3"/>
          <p:cNvSpPr>
            <a:spLocks noGrp="1"/>
          </p:cNvSpPr>
          <p:nvPr>
            <p:ph idx="1"/>
          </p:nvPr>
        </p:nvSpPr>
        <p:spPr>
          <a:xfrm>
            <a:off x="457200" y="1600200"/>
            <a:ext cx="8229600" cy="3657600"/>
          </a:xfrm>
        </p:spPr>
        <p:txBody>
          <a:bodyPr/>
          <a:lstStyle/>
          <a:p>
            <a:pPr>
              <a:buFontTx/>
              <a:buNone/>
            </a:pPr>
            <a:r>
              <a:rPr lang="en-US" altLang="en-US" sz="2000">
                <a:latin typeface="Lucida Sans Typewriter" panose="020B0509030504030204" pitchFamily="49" charset="0"/>
              </a:rPr>
              <a:t>for (int x = 1; x &lt;= 5; x++){</a:t>
            </a:r>
          </a:p>
          <a:p>
            <a:pPr>
              <a:buFontTx/>
              <a:buNone/>
            </a:pPr>
            <a:r>
              <a:rPr lang="en-US" altLang="en-US" sz="2000">
                <a:latin typeface="Lucida Sans Typewriter" panose="020B0509030504030204" pitchFamily="49" charset="0"/>
              </a:rPr>
              <a:t>	int y = 10;</a:t>
            </a:r>
          </a:p>
          <a:p>
            <a:pPr>
              <a:buFontTx/>
              <a:buNone/>
            </a:pPr>
            <a:r>
              <a:rPr lang="en-US" altLang="en-US" sz="2000">
                <a:latin typeface="Lucida Sans Typewriter" panose="020B0509030504030204" pitchFamily="49" charset="0"/>
              </a:rPr>
              <a:t>	while (y &gt;= 0) {</a:t>
            </a:r>
          </a:p>
          <a:p>
            <a:pPr>
              <a:buFontTx/>
              <a:buNone/>
            </a:pPr>
            <a:r>
              <a:rPr lang="en-US" altLang="en-US" sz="2000">
                <a:latin typeface="Lucida Sans Typewriter" panose="020B0509030504030204" pitchFamily="49" charset="0"/>
              </a:rPr>
              <a:t>		System.out.println (x + “\t” + y);</a:t>
            </a:r>
          </a:p>
          <a:p>
            <a:pPr>
              <a:buFontTx/>
              <a:buNone/>
            </a:pPr>
            <a:r>
              <a:rPr lang="en-US" altLang="en-US" sz="2000">
                <a:latin typeface="Lucida Sans Typewriter" panose="020B0509030504030204" pitchFamily="49" charset="0"/>
              </a:rPr>
              <a:t>		y -= 2;</a:t>
            </a:r>
          </a:p>
          <a:p>
            <a:pPr>
              <a:buFontTx/>
              <a:buNone/>
            </a:pPr>
            <a:r>
              <a:rPr lang="en-US" altLang="en-US" sz="2000">
                <a:latin typeface="Lucida Sans Typewriter" panose="020B0509030504030204" pitchFamily="49" charset="0"/>
              </a:rPr>
              <a:t>	}</a:t>
            </a:r>
          </a:p>
          <a:p>
            <a:pPr>
              <a:buFontTx/>
              <a:buNone/>
            </a:pPr>
            <a:r>
              <a:rPr lang="en-US" altLang="en-US" sz="2000">
                <a:latin typeface="Lucida Sans Typewriter" panose="020B0509030504030204" pitchFamily="49" charset="0"/>
              </a:rPr>
              <a:t>	System.out.println (“-----”);</a:t>
            </a:r>
          </a:p>
          <a:p>
            <a:pPr>
              <a:buFontTx/>
              <a:buNone/>
            </a:pPr>
            <a:r>
              <a:rPr lang="en-US" altLang="en-US" sz="2000">
                <a:latin typeface="Lucida Sans Typewriter" panose="020B0509030504030204" pitchFamily="49" charset="0"/>
              </a:rPr>
              <a:t>}</a:t>
            </a:r>
          </a:p>
          <a:p>
            <a:pPr>
              <a:buFontTx/>
              <a:buNone/>
            </a:pPr>
            <a:r>
              <a:rPr lang="en-US" altLang="en-US" sz="2000">
                <a:latin typeface="Lucida Sans Typewriter" panose="020B0509030504030204" pitchFamily="49" charset="0"/>
              </a:rPr>
              <a:t>System.out.println (“*****”);</a:t>
            </a:r>
            <a:endParaRPr lang="ms-MY" altLang="en-US" sz="2000">
              <a:latin typeface="Lucida Sans Typewriter" panose="020B0509030504030204" pitchFamily="49" charset="0"/>
            </a:endParaRPr>
          </a:p>
        </p:txBody>
      </p:sp>
      <p:sp>
        <p:nvSpPr>
          <p:cNvPr id="72708"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05F0305-0ACC-439F-9186-804C5A8D367C}" type="slidenum">
              <a:rPr lang="en-US" altLang="en-US" sz="1400"/>
              <a:pPr eaLnBrk="1" hangingPunct="1">
                <a:spcBef>
                  <a:spcPct val="0"/>
                </a:spcBef>
                <a:buFontTx/>
                <a:buNone/>
              </a:pPr>
              <a:t>117</a:t>
            </a:fld>
            <a:endParaRPr lang="en-US" altLang="en-US" sz="1400"/>
          </a:p>
        </p:txBody>
      </p:sp>
      <p:sp>
        <p:nvSpPr>
          <p:cNvPr id="72709" name="TextBox 1"/>
          <p:cNvSpPr txBox="1">
            <a:spLocks noChangeArrowheads="1"/>
          </p:cNvSpPr>
          <p:nvPr/>
        </p:nvSpPr>
        <p:spPr bwMode="auto">
          <a:xfrm>
            <a:off x="457200" y="5408613"/>
            <a:ext cx="12795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Output?</a:t>
            </a:r>
            <a:endParaRPr lang="en-MY" altLang="en-US" sz="2400"/>
          </a:p>
        </p:txBody>
      </p:sp>
      <p:grpSp>
        <p:nvGrpSpPr>
          <p:cNvPr id="2" name="Group 1"/>
          <p:cNvGrpSpPr>
            <a:grpSpLocks/>
          </p:cNvGrpSpPr>
          <p:nvPr/>
        </p:nvGrpSpPr>
        <p:grpSpPr bwMode="auto">
          <a:xfrm>
            <a:off x="338138" y="1790700"/>
            <a:ext cx="530225" cy="2597150"/>
            <a:chOff x="337584" y="1790700"/>
            <a:chExt cx="530742" cy="2596816"/>
          </a:xfrm>
        </p:grpSpPr>
        <p:sp>
          <p:nvSpPr>
            <p:cNvPr id="72711" name="Left Bracket 9"/>
            <p:cNvSpPr>
              <a:spLocks/>
            </p:cNvSpPr>
            <p:nvPr/>
          </p:nvSpPr>
          <p:spPr bwMode="auto">
            <a:xfrm>
              <a:off x="715926" y="2514600"/>
              <a:ext cx="152400" cy="1143000"/>
            </a:xfrm>
            <a:prstGeom prst="leftBracket">
              <a:avLst>
                <a:gd name="adj" fmla="val 8299"/>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2712" name="Left Bracket 6"/>
            <p:cNvSpPr>
              <a:spLocks/>
            </p:cNvSpPr>
            <p:nvPr/>
          </p:nvSpPr>
          <p:spPr bwMode="auto">
            <a:xfrm>
              <a:off x="337584" y="1790700"/>
              <a:ext cx="228600" cy="2596816"/>
            </a:xfrm>
            <a:prstGeom prst="leftBracket">
              <a:avLst>
                <a:gd name="adj" fmla="val 8362"/>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lIns="92075" tIns="46038" rIns="92075" bIns="46038"/>
          <a:lstStyle/>
          <a:p>
            <a:pPr eaLnBrk="1" hangingPunct="1"/>
            <a:r>
              <a:rPr lang="en-US" altLang="en-US"/>
              <a:t>Displaying the Multiplication Table </a:t>
            </a:r>
          </a:p>
        </p:txBody>
      </p:sp>
      <p:sp>
        <p:nvSpPr>
          <p:cNvPr id="73731" name="Rectangle 3"/>
          <p:cNvSpPr>
            <a:spLocks noGrp="1" noChangeArrowheads="1"/>
          </p:cNvSpPr>
          <p:nvPr>
            <p:ph type="body" idx="1"/>
          </p:nvPr>
        </p:nvSpPr>
        <p:spPr>
          <a:xfrm>
            <a:off x="457200" y="1951038"/>
            <a:ext cx="8229600" cy="4525962"/>
          </a:xfrm>
        </p:spPr>
        <p:txBody>
          <a:bodyPr lIns="92075" tIns="46038" rIns="92075" bIns="46038"/>
          <a:lstStyle/>
          <a:p>
            <a:pPr marL="0" indent="0" eaLnBrk="1" hangingPunct="1">
              <a:buFontTx/>
              <a:buNone/>
            </a:pPr>
            <a:r>
              <a:rPr lang="en-US" altLang="en-US" sz="2600">
                <a:cs typeface="Courier New" panose="02070309020205020404" pitchFamily="49" charset="0"/>
              </a:rPr>
              <a:t>Problem: Write a program that uses nested </a:t>
            </a:r>
            <a:r>
              <a:rPr lang="en-US" altLang="en-US" sz="2600" b="1">
                <a:latin typeface="Courier New" panose="02070309020205020404" pitchFamily="49" charset="0"/>
                <a:cs typeface="Courier New" panose="02070309020205020404" pitchFamily="49" charset="0"/>
              </a:rPr>
              <a:t>for</a:t>
            </a:r>
            <a:r>
              <a:rPr lang="en-US" altLang="en-US" sz="2600">
                <a:cs typeface="Courier New" panose="02070309020205020404" pitchFamily="49" charset="0"/>
              </a:rPr>
              <a:t> loops to print a multiplication table.</a:t>
            </a:r>
          </a:p>
          <a:p>
            <a:pPr marL="0" indent="0" eaLnBrk="1" hangingPunct="1">
              <a:buFontTx/>
              <a:buNone/>
            </a:pPr>
            <a:endParaRPr lang="en-US" altLang="en-US" sz="2600">
              <a:cs typeface="Courier New" panose="02070309020205020404" pitchFamily="49" charset="0"/>
            </a:endParaRPr>
          </a:p>
        </p:txBody>
      </p:sp>
      <p:pic>
        <p:nvPicPr>
          <p:cNvPr id="7373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3124200"/>
            <a:ext cx="2562225"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7373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FFF2574-C081-44C5-AC5C-275FE12BCBCA}" type="slidenum">
              <a:rPr lang="en-US" altLang="en-US" sz="1400"/>
              <a:pPr eaLnBrk="1" hangingPunct="1">
                <a:spcBef>
                  <a:spcPct val="0"/>
                </a:spcBef>
                <a:buFontTx/>
                <a:buNone/>
              </a:pPr>
              <a:t>118</a:t>
            </a:fld>
            <a:endParaRPr lang="en-US" altLang="en-US" sz="140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p:cNvSpPr>
            <a:spLocks noGrp="1" noChangeArrowheads="1"/>
          </p:cNvSpPr>
          <p:nvPr>
            <p:ph type="body" idx="4294967295"/>
          </p:nvPr>
        </p:nvSpPr>
        <p:spPr>
          <a:xfrm>
            <a:off x="304800" y="838200"/>
            <a:ext cx="8534400" cy="2895600"/>
          </a:xfrm>
        </p:spPr>
        <p:txBody>
          <a:bodyPr lIns="92075" tIns="46038" rIns="92075" bIns="46038"/>
          <a:lstStyle/>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for (int i = 1; i &lt;= 9; i++) {</a:t>
            </a:r>
          </a:p>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   System.out.print(“\n” + i);</a:t>
            </a:r>
          </a:p>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   for (int j = 1; j &lt;= 9; j++) {</a:t>
            </a:r>
          </a:p>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      System.out.print (“\t” + (i*j));</a:t>
            </a:r>
          </a:p>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   }</a:t>
            </a:r>
          </a:p>
          <a:p>
            <a:pPr marL="609600" indent="-609600" eaLnBrk="1" hangingPunct="1">
              <a:buFont typeface="Monotype Sorts" pitchFamily="2" charset="2"/>
              <a:buAutoNum type="arabicPeriod"/>
            </a:pPr>
            <a:r>
              <a:rPr lang="en-US" altLang="en-US" sz="2400" b="1">
                <a:latin typeface="Courier New" panose="02070309020205020404" pitchFamily="49" charset="0"/>
                <a:cs typeface="Courier New" panose="02070309020205020404" pitchFamily="49" charset="0"/>
              </a:rPr>
              <a:t>}</a:t>
            </a:r>
          </a:p>
          <a:p>
            <a:pPr marL="609600" indent="-609600" eaLnBrk="1" hangingPunct="1">
              <a:buFont typeface="Monotype Sorts" pitchFamily="2" charset="2"/>
              <a:buAutoNum type="arabicPeriod"/>
            </a:pPr>
            <a:endParaRPr lang="en-US" altLang="en-US"/>
          </a:p>
        </p:txBody>
      </p:sp>
      <p:sp>
        <p:nvSpPr>
          <p:cNvPr id="7475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C1A1BF70-6685-49E2-8862-5C011A786423}" type="slidenum">
              <a:rPr lang="en-US" altLang="en-US" sz="1400"/>
              <a:pPr eaLnBrk="1" hangingPunct="1">
                <a:spcBef>
                  <a:spcPct val="0"/>
                </a:spcBef>
                <a:buFontTx/>
                <a:buNone/>
              </a:pPr>
              <a:t>119</a:t>
            </a:fld>
            <a:endParaRPr lang="en-US" altLang="en-US" sz="1400"/>
          </a:p>
        </p:txBody>
      </p:sp>
      <p:grpSp>
        <p:nvGrpSpPr>
          <p:cNvPr id="2" name="Group 1"/>
          <p:cNvGrpSpPr>
            <a:grpSpLocks/>
          </p:cNvGrpSpPr>
          <p:nvPr/>
        </p:nvGrpSpPr>
        <p:grpSpPr bwMode="auto">
          <a:xfrm>
            <a:off x="723900" y="990600"/>
            <a:ext cx="762000" cy="2286000"/>
            <a:chOff x="723900" y="990600"/>
            <a:chExt cx="762000" cy="2286000"/>
          </a:xfrm>
        </p:grpSpPr>
        <p:sp>
          <p:nvSpPr>
            <p:cNvPr id="74757" name="Left Bracket 9"/>
            <p:cNvSpPr>
              <a:spLocks/>
            </p:cNvSpPr>
            <p:nvPr/>
          </p:nvSpPr>
          <p:spPr bwMode="auto">
            <a:xfrm>
              <a:off x="1333500" y="1905000"/>
              <a:ext cx="152400" cy="990600"/>
            </a:xfrm>
            <a:prstGeom prst="leftBracket">
              <a:avLst>
                <a:gd name="adj" fmla="val 8306"/>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4758" name="Left Bracket 6"/>
            <p:cNvSpPr>
              <a:spLocks/>
            </p:cNvSpPr>
            <p:nvPr/>
          </p:nvSpPr>
          <p:spPr bwMode="auto">
            <a:xfrm>
              <a:off x="723900" y="990600"/>
              <a:ext cx="228600" cy="2286000"/>
            </a:xfrm>
            <a:prstGeom prst="leftBracket">
              <a:avLst>
                <a:gd name="adj" fmla="val 8333"/>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E63E6012-4A78-4245-2CCE-BA1AC01B066F}"/>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F632EA77-2248-A8F4-8E87-4BCB6F1961DB}"/>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F12645E2-2352-D154-39D0-17BEA57417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12</a:t>
            </a:fld>
            <a:endParaRPr lang="en-US" altLang="en-US" sz="1400"/>
          </a:p>
        </p:txBody>
      </p:sp>
      <p:grpSp>
        <p:nvGrpSpPr>
          <p:cNvPr id="28676" name="Group 3">
            <a:extLst>
              <a:ext uri="{FF2B5EF4-FFF2-40B4-BE49-F238E27FC236}">
                <a16:creationId xmlns:a16="http://schemas.microsoft.com/office/drawing/2014/main" id="{23B57813-E1F0-F7BD-6E90-BE2B9C374BCF}"/>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56DF5F60-92B5-D392-82F1-33A61875C48A}"/>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D013AE78-9483-D4C5-2CFF-8DBD4CD96F38}"/>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9815D4E8-47DB-5D13-ED1F-E25D7E5599E0}"/>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4911F6ED-2DC5-39A5-9C4D-CAC062DF4B1F}"/>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339CA2C0-2D61-B461-3C51-DBE8AA3F383D}"/>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110351C5-6159-4973-4386-A6C66944D1BF}"/>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DC024326-3DB5-5E62-4FC5-B57870DB8363}"/>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8255EB63-B53E-D61C-BD28-CE437114C9A2}"/>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2658A57A-E08C-33E6-8E18-13743790F94A}"/>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53506715-9AFA-9789-075E-42D57AD5148C}"/>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E320C136-1FBF-9EA5-00AB-D33B2C68D00C}"/>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D3C9FCFE-25B1-6B4F-A252-1A88865F4A0A}"/>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A2D95F3A-A1CC-67AD-4F16-2D31A4610528}"/>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09710CF2-D9D4-24AA-4E2A-044B409715E6}"/>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3276F593-0E00-EEAE-FB46-591DB942A966}"/>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1FAAF7AD-DCDB-19F7-759C-05AC2477733D}"/>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15A8D144-E58D-64C7-082C-5FB15333ADD1}"/>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44BA0BCA-E964-B59D-2FCE-8436DA569BA2}"/>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6DF4B218-F540-6406-60CD-2F197B9BCEF8}"/>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A22A07DB-5FB9-632E-39AC-57029F243106}"/>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9BF00B97-8899-BC5F-6796-C6E0DD4D96CB}"/>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0C165328-5971-AE5D-858C-27AFB6963084}"/>
              </a:ext>
            </a:extLst>
          </p:cNvPr>
          <p:cNvGraphicFramePr>
            <a:graphicFrameLocks noGrp="1"/>
          </p:cNvGraphicFramePr>
          <p:nvPr>
            <p:extLst>
              <p:ext uri="{D42A27DB-BD31-4B8C-83A1-F6EECF244321}">
                <p14:modId xmlns:p14="http://schemas.microsoft.com/office/powerpoint/2010/main" val="4126233830"/>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2"/>
          <p:cNvSpPr>
            <a:spLocks noGrp="1"/>
          </p:cNvSpPr>
          <p:nvPr>
            <p:ph type="title"/>
          </p:nvPr>
        </p:nvSpPr>
        <p:spPr/>
        <p:txBody>
          <a:bodyPr/>
          <a:lstStyle/>
          <a:p>
            <a:r>
              <a:rPr lang="en-US" altLang="en-US"/>
              <a:t>Example using nested-loop</a:t>
            </a:r>
          </a:p>
        </p:txBody>
      </p:sp>
      <p:sp>
        <p:nvSpPr>
          <p:cNvPr id="75779" name="Content Placeholder 3"/>
          <p:cNvSpPr>
            <a:spLocks noGrp="1"/>
          </p:cNvSpPr>
          <p:nvPr>
            <p:ph idx="1"/>
          </p:nvPr>
        </p:nvSpPr>
        <p:spPr/>
        <p:txBody>
          <a:bodyPr/>
          <a:lstStyle/>
          <a:p>
            <a:r>
              <a:rPr lang="en-US" altLang="en-US" sz="2800"/>
              <a:t>Write a loop structure to read the number of students in a class, and for each student, read the marks for three subjects, and print the total marks.</a:t>
            </a:r>
          </a:p>
        </p:txBody>
      </p:sp>
      <p:sp>
        <p:nvSpPr>
          <p:cNvPr id="75780"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0CFEB76B-B50C-4EDF-A0E6-E60A2760D560}" type="slidenum">
              <a:rPr lang="en-US" altLang="en-US" sz="1400"/>
              <a:pPr eaLnBrk="1" hangingPunct="1">
                <a:spcBef>
                  <a:spcPct val="0"/>
                </a:spcBef>
                <a:buFontTx/>
                <a:buNone/>
              </a:pPr>
              <a:t>120</a:t>
            </a:fld>
            <a:endParaRPr lang="en-US" altLang="en-US" sz="14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381000" y="1752600"/>
            <a:ext cx="8382000" cy="4800600"/>
          </a:xfrm>
        </p:spPr>
        <p:txBody>
          <a:bodyPr lIns="92075" tIns="46038" rIns="92075" bIns="46038"/>
          <a:lstStyle/>
          <a:p>
            <a:pPr marL="514350" indent="-514350" eaLnBrk="1" hangingPunct="1">
              <a:buFontTx/>
              <a:buNone/>
              <a:defRPr/>
            </a:pPr>
            <a:r>
              <a:rPr lang="en-US" sz="1600" dirty="0">
                <a:latin typeface="Lucida Sans Typewriter" pitchFamily="49" charset="0"/>
              </a:rPr>
              <a:t>Scanner input = new Scanner(</a:t>
            </a:r>
            <a:r>
              <a:rPr lang="en-US" sz="1600" dirty="0" err="1">
                <a:latin typeface="Lucida Sans Typewriter" pitchFamily="49" charset="0"/>
              </a:rPr>
              <a:t>System.in</a:t>
            </a:r>
            <a:r>
              <a:rPr lang="en-US" sz="1600" dirty="0">
                <a:latin typeface="Lucida Sans Typewriter" pitchFamily="49" charset="0"/>
              </a:rPr>
              <a:t>);</a:t>
            </a:r>
          </a:p>
          <a:p>
            <a:pPr marL="514350" indent="-514350" eaLnBrk="1" hangingPunct="1">
              <a:spcBef>
                <a:spcPts val="0"/>
              </a:spcBef>
              <a:spcAft>
                <a:spcPts val="0"/>
              </a:spcAft>
              <a:buFontTx/>
              <a:buNone/>
              <a:defRPr/>
            </a:pPr>
            <a:r>
              <a:rPr lang="en-US" sz="1600" dirty="0" err="1">
                <a:latin typeface="Lucida Sans Typewriter" pitchFamily="49" charset="0"/>
              </a:rPr>
              <a:t>System.out.print</a:t>
            </a:r>
            <a:r>
              <a:rPr lang="en-US" sz="1600" dirty="0">
                <a:latin typeface="Lucida Sans Typewriter" pitchFamily="49" charset="0"/>
              </a:rPr>
              <a:t>(“Enter the number of students: “);</a:t>
            </a:r>
          </a:p>
          <a:p>
            <a:pPr marL="514350" indent="-514350" eaLnBrk="1" hangingPunct="1">
              <a:spcAft>
                <a:spcPts val="1800"/>
              </a:spcAft>
              <a:buFontTx/>
              <a:buNone/>
              <a:defRPr/>
            </a:pPr>
            <a:r>
              <a:rPr lang="en-US" sz="1600" dirty="0" err="1">
                <a:latin typeface="Lucida Sans Typewriter" pitchFamily="49" charset="0"/>
              </a:rPr>
              <a:t>int</a:t>
            </a:r>
            <a:r>
              <a:rPr lang="en-US" sz="1600" dirty="0">
                <a:latin typeface="Lucida Sans Typewriter" pitchFamily="49" charset="0"/>
              </a:rPr>
              <a:t> </a:t>
            </a:r>
            <a:r>
              <a:rPr lang="en-US" sz="1600" dirty="0" err="1">
                <a:latin typeface="Lucida Sans Typewriter" pitchFamily="49" charset="0"/>
              </a:rPr>
              <a:t>numOfStd</a:t>
            </a:r>
            <a:r>
              <a:rPr lang="en-US" sz="1600" dirty="0">
                <a:latin typeface="Lucida Sans Typewriter" pitchFamily="49" charset="0"/>
              </a:rPr>
              <a:t> = </a:t>
            </a:r>
            <a:r>
              <a:rPr lang="en-US" sz="1600" dirty="0" err="1">
                <a:latin typeface="Lucida Sans Typewriter" pitchFamily="49" charset="0"/>
              </a:rPr>
              <a:t>input.nextInt</a:t>
            </a:r>
            <a:r>
              <a:rPr lang="en-US" sz="1600" dirty="0">
                <a:latin typeface="Lucida Sans Typewriter" pitchFamily="49" charset="0"/>
              </a:rPr>
              <a:t>();</a:t>
            </a:r>
          </a:p>
          <a:p>
            <a:pPr marL="609600" indent="-609600" eaLnBrk="1" hangingPunct="1">
              <a:lnSpc>
                <a:spcPct val="80000"/>
              </a:lnSpc>
              <a:buFontTx/>
              <a:buNone/>
              <a:defRPr/>
            </a:pPr>
            <a:r>
              <a:rPr lang="en-US" sz="1600" dirty="0">
                <a:latin typeface="Lucida Sans Typewriter" pitchFamily="49" charset="0"/>
              </a:rPr>
              <a:t>double mark = 0.0;</a:t>
            </a:r>
          </a:p>
          <a:p>
            <a:pPr marL="609600" indent="-609600" eaLnBrk="1" hangingPunct="1">
              <a:lnSpc>
                <a:spcPct val="80000"/>
              </a:lnSpc>
              <a:buFontTx/>
              <a:buNone/>
              <a:defRPr/>
            </a:pPr>
            <a:r>
              <a:rPr lang="en-US" sz="1600" dirty="0">
                <a:latin typeface="Lucida Sans Typewriter" pitchFamily="49" charset="0"/>
              </a:rPr>
              <a:t>double total = 0.0;</a:t>
            </a:r>
          </a:p>
          <a:p>
            <a:pPr marL="609600" indent="-609600" eaLnBrk="1" hangingPunct="1">
              <a:lnSpc>
                <a:spcPct val="80000"/>
              </a:lnSpc>
              <a:buFontTx/>
              <a:buNone/>
              <a:defRPr/>
            </a:pPr>
            <a:r>
              <a:rPr lang="en-US" sz="1600" dirty="0">
                <a:latin typeface="Lucida Sans Typewriter" pitchFamily="49" charset="0"/>
              </a:rPr>
              <a:t>for(</a:t>
            </a:r>
            <a:r>
              <a:rPr lang="en-US" sz="1600" dirty="0" err="1">
                <a:latin typeface="Lucida Sans Typewriter" pitchFamily="49" charset="0"/>
              </a:rPr>
              <a:t>int</a:t>
            </a:r>
            <a:r>
              <a:rPr lang="en-US" sz="1600" dirty="0">
                <a:latin typeface="Lucida Sans Typewriter" pitchFamily="49" charset="0"/>
              </a:rPr>
              <a:t> </a:t>
            </a:r>
            <a:r>
              <a:rPr lang="en-US" sz="1600" dirty="0" err="1">
                <a:latin typeface="Lucida Sans Typewriter" pitchFamily="49" charset="0"/>
              </a:rPr>
              <a:t>i</a:t>
            </a:r>
            <a:r>
              <a:rPr lang="en-US" sz="1600" dirty="0">
                <a:latin typeface="Lucida Sans Typewriter" pitchFamily="49" charset="0"/>
              </a:rPr>
              <a:t> = 1; </a:t>
            </a:r>
            <a:r>
              <a:rPr lang="en-US" sz="1600" dirty="0" err="1">
                <a:latin typeface="Lucida Sans Typewriter" pitchFamily="49" charset="0"/>
              </a:rPr>
              <a:t>i</a:t>
            </a:r>
            <a:r>
              <a:rPr lang="en-US" sz="1600" dirty="0">
                <a:latin typeface="Lucida Sans Typewriter" pitchFamily="49" charset="0"/>
              </a:rPr>
              <a:t> &lt;= </a:t>
            </a:r>
            <a:r>
              <a:rPr lang="en-US" sz="1600" dirty="0" err="1">
                <a:latin typeface="Lucida Sans Typewriter" pitchFamily="49" charset="0"/>
              </a:rPr>
              <a:t>numOfStd</a:t>
            </a:r>
            <a:r>
              <a:rPr lang="en-US" sz="1600" dirty="0">
                <a:latin typeface="Lucida Sans Typewriter" pitchFamily="49" charset="0"/>
              </a:rPr>
              <a:t>; </a:t>
            </a:r>
            <a:r>
              <a:rPr lang="en-US" sz="1600" dirty="0" err="1">
                <a:latin typeface="Lucida Sans Typewriter" pitchFamily="49" charset="0"/>
              </a:rPr>
              <a:t>i</a:t>
            </a:r>
            <a:r>
              <a:rPr lang="en-US" sz="1600" dirty="0">
                <a:latin typeface="Lucida Sans Typewriter" pitchFamily="49" charset="0"/>
              </a:rPr>
              <a:t>++) {</a:t>
            </a:r>
          </a:p>
          <a:p>
            <a:pPr marL="514350" indent="-514350" eaLnBrk="1" hangingPunct="1">
              <a:buFontTx/>
              <a:buNone/>
              <a:defRPr/>
            </a:pPr>
            <a:r>
              <a:rPr lang="en-US" sz="1600" dirty="0">
                <a:latin typeface="Lucida Sans Typewriter" pitchFamily="49" charset="0"/>
              </a:rPr>
              <a:t>   </a:t>
            </a:r>
            <a:r>
              <a:rPr lang="en-US" sz="1600" dirty="0" err="1">
                <a:latin typeface="Lucida Sans Typewriter" pitchFamily="49" charset="0"/>
              </a:rPr>
              <a:t>System.out.println</a:t>
            </a:r>
            <a:r>
              <a:rPr lang="en-US" sz="1600" dirty="0">
                <a:latin typeface="Lucida Sans Typewriter" pitchFamily="49" charset="0"/>
              </a:rPr>
              <a:t>(“For student “ + </a:t>
            </a:r>
            <a:r>
              <a:rPr lang="en-US" sz="1600" dirty="0" err="1">
                <a:latin typeface="Lucida Sans Typewriter" pitchFamily="49" charset="0"/>
              </a:rPr>
              <a:t>i</a:t>
            </a:r>
            <a:r>
              <a:rPr lang="en-US" sz="1600" dirty="0">
                <a:latin typeface="Lucida Sans Typewriter" pitchFamily="49" charset="0"/>
              </a:rPr>
              <a:t>);</a:t>
            </a:r>
          </a:p>
          <a:p>
            <a:pPr marL="514350" indent="-514350" eaLnBrk="1" hangingPunct="1">
              <a:buFontTx/>
              <a:buNone/>
              <a:defRPr/>
            </a:pPr>
            <a:r>
              <a:rPr lang="en-US" sz="1600" dirty="0">
                <a:latin typeface="Lucida Sans Typewriter" pitchFamily="49" charset="0"/>
              </a:rPr>
              <a:t>   </a:t>
            </a:r>
            <a:r>
              <a:rPr lang="en-US" sz="1600" dirty="0" err="1">
                <a:latin typeface="Lucida Sans Typewriter" pitchFamily="49" charset="0"/>
              </a:rPr>
              <a:t>int</a:t>
            </a:r>
            <a:r>
              <a:rPr lang="en-US" sz="1600" dirty="0">
                <a:latin typeface="Lucida Sans Typewriter" pitchFamily="49" charset="0"/>
              </a:rPr>
              <a:t> subject = 1;</a:t>
            </a:r>
          </a:p>
          <a:p>
            <a:pPr marL="514350" indent="-514350" eaLnBrk="1" hangingPunct="1">
              <a:buFontTx/>
              <a:buNone/>
              <a:defRPr/>
            </a:pPr>
            <a:r>
              <a:rPr lang="en-US" sz="1600" dirty="0">
                <a:latin typeface="Lucida Sans Typewriter" pitchFamily="49" charset="0"/>
              </a:rPr>
              <a:t>   while (subject &lt;= 3) {</a:t>
            </a:r>
          </a:p>
          <a:p>
            <a:pPr marL="514350" indent="-514350" eaLnBrk="1" hangingPunct="1">
              <a:buFontTx/>
              <a:buNone/>
              <a:defRPr/>
            </a:pPr>
            <a:r>
              <a:rPr lang="en-US" sz="1600" dirty="0">
                <a:latin typeface="Lucida Sans Typewriter" pitchFamily="49" charset="0"/>
              </a:rPr>
              <a:t>      </a:t>
            </a:r>
            <a:r>
              <a:rPr lang="en-US" sz="1600" dirty="0" err="1">
                <a:latin typeface="Lucida Sans Typewriter" pitchFamily="49" charset="0"/>
              </a:rPr>
              <a:t>System.out.print</a:t>
            </a:r>
            <a:r>
              <a:rPr lang="en-US" sz="1600" dirty="0">
                <a:latin typeface="Lucida Sans Typewriter" pitchFamily="49" charset="0"/>
              </a:rPr>
              <a:t>(“Enter mark for subject “ + subject</a:t>
            </a:r>
            <a:r>
              <a:rPr lang="en-MY" sz="1600" dirty="0"/>
              <a:t> + ": "</a:t>
            </a:r>
            <a:r>
              <a:rPr lang="en-US" sz="1600" dirty="0">
                <a:latin typeface="Lucida Sans Typewriter" pitchFamily="49" charset="0"/>
              </a:rPr>
              <a:t>);</a:t>
            </a:r>
          </a:p>
          <a:p>
            <a:pPr marL="514350" indent="-514350" eaLnBrk="1" hangingPunct="1">
              <a:buFontTx/>
              <a:buNone/>
              <a:defRPr/>
            </a:pPr>
            <a:r>
              <a:rPr lang="en-US" sz="1600" dirty="0">
                <a:latin typeface="Lucida Sans Typewriter" pitchFamily="49" charset="0"/>
              </a:rPr>
              <a:t>      mark = </a:t>
            </a:r>
            <a:r>
              <a:rPr lang="en-US" sz="1600" dirty="0" err="1">
                <a:latin typeface="Lucida Sans Typewriter" pitchFamily="49" charset="0"/>
              </a:rPr>
              <a:t>input.nextDouble</a:t>
            </a:r>
            <a:r>
              <a:rPr lang="en-US" sz="1600" dirty="0">
                <a:latin typeface="Lucida Sans Typewriter" pitchFamily="49" charset="0"/>
              </a:rPr>
              <a:t>(); // Read mark</a:t>
            </a:r>
          </a:p>
          <a:p>
            <a:pPr marL="514350" indent="-514350" eaLnBrk="1" hangingPunct="1">
              <a:buFontTx/>
              <a:buNone/>
              <a:defRPr/>
            </a:pPr>
            <a:r>
              <a:rPr lang="en-US" sz="1600" dirty="0">
                <a:latin typeface="Lucida Sans Typewriter" pitchFamily="49" charset="0"/>
              </a:rPr>
              <a:t>      total += mark; </a:t>
            </a:r>
          </a:p>
          <a:p>
            <a:pPr marL="514350" indent="-514350" eaLnBrk="1" hangingPunct="1">
              <a:buFontTx/>
              <a:buNone/>
              <a:defRPr/>
            </a:pPr>
            <a:r>
              <a:rPr lang="en-US" sz="1600" dirty="0">
                <a:latin typeface="Lucida Sans Typewriter" pitchFamily="49" charset="0"/>
              </a:rPr>
              <a:t>      subject++;</a:t>
            </a:r>
          </a:p>
          <a:p>
            <a:pPr marL="609600" indent="-609600" eaLnBrk="1" hangingPunct="1">
              <a:lnSpc>
                <a:spcPct val="80000"/>
              </a:lnSpc>
              <a:buFontTx/>
              <a:buNone/>
              <a:defRPr/>
            </a:pPr>
            <a:r>
              <a:rPr lang="en-US" sz="1600" dirty="0">
                <a:latin typeface="Lucida Sans Typewriter" pitchFamily="49" charset="0"/>
              </a:rPr>
              <a:t>   }</a:t>
            </a:r>
          </a:p>
          <a:p>
            <a:pPr marL="609600" indent="-609600" eaLnBrk="1" hangingPunct="1">
              <a:lnSpc>
                <a:spcPct val="80000"/>
              </a:lnSpc>
              <a:buFontTx/>
              <a:buNone/>
              <a:defRPr/>
            </a:pPr>
            <a:r>
              <a:rPr lang="en-US" sz="1600" dirty="0" err="1">
                <a:latin typeface="Lucida Sans Typewriter" pitchFamily="49" charset="0"/>
              </a:rPr>
              <a:t>System.out.println</a:t>
            </a:r>
            <a:r>
              <a:rPr lang="en-US" sz="1600" dirty="0">
                <a:latin typeface="Lucida Sans Typewriter" pitchFamily="49" charset="0"/>
              </a:rPr>
              <a:t>(“Total marks for student “ + </a:t>
            </a:r>
            <a:r>
              <a:rPr lang="en-US" sz="1600" dirty="0" err="1">
                <a:latin typeface="Lucida Sans Typewriter" pitchFamily="49" charset="0"/>
              </a:rPr>
              <a:t>i</a:t>
            </a:r>
            <a:r>
              <a:rPr lang="en-US" sz="1600" dirty="0">
                <a:latin typeface="Lucida Sans Typewriter" pitchFamily="49" charset="0"/>
              </a:rPr>
              <a:t> + “ = ” + total);</a:t>
            </a:r>
          </a:p>
          <a:p>
            <a:pPr marL="609600" indent="-609600" eaLnBrk="1" hangingPunct="1">
              <a:lnSpc>
                <a:spcPct val="80000"/>
              </a:lnSpc>
              <a:buFontTx/>
              <a:buNone/>
              <a:defRPr/>
            </a:pPr>
            <a:r>
              <a:rPr lang="en-US" sz="1600" dirty="0">
                <a:latin typeface="Lucida Sans Typewriter" pitchFamily="49" charset="0"/>
              </a:rPr>
              <a:t>}</a:t>
            </a:r>
          </a:p>
        </p:txBody>
      </p:sp>
      <p:sp>
        <p:nvSpPr>
          <p:cNvPr id="7680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A17C5AE-B91C-4936-835A-96A6EA192F97}" type="slidenum">
              <a:rPr lang="en-US" altLang="en-US" sz="1400"/>
              <a:pPr eaLnBrk="1" hangingPunct="1">
                <a:spcBef>
                  <a:spcPct val="0"/>
                </a:spcBef>
                <a:buFontTx/>
                <a:buNone/>
              </a:pPr>
              <a:t>121</a:t>
            </a:fld>
            <a:endParaRPr lang="en-US" altLang="en-US" sz="1400"/>
          </a:p>
        </p:txBody>
      </p:sp>
      <p:sp>
        <p:nvSpPr>
          <p:cNvPr id="4" name="Rectangle 2"/>
          <p:cNvSpPr txBox="1">
            <a:spLocks noChangeArrowheads="1"/>
          </p:cNvSpPr>
          <p:nvPr/>
        </p:nvSpPr>
        <p:spPr>
          <a:xfrm>
            <a:off x="457200" y="228600"/>
            <a:ext cx="8229600" cy="762000"/>
          </a:xfrm>
          <a:prstGeom prst="rect">
            <a:avLst/>
          </a:prstGeom>
        </p:spPr>
        <p:txBody>
          <a:bodyPr lIns="92075" tIns="46038" rIns="92075" bIns="46038"/>
          <a:lstStyle/>
          <a:p>
            <a:pPr algn="ctr">
              <a:defRPr/>
            </a:pPr>
            <a:r>
              <a:rPr lang="en-US" sz="4000" kern="0" dirty="0">
                <a:solidFill>
                  <a:schemeClr val="tx2"/>
                </a:solidFill>
                <a:latin typeface="+mj-lt"/>
                <a:ea typeface="+mj-ea"/>
                <a:cs typeface="+mj-cs"/>
              </a:rPr>
              <a:t>Example using nested-loop: </a:t>
            </a:r>
          </a:p>
          <a:p>
            <a:pPr algn="ctr">
              <a:defRPr/>
            </a:pPr>
            <a:r>
              <a:rPr lang="en-US" sz="4000" b="1" kern="0" dirty="0">
                <a:solidFill>
                  <a:schemeClr val="tx2"/>
                </a:solidFill>
                <a:latin typeface="Courier New" pitchFamily="49" charset="0"/>
                <a:ea typeface="+mj-ea"/>
                <a:cs typeface="Courier New" pitchFamily="49" charset="0"/>
              </a:rPr>
              <a:t>while </a:t>
            </a:r>
            <a:r>
              <a:rPr lang="en-US" sz="4000" kern="0" dirty="0">
                <a:solidFill>
                  <a:schemeClr val="tx2"/>
                </a:solidFill>
                <a:latin typeface="+mj-lt"/>
                <a:ea typeface="+mj-ea"/>
                <a:cs typeface="+mj-cs"/>
              </a:rPr>
              <a:t>in </a:t>
            </a:r>
            <a:r>
              <a:rPr lang="en-US" sz="4000" b="1" kern="0" dirty="0">
                <a:solidFill>
                  <a:schemeClr val="tx2"/>
                </a:solidFill>
                <a:latin typeface="Courier New" pitchFamily="49" charset="0"/>
                <a:ea typeface="+mj-ea"/>
                <a:cs typeface="Courier New" pitchFamily="49" charset="0"/>
              </a:rPr>
              <a:t>for</a:t>
            </a:r>
            <a:r>
              <a:rPr lang="en-US" sz="4000" kern="0" dirty="0">
                <a:solidFill>
                  <a:schemeClr val="tx2"/>
                </a:solidFill>
                <a:latin typeface="+mj-lt"/>
                <a:ea typeface="+mj-ea"/>
                <a:cs typeface="+mj-cs"/>
              </a:rPr>
              <a:t> </a:t>
            </a:r>
            <a:endParaRPr lang="en-US" sz="4000" b="1" kern="0" dirty="0">
              <a:solidFill>
                <a:schemeClr val="tx2"/>
              </a:solidFill>
              <a:latin typeface="Courier New" pitchFamily="49" charset="0"/>
              <a:ea typeface="+mj-ea"/>
              <a:cs typeface="Courier New" pitchFamily="49" charset="0"/>
            </a:endParaRPr>
          </a:p>
        </p:txBody>
      </p:sp>
      <p:sp>
        <p:nvSpPr>
          <p:cNvPr id="76805" name="Left Bracket 9"/>
          <p:cNvSpPr>
            <a:spLocks/>
          </p:cNvSpPr>
          <p:nvPr/>
        </p:nvSpPr>
        <p:spPr bwMode="auto">
          <a:xfrm>
            <a:off x="685800" y="4343400"/>
            <a:ext cx="152400" cy="1447800"/>
          </a:xfrm>
          <a:prstGeom prst="leftBracket">
            <a:avLst>
              <a:gd name="adj" fmla="val 8313"/>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6806" name="Left Bracket 6"/>
          <p:cNvSpPr>
            <a:spLocks/>
          </p:cNvSpPr>
          <p:nvPr/>
        </p:nvSpPr>
        <p:spPr bwMode="auto">
          <a:xfrm>
            <a:off x="228600" y="3429000"/>
            <a:ext cx="228600" cy="2819400"/>
          </a:xfrm>
          <a:prstGeom prst="leftBracket">
            <a:avLst>
              <a:gd name="adj" fmla="val 8336"/>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4294967295"/>
          </p:nvPr>
        </p:nvSpPr>
        <p:spPr>
          <a:xfrm>
            <a:off x="381000" y="1752600"/>
            <a:ext cx="8382000" cy="4800600"/>
          </a:xfrm>
        </p:spPr>
        <p:txBody>
          <a:bodyPr lIns="92075" tIns="46038" rIns="92075" bIns="46038"/>
          <a:lstStyle/>
          <a:p>
            <a:pPr marL="514350" indent="-514350" eaLnBrk="1" hangingPunct="1">
              <a:buFontTx/>
              <a:buNone/>
              <a:defRPr/>
            </a:pPr>
            <a:r>
              <a:rPr lang="en-US" sz="1600" dirty="0">
                <a:latin typeface="Lucida Sans Typewriter" pitchFamily="49" charset="0"/>
              </a:rPr>
              <a:t>Scanner input = new Scanner(</a:t>
            </a:r>
            <a:r>
              <a:rPr lang="en-US" sz="1600" dirty="0" err="1">
                <a:latin typeface="Lucida Sans Typewriter" pitchFamily="49" charset="0"/>
              </a:rPr>
              <a:t>System.in</a:t>
            </a:r>
            <a:r>
              <a:rPr lang="en-US" sz="1600" dirty="0">
                <a:latin typeface="Lucida Sans Typewriter" pitchFamily="49" charset="0"/>
              </a:rPr>
              <a:t>);</a:t>
            </a:r>
          </a:p>
          <a:p>
            <a:pPr marL="514350" indent="-514350" eaLnBrk="1" hangingPunct="1">
              <a:spcBef>
                <a:spcPts val="0"/>
              </a:spcBef>
              <a:spcAft>
                <a:spcPts val="0"/>
              </a:spcAft>
              <a:buFontTx/>
              <a:buNone/>
              <a:defRPr/>
            </a:pPr>
            <a:r>
              <a:rPr lang="en-US" sz="1600" dirty="0" err="1">
                <a:latin typeface="Lucida Sans Typewriter" pitchFamily="49" charset="0"/>
              </a:rPr>
              <a:t>System.out.print</a:t>
            </a:r>
            <a:r>
              <a:rPr lang="en-US" sz="1600" dirty="0">
                <a:latin typeface="Lucida Sans Typewriter" pitchFamily="49" charset="0"/>
              </a:rPr>
              <a:t>(“Enter the number of students: “);</a:t>
            </a:r>
          </a:p>
          <a:p>
            <a:pPr marL="514350" indent="-514350" eaLnBrk="1" hangingPunct="1">
              <a:spcAft>
                <a:spcPts val="1800"/>
              </a:spcAft>
              <a:buFontTx/>
              <a:buNone/>
              <a:defRPr/>
            </a:pPr>
            <a:r>
              <a:rPr lang="en-US" sz="1600" dirty="0" err="1">
                <a:latin typeface="Lucida Sans Typewriter" pitchFamily="49" charset="0"/>
              </a:rPr>
              <a:t>int</a:t>
            </a:r>
            <a:r>
              <a:rPr lang="en-US" sz="1600" dirty="0">
                <a:latin typeface="Lucida Sans Typewriter" pitchFamily="49" charset="0"/>
              </a:rPr>
              <a:t> </a:t>
            </a:r>
            <a:r>
              <a:rPr lang="en-US" sz="1600" dirty="0" err="1">
                <a:latin typeface="Lucida Sans Typewriter" pitchFamily="49" charset="0"/>
              </a:rPr>
              <a:t>numOfStd</a:t>
            </a:r>
            <a:r>
              <a:rPr lang="en-US" sz="1600" dirty="0">
                <a:latin typeface="Lucida Sans Typewriter" pitchFamily="49" charset="0"/>
              </a:rPr>
              <a:t> = </a:t>
            </a:r>
            <a:r>
              <a:rPr lang="en-US" sz="1600" dirty="0" err="1">
                <a:latin typeface="Lucida Sans Typewriter" pitchFamily="49" charset="0"/>
              </a:rPr>
              <a:t>input.nextInt</a:t>
            </a:r>
            <a:r>
              <a:rPr lang="en-US" sz="1600" dirty="0">
                <a:latin typeface="Lucida Sans Typewriter" pitchFamily="49" charset="0"/>
              </a:rPr>
              <a:t>();</a:t>
            </a:r>
          </a:p>
          <a:p>
            <a:pPr marL="609600" indent="-609600" eaLnBrk="1" hangingPunct="1">
              <a:lnSpc>
                <a:spcPct val="80000"/>
              </a:lnSpc>
              <a:buFontTx/>
              <a:buNone/>
              <a:defRPr/>
            </a:pPr>
            <a:r>
              <a:rPr lang="en-US" sz="1600" dirty="0">
                <a:latin typeface="Lucida Sans Typewriter" pitchFamily="49" charset="0"/>
              </a:rPr>
              <a:t>double mark = 0.0;</a:t>
            </a:r>
          </a:p>
          <a:p>
            <a:pPr marL="609600" indent="-609600" eaLnBrk="1" hangingPunct="1">
              <a:lnSpc>
                <a:spcPct val="80000"/>
              </a:lnSpc>
              <a:buFontTx/>
              <a:buNone/>
              <a:defRPr/>
            </a:pPr>
            <a:r>
              <a:rPr lang="en-US" sz="1600" dirty="0">
                <a:latin typeface="Lucida Sans Typewriter" pitchFamily="49" charset="0"/>
              </a:rPr>
              <a:t>double total = 0.0;</a:t>
            </a:r>
          </a:p>
          <a:p>
            <a:pPr marL="609600" indent="-609600" eaLnBrk="1" hangingPunct="1">
              <a:lnSpc>
                <a:spcPct val="80000"/>
              </a:lnSpc>
              <a:buFontTx/>
              <a:buNone/>
              <a:defRPr/>
            </a:pPr>
            <a:r>
              <a:rPr lang="en-US" sz="1600" dirty="0">
                <a:latin typeface="Lucida Sans Typewriter" pitchFamily="49" charset="0"/>
              </a:rPr>
              <a:t>for (</a:t>
            </a:r>
            <a:r>
              <a:rPr lang="en-US" sz="1600" dirty="0" err="1">
                <a:latin typeface="Lucida Sans Typewriter" pitchFamily="49" charset="0"/>
              </a:rPr>
              <a:t>int</a:t>
            </a:r>
            <a:r>
              <a:rPr lang="en-US" sz="1600" dirty="0">
                <a:latin typeface="Lucida Sans Typewriter" pitchFamily="49" charset="0"/>
              </a:rPr>
              <a:t> </a:t>
            </a:r>
            <a:r>
              <a:rPr lang="en-US" sz="1600" dirty="0" err="1">
                <a:latin typeface="Lucida Sans Typewriter" pitchFamily="49" charset="0"/>
              </a:rPr>
              <a:t>i</a:t>
            </a:r>
            <a:r>
              <a:rPr lang="en-US" sz="1600" dirty="0">
                <a:latin typeface="Lucida Sans Typewriter" pitchFamily="49" charset="0"/>
              </a:rPr>
              <a:t> = 1; </a:t>
            </a:r>
            <a:r>
              <a:rPr lang="en-US" sz="1600" dirty="0" err="1">
                <a:latin typeface="Lucida Sans Typewriter" pitchFamily="49" charset="0"/>
              </a:rPr>
              <a:t>i</a:t>
            </a:r>
            <a:r>
              <a:rPr lang="en-US" sz="1600" dirty="0">
                <a:latin typeface="Lucida Sans Typewriter" pitchFamily="49" charset="0"/>
              </a:rPr>
              <a:t> &lt;= </a:t>
            </a:r>
            <a:r>
              <a:rPr lang="en-US" sz="1600" dirty="0" err="1">
                <a:latin typeface="Lucida Sans Typewriter" pitchFamily="49" charset="0"/>
              </a:rPr>
              <a:t>numOfStd</a:t>
            </a:r>
            <a:r>
              <a:rPr lang="en-US" sz="1600" dirty="0">
                <a:latin typeface="Lucida Sans Typewriter" pitchFamily="49" charset="0"/>
              </a:rPr>
              <a:t>; </a:t>
            </a:r>
            <a:r>
              <a:rPr lang="en-US" sz="1600" dirty="0" err="1">
                <a:latin typeface="Lucida Sans Typewriter" pitchFamily="49" charset="0"/>
              </a:rPr>
              <a:t>i</a:t>
            </a:r>
            <a:r>
              <a:rPr lang="en-US" sz="1600" dirty="0">
                <a:latin typeface="Lucida Sans Typewriter" pitchFamily="49" charset="0"/>
              </a:rPr>
              <a:t>++) {</a:t>
            </a:r>
          </a:p>
          <a:p>
            <a:pPr marL="514350" indent="-514350" eaLnBrk="1" hangingPunct="1">
              <a:buFontTx/>
              <a:buNone/>
              <a:defRPr/>
            </a:pPr>
            <a:r>
              <a:rPr lang="en-US" sz="1600" dirty="0">
                <a:latin typeface="Lucida Sans Typewriter" pitchFamily="49" charset="0"/>
              </a:rPr>
              <a:t>   </a:t>
            </a:r>
            <a:r>
              <a:rPr lang="en-US" sz="1600" dirty="0" err="1">
                <a:latin typeface="Lucida Sans Typewriter" pitchFamily="49" charset="0"/>
              </a:rPr>
              <a:t>System.out.println</a:t>
            </a:r>
            <a:r>
              <a:rPr lang="en-US" sz="1600" dirty="0">
                <a:latin typeface="Lucida Sans Typewriter" pitchFamily="49" charset="0"/>
              </a:rPr>
              <a:t>(“For student “ + </a:t>
            </a:r>
            <a:r>
              <a:rPr lang="en-US" sz="1600" dirty="0" err="1">
                <a:latin typeface="Lucida Sans Typewriter" pitchFamily="49" charset="0"/>
              </a:rPr>
              <a:t>i</a:t>
            </a:r>
            <a:r>
              <a:rPr lang="en-US" sz="1600" dirty="0">
                <a:latin typeface="Lucida Sans Typewriter" pitchFamily="49" charset="0"/>
              </a:rPr>
              <a:t>);</a:t>
            </a:r>
          </a:p>
          <a:p>
            <a:pPr marL="514350" indent="-514350" eaLnBrk="1" hangingPunct="1">
              <a:buFontTx/>
              <a:buNone/>
              <a:defRPr/>
            </a:pPr>
            <a:r>
              <a:rPr lang="en-US" sz="1600" dirty="0">
                <a:latin typeface="Lucida Sans Typewriter" pitchFamily="49" charset="0"/>
              </a:rPr>
              <a:t>   for (</a:t>
            </a:r>
            <a:r>
              <a:rPr lang="en-US" sz="1600" dirty="0" err="1">
                <a:latin typeface="Lucida Sans Typewriter" pitchFamily="49" charset="0"/>
              </a:rPr>
              <a:t>int</a:t>
            </a:r>
            <a:r>
              <a:rPr lang="en-US" sz="1600" dirty="0">
                <a:latin typeface="Lucida Sans Typewriter" pitchFamily="49" charset="0"/>
              </a:rPr>
              <a:t> subject = 1; subject &lt;= 3; subject++) {</a:t>
            </a:r>
          </a:p>
          <a:p>
            <a:pPr marL="514350" indent="-514350" eaLnBrk="1" hangingPunct="1">
              <a:buFontTx/>
              <a:buNone/>
              <a:defRPr/>
            </a:pPr>
            <a:r>
              <a:rPr lang="en-US" sz="1600" dirty="0">
                <a:latin typeface="Lucida Sans Typewriter" pitchFamily="49" charset="0"/>
              </a:rPr>
              <a:t>      </a:t>
            </a:r>
            <a:r>
              <a:rPr lang="en-US" sz="1600" dirty="0" err="1">
                <a:latin typeface="Lucida Sans Typewriter" pitchFamily="49" charset="0"/>
              </a:rPr>
              <a:t>System.out.print</a:t>
            </a:r>
            <a:r>
              <a:rPr lang="en-US" sz="1600" dirty="0">
                <a:latin typeface="Lucida Sans Typewriter" pitchFamily="49" charset="0"/>
              </a:rPr>
              <a:t>(“Enter mark for subject “ + subject</a:t>
            </a:r>
            <a:r>
              <a:rPr lang="en-MY" sz="1600" dirty="0"/>
              <a:t> + ": "</a:t>
            </a:r>
            <a:r>
              <a:rPr lang="en-US" sz="1600" dirty="0">
                <a:latin typeface="Lucida Sans Typewriter" pitchFamily="49" charset="0"/>
              </a:rPr>
              <a:t>);</a:t>
            </a:r>
          </a:p>
          <a:p>
            <a:pPr marL="514350" indent="-514350" eaLnBrk="1" hangingPunct="1">
              <a:buFontTx/>
              <a:buNone/>
              <a:defRPr/>
            </a:pPr>
            <a:r>
              <a:rPr lang="en-US" sz="1600" dirty="0">
                <a:latin typeface="Lucida Sans Typewriter" pitchFamily="49" charset="0"/>
              </a:rPr>
              <a:t>      mark = </a:t>
            </a:r>
            <a:r>
              <a:rPr lang="en-US" sz="1600" dirty="0" err="1">
                <a:latin typeface="Lucida Sans Typewriter" pitchFamily="49" charset="0"/>
              </a:rPr>
              <a:t>input.nextDouble</a:t>
            </a:r>
            <a:r>
              <a:rPr lang="en-US" sz="1600" dirty="0">
                <a:latin typeface="Lucida Sans Typewriter" pitchFamily="49" charset="0"/>
              </a:rPr>
              <a:t>(); // Read mark</a:t>
            </a:r>
          </a:p>
          <a:p>
            <a:pPr marL="514350" indent="-514350" eaLnBrk="1" hangingPunct="1">
              <a:buFontTx/>
              <a:buNone/>
              <a:defRPr/>
            </a:pPr>
            <a:r>
              <a:rPr lang="en-US" sz="1600" dirty="0">
                <a:latin typeface="Lucida Sans Typewriter" pitchFamily="49" charset="0"/>
              </a:rPr>
              <a:t>      total += mark; </a:t>
            </a:r>
          </a:p>
          <a:p>
            <a:pPr marL="514350" indent="-514350" eaLnBrk="1" hangingPunct="1">
              <a:buFontTx/>
              <a:buNone/>
              <a:defRPr/>
            </a:pPr>
            <a:r>
              <a:rPr lang="en-US" sz="1600" dirty="0">
                <a:latin typeface="Lucida Sans Typewriter" pitchFamily="49" charset="0"/>
              </a:rPr>
              <a:t>   }</a:t>
            </a:r>
          </a:p>
          <a:p>
            <a:pPr marL="609600" indent="-609600" eaLnBrk="1" hangingPunct="1">
              <a:lnSpc>
                <a:spcPct val="80000"/>
              </a:lnSpc>
              <a:buFontTx/>
              <a:buNone/>
              <a:defRPr/>
            </a:pPr>
            <a:r>
              <a:rPr lang="en-US" sz="1600" dirty="0" err="1">
                <a:latin typeface="Lucida Sans Typewriter" pitchFamily="49" charset="0"/>
              </a:rPr>
              <a:t>System.out.println</a:t>
            </a:r>
            <a:r>
              <a:rPr lang="en-US" sz="1600" dirty="0">
                <a:latin typeface="Lucida Sans Typewriter" pitchFamily="49" charset="0"/>
              </a:rPr>
              <a:t>(“Total marks for student “ + </a:t>
            </a:r>
            <a:r>
              <a:rPr lang="en-US" sz="1600" dirty="0" err="1">
                <a:latin typeface="Lucida Sans Typewriter" pitchFamily="49" charset="0"/>
              </a:rPr>
              <a:t>i</a:t>
            </a:r>
            <a:r>
              <a:rPr lang="en-US" sz="1600" dirty="0">
                <a:latin typeface="Lucida Sans Typewriter" pitchFamily="49" charset="0"/>
              </a:rPr>
              <a:t> + “ = ” + total);</a:t>
            </a:r>
          </a:p>
          <a:p>
            <a:pPr marL="609600" indent="-609600" eaLnBrk="1" hangingPunct="1">
              <a:lnSpc>
                <a:spcPct val="80000"/>
              </a:lnSpc>
              <a:buFontTx/>
              <a:buNone/>
              <a:defRPr/>
            </a:pPr>
            <a:r>
              <a:rPr lang="en-US" sz="1600" dirty="0">
                <a:latin typeface="Lucida Sans Typewriter" pitchFamily="49" charset="0"/>
              </a:rPr>
              <a:t>}</a:t>
            </a:r>
          </a:p>
        </p:txBody>
      </p:sp>
      <p:sp>
        <p:nvSpPr>
          <p:cNvPr id="77827"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4181E6E-258D-449A-86C4-933DFE1A4F36}" type="slidenum">
              <a:rPr lang="en-US" altLang="en-US" sz="1400"/>
              <a:pPr eaLnBrk="1" hangingPunct="1">
                <a:spcBef>
                  <a:spcPct val="0"/>
                </a:spcBef>
                <a:buFontTx/>
                <a:buNone/>
              </a:pPr>
              <a:t>122</a:t>
            </a:fld>
            <a:endParaRPr lang="en-US" altLang="en-US" sz="1400"/>
          </a:p>
        </p:txBody>
      </p:sp>
      <p:sp>
        <p:nvSpPr>
          <p:cNvPr id="4" name="Rectangle 2"/>
          <p:cNvSpPr txBox="1">
            <a:spLocks noChangeArrowheads="1"/>
          </p:cNvSpPr>
          <p:nvPr/>
        </p:nvSpPr>
        <p:spPr>
          <a:xfrm>
            <a:off x="457200" y="228600"/>
            <a:ext cx="8229600" cy="762000"/>
          </a:xfrm>
          <a:prstGeom prst="rect">
            <a:avLst/>
          </a:prstGeom>
        </p:spPr>
        <p:txBody>
          <a:bodyPr lIns="92075" tIns="46038" rIns="92075" bIns="46038"/>
          <a:lstStyle/>
          <a:p>
            <a:pPr algn="ctr">
              <a:defRPr/>
            </a:pPr>
            <a:r>
              <a:rPr lang="en-US" sz="4000" kern="0" dirty="0">
                <a:solidFill>
                  <a:schemeClr val="tx2"/>
                </a:solidFill>
                <a:latin typeface="+mj-lt"/>
                <a:ea typeface="+mj-ea"/>
                <a:cs typeface="+mj-cs"/>
              </a:rPr>
              <a:t>Example using nested-loop: </a:t>
            </a:r>
          </a:p>
          <a:p>
            <a:pPr algn="ctr">
              <a:defRPr/>
            </a:pPr>
            <a:r>
              <a:rPr lang="en-US" sz="4000" b="1" kern="0" dirty="0">
                <a:solidFill>
                  <a:schemeClr val="tx2"/>
                </a:solidFill>
                <a:latin typeface="Courier New" pitchFamily="49" charset="0"/>
                <a:ea typeface="+mj-ea"/>
                <a:cs typeface="Courier New" pitchFamily="49" charset="0"/>
              </a:rPr>
              <a:t>for</a:t>
            </a:r>
            <a:r>
              <a:rPr lang="en-US" sz="4000" kern="0" dirty="0">
                <a:solidFill>
                  <a:schemeClr val="tx2"/>
                </a:solidFill>
                <a:latin typeface="+mj-lt"/>
                <a:ea typeface="+mj-ea"/>
                <a:cs typeface="+mj-cs"/>
              </a:rPr>
              <a:t> in </a:t>
            </a:r>
            <a:r>
              <a:rPr lang="en-US" sz="4000" b="1" kern="0" dirty="0">
                <a:solidFill>
                  <a:schemeClr val="tx2"/>
                </a:solidFill>
                <a:latin typeface="Courier New" pitchFamily="49" charset="0"/>
                <a:ea typeface="+mj-ea"/>
                <a:cs typeface="Courier New" pitchFamily="49" charset="0"/>
              </a:rPr>
              <a:t>for</a:t>
            </a:r>
          </a:p>
        </p:txBody>
      </p:sp>
      <p:sp>
        <p:nvSpPr>
          <p:cNvPr id="77829" name="Left Bracket 9"/>
          <p:cNvSpPr>
            <a:spLocks/>
          </p:cNvSpPr>
          <p:nvPr/>
        </p:nvSpPr>
        <p:spPr bwMode="auto">
          <a:xfrm>
            <a:off x="685800" y="4038600"/>
            <a:ext cx="152400" cy="1143000"/>
          </a:xfrm>
          <a:prstGeom prst="leftBracket">
            <a:avLst>
              <a:gd name="adj" fmla="val 8333"/>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77830" name="Left Bracket 6"/>
          <p:cNvSpPr>
            <a:spLocks/>
          </p:cNvSpPr>
          <p:nvPr/>
        </p:nvSpPr>
        <p:spPr bwMode="auto">
          <a:xfrm>
            <a:off x="228600" y="3429000"/>
            <a:ext cx="152400" cy="2209800"/>
          </a:xfrm>
          <a:prstGeom prst="leftBracket">
            <a:avLst>
              <a:gd name="adj" fmla="val 8324"/>
            </a:avLst>
          </a:prstGeom>
          <a:noFill/>
          <a:ln w="19050"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C4304B-DF07-5669-A14F-73EC248D7DF2}"/>
              </a:ext>
            </a:extLst>
          </p:cNvPr>
          <p:cNvSpPr>
            <a:spLocks noGrp="1"/>
          </p:cNvSpPr>
          <p:nvPr>
            <p:ph type="title"/>
          </p:nvPr>
        </p:nvSpPr>
        <p:spPr/>
        <p:txBody>
          <a:bodyPr/>
          <a:lstStyle/>
          <a:p>
            <a:r>
              <a:rPr lang="en-GB" dirty="0"/>
              <a:t>Break / Continue in Loops</a:t>
            </a:r>
          </a:p>
        </p:txBody>
      </p:sp>
      <p:sp>
        <p:nvSpPr>
          <p:cNvPr id="4" name="Content Placeholder 3">
            <a:extLst>
              <a:ext uri="{FF2B5EF4-FFF2-40B4-BE49-F238E27FC236}">
                <a16:creationId xmlns:a16="http://schemas.microsoft.com/office/drawing/2014/main" id="{5BC3E3C8-2E89-E35B-64EC-96D6DFBE2047}"/>
              </a:ext>
            </a:extLst>
          </p:cNvPr>
          <p:cNvSpPr>
            <a:spLocks noGrp="1"/>
          </p:cNvSpPr>
          <p:nvPr>
            <p:ph idx="1"/>
          </p:nvPr>
        </p:nvSpPr>
        <p:spPr>
          <a:xfrm>
            <a:off x="457200" y="1600200"/>
            <a:ext cx="8229600" cy="4876800"/>
          </a:xfrm>
        </p:spPr>
        <p:txBody>
          <a:bodyPr/>
          <a:lstStyle/>
          <a:p>
            <a:pPr marL="0" indent="0">
              <a:buNone/>
            </a:pPr>
            <a:r>
              <a:rPr lang="en-GB" sz="1600" dirty="0"/>
              <a:t>public class </a:t>
            </a:r>
            <a:r>
              <a:rPr lang="en-GB" sz="1600" dirty="0" err="1"/>
              <a:t>TestBreak</a:t>
            </a:r>
            <a:r>
              <a:rPr lang="en-GB" sz="1600" dirty="0"/>
              <a:t> {</a:t>
            </a:r>
          </a:p>
          <a:p>
            <a:pPr marL="0" indent="0">
              <a:buNone/>
            </a:pPr>
            <a:r>
              <a:rPr lang="en-GB" sz="1600" dirty="0"/>
              <a:t>	public static void main(String[] </a:t>
            </a:r>
            <a:r>
              <a:rPr lang="en-GB" sz="1600" dirty="0" err="1"/>
              <a:t>args</a:t>
            </a:r>
            <a:r>
              <a:rPr lang="en-GB" sz="1600" dirty="0"/>
              <a:t>) {</a:t>
            </a:r>
          </a:p>
          <a:p>
            <a:pPr marL="0" indent="0">
              <a:buNone/>
            </a:pPr>
            <a:r>
              <a:rPr lang="en-GB" sz="1600" dirty="0"/>
              <a:t>		int sum = 0;</a:t>
            </a:r>
          </a:p>
          <a:p>
            <a:pPr marL="0" indent="0">
              <a:buNone/>
            </a:pPr>
            <a:r>
              <a:rPr lang="en-GB" sz="1600" dirty="0"/>
              <a:t>		int number = 0;</a:t>
            </a:r>
          </a:p>
          <a:p>
            <a:pPr marL="0" indent="0">
              <a:buNone/>
            </a:pPr>
            <a:endParaRPr lang="en-GB" sz="1600" dirty="0"/>
          </a:p>
          <a:p>
            <a:pPr marL="0" indent="0">
              <a:buNone/>
            </a:pPr>
            <a:r>
              <a:rPr lang="en-GB" sz="1600" dirty="0"/>
              <a:t>		while (number &lt; 20) {</a:t>
            </a:r>
          </a:p>
          <a:p>
            <a:pPr marL="0" indent="0">
              <a:buNone/>
            </a:pPr>
            <a:r>
              <a:rPr lang="en-GB" sz="1600" dirty="0"/>
              <a:t>			number++;</a:t>
            </a:r>
          </a:p>
          <a:p>
            <a:pPr marL="0" indent="0">
              <a:buNone/>
            </a:pPr>
            <a:r>
              <a:rPr lang="en-GB" sz="1600" dirty="0"/>
              <a:t>			sum += number;</a:t>
            </a:r>
          </a:p>
          <a:p>
            <a:pPr marL="0" indent="0">
              <a:buNone/>
            </a:pPr>
            <a:r>
              <a:rPr lang="en-GB" sz="1600" dirty="0"/>
              <a:t>			if (sum &gt;= 100)</a:t>
            </a:r>
          </a:p>
          <a:p>
            <a:pPr marL="0" indent="0">
              <a:buNone/>
            </a:pPr>
            <a:r>
              <a:rPr lang="en-GB" sz="1600" dirty="0"/>
              <a:t>				break;</a:t>
            </a:r>
          </a:p>
          <a:p>
            <a:pPr marL="0" indent="0">
              <a:buNone/>
            </a:pPr>
            <a:r>
              <a:rPr lang="en-GB" sz="1600" dirty="0"/>
              <a:t>		}</a:t>
            </a:r>
          </a:p>
          <a:p>
            <a:pPr marL="0" indent="0">
              <a:buNone/>
            </a:pPr>
            <a:endParaRPr lang="en-GB" sz="1600" dirty="0"/>
          </a:p>
          <a:p>
            <a:pPr marL="0" indent="0">
              <a:buNone/>
            </a:pPr>
            <a:r>
              <a:rPr lang="en-GB" sz="1600" dirty="0"/>
              <a:t>		</a:t>
            </a:r>
            <a:r>
              <a:rPr lang="en-GB" sz="1600" dirty="0" err="1"/>
              <a:t>System.out.println</a:t>
            </a:r>
            <a:r>
              <a:rPr lang="en-GB" sz="1600" dirty="0"/>
              <a:t>(“The number is “ + number);</a:t>
            </a:r>
          </a:p>
          <a:p>
            <a:pPr marL="0" indent="0">
              <a:buNone/>
            </a:pPr>
            <a:r>
              <a:rPr lang="en-GB" sz="1600" dirty="0"/>
              <a:t>		</a:t>
            </a:r>
            <a:r>
              <a:rPr lang="en-GB" sz="1600" dirty="0" err="1"/>
              <a:t>System.out.println</a:t>
            </a:r>
            <a:r>
              <a:rPr lang="en-GB" sz="1600" dirty="0"/>
              <a:t>(“The sum is “ + sum);</a:t>
            </a:r>
          </a:p>
          <a:p>
            <a:pPr marL="0" indent="0">
              <a:buNone/>
            </a:pPr>
            <a:r>
              <a:rPr lang="en-GB" sz="1600" dirty="0"/>
              <a:t>	}</a:t>
            </a:r>
          </a:p>
          <a:p>
            <a:pPr marL="0" indent="0">
              <a:buNone/>
            </a:pPr>
            <a:r>
              <a:rPr lang="en-GB" sz="1600" dirty="0"/>
              <a:t>}</a:t>
            </a:r>
          </a:p>
        </p:txBody>
      </p:sp>
      <p:sp>
        <p:nvSpPr>
          <p:cNvPr id="2" name="Slide Number Placeholder 1">
            <a:extLst>
              <a:ext uri="{FF2B5EF4-FFF2-40B4-BE49-F238E27FC236}">
                <a16:creationId xmlns:a16="http://schemas.microsoft.com/office/drawing/2014/main" id="{C714C150-797B-6D99-FEB6-DBE53601F633}"/>
              </a:ext>
            </a:extLst>
          </p:cNvPr>
          <p:cNvSpPr>
            <a:spLocks noGrp="1"/>
          </p:cNvSpPr>
          <p:nvPr>
            <p:ph type="sldNum" sz="quarter" idx="12"/>
          </p:nvPr>
        </p:nvSpPr>
        <p:spPr/>
        <p:txBody>
          <a:bodyPr/>
          <a:lstStyle/>
          <a:p>
            <a:fld id="{7E998033-F4D8-4645-BBEB-7AD9243F8F58}" type="slidenum">
              <a:rPr lang="en-US" altLang="en-US" smtClean="0"/>
              <a:pPr/>
              <a:t>123</a:t>
            </a:fld>
            <a:endParaRPr lang="en-US" altLang="en-US"/>
          </a:p>
        </p:txBody>
      </p:sp>
      <p:cxnSp>
        <p:nvCxnSpPr>
          <p:cNvPr id="6" name="Curved Connector 5">
            <a:extLst>
              <a:ext uri="{FF2B5EF4-FFF2-40B4-BE49-F238E27FC236}">
                <a16:creationId xmlns:a16="http://schemas.microsoft.com/office/drawing/2014/main" id="{692EEC35-7EB5-2414-0577-11672808B816}"/>
              </a:ext>
            </a:extLst>
          </p:cNvPr>
          <p:cNvCxnSpPr>
            <a:cxnSpLocks/>
          </p:cNvCxnSpPr>
          <p:nvPr/>
        </p:nvCxnSpPr>
        <p:spPr bwMode="auto">
          <a:xfrm rot="10800000" flipV="1">
            <a:off x="2286000" y="4419600"/>
            <a:ext cx="1143000" cy="838200"/>
          </a:xfrm>
          <a:prstGeom prst="curvedConnector3">
            <a:avLst>
              <a:gd name="adj1" fmla="val 136000"/>
            </a:avLst>
          </a:prstGeom>
          <a:solidFill>
            <a:schemeClr val="accent1"/>
          </a:solidFill>
          <a:ln w="69850" cap="flat" cmpd="sng" algn="ctr">
            <a:solidFill>
              <a:schemeClr val="tx1"/>
            </a:solidFill>
            <a:prstDash val="solid"/>
            <a:round/>
            <a:headEnd type="none" w="sm" len="sm"/>
            <a:tailEnd type="triangle"/>
          </a:ln>
          <a:effectLst>
            <a:prstShdw prst="shdw17" dist="17961" dir="2700000">
              <a:schemeClr val="bg2"/>
            </a:prstShdw>
          </a:effectLst>
        </p:spPr>
      </p:cxnSp>
    </p:spTree>
    <p:extLst>
      <p:ext uri="{BB962C8B-B14F-4D97-AF65-F5344CB8AC3E}">
        <p14:creationId xmlns:p14="http://schemas.microsoft.com/office/powerpoint/2010/main" val="9723727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A38F2C-CE8A-BC72-CC7F-F445BC4784E7}"/>
              </a:ext>
            </a:extLst>
          </p:cNvPr>
          <p:cNvSpPr>
            <a:spLocks noGrp="1"/>
          </p:cNvSpPr>
          <p:nvPr>
            <p:ph type="title"/>
          </p:nvPr>
        </p:nvSpPr>
        <p:spPr/>
        <p:txBody>
          <a:bodyPr/>
          <a:lstStyle/>
          <a:p>
            <a:r>
              <a:rPr lang="en-GB" dirty="0"/>
              <a:t>Break / Continue in Loops</a:t>
            </a:r>
          </a:p>
        </p:txBody>
      </p:sp>
      <p:sp>
        <p:nvSpPr>
          <p:cNvPr id="4" name="Content Placeholder 3">
            <a:extLst>
              <a:ext uri="{FF2B5EF4-FFF2-40B4-BE49-F238E27FC236}">
                <a16:creationId xmlns:a16="http://schemas.microsoft.com/office/drawing/2014/main" id="{81F2FF43-97FB-9AAC-A9B7-6155D273F34A}"/>
              </a:ext>
            </a:extLst>
          </p:cNvPr>
          <p:cNvSpPr>
            <a:spLocks noGrp="1"/>
          </p:cNvSpPr>
          <p:nvPr>
            <p:ph idx="1"/>
          </p:nvPr>
        </p:nvSpPr>
        <p:spPr/>
        <p:txBody>
          <a:bodyPr/>
          <a:lstStyle/>
          <a:p>
            <a:pPr marL="0" indent="0">
              <a:buNone/>
            </a:pPr>
            <a:r>
              <a:rPr lang="en-GB" sz="1600" dirty="0"/>
              <a:t>public class </a:t>
            </a:r>
            <a:r>
              <a:rPr lang="en-GB" sz="1600" dirty="0" err="1"/>
              <a:t>TestContinue</a:t>
            </a:r>
            <a:r>
              <a:rPr lang="en-GB" sz="1600" dirty="0"/>
              <a:t> {</a:t>
            </a:r>
          </a:p>
          <a:p>
            <a:pPr marL="0" indent="0">
              <a:buNone/>
            </a:pPr>
            <a:r>
              <a:rPr lang="en-GB" sz="1600" dirty="0"/>
              <a:t>	public static void main(String[] </a:t>
            </a:r>
            <a:r>
              <a:rPr lang="en-GB" sz="1600" dirty="0" err="1"/>
              <a:t>args</a:t>
            </a:r>
            <a:r>
              <a:rPr lang="en-GB" sz="1600" dirty="0"/>
              <a:t>) {</a:t>
            </a:r>
          </a:p>
          <a:p>
            <a:pPr marL="0" indent="0">
              <a:buNone/>
            </a:pPr>
            <a:r>
              <a:rPr lang="en-GB" sz="1600" dirty="0"/>
              <a:t>		int sum = 0;</a:t>
            </a:r>
          </a:p>
          <a:p>
            <a:pPr marL="0" indent="0">
              <a:buNone/>
            </a:pPr>
            <a:r>
              <a:rPr lang="en-GB" sz="1600" dirty="0"/>
              <a:t>		int number = 0;</a:t>
            </a:r>
          </a:p>
          <a:p>
            <a:pPr marL="0" indent="0">
              <a:buNone/>
            </a:pPr>
            <a:endParaRPr lang="en-GB" sz="1600" dirty="0"/>
          </a:p>
          <a:p>
            <a:pPr marL="0" indent="0">
              <a:buNone/>
            </a:pPr>
            <a:r>
              <a:rPr lang="en-GB" sz="1600" dirty="0"/>
              <a:t>		while (number &lt; 20) {</a:t>
            </a:r>
          </a:p>
          <a:p>
            <a:pPr marL="0" indent="0">
              <a:buNone/>
            </a:pPr>
            <a:r>
              <a:rPr lang="en-GB" sz="1600" dirty="0"/>
              <a:t>			number++;</a:t>
            </a:r>
          </a:p>
          <a:p>
            <a:pPr marL="0" indent="0">
              <a:buNone/>
            </a:pPr>
            <a:r>
              <a:rPr lang="en-GB" sz="1600" dirty="0"/>
              <a:t>			if (number == 10 || number == 11)</a:t>
            </a:r>
          </a:p>
          <a:p>
            <a:pPr marL="0" indent="0">
              <a:buNone/>
            </a:pPr>
            <a:r>
              <a:rPr lang="en-GB" sz="1600" dirty="0"/>
              <a:t>				continue;</a:t>
            </a:r>
          </a:p>
          <a:p>
            <a:pPr marL="0" indent="0">
              <a:buNone/>
            </a:pPr>
            <a:r>
              <a:rPr lang="en-GB" sz="1600" dirty="0"/>
              <a:t>			sum += number;</a:t>
            </a:r>
          </a:p>
          <a:p>
            <a:pPr marL="0" indent="0">
              <a:buNone/>
            </a:pPr>
            <a:r>
              <a:rPr lang="en-GB" sz="1600" dirty="0"/>
              <a:t>		}</a:t>
            </a:r>
          </a:p>
          <a:p>
            <a:pPr marL="0" indent="0">
              <a:buNone/>
            </a:pPr>
            <a:endParaRPr lang="en-GB" sz="1600" dirty="0"/>
          </a:p>
          <a:p>
            <a:pPr marL="0" indent="0">
              <a:buNone/>
            </a:pPr>
            <a:r>
              <a:rPr lang="en-GB" sz="1600" dirty="0"/>
              <a:t>		</a:t>
            </a:r>
            <a:r>
              <a:rPr lang="en-GB" sz="1600" dirty="0" err="1"/>
              <a:t>System.out.println</a:t>
            </a:r>
            <a:r>
              <a:rPr lang="en-GB" sz="1600" dirty="0"/>
              <a:t>("The sum is " + sum);</a:t>
            </a:r>
          </a:p>
          <a:p>
            <a:pPr marL="0" indent="0">
              <a:buNone/>
            </a:pPr>
            <a:r>
              <a:rPr lang="en-GB" sz="1600" dirty="0"/>
              <a:t>	}</a:t>
            </a:r>
          </a:p>
          <a:p>
            <a:pPr marL="0" indent="0">
              <a:buNone/>
            </a:pPr>
            <a:r>
              <a:rPr lang="en-GB" sz="1600" dirty="0"/>
              <a:t>}</a:t>
            </a:r>
          </a:p>
        </p:txBody>
      </p:sp>
      <p:sp>
        <p:nvSpPr>
          <p:cNvPr id="2" name="Slide Number Placeholder 1">
            <a:extLst>
              <a:ext uri="{FF2B5EF4-FFF2-40B4-BE49-F238E27FC236}">
                <a16:creationId xmlns:a16="http://schemas.microsoft.com/office/drawing/2014/main" id="{16E07D8E-F399-DC6F-8FC7-688712428451}"/>
              </a:ext>
            </a:extLst>
          </p:cNvPr>
          <p:cNvSpPr>
            <a:spLocks noGrp="1"/>
          </p:cNvSpPr>
          <p:nvPr>
            <p:ph type="sldNum" sz="quarter" idx="12"/>
          </p:nvPr>
        </p:nvSpPr>
        <p:spPr/>
        <p:txBody>
          <a:bodyPr/>
          <a:lstStyle/>
          <a:p>
            <a:fld id="{7E998033-F4D8-4645-BBEB-7AD9243F8F58}" type="slidenum">
              <a:rPr lang="en-US" altLang="en-US" smtClean="0"/>
              <a:pPr/>
              <a:t>124</a:t>
            </a:fld>
            <a:endParaRPr lang="en-US" altLang="en-US"/>
          </a:p>
        </p:txBody>
      </p:sp>
      <p:cxnSp>
        <p:nvCxnSpPr>
          <p:cNvPr id="8" name="Curved Connector 7">
            <a:extLst>
              <a:ext uri="{FF2B5EF4-FFF2-40B4-BE49-F238E27FC236}">
                <a16:creationId xmlns:a16="http://schemas.microsoft.com/office/drawing/2014/main" id="{26BD9ECE-62D1-AB3F-0258-93EE2D9ECBFD}"/>
              </a:ext>
            </a:extLst>
          </p:cNvPr>
          <p:cNvCxnSpPr>
            <a:cxnSpLocks/>
          </p:cNvCxnSpPr>
          <p:nvPr/>
        </p:nvCxnSpPr>
        <p:spPr bwMode="auto">
          <a:xfrm rot="10800000">
            <a:off x="2286000" y="3276600"/>
            <a:ext cx="1752600" cy="838200"/>
          </a:xfrm>
          <a:prstGeom prst="curvedConnector3">
            <a:avLst>
              <a:gd name="adj1" fmla="val 143261"/>
            </a:avLst>
          </a:prstGeom>
          <a:solidFill>
            <a:schemeClr val="accent1"/>
          </a:solidFill>
          <a:ln w="57150" cap="flat" cmpd="sng" algn="ctr">
            <a:solidFill>
              <a:schemeClr val="tx1"/>
            </a:solidFill>
            <a:prstDash val="solid"/>
            <a:round/>
            <a:headEnd type="none" w="sm" len="sm"/>
            <a:tailEnd type="triangle"/>
          </a:ln>
          <a:effectLst>
            <a:prstShdw prst="shdw17" dist="17961" dir="2700000">
              <a:schemeClr val="bg2"/>
            </a:prstShdw>
          </a:effectLst>
        </p:spPr>
      </p:cxnSp>
    </p:spTree>
    <p:extLst>
      <p:ext uri="{BB962C8B-B14F-4D97-AF65-F5344CB8AC3E}">
        <p14:creationId xmlns:p14="http://schemas.microsoft.com/office/powerpoint/2010/main" val="32847468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lIns="92075" tIns="46038" rIns="92075" bIns="46038"/>
          <a:lstStyle/>
          <a:p>
            <a:pPr eaLnBrk="1" hangingPunct="1"/>
            <a:r>
              <a:rPr lang="en-US" altLang="en-US"/>
              <a:t>Which Loop to Use?</a:t>
            </a:r>
          </a:p>
        </p:txBody>
      </p:sp>
      <p:sp>
        <p:nvSpPr>
          <p:cNvPr id="78851" name="Rectangle 13"/>
          <p:cNvSpPr>
            <a:spLocks noGrp="1" noChangeArrowheads="1"/>
          </p:cNvSpPr>
          <p:nvPr>
            <p:ph type="body" idx="1"/>
          </p:nvPr>
        </p:nvSpPr>
        <p:spPr/>
        <p:txBody>
          <a:bodyPr/>
          <a:lstStyle/>
          <a:p>
            <a:pPr>
              <a:spcBef>
                <a:spcPct val="50000"/>
              </a:spcBef>
            </a:pPr>
            <a:r>
              <a:rPr lang="en-US" altLang="en-US" sz="2000"/>
              <a:t>The three forms of loop statements, </a:t>
            </a:r>
            <a:r>
              <a:rPr lang="en-US" altLang="en-US" sz="2000" u="sng"/>
              <a:t>while</a:t>
            </a:r>
            <a:r>
              <a:rPr lang="en-US" altLang="en-US" sz="2000"/>
              <a:t>, </a:t>
            </a:r>
            <a:r>
              <a:rPr lang="en-US" altLang="en-US" sz="2000" u="sng"/>
              <a:t>do-while</a:t>
            </a:r>
            <a:r>
              <a:rPr lang="en-US" altLang="en-US" sz="2000"/>
              <a:t>, and </a:t>
            </a:r>
            <a:r>
              <a:rPr lang="en-US" altLang="en-US" sz="2000" u="sng"/>
              <a:t>for</a:t>
            </a:r>
            <a:r>
              <a:rPr lang="en-US" altLang="en-US" sz="2000"/>
              <a:t>, are expressively equivalent; that is, you can write a loop in any of these three forms. For example, a </a:t>
            </a:r>
            <a:r>
              <a:rPr lang="en-US" altLang="en-US" sz="2000" u="sng"/>
              <a:t>while</a:t>
            </a:r>
            <a:r>
              <a:rPr lang="en-US" altLang="en-US" sz="2000"/>
              <a:t> loop in (A) in the following figure can always be converted into the following </a:t>
            </a:r>
            <a:r>
              <a:rPr lang="en-US" altLang="en-US" sz="2000" u="sng"/>
              <a:t>for</a:t>
            </a:r>
            <a:r>
              <a:rPr lang="en-US" altLang="en-US" sz="2000"/>
              <a:t> loop in (B):</a:t>
            </a:r>
          </a:p>
          <a:p>
            <a:pPr>
              <a:spcBef>
                <a:spcPct val="50000"/>
              </a:spcBef>
            </a:pPr>
            <a:endParaRPr lang="en-US" altLang="en-US" sz="2000"/>
          </a:p>
          <a:p>
            <a:pPr>
              <a:spcBef>
                <a:spcPct val="50000"/>
              </a:spcBef>
              <a:buFontTx/>
              <a:buNone/>
            </a:pPr>
            <a:endParaRPr lang="en-US" altLang="en-US" sz="2000"/>
          </a:p>
          <a:p>
            <a:pPr>
              <a:spcBef>
                <a:spcPct val="50000"/>
              </a:spcBef>
            </a:pPr>
            <a:r>
              <a:rPr lang="en-US" altLang="en-US" sz="2000"/>
              <a:t>A for loop in (A) in the following figure can generally be converted into the following while loop in (B) except in certain special cases (see Review Question 3.19 for one of them):</a:t>
            </a:r>
          </a:p>
          <a:p>
            <a:pPr>
              <a:spcBef>
                <a:spcPct val="50000"/>
              </a:spcBef>
              <a:buFontTx/>
              <a:buNone/>
            </a:pPr>
            <a:endParaRPr lang="en-US" altLang="en-US" sz="2000"/>
          </a:p>
          <a:p>
            <a:pPr eaLnBrk="1" hangingPunct="1"/>
            <a:endParaRPr lang="en-US" altLang="en-US" sz="2000"/>
          </a:p>
        </p:txBody>
      </p:sp>
      <p:sp>
        <p:nvSpPr>
          <p:cNvPr id="78852" name="Rectangle 10"/>
          <p:cNvSpPr>
            <a:spLocks noChangeArrowheads="1"/>
          </p:cNvSpPr>
          <p:nvPr/>
        </p:nvSpPr>
        <p:spPr bwMode="auto">
          <a:xfrm>
            <a:off x="197643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78853" name="Rectangle 13"/>
          <p:cNvSpPr>
            <a:spLocks noChangeArrowheads="1"/>
          </p:cNvSpPr>
          <p:nvPr/>
        </p:nvSpPr>
        <p:spPr bwMode="auto">
          <a:xfrm>
            <a:off x="2024063" y="30099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aphicFrame>
        <p:nvGraphicFramePr>
          <p:cNvPr id="78854" name="Object 12"/>
          <p:cNvGraphicFramePr>
            <a:graphicFrameLocks noChangeAspect="1"/>
          </p:cNvGraphicFramePr>
          <p:nvPr/>
        </p:nvGraphicFramePr>
        <p:xfrm>
          <a:off x="230188" y="5029200"/>
          <a:ext cx="8759825" cy="1441450"/>
        </p:xfrm>
        <a:graphic>
          <a:graphicData uri="http://schemas.openxmlformats.org/presentationml/2006/ole">
            <mc:AlternateContent xmlns:mc="http://schemas.openxmlformats.org/markup-compatibility/2006">
              <mc:Choice xmlns:v="urn:schemas-microsoft-com:vml" Requires="v">
                <p:oleObj name="Picture" r:id="rId3" imgW="5295900" imgH="876300" progId="Word.Picture.8">
                  <p:embed/>
                </p:oleObj>
              </mc:Choice>
              <mc:Fallback>
                <p:oleObj name="Picture" r:id="rId3" imgW="5295900" imgH="876300" progId="Word.Picture.8">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188" y="5029200"/>
                        <a:ext cx="8759825" cy="144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Rectangle 15"/>
          <p:cNvSpPr>
            <a:spLocks noChangeArrowheads="1"/>
          </p:cNvSpPr>
          <p:nvPr/>
        </p:nvSpPr>
        <p:spPr bwMode="auto">
          <a:xfrm>
            <a:off x="1976438" y="31337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aphicFrame>
        <p:nvGraphicFramePr>
          <p:cNvPr id="78856" name="Object 14"/>
          <p:cNvGraphicFramePr>
            <a:graphicFrameLocks noChangeAspect="1"/>
          </p:cNvGraphicFramePr>
          <p:nvPr/>
        </p:nvGraphicFramePr>
        <p:xfrm>
          <a:off x="76200" y="2971800"/>
          <a:ext cx="8991600" cy="1022350"/>
        </p:xfrm>
        <a:graphic>
          <a:graphicData uri="http://schemas.openxmlformats.org/presentationml/2006/ole">
            <mc:AlternateContent xmlns:mc="http://schemas.openxmlformats.org/markup-compatibility/2006">
              <mc:Choice xmlns:v="urn:schemas-microsoft-com:vml" Requires="v">
                <p:oleObj name="Picture" r:id="rId5" imgW="5400675" imgH="609600" progId="Word.Picture.8">
                  <p:embed/>
                </p:oleObj>
              </mc:Choice>
              <mc:Fallback>
                <p:oleObj name="Picture" r:id="rId5" imgW="5400675" imgH="609600" progId="Word.Picture.8">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 y="2971800"/>
                        <a:ext cx="899160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7"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AAEE8DC-7AD0-49BF-B77D-FDC1ADC95DAD}" type="slidenum">
              <a:rPr lang="en-US" altLang="en-US" sz="1400"/>
              <a:pPr eaLnBrk="1" hangingPunct="1">
                <a:spcBef>
                  <a:spcPct val="0"/>
                </a:spcBef>
                <a:buFontTx/>
                <a:buNone/>
              </a:pPr>
              <a:t>125</a:t>
            </a:fld>
            <a:endParaRPr lang="en-US" altLang="en-US" sz="140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lIns="92075" tIns="46038" rIns="92075" bIns="46038"/>
          <a:lstStyle/>
          <a:p>
            <a:pPr eaLnBrk="1" hangingPunct="1"/>
            <a:r>
              <a:rPr lang="en-US" altLang="en-US"/>
              <a:t>Recommendations</a:t>
            </a:r>
          </a:p>
        </p:txBody>
      </p:sp>
      <p:sp>
        <p:nvSpPr>
          <p:cNvPr id="79875" name="Rectangle 7"/>
          <p:cNvSpPr>
            <a:spLocks noGrp="1" noChangeArrowheads="1"/>
          </p:cNvSpPr>
          <p:nvPr>
            <p:ph type="body" idx="1"/>
          </p:nvPr>
        </p:nvSpPr>
        <p:spPr/>
        <p:txBody>
          <a:bodyPr/>
          <a:lstStyle/>
          <a:p>
            <a:pPr>
              <a:lnSpc>
                <a:spcPct val="90000"/>
              </a:lnSpc>
              <a:spcBef>
                <a:spcPct val="50000"/>
              </a:spcBef>
            </a:pPr>
            <a:r>
              <a:rPr lang="en-US" altLang="en-US" sz="2400"/>
              <a:t>It is recommended that you use the one that is most intuitive and comfortable for you. </a:t>
            </a:r>
          </a:p>
          <a:p>
            <a:pPr>
              <a:lnSpc>
                <a:spcPct val="90000"/>
              </a:lnSpc>
              <a:spcBef>
                <a:spcPct val="50000"/>
              </a:spcBef>
            </a:pPr>
            <a:r>
              <a:rPr lang="en-US" altLang="en-US" sz="2400"/>
              <a:t>In general, a </a:t>
            </a:r>
            <a:r>
              <a:rPr lang="en-US" altLang="en-US" sz="2400" b="1"/>
              <a:t>for</a:t>
            </a:r>
            <a:r>
              <a:rPr lang="en-US" altLang="en-US" sz="2400"/>
              <a:t> loop may be used if the number of repetitions is known, as, for example, when you need to print a message 100 times. </a:t>
            </a:r>
          </a:p>
          <a:p>
            <a:pPr>
              <a:lnSpc>
                <a:spcPct val="90000"/>
              </a:lnSpc>
              <a:spcBef>
                <a:spcPct val="50000"/>
              </a:spcBef>
            </a:pPr>
            <a:r>
              <a:rPr lang="en-US" altLang="en-US" sz="2400"/>
              <a:t>A </a:t>
            </a:r>
            <a:r>
              <a:rPr lang="en-US" altLang="en-US" sz="2400" b="1"/>
              <a:t>while</a:t>
            </a:r>
            <a:r>
              <a:rPr lang="en-US" altLang="en-US" sz="2400"/>
              <a:t> loop may be used if the number of repetitions is not known, as in the case of reading the numbers until the input is 0. </a:t>
            </a:r>
          </a:p>
          <a:p>
            <a:pPr>
              <a:lnSpc>
                <a:spcPct val="90000"/>
              </a:lnSpc>
              <a:spcBef>
                <a:spcPct val="50000"/>
              </a:spcBef>
            </a:pPr>
            <a:r>
              <a:rPr lang="en-US" altLang="en-US" sz="2400"/>
              <a:t>A </a:t>
            </a:r>
            <a:r>
              <a:rPr lang="en-US" altLang="en-US" sz="2400" b="1"/>
              <a:t>do-while</a:t>
            </a:r>
            <a:r>
              <a:rPr lang="en-US" altLang="en-US" sz="2400"/>
              <a:t> loop can be used to replace a while loop if the loop body has to be executed before testing the continuation condition.</a:t>
            </a:r>
          </a:p>
          <a:p>
            <a:pPr eaLnBrk="1" hangingPunct="1">
              <a:lnSpc>
                <a:spcPct val="90000"/>
              </a:lnSpc>
            </a:pPr>
            <a:endParaRPr lang="en-US" altLang="en-US" sz="2400"/>
          </a:p>
        </p:txBody>
      </p:sp>
      <p:sp>
        <p:nvSpPr>
          <p:cNvPr id="7987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50BF49F-1E71-44A1-AAA3-1CF98D2684F7}" type="slidenum">
              <a:rPr lang="en-US" altLang="en-US" sz="1400"/>
              <a:pPr eaLnBrk="1" hangingPunct="1">
                <a:spcBef>
                  <a:spcPct val="0"/>
                </a:spcBef>
                <a:buFontTx/>
                <a:buNone/>
              </a:pPr>
              <a:t>126</a:t>
            </a:fld>
            <a:endParaRPr lang="en-US" altLang="en-US" sz="140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lIns="92075" tIns="46038" rIns="92075" bIns="46038"/>
          <a:lstStyle/>
          <a:p>
            <a:pPr eaLnBrk="1" hangingPunct="1"/>
            <a:r>
              <a:rPr lang="en-US" altLang="en-US"/>
              <a:t>Caution</a:t>
            </a:r>
            <a:endParaRPr lang="en-US" altLang="en-US">
              <a:solidFill>
                <a:schemeClr val="tx1"/>
              </a:solidFill>
            </a:endParaRPr>
          </a:p>
        </p:txBody>
      </p:sp>
      <p:sp>
        <p:nvSpPr>
          <p:cNvPr id="80899" name="Rectangle 3"/>
          <p:cNvSpPr>
            <a:spLocks noGrp="1" noChangeArrowheads="1"/>
          </p:cNvSpPr>
          <p:nvPr>
            <p:ph type="body" idx="1"/>
          </p:nvPr>
        </p:nvSpPr>
        <p:spPr/>
        <p:txBody>
          <a:bodyPr lIns="92075" tIns="46038" rIns="92075" bIns="46038"/>
          <a:lstStyle/>
          <a:p>
            <a:pPr marL="0" indent="0" eaLnBrk="1" hangingPunct="1">
              <a:buFontTx/>
              <a:buNone/>
            </a:pPr>
            <a:r>
              <a:rPr lang="en-US" altLang="en-US" sz="3000">
                <a:cs typeface="Times New Roman" panose="02020603050405020304" pitchFamily="18" charset="0"/>
              </a:rPr>
              <a:t>Adding a semicolon at the end of the </a:t>
            </a:r>
            <a:r>
              <a:rPr lang="en-US" altLang="en-US" sz="3000" u="sng">
                <a:cs typeface="Times New Roman" panose="02020603050405020304" pitchFamily="18" charset="0"/>
              </a:rPr>
              <a:t>for</a:t>
            </a:r>
            <a:r>
              <a:rPr lang="en-US" altLang="en-US" sz="3000">
                <a:cs typeface="Times New Roman" panose="02020603050405020304" pitchFamily="18" charset="0"/>
              </a:rPr>
              <a:t> clause before the loop body is a common mistake, as shown below:</a:t>
            </a:r>
          </a:p>
          <a:p>
            <a:pPr marL="0" indent="0" eaLnBrk="1" hangingPunct="1">
              <a:buFontTx/>
              <a:buNone/>
            </a:pPr>
            <a:endParaRPr lang="en-US" altLang="en-US" sz="3000">
              <a:cs typeface="Times New Roman" panose="02020603050405020304" pitchFamily="18" charset="0"/>
            </a:endParaRPr>
          </a:p>
          <a:p>
            <a:pPr marL="0" indent="0" eaLnBrk="1" hangingPunct="1">
              <a:buFontTx/>
              <a:buNone/>
            </a:pPr>
            <a:r>
              <a:rPr lang="en-US" altLang="en-US" sz="2600" b="1">
                <a:latin typeface="Courier New" panose="02070309020205020404" pitchFamily="49" charset="0"/>
                <a:cs typeface="Courier New" panose="02070309020205020404" pitchFamily="49" charset="0"/>
              </a:rPr>
              <a:t>for (int i=0; i&lt;10; i++);</a:t>
            </a:r>
          </a:p>
          <a:p>
            <a:pPr marL="0" indent="0" eaLnBrk="1" hangingPunct="1">
              <a:buFontTx/>
              <a:buNone/>
            </a:pPr>
            <a:r>
              <a:rPr lang="en-US" altLang="en-US" sz="2600" b="1">
                <a:latin typeface="Courier New" panose="02070309020205020404" pitchFamily="49" charset="0"/>
                <a:cs typeface="Courier New" panose="02070309020205020404" pitchFamily="49" charset="0"/>
              </a:rPr>
              <a:t>{</a:t>
            </a:r>
          </a:p>
          <a:p>
            <a:pPr marL="0" indent="0" eaLnBrk="1" hangingPunct="1">
              <a:buFontTx/>
              <a:buNone/>
            </a:pPr>
            <a:r>
              <a:rPr lang="en-US" altLang="en-US" sz="2600" b="1">
                <a:latin typeface="Courier New" panose="02070309020205020404" pitchFamily="49" charset="0"/>
                <a:cs typeface="Courier New" panose="02070309020205020404" pitchFamily="49" charset="0"/>
              </a:rPr>
              <a:t>  System.out.println("i is " + i);</a:t>
            </a:r>
          </a:p>
          <a:p>
            <a:pPr marL="0" indent="0" eaLnBrk="1" hangingPunct="1">
              <a:buFontTx/>
              <a:buNone/>
            </a:pPr>
            <a:r>
              <a:rPr lang="en-US" altLang="en-US" sz="2600" b="1">
                <a:latin typeface="Courier New" panose="02070309020205020404" pitchFamily="49" charset="0"/>
                <a:cs typeface="Courier New" panose="02070309020205020404" pitchFamily="49" charset="0"/>
              </a:rPr>
              <a:t>}</a:t>
            </a:r>
          </a:p>
        </p:txBody>
      </p:sp>
      <p:sp>
        <p:nvSpPr>
          <p:cNvPr id="80900" name="Text Box 4"/>
          <p:cNvSpPr txBox="1">
            <a:spLocks noChangeArrowheads="1"/>
          </p:cNvSpPr>
          <p:nvPr/>
        </p:nvSpPr>
        <p:spPr bwMode="auto">
          <a:xfrm>
            <a:off x="6248400" y="3170238"/>
            <a:ext cx="1295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Logic Error</a:t>
            </a:r>
          </a:p>
        </p:txBody>
      </p:sp>
      <p:sp>
        <p:nvSpPr>
          <p:cNvPr id="80901" name="Line 5"/>
          <p:cNvSpPr>
            <a:spLocks noChangeShapeType="1"/>
          </p:cNvSpPr>
          <p:nvPr/>
        </p:nvSpPr>
        <p:spPr bwMode="auto">
          <a:xfrm flipH="1">
            <a:off x="5486400" y="3581400"/>
            <a:ext cx="762000" cy="304800"/>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
        <p:nvSpPr>
          <p:cNvPr id="809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BDDEB25-F8E1-4A4F-B998-BF9CB8EB0950}" type="slidenum">
              <a:rPr lang="en-US" altLang="en-US" sz="1400"/>
              <a:pPr eaLnBrk="1" hangingPunct="1">
                <a:spcBef>
                  <a:spcPct val="0"/>
                </a:spcBef>
                <a:buFontTx/>
                <a:buNone/>
              </a:pPr>
              <a:t>127</a:t>
            </a:fld>
            <a:endParaRPr lang="en-US" altLang="en-US" sz="140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457200" y="274638"/>
            <a:ext cx="8229600" cy="792162"/>
          </a:xfrm>
        </p:spPr>
        <p:txBody>
          <a:bodyPr lIns="92075" tIns="46038" rIns="92075" bIns="46038"/>
          <a:lstStyle/>
          <a:p>
            <a:pPr eaLnBrk="1" hangingPunct="1"/>
            <a:r>
              <a:rPr lang="en-US" altLang="en-US"/>
              <a:t>Caution, cont.</a:t>
            </a:r>
            <a:endParaRPr lang="en-US" altLang="en-US">
              <a:solidFill>
                <a:schemeClr val="tx1"/>
              </a:solidFill>
            </a:endParaRPr>
          </a:p>
        </p:txBody>
      </p:sp>
      <p:sp>
        <p:nvSpPr>
          <p:cNvPr id="81923" name="Rectangle 3"/>
          <p:cNvSpPr>
            <a:spLocks noGrp="1" noChangeArrowheads="1"/>
          </p:cNvSpPr>
          <p:nvPr>
            <p:ph type="body" idx="1"/>
          </p:nvPr>
        </p:nvSpPr>
        <p:spPr>
          <a:xfrm>
            <a:off x="457200" y="1371600"/>
            <a:ext cx="8229600" cy="4754563"/>
          </a:xfrm>
        </p:spPr>
        <p:txBody>
          <a:bodyPr lIns="92075" tIns="46038" rIns="92075" bIns="46038"/>
          <a:lstStyle/>
          <a:p>
            <a:pPr marL="0" indent="0" eaLnBrk="1" hangingPunct="1">
              <a:lnSpc>
                <a:spcPct val="90000"/>
              </a:lnSpc>
              <a:spcBef>
                <a:spcPct val="0"/>
              </a:spcBef>
              <a:spcAft>
                <a:spcPts val="1200"/>
              </a:spcAft>
              <a:buFontTx/>
              <a:buNone/>
            </a:pPr>
            <a:r>
              <a:rPr lang="en-US" altLang="en-US" sz="2400">
                <a:cs typeface="Times New Roman" panose="02020603050405020304" pitchFamily="18" charset="0"/>
              </a:rPr>
              <a:t>Similarly, the following loop is also wrong:</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int i=0; </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while (i &lt; 10);</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  System.out.println("i is " + i);</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  i++;</a:t>
            </a:r>
          </a:p>
          <a:p>
            <a:pPr marL="400050" lvl="1" indent="0" eaLnBrk="1" hangingPunct="1">
              <a:lnSpc>
                <a:spcPct val="90000"/>
              </a:lnSpc>
              <a:spcBef>
                <a:spcPct val="0"/>
              </a:spcBef>
              <a:spcAft>
                <a:spcPts val="1200"/>
              </a:spcAft>
              <a:buFontTx/>
              <a:buNone/>
            </a:pPr>
            <a:r>
              <a:rPr lang="en-US" altLang="en-US" sz="2000" b="1">
                <a:latin typeface="Courier New" panose="02070309020205020404" pitchFamily="49" charset="0"/>
                <a:cs typeface="Courier New" panose="02070309020205020404" pitchFamily="49" charset="0"/>
              </a:rPr>
              <a:t>}</a:t>
            </a:r>
            <a:endParaRPr lang="en-US" altLang="en-US" sz="2400" b="1">
              <a:latin typeface="Courier New" panose="02070309020205020404" pitchFamily="49" charset="0"/>
              <a:cs typeface="Courier New" panose="02070309020205020404" pitchFamily="49" charset="0"/>
            </a:endParaRPr>
          </a:p>
          <a:p>
            <a:pPr marL="0" indent="0" eaLnBrk="1" hangingPunct="1">
              <a:lnSpc>
                <a:spcPct val="90000"/>
              </a:lnSpc>
              <a:spcBef>
                <a:spcPts val="1800"/>
              </a:spcBef>
              <a:spcAft>
                <a:spcPts val="1200"/>
              </a:spcAft>
              <a:buFontTx/>
              <a:buNone/>
            </a:pPr>
            <a:r>
              <a:rPr lang="en-US" altLang="en-US" sz="2400">
                <a:cs typeface="Times New Roman" panose="02020603050405020304" pitchFamily="18" charset="0"/>
              </a:rPr>
              <a:t>However, in the case of the </a:t>
            </a:r>
            <a:r>
              <a:rPr lang="en-US" altLang="en-US" sz="2400" u="sng">
                <a:cs typeface="Times New Roman" panose="02020603050405020304" pitchFamily="18" charset="0"/>
              </a:rPr>
              <a:t>do-while</a:t>
            </a:r>
            <a:r>
              <a:rPr lang="en-US" altLang="en-US" sz="2400">
                <a:cs typeface="Times New Roman" panose="02020603050405020304" pitchFamily="18" charset="0"/>
              </a:rPr>
              <a:t> loop, the following semicolon is needed to end the loop.</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int i=0; </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do {</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  System.out.println("i is " + i);</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  i++;</a:t>
            </a:r>
          </a:p>
          <a:p>
            <a:pPr marL="400050" lvl="1" indent="0" eaLnBrk="1" hangingPunct="1">
              <a:lnSpc>
                <a:spcPct val="90000"/>
              </a:lnSpc>
              <a:spcBef>
                <a:spcPct val="0"/>
              </a:spcBef>
              <a:buFontTx/>
              <a:buNone/>
            </a:pPr>
            <a:r>
              <a:rPr lang="en-US" altLang="en-US" sz="2000" b="1">
                <a:latin typeface="Courier New" panose="02070309020205020404" pitchFamily="49" charset="0"/>
                <a:cs typeface="Courier New" panose="02070309020205020404" pitchFamily="49" charset="0"/>
              </a:rPr>
              <a:t>} while (i&lt;10);</a:t>
            </a:r>
          </a:p>
        </p:txBody>
      </p:sp>
      <p:grpSp>
        <p:nvGrpSpPr>
          <p:cNvPr id="81924" name="Group 1"/>
          <p:cNvGrpSpPr>
            <a:grpSpLocks/>
          </p:cNvGrpSpPr>
          <p:nvPr/>
        </p:nvGrpSpPr>
        <p:grpSpPr bwMode="auto">
          <a:xfrm>
            <a:off x="3276600" y="1997075"/>
            <a:ext cx="2514600" cy="457200"/>
            <a:chOff x="3669030" y="2057400"/>
            <a:chExt cx="2514600" cy="457200"/>
          </a:xfrm>
        </p:grpSpPr>
        <p:sp>
          <p:nvSpPr>
            <p:cNvPr id="81929" name="Text Box 4"/>
            <p:cNvSpPr txBox="1">
              <a:spLocks noChangeArrowheads="1"/>
            </p:cNvSpPr>
            <p:nvPr/>
          </p:nvSpPr>
          <p:spPr bwMode="auto">
            <a:xfrm>
              <a:off x="4354830" y="20574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Logic Error</a:t>
              </a:r>
            </a:p>
          </p:txBody>
        </p:sp>
        <p:sp>
          <p:nvSpPr>
            <p:cNvPr id="81930" name="Line 5"/>
            <p:cNvSpPr>
              <a:spLocks noChangeShapeType="1"/>
            </p:cNvSpPr>
            <p:nvPr/>
          </p:nvSpPr>
          <p:spPr bwMode="auto">
            <a:xfrm flipH="1">
              <a:off x="3669030" y="2286000"/>
              <a:ext cx="762000" cy="152400"/>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grpSp>
        <p:nvGrpSpPr>
          <p:cNvPr id="81925" name="Group 2"/>
          <p:cNvGrpSpPr>
            <a:grpSpLocks/>
          </p:cNvGrpSpPr>
          <p:nvPr/>
        </p:nvGrpSpPr>
        <p:grpSpPr bwMode="auto">
          <a:xfrm>
            <a:off x="3276600" y="5638800"/>
            <a:ext cx="2209800" cy="457200"/>
            <a:chOff x="3745230" y="5638800"/>
            <a:chExt cx="2209800" cy="457200"/>
          </a:xfrm>
        </p:grpSpPr>
        <p:sp>
          <p:nvSpPr>
            <p:cNvPr id="81927" name="Text Box 6"/>
            <p:cNvSpPr txBox="1">
              <a:spLocks noChangeArrowheads="1"/>
            </p:cNvSpPr>
            <p:nvPr/>
          </p:nvSpPr>
          <p:spPr bwMode="auto">
            <a:xfrm>
              <a:off x="4659630" y="56388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2400">
                  <a:latin typeface="Times New Roman" panose="02020603050405020304" pitchFamily="18" charset="0"/>
                </a:rPr>
                <a:t>Correct</a:t>
              </a:r>
            </a:p>
          </p:txBody>
        </p:sp>
        <p:sp>
          <p:nvSpPr>
            <p:cNvPr id="81928" name="Line 7"/>
            <p:cNvSpPr>
              <a:spLocks noChangeShapeType="1"/>
            </p:cNvSpPr>
            <p:nvPr/>
          </p:nvSpPr>
          <p:spPr bwMode="auto">
            <a:xfrm flipH="1">
              <a:off x="3745230" y="5867400"/>
              <a:ext cx="914400" cy="152400"/>
            </a:xfrm>
            <a:prstGeom prst="line">
              <a:avLst/>
            </a:prstGeom>
            <a:noFill/>
            <a:ln w="127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grpSp>
      <p:sp>
        <p:nvSpPr>
          <p:cNvPr id="81926"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AF2CD107-C374-4922-AA5F-F6661AB1ED16}" type="slidenum">
              <a:rPr lang="en-US" altLang="en-US" sz="1400"/>
              <a:pPr eaLnBrk="1" hangingPunct="1">
                <a:spcBef>
                  <a:spcPct val="0"/>
                </a:spcBef>
                <a:buFontTx/>
                <a:buNone/>
              </a:pPr>
              <a:t>128</a:t>
            </a:fld>
            <a:endParaRPr lang="en-US" altLang="en-US" sz="14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5241" name="Rectangle 9524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43" name="Freeform: Shape 9524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34" name="Rectangle 2"/>
          <p:cNvSpPr>
            <a:spLocks noGrp="1" noChangeArrowheads="1"/>
          </p:cNvSpPr>
          <p:nvPr>
            <p:ph type="title"/>
          </p:nvPr>
        </p:nvSpPr>
        <p:spPr>
          <a:xfrm>
            <a:off x="515125" y="1153572"/>
            <a:ext cx="2400300" cy="4461163"/>
          </a:xfrm>
        </p:spPr>
        <p:txBody>
          <a:bodyPr lIns="92075" tIns="46038" rIns="92075" bIns="46038">
            <a:normAutofit/>
          </a:bodyPr>
          <a:lstStyle/>
          <a:p>
            <a:pPr eaLnBrk="1" hangingPunct="1"/>
            <a:r>
              <a:rPr lang="en-US" altLang="en-US">
                <a:solidFill>
                  <a:srgbClr val="FFFFFF"/>
                </a:solidFill>
              </a:rPr>
              <a:t>Exercise</a:t>
            </a:r>
          </a:p>
        </p:txBody>
      </p:sp>
      <p:sp>
        <p:nvSpPr>
          <p:cNvPr id="95245" name="Arc 9524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5235" name="Rectangle 3"/>
          <p:cNvSpPr>
            <a:spLocks noGrp="1" noChangeArrowheads="1"/>
          </p:cNvSpPr>
          <p:nvPr>
            <p:ph type="body" idx="1"/>
          </p:nvPr>
        </p:nvSpPr>
        <p:spPr>
          <a:xfrm>
            <a:off x="3335481" y="591344"/>
            <a:ext cx="5179868" cy="5585619"/>
          </a:xfrm>
        </p:spPr>
        <p:txBody>
          <a:bodyPr lIns="92075" tIns="46038" rIns="92075" bIns="46038" anchor="ctr">
            <a:normAutofit/>
          </a:bodyPr>
          <a:lstStyle/>
          <a:p>
            <a:pPr marL="457200" indent="-457200" eaLnBrk="1" hangingPunct="1"/>
            <a:r>
              <a:rPr lang="en-US" altLang="en-US"/>
              <a:t>Write a program that finds the biggest of several integers. Assume that the first value read specifies the number of values to input from the user.</a:t>
            </a:r>
          </a:p>
        </p:txBody>
      </p:sp>
      <p:sp>
        <p:nvSpPr>
          <p:cNvPr id="95236" name="Slide Number Placeholder 3"/>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0"/>
              </a:spcBef>
              <a:spcAft>
                <a:spcPts val="600"/>
              </a:spcAft>
              <a:buFontTx/>
              <a:buNone/>
            </a:pPr>
            <a:fld id="{F6E4B4DC-0B6D-49B8-948B-C6DE1D7A3A54}" type="slidenum">
              <a:rPr lang="en-US" altLang="en-US" sz="1800"/>
              <a:pPr eaLnBrk="1" hangingPunct="1">
                <a:lnSpc>
                  <a:spcPct val="90000"/>
                </a:lnSpc>
                <a:spcBef>
                  <a:spcPct val="0"/>
                </a:spcBef>
                <a:spcAft>
                  <a:spcPts val="600"/>
                </a:spcAft>
                <a:buFontTx/>
                <a:buNone/>
              </a:pPr>
              <a:t>129</a:t>
            </a:fld>
            <a:endParaRPr lang="en-US" altLang="en-US"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5D45A-658F-153E-00EC-8E744DCB9485}"/>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3630FCDF-333A-5B50-A954-49F0120FC020}"/>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895CC6FF-0F52-F14D-BC50-6BDD96DBADA7}"/>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7C5B25DD-771C-EAF8-43FB-31FF941ABA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13</a:t>
            </a:fld>
            <a:endParaRPr lang="en-US" altLang="en-US" sz="1400"/>
          </a:p>
        </p:txBody>
      </p:sp>
      <p:grpSp>
        <p:nvGrpSpPr>
          <p:cNvPr id="28676" name="Group 3">
            <a:extLst>
              <a:ext uri="{FF2B5EF4-FFF2-40B4-BE49-F238E27FC236}">
                <a16:creationId xmlns:a16="http://schemas.microsoft.com/office/drawing/2014/main" id="{5C8F55EA-2D24-1C7C-8C85-3B7F4914BC8A}"/>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C4B6F18A-1502-7AB7-3F45-EA5B91E1BC83}"/>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124E425B-4D14-5371-7D56-7AA8F3CC82A8}"/>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E8ABF19F-CE79-6CA9-0BB7-465BC20854DF}"/>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8503083E-A707-2FB9-B058-78607AB22483}"/>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DB282845-A7A1-7506-7B26-7E71DE5976B3}"/>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791E0B26-D0C7-415B-BB6E-0179F03CFC1F}"/>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DFB37602-67F5-23C7-CCDD-85DAA124AED2}"/>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46766B4E-268F-B67E-BE63-D78041D6DF25}"/>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9A356257-AE73-95B3-BB0C-0A47C69F4C76}"/>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FEEDF1FB-78D6-AC57-5E98-631F775CE31B}"/>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732A0A6E-D31D-21A8-B450-B5DF868B7F68}"/>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0004C773-B3A8-C5D4-5A83-A2652176AAB4}"/>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D84E78CB-9119-612D-2D29-8E97F58DB886}"/>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DC068B38-9CCE-0AA9-FB3F-EAF1A7B57502}"/>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BBAC4BA7-DE41-CEB5-1E95-7089D3AEE0C3}"/>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A9A5DC18-58D8-7FAB-1140-F8975EAF9F98}"/>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7BA7551D-C2AF-83CF-47C1-31F9D459DA42}"/>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D2514F06-975B-E3C9-E564-263F2B32ED93}"/>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A20B1F88-2B23-5E2C-007D-E90FEED359AE}"/>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FF67BD8D-152C-65A8-FFA1-BFDC3CE179F8}"/>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60DA3587-5376-E67A-BC0B-E319CED644BA}"/>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CA79DF5E-A53C-97D5-2E08-1A7710BB7C06}"/>
              </a:ext>
            </a:extLst>
          </p:cNvPr>
          <p:cNvGraphicFramePr>
            <a:graphicFrameLocks noGrp="1"/>
          </p:cNvGraphicFramePr>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642DA5DD-3A40-AE00-8C56-B9C441FECEC1}"/>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08637772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271" name="Rectangle 9627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72" name="Freeform: Shape 9626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58" name="Rectangle 2"/>
          <p:cNvSpPr>
            <a:spLocks noGrp="1" noChangeArrowheads="1"/>
          </p:cNvSpPr>
          <p:nvPr>
            <p:ph type="title" idx="4294967295"/>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altLang="en-US" kern="1200">
                <a:solidFill>
                  <a:srgbClr val="FFFFFF"/>
                </a:solidFill>
                <a:latin typeface="+mj-lt"/>
                <a:ea typeface="+mj-ea"/>
                <a:cs typeface="+mj-cs"/>
              </a:rPr>
              <a:t>Exercise</a:t>
            </a:r>
          </a:p>
        </p:txBody>
      </p:sp>
      <p:sp>
        <p:nvSpPr>
          <p:cNvPr id="96273" name="Arc 9627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6259" name="Rectangle 3"/>
          <p:cNvSpPr>
            <a:spLocks noGrp="1" noChangeArrowheads="1"/>
          </p:cNvSpPr>
          <p:nvPr>
            <p:ph type="body" idx="4294967295"/>
          </p:nvPr>
        </p:nvSpPr>
        <p:spPr>
          <a:xfrm>
            <a:off x="3335481" y="591344"/>
            <a:ext cx="5179868" cy="5585619"/>
          </a:xfrm>
        </p:spPr>
        <p:txBody>
          <a:bodyPr vert="horz" lIns="91440" tIns="45720" rIns="91440" bIns="45720" rtlCol="0" anchor="ctr">
            <a:normAutofit/>
          </a:bodyPr>
          <a:lstStyle/>
          <a:p>
            <a:pPr marL="609600" indent="-228600" eaLnBrk="1" hangingPunct="1">
              <a:lnSpc>
                <a:spcPct val="90000"/>
              </a:lnSpc>
              <a:buFont typeface="Arial" panose="020B0604020202020204" pitchFamily="34" charset="0"/>
              <a:buChar char="•"/>
            </a:pPr>
            <a:r>
              <a:rPr lang="en-US" altLang="en-US" kern="1200"/>
              <a:t>Write a program that prompts the user to enter the number of students and each student’s name and score, and finally displays the student with the highest score.</a:t>
            </a:r>
          </a:p>
        </p:txBody>
      </p:sp>
      <p:sp>
        <p:nvSpPr>
          <p:cNvPr id="96260" name="Slide Number Placeholder 3"/>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buFontTx/>
              <a:buNone/>
            </a:pPr>
            <a:fld id="{6DE4D7CF-9C3D-43BD-A6D9-003D73277648}" type="slidenum">
              <a:rPr lang="en-US" altLang="en-US" sz="1200">
                <a:solidFill>
                  <a:schemeClr val="tx1">
                    <a:tint val="75000"/>
                  </a:schemeClr>
                </a:solidFill>
                <a:latin typeface="+mn-lt"/>
              </a:rPr>
              <a:pPr eaLnBrk="1" hangingPunct="1">
                <a:spcBef>
                  <a:spcPct val="0"/>
                </a:spcBef>
                <a:spcAft>
                  <a:spcPts val="600"/>
                </a:spcAft>
                <a:buFontTx/>
                <a:buNone/>
              </a:pPr>
              <a:t>130</a:t>
            </a:fld>
            <a:endParaRPr lang="en-US" altLang="en-US" sz="1200">
              <a:solidFill>
                <a:schemeClr val="tx1">
                  <a:tint val="75000"/>
                </a:schemeClr>
              </a:solidFill>
              <a:latin typeface="+mn-lt"/>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289" name="Rectangle 9728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91" name="Freeform: Shape 9729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82" name="Rectangle 2"/>
          <p:cNvSpPr>
            <a:spLocks noGrp="1" noChangeArrowheads="1"/>
          </p:cNvSpPr>
          <p:nvPr>
            <p:ph type="title" idx="4294967295"/>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altLang="en-US" kern="1200">
                <a:solidFill>
                  <a:srgbClr val="FFFFFF"/>
                </a:solidFill>
                <a:latin typeface="+mj-lt"/>
                <a:ea typeface="+mj-ea"/>
                <a:cs typeface="+mj-cs"/>
              </a:rPr>
              <a:t>Exercise</a:t>
            </a:r>
          </a:p>
        </p:txBody>
      </p:sp>
      <p:sp>
        <p:nvSpPr>
          <p:cNvPr id="97293" name="Arc 9729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7283" name="Rectangle 3"/>
          <p:cNvSpPr>
            <a:spLocks noGrp="1" noChangeArrowheads="1"/>
          </p:cNvSpPr>
          <p:nvPr>
            <p:ph type="body" idx="4294967295"/>
          </p:nvPr>
        </p:nvSpPr>
        <p:spPr>
          <a:xfrm>
            <a:off x="3335481" y="591344"/>
            <a:ext cx="5179868" cy="5585619"/>
          </a:xfrm>
        </p:spPr>
        <p:txBody>
          <a:bodyPr vert="horz" lIns="91440" tIns="45720" rIns="91440" bIns="45720" rtlCol="0" anchor="ctr">
            <a:normAutofit/>
          </a:bodyPr>
          <a:lstStyle/>
          <a:p>
            <a:pPr marL="609600" indent="-228600" eaLnBrk="1" hangingPunct="1">
              <a:lnSpc>
                <a:spcPct val="90000"/>
              </a:lnSpc>
              <a:buFont typeface="Arial" panose="020B0604020202020204" pitchFamily="34" charset="0"/>
              <a:buChar char="•"/>
            </a:pPr>
            <a:r>
              <a:rPr lang="en-US" altLang="en-US" kern="1200"/>
              <a:t>Write a program that displays all the numbers from 100 to 1000, ten per line, that are divisible by 5 and 6.</a:t>
            </a:r>
          </a:p>
        </p:txBody>
      </p:sp>
      <p:sp>
        <p:nvSpPr>
          <p:cNvPr id="97284" name="Slide Number Placeholder 3"/>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buFontTx/>
              <a:buNone/>
            </a:pPr>
            <a:fld id="{EB2C9564-DAF6-4D45-B8DB-C9D4C75427AE}" type="slidenum">
              <a:rPr lang="en-US" altLang="en-US" sz="1200">
                <a:solidFill>
                  <a:schemeClr val="tx1">
                    <a:tint val="75000"/>
                  </a:schemeClr>
                </a:solidFill>
                <a:latin typeface="+mn-lt"/>
              </a:rPr>
              <a:pPr eaLnBrk="1" hangingPunct="1">
                <a:spcBef>
                  <a:spcPct val="0"/>
                </a:spcBef>
                <a:spcAft>
                  <a:spcPts val="600"/>
                </a:spcAft>
                <a:buFontTx/>
                <a:buNone/>
              </a:pPr>
              <a:t>131</a:t>
            </a:fld>
            <a:endParaRPr lang="en-US" altLang="en-US" sz="1200">
              <a:solidFill>
                <a:schemeClr val="tx1">
                  <a:tint val="75000"/>
                </a:schemeClr>
              </a:solidFill>
              <a:latin typeface="+mn-lt"/>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8313" name="Rectangle 98312">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15" name="Freeform: Shape 9831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06" name="Rectangle 2"/>
          <p:cNvSpPr>
            <a:spLocks noGrp="1" noChangeArrowheads="1"/>
          </p:cNvSpPr>
          <p:nvPr>
            <p:ph type="title" idx="4294967295"/>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altLang="en-US" kern="1200">
                <a:solidFill>
                  <a:srgbClr val="FFFFFF"/>
                </a:solidFill>
                <a:latin typeface="+mj-lt"/>
                <a:ea typeface="+mj-ea"/>
                <a:cs typeface="+mj-cs"/>
              </a:rPr>
              <a:t>Exercise</a:t>
            </a:r>
          </a:p>
        </p:txBody>
      </p:sp>
      <p:sp>
        <p:nvSpPr>
          <p:cNvPr id="98317" name="Arc 9831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8307" name="Rectangle 3"/>
          <p:cNvSpPr>
            <a:spLocks noGrp="1" noChangeArrowheads="1"/>
          </p:cNvSpPr>
          <p:nvPr>
            <p:ph type="body" idx="4294967295"/>
          </p:nvPr>
        </p:nvSpPr>
        <p:spPr>
          <a:xfrm>
            <a:off x="3335481" y="591344"/>
            <a:ext cx="5179868" cy="5585619"/>
          </a:xfrm>
        </p:spPr>
        <p:txBody>
          <a:bodyPr vert="horz" lIns="91440" tIns="45720" rIns="91440" bIns="45720" rtlCol="0" anchor="ctr">
            <a:normAutofit/>
          </a:bodyPr>
          <a:lstStyle/>
          <a:p>
            <a:pPr indent="-228600" eaLnBrk="1" hangingPunct="1">
              <a:lnSpc>
                <a:spcPct val="90000"/>
              </a:lnSpc>
              <a:buFont typeface="Arial" panose="020B0604020202020204" pitchFamily="34" charset="0"/>
              <a:buChar char="•"/>
            </a:pPr>
            <a:r>
              <a:rPr lang="en-US" altLang="en-US" kern="1200" dirty="0"/>
              <a:t>Write a program to print the following pattern.</a:t>
            </a:r>
          </a:p>
          <a:p>
            <a:pPr marL="114300" indent="0" eaLnBrk="1" hangingPunct="1">
              <a:lnSpc>
                <a:spcPct val="90000"/>
              </a:lnSpc>
              <a:buNone/>
            </a:pPr>
            <a:r>
              <a:rPr lang="en-US" altLang="en-US" kern="1200" dirty="0"/>
              <a:t>	</a:t>
            </a:r>
          </a:p>
          <a:p>
            <a:pPr marL="114300" indent="0" eaLnBrk="1" hangingPunct="1">
              <a:lnSpc>
                <a:spcPct val="90000"/>
              </a:lnSpc>
              <a:buNone/>
            </a:pPr>
            <a:r>
              <a:rPr lang="en-US" altLang="en-US" kern="1200" dirty="0"/>
              <a:t>	1</a:t>
            </a:r>
          </a:p>
          <a:p>
            <a:pPr marL="114300" indent="0" eaLnBrk="1" hangingPunct="1">
              <a:lnSpc>
                <a:spcPct val="90000"/>
              </a:lnSpc>
              <a:buNone/>
            </a:pPr>
            <a:r>
              <a:rPr lang="en-US" altLang="en-US" kern="1200" dirty="0"/>
              <a:t>	1 2</a:t>
            </a:r>
          </a:p>
          <a:p>
            <a:pPr marL="114300" indent="0" eaLnBrk="1" hangingPunct="1">
              <a:lnSpc>
                <a:spcPct val="90000"/>
              </a:lnSpc>
              <a:buNone/>
            </a:pPr>
            <a:r>
              <a:rPr lang="en-US" altLang="en-US" kern="1200" dirty="0"/>
              <a:t>	1 2 3</a:t>
            </a:r>
          </a:p>
          <a:p>
            <a:pPr marL="114300" indent="0" eaLnBrk="1" hangingPunct="1">
              <a:lnSpc>
                <a:spcPct val="90000"/>
              </a:lnSpc>
              <a:buNone/>
            </a:pPr>
            <a:r>
              <a:rPr lang="en-US" altLang="en-US" kern="1200" dirty="0"/>
              <a:t>	1 2 3 4</a:t>
            </a:r>
          </a:p>
          <a:p>
            <a:pPr marL="114300" indent="0" eaLnBrk="1" hangingPunct="1">
              <a:lnSpc>
                <a:spcPct val="90000"/>
              </a:lnSpc>
              <a:buNone/>
            </a:pPr>
            <a:r>
              <a:rPr lang="en-US" altLang="en-US" kern="1200" dirty="0"/>
              <a:t>	1 2 3 4 5</a:t>
            </a:r>
          </a:p>
          <a:p>
            <a:pPr marL="114300" indent="0" eaLnBrk="1" hangingPunct="1">
              <a:lnSpc>
                <a:spcPct val="90000"/>
              </a:lnSpc>
              <a:buNone/>
            </a:pPr>
            <a:r>
              <a:rPr lang="en-US" altLang="en-US" kern="1200" dirty="0"/>
              <a:t>	1 2 3 4 5 6</a:t>
            </a:r>
          </a:p>
        </p:txBody>
      </p:sp>
      <p:sp>
        <p:nvSpPr>
          <p:cNvPr id="98308" name="Slide Number Placeholder 3"/>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600"/>
              </a:spcAft>
              <a:buFontTx/>
              <a:buNone/>
            </a:pPr>
            <a:fld id="{FBB48158-C140-4F4F-B5B2-0606A6B09D4B}" type="slidenum">
              <a:rPr lang="en-US" altLang="en-US" sz="1200">
                <a:solidFill>
                  <a:schemeClr val="tx1">
                    <a:tint val="75000"/>
                  </a:schemeClr>
                </a:solidFill>
                <a:latin typeface="+mn-lt"/>
              </a:rPr>
              <a:pPr eaLnBrk="1" hangingPunct="1">
                <a:spcBef>
                  <a:spcPct val="0"/>
                </a:spcBef>
                <a:spcAft>
                  <a:spcPts val="600"/>
                </a:spcAft>
                <a:buFontTx/>
                <a:buNone/>
              </a:pPr>
              <a:t>132</a:t>
            </a:fld>
            <a:endParaRPr lang="en-US" altLang="en-US" sz="1200">
              <a:solidFill>
                <a:schemeClr val="tx1">
                  <a:tint val="75000"/>
                </a:schemeClr>
              </a:solidFill>
              <a:latin typeface="+mn-lt"/>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1015" name="Rectangle 17101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017" name="Freeform: Shape 1710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89" name="Rectangle 2">
            <a:extLst>
              <a:ext uri="{FF2B5EF4-FFF2-40B4-BE49-F238E27FC236}">
                <a16:creationId xmlns:a16="http://schemas.microsoft.com/office/drawing/2014/main" id="{D980E301-5795-34FB-6730-B1FE7AB8A4DA}"/>
              </a:ext>
            </a:extLst>
          </p:cNvPr>
          <p:cNvSpPr>
            <a:spLocks noGrp="1" noChangeArrowheads="1"/>
          </p:cNvSpPr>
          <p:nvPr>
            <p:ph type="title" idx="4294967295"/>
          </p:nvPr>
        </p:nvSpPr>
        <p:spPr>
          <a:xfrm>
            <a:off x="515125" y="1153572"/>
            <a:ext cx="2400300" cy="4461163"/>
          </a:xfrm>
        </p:spPr>
        <p:txBody>
          <a:bodyPr vert="horz" lIns="91440" tIns="45720" rIns="91440" bIns="45720" rtlCol="0" anchor="ctr">
            <a:normAutofit/>
          </a:bodyPr>
          <a:lstStyle/>
          <a:p>
            <a:pPr algn="l" eaLnBrk="1" hangingPunct="1">
              <a:lnSpc>
                <a:spcPct val="90000"/>
              </a:lnSpc>
            </a:pPr>
            <a:r>
              <a:rPr lang="en-US" altLang="en-US" kern="1200">
                <a:solidFill>
                  <a:srgbClr val="FFFFFF"/>
                </a:solidFill>
                <a:latin typeface="+mj-lt"/>
                <a:ea typeface="+mj-ea"/>
                <a:cs typeface="+mj-cs"/>
              </a:rPr>
              <a:t>Problem Solving</a:t>
            </a:r>
          </a:p>
        </p:txBody>
      </p:sp>
      <p:sp>
        <p:nvSpPr>
          <p:cNvPr id="171019" name="Arc 1710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71010" name="Rectangle 3">
            <a:extLst>
              <a:ext uri="{FF2B5EF4-FFF2-40B4-BE49-F238E27FC236}">
                <a16:creationId xmlns:a16="http://schemas.microsoft.com/office/drawing/2014/main" id="{96DB494B-BC0A-9252-7EDC-68AD459E389C}"/>
              </a:ext>
            </a:extLst>
          </p:cNvPr>
          <p:cNvSpPr>
            <a:spLocks noGrp="1" noChangeArrowheads="1"/>
          </p:cNvSpPr>
          <p:nvPr>
            <p:ph type="body" idx="4294967295"/>
          </p:nvPr>
        </p:nvSpPr>
        <p:spPr>
          <a:xfrm>
            <a:off x="3335481" y="591344"/>
            <a:ext cx="5179868" cy="5585619"/>
          </a:xfrm>
        </p:spPr>
        <p:txBody>
          <a:bodyPr vert="horz" lIns="91440" tIns="45720" rIns="91440" bIns="45720" rtlCol="0" anchor="ctr">
            <a:normAutofit/>
          </a:bodyPr>
          <a:lstStyle/>
          <a:p>
            <a:pPr marL="0" indent="-228600" eaLnBrk="1" hangingPunct="1">
              <a:lnSpc>
                <a:spcPct val="90000"/>
              </a:lnSpc>
              <a:buFont typeface="Arial" panose="020B0604020202020204" pitchFamily="34" charset="0"/>
              <a:buChar char="•"/>
              <a:defRPr/>
            </a:pPr>
            <a:r>
              <a:rPr lang="en-US" altLang="en-US" sz="1800" kern="1200" dirty="0"/>
              <a:t>You are asked to create a program that can display whether a student passed or failed in a subject based on a student’s 4 test scores. The program will calculate the average score of the test. If the average score is below 50, the student fails and vice versa.</a:t>
            </a:r>
          </a:p>
          <a:p>
            <a:pPr marL="609600" indent="-228600" eaLnBrk="1" hangingPunct="1">
              <a:lnSpc>
                <a:spcPct val="90000"/>
              </a:lnSpc>
              <a:buFont typeface="Arial" panose="020B0604020202020204" pitchFamily="34" charset="0"/>
              <a:buChar char="•"/>
              <a:defRPr/>
            </a:pPr>
            <a:endParaRPr lang="en-US" altLang="en-US" sz="1800" kern="1200" dirty="0"/>
          </a:p>
          <a:p>
            <a:pPr marL="758825" lvl="3" indent="-238125" eaLnBrk="1" hangingPunct="1">
              <a:lnSpc>
                <a:spcPct val="90000"/>
              </a:lnSpc>
              <a:buFont typeface="Arial" panose="020B0604020202020204" pitchFamily="34" charset="0"/>
              <a:buChar char="•"/>
              <a:defRPr/>
            </a:pPr>
            <a:r>
              <a:rPr lang="en-US" altLang="en-US" sz="1800" kern="1200" dirty="0">
                <a:ea typeface="+mn-ea"/>
                <a:cs typeface="+mn-cs"/>
              </a:rPr>
              <a:t>Create IPO chart</a:t>
            </a:r>
          </a:p>
          <a:p>
            <a:pPr marL="758825" lvl="3" indent="-238125" eaLnBrk="1" hangingPunct="1">
              <a:lnSpc>
                <a:spcPct val="90000"/>
              </a:lnSpc>
              <a:buFont typeface="Arial" panose="020B0604020202020204" pitchFamily="34" charset="0"/>
              <a:buChar char="•"/>
              <a:defRPr/>
            </a:pPr>
            <a:r>
              <a:rPr lang="en-US" altLang="en-US" sz="1800" kern="1200" dirty="0">
                <a:ea typeface="+mn-ea"/>
                <a:cs typeface="+mn-cs"/>
              </a:rPr>
              <a:t>Draw a flow chart</a:t>
            </a:r>
          </a:p>
          <a:p>
            <a:pPr marL="758825" lvl="3" indent="-238125" eaLnBrk="1" hangingPunct="1">
              <a:lnSpc>
                <a:spcPct val="90000"/>
              </a:lnSpc>
              <a:buFont typeface="Arial" panose="020B0604020202020204" pitchFamily="34" charset="0"/>
              <a:buChar char="•"/>
              <a:defRPr/>
            </a:pPr>
            <a:r>
              <a:rPr lang="en-US" altLang="en-US" sz="1800" kern="1200" dirty="0">
                <a:ea typeface="+mn-ea"/>
                <a:cs typeface="+mn-cs"/>
              </a:rPr>
              <a:t>Write pseudocode -</a:t>
            </a:r>
          </a:p>
          <a:p>
            <a:pPr marL="758825" lvl="3" indent="-238125" eaLnBrk="1" hangingPunct="1">
              <a:lnSpc>
                <a:spcPct val="90000"/>
              </a:lnSpc>
              <a:buFont typeface="Arial" panose="020B0604020202020204" pitchFamily="34" charset="0"/>
              <a:buChar char="•"/>
              <a:defRPr/>
            </a:pPr>
            <a:r>
              <a:rPr lang="en-US" altLang="en-US" sz="1800" kern="1200" dirty="0">
                <a:ea typeface="+mn-ea"/>
                <a:cs typeface="+mn-cs"/>
              </a:rPr>
              <a:t>Write a program code</a:t>
            </a:r>
          </a:p>
          <a:p>
            <a:pPr marL="609600" indent="-228600" eaLnBrk="1" hangingPunct="1">
              <a:lnSpc>
                <a:spcPct val="90000"/>
              </a:lnSpc>
              <a:buFont typeface="Arial" panose="020B0604020202020204" pitchFamily="34" charset="0"/>
              <a:buChar char="•"/>
              <a:defRPr/>
            </a:pPr>
            <a:endParaRPr lang="en-US" altLang="en-US" sz="1800" kern="1200" dirty="0"/>
          </a:p>
        </p:txBody>
      </p:sp>
      <p:sp>
        <p:nvSpPr>
          <p:cNvPr id="114691" name="Slide Number Placeholder 3">
            <a:extLst>
              <a:ext uri="{FF2B5EF4-FFF2-40B4-BE49-F238E27FC236}">
                <a16:creationId xmlns:a16="http://schemas.microsoft.com/office/drawing/2014/main" id="{A61E0312-209C-2631-9DC3-4A55B4157AA1}"/>
              </a:ext>
            </a:extLst>
          </p:cNvPr>
          <p:cNvSpPr>
            <a:spLocks noGrp="1"/>
          </p:cNvSpPr>
          <p:nvPr>
            <p:ph type="sldNum" sz="quarter" idx="12"/>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rtlCol="0" anchor="ct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BFB652E6-2F5E-440F-ADCA-539CF9589412}" type="slidenum">
              <a:rPr lang="en-US" altLang="en-US" sz="1200" smtClean="0">
                <a:solidFill>
                  <a:schemeClr val="tx1">
                    <a:tint val="75000"/>
                  </a:schemeClr>
                </a:solidFill>
                <a:latin typeface="+mn-lt"/>
              </a:rPr>
              <a:pPr>
                <a:spcBef>
                  <a:spcPct val="0"/>
                </a:spcBef>
                <a:spcAft>
                  <a:spcPts val="600"/>
                </a:spcAft>
                <a:buFontTx/>
                <a:buNone/>
              </a:pPr>
              <a:t>133</a:t>
            </a:fld>
            <a:endParaRPr lang="en-US" altLang="en-US" sz="1200">
              <a:solidFill>
                <a:schemeClr val="tx1">
                  <a:tint val="75000"/>
                </a:schemeClr>
              </a:solidFill>
              <a:latin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ACBBD-86E2-A95D-DA00-6F9DB2557816}"/>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99B90093-5706-64F4-7D86-AB4AF35774A3}"/>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B1CD2F29-206B-ECAA-3A50-8A1E771E5AB2}"/>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FD6B4225-DA69-6277-04AA-EDBD1F95F0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14</a:t>
            </a:fld>
            <a:endParaRPr lang="en-US" altLang="en-US" sz="1400"/>
          </a:p>
        </p:txBody>
      </p:sp>
      <p:grpSp>
        <p:nvGrpSpPr>
          <p:cNvPr id="28676" name="Group 3">
            <a:extLst>
              <a:ext uri="{FF2B5EF4-FFF2-40B4-BE49-F238E27FC236}">
                <a16:creationId xmlns:a16="http://schemas.microsoft.com/office/drawing/2014/main" id="{374B8E9C-54AD-D602-0371-72B3AD54F9D9}"/>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FB308E37-AC41-6EFB-9091-4DB5B32002CF}"/>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782276DB-5C2F-8F45-9A2F-736B9267F6C6}"/>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F2F759A7-1B7C-29A5-F9DF-99E13A225D13}"/>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FA0CB094-0460-03E2-BF4D-864555F7348C}"/>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FE1BE777-5286-0DAA-8B9E-7D832A292C66}"/>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6A33D89E-D11E-A16F-7CD1-FBD1271A4575}"/>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AB19DC96-F5CE-2003-B60D-608A2091F4B0}"/>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23712102-FF71-7826-40A8-019527CE1376}"/>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5C5B7DB8-E7E8-65E0-1AF6-450D60F47715}"/>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1BEFEA41-A9A9-EBFD-C64D-C0C2AAC61305}"/>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8769CC10-D29D-2E5B-B86E-7B79D6928B3D}"/>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B94F1AAB-29BC-2A25-92D5-1ADA83E34724}"/>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152BD129-BB81-A97C-BFA2-8ABCA11E4458}"/>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15C97D06-95F5-D329-6DAB-642C5335EC5E}"/>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29AD0713-1679-FF23-7253-0BF6A7DC01D7}"/>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4883CF5A-3B46-45C2-3AF8-8573E68B8CD0}"/>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77AFF92D-B17F-0A30-9E34-940A2417BCE8}"/>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730B19EA-5F61-99DA-6E9C-9DC433CD8E56}"/>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1E575DA3-0D36-7733-55D3-7767EFF66F69}"/>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D497655D-6948-ED90-057C-2CA7B7C0017A}"/>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2CDCAD5D-4C88-4CE2-A450-7FF7C249F6B8}"/>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B733B8A5-0C5D-8AC2-2F1F-3FB131BA53B1}"/>
              </a:ext>
            </a:extLst>
          </p:cNvPr>
          <p:cNvGraphicFramePr>
            <a:graphicFrameLocks noGrp="1"/>
          </p:cNvGraphicFramePr>
          <p:nvPr>
            <p:extLst>
              <p:ext uri="{D42A27DB-BD31-4B8C-83A1-F6EECF244321}">
                <p14:modId xmlns:p14="http://schemas.microsoft.com/office/powerpoint/2010/main" val="2598648708"/>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endParaRPr lang="en-US" sz="1600"/>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B72368B5-1FA2-6355-96ED-18550BD4AD27}"/>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346682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97F87-81CB-F7B0-3B11-1B704022387B}"/>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04F09B96-F11E-EF6D-8D1A-9A5064AB24C2}"/>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C70C0080-5A58-13F8-029D-96ADE8F5EE04}"/>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D7257093-D3A7-5BB7-A808-D08414DBA7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15</a:t>
            </a:fld>
            <a:endParaRPr lang="en-US" altLang="en-US" sz="1400"/>
          </a:p>
        </p:txBody>
      </p:sp>
      <p:grpSp>
        <p:nvGrpSpPr>
          <p:cNvPr id="28676" name="Group 3">
            <a:extLst>
              <a:ext uri="{FF2B5EF4-FFF2-40B4-BE49-F238E27FC236}">
                <a16:creationId xmlns:a16="http://schemas.microsoft.com/office/drawing/2014/main" id="{9515D79E-1E48-716B-DE2E-32570696B4C1}"/>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143DA0CA-A9F7-9A1E-0D55-2CE8AF91F493}"/>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886BA317-E345-D1F0-306F-4FD28A9DFFA3}"/>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83BEF354-64FF-EF55-A3D8-CA56CB41689A}"/>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034B2E89-6F24-CBA5-784D-745F4AE3AB53}"/>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C6A9AD78-94D3-CA2C-F5D9-709CE2F4B18A}"/>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90368CAE-22A8-1C07-309D-AE9B46A434FA}"/>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484CD91B-8DD9-2227-B768-2588E195466C}"/>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A5007F35-8621-AFE1-4D86-03D869C24DD4}"/>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6DA6387A-3F68-F9F9-EFA0-6F793F746DBA}"/>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C1F84739-4F1F-5DFC-E121-2C2E483ACE96}"/>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6AC1AE75-EE6D-B479-1B52-522DC6F43E1E}"/>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3C8AF1C1-D983-8D3E-93BF-4B62C85487DD}"/>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18EC8003-4AAB-1D9F-10EC-9461B9DFEB8C}"/>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FB6130F8-8508-6B55-BB55-381DF55A5199}"/>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1ADF2BD9-C686-06CE-B2C7-1F08378CE19B}"/>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7F7A826F-AE9A-5073-5AAB-06FED781C18A}"/>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6FC9B3DA-9646-5E1F-87F2-126972969C4C}"/>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8E36D880-8B03-4471-F16B-CBC26AC1E050}"/>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DBF144A6-327E-B859-8D56-9FD985D235B7}"/>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E95DE1BF-5599-1563-FA61-17B6E052FA9B}"/>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351AE812-CC26-239F-2EAD-11D8E298E897}"/>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A69B6F11-2DDD-32B2-E1D2-06A39F331FCD}"/>
              </a:ext>
            </a:extLst>
          </p:cNvPr>
          <p:cNvGraphicFramePr>
            <a:graphicFrameLocks noGrp="1"/>
          </p:cNvGraphicFramePr>
          <p:nvPr>
            <p:extLst>
              <p:ext uri="{D42A27DB-BD31-4B8C-83A1-F6EECF244321}">
                <p14:modId xmlns:p14="http://schemas.microsoft.com/office/powerpoint/2010/main" val="4218692991"/>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08B91569-1B3B-D812-4190-03A75A59193F}"/>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198410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73353-3BEC-EF31-3A3C-965EC285C8D1}"/>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62F1465C-B4D7-075A-E489-9D9846097A03}"/>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99943019-0B24-D903-E322-92EA242657C6}"/>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69728F6D-7F3C-E438-C85F-E53297003B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16</a:t>
            </a:fld>
            <a:endParaRPr lang="en-US" altLang="en-US" sz="1400"/>
          </a:p>
        </p:txBody>
      </p:sp>
      <p:grpSp>
        <p:nvGrpSpPr>
          <p:cNvPr id="28676" name="Group 3">
            <a:extLst>
              <a:ext uri="{FF2B5EF4-FFF2-40B4-BE49-F238E27FC236}">
                <a16:creationId xmlns:a16="http://schemas.microsoft.com/office/drawing/2014/main" id="{BD3D1952-C224-5A64-85DD-E57F9E902A38}"/>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F644D81E-7E11-8C9B-B760-01164C0DCA6C}"/>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E76B1109-292A-8077-EFB8-8CFDF51CA4BB}"/>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1639ACE7-2583-6CE6-9D0C-890593405438}"/>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7D59FACC-DF95-538E-32FB-A6BED4DF83D4}"/>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88D009E3-94BA-0BAE-4A66-918FC232AC0C}"/>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23F54ADE-A191-7FFD-5665-C0D393256A41}"/>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D766D7B0-B7E4-72D3-2D57-0CB7D3077F77}"/>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1AD96408-02B3-6AB4-9CA5-869308E9A7D0}"/>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5A853846-F756-1F3E-B927-FC90D36BA10F}"/>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1B8E4D13-0833-AC7B-6B41-95BA7DB214A5}"/>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34D5A7D3-0A39-BC5E-1B00-08B7F81A28C4}"/>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C5B852B3-C105-F2D4-D8D5-817BD033AEB3}"/>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82D3184E-CB68-0D04-3B2D-325B0F3911F9}"/>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B2719CEF-1490-2DC7-2D93-DA0FF22DDBB8}"/>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A591BFCD-50A9-B06B-41A2-9755A52FF18F}"/>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403DA14E-662E-BA01-C264-EF2EF5AA08AC}"/>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771EC4D5-0FA5-52F7-1FC4-460629D8BBC2}"/>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36FFE9D5-FE32-CEDA-C9CF-5E9895D91034}"/>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4CD787FF-E3DF-7704-B2C8-E4EA95D0224C}"/>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B8A5868C-74A5-4944-4D98-4912A69C48E8}"/>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DFDFFB74-5B61-1079-B536-EB4CDDA7A983}"/>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0A846D49-9492-2454-14F2-1864C532C1FF}"/>
              </a:ext>
            </a:extLst>
          </p:cNvPr>
          <p:cNvGraphicFramePr>
            <a:graphicFrameLocks noGrp="1"/>
          </p:cNvGraphicFramePr>
          <p:nvPr>
            <p:extLst>
              <p:ext uri="{D42A27DB-BD31-4B8C-83A1-F6EECF244321}">
                <p14:modId xmlns:p14="http://schemas.microsoft.com/office/powerpoint/2010/main" val="2418527697"/>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D91B6C1E-26EE-8FCE-1F71-5B4CB5EE0FF8}"/>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64831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15A34-B4EA-2657-F5A1-33D7419B07D2}"/>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45DB6CA9-63FD-2C6F-E196-196423397E14}"/>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3FD732C5-F32D-BEFE-1B98-86617833FCA4}"/>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2CE16223-07C3-AA79-6FE8-3E04297346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17</a:t>
            </a:fld>
            <a:endParaRPr lang="en-US" altLang="en-US" sz="1400"/>
          </a:p>
        </p:txBody>
      </p:sp>
      <p:grpSp>
        <p:nvGrpSpPr>
          <p:cNvPr id="28676" name="Group 3">
            <a:extLst>
              <a:ext uri="{FF2B5EF4-FFF2-40B4-BE49-F238E27FC236}">
                <a16:creationId xmlns:a16="http://schemas.microsoft.com/office/drawing/2014/main" id="{B60F8796-2F61-039A-AD8D-A3BA040484A0}"/>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03A02D6A-A2DF-BA70-4CD6-D0B970B67070}"/>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809B8115-26C7-D69B-7570-BD7F5F62C2B6}"/>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78BED4EC-B64E-686C-36CF-BF31A8B445CB}"/>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7F2C2141-367E-FE0E-8855-C52D35794A46}"/>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14CF4114-DC12-BC55-5C9B-1851D18BE996}"/>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D66F545E-44C3-BD98-DA29-FF63669920B7}"/>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270ABA88-61CC-2391-F8F8-E74FED826CC5}"/>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C5916A6E-A37C-CC05-850B-6AEF852DBDCA}"/>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41798F7A-7AAC-ED42-DF14-175B7C189831}"/>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879DA5D2-531C-242F-0D75-3382C6D7406B}"/>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7FC8D196-E0F2-6E83-57B8-780F8550450B}"/>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74A6F7C7-18DB-0D38-CB67-697F844DF022}"/>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AFC8D8AB-1539-B47B-C05F-EFF81DED00FD}"/>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C1B36A9A-510E-AFE4-CA24-9CE286967DE9}"/>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A1262EFF-2FB4-7FB5-A6EE-D2149FA1050C}"/>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D7687BC6-7C4D-8435-2FF2-5E36120C98DA}"/>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1011A9EF-5F07-CDE0-E195-4C436B428097}"/>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9F9E370C-E8C0-C1ED-8475-298109C84BA9}"/>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48819894-6EAB-BC33-CFA5-03BF9360247A}"/>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3E3C7B1B-7C7D-FEBA-CE13-EE769C6065FD}"/>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CEAE85C2-C288-74D4-499C-99EC4A84411B}"/>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74E3E969-485D-F9F7-26E2-633F097A94EE}"/>
              </a:ext>
            </a:extLst>
          </p:cNvPr>
          <p:cNvGraphicFramePr>
            <a:graphicFrameLocks noGrp="1"/>
          </p:cNvGraphicFramePr>
          <p:nvPr>
            <p:extLst>
              <p:ext uri="{D42A27DB-BD31-4B8C-83A1-F6EECF244321}">
                <p14:modId xmlns:p14="http://schemas.microsoft.com/office/powerpoint/2010/main" val="3489498595"/>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91ADF5A0-2DB3-2972-48AC-2AD93AA30865}"/>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64669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1B467-A73A-7F94-868D-A54E968E1474}"/>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5350AB08-3F1B-D29D-26F2-05B2B2D4BBA5}"/>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DF85AC10-D2D2-DC41-EB5F-C93E3412B2F8}"/>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7CD62B64-FFE9-27A4-06FF-85A637ADE6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18</a:t>
            </a:fld>
            <a:endParaRPr lang="en-US" altLang="en-US" sz="1400"/>
          </a:p>
        </p:txBody>
      </p:sp>
      <p:grpSp>
        <p:nvGrpSpPr>
          <p:cNvPr id="28676" name="Group 3">
            <a:extLst>
              <a:ext uri="{FF2B5EF4-FFF2-40B4-BE49-F238E27FC236}">
                <a16:creationId xmlns:a16="http://schemas.microsoft.com/office/drawing/2014/main" id="{98EC4BE1-6108-8C6D-98DD-84EAE42F4C60}"/>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89AA73A0-AA0F-5238-ECFF-C665C39F2211}"/>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6AEAEA60-9E7F-1394-5CD9-67897EDFB082}"/>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231B5273-E2E9-013E-FDFC-3FC03E7D9625}"/>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AA3D303B-17A4-88B9-2382-DD5BF80C52B5}"/>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FD13957D-DD08-5684-CE4B-A94B5DAF55FD}"/>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315F0550-476F-3F86-E50C-EF8827A04788}"/>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ADA1C2AF-387D-60AC-4F6C-E768ED2FEB9D}"/>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CB98E294-F057-C64B-5B3C-4DB49FEBF0F1}"/>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DCD6749D-D8A3-9101-92F1-53807215C639}"/>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33DE12B3-0D80-3826-2B46-7D46203EC796}"/>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582352DC-DE93-1EE7-EDEC-39194C9813C4}"/>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57035904-6608-7BA6-FA14-EE497C13905F}"/>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0BE58E4A-882C-5409-E1BA-B8A7E9C548E4}"/>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C847953E-DECD-26C0-ECBB-BAB2C8EEA178}"/>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5F089F1F-9389-1DCB-9FA0-007C70360DDB}"/>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0CB6E831-8159-1EDC-69B9-6A6BB61DEFAA}"/>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DA15646B-5C8D-076A-156A-4272B7D80460}"/>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E2306057-36B0-58F8-DFC5-B51B1D9B167C}"/>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C8F4D895-17E8-7FA1-9AD0-C3538C183FC2}"/>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A7DF6CF4-6FDA-5E5E-E477-58B80A33388B}"/>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6DAB1A9C-CA60-E298-D3FA-BC012E7F6B86}"/>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43754BB4-2FDC-9866-3F33-CC03A05CD39E}"/>
              </a:ext>
            </a:extLst>
          </p:cNvPr>
          <p:cNvGraphicFramePr>
            <a:graphicFrameLocks noGrp="1"/>
          </p:cNvGraphicFramePr>
          <p:nvPr>
            <p:extLst>
              <p:ext uri="{D42A27DB-BD31-4B8C-83A1-F6EECF244321}">
                <p14:modId xmlns:p14="http://schemas.microsoft.com/office/powerpoint/2010/main" val="2959709685"/>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0EC59CDC-00AC-6563-CCFB-3479982B2C57}"/>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1587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90646-73A9-18F2-F817-23B65FF732A7}"/>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2DA784A0-FC1E-4054-3207-292EF32F246B}"/>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FB80B05B-F35C-7178-85CE-13547F117FB8}"/>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8DC15227-A79F-EDEE-A894-90D6BC4053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19</a:t>
            </a:fld>
            <a:endParaRPr lang="en-US" altLang="en-US" sz="1400"/>
          </a:p>
        </p:txBody>
      </p:sp>
      <p:grpSp>
        <p:nvGrpSpPr>
          <p:cNvPr id="28676" name="Group 3">
            <a:extLst>
              <a:ext uri="{FF2B5EF4-FFF2-40B4-BE49-F238E27FC236}">
                <a16:creationId xmlns:a16="http://schemas.microsoft.com/office/drawing/2014/main" id="{664CAA7D-CBE6-C1DC-3210-0EFAA31B69BD}"/>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1821FA9C-F605-D005-5095-451436E04D03}"/>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FB5D0058-F7E6-CA70-7AAF-4E1E439F35C1}"/>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1670A092-B724-3DB5-0130-C9B344F4CB38}"/>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E27D25BC-6591-64A4-51ED-A957DE06817A}"/>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DBEC4415-67A2-6757-4491-18A25E004A09}"/>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97A04F4F-7A0E-0875-3EEC-293AD58E205A}"/>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BACB96FD-7C60-ACDF-C9C6-519A0FE4A0E2}"/>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39D7F703-B9ED-8414-BBDD-D6325F6745AD}"/>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E69E4786-90CE-F610-2DD4-226F40415B40}"/>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7124FDDD-41F9-D6ED-B97B-9017347BED76}"/>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873CC2B0-BAE1-00CF-CEC3-48B59A59D831}"/>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1F3B8E36-CBFB-ABF4-A660-EC7154DE0068}"/>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D9DF5DF0-28DF-A9C5-74AE-FDCC7984AA5C}"/>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DE5CA8B4-1B5E-1BBC-294F-1644F617D2FF}"/>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E432E7A7-79C6-0830-D25C-720E43213FDA}"/>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E20340E8-AD21-2626-FC32-20CBFC60AA2A}"/>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C8B6AA69-64AA-4D6C-6A8A-C0A481DB39FC}"/>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FA2FBDF3-6C24-1F1B-702E-BEECE2C9020E}"/>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FACE67F6-1B14-C101-CA30-C8249E2BC346}"/>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A5B0BEED-7C7C-EAB5-DE71-ABF3AF33696C}"/>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74C90E60-A416-5CA3-0124-BFFCCDDA73A6}"/>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772A7354-521A-299A-77A3-F1200E5F5CE7}"/>
              </a:ext>
            </a:extLst>
          </p:cNvPr>
          <p:cNvGraphicFramePr>
            <a:graphicFrameLocks noGrp="1"/>
          </p:cNvGraphicFramePr>
          <p:nvPr>
            <p:extLst>
              <p:ext uri="{D42A27DB-BD31-4B8C-83A1-F6EECF244321}">
                <p14:modId xmlns:p14="http://schemas.microsoft.com/office/powerpoint/2010/main" val="3409188861"/>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100220BA-52E4-FC5A-809F-6D31DDD7CB46}"/>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339272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959A4C-75DD-74D2-1347-CAF3D5365374}"/>
              </a:ext>
            </a:extLst>
          </p:cNvPr>
          <p:cNvSpPr>
            <a:spLocks noGrp="1"/>
          </p:cNvSpPr>
          <p:nvPr>
            <p:ph type="body" idx="1"/>
          </p:nvPr>
        </p:nvSpPr>
        <p:spPr>
          <a:xfrm>
            <a:off x="457200" y="838200"/>
            <a:ext cx="3733800" cy="914400"/>
          </a:xfrm>
          <a:solidFill>
            <a:srgbClr val="66FFFF"/>
          </a:solidFill>
        </p:spPr>
        <p:txBody>
          <a:bodyPr/>
          <a:lstStyle/>
          <a:p>
            <a:pPr algn="ctr"/>
            <a:r>
              <a:rPr lang="en-MY" sz="3200" dirty="0"/>
              <a:t>Outline</a:t>
            </a:r>
          </a:p>
        </p:txBody>
      </p:sp>
      <p:sp>
        <p:nvSpPr>
          <p:cNvPr id="3" name="Content Placeholder 2">
            <a:extLst>
              <a:ext uri="{FF2B5EF4-FFF2-40B4-BE49-F238E27FC236}">
                <a16:creationId xmlns:a16="http://schemas.microsoft.com/office/drawing/2014/main" id="{133DC9E8-D271-174F-192B-0A550B739D36}"/>
              </a:ext>
            </a:extLst>
          </p:cNvPr>
          <p:cNvSpPr>
            <a:spLocks noGrp="1"/>
          </p:cNvSpPr>
          <p:nvPr>
            <p:ph sz="half" idx="2"/>
          </p:nvPr>
        </p:nvSpPr>
        <p:spPr>
          <a:xfrm>
            <a:off x="457200" y="1752601"/>
            <a:ext cx="3733800" cy="2590799"/>
          </a:xfrm>
          <a:solidFill>
            <a:srgbClr val="CCFFFF"/>
          </a:solidFill>
        </p:spPr>
        <p:txBody>
          <a:bodyPr/>
          <a:lstStyle/>
          <a:p>
            <a:endParaRPr lang="en-US" sz="2000" dirty="0"/>
          </a:p>
          <a:p>
            <a:r>
              <a:rPr lang="en-US" sz="2000" dirty="0"/>
              <a:t>Loop structure</a:t>
            </a:r>
          </a:p>
          <a:p>
            <a:r>
              <a:rPr lang="en-US" sz="2000" dirty="0"/>
              <a:t>While, do-while and for loops</a:t>
            </a:r>
          </a:p>
          <a:p>
            <a:r>
              <a:rPr lang="en-US" sz="2000" dirty="0"/>
              <a:t>Nested loops</a:t>
            </a:r>
          </a:p>
          <a:p>
            <a:r>
              <a:rPr lang="en-US" sz="2000" dirty="0"/>
              <a:t>Input/output from file</a:t>
            </a:r>
            <a:endParaRPr lang="en-MY" sz="2000" dirty="0"/>
          </a:p>
          <a:p>
            <a:pPr marL="0" indent="0">
              <a:buNone/>
            </a:pPr>
            <a:endParaRPr lang="en-MY" sz="2000" dirty="0"/>
          </a:p>
        </p:txBody>
      </p:sp>
      <p:sp>
        <p:nvSpPr>
          <p:cNvPr id="6" name="Text Placeholder 5">
            <a:extLst>
              <a:ext uri="{FF2B5EF4-FFF2-40B4-BE49-F238E27FC236}">
                <a16:creationId xmlns:a16="http://schemas.microsoft.com/office/drawing/2014/main" id="{A1A94CC7-646E-832D-5506-4AF44F69A4AA}"/>
              </a:ext>
            </a:extLst>
          </p:cNvPr>
          <p:cNvSpPr>
            <a:spLocks noGrp="1"/>
          </p:cNvSpPr>
          <p:nvPr>
            <p:ph type="body" sz="quarter" idx="3"/>
          </p:nvPr>
        </p:nvSpPr>
        <p:spPr>
          <a:xfrm>
            <a:off x="4495801" y="838200"/>
            <a:ext cx="4191000" cy="914400"/>
          </a:xfrm>
          <a:solidFill>
            <a:srgbClr val="66FFCC"/>
          </a:solidFill>
        </p:spPr>
        <p:txBody>
          <a:bodyPr/>
          <a:lstStyle/>
          <a:p>
            <a:pPr algn="ctr"/>
            <a:r>
              <a:rPr lang="en-US" altLang="en-US" sz="3200" dirty="0"/>
              <a:t>Learning Outcomes</a:t>
            </a:r>
            <a:endParaRPr lang="en-MY" sz="3200" dirty="0"/>
          </a:p>
        </p:txBody>
      </p:sp>
      <p:sp>
        <p:nvSpPr>
          <p:cNvPr id="7" name="Content Placeholder 6">
            <a:extLst>
              <a:ext uri="{FF2B5EF4-FFF2-40B4-BE49-F238E27FC236}">
                <a16:creationId xmlns:a16="http://schemas.microsoft.com/office/drawing/2014/main" id="{29986090-B9A3-F357-A5BB-23BBE8CC54D0}"/>
              </a:ext>
            </a:extLst>
          </p:cNvPr>
          <p:cNvSpPr>
            <a:spLocks noGrp="1"/>
          </p:cNvSpPr>
          <p:nvPr>
            <p:ph sz="quarter" idx="4"/>
          </p:nvPr>
        </p:nvSpPr>
        <p:spPr>
          <a:xfrm>
            <a:off x="4495801" y="1752600"/>
            <a:ext cx="4191000" cy="4968875"/>
          </a:xfrm>
          <a:solidFill>
            <a:srgbClr val="CCFFCC"/>
          </a:solidFill>
        </p:spPr>
        <p:txBody>
          <a:bodyPr/>
          <a:lstStyle/>
          <a:p>
            <a:pPr marL="0" indent="0" eaLnBrk="1" hangingPunct="1">
              <a:spcBef>
                <a:spcPts val="600"/>
              </a:spcBef>
              <a:buNone/>
            </a:pPr>
            <a:r>
              <a:rPr lang="en-US" altLang="en-US" sz="1800" dirty="0">
                <a:cs typeface="Courier New" panose="02070309020205020404" pitchFamily="49" charset="0"/>
              </a:rPr>
              <a:t>At the end of this chapter, student should be able to:</a:t>
            </a:r>
          </a:p>
          <a:p>
            <a:pPr marL="363538" indent="-319088" eaLnBrk="1" hangingPunct="1">
              <a:spcBef>
                <a:spcPts val="600"/>
              </a:spcBef>
            </a:pPr>
            <a:r>
              <a:rPr lang="en-US" altLang="en-US" sz="1800" dirty="0"/>
              <a:t>Use problem-solving chart to  develop  a solution using loop structure. (C3, CTPS)</a:t>
            </a:r>
          </a:p>
          <a:p>
            <a:pPr marL="363538" indent="-319088" eaLnBrk="1" hangingPunct="1">
              <a:spcBef>
                <a:spcPts val="600"/>
              </a:spcBef>
            </a:pPr>
            <a:r>
              <a:rPr lang="en-US" altLang="en-US" sz="1800" dirty="0"/>
              <a:t>Construct program using while and do-while loop. (C3)</a:t>
            </a:r>
          </a:p>
          <a:p>
            <a:pPr marL="363538" indent="-319088" eaLnBrk="1" hangingPunct="1">
              <a:spcBef>
                <a:spcPts val="600"/>
              </a:spcBef>
            </a:pPr>
            <a:r>
              <a:rPr lang="en-US" altLang="en-US" sz="1800" dirty="0"/>
              <a:t>Use automatic counter and nested loop to develop problem solution (C3, CTPS)</a:t>
            </a:r>
          </a:p>
          <a:p>
            <a:pPr marL="363538" indent="-319088" eaLnBrk="1" hangingPunct="1">
              <a:spcBef>
                <a:spcPts val="600"/>
              </a:spcBef>
            </a:pPr>
            <a:r>
              <a:rPr lang="en-US" altLang="en-US" sz="1800" dirty="0"/>
              <a:t>Construct program using  automatic counter and nested loop. (C3)</a:t>
            </a:r>
          </a:p>
          <a:p>
            <a:pPr marL="363538" indent="-319088" eaLnBrk="1" hangingPunct="1">
              <a:spcBef>
                <a:spcPts val="600"/>
              </a:spcBef>
            </a:pPr>
            <a:r>
              <a:rPr lang="en-US" altLang="en-US" sz="1800" dirty="0"/>
              <a:t>Distinguish the different uses of three types of loop structure. (C4) </a:t>
            </a:r>
          </a:p>
          <a:p>
            <a:pPr marL="363538" indent="-319088" eaLnBrk="1" hangingPunct="1">
              <a:spcBef>
                <a:spcPts val="600"/>
              </a:spcBef>
            </a:pPr>
            <a:r>
              <a:rPr lang="en-US" altLang="en-US" sz="1800" dirty="0"/>
              <a:t>Use file to read/write input/</a:t>
            </a:r>
            <a:r>
              <a:rPr lang="en-US" altLang="en-US" sz="1800" dirty="0" err="1"/>
              <a:t>ouput</a:t>
            </a:r>
            <a:r>
              <a:rPr lang="en-US" altLang="en-US" sz="1800" dirty="0"/>
              <a:t>. (C3)</a:t>
            </a:r>
          </a:p>
        </p:txBody>
      </p:sp>
      <p:sp>
        <p:nvSpPr>
          <p:cNvPr id="4" name="Slide Number Placeholder 3">
            <a:extLst>
              <a:ext uri="{FF2B5EF4-FFF2-40B4-BE49-F238E27FC236}">
                <a16:creationId xmlns:a16="http://schemas.microsoft.com/office/drawing/2014/main" id="{7BEB0C24-DFA9-9F2B-5B0E-BD47F15D927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C7E113C-B284-4652-9E0A-0B5010A5FCC6}" type="slidenum">
              <a:rPr kumimoji="0" lang="en-US" altLang="en-US" sz="14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403927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92FF0-EC4D-DF85-B19D-10EBCB8E9BA3}"/>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18C004F1-A691-63E9-7AE8-B69C069E3557}"/>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B8E97E8A-C99B-B1D9-39EC-997B1B115A0F}"/>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470DCC73-E961-41C2-16B6-34AA1FAC47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20</a:t>
            </a:fld>
            <a:endParaRPr lang="en-US" altLang="en-US" sz="1400"/>
          </a:p>
        </p:txBody>
      </p:sp>
      <p:grpSp>
        <p:nvGrpSpPr>
          <p:cNvPr id="28676" name="Group 3">
            <a:extLst>
              <a:ext uri="{FF2B5EF4-FFF2-40B4-BE49-F238E27FC236}">
                <a16:creationId xmlns:a16="http://schemas.microsoft.com/office/drawing/2014/main" id="{A07B33B1-4604-D449-C60B-77C5506E8D05}"/>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501AB904-AF24-CD8B-1865-AB777B94C58F}"/>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6AEFC1ED-0EAF-7CD6-1505-BB36281F2945}"/>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AF858E29-E93E-1C7F-6A63-E98C2743E6F7}"/>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3034E2BE-2882-D8BF-57ED-A7DE47A6E915}"/>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C83395A5-F55D-DE81-67DD-635D3771E1C2}"/>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8B0B1975-6A0B-1839-0690-29C07D175A39}"/>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96997D74-A7D1-607B-9B1B-F10FC5211820}"/>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24AC042E-A1C5-0509-0CE7-9A1B7B48B661}"/>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653A55CE-6332-1BE0-893C-AFFC5C7C01BB}"/>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B0E055AB-6C1E-40BB-D0A4-1CB021BF7112}"/>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726FBF0A-31C6-4768-B795-F49DA08E7FFA}"/>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6F96F3C5-F554-FFE4-EEB1-91C37579D24A}"/>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868133D4-1009-B60B-5D18-FEC0FF42C08A}"/>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39FE8F3C-E6F5-9A76-114F-4189431C1B6E}"/>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C36664D4-6ECC-7255-0014-AF7EA74D9C43}"/>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092048F6-030A-1481-1831-F0F97D27703D}"/>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209FCE57-3DA5-C345-AC5B-9900D4D046BA}"/>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899591E1-EBDC-37E6-9064-4F08284D0F3B}"/>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20942DEC-82FE-396B-A53C-6173B9CF2CB2}"/>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731CD93C-87F7-075C-ED9B-8DFCB4786B85}"/>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6CE76F04-F345-C21E-ADD6-1FBF37273EB2}"/>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451EB4E1-B0B0-3A39-5D91-03F265C021AD}"/>
              </a:ext>
            </a:extLst>
          </p:cNvPr>
          <p:cNvGraphicFramePr>
            <a:graphicFrameLocks noGrp="1"/>
          </p:cNvGraphicFramePr>
          <p:nvPr>
            <p:extLst>
              <p:ext uri="{D42A27DB-BD31-4B8C-83A1-F6EECF244321}">
                <p14:modId xmlns:p14="http://schemas.microsoft.com/office/powerpoint/2010/main" val="2653050722"/>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C9E04322-C2D2-5799-78FA-A0B266537061}"/>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25415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A286C-C160-4EC8-3CCC-11649B8D9F2E}"/>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167F8C44-55E7-23EE-5C53-97CCF20C7B68}"/>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0F589153-ADB5-E9AD-F6E7-FFD0D4E4FE37}"/>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7C369953-27C5-5C16-D34E-934454ECFE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21</a:t>
            </a:fld>
            <a:endParaRPr lang="en-US" altLang="en-US" sz="1400"/>
          </a:p>
        </p:txBody>
      </p:sp>
      <p:grpSp>
        <p:nvGrpSpPr>
          <p:cNvPr id="28676" name="Group 3">
            <a:extLst>
              <a:ext uri="{FF2B5EF4-FFF2-40B4-BE49-F238E27FC236}">
                <a16:creationId xmlns:a16="http://schemas.microsoft.com/office/drawing/2014/main" id="{6D4DD190-BBF8-E6B9-2481-7637465083AB}"/>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6515D7AB-9BE5-532E-1BD9-BDC35543BE2E}"/>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663B3D3B-624D-E35D-4E1B-8E6DCCDBB565}"/>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B105F698-B3BC-E685-79BF-8375DC23444D}"/>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E32D387E-07C6-32BF-4D85-AFAA9A2D0E72}"/>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3A52CB03-EE2B-4E9C-8752-99644B67B2E4}"/>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6E60265A-7DB5-DDB1-F479-FF729425585B}"/>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49A9FAC9-E9AB-2CC5-1A83-3E1C3A90BD71}"/>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8993CF34-B957-E9E2-392F-C2932CCE4CA2}"/>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8F64E2C2-B1DA-0B4D-4241-C4323409CD17}"/>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58061B0F-A939-010C-E41C-CA5CB226AF0A}"/>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01A5844E-EB76-AF51-9504-85D824FCB9DC}"/>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FA8371BB-24D9-5C11-1656-E6361926890D}"/>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C66F2671-09F3-33BE-289B-8C2D79B9D788}"/>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E297C3A7-B44B-5F55-1705-F895D7E11A34}"/>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9148A0E0-E0CB-EA36-FAD7-A0D69560164D}"/>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0C776EB8-D891-780B-3FAF-0F62EB8A8622}"/>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7F770F43-89F1-A5E3-3E39-B728A0C0EACA}"/>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76A60DC1-69D9-D002-A3A4-B8D3A1F806E6}"/>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4EE77071-6772-E108-0CFD-A9215F4246D1}"/>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9BF03798-102E-59AD-279B-4B262E6301B6}"/>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87A950AC-0679-7030-17F3-56B0442ADB51}"/>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894F03A3-2CDE-BF8B-E533-BFE0F6826C15}"/>
              </a:ext>
            </a:extLst>
          </p:cNvPr>
          <p:cNvGraphicFramePr>
            <a:graphicFrameLocks noGrp="1"/>
          </p:cNvGraphicFramePr>
          <p:nvPr>
            <p:extLst>
              <p:ext uri="{D42A27DB-BD31-4B8C-83A1-F6EECF244321}">
                <p14:modId xmlns:p14="http://schemas.microsoft.com/office/powerpoint/2010/main" val="695978475"/>
              </p:ext>
            </p:extLst>
          </p:nvPr>
        </p:nvGraphicFramePr>
        <p:xfrm>
          <a:off x="2498725" y="4440238"/>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total</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r>
                        <a:rPr lang="en-US" sz="1600" dirty="0"/>
                        <a:t>5</a:t>
                      </a:r>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740D49E7-EF94-693D-0C74-18744B098ECB}"/>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3836200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43A1-D309-8848-C554-E93A9C1B90D6}"/>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89347305-27BA-ACA9-CC1D-91374710B82A}"/>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4171F3E4-5E8E-724B-9B95-668D2745208F}"/>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2400"/>
              <a:t>Example 2: </a:t>
            </a:r>
          </a:p>
          <a:p>
            <a:pPr lvl="1" eaLnBrk="1" hangingPunct="1">
              <a:lnSpc>
                <a:spcPct val="90000"/>
              </a:lnSpc>
            </a:pPr>
            <a:r>
              <a:rPr lang="en-GB" altLang="en-US" sz="2400"/>
              <a:t>Get the sum of 1, 2, 3, …, 5.</a:t>
            </a:r>
          </a:p>
          <a:p>
            <a:pPr lvl="1" eaLnBrk="1" hangingPunct="1">
              <a:lnSpc>
                <a:spcPct val="90000"/>
              </a:lnSpc>
            </a:pPr>
            <a:r>
              <a:rPr lang="en-GB" altLang="en-US" sz="2400"/>
              <a:t>Algorithm:</a:t>
            </a:r>
          </a:p>
          <a:p>
            <a:pPr lvl="1" eaLnBrk="1" hangingPunct="1">
              <a:lnSpc>
                <a:spcPct val="90000"/>
              </a:lnSpc>
              <a:buFont typeface="Arial" panose="020B0604020202020204" pitchFamily="34" charset="0"/>
              <a:buChar char="•"/>
            </a:pPr>
            <a:r>
              <a:rPr lang="en-GB" altLang="en-US" sz="1800"/>
              <a:t>Set the number = 1</a:t>
            </a:r>
          </a:p>
          <a:p>
            <a:pPr lvl="1" eaLnBrk="1" hangingPunct="1">
              <a:lnSpc>
                <a:spcPct val="90000"/>
              </a:lnSpc>
              <a:buFont typeface="Arial" panose="020B0604020202020204" pitchFamily="34" charset="0"/>
              <a:buChar char="•"/>
            </a:pPr>
            <a:r>
              <a:rPr lang="en-GB" altLang="en-US" sz="1800"/>
              <a:t>Set the total = 0</a:t>
            </a:r>
          </a:p>
          <a:p>
            <a:pPr lvl="1" eaLnBrk="1" hangingPunct="1">
              <a:lnSpc>
                <a:spcPct val="90000"/>
              </a:lnSpc>
              <a:buFont typeface="Arial" panose="020B0604020202020204" pitchFamily="34" charset="0"/>
              <a:buChar char="•"/>
            </a:pPr>
            <a:r>
              <a:rPr lang="en-GB" altLang="en-US" sz="1800"/>
              <a:t>While (number &lt;= 5)</a:t>
            </a:r>
          </a:p>
          <a:p>
            <a:pPr lvl="2" eaLnBrk="1" hangingPunct="1">
              <a:lnSpc>
                <a:spcPct val="90000"/>
              </a:lnSpc>
            </a:pPr>
            <a:r>
              <a:rPr lang="en-GB" altLang="en-US" sz="1800"/>
              <a:t>total = total + number</a:t>
            </a:r>
          </a:p>
          <a:p>
            <a:pPr lvl="2" eaLnBrk="1" hangingPunct="1">
              <a:lnSpc>
                <a:spcPct val="90000"/>
              </a:lnSpc>
            </a:pPr>
            <a:r>
              <a:rPr lang="en-GB" altLang="en-US" sz="1800"/>
              <a:t>number = number + 1</a:t>
            </a:r>
          </a:p>
          <a:p>
            <a:pPr lvl="1" eaLnBrk="1" hangingPunct="1">
              <a:lnSpc>
                <a:spcPct val="90000"/>
              </a:lnSpc>
              <a:buFont typeface="Arial" panose="020B0604020202020204" pitchFamily="34" charset="0"/>
              <a:buChar char="•"/>
            </a:pPr>
            <a:r>
              <a:rPr lang="en-GB" altLang="en-US" sz="1800"/>
              <a:t>WhileEnd</a:t>
            </a:r>
          </a:p>
          <a:p>
            <a:pPr lvl="1" eaLnBrk="1" hangingPunct="1">
              <a:lnSpc>
                <a:spcPct val="90000"/>
              </a:lnSpc>
              <a:buFont typeface="Arial" panose="020B0604020202020204" pitchFamily="34" charset="0"/>
              <a:buChar char="•"/>
            </a:pPr>
            <a:r>
              <a:rPr lang="en-GB" altLang="en-US" sz="1800"/>
              <a:t>Display total</a:t>
            </a:r>
          </a:p>
        </p:txBody>
      </p:sp>
      <p:sp>
        <p:nvSpPr>
          <p:cNvPr id="28675" name="Slide Number Placeholder 3">
            <a:extLst>
              <a:ext uri="{FF2B5EF4-FFF2-40B4-BE49-F238E27FC236}">
                <a16:creationId xmlns:a16="http://schemas.microsoft.com/office/drawing/2014/main" id="{3DAD2A7F-5A35-8289-AC4B-9765EE307A9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22</a:t>
            </a:fld>
            <a:endParaRPr lang="en-US" altLang="en-US" sz="1400"/>
          </a:p>
        </p:txBody>
      </p:sp>
      <p:grpSp>
        <p:nvGrpSpPr>
          <p:cNvPr id="28676" name="Group 3">
            <a:extLst>
              <a:ext uri="{FF2B5EF4-FFF2-40B4-BE49-F238E27FC236}">
                <a16:creationId xmlns:a16="http://schemas.microsoft.com/office/drawing/2014/main" id="{3648FEBA-28DD-B606-B629-183EC7BC1E6F}"/>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F1E32B4F-1348-78CB-B9B6-5568846A22AF}"/>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2CCB43E5-2975-CF55-9AB4-9A9593A33825}"/>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5006FFC0-A120-3F57-5B53-2A2EA0444E69}"/>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C41690A6-D6F1-D390-DE73-6C615F356435}"/>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EF2025C1-A0AD-E3A0-E861-AF6A8B78A778}"/>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785EC33E-5D3B-C029-E3E0-DBFD3F176A63}"/>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483C4FA3-D270-F6E9-C66D-9041753600C3}"/>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9EDC4E60-D17F-363B-228B-AB1DC57255C5}"/>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5BF46082-850D-1B6F-AAE7-0EA565D6BDC8}"/>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F93F528C-F448-A839-EB5A-2C50867E0FED}"/>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1AF82135-AB10-45E1-08EA-203AC9C72F40}"/>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19C7DDA1-1EF6-8AB1-6DCC-5665A72F0727}"/>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37EC8FBF-048F-ADE5-FE36-92235A4ED330}"/>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2213A8D1-8404-431B-4D9E-19F2AB0DFB1C}"/>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24E46829-E43D-E5B4-43E3-911AEB8F1653}"/>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E402A085-A30D-240F-6711-DBFFA62F0815}"/>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42429CC8-9BCC-54EC-AEA2-30F9C8D62938}"/>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053A77A2-95AB-D9BD-83C4-3F75234F2F58}"/>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20AEFE82-EB9B-A9CB-CDC3-2F46769BC3AA}"/>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5C3D08FE-5EBA-6002-4985-D2AF3C66DFFF}"/>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38498187-DB65-E0FF-8E34-80117263845D}"/>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EF54A385-27A5-A51E-7BC3-F78B343347C6}"/>
              </a:ext>
            </a:extLst>
          </p:cNvPr>
          <p:cNvGraphicFramePr>
            <a:graphicFrameLocks noGrp="1"/>
          </p:cNvGraphicFramePr>
          <p:nvPr>
            <p:extLst>
              <p:ext uri="{D42A27DB-BD31-4B8C-83A1-F6EECF244321}">
                <p14:modId xmlns:p14="http://schemas.microsoft.com/office/powerpoint/2010/main" val="3954589076"/>
              </p:ext>
            </p:extLst>
          </p:nvPr>
        </p:nvGraphicFramePr>
        <p:xfrm>
          <a:off x="2406936" y="4402406"/>
          <a:ext cx="1997076" cy="2459656"/>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09138">
                <a:tc>
                  <a:txBody>
                    <a:bodyPr/>
                    <a:lstStyle/>
                    <a:p>
                      <a:r>
                        <a:rPr lang="en-US" sz="1400" dirty="0">
                          <a:solidFill>
                            <a:srgbClr val="002060"/>
                          </a:solidFill>
                        </a:rPr>
                        <a:t>number</a:t>
                      </a:r>
                    </a:p>
                  </a:txBody>
                  <a:tcPr marL="91420" marR="91420" marT="45721" marB="45721"/>
                </a:tc>
                <a:tc>
                  <a:txBody>
                    <a:bodyPr/>
                    <a:lstStyle/>
                    <a:p>
                      <a:r>
                        <a:rPr lang="en-US" sz="1400" dirty="0">
                          <a:solidFill>
                            <a:srgbClr val="002060"/>
                          </a:solidFill>
                        </a:rPr>
                        <a:t>total</a:t>
                      </a:r>
                    </a:p>
                  </a:txBody>
                  <a:tcPr marL="91420" marR="91420" marT="45721" marB="45721"/>
                </a:tc>
                <a:extLst>
                  <a:ext uri="{0D108BD9-81ED-4DB2-BD59-A6C34878D82A}">
                    <a16:rowId xmlns:a16="http://schemas.microsoft.com/office/drawing/2014/main" val="10000"/>
                  </a:ext>
                </a:extLst>
              </a:tr>
              <a:tr h="341753">
                <a:tc>
                  <a:txBody>
                    <a:bodyPr/>
                    <a:lstStyle/>
                    <a:p>
                      <a:pPr algn="ctr"/>
                      <a:r>
                        <a:rPr lang="en-US" sz="1400" dirty="0"/>
                        <a:t>1</a:t>
                      </a:r>
                    </a:p>
                  </a:txBody>
                  <a:tcPr marL="91420" marR="91420" marT="45721" marB="45721"/>
                </a:tc>
                <a:tc>
                  <a:txBody>
                    <a:bodyPr/>
                    <a:lstStyle/>
                    <a:p>
                      <a:pPr algn="ctr"/>
                      <a:r>
                        <a:rPr lang="en-US" sz="1400" dirty="0"/>
                        <a:t>0</a:t>
                      </a:r>
                    </a:p>
                  </a:txBody>
                  <a:tcPr marL="91420" marR="91420" marT="45721" marB="45721"/>
                </a:tc>
                <a:extLst>
                  <a:ext uri="{0D108BD9-81ED-4DB2-BD59-A6C34878D82A}">
                    <a16:rowId xmlns:a16="http://schemas.microsoft.com/office/drawing/2014/main" val="10001"/>
                  </a:ext>
                </a:extLst>
              </a:tr>
              <a:tr h="341753">
                <a:tc>
                  <a:txBody>
                    <a:bodyPr/>
                    <a:lstStyle/>
                    <a:p>
                      <a:pPr algn="ctr"/>
                      <a:r>
                        <a:rPr lang="en-US" sz="1400" dirty="0"/>
                        <a:t>2</a:t>
                      </a:r>
                    </a:p>
                  </a:txBody>
                  <a:tcPr marL="91420" marR="91420" marT="45721" marB="45721"/>
                </a:tc>
                <a:tc>
                  <a:txBody>
                    <a:bodyPr/>
                    <a:lstStyle/>
                    <a:p>
                      <a:pPr algn="ctr"/>
                      <a:r>
                        <a:rPr lang="en-US" sz="1400" dirty="0"/>
                        <a:t>1</a:t>
                      </a:r>
                    </a:p>
                  </a:txBody>
                  <a:tcPr marL="91420" marR="91420" marT="45721" marB="45721"/>
                </a:tc>
                <a:extLst>
                  <a:ext uri="{0D108BD9-81ED-4DB2-BD59-A6C34878D82A}">
                    <a16:rowId xmlns:a16="http://schemas.microsoft.com/office/drawing/2014/main" val="10002"/>
                  </a:ext>
                </a:extLst>
              </a:tr>
              <a:tr h="341753">
                <a:tc>
                  <a:txBody>
                    <a:bodyPr/>
                    <a:lstStyle/>
                    <a:p>
                      <a:pPr algn="ctr"/>
                      <a:r>
                        <a:rPr lang="en-US" sz="1400" dirty="0"/>
                        <a:t>3</a:t>
                      </a:r>
                    </a:p>
                  </a:txBody>
                  <a:tcPr marL="91420" marR="91420" marT="45721" marB="45721"/>
                </a:tc>
                <a:tc>
                  <a:txBody>
                    <a:bodyPr/>
                    <a:lstStyle/>
                    <a:p>
                      <a:pPr algn="ctr"/>
                      <a:r>
                        <a:rPr lang="en-US" sz="1400" dirty="0"/>
                        <a:t>3</a:t>
                      </a:r>
                    </a:p>
                  </a:txBody>
                  <a:tcPr marL="91420" marR="91420" marT="45721" marB="45721"/>
                </a:tc>
                <a:extLst>
                  <a:ext uri="{0D108BD9-81ED-4DB2-BD59-A6C34878D82A}">
                    <a16:rowId xmlns:a16="http://schemas.microsoft.com/office/drawing/2014/main" val="10003"/>
                  </a:ext>
                </a:extLst>
              </a:tr>
              <a:tr h="341753">
                <a:tc>
                  <a:txBody>
                    <a:bodyPr/>
                    <a:lstStyle/>
                    <a:p>
                      <a:pPr algn="ctr"/>
                      <a:r>
                        <a:rPr lang="en-US" sz="1400" dirty="0"/>
                        <a:t>4</a:t>
                      </a:r>
                    </a:p>
                  </a:txBody>
                  <a:tcPr marL="91420" marR="91420" marT="45721" marB="45721"/>
                </a:tc>
                <a:tc>
                  <a:txBody>
                    <a:bodyPr/>
                    <a:lstStyle/>
                    <a:p>
                      <a:pPr algn="ctr"/>
                      <a:r>
                        <a:rPr lang="en-US" sz="1400" dirty="0"/>
                        <a:t>6</a:t>
                      </a:r>
                    </a:p>
                  </a:txBody>
                  <a:tcPr marL="91420" marR="91420" marT="45721" marB="45721"/>
                </a:tc>
                <a:extLst>
                  <a:ext uri="{0D108BD9-81ED-4DB2-BD59-A6C34878D82A}">
                    <a16:rowId xmlns:a16="http://schemas.microsoft.com/office/drawing/2014/main" val="10004"/>
                  </a:ext>
                </a:extLst>
              </a:tr>
              <a:tr h="341753">
                <a:tc>
                  <a:txBody>
                    <a:bodyPr/>
                    <a:lstStyle/>
                    <a:p>
                      <a:pPr algn="ctr"/>
                      <a:r>
                        <a:rPr lang="en-US" sz="1400" dirty="0"/>
                        <a:t>5</a:t>
                      </a:r>
                    </a:p>
                  </a:txBody>
                  <a:tcPr marL="91420" marR="91420" marT="45721" marB="45721"/>
                </a:tc>
                <a:tc>
                  <a:txBody>
                    <a:bodyPr/>
                    <a:lstStyle/>
                    <a:p>
                      <a:pPr algn="ctr"/>
                      <a:r>
                        <a:rPr lang="en-US" sz="1400" dirty="0"/>
                        <a:t>10</a:t>
                      </a:r>
                    </a:p>
                  </a:txBody>
                  <a:tcPr marL="91420" marR="91420" marT="45721" marB="45721"/>
                </a:tc>
                <a:extLst>
                  <a:ext uri="{0D108BD9-81ED-4DB2-BD59-A6C34878D82A}">
                    <a16:rowId xmlns:a16="http://schemas.microsoft.com/office/drawing/2014/main" val="10005"/>
                  </a:ext>
                </a:extLst>
              </a:tr>
              <a:tr h="341753">
                <a:tc>
                  <a:txBody>
                    <a:bodyPr/>
                    <a:lstStyle/>
                    <a:p>
                      <a:pPr algn="ctr"/>
                      <a:endParaRPr lang="en-US" sz="1400" dirty="0"/>
                    </a:p>
                  </a:txBody>
                  <a:tcPr marL="91420" marR="91420" marT="45721" marB="45721"/>
                </a:tc>
                <a:tc>
                  <a:txBody>
                    <a:bodyPr/>
                    <a:lstStyle/>
                    <a:p>
                      <a:pPr algn="ctr"/>
                      <a:r>
                        <a:rPr lang="en-US" sz="1400" dirty="0"/>
                        <a:t>15</a:t>
                      </a:r>
                    </a:p>
                  </a:txBody>
                  <a:tcPr marL="91420" marR="91420" marT="45721" marB="45721"/>
                </a:tc>
                <a:extLst>
                  <a:ext uri="{0D108BD9-81ED-4DB2-BD59-A6C34878D82A}">
                    <a16:rowId xmlns:a16="http://schemas.microsoft.com/office/drawing/2014/main" val="1823559290"/>
                  </a:ext>
                </a:extLst>
              </a:tr>
            </a:tbl>
          </a:graphicData>
        </a:graphic>
      </p:graphicFrame>
      <p:sp>
        <p:nvSpPr>
          <p:cNvPr id="3" name="Rectangle 2">
            <a:extLst>
              <a:ext uri="{FF2B5EF4-FFF2-40B4-BE49-F238E27FC236}">
                <a16:creationId xmlns:a16="http://schemas.microsoft.com/office/drawing/2014/main" id="{8D082170-0328-A2E8-A4C8-3FD9176B1C5A}"/>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994408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04AC1-E6AE-5DEB-87F0-C1023EC7A8AC}"/>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79B9E77E-EEC0-CF2B-4087-5D6E85588F74}"/>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9283591B-637C-E1A2-3D10-E81FD82D06F7}"/>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1600" dirty="0"/>
              <a:t>Example 2: </a:t>
            </a:r>
          </a:p>
          <a:p>
            <a:pPr lvl="1" eaLnBrk="1" hangingPunct="1">
              <a:lnSpc>
                <a:spcPct val="90000"/>
              </a:lnSpc>
            </a:pPr>
            <a:r>
              <a:rPr lang="en-GB" altLang="en-US" sz="1600" dirty="0"/>
              <a:t>Get the sum of 1, 2, 3, …, 5.</a:t>
            </a:r>
          </a:p>
          <a:p>
            <a:pPr lvl="1" eaLnBrk="1" hangingPunct="1">
              <a:lnSpc>
                <a:spcPct val="90000"/>
              </a:lnSpc>
            </a:pPr>
            <a:r>
              <a:rPr lang="en-GB" altLang="en-US" sz="1600" dirty="0"/>
              <a:t>Algorithm:</a:t>
            </a:r>
          </a:p>
          <a:p>
            <a:pPr lvl="1" eaLnBrk="1" hangingPunct="1">
              <a:lnSpc>
                <a:spcPct val="90000"/>
              </a:lnSpc>
              <a:buFont typeface="Arial" panose="020B0604020202020204" pitchFamily="34" charset="0"/>
              <a:buChar char="•"/>
            </a:pPr>
            <a:r>
              <a:rPr lang="en-GB" altLang="en-US" sz="1600" dirty="0"/>
              <a:t>Set the number = 1</a:t>
            </a:r>
          </a:p>
          <a:p>
            <a:pPr lvl="1" eaLnBrk="1" hangingPunct="1">
              <a:lnSpc>
                <a:spcPct val="90000"/>
              </a:lnSpc>
              <a:buFont typeface="Arial" panose="020B0604020202020204" pitchFamily="34" charset="0"/>
              <a:buChar char="•"/>
            </a:pPr>
            <a:r>
              <a:rPr lang="en-GB" altLang="en-US" sz="1600" dirty="0"/>
              <a:t>Set the total = 0</a:t>
            </a:r>
          </a:p>
          <a:p>
            <a:pPr lvl="1" eaLnBrk="1" hangingPunct="1">
              <a:lnSpc>
                <a:spcPct val="90000"/>
              </a:lnSpc>
              <a:buFont typeface="Arial" panose="020B0604020202020204" pitchFamily="34" charset="0"/>
              <a:buChar char="•"/>
            </a:pPr>
            <a:r>
              <a:rPr lang="en-GB" altLang="en-US" sz="1600" dirty="0"/>
              <a:t>While (number &lt;= 5)</a:t>
            </a:r>
          </a:p>
          <a:p>
            <a:pPr lvl="2" eaLnBrk="1" hangingPunct="1">
              <a:lnSpc>
                <a:spcPct val="90000"/>
              </a:lnSpc>
            </a:pPr>
            <a:r>
              <a:rPr lang="en-GB" altLang="en-US" sz="1600" dirty="0"/>
              <a:t>total = total + number</a:t>
            </a:r>
          </a:p>
          <a:p>
            <a:pPr lvl="2" eaLnBrk="1" hangingPunct="1">
              <a:lnSpc>
                <a:spcPct val="90000"/>
              </a:lnSpc>
            </a:pPr>
            <a:r>
              <a:rPr lang="en-GB" altLang="en-US" sz="1600" dirty="0"/>
              <a:t>number = number + 1</a:t>
            </a:r>
          </a:p>
          <a:p>
            <a:pPr lvl="1" eaLnBrk="1" hangingPunct="1">
              <a:lnSpc>
                <a:spcPct val="90000"/>
              </a:lnSpc>
              <a:buFont typeface="Arial" panose="020B0604020202020204" pitchFamily="34" charset="0"/>
              <a:buChar char="•"/>
            </a:pPr>
            <a:r>
              <a:rPr lang="en-GB" altLang="en-US" sz="1600" dirty="0" err="1"/>
              <a:t>WhileEnd</a:t>
            </a:r>
            <a:endParaRPr lang="en-GB" altLang="en-US" sz="1600" dirty="0"/>
          </a:p>
          <a:p>
            <a:pPr lvl="1" eaLnBrk="1" hangingPunct="1">
              <a:lnSpc>
                <a:spcPct val="90000"/>
              </a:lnSpc>
              <a:buFont typeface="Arial" panose="020B0604020202020204" pitchFamily="34" charset="0"/>
              <a:buChar char="•"/>
            </a:pPr>
            <a:r>
              <a:rPr lang="en-GB" altLang="en-US" sz="1600" dirty="0"/>
              <a:t>Display total</a:t>
            </a:r>
          </a:p>
        </p:txBody>
      </p:sp>
      <p:sp>
        <p:nvSpPr>
          <p:cNvPr id="28675" name="Slide Number Placeholder 3">
            <a:extLst>
              <a:ext uri="{FF2B5EF4-FFF2-40B4-BE49-F238E27FC236}">
                <a16:creationId xmlns:a16="http://schemas.microsoft.com/office/drawing/2014/main" id="{BF0AE541-06E6-AB9F-68B2-D000574D2F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23</a:t>
            </a:fld>
            <a:endParaRPr lang="en-US" altLang="en-US" sz="1400"/>
          </a:p>
        </p:txBody>
      </p:sp>
      <p:grpSp>
        <p:nvGrpSpPr>
          <p:cNvPr id="28676" name="Group 3">
            <a:extLst>
              <a:ext uri="{FF2B5EF4-FFF2-40B4-BE49-F238E27FC236}">
                <a16:creationId xmlns:a16="http://schemas.microsoft.com/office/drawing/2014/main" id="{45FC16E1-4AF2-ABBD-CB0E-21B502CC5299}"/>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226B57A2-D29A-F894-904D-86560106FC14}"/>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3647D098-00C7-112E-E4F3-2509510A7394}"/>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AA3811A9-D3C3-3AB8-27B9-6AE5A0BB7586}"/>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C6D66C45-02B8-CDA1-2BDE-C76D9E0F8975}"/>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5E2A9AA3-97F6-73CD-864D-EEF4105A7623}"/>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69EA8643-494B-56B5-C5D0-EEF693E70F7B}"/>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D653F1FD-ABE1-9418-BA03-D0BE04824946}"/>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D571A156-A413-F181-CACA-E03ED6A154F7}"/>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EA34773F-F5B4-7F1B-DF3C-39A61FA14F38}"/>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5F076344-F197-FE9F-490F-B67AFC6F5352}"/>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FD002DF8-4700-A443-990D-9C006AEE86A3}"/>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B3182AB0-B9E2-96B2-02AA-07C30F29C712}"/>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A581ADB1-ACEA-806A-65E9-CB9C5209207B}"/>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395E5D24-5C36-EDDA-A06C-7BBD21F99844}"/>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8A1DF284-041D-E013-5E49-F189ACE8EAB9}"/>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173CF5EC-58AF-4E2F-D22B-6A0A740A5D44}"/>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EC6BD078-9AB6-FF77-9721-1DA3138A6ECC}"/>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45DF8722-60C6-0BDC-AD08-817A5550C73E}"/>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3FBF59C8-13B6-8D57-09FA-72FEFD7D9002}"/>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07A6ACE6-0EA8-E042-9DCF-1717ADB08909}"/>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1A66CF82-67B8-3D55-860E-0CE2B519C24D}"/>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A872EA2F-11DF-F1B8-41B1-6CFE1F1AAEE8}"/>
              </a:ext>
            </a:extLst>
          </p:cNvPr>
          <p:cNvGraphicFramePr>
            <a:graphicFrameLocks noGrp="1"/>
          </p:cNvGraphicFramePr>
          <p:nvPr>
            <p:extLst>
              <p:ext uri="{D42A27DB-BD31-4B8C-83A1-F6EECF244321}">
                <p14:modId xmlns:p14="http://schemas.microsoft.com/office/powerpoint/2010/main" val="3639818272"/>
              </p:ext>
            </p:extLst>
          </p:nvPr>
        </p:nvGraphicFramePr>
        <p:xfrm>
          <a:off x="2417233" y="4114132"/>
          <a:ext cx="1997076" cy="2459656"/>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09138">
                <a:tc>
                  <a:txBody>
                    <a:bodyPr/>
                    <a:lstStyle/>
                    <a:p>
                      <a:r>
                        <a:rPr lang="en-US" sz="1400" dirty="0">
                          <a:solidFill>
                            <a:srgbClr val="002060"/>
                          </a:solidFill>
                        </a:rPr>
                        <a:t>number</a:t>
                      </a:r>
                    </a:p>
                  </a:txBody>
                  <a:tcPr marL="91420" marR="91420" marT="45721" marB="45721"/>
                </a:tc>
                <a:tc>
                  <a:txBody>
                    <a:bodyPr/>
                    <a:lstStyle/>
                    <a:p>
                      <a:r>
                        <a:rPr lang="en-US" sz="1400" dirty="0">
                          <a:solidFill>
                            <a:srgbClr val="002060"/>
                          </a:solidFill>
                        </a:rPr>
                        <a:t>total</a:t>
                      </a:r>
                    </a:p>
                  </a:txBody>
                  <a:tcPr marL="91420" marR="91420" marT="45721" marB="45721"/>
                </a:tc>
                <a:extLst>
                  <a:ext uri="{0D108BD9-81ED-4DB2-BD59-A6C34878D82A}">
                    <a16:rowId xmlns:a16="http://schemas.microsoft.com/office/drawing/2014/main" val="10000"/>
                  </a:ext>
                </a:extLst>
              </a:tr>
              <a:tr h="341753">
                <a:tc>
                  <a:txBody>
                    <a:bodyPr/>
                    <a:lstStyle/>
                    <a:p>
                      <a:pPr algn="ctr"/>
                      <a:r>
                        <a:rPr lang="en-US" sz="1400" dirty="0"/>
                        <a:t>1</a:t>
                      </a:r>
                    </a:p>
                  </a:txBody>
                  <a:tcPr marL="91420" marR="91420" marT="45721" marB="45721"/>
                </a:tc>
                <a:tc>
                  <a:txBody>
                    <a:bodyPr/>
                    <a:lstStyle/>
                    <a:p>
                      <a:pPr algn="ctr"/>
                      <a:r>
                        <a:rPr lang="en-US" sz="1400" dirty="0"/>
                        <a:t>0</a:t>
                      </a:r>
                    </a:p>
                  </a:txBody>
                  <a:tcPr marL="91420" marR="91420" marT="45721" marB="45721"/>
                </a:tc>
                <a:extLst>
                  <a:ext uri="{0D108BD9-81ED-4DB2-BD59-A6C34878D82A}">
                    <a16:rowId xmlns:a16="http://schemas.microsoft.com/office/drawing/2014/main" val="10001"/>
                  </a:ext>
                </a:extLst>
              </a:tr>
              <a:tr h="341753">
                <a:tc>
                  <a:txBody>
                    <a:bodyPr/>
                    <a:lstStyle/>
                    <a:p>
                      <a:pPr algn="ctr"/>
                      <a:r>
                        <a:rPr lang="en-US" sz="1400" dirty="0"/>
                        <a:t>2</a:t>
                      </a:r>
                    </a:p>
                  </a:txBody>
                  <a:tcPr marL="91420" marR="91420" marT="45721" marB="45721"/>
                </a:tc>
                <a:tc>
                  <a:txBody>
                    <a:bodyPr/>
                    <a:lstStyle/>
                    <a:p>
                      <a:pPr algn="ctr"/>
                      <a:r>
                        <a:rPr lang="en-US" sz="1400" dirty="0"/>
                        <a:t>1</a:t>
                      </a:r>
                    </a:p>
                  </a:txBody>
                  <a:tcPr marL="91420" marR="91420" marT="45721" marB="45721"/>
                </a:tc>
                <a:extLst>
                  <a:ext uri="{0D108BD9-81ED-4DB2-BD59-A6C34878D82A}">
                    <a16:rowId xmlns:a16="http://schemas.microsoft.com/office/drawing/2014/main" val="10002"/>
                  </a:ext>
                </a:extLst>
              </a:tr>
              <a:tr h="341753">
                <a:tc>
                  <a:txBody>
                    <a:bodyPr/>
                    <a:lstStyle/>
                    <a:p>
                      <a:pPr algn="ctr"/>
                      <a:r>
                        <a:rPr lang="en-US" sz="1400" dirty="0"/>
                        <a:t>3</a:t>
                      </a:r>
                    </a:p>
                  </a:txBody>
                  <a:tcPr marL="91420" marR="91420" marT="45721" marB="45721"/>
                </a:tc>
                <a:tc>
                  <a:txBody>
                    <a:bodyPr/>
                    <a:lstStyle/>
                    <a:p>
                      <a:pPr algn="ctr"/>
                      <a:r>
                        <a:rPr lang="en-US" sz="1400" dirty="0"/>
                        <a:t>3</a:t>
                      </a:r>
                    </a:p>
                  </a:txBody>
                  <a:tcPr marL="91420" marR="91420" marT="45721" marB="45721"/>
                </a:tc>
                <a:extLst>
                  <a:ext uri="{0D108BD9-81ED-4DB2-BD59-A6C34878D82A}">
                    <a16:rowId xmlns:a16="http://schemas.microsoft.com/office/drawing/2014/main" val="10003"/>
                  </a:ext>
                </a:extLst>
              </a:tr>
              <a:tr h="341753">
                <a:tc>
                  <a:txBody>
                    <a:bodyPr/>
                    <a:lstStyle/>
                    <a:p>
                      <a:pPr algn="ctr"/>
                      <a:r>
                        <a:rPr lang="en-US" sz="1400" dirty="0"/>
                        <a:t>4</a:t>
                      </a:r>
                    </a:p>
                  </a:txBody>
                  <a:tcPr marL="91420" marR="91420" marT="45721" marB="45721"/>
                </a:tc>
                <a:tc>
                  <a:txBody>
                    <a:bodyPr/>
                    <a:lstStyle/>
                    <a:p>
                      <a:pPr algn="ctr"/>
                      <a:r>
                        <a:rPr lang="en-US" sz="1400" dirty="0"/>
                        <a:t>6</a:t>
                      </a:r>
                    </a:p>
                  </a:txBody>
                  <a:tcPr marL="91420" marR="91420" marT="45721" marB="45721"/>
                </a:tc>
                <a:extLst>
                  <a:ext uri="{0D108BD9-81ED-4DB2-BD59-A6C34878D82A}">
                    <a16:rowId xmlns:a16="http://schemas.microsoft.com/office/drawing/2014/main" val="10004"/>
                  </a:ext>
                </a:extLst>
              </a:tr>
              <a:tr h="341753">
                <a:tc>
                  <a:txBody>
                    <a:bodyPr/>
                    <a:lstStyle/>
                    <a:p>
                      <a:pPr algn="ctr"/>
                      <a:r>
                        <a:rPr lang="en-US" sz="1400" dirty="0"/>
                        <a:t>5</a:t>
                      </a:r>
                    </a:p>
                  </a:txBody>
                  <a:tcPr marL="91420" marR="91420" marT="45721" marB="45721"/>
                </a:tc>
                <a:tc>
                  <a:txBody>
                    <a:bodyPr/>
                    <a:lstStyle/>
                    <a:p>
                      <a:pPr algn="ctr"/>
                      <a:r>
                        <a:rPr lang="en-US" sz="1400" dirty="0"/>
                        <a:t>10</a:t>
                      </a:r>
                    </a:p>
                  </a:txBody>
                  <a:tcPr marL="91420" marR="91420" marT="45721" marB="45721"/>
                </a:tc>
                <a:extLst>
                  <a:ext uri="{0D108BD9-81ED-4DB2-BD59-A6C34878D82A}">
                    <a16:rowId xmlns:a16="http://schemas.microsoft.com/office/drawing/2014/main" val="10005"/>
                  </a:ext>
                </a:extLst>
              </a:tr>
              <a:tr h="341753">
                <a:tc>
                  <a:txBody>
                    <a:bodyPr/>
                    <a:lstStyle/>
                    <a:p>
                      <a:pPr algn="ctr"/>
                      <a:r>
                        <a:rPr lang="en-US" sz="1400" dirty="0"/>
                        <a:t>6</a:t>
                      </a:r>
                    </a:p>
                  </a:txBody>
                  <a:tcPr marL="91420" marR="91420" marT="45721" marB="45721"/>
                </a:tc>
                <a:tc>
                  <a:txBody>
                    <a:bodyPr/>
                    <a:lstStyle/>
                    <a:p>
                      <a:pPr algn="ctr"/>
                      <a:r>
                        <a:rPr lang="en-US" sz="1400" dirty="0"/>
                        <a:t>15</a:t>
                      </a:r>
                    </a:p>
                  </a:txBody>
                  <a:tcPr marL="91420" marR="91420" marT="45721" marB="45721"/>
                </a:tc>
                <a:extLst>
                  <a:ext uri="{0D108BD9-81ED-4DB2-BD59-A6C34878D82A}">
                    <a16:rowId xmlns:a16="http://schemas.microsoft.com/office/drawing/2014/main" val="1823559290"/>
                  </a:ext>
                </a:extLst>
              </a:tr>
            </a:tbl>
          </a:graphicData>
        </a:graphic>
      </p:graphicFrame>
      <p:sp>
        <p:nvSpPr>
          <p:cNvPr id="3" name="Rectangle 2">
            <a:extLst>
              <a:ext uri="{FF2B5EF4-FFF2-40B4-BE49-F238E27FC236}">
                <a16:creationId xmlns:a16="http://schemas.microsoft.com/office/drawing/2014/main" id="{61D3C4E1-DE43-599F-E17A-6AAC3FACAE54}"/>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060857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A2ADE-0364-FEF1-D88E-EDAD23822A02}"/>
            </a:ext>
          </a:extLst>
        </p:cNvPr>
        <p:cNvGrpSpPr/>
        <p:nvPr/>
      </p:nvGrpSpPr>
      <p:grpSpPr>
        <a:xfrm>
          <a:off x="0" y="0"/>
          <a:ext cx="0" cy="0"/>
          <a:chOff x="0" y="0"/>
          <a:chExt cx="0" cy="0"/>
        </a:xfrm>
      </p:grpSpPr>
      <p:sp>
        <p:nvSpPr>
          <p:cNvPr id="28673" name="Rectangle 2">
            <a:extLst>
              <a:ext uri="{FF2B5EF4-FFF2-40B4-BE49-F238E27FC236}">
                <a16:creationId xmlns:a16="http://schemas.microsoft.com/office/drawing/2014/main" id="{826ED7DB-0015-1DCD-38E6-0938E1948052}"/>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8674" name="Rectangle 3">
            <a:extLst>
              <a:ext uri="{FF2B5EF4-FFF2-40B4-BE49-F238E27FC236}">
                <a16:creationId xmlns:a16="http://schemas.microsoft.com/office/drawing/2014/main" id="{8EA1D79A-1F4A-76D6-E7BF-92490EA7D9AA}"/>
              </a:ext>
            </a:extLst>
          </p:cNvPr>
          <p:cNvSpPr>
            <a:spLocks noGrp="1" noChangeArrowheads="1"/>
          </p:cNvSpPr>
          <p:nvPr>
            <p:ph type="body" idx="1"/>
          </p:nvPr>
        </p:nvSpPr>
        <p:spPr>
          <a:xfrm>
            <a:off x="138113" y="1616075"/>
            <a:ext cx="8229600" cy="4525963"/>
          </a:xfrm>
        </p:spPr>
        <p:txBody>
          <a:bodyPr lIns="92075" tIns="46038" rIns="92075" bIns="46038"/>
          <a:lstStyle/>
          <a:p>
            <a:pPr eaLnBrk="1" hangingPunct="1">
              <a:lnSpc>
                <a:spcPct val="90000"/>
              </a:lnSpc>
            </a:pPr>
            <a:r>
              <a:rPr lang="en-GB" altLang="en-US" sz="1600" dirty="0"/>
              <a:t>Example 2: </a:t>
            </a:r>
          </a:p>
          <a:p>
            <a:pPr lvl="1" eaLnBrk="1" hangingPunct="1">
              <a:lnSpc>
                <a:spcPct val="90000"/>
              </a:lnSpc>
            </a:pPr>
            <a:r>
              <a:rPr lang="en-GB" altLang="en-US" sz="1600" dirty="0"/>
              <a:t>Get the sum of 1, 2, 3, …, 5.</a:t>
            </a:r>
          </a:p>
          <a:p>
            <a:pPr lvl="1" eaLnBrk="1" hangingPunct="1">
              <a:lnSpc>
                <a:spcPct val="90000"/>
              </a:lnSpc>
            </a:pPr>
            <a:r>
              <a:rPr lang="en-GB" altLang="en-US" sz="1600" dirty="0"/>
              <a:t>Algorithm:</a:t>
            </a:r>
          </a:p>
          <a:p>
            <a:pPr lvl="1" eaLnBrk="1" hangingPunct="1">
              <a:lnSpc>
                <a:spcPct val="90000"/>
              </a:lnSpc>
              <a:buFont typeface="Arial" panose="020B0604020202020204" pitchFamily="34" charset="0"/>
              <a:buChar char="•"/>
            </a:pPr>
            <a:r>
              <a:rPr lang="en-GB" altLang="en-US" sz="1600" dirty="0"/>
              <a:t>Set the number = 1</a:t>
            </a:r>
          </a:p>
          <a:p>
            <a:pPr lvl="1" eaLnBrk="1" hangingPunct="1">
              <a:lnSpc>
                <a:spcPct val="90000"/>
              </a:lnSpc>
              <a:buFont typeface="Arial" panose="020B0604020202020204" pitchFamily="34" charset="0"/>
              <a:buChar char="•"/>
            </a:pPr>
            <a:r>
              <a:rPr lang="en-GB" altLang="en-US" sz="1600" dirty="0"/>
              <a:t>Set the total = 0</a:t>
            </a:r>
          </a:p>
          <a:p>
            <a:pPr lvl="1" eaLnBrk="1" hangingPunct="1">
              <a:lnSpc>
                <a:spcPct val="90000"/>
              </a:lnSpc>
              <a:buFont typeface="Arial" panose="020B0604020202020204" pitchFamily="34" charset="0"/>
              <a:buChar char="•"/>
            </a:pPr>
            <a:r>
              <a:rPr lang="en-GB" altLang="en-US" sz="1600" dirty="0"/>
              <a:t>While (number &lt;= 5)</a:t>
            </a:r>
          </a:p>
          <a:p>
            <a:pPr lvl="2" eaLnBrk="1" hangingPunct="1">
              <a:lnSpc>
                <a:spcPct val="90000"/>
              </a:lnSpc>
            </a:pPr>
            <a:r>
              <a:rPr lang="en-GB" altLang="en-US" sz="1600" dirty="0"/>
              <a:t>total = total + number</a:t>
            </a:r>
          </a:p>
          <a:p>
            <a:pPr lvl="2" eaLnBrk="1" hangingPunct="1">
              <a:lnSpc>
                <a:spcPct val="90000"/>
              </a:lnSpc>
            </a:pPr>
            <a:r>
              <a:rPr lang="en-GB" altLang="en-US" sz="1600" dirty="0"/>
              <a:t>number = number + 1</a:t>
            </a:r>
          </a:p>
          <a:p>
            <a:pPr lvl="1" eaLnBrk="1" hangingPunct="1">
              <a:lnSpc>
                <a:spcPct val="90000"/>
              </a:lnSpc>
              <a:buFont typeface="Arial" panose="020B0604020202020204" pitchFamily="34" charset="0"/>
              <a:buChar char="•"/>
            </a:pPr>
            <a:r>
              <a:rPr lang="en-GB" altLang="en-US" sz="1600" dirty="0" err="1"/>
              <a:t>WhileEnd</a:t>
            </a:r>
            <a:endParaRPr lang="en-GB" altLang="en-US" sz="1600" dirty="0"/>
          </a:p>
          <a:p>
            <a:pPr lvl="1" eaLnBrk="1" hangingPunct="1">
              <a:lnSpc>
                <a:spcPct val="90000"/>
              </a:lnSpc>
              <a:buFont typeface="Arial" panose="020B0604020202020204" pitchFamily="34" charset="0"/>
              <a:buChar char="•"/>
            </a:pPr>
            <a:r>
              <a:rPr lang="en-GB" altLang="en-US" sz="1600" dirty="0"/>
              <a:t>Display total</a:t>
            </a:r>
          </a:p>
        </p:txBody>
      </p:sp>
      <p:sp>
        <p:nvSpPr>
          <p:cNvPr id="28675" name="Slide Number Placeholder 3">
            <a:extLst>
              <a:ext uri="{FF2B5EF4-FFF2-40B4-BE49-F238E27FC236}">
                <a16:creationId xmlns:a16="http://schemas.microsoft.com/office/drawing/2014/main" id="{DB20DFC9-D482-524E-6006-956323E5CA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1CE2242-8A29-44D0-BB22-4EC8D3BA6BB0}" type="slidenum">
              <a:rPr lang="en-US" altLang="en-US" sz="1400" smtClean="0"/>
              <a:pPr>
                <a:spcBef>
                  <a:spcPct val="0"/>
                </a:spcBef>
                <a:buFontTx/>
                <a:buNone/>
              </a:pPr>
              <a:t>24</a:t>
            </a:fld>
            <a:endParaRPr lang="en-US" altLang="en-US" sz="1400"/>
          </a:p>
        </p:txBody>
      </p:sp>
      <p:grpSp>
        <p:nvGrpSpPr>
          <p:cNvPr id="28676" name="Group 3">
            <a:extLst>
              <a:ext uri="{FF2B5EF4-FFF2-40B4-BE49-F238E27FC236}">
                <a16:creationId xmlns:a16="http://schemas.microsoft.com/office/drawing/2014/main" id="{32ADD9F3-4C41-F530-06E7-F638AD3F8243}"/>
              </a:ext>
            </a:extLst>
          </p:cNvPr>
          <p:cNvGrpSpPr>
            <a:grpSpLocks/>
          </p:cNvGrpSpPr>
          <p:nvPr/>
        </p:nvGrpSpPr>
        <p:grpSpPr bwMode="auto">
          <a:xfrm>
            <a:off x="4699000" y="1520825"/>
            <a:ext cx="4283075" cy="3589338"/>
            <a:chOff x="1344" y="768"/>
            <a:chExt cx="4032" cy="3408"/>
          </a:xfrm>
        </p:grpSpPr>
        <p:sp>
          <p:nvSpPr>
            <p:cNvPr id="6" name="AutoShape 4">
              <a:extLst>
                <a:ext uri="{FF2B5EF4-FFF2-40B4-BE49-F238E27FC236}">
                  <a16:creationId xmlns:a16="http://schemas.microsoft.com/office/drawing/2014/main" id="{D3612258-F0E4-7BF6-83B1-9B5223D761E3}"/>
                </a:ext>
              </a:extLst>
            </p:cNvPr>
            <p:cNvSpPr>
              <a:spLocks noChangeArrowheads="1"/>
            </p:cNvSpPr>
            <p:nvPr/>
          </p:nvSpPr>
          <p:spPr bwMode="auto">
            <a:xfrm>
              <a:off x="2160" y="768"/>
              <a:ext cx="1057" cy="288"/>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Start</a:t>
              </a:r>
            </a:p>
          </p:txBody>
        </p:sp>
        <p:sp>
          <p:nvSpPr>
            <p:cNvPr id="7" name="AutoShape 5">
              <a:extLst>
                <a:ext uri="{FF2B5EF4-FFF2-40B4-BE49-F238E27FC236}">
                  <a16:creationId xmlns:a16="http://schemas.microsoft.com/office/drawing/2014/main" id="{0C70147D-D2F6-AE8B-07D2-0E1975C52124}"/>
                </a:ext>
              </a:extLst>
            </p:cNvPr>
            <p:cNvSpPr>
              <a:spLocks noChangeArrowheads="1"/>
            </p:cNvSpPr>
            <p:nvPr/>
          </p:nvSpPr>
          <p:spPr bwMode="auto">
            <a:xfrm>
              <a:off x="2016" y="1249"/>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number = 1</a:t>
              </a:r>
            </a:p>
          </p:txBody>
        </p:sp>
        <p:sp>
          <p:nvSpPr>
            <p:cNvPr id="8" name="AutoShape 6">
              <a:extLst>
                <a:ext uri="{FF2B5EF4-FFF2-40B4-BE49-F238E27FC236}">
                  <a16:creationId xmlns:a16="http://schemas.microsoft.com/office/drawing/2014/main" id="{F6A83788-6BD3-6165-E363-B44D045F12FA}"/>
                </a:ext>
              </a:extLst>
            </p:cNvPr>
            <p:cNvSpPr>
              <a:spLocks noChangeArrowheads="1"/>
            </p:cNvSpPr>
            <p:nvPr/>
          </p:nvSpPr>
          <p:spPr bwMode="auto">
            <a:xfrm>
              <a:off x="1872" y="2161"/>
              <a:ext cx="1632" cy="574"/>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sz="1600" dirty="0">
                  <a:latin typeface="+mn-lt"/>
                </a:rPr>
                <a:t>number &lt;= 5</a:t>
              </a:r>
            </a:p>
          </p:txBody>
        </p:sp>
        <p:sp>
          <p:nvSpPr>
            <p:cNvPr id="9" name="AutoShape 7">
              <a:extLst>
                <a:ext uri="{FF2B5EF4-FFF2-40B4-BE49-F238E27FC236}">
                  <a16:creationId xmlns:a16="http://schemas.microsoft.com/office/drawing/2014/main" id="{C3DFD48B-8609-DC1B-D5DE-CDA089DFFCC0}"/>
                </a:ext>
              </a:extLst>
            </p:cNvPr>
            <p:cNvSpPr>
              <a:spLocks noChangeArrowheads="1"/>
            </p:cNvSpPr>
            <p:nvPr/>
          </p:nvSpPr>
          <p:spPr bwMode="auto">
            <a:xfrm>
              <a:off x="2016" y="1680"/>
              <a:ext cx="1390" cy="288"/>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Set total = 0</a:t>
              </a:r>
            </a:p>
          </p:txBody>
        </p:sp>
        <p:sp>
          <p:nvSpPr>
            <p:cNvPr id="10" name="AutoShape 8">
              <a:extLst>
                <a:ext uri="{FF2B5EF4-FFF2-40B4-BE49-F238E27FC236}">
                  <a16:creationId xmlns:a16="http://schemas.microsoft.com/office/drawing/2014/main" id="{DB0EF45D-6A98-A0F2-D9B6-77E6D9F6C3AF}"/>
                </a:ext>
              </a:extLst>
            </p:cNvPr>
            <p:cNvSpPr>
              <a:spLocks noChangeArrowheads="1"/>
            </p:cNvSpPr>
            <p:nvPr/>
          </p:nvSpPr>
          <p:spPr bwMode="auto">
            <a:xfrm>
              <a:off x="2016" y="3024"/>
              <a:ext cx="1487"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total = </a:t>
              </a:r>
            </a:p>
            <a:p>
              <a:pPr algn="ctr">
                <a:defRPr/>
              </a:pPr>
              <a:r>
                <a:rPr lang="en-GB" sz="1600">
                  <a:latin typeface="+mn-lt"/>
                </a:rPr>
                <a:t>total + number</a:t>
              </a:r>
            </a:p>
          </p:txBody>
        </p:sp>
        <p:sp>
          <p:nvSpPr>
            <p:cNvPr id="11" name="AutoShape 9">
              <a:extLst>
                <a:ext uri="{FF2B5EF4-FFF2-40B4-BE49-F238E27FC236}">
                  <a16:creationId xmlns:a16="http://schemas.microsoft.com/office/drawing/2014/main" id="{B16BDA89-A66A-73C0-D1B4-F097B4585666}"/>
                </a:ext>
              </a:extLst>
            </p:cNvPr>
            <p:cNvSpPr>
              <a:spLocks noChangeArrowheads="1"/>
            </p:cNvSpPr>
            <p:nvPr/>
          </p:nvSpPr>
          <p:spPr bwMode="auto">
            <a:xfrm>
              <a:off x="1969" y="3695"/>
              <a:ext cx="1535" cy="481"/>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sz="1600">
                  <a:latin typeface="+mn-lt"/>
                </a:rPr>
                <a:t>number = </a:t>
              </a:r>
            </a:p>
            <a:p>
              <a:pPr algn="ctr">
                <a:defRPr/>
              </a:pPr>
              <a:r>
                <a:rPr lang="en-GB" sz="1600">
                  <a:latin typeface="+mn-lt"/>
                </a:rPr>
                <a:t>number + 1</a:t>
              </a:r>
            </a:p>
          </p:txBody>
        </p:sp>
        <p:sp>
          <p:nvSpPr>
            <p:cNvPr id="12" name="AutoShape 10">
              <a:extLst>
                <a:ext uri="{FF2B5EF4-FFF2-40B4-BE49-F238E27FC236}">
                  <a16:creationId xmlns:a16="http://schemas.microsoft.com/office/drawing/2014/main" id="{DBD9BC7B-7782-9A72-3974-EDBE1D005768}"/>
                </a:ext>
              </a:extLst>
            </p:cNvPr>
            <p:cNvSpPr>
              <a:spLocks noChangeArrowheads="1"/>
            </p:cNvSpPr>
            <p:nvPr/>
          </p:nvSpPr>
          <p:spPr bwMode="auto">
            <a:xfrm>
              <a:off x="3840" y="2880"/>
              <a:ext cx="1536" cy="288"/>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sz="1600">
                  <a:latin typeface="+mn-lt"/>
                </a:rPr>
                <a:t>Display total</a:t>
              </a:r>
            </a:p>
          </p:txBody>
        </p:sp>
        <p:sp>
          <p:nvSpPr>
            <p:cNvPr id="13" name="AutoShape 11">
              <a:extLst>
                <a:ext uri="{FF2B5EF4-FFF2-40B4-BE49-F238E27FC236}">
                  <a16:creationId xmlns:a16="http://schemas.microsoft.com/office/drawing/2014/main" id="{9BAB9E32-D450-E5B5-2525-E0B80D715AEE}"/>
                </a:ext>
              </a:extLst>
            </p:cNvPr>
            <p:cNvSpPr>
              <a:spLocks noChangeArrowheads="1"/>
            </p:cNvSpPr>
            <p:nvPr/>
          </p:nvSpPr>
          <p:spPr bwMode="auto">
            <a:xfrm>
              <a:off x="3985" y="3505"/>
              <a:ext cx="1248" cy="335"/>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sz="1600">
                  <a:latin typeface="+mn-lt"/>
                </a:rPr>
                <a:t>End </a:t>
              </a:r>
            </a:p>
          </p:txBody>
        </p:sp>
        <p:sp>
          <p:nvSpPr>
            <p:cNvPr id="14" name="Line 12">
              <a:extLst>
                <a:ext uri="{FF2B5EF4-FFF2-40B4-BE49-F238E27FC236}">
                  <a16:creationId xmlns:a16="http://schemas.microsoft.com/office/drawing/2014/main" id="{3C1F11EB-DF8C-BE84-2811-43E59F8286D5}"/>
                </a:ext>
              </a:extLst>
            </p:cNvPr>
            <p:cNvSpPr>
              <a:spLocks noChangeShapeType="1"/>
            </p:cNvSpPr>
            <p:nvPr/>
          </p:nvSpPr>
          <p:spPr bwMode="auto">
            <a:xfrm>
              <a:off x="2688" y="1056"/>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5" name="Line 13">
              <a:extLst>
                <a:ext uri="{FF2B5EF4-FFF2-40B4-BE49-F238E27FC236}">
                  <a16:creationId xmlns:a16="http://schemas.microsoft.com/office/drawing/2014/main" id="{21678356-7726-EC5B-BAC5-6701E8C14784}"/>
                </a:ext>
              </a:extLst>
            </p:cNvPr>
            <p:cNvSpPr>
              <a:spLocks noChangeShapeType="1"/>
            </p:cNvSpPr>
            <p:nvPr/>
          </p:nvSpPr>
          <p:spPr bwMode="auto">
            <a:xfrm>
              <a:off x="2688" y="1537"/>
              <a:ext cx="0" cy="14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6" name="Line 14">
              <a:extLst>
                <a:ext uri="{FF2B5EF4-FFF2-40B4-BE49-F238E27FC236}">
                  <a16:creationId xmlns:a16="http://schemas.microsoft.com/office/drawing/2014/main" id="{51357990-8A1A-64F5-1E50-437579EB5273}"/>
                </a:ext>
              </a:extLst>
            </p:cNvPr>
            <p:cNvSpPr>
              <a:spLocks noChangeShapeType="1"/>
            </p:cNvSpPr>
            <p:nvPr/>
          </p:nvSpPr>
          <p:spPr bwMode="auto">
            <a:xfrm>
              <a:off x="2688" y="1968"/>
              <a:ext cx="0" cy="193"/>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7" name="Line 15">
              <a:extLst>
                <a:ext uri="{FF2B5EF4-FFF2-40B4-BE49-F238E27FC236}">
                  <a16:creationId xmlns:a16="http://schemas.microsoft.com/office/drawing/2014/main" id="{96A6B8E0-F9F7-5EAB-52C2-33B22F07AAC2}"/>
                </a:ext>
              </a:extLst>
            </p:cNvPr>
            <p:cNvSpPr>
              <a:spLocks noChangeShapeType="1"/>
            </p:cNvSpPr>
            <p:nvPr/>
          </p:nvSpPr>
          <p:spPr bwMode="auto">
            <a:xfrm>
              <a:off x="2688" y="2737"/>
              <a:ext cx="0" cy="288"/>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8" name="Line 16">
              <a:extLst>
                <a:ext uri="{FF2B5EF4-FFF2-40B4-BE49-F238E27FC236}">
                  <a16:creationId xmlns:a16="http://schemas.microsoft.com/office/drawing/2014/main" id="{B7B6567E-BB5C-026E-BE89-E7F84F8A42B5}"/>
                </a:ext>
              </a:extLst>
            </p:cNvPr>
            <p:cNvSpPr>
              <a:spLocks noChangeShapeType="1"/>
            </p:cNvSpPr>
            <p:nvPr/>
          </p:nvSpPr>
          <p:spPr bwMode="auto">
            <a:xfrm>
              <a:off x="2688" y="3505"/>
              <a:ext cx="0" cy="191"/>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19" name="Line 17">
              <a:extLst>
                <a:ext uri="{FF2B5EF4-FFF2-40B4-BE49-F238E27FC236}">
                  <a16:creationId xmlns:a16="http://schemas.microsoft.com/office/drawing/2014/main" id="{AF1CB776-9A7B-520C-2AB6-9EA0102EB1E7}"/>
                </a:ext>
              </a:extLst>
            </p:cNvPr>
            <p:cNvSpPr>
              <a:spLocks noChangeShapeType="1"/>
            </p:cNvSpPr>
            <p:nvPr/>
          </p:nvSpPr>
          <p:spPr bwMode="auto">
            <a:xfrm>
              <a:off x="4560" y="3168"/>
              <a:ext cx="0" cy="336"/>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0" name="Line 18">
              <a:extLst>
                <a:ext uri="{FF2B5EF4-FFF2-40B4-BE49-F238E27FC236}">
                  <a16:creationId xmlns:a16="http://schemas.microsoft.com/office/drawing/2014/main" id="{675E3DB2-E228-82A8-367D-45C91F63AF0E}"/>
                </a:ext>
              </a:extLst>
            </p:cNvPr>
            <p:cNvSpPr>
              <a:spLocks noChangeShapeType="1"/>
            </p:cNvSpPr>
            <p:nvPr/>
          </p:nvSpPr>
          <p:spPr bwMode="auto">
            <a:xfrm>
              <a:off x="4560" y="2449"/>
              <a:ext cx="0" cy="434"/>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1" name="Line 19">
              <a:extLst>
                <a:ext uri="{FF2B5EF4-FFF2-40B4-BE49-F238E27FC236}">
                  <a16:creationId xmlns:a16="http://schemas.microsoft.com/office/drawing/2014/main" id="{45C09A02-62B8-B740-D81F-C032A12E0E7B}"/>
                </a:ext>
              </a:extLst>
            </p:cNvPr>
            <p:cNvSpPr>
              <a:spLocks noChangeShapeType="1"/>
            </p:cNvSpPr>
            <p:nvPr/>
          </p:nvSpPr>
          <p:spPr bwMode="auto">
            <a:xfrm>
              <a:off x="3503" y="2449"/>
              <a:ext cx="1057"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2" name="Line 20">
              <a:extLst>
                <a:ext uri="{FF2B5EF4-FFF2-40B4-BE49-F238E27FC236}">
                  <a16:creationId xmlns:a16="http://schemas.microsoft.com/office/drawing/2014/main" id="{8F9BF6B8-71AA-8E77-01A2-3A80F3176EFA}"/>
                </a:ext>
              </a:extLst>
            </p:cNvPr>
            <p:cNvSpPr>
              <a:spLocks noChangeShapeType="1"/>
            </p:cNvSpPr>
            <p:nvPr/>
          </p:nvSpPr>
          <p:spPr bwMode="auto">
            <a:xfrm>
              <a:off x="1344" y="2449"/>
              <a:ext cx="528" cy="0"/>
            </a:xfrm>
            <a:prstGeom prst="line">
              <a:avLst/>
            </a:prstGeom>
            <a:noFill/>
            <a:ln w="9525">
              <a:solidFill>
                <a:schemeClr val="tx1"/>
              </a:solidFill>
              <a:round/>
              <a:headEnd/>
              <a:tailEnd type="triangle" w="med" len="med"/>
            </a:ln>
          </p:spPr>
          <p:txBody>
            <a:bodyPr/>
            <a:lstStyle/>
            <a:p>
              <a:pPr eaLnBrk="1" hangingPunct="1">
                <a:defRPr/>
              </a:pPr>
              <a:endParaRPr lang="en-MY" sz="1600">
                <a:latin typeface="+mn-lt"/>
              </a:endParaRPr>
            </a:p>
          </p:txBody>
        </p:sp>
        <p:sp>
          <p:nvSpPr>
            <p:cNvPr id="23" name="Line 21">
              <a:extLst>
                <a:ext uri="{FF2B5EF4-FFF2-40B4-BE49-F238E27FC236}">
                  <a16:creationId xmlns:a16="http://schemas.microsoft.com/office/drawing/2014/main" id="{09B7C305-C4B7-1CD6-0106-6CE4CAC46DF9}"/>
                </a:ext>
              </a:extLst>
            </p:cNvPr>
            <p:cNvSpPr>
              <a:spLocks noChangeShapeType="1"/>
            </p:cNvSpPr>
            <p:nvPr/>
          </p:nvSpPr>
          <p:spPr bwMode="auto">
            <a:xfrm>
              <a:off x="1344" y="2449"/>
              <a:ext cx="0" cy="1536"/>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4" name="Line 22">
              <a:extLst>
                <a:ext uri="{FF2B5EF4-FFF2-40B4-BE49-F238E27FC236}">
                  <a16:creationId xmlns:a16="http://schemas.microsoft.com/office/drawing/2014/main" id="{8D9FE505-F2FC-35A7-B065-D51B4A699E5D}"/>
                </a:ext>
              </a:extLst>
            </p:cNvPr>
            <p:cNvSpPr>
              <a:spLocks noChangeShapeType="1"/>
            </p:cNvSpPr>
            <p:nvPr/>
          </p:nvSpPr>
          <p:spPr bwMode="auto">
            <a:xfrm>
              <a:off x="1344" y="3985"/>
              <a:ext cx="625" cy="0"/>
            </a:xfrm>
            <a:prstGeom prst="line">
              <a:avLst/>
            </a:prstGeom>
            <a:noFill/>
            <a:ln w="9525">
              <a:solidFill>
                <a:schemeClr val="tx1"/>
              </a:solidFill>
              <a:round/>
              <a:headEnd/>
              <a:tailEnd/>
            </a:ln>
          </p:spPr>
          <p:txBody>
            <a:bodyPr/>
            <a:lstStyle/>
            <a:p>
              <a:pPr eaLnBrk="1" hangingPunct="1">
                <a:defRPr/>
              </a:pPr>
              <a:endParaRPr lang="en-MY" sz="1600">
                <a:latin typeface="+mn-lt"/>
              </a:endParaRPr>
            </a:p>
          </p:txBody>
        </p:sp>
        <p:sp>
          <p:nvSpPr>
            <p:cNvPr id="25" name="Text Box 23">
              <a:extLst>
                <a:ext uri="{FF2B5EF4-FFF2-40B4-BE49-F238E27FC236}">
                  <a16:creationId xmlns:a16="http://schemas.microsoft.com/office/drawing/2014/main" id="{15D01628-03D7-A1A2-684E-3F2FECEFCA8A}"/>
                </a:ext>
              </a:extLst>
            </p:cNvPr>
            <p:cNvSpPr txBox="1">
              <a:spLocks noChangeArrowheads="1"/>
            </p:cNvSpPr>
            <p:nvPr/>
          </p:nvSpPr>
          <p:spPr bwMode="auto">
            <a:xfrm>
              <a:off x="3592" y="2138"/>
              <a:ext cx="613"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False</a:t>
              </a:r>
            </a:p>
          </p:txBody>
        </p:sp>
        <p:sp>
          <p:nvSpPr>
            <p:cNvPr id="26" name="Text Box 24">
              <a:extLst>
                <a:ext uri="{FF2B5EF4-FFF2-40B4-BE49-F238E27FC236}">
                  <a16:creationId xmlns:a16="http://schemas.microsoft.com/office/drawing/2014/main" id="{C7D1D6F5-8904-281E-F3FA-39494AC3FB9D}"/>
                </a:ext>
              </a:extLst>
            </p:cNvPr>
            <p:cNvSpPr txBox="1">
              <a:spLocks noChangeArrowheads="1"/>
            </p:cNvSpPr>
            <p:nvPr/>
          </p:nvSpPr>
          <p:spPr bwMode="auto">
            <a:xfrm>
              <a:off x="2726" y="2714"/>
              <a:ext cx="537" cy="292"/>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sz="1600" dirty="0">
                  <a:latin typeface="+mn-lt"/>
                </a:rPr>
                <a:t>True</a:t>
              </a:r>
            </a:p>
          </p:txBody>
        </p:sp>
      </p:grpSp>
      <p:graphicFrame>
        <p:nvGraphicFramePr>
          <p:cNvPr id="2" name="Table 2">
            <a:extLst>
              <a:ext uri="{FF2B5EF4-FFF2-40B4-BE49-F238E27FC236}">
                <a16:creationId xmlns:a16="http://schemas.microsoft.com/office/drawing/2014/main" id="{E902A8CC-0985-7C62-94F0-78AD59519117}"/>
              </a:ext>
            </a:extLst>
          </p:cNvPr>
          <p:cNvGraphicFramePr>
            <a:graphicFrameLocks noGrp="1"/>
          </p:cNvGraphicFramePr>
          <p:nvPr/>
        </p:nvGraphicFramePr>
        <p:xfrm>
          <a:off x="2417233" y="4114132"/>
          <a:ext cx="1997076" cy="2459656"/>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09138">
                <a:tc>
                  <a:txBody>
                    <a:bodyPr/>
                    <a:lstStyle/>
                    <a:p>
                      <a:r>
                        <a:rPr lang="en-US" sz="1400" dirty="0">
                          <a:solidFill>
                            <a:srgbClr val="002060"/>
                          </a:solidFill>
                        </a:rPr>
                        <a:t>number</a:t>
                      </a:r>
                    </a:p>
                  </a:txBody>
                  <a:tcPr marL="91420" marR="91420" marT="45721" marB="45721"/>
                </a:tc>
                <a:tc>
                  <a:txBody>
                    <a:bodyPr/>
                    <a:lstStyle/>
                    <a:p>
                      <a:r>
                        <a:rPr lang="en-US" sz="1400" dirty="0">
                          <a:solidFill>
                            <a:srgbClr val="002060"/>
                          </a:solidFill>
                        </a:rPr>
                        <a:t>total</a:t>
                      </a:r>
                    </a:p>
                  </a:txBody>
                  <a:tcPr marL="91420" marR="91420" marT="45721" marB="45721"/>
                </a:tc>
                <a:extLst>
                  <a:ext uri="{0D108BD9-81ED-4DB2-BD59-A6C34878D82A}">
                    <a16:rowId xmlns:a16="http://schemas.microsoft.com/office/drawing/2014/main" val="10000"/>
                  </a:ext>
                </a:extLst>
              </a:tr>
              <a:tr h="341753">
                <a:tc>
                  <a:txBody>
                    <a:bodyPr/>
                    <a:lstStyle/>
                    <a:p>
                      <a:pPr algn="ctr"/>
                      <a:r>
                        <a:rPr lang="en-US" sz="1400" dirty="0"/>
                        <a:t>1</a:t>
                      </a:r>
                    </a:p>
                  </a:txBody>
                  <a:tcPr marL="91420" marR="91420" marT="45721" marB="45721"/>
                </a:tc>
                <a:tc>
                  <a:txBody>
                    <a:bodyPr/>
                    <a:lstStyle/>
                    <a:p>
                      <a:pPr algn="ctr"/>
                      <a:r>
                        <a:rPr lang="en-US" sz="1400" dirty="0"/>
                        <a:t>0</a:t>
                      </a:r>
                    </a:p>
                  </a:txBody>
                  <a:tcPr marL="91420" marR="91420" marT="45721" marB="45721"/>
                </a:tc>
                <a:extLst>
                  <a:ext uri="{0D108BD9-81ED-4DB2-BD59-A6C34878D82A}">
                    <a16:rowId xmlns:a16="http://schemas.microsoft.com/office/drawing/2014/main" val="10001"/>
                  </a:ext>
                </a:extLst>
              </a:tr>
              <a:tr h="341753">
                <a:tc>
                  <a:txBody>
                    <a:bodyPr/>
                    <a:lstStyle/>
                    <a:p>
                      <a:pPr algn="ctr"/>
                      <a:r>
                        <a:rPr lang="en-US" sz="1400" dirty="0"/>
                        <a:t>2</a:t>
                      </a:r>
                    </a:p>
                  </a:txBody>
                  <a:tcPr marL="91420" marR="91420" marT="45721" marB="45721"/>
                </a:tc>
                <a:tc>
                  <a:txBody>
                    <a:bodyPr/>
                    <a:lstStyle/>
                    <a:p>
                      <a:pPr algn="ctr"/>
                      <a:r>
                        <a:rPr lang="en-US" sz="1400" dirty="0"/>
                        <a:t>1</a:t>
                      </a:r>
                    </a:p>
                  </a:txBody>
                  <a:tcPr marL="91420" marR="91420" marT="45721" marB="45721"/>
                </a:tc>
                <a:extLst>
                  <a:ext uri="{0D108BD9-81ED-4DB2-BD59-A6C34878D82A}">
                    <a16:rowId xmlns:a16="http://schemas.microsoft.com/office/drawing/2014/main" val="10002"/>
                  </a:ext>
                </a:extLst>
              </a:tr>
              <a:tr h="341753">
                <a:tc>
                  <a:txBody>
                    <a:bodyPr/>
                    <a:lstStyle/>
                    <a:p>
                      <a:pPr algn="ctr"/>
                      <a:r>
                        <a:rPr lang="en-US" sz="1400" dirty="0"/>
                        <a:t>3</a:t>
                      </a:r>
                    </a:p>
                  </a:txBody>
                  <a:tcPr marL="91420" marR="91420" marT="45721" marB="45721"/>
                </a:tc>
                <a:tc>
                  <a:txBody>
                    <a:bodyPr/>
                    <a:lstStyle/>
                    <a:p>
                      <a:pPr algn="ctr"/>
                      <a:r>
                        <a:rPr lang="en-US" sz="1400" dirty="0"/>
                        <a:t>3</a:t>
                      </a:r>
                    </a:p>
                  </a:txBody>
                  <a:tcPr marL="91420" marR="91420" marT="45721" marB="45721"/>
                </a:tc>
                <a:extLst>
                  <a:ext uri="{0D108BD9-81ED-4DB2-BD59-A6C34878D82A}">
                    <a16:rowId xmlns:a16="http://schemas.microsoft.com/office/drawing/2014/main" val="10003"/>
                  </a:ext>
                </a:extLst>
              </a:tr>
              <a:tr h="341753">
                <a:tc>
                  <a:txBody>
                    <a:bodyPr/>
                    <a:lstStyle/>
                    <a:p>
                      <a:pPr algn="ctr"/>
                      <a:r>
                        <a:rPr lang="en-US" sz="1400" dirty="0"/>
                        <a:t>4</a:t>
                      </a:r>
                    </a:p>
                  </a:txBody>
                  <a:tcPr marL="91420" marR="91420" marT="45721" marB="45721"/>
                </a:tc>
                <a:tc>
                  <a:txBody>
                    <a:bodyPr/>
                    <a:lstStyle/>
                    <a:p>
                      <a:pPr algn="ctr"/>
                      <a:r>
                        <a:rPr lang="en-US" sz="1400" dirty="0"/>
                        <a:t>6</a:t>
                      </a:r>
                    </a:p>
                  </a:txBody>
                  <a:tcPr marL="91420" marR="91420" marT="45721" marB="45721"/>
                </a:tc>
                <a:extLst>
                  <a:ext uri="{0D108BD9-81ED-4DB2-BD59-A6C34878D82A}">
                    <a16:rowId xmlns:a16="http://schemas.microsoft.com/office/drawing/2014/main" val="10004"/>
                  </a:ext>
                </a:extLst>
              </a:tr>
              <a:tr h="341753">
                <a:tc>
                  <a:txBody>
                    <a:bodyPr/>
                    <a:lstStyle/>
                    <a:p>
                      <a:pPr algn="ctr"/>
                      <a:r>
                        <a:rPr lang="en-US" sz="1400" dirty="0"/>
                        <a:t>5</a:t>
                      </a:r>
                    </a:p>
                  </a:txBody>
                  <a:tcPr marL="91420" marR="91420" marT="45721" marB="45721"/>
                </a:tc>
                <a:tc>
                  <a:txBody>
                    <a:bodyPr/>
                    <a:lstStyle/>
                    <a:p>
                      <a:pPr algn="ctr"/>
                      <a:r>
                        <a:rPr lang="en-US" sz="1400" dirty="0"/>
                        <a:t>10</a:t>
                      </a:r>
                    </a:p>
                  </a:txBody>
                  <a:tcPr marL="91420" marR="91420" marT="45721" marB="45721"/>
                </a:tc>
                <a:extLst>
                  <a:ext uri="{0D108BD9-81ED-4DB2-BD59-A6C34878D82A}">
                    <a16:rowId xmlns:a16="http://schemas.microsoft.com/office/drawing/2014/main" val="10005"/>
                  </a:ext>
                </a:extLst>
              </a:tr>
              <a:tr h="341753">
                <a:tc>
                  <a:txBody>
                    <a:bodyPr/>
                    <a:lstStyle/>
                    <a:p>
                      <a:pPr algn="ctr"/>
                      <a:r>
                        <a:rPr lang="en-US" sz="1400" dirty="0"/>
                        <a:t>6</a:t>
                      </a:r>
                    </a:p>
                  </a:txBody>
                  <a:tcPr marL="91420" marR="91420" marT="45721" marB="45721"/>
                </a:tc>
                <a:tc>
                  <a:txBody>
                    <a:bodyPr/>
                    <a:lstStyle/>
                    <a:p>
                      <a:pPr algn="ctr"/>
                      <a:r>
                        <a:rPr lang="en-US" sz="1400" dirty="0"/>
                        <a:t>15</a:t>
                      </a:r>
                    </a:p>
                  </a:txBody>
                  <a:tcPr marL="91420" marR="91420" marT="45721" marB="45721"/>
                </a:tc>
                <a:extLst>
                  <a:ext uri="{0D108BD9-81ED-4DB2-BD59-A6C34878D82A}">
                    <a16:rowId xmlns:a16="http://schemas.microsoft.com/office/drawing/2014/main" val="1823559290"/>
                  </a:ext>
                </a:extLst>
              </a:tr>
            </a:tbl>
          </a:graphicData>
        </a:graphic>
      </p:graphicFrame>
      <p:sp>
        <p:nvSpPr>
          <p:cNvPr id="3" name="Rectangle 2">
            <a:extLst>
              <a:ext uri="{FF2B5EF4-FFF2-40B4-BE49-F238E27FC236}">
                <a16:creationId xmlns:a16="http://schemas.microsoft.com/office/drawing/2014/main" id="{21577943-CAC6-EB0C-2D39-A9FB31F9AB7A}"/>
              </a:ext>
            </a:extLst>
          </p:cNvPr>
          <p:cNvSpPr/>
          <p:nvPr/>
        </p:nvSpPr>
        <p:spPr bwMode="auto">
          <a:xfrm>
            <a:off x="4572000" y="2963722"/>
            <a:ext cx="2667000" cy="2294078"/>
          </a:xfrm>
          <a:prstGeom prst="rect">
            <a:avLst/>
          </a:prstGeom>
          <a:noFill/>
          <a:ln w="25400" cap="flat" cmpd="sng" algn="ctr">
            <a:solidFill>
              <a:srgbClr val="FF0000"/>
            </a:solidFill>
            <a:prstDash val="dash"/>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4" name="Rectangle 3">
            <a:extLst>
              <a:ext uri="{FF2B5EF4-FFF2-40B4-BE49-F238E27FC236}">
                <a16:creationId xmlns:a16="http://schemas.microsoft.com/office/drawing/2014/main" id="{1AB8111C-1333-0F91-2649-A0490364148C}"/>
              </a:ext>
            </a:extLst>
          </p:cNvPr>
          <p:cNvSpPr/>
          <p:nvPr/>
        </p:nvSpPr>
        <p:spPr bwMode="auto">
          <a:xfrm>
            <a:off x="278342" y="4756284"/>
            <a:ext cx="2007658" cy="1187316"/>
          </a:xfrm>
          <a:prstGeom prst="rect">
            <a:avLst/>
          </a:pr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pitchFamily="34" charset="0"/>
              </a:rPr>
              <a:t>Output:</a:t>
            </a:r>
          </a:p>
          <a:p>
            <a:pPr marL="0" marR="0" indent="0" algn="l" defTabSz="914400" rtl="0" eaLnBrk="1" fontAlgn="base" latinLnBrk="0" hangingPunct="1">
              <a:lnSpc>
                <a:spcPct val="100000"/>
              </a:lnSpc>
              <a:spcBef>
                <a:spcPct val="0"/>
              </a:spcBef>
              <a:spcAft>
                <a:spcPct val="0"/>
              </a:spcAft>
              <a:buClrTx/>
              <a:buSzTx/>
              <a:buFontTx/>
              <a:buNone/>
              <a:tabLst/>
            </a:pPr>
            <a:r>
              <a:rPr lang="en-GB" dirty="0"/>
              <a:t>15</a:t>
            </a:r>
            <a:endParaRPr kumimoji="0" lang="en-GB" sz="18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193834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a:xfrm>
            <a:off x="685800" y="0"/>
            <a:ext cx="7772400" cy="1428750"/>
          </a:xfrm>
        </p:spPr>
        <p:txBody>
          <a:bodyPr lIns="92075" tIns="46038" rIns="92075" bIns="46038"/>
          <a:lstStyle/>
          <a:p>
            <a:pPr eaLnBrk="1" hangingPunct="1"/>
            <a:r>
              <a:rPr lang="en-US" altLang="en-US" sz="4200" b="1">
                <a:latin typeface="Courier New" panose="02070309020205020404" pitchFamily="49" charset="0"/>
              </a:rPr>
              <a:t>while</a:t>
            </a:r>
            <a:r>
              <a:rPr lang="en-US" altLang="en-US"/>
              <a:t> Loop Flow Chart</a:t>
            </a:r>
          </a:p>
        </p:txBody>
      </p:sp>
      <p:sp>
        <p:nvSpPr>
          <p:cNvPr id="15364" name="Rectangle 9"/>
          <p:cNvSpPr>
            <a:spLocks noChangeArrowheads="1"/>
          </p:cNvSpPr>
          <p:nvPr/>
        </p:nvSpPr>
        <p:spPr bwMode="auto">
          <a:xfrm>
            <a:off x="228600" y="1447800"/>
            <a:ext cx="4191000" cy="1504950"/>
          </a:xfrm>
          <a:prstGeom prst="rect">
            <a:avLst/>
          </a:prstGeom>
          <a:noFill/>
          <a:ln w="12700">
            <a:noFill/>
            <a:miter lim="800000"/>
            <a:headEnd type="none" w="sm" len="sm"/>
            <a:tailEnd type="none" w="sm" len="sm"/>
          </a:ln>
        </p:spPr>
        <p:txBody>
          <a:bodyPr>
            <a:spAutoFit/>
          </a:bodyPr>
          <a:lstStyle/>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while (loop-continuation-condition) {</a:t>
            </a: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  // loop-body;</a:t>
            </a: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  Statement(s);</a:t>
            </a: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a:t>
            </a:r>
          </a:p>
        </p:txBody>
      </p:sp>
      <p:sp>
        <p:nvSpPr>
          <p:cNvPr id="11268" name="Rectangle 11"/>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15366" name="Rectangle 12"/>
          <p:cNvSpPr>
            <a:spLocks noChangeArrowheads="1"/>
          </p:cNvSpPr>
          <p:nvPr/>
        </p:nvSpPr>
        <p:spPr bwMode="auto">
          <a:xfrm>
            <a:off x="4495800" y="1295400"/>
            <a:ext cx="4419600" cy="1882775"/>
          </a:xfrm>
          <a:prstGeom prst="rect">
            <a:avLst/>
          </a:prstGeom>
          <a:noFill/>
          <a:ln w="12700">
            <a:noFill/>
            <a:miter lim="800000"/>
            <a:headEnd type="none" w="sm" len="sm"/>
            <a:tailEnd type="none" w="sm" len="sm"/>
          </a:ln>
        </p:spPr>
        <p:txBody>
          <a:bodyPr>
            <a:spAutoFit/>
          </a:bodyPr>
          <a:lstStyle/>
          <a:p>
            <a:pPr eaLnBrk="0" hangingPunct="0">
              <a:lnSpc>
                <a:spcPct val="90000"/>
              </a:lnSpc>
              <a:spcBef>
                <a:spcPct val="50000"/>
              </a:spcBef>
              <a:buClr>
                <a:schemeClr val="tx2"/>
              </a:buClr>
              <a:buSzPct val="75000"/>
              <a:buFont typeface="Monotype Sorts" pitchFamily="2" charset="2"/>
              <a:buNone/>
              <a:defRPr/>
            </a:pPr>
            <a:r>
              <a:rPr lang="en-US" dirty="0" err="1">
                <a:latin typeface="+mn-lt"/>
                <a:cs typeface="Courier New" pitchFamily="49" charset="0"/>
              </a:rPr>
              <a:t>int</a:t>
            </a:r>
            <a:r>
              <a:rPr lang="en-US" dirty="0">
                <a:latin typeface="+mn-lt"/>
                <a:cs typeface="Courier New" pitchFamily="49" charset="0"/>
              </a:rPr>
              <a:t> count = 0;</a:t>
            </a:r>
            <a:endParaRPr lang="en-US" dirty="0">
              <a:latin typeface="+mn-lt"/>
              <a:cs typeface="Times New Roman" pitchFamily="18" charset="0"/>
            </a:endParaRP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while (count &lt; 10) {</a:t>
            </a:r>
            <a:endParaRPr lang="en-US" dirty="0">
              <a:latin typeface="+mn-lt"/>
              <a:cs typeface="Times New Roman" pitchFamily="18" charset="0"/>
            </a:endParaRP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   </a:t>
            </a:r>
            <a:r>
              <a:rPr lang="en-US" dirty="0" err="1">
                <a:latin typeface="+mn-lt"/>
                <a:cs typeface="Courier New" pitchFamily="49" charset="0"/>
              </a:rPr>
              <a:t>System.out.println</a:t>
            </a:r>
            <a:r>
              <a:rPr lang="en-US" dirty="0">
                <a:latin typeface="+mn-lt"/>
                <a:cs typeface="Courier New" pitchFamily="49" charset="0"/>
              </a:rPr>
              <a:t>("Welcome to Java!");</a:t>
            </a:r>
            <a:endParaRPr lang="en-US" dirty="0">
              <a:latin typeface="+mn-lt"/>
              <a:cs typeface="Times New Roman" pitchFamily="18" charset="0"/>
            </a:endParaRP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   count++;</a:t>
            </a:r>
            <a:endParaRPr lang="en-US" dirty="0">
              <a:latin typeface="+mn-lt"/>
              <a:cs typeface="Times New Roman" pitchFamily="18" charset="0"/>
            </a:endParaRPr>
          </a:p>
          <a:p>
            <a:pPr eaLnBrk="0" hangingPunct="0">
              <a:lnSpc>
                <a:spcPct val="90000"/>
              </a:lnSpc>
              <a:spcBef>
                <a:spcPct val="50000"/>
              </a:spcBef>
              <a:buClr>
                <a:schemeClr val="tx2"/>
              </a:buClr>
              <a:buSzPct val="75000"/>
              <a:buFont typeface="Monotype Sorts" pitchFamily="2" charset="2"/>
              <a:buNone/>
              <a:defRPr/>
            </a:pPr>
            <a:r>
              <a:rPr lang="en-US" dirty="0">
                <a:latin typeface="+mn-lt"/>
                <a:cs typeface="Courier New" pitchFamily="49" charset="0"/>
              </a:rPr>
              <a:t>}</a:t>
            </a:r>
          </a:p>
        </p:txBody>
      </p:sp>
      <p:sp>
        <p:nvSpPr>
          <p:cNvPr id="11270" name="Rectangle 16"/>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pSp>
        <p:nvGrpSpPr>
          <p:cNvPr id="11271" name="Group 10"/>
          <p:cNvGrpSpPr>
            <a:grpSpLocks/>
          </p:cNvGrpSpPr>
          <p:nvPr/>
        </p:nvGrpSpPr>
        <p:grpSpPr bwMode="auto">
          <a:xfrm>
            <a:off x="4876800" y="2895600"/>
            <a:ext cx="3733800" cy="3505200"/>
            <a:chOff x="3387" y="10459"/>
            <a:chExt cx="3906" cy="4337"/>
          </a:xfrm>
        </p:grpSpPr>
        <p:sp>
          <p:nvSpPr>
            <p:cNvPr id="11294" name="Text Box 11"/>
            <p:cNvSpPr txBox="1">
              <a:spLocks noChangeArrowheads="1"/>
            </p:cNvSpPr>
            <p:nvPr/>
          </p:nvSpPr>
          <p:spPr bwMode="auto">
            <a:xfrm>
              <a:off x="4735" y="11357"/>
              <a:ext cx="1232" cy="742"/>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400">
                <a:latin typeface="Times New Roman" panose="02020603050405020304" pitchFamily="18" charset="0"/>
              </a:endParaRPr>
            </a:p>
            <a:p>
              <a:pPr algn="ctr" eaLnBrk="1" hangingPunct="1">
                <a:spcBef>
                  <a:spcPct val="0"/>
                </a:spcBef>
                <a:buFontTx/>
                <a:buNone/>
              </a:pPr>
              <a:r>
                <a:rPr lang="en-US" altLang="en-US" sz="1400">
                  <a:solidFill>
                    <a:srgbClr val="000000"/>
                  </a:solidFill>
                  <a:latin typeface="Calibri" panose="020F0502020204030204" pitchFamily="34" charset="0"/>
                </a:rPr>
                <a:t>(count &lt; 10)?</a:t>
              </a:r>
              <a:endParaRPr lang="en-US" altLang="en-US" sz="1400"/>
            </a:p>
          </p:txBody>
        </p:sp>
        <p:sp>
          <p:nvSpPr>
            <p:cNvPr id="11295" name="Line 12"/>
            <p:cNvSpPr>
              <a:spLocks noChangeShapeType="1"/>
            </p:cNvSpPr>
            <p:nvPr/>
          </p:nvSpPr>
          <p:spPr bwMode="auto">
            <a:xfrm flipH="1">
              <a:off x="4423" y="11229"/>
              <a:ext cx="896"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6" name="Line 13"/>
            <p:cNvSpPr>
              <a:spLocks noChangeShapeType="1"/>
            </p:cNvSpPr>
            <p:nvPr/>
          </p:nvSpPr>
          <p:spPr bwMode="auto">
            <a:xfrm flipH="1">
              <a:off x="5389" y="11747"/>
              <a:ext cx="854" cy="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7" name="Line 14"/>
            <p:cNvSpPr>
              <a:spLocks noChangeShapeType="1"/>
            </p:cNvSpPr>
            <p:nvPr/>
          </p:nvSpPr>
          <p:spPr bwMode="auto">
            <a:xfrm>
              <a:off x="5347" y="11229"/>
              <a:ext cx="924"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8" name="Line 15"/>
            <p:cNvSpPr>
              <a:spLocks noChangeShapeType="1"/>
            </p:cNvSpPr>
            <p:nvPr/>
          </p:nvSpPr>
          <p:spPr bwMode="auto">
            <a:xfrm>
              <a:off x="4423" y="11775"/>
              <a:ext cx="980" cy="53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9" name="Line 16"/>
            <p:cNvSpPr>
              <a:spLocks noChangeShapeType="1"/>
            </p:cNvSpPr>
            <p:nvPr/>
          </p:nvSpPr>
          <p:spPr bwMode="auto">
            <a:xfrm flipH="1">
              <a:off x="5333" y="10781"/>
              <a:ext cx="0" cy="448"/>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300" name="Line 17"/>
            <p:cNvSpPr>
              <a:spLocks noChangeShapeType="1"/>
            </p:cNvSpPr>
            <p:nvPr/>
          </p:nvSpPr>
          <p:spPr bwMode="auto">
            <a:xfrm>
              <a:off x="3415" y="10907"/>
              <a:ext cx="1932"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301" name="Line 18"/>
            <p:cNvSpPr>
              <a:spLocks noChangeShapeType="1"/>
            </p:cNvSpPr>
            <p:nvPr/>
          </p:nvSpPr>
          <p:spPr bwMode="auto">
            <a:xfrm flipH="1">
              <a:off x="3401" y="10879"/>
              <a:ext cx="0" cy="271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2" name="Text Box 19"/>
            <p:cNvSpPr txBox="1">
              <a:spLocks noChangeArrowheads="1"/>
            </p:cNvSpPr>
            <p:nvPr/>
          </p:nvSpPr>
          <p:spPr bwMode="auto">
            <a:xfrm>
              <a:off x="4927" y="12293"/>
              <a:ext cx="392" cy="280"/>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400">
                  <a:solidFill>
                    <a:srgbClr val="000000"/>
                  </a:solidFill>
                  <a:latin typeface="Calibri" panose="020F0502020204030204" pitchFamily="34" charset="0"/>
                </a:rPr>
                <a:t>true</a:t>
              </a:r>
              <a:endParaRPr lang="en-US" altLang="en-US" sz="1400"/>
            </a:p>
          </p:txBody>
        </p:sp>
        <p:sp>
          <p:nvSpPr>
            <p:cNvPr id="11303" name="AutoShape 20"/>
            <p:cNvSpPr>
              <a:spLocks noChangeArrowheads="1"/>
            </p:cNvSpPr>
            <p:nvPr/>
          </p:nvSpPr>
          <p:spPr bwMode="auto">
            <a:xfrm>
              <a:off x="3942" y="12657"/>
              <a:ext cx="2869" cy="640"/>
            </a:xfrm>
            <a:prstGeom prst="parallelogram">
              <a:avLst>
                <a:gd name="adj" fmla="val 37253"/>
              </a:avLst>
            </a:prstGeom>
            <a:solidFill>
              <a:srgbClr val="FFFFFF"/>
            </a:solidFill>
            <a:ln w="9525">
              <a:solidFill>
                <a:srgbClr val="000000"/>
              </a:solidFill>
              <a:miter lim="800000"/>
              <a:headEnd/>
              <a:tailEnd/>
            </a:ln>
          </p:spPr>
          <p:txBody>
            <a:bodyPr lIns="18288"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System.out.println</a:t>
              </a:r>
              <a:endParaRPr lang="en-US" altLang="en-US" sz="1400">
                <a:solidFill>
                  <a:srgbClr val="000000"/>
                </a:solidFill>
                <a:latin typeface="Times New Roman" panose="02020603050405020304" pitchFamily="18" charset="0"/>
              </a:endParaRPr>
            </a:p>
            <a:p>
              <a:pPr algn="ctr" eaLnBrk="1" hangingPunct="1">
                <a:spcBef>
                  <a:spcPct val="0"/>
                </a:spcBef>
                <a:buFontTx/>
                <a:buNone/>
              </a:pPr>
              <a:r>
                <a:rPr lang="en-US" altLang="en-US" sz="1400">
                  <a:solidFill>
                    <a:srgbClr val="000000"/>
                  </a:solidFill>
                  <a:latin typeface="Calibri" panose="020F0502020204030204" pitchFamily="34" charset="0"/>
                </a:rPr>
                <a:t>("Welcome to Java!");</a:t>
              </a:r>
              <a:endParaRPr lang="en-US" altLang="en-US" sz="1400"/>
            </a:p>
          </p:txBody>
        </p:sp>
        <p:sp>
          <p:nvSpPr>
            <p:cNvPr id="11304" name="Line 21"/>
            <p:cNvSpPr>
              <a:spLocks noChangeShapeType="1"/>
            </p:cNvSpPr>
            <p:nvPr/>
          </p:nvSpPr>
          <p:spPr bwMode="auto">
            <a:xfrm flipH="1">
              <a:off x="5403" y="12293"/>
              <a:ext cx="0" cy="39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305" name="Line 22"/>
            <p:cNvSpPr>
              <a:spLocks noChangeShapeType="1"/>
            </p:cNvSpPr>
            <p:nvPr/>
          </p:nvSpPr>
          <p:spPr bwMode="auto">
            <a:xfrm flipH="1" flipV="1">
              <a:off x="3387" y="13589"/>
              <a:ext cx="117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6" name="Line 23"/>
            <p:cNvSpPr>
              <a:spLocks noChangeShapeType="1"/>
            </p:cNvSpPr>
            <p:nvPr/>
          </p:nvSpPr>
          <p:spPr bwMode="auto">
            <a:xfrm flipH="1">
              <a:off x="6243" y="11761"/>
              <a:ext cx="10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7" name="Text Box 24"/>
            <p:cNvSpPr txBox="1">
              <a:spLocks noChangeArrowheads="1"/>
            </p:cNvSpPr>
            <p:nvPr/>
          </p:nvSpPr>
          <p:spPr bwMode="auto">
            <a:xfrm>
              <a:off x="6257" y="11439"/>
              <a:ext cx="560" cy="238"/>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false</a:t>
              </a:r>
              <a:endParaRPr lang="en-US" altLang="en-US" sz="1400"/>
            </a:p>
          </p:txBody>
        </p:sp>
        <p:sp>
          <p:nvSpPr>
            <p:cNvPr id="11308" name="Line 25"/>
            <p:cNvSpPr>
              <a:spLocks noChangeShapeType="1"/>
            </p:cNvSpPr>
            <p:nvPr/>
          </p:nvSpPr>
          <p:spPr bwMode="auto">
            <a:xfrm>
              <a:off x="7279" y="11761"/>
              <a:ext cx="0" cy="213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09" name="Line 26"/>
            <p:cNvSpPr>
              <a:spLocks noChangeShapeType="1"/>
            </p:cNvSpPr>
            <p:nvPr/>
          </p:nvSpPr>
          <p:spPr bwMode="auto">
            <a:xfrm flipH="1" flipV="1">
              <a:off x="5362" y="13914"/>
              <a:ext cx="190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310" name="Line 27"/>
            <p:cNvSpPr>
              <a:spLocks noChangeShapeType="1"/>
            </p:cNvSpPr>
            <p:nvPr/>
          </p:nvSpPr>
          <p:spPr bwMode="auto">
            <a:xfrm flipH="1">
              <a:off x="5362" y="13914"/>
              <a:ext cx="0" cy="294"/>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311" name="Oval 28"/>
            <p:cNvSpPr>
              <a:spLocks noChangeArrowheads="1"/>
            </p:cNvSpPr>
            <p:nvPr/>
          </p:nvSpPr>
          <p:spPr bwMode="auto">
            <a:xfrm>
              <a:off x="5292" y="14208"/>
              <a:ext cx="130" cy="156"/>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400"/>
            </a:p>
          </p:txBody>
        </p:sp>
        <p:sp>
          <p:nvSpPr>
            <p:cNvPr id="11312" name="Text Box 29"/>
            <p:cNvSpPr txBox="1">
              <a:spLocks noChangeArrowheads="1"/>
            </p:cNvSpPr>
            <p:nvPr/>
          </p:nvSpPr>
          <p:spPr bwMode="auto">
            <a:xfrm>
              <a:off x="5068" y="14502"/>
              <a:ext cx="560" cy="294"/>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Calibri" panose="020F0502020204030204" pitchFamily="34" charset="0"/>
                </a:rPr>
                <a:t>(</a:t>
              </a:r>
              <a:r>
                <a:rPr lang="en-US" altLang="en-US" sz="1400">
                  <a:solidFill>
                    <a:srgbClr val="000000"/>
                  </a:solidFill>
                  <a:latin typeface="Calibri" panose="020F0502020204030204" pitchFamily="34" charset="0"/>
                </a:rPr>
                <a:t>B</a:t>
              </a:r>
              <a:r>
                <a:rPr lang="en-US" altLang="en-US" sz="1400">
                  <a:latin typeface="Calibri" panose="020F0502020204030204" pitchFamily="34" charset="0"/>
                </a:rPr>
                <a:t>)</a:t>
              </a:r>
              <a:endParaRPr lang="en-US" altLang="en-US" sz="1400"/>
            </a:p>
          </p:txBody>
        </p:sp>
        <p:sp>
          <p:nvSpPr>
            <p:cNvPr id="11313" name="Text Box 30"/>
            <p:cNvSpPr txBox="1">
              <a:spLocks noChangeArrowheads="1"/>
            </p:cNvSpPr>
            <p:nvPr/>
          </p:nvSpPr>
          <p:spPr bwMode="auto">
            <a:xfrm>
              <a:off x="4605" y="10459"/>
              <a:ext cx="1484" cy="308"/>
            </a:xfrm>
            <a:prstGeom prst="rect">
              <a:avLst/>
            </a:prstGeom>
            <a:solidFill>
              <a:srgbClr val="FFFFFF"/>
            </a:solidFill>
            <a:ln w="9525">
              <a:solidFill>
                <a:srgbClr val="000000"/>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count = 0;</a:t>
              </a:r>
              <a:endParaRPr lang="en-US" altLang="en-US" sz="1400"/>
            </a:p>
          </p:txBody>
        </p:sp>
        <p:sp>
          <p:nvSpPr>
            <p:cNvPr id="11314" name="Text Box 31"/>
            <p:cNvSpPr txBox="1">
              <a:spLocks noChangeArrowheads="1"/>
            </p:cNvSpPr>
            <p:nvPr/>
          </p:nvSpPr>
          <p:spPr bwMode="auto">
            <a:xfrm>
              <a:off x="4605" y="13482"/>
              <a:ext cx="1511" cy="288"/>
            </a:xfrm>
            <a:prstGeom prst="rect">
              <a:avLst/>
            </a:prstGeom>
            <a:solidFill>
              <a:srgbClr val="FFFFFF"/>
            </a:solidFill>
            <a:ln w="9525">
              <a:solidFill>
                <a:srgbClr val="000000"/>
              </a:solidFill>
              <a:miter lim="800000"/>
              <a:headEnd/>
              <a:tailEnd/>
            </a:ln>
          </p:spPr>
          <p:txBody>
            <a:bodyPr lIns="18288"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count++;</a:t>
              </a:r>
              <a:endParaRPr lang="en-US" altLang="en-US" sz="1400"/>
            </a:p>
          </p:txBody>
        </p:sp>
        <p:sp>
          <p:nvSpPr>
            <p:cNvPr id="11315" name="Line 32"/>
            <p:cNvSpPr>
              <a:spLocks noChangeShapeType="1"/>
            </p:cNvSpPr>
            <p:nvPr/>
          </p:nvSpPr>
          <p:spPr bwMode="auto">
            <a:xfrm flipH="1">
              <a:off x="5385" y="13280"/>
              <a:ext cx="0" cy="20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grpSp>
      <p:grpSp>
        <p:nvGrpSpPr>
          <p:cNvPr id="11272" name="Group 52"/>
          <p:cNvGrpSpPr>
            <a:grpSpLocks/>
          </p:cNvGrpSpPr>
          <p:nvPr/>
        </p:nvGrpSpPr>
        <p:grpSpPr bwMode="auto">
          <a:xfrm>
            <a:off x="381000" y="3200400"/>
            <a:ext cx="3124200" cy="3276600"/>
            <a:chOff x="5197475" y="4516438"/>
            <a:chExt cx="1849438" cy="2347912"/>
          </a:xfrm>
        </p:grpSpPr>
        <p:sp>
          <p:nvSpPr>
            <p:cNvPr id="11274" name="Oval 33"/>
            <p:cNvSpPr>
              <a:spLocks noChangeArrowheads="1"/>
            </p:cNvSpPr>
            <p:nvPr/>
          </p:nvSpPr>
          <p:spPr bwMode="auto">
            <a:xfrm>
              <a:off x="5997575" y="4516438"/>
              <a:ext cx="82550" cy="100012"/>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400"/>
            </a:p>
          </p:txBody>
        </p:sp>
        <p:sp>
          <p:nvSpPr>
            <p:cNvPr id="11275" name="Text Box 34"/>
            <p:cNvSpPr txBox="1">
              <a:spLocks noChangeArrowheads="1"/>
            </p:cNvSpPr>
            <p:nvPr/>
          </p:nvSpPr>
          <p:spPr bwMode="auto">
            <a:xfrm>
              <a:off x="5662613" y="4989513"/>
              <a:ext cx="782637" cy="471487"/>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Loop</a:t>
              </a:r>
            </a:p>
            <a:p>
              <a:pPr algn="ctr" eaLnBrk="1" hangingPunct="1">
                <a:spcBef>
                  <a:spcPct val="0"/>
                </a:spcBef>
                <a:buFontTx/>
                <a:buNone/>
              </a:pPr>
              <a:r>
                <a:rPr lang="en-US" altLang="en-US" sz="1400">
                  <a:solidFill>
                    <a:srgbClr val="000000"/>
                  </a:solidFill>
                  <a:latin typeface="Calibri" panose="020F0502020204030204" pitchFamily="34" charset="0"/>
                </a:rPr>
                <a:t>Continuation </a:t>
              </a:r>
            </a:p>
            <a:p>
              <a:pPr algn="ctr" eaLnBrk="1" hangingPunct="1">
                <a:spcBef>
                  <a:spcPct val="0"/>
                </a:spcBef>
                <a:buFontTx/>
                <a:buNone/>
              </a:pPr>
              <a:r>
                <a:rPr lang="en-US" altLang="en-US" sz="1400">
                  <a:solidFill>
                    <a:srgbClr val="000000"/>
                  </a:solidFill>
                  <a:latin typeface="Calibri" panose="020F0502020204030204" pitchFamily="34" charset="0"/>
                </a:rPr>
                <a:t>Condition?</a:t>
              </a:r>
              <a:endParaRPr lang="en-US" altLang="en-US" sz="1400"/>
            </a:p>
          </p:txBody>
        </p:sp>
        <p:sp>
          <p:nvSpPr>
            <p:cNvPr id="11276" name="Line 35"/>
            <p:cNvSpPr>
              <a:spLocks noChangeShapeType="1"/>
            </p:cNvSpPr>
            <p:nvPr/>
          </p:nvSpPr>
          <p:spPr bwMode="auto">
            <a:xfrm flipH="1">
              <a:off x="5464175" y="4908550"/>
              <a:ext cx="569913"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7" name="Line 36"/>
            <p:cNvSpPr>
              <a:spLocks noChangeShapeType="1"/>
            </p:cNvSpPr>
            <p:nvPr/>
          </p:nvSpPr>
          <p:spPr bwMode="auto">
            <a:xfrm flipH="1">
              <a:off x="6078538" y="5237163"/>
              <a:ext cx="541337" cy="355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8" name="Line 37"/>
            <p:cNvSpPr>
              <a:spLocks noChangeShapeType="1"/>
            </p:cNvSpPr>
            <p:nvPr/>
          </p:nvSpPr>
          <p:spPr bwMode="auto">
            <a:xfrm>
              <a:off x="6051550" y="4908550"/>
              <a:ext cx="587375" cy="338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79" name="Line 38"/>
            <p:cNvSpPr>
              <a:spLocks noChangeShapeType="1"/>
            </p:cNvSpPr>
            <p:nvPr/>
          </p:nvSpPr>
          <p:spPr bwMode="auto">
            <a:xfrm>
              <a:off x="5456238" y="5254625"/>
              <a:ext cx="630237" cy="3381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0" name="Line 39"/>
            <p:cNvSpPr>
              <a:spLocks noChangeShapeType="1"/>
            </p:cNvSpPr>
            <p:nvPr/>
          </p:nvSpPr>
          <p:spPr bwMode="auto">
            <a:xfrm flipH="1">
              <a:off x="6042025" y="4624388"/>
              <a:ext cx="0" cy="284162"/>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281" name="Line 40"/>
            <p:cNvSpPr>
              <a:spLocks noChangeShapeType="1"/>
            </p:cNvSpPr>
            <p:nvPr/>
          </p:nvSpPr>
          <p:spPr bwMode="auto">
            <a:xfrm>
              <a:off x="5207000" y="4703763"/>
              <a:ext cx="844550" cy="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282" name="Line 41"/>
            <p:cNvSpPr>
              <a:spLocks noChangeShapeType="1"/>
            </p:cNvSpPr>
            <p:nvPr/>
          </p:nvSpPr>
          <p:spPr bwMode="auto">
            <a:xfrm flipH="1">
              <a:off x="5207000" y="4694238"/>
              <a:ext cx="0" cy="13255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3" name="Text Box 42"/>
            <p:cNvSpPr txBox="1">
              <a:spLocks noChangeArrowheads="1"/>
            </p:cNvSpPr>
            <p:nvPr/>
          </p:nvSpPr>
          <p:spPr bwMode="auto">
            <a:xfrm>
              <a:off x="5749925" y="5602288"/>
              <a:ext cx="311150" cy="185737"/>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FontTx/>
                <a:buNone/>
              </a:pPr>
              <a:r>
                <a:rPr lang="en-US" altLang="en-US" sz="1400">
                  <a:solidFill>
                    <a:srgbClr val="000000"/>
                  </a:solidFill>
                  <a:latin typeface="Calibri" panose="020F0502020204030204" pitchFamily="34" charset="0"/>
                </a:rPr>
                <a:t>true</a:t>
              </a:r>
              <a:endParaRPr lang="en-US" altLang="en-US" sz="1400"/>
            </a:p>
          </p:txBody>
        </p:sp>
        <p:sp>
          <p:nvSpPr>
            <p:cNvPr id="11284" name="Text Box 43"/>
            <p:cNvSpPr txBox="1">
              <a:spLocks noChangeArrowheads="1"/>
            </p:cNvSpPr>
            <p:nvPr/>
          </p:nvSpPr>
          <p:spPr bwMode="auto">
            <a:xfrm>
              <a:off x="5634038" y="5849938"/>
              <a:ext cx="941387" cy="311150"/>
            </a:xfrm>
            <a:prstGeom prst="rect">
              <a:avLst/>
            </a:prstGeom>
            <a:solidFill>
              <a:srgbClr val="FFFFFF"/>
            </a:solidFill>
            <a:ln w="9525">
              <a:solidFill>
                <a:srgbClr val="000000"/>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Statement(s)</a:t>
              </a:r>
            </a:p>
            <a:p>
              <a:pPr algn="ctr" eaLnBrk="1" hangingPunct="1">
                <a:spcBef>
                  <a:spcPct val="0"/>
                </a:spcBef>
                <a:buFontTx/>
                <a:buNone/>
              </a:pPr>
              <a:r>
                <a:rPr lang="en-US" altLang="en-US" sz="1400">
                  <a:solidFill>
                    <a:srgbClr val="000000"/>
                  </a:solidFill>
                  <a:latin typeface="Calibri" panose="020F0502020204030204" pitchFamily="34" charset="0"/>
                </a:rPr>
                <a:t>(loop body)</a:t>
              </a:r>
              <a:endParaRPr lang="en-US" altLang="en-US" sz="1400"/>
            </a:p>
          </p:txBody>
        </p:sp>
        <p:sp>
          <p:nvSpPr>
            <p:cNvPr id="11285" name="Line 44"/>
            <p:cNvSpPr>
              <a:spLocks noChangeShapeType="1"/>
            </p:cNvSpPr>
            <p:nvPr/>
          </p:nvSpPr>
          <p:spPr bwMode="auto">
            <a:xfrm flipH="1">
              <a:off x="6086475" y="5583238"/>
              <a:ext cx="0" cy="266700"/>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286" name="Line 45"/>
            <p:cNvSpPr>
              <a:spLocks noChangeShapeType="1"/>
            </p:cNvSpPr>
            <p:nvPr/>
          </p:nvSpPr>
          <p:spPr bwMode="auto">
            <a:xfrm flipH="1" flipV="1">
              <a:off x="5197475" y="6027738"/>
              <a:ext cx="427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7" name="Line 46"/>
            <p:cNvSpPr>
              <a:spLocks noChangeShapeType="1"/>
            </p:cNvSpPr>
            <p:nvPr/>
          </p:nvSpPr>
          <p:spPr bwMode="auto">
            <a:xfrm flipH="1" flipV="1">
              <a:off x="6619875" y="5246688"/>
              <a:ext cx="427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88" name="Text Box 47"/>
            <p:cNvSpPr txBox="1">
              <a:spLocks noChangeArrowheads="1"/>
            </p:cNvSpPr>
            <p:nvPr/>
          </p:nvSpPr>
          <p:spPr bwMode="auto">
            <a:xfrm>
              <a:off x="6629400" y="5059363"/>
              <a:ext cx="355600" cy="160337"/>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solidFill>
                    <a:srgbClr val="000000"/>
                  </a:solidFill>
                  <a:latin typeface="Calibri" panose="020F0502020204030204" pitchFamily="34" charset="0"/>
                </a:rPr>
                <a:t>false</a:t>
              </a:r>
              <a:endParaRPr lang="en-US" altLang="en-US" sz="1400"/>
            </a:p>
          </p:txBody>
        </p:sp>
        <p:sp>
          <p:nvSpPr>
            <p:cNvPr id="11289" name="Line 48"/>
            <p:cNvSpPr>
              <a:spLocks noChangeShapeType="1"/>
            </p:cNvSpPr>
            <p:nvPr/>
          </p:nvSpPr>
          <p:spPr bwMode="auto">
            <a:xfrm>
              <a:off x="7046913" y="5264150"/>
              <a:ext cx="0" cy="9953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0" name="Line 49"/>
            <p:cNvSpPr>
              <a:spLocks noChangeShapeType="1"/>
            </p:cNvSpPr>
            <p:nvPr/>
          </p:nvSpPr>
          <p:spPr bwMode="auto">
            <a:xfrm flipH="1" flipV="1">
              <a:off x="6086475" y="6269038"/>
              <a:ext cx="9525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1291" name="Line 50"/>
            <p:cNvSpPr>
              <a:spLocks noChangeShapeType="1"/>
            </p:cNvSpPr>
            <p:nvPr/>
          </p:nvSpPr>
          <p:spPr bwMode="auto">
            <a:xfrm flipH="1">
              <a:off x="6086475" y="6269038"/>
              <a:ext cx="0" cy="185737"/>
            </a:xfrm>
            <a:prstGeom prst="line">
              <a:avLst/>
            </a:prstGeom>
            <a:noFill/>
            <a:ln w="9525">
              <a:solidFill>
                <a:srgbClr val="000000"/>
              </a:solidFill>
              <a:round/>
              <a:headEn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1292" name="Oval 51"/>
            <p:cNvSpPr>
              <a:spLocks noChangeArrowheads="1"/>
            </p:cNvSpPr>
            <p:nvPr/>
          </p:nvSpPr>
          <p:spPr bwMode="auto">
            <a:xfrm>
              <a:off x="6042025" y="6454775"/>
              <a:ext cx="82550" cy="100013"/>
            </a:xfrm>
            <a:prstGeom prst="ellipse">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400"/>
            </a:p>
          </p:txBody>
        </p:sp>
        <p:sp>
          <p:nvSpPr>
            <p:cNvPr id="11293" name="Text Box 52"/>
            <p:cNvSpPr txBox="1">
              <a:spLocks noChangeArrowheads="1"/>
            </p:cNvSpPr>
            <p:nvPr/>
          </p:nvSpPr>
          <p:spPr bwMode="auto">
            <a:xfrm>
              <a:off x="5891213" y="6677025"/>
              <a:ext cx="355600" cy="187325"/>
            </a:xfrm>
            <a:prstGeom prst="rect">
              <a:avLst/>
            </a:prstGeom>
            <a:solidFill>
              <a:srgbClr val="FFFFFF"/>
            </a:solidFill>
            <a:ln w="9525">
              <a:solidFill>
                <a:srgbClr val="FFFFFF"/>
              </a:solidFill>
              <a:miter lim="800000"/>
              <a:headEnd/>
              <a:tailEnd/>
            </a:ln>
          </p:spPr>
          <p:txBody>
            <a:bodyPr lIns="9144" tIns="9144" rIns="9144" bIns="9144"/>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400">
                  <a:latin typeface="Calibri" panose="020F0502020204030204" pitchFamily="34" charset="0"/>
                </a:rPr>
                <a:t>(</a:t>
              </a:r>
              <a:r>
                <a:rPr lang="en-US" altLang="en-US" sz="1400">
                  <a:solidFill>
                    <a:srgbClr val="000000"/>
                  </a:solidFill>
                  <a:latin typeface="Calibri" panose="020F0502020204030204" pitchFamily="34" charset="0"/>
                </a:rPr>
                <a:t>A</a:t>
              </a:r>
              <a:r>
                <a:rPr lang="en-US" altLang="en-US" sz="1400">
                  <a:latin typeface="Calibri" panose="020F0502020204030204" pitchFamily="34" charset="0"/>
                </a:rPr>
                <a:t>)</a:t>
              </a:r>
              <a:endParaRPr lang="en-US" altLang="en-US" sz="1400"/>
            </a:p>
          </p:txBody>
        </p:sp>
      </p:grpSp>
      <p:sp>
        <p:nvSpPr>
          <p:cNvPr id="11273" name="Slide Number Placeholder 5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2A192D9E-FE6B-49E3-84BA-F83F4EFC07E4}" type="slidenum">
              <a:rPr lang="en-US" altLang="en-US" sz="1400"/>
              <a:pPr eaLnBrk="1" hangingPunct="1">
                <a:spcBef>
                  <a:spcPct val="0"/>
                </a:spcBef>
                <a:buFontTx/>
                <a:buNone/>
              </a:pPr>
              <a:t>25</a:t>
            </a:fld>
            <a:endParaRPr lang="en-US" altLang="en-US" sz="14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229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10E36BE2-4C0A-4EEC-A60E-CFA2C3D6DD77}" type="slidenum">
              <a:rPr lang="en-US" altLang="en-US" sz="1400"/>
              <a:pPr algn="ctr" eaLnBrk="1" hangingPunct="1">
                <a:spcBef>
                  <a:spcPct val="0"/>
                </a:spcBef>
                <a:buFontTx/>
                <a:buNone/>
              </a:pPr>
              <a:t>26</a:t>
            </a:fld>
            <a:endParaRPr lang="en-US" altLang="en-US" sz="1400"/>
          </a:p>
        </p:txBody>
      </p:sp>
      <p:sp>
        <p:nvSpPr>
          <p:cNvPr id="12292"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a:t>
            </a:r>
          </a:p>
        </p:txBody>
      </p:sp>
      <p:sp>
        <p:nvSpPr>
          <p:cNvPr id="12293"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2294"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2295" name="Rectangle 10"/>
          <p:cNvSpPr>
            <a:spLocks noChangeArrowheads="1"/>
          </p:cNvSpPr>
          <p:nvPr/>
        </p:nvSpPr>
        <p:spPr bwMode="auto">
          <a:xfrm>
            <a:off x="304800" y="1470025"/>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2296" name="AutoShape 11"/>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Initialize count</a:t>
            </a:r>
          </a:p>
        </p:txBody>
      </p:sp>
      <p:sp>
        <p:nvSpPr>
          <p:cNvPr id="12297"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2298" name="Group 3"/>
          <p:cNvGrpSpPr>
            <a:grpSpLocks/>
          </p:cNvGrpSpPr>
          <p:nvPr/>
        </p:nvGrpSpPr>
        <p:grpSpPr bwMode="auto">
          <a:xfrm>
            <a:off x="7329488" y="1982788"/>
            <a:ext cx="938212" cy="922337"/>
            <a:chOff x="7024687" y="2166938"/>
            <a:chExt cx="938077" cy="923330"/>
          </a:xfrm>
        </p:grpSpPr>
        <p:sp>
          <p:nvSpPr>
            <p:cNvPr id="12299"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2300"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331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080634C-5C02-47A7-BDA8-1192E0020B70}" type="slidenum">
              <a:rPr lang="en-US" altLang="en-US" sz="1400"/>
              <a:pPr algn="ctr" eaLnBrk="1" hangingPunct="1">
                <a:spcBef>
                  <a:spcPct val="0"/>
                </a:spcBef>
                <a:buFontTx/>
                <a:buNone/>
              </a:pPr>
              <a:t>27</a:t>
            </a:fld>
            <a:endParaRPr lang="en-US" altLang="en-US" sz="1400"/>
          </a:p>
        </p:txBody>
      </p:sp>
      <p:sp>
        <p:nvSpPr>
          <p:cNvPr id="13316"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3317"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3318"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3319" name="AutoShape 7"/>
          <p:cNvSpPr>
            <a:spLocks noChangeArrowheads="1"/>
          </p:cNvSpPr>
          <p:nvPr/>
        </p:nvSpPr>
        <p:spPr bwMode="auto">
          <a:xfrm>
            <a:off x="5257800" y="1219200"/>
            <a:ext cx="3533775" cy="384175"/>
          </a:xfrm>
          <a:prstGeom prst="wedgeRoundRectCallout">
            <a:avLst>
              <a:gd name="adj1" fmla="val -114556"/>
              <a:gd name="adj2" fmla="val 208264"/>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true</a:t>
            </a:r>
          </a:p>
        </p:txBody>
      </p:sp>
      <p:sp>
        <p:nvSpPr>
          <p:cNvPr id="13320" name="Rectangle 8"/>
          <p:cNvSpPr>
            <a:spLocks noChangeArrowheads="1"/>
          </p:cNvSpPr>
          <p:nvPr/>
        </p:nvSpPr>
        <p:spPr bwMode="auto">
          <a:xfrm>
            <a:off x="309563" y="2008188"/>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3321"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3322" name="Group 9"/>
          <p:cNvGrpSpPr>
            <a:grpSpLocks/>
          </p:cNvGrpSpPr>
          <p:nvPr/>
        </p:nvGrpSpPr>
        <p:grpSpPr bwMode="auto">
          <a:xfrm>
            <a:off x="7329488" y="1982788"/>
            <a:ext cx="938212" cy="922337"/>
            <a:chOff x="7024687" y="2166938"/>
            <a:chExt cx="938077" cy="923330"/>
          </a:xfrm>
        </p:grpSpPr>
        <p:sp>
          <p:nvSpPr>
            <p:cNvPr id="13323"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3324"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4339"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AFB644C-15A4-45D2-9325-4DAA6B25BA0F}" type="slidenum">
              <a:rPr lang="en-US" altLang="en-US" sz="1400"/>
              <a:pPr algn="ctr" eaLnBrk="1" hangingPunct="1">
                <a:spcBef>
                  <a:spcPct val="0"/>
                </a:spcBef>
                <a:buFontTx/>
                <a:buNone/>
              </a:pPr>
              <a:t>28</a:t>
            </a:fld>
            <a:endParaRPr lang="en-US" altLang="en-US" sz="1400"/>
          </a:p>
        </p:txBody>
      </p:sp>
      <p:sp>
        <p:nvSpPr>
          <p:cNvPr id="14340"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4341"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4342"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4343" name="AutoShape 6"/>
          <p:cNvSpPr>
            <a:spLocks noChangeArrowheads="1"/>
          </p:cNvSpPr>
          <p:nvPr/>
        </p:nvSpPr>
        <p:spPr bwMode="auto">
          <a:xfrm>
            <a:off x="5257800" y="1219200"/>
            <a:ext cx="3533775" cy="384175"/>
          </a:xfrm>
          <a:prstGeom prst="wedgeRoundRectCallout">
            <a:avLst>
              <a:gd name="adj1" fmla="val -46676"/>
              <a:gd name="adj2" fmla="val 29008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
        <p:nvSpPr>
          <p:cNvPr id="14344" name="Rectangle 8"/>
          <p:cNvSpPr>
            <a:spLocks noChangeArrowheads="1"/>
          </p:cNvSpPr>
          <p:nvPr/>
        </p:nvSpPr>
        <p:spPr bwMode="auto">
          <a:xfrm>
            <a:off x="309563" y="2506663"/>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434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4346" name="Group 9"/>
          <p:cNvGrpSpPr>
            <a:grpSpLocks/>
          </p:cNvGrpSpPr>
          <p:nvPr/>
        </p:nvGrpSpPr>
        <p:grpSpPr bwMode="auto">
          <a:xfrm>
            <a:off x="7329488" y="1982788"/>
            <a:ext cx="938212" cy="922337"/>
            <a:chOff x="7024687" y="2166938"/>
            <a:chExt cx="938077" cy="923330"/>
          </a:xfrm>
        </p:grpSpPr>
        <p:sp>
          <p:nvSpPr>
            <p:cNvPr id="14350"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4351"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grpSp>
        <p:nvGrpSpPr>
          <p:cNvPr id="14347" name="Group 3"/>
          <p:cNvGrpSpPr>
            <a:grpSpLocks/>
          </p:cNvGrpSpPr>
          <p:nvPr/>
        </p:nvGrpSpPr>
        <p:grpSpPr bwMode="auto">
          <a:xfrm>
            <a:off x="3387725" y="4081463"/>
            <a:ext cx="4879975" cy="2000250"/>
            <a:chOff x="3386960" y="4080748"/>
            <a:chExt cx="4881207" cy="2000548"/>
          </a:xfrm>
        </p:grpSpPr>
        <p:sp>
          <p:nvSpPr>
            <p:cNvPr id="2" name="TextBox 1"/>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4349"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5363"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39F7918E-0073-4B6B-85EF-74B2F6FE4A0A}" type="slidenum">
              <a:rPr lang="en-US" altLang="en-US" sz="1400"/>
              <a:pPr algn="ctr" eaLnBrk="1" hangingPunct="1">
                <a:spcBef>
                  <a:spcPct val="0"/>
                </a:spcBef>
                <a:buFontTx/>
                <a:buNone/>
              </a:pPr>
              <a:t>29</a:t>
            </a:fld>
            <a:endParaRPr lang="en-US" altLang="en-US" sz="1400"/>
          </a:p>
        </p:txBody>
      </p:sp>
      <p:sp>
        <p:nvSpPr>
          <p:cNvPr id="15364"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5365"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5366"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5367" name="AutoShape 6"/>
          <p:cNvSpPr>
            <a:spLocks noChangeArrowheads="1"/>
          </p:cNvSpPr>
          <p:nvPr/>
        </p:nvSpPr>
        <p:spPr bwMode="auto">
          <a:xfrm>
            <a:off x="5257800" y="1219200"/>
            <a:ext cx="3538538" cy="635000"/>
          </a:xfrm>
          <a:prstGeom prst="wedgeRoundRectCallout">
            <a:avLst>
              <a:gd name="adj1" fmla="val -61037"/>
              <a:gd name="adj2" fmla="val 25500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1 now</a:t>
            </a:r>
          </a:p>
        </p:txBody>
      </p:sp>
      <p:sp>
        <p:nvSpPr>
          <p:cNvPr id="15368" name="Rectangle 7"/>
          <p:cNvSpPr>
            <a:spLocks noChangeArrowheads="1"/>
          </p:cNvSpPr>
          <p:nvPr/>
        </p:nvSpPr>
        <p:spPr bwMode="auto">
          <a:xfrm>
            <a:off x="309563" y="2968625"/>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5369"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5370" name="Group 9"/>
          <p:cNvGrpSpPr>
            <a:grpSpLocks/>
          </p:cNvGrpSpPr>
          <p:nvPr/>
        </p:nvGrpSpPr>
        <p:grpSpPr bwMode="auto">
          <a:xfrm>
            <a:off x="7329488" y="1982788"/>
            <a:ext cx="938212" cy="922337"/>
            <a:chOff x="7024687" y="2166938"/>
            <a:chExt cx="938077" cy="923330"/>
          </a:xfrm>
        </p:grpSpPr>
        <p:sp>
          <p:nvSpPr>
            <p:cNvPr id="15374"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5375"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15371"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5373"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A3A60174-AFD2-80B8-2D4D-CBF4A31A6A37}"/>
              </a:ext>
            </a:extLst>
          </p:cNvPr>
          <p:cNvSpPr>
            <a:spLocks noGrp="1" noChangeArrowheads="1"/>
          </p:cNvSpPr>
          <p:nvPr>
            <p:ph type="title"/>
          </p:nvPr>
        </p:nvSpPr>
        <p:spPr/>
        <p:txBody>
          <a:bodyPr lIns="92075" tIns="46038" rIns="92075" bIns="46038"/>
          <a:lstStyle/>
          <a:p>
            <a:pPr eaLnBrk="1" hangingPunct="1"/>
            <a:r>
              <a:rPr lang="en-US" altLang="en-US"/>
              <a:t>Control Statements</a:t>
            </a:r>
            <a:endParaRPr lang="en-GB" altLang="en-US"/>
          </a:p>
        </p:txBody>
      </p:sp>
      <p:sp>
        <p:nvSpPr>
          <p:cNvPr id="19459" name="Slide Number Placeholder 3">
            <a:extLst>
              <a:ext uri="{FF2B5EF4-FFF2-40B4-BE49-F238E27FC236}">
                <a16:creationId xmlns:a16="http://schemas.microsoft.com/office/drawing/2014/main" id="{5F6ACF9D-835C-610F-2320-F4C50112946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7EDA95C-2EA6-4F18-ADE2-514E1E3A6B3B}" type="slidenum">
              <a:rPr lang="en-US" altLang="en-US" sz="1400" smtClean="0"/>
              <a:pPr>
                <a:spcBef>
                  <a:spcPct val="0"/>
                </a:spcBef>
                <a:buFontTx/>
                <a:buNone/>
              </a:pPr>
              <a:t>3</a:t>
            </a:fld>
            <a:endParaRPr lang="en-US" altLang="en-US" sz="1400"/>
          </a:p>
        </p:txBody>
      </p:sp>
      <p:graphicFrame>
        <p:nvGraphicFramePr>
          <p:cNvPr id="19461" name="Content Placeholder 2">
            <a:extLst>
              <a:ext uri="{FF2B5EF4-FFF2-40B4-BE49-F238E27FC236}">
                <a16:creationId xmlns:a16="http://schemas.microsoft.com/office/drawing/2014/main" id="{D4A2883C-65EE-16FF-044A-E508C3952D32}"/>
              </a:ext>
            </a:extLst>
          </p:cNvPr>
          <p:cNvGraphicFramePr/>
          <p:nvPr>
            <p:extLst>
              <p:ext uri="{D42A27DB-BD31-4B8C-83A1-F6EECF244321}">
                <p14:modId xmlns:p14="http://schemas.microsoft.com/office/powerpoint/2010/main" val="1207359870"/>
              </p:ext>
            </p:extLst>
          </p:nvPr>
        </p:nvGraphicFramePr>
        <p:xfrm>
          <a:off x="457200" y="1600200"/>
          <a:ext cx="8382000" cy="46450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6387"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B9BFAD9-F50B-41ED-AAB1-4BFE52FD184B}" type="slidenum">
              <a:rPr lang="en-US" altLang="en-US" sz="1400"/>
              <a:pPr algn="ctr" eaLnBrk="1" hangingPunct="1">
                <a:spcBef>
                  <a:spcPct val="0"/>
                </a:spcBef>
                <a:buFontTx/>
                <a:buNone/>
              </a:pPr>
              <a:t>30</a:t>
            </a:fld>
            <a:endParaRPr lang="en-US" altLang="en-US" sz="1400"/>
          </a:p>
        </p:txBody>
      </p:sp>
      <p:sp>
        <p:nvSpPr>
          <p:cNvPr id="16388"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6389"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6390"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6391" name="AutoShape 6"/>
          <p:cNvSpPr>
            <a:spLocks noChangeArrowheads="1"/>
          </p:cNvSpPr>
          <p:nvPr/>
        </p:nvSpPr>
        <p:spPr bwMode="auto">
          <a:xfrm>
            <a:off x="5257800" y="1219200"/>
            <a:ext cx="3538538" cy="635000"/>
          </a:xfrm>
          <a:prstGeom prst="wedgeRoundRectCallout">
            <a:avLst>
              <a:gd name="adj1" fmla="val -60454"/>
              <a:gd name="adj2" fmla="val 10925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still true since count is 1</a:t>
            </a:r>
          </a:p>
        </p:txBody>
      </p:sp>
      <p:sp>
        <p:nvSpPr>
          <p:cNvPr id="16392" name="Rectangle 7"/>
          <p:cNvSpPr>
            <a:spLocks noChangeArrowheads="1"/>
          </p:cNvSpPr>
          <p:nvPr/>
        </p:nvSpPr>
        <p:spPr bwMode="auto">
          <a:xfrm>
            <a:off x="309563" y="2008188"/>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6393"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6394" name="Group 9"/>
          <p:cNvGrpSpPr>
            <a:grpSpLocks/>
          </p:cNvGrpSpPr>
          <p:nvPr/>
        </p:nvGrpSpPr>
        <p:grpSpPr bwMode="auto">
          <a:xfrm>
            <a:off x="7329488" y="1982788"/>
            <a:ext cx="938212" cy="922337"/>
            <a:chOff x="7024687" y="2166938"/>
            <a:chExt cx="938077" cy="923330"/>
          </a:xfrm>
        </p:grpSpPr>
        <p:sp>
          <p:nvSpPr>
            <p:cNvPr id="16398"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6399"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16395"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6397"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7411"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E00366B6-0A94-41F6-A564-0473C9CBB004}" type="slidenum">
              <a:rPr lang="en-US" altLang="en-US" sz="1400"/>
              <a:pPr algn="ctr" eaLnBrk="1" hangingPunct="1">
                <a:spcBef>
                  <a:spcPct val="0"/>
                </a:spcBef>
                <a:buFontTx/>
                <a:buNone/>
              </a:pPr>
              <a:t>31</a:t>
            </a:fld>
            <a:endParaRPr lang="en-US" altLang="en-US" sz="1400"/>
          </a:p>
        </p:txBody>
      </p:sp>
      <p:sp>
        <p:nvSpPr>
          <p:cNvPr id="17412"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7413"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7414"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7415" name="AutoShape 6"/>
          <p:cNvSpPr>
            <a:spLocks noChangeArrowheads="1"/>
          </p:cNvSpPr>
          <p:nvPr/>
        </p:nvSpPr>
        <p:spPr bwMode="auto">
          <a:xfrm>
            <a:off x="5257800" y="1219200"/>
            <a:ext cx="3538538" cy="635000"/>
          </a:xfrm>
          <a:prstGeom prst="wedgeRoundRectCallout">
            <a:avLst>
              <a:gd name="adj1" fmla="val -59333"/>
              <a:gd name="adj2" fmla="val 16525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
        <p:nvSpPr>
          <p:cNvPr id="17416" name="Rectangle 7"/>
          <p:cNvSpPr>
            <a:spLocks noChangeArrowheads="1"/>
          </p:cNvSpPr>
          <p:nvPr/>
        </p:nvSpPr>
        <p:spPr bwMode="auto">
          <a:xfrm>
            <a:off x="309563" y="2506663"/>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7417"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7418" name="Group 9"/>
          <p:cNvGrpSpPr>
            <a:grpSpLocks/>
          </p:cNvGrpSpPr>
          <p:nvPr/>
        </p:nvGrpSpPr>
        <p:grpSpPr bwMode="auto">
          <a:xfrm>
            <a:off x="7329488" y="1982788"/>
            <a:ext cx="938212" cy="922337"/>
            <a:chOff x="7024687" y="2166938"/>
            <a:chExt cx="938077" cy="923330"/>
          </a:xfrm>
        </p:grpSpPr>
        <p:sp>
          <p:nvSpPr>
            <p:cNvPr id="17422"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7423"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17419"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7421"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843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FA485CFE-0B23-4CC5-8302-19D9A7789848}" type="slidenum">
              <a:rPr lang="en-US" altLang="en-US" sz="1400"/>
              <a:pPr algn="ctr" eaLnBrk="1" hangingPunct="1">
                <a:spcBef>
                  <a:spcPct val="0"/>
                </a:spcBef>
                <a:buFontTx/>
                <a:buNone/>
              </a:pPr>
              <a:t>32</a:t>
            </a:fld>
            <a:endParaRPr lang="en-US" altLang="en-US" sz="1400"/>
          </a:p>
        </p:txBody>
      </p:sp>
      <p:sp>
        <p:nvSpPr>
          <p:cNvPr id="18436"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8437"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8438"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8439" name="AutoShape 6"/>
          <p:cNvSpPr>
            <a:spLocks noChangeArrowheads="1"/>
          </p:cNvSpPr>
          <p:nvPr/>
        </p:nvSpPr>
        <p:spPr bwMode="auto">
          <a:xfrm>
            <a:off x="5257800" y="1219200"/>
            <a:ext cx="3538538" cy="635000"/>
          </a:xfrm>
          <a:prstGeom prst="wedgeRoundRectCallout">
            <a:avLst>
              <a:gd name="adj1" fmla="val -59333"/>
              <a:gd name="adj2" fmla="val 24200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2 now</a:t>
            </a:r>
          </a:p>
        </p:txBody>
      </p:sp>
      <p:sp>
        <p:nvSpPr>
          <p:cNvPr id="18440" name="Rectangle 8"/>
          <p:cNvSpPr>
            <a:spLocks noChangeArrowheads="1"/>
          </p:cNvSpPr>
          <p:nvPr/>
        </p:nvSpPr>
        <p:spPr bwMode="auto">
          <a:xfrm>
            <a:off x="269875" y="2968625"/>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8441"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8442" name="Group 9"/>
          <p:cNvGrpSpPr>
            <a:grpSpLocks/>
          </p:cNvGrpSpPr>
          <p:nvPr/>
        </p:nvGrpSpPr>
        <p:grpSpPr bwMode="auto">
          <a:xfrm>
            <a:off x="7329488" y="1982788"/>
            <a:ext cx="938212" cy="922337"/>
            <a:chOff x="7024687" y="2166938"/>
            <a:chExt cx="938077" cy="923330"/>
          </a:xfrm>
        </p:grpSpPr>
        <p:sp>
          <p:nvSpPr>
            <p:cNvPr id="18446"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8447"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18443"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8445"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19459"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ED1481A0-494F-43A8-A5F1-E8F63874D26C}" type="slidenum">
              <a:rPr lang="en-US" altLang="en-US" sz="1400"/>
              <a:pPr algn="ctr" eaLnBrk="1" hangingPunct="1">
                <a:spcBef>
                  <a:spcPct val="0"/>
                </a:spcBef>
                <a:buFontTx/>
                <a:buNone/>
              </a:pPr>
              <a:t>33</a:t>
            </a:fld>
            <a:endParaRPr lang="en-US" altLang="en-US" sz="1400"/>
          </a:p>
        </p:txBody>
      </p:sp>
      <p:sp>
        <p:nvSpPr>
          <p:cNvPr id="19460"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 cont.</a:t>
            </a:r>
          </a:p>
        </p:txBody>
      </p:sp>
      <p:sp>
        <p:nvSpPr>
          <p:cNvPr id="19461"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9462"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9463" name="AutoShape 6"/>
          <p:cNvSpPr>
            <a:spLocks noChangeArrowheads="1"/>
          </p:cNvSpPr>
          <p:nvPr/>
        </p:nvSpPr>
        <p:spPr bwMode="auto">
          <a:xfrm>
            <a:off x="5262563" y="1201738"/>
            <a:ext cx="3538537" cy="635000"/>
          </a:xfrm>
          <a:prstGeom prst="wedgeRoundRectCallout">
            <a:avLst>
              <a:gd name="adj1" fmla="val -63639"/>
              <a:gd name="adj2" fmla="val 11075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false since count is 2 now</a:t>
            </a:r>
          </a:p>
        </p:txBody>
      </p:sp>
      <p:sp>
        <p:nvSpPr>
          <p:cNvPr id="19464" name="Rectangle 7"/>
          <p:cNvSpPr>
            <a:spLocks noChangeArrowheads="1"/>
          </p:cNvSpPr>
          <p:nvPr/>
        </p:nvSpPr>
        <p:spPr bwMode="auto">
          <a:xfrm>
            <a:off x="309563" y="2008188"/>
            <a:ext cx="51435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19465"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19466" name="Group 9"/>
          <p:cNvGrpSpPr>
            <a:grpSpLocks/>
          </p:cNvGrpSpPr>
          <p:nvPr/>
        </p:nvGrpSpPr>
        <p:grpSpPr bwMode="auto">
          <a:xfrm>
            <a:off x="7329488" y="1982788"/>
            <a:ext cx="938212" cy="922337"/>
            <a:chOff x="7024687" y="2166938"/>
            <a:chExt cx="938077" cy="923330"/>
          </a:xfrm>
        </p:grpSpPr>
        <p:sp>
          <p:nvSpPr>
            <p:cNvPr id="19470"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19471"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19467"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19469"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5B7D188A-7DEA-46C1-8861-BAFB25078AAF}" type="slidenum">
              <a:rPr lang="en-US" altLang="en-US" sz="1400"/>
              <a:pPr algn="ctr" eaLnBrk="1" hangingPunct="1">
                <a:spcBef>
                  <a:spcPct val="0"/>
                </a:spcBef>
                <a:buFontTx/>
                <a:buNone/>
              </a:pPr>
              <a:t>34</a:t>
            </a:fld>
            <a:endParaRPr lang="en-US" altLang="en-US" sz="1400"/>
          </a:p>
        </p:txBody>
      </p:sp>
      <p:sp>
        <p:nvSpPr>
          <p:cNvPr id="20483"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while</a:t>
            </a:r>
            <a:r>
              <a:rPr lang="en-US" altLang="en-US"/>
              <a:t> Loop</a:t>
            </a:r>
          </a:p>
        </p:txBody>
      </p:sp>
      <p:sp>
        <p:nvSpPr>
          <p:cNvPr id="20484"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20485" name="Rectangle 4"/>
          <p:cNvSpPr>
            <a:spLocks noChangeArrowheads="1"/>
          </p:cNvSpPr>
          <p:nvPr/>
        </p:nvSpPr>
        <p:spPr bwMode="auto">
          <a:xfrm>
            <a:off x="228600" y="1447800"/>
            <a:ext cx="6629400"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int count = 0;</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while (count &lt; 2) {</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System.out.println("Welcome to Java!");</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  count++;</a:t>
            </a:r>
            <a:endParaRPr lang="en-US" altLang="en-US" sz="240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400">
                <a:cs typeface="Courier New" panose="02070309020205020404" pitchFamily="49" charset="0"/>
              </a:rPr>
              <a:t>}</a:t>
            </a:r>
          </a:p>
          <a:p>
            <a:pPr eaLnBrk="1" hangingPunct="1">
              <a:lnSpc>
                <a:spcPct val="90000"/>
              </a:lnSpc>
              <a:spcBef>
                <a:spcPct val="50000"/>
              </a:spcBef>
              <a:buClr>
                <a:schemeClr val="tx2"/>
              </a:buClr>
              <a:buSzPct val="75000"/>
              <a:buFont typeface="Monotype Sorts" pitchFamily="2" charset="2"/>
              <a:buNone/>
            </a:pPr>
            <a:endParaRPr lang="en-US" altLang="en-US" sz="2400">
              <a:cs typeface="Courier New" panose="02070309020205020404" pitchFamily="49" charset="0"/>
            </a:endParaRPr>
          </a:p>
        </p:txBody>
      </p:sp>
      <p:sp>
        <p:nvSpPr>
          <p:cNvPr id="20486"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20487" name="AutoShape 6"/>
          <p:cNvSpPr>
            <a:spLocks noChangeArrowheads="1"/>
          </p:cNvSpPr>
          <p:nvPr/>
        </p:nvSpPr>
        <p:spPr bwMode="auto">
          <a:xfrm>
            <a:off x="5262563" y="1201738"/>
            <a:ext cx="3538537" cy="635000"/>
          </a:xfrm>
          <a:prstGeom prst="wedgeRoundRectCallout">
            <a:avLst>
              <a:gd name="adj1" fmla="val -109769"/>
              <a:gd name="adj2" fmla="val 371898"/>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loop exits. Execute the next statement after the loop.</a:t>
            </a:r>
          </a:p>
        </p:txBody>
      </p:sp>
      <p:sp>
        <p:nvSpPr>
          <p:cNvPr id="20488" name="Rectangle 8"/>
          <p:cNvSpPr>
            <a:spLocks noChangeArrowheads="1"/>
          </p:cNvSpPr>
          <p:nvPr/>
        </p:nvSpPr>
        <p:spPr bwMode="auto">
          <a:xfrm>
            <a:off x="309563" y="3967163"/>
            <a:ext cx="2814637"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20489"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20490" name="Group 9"/>
          <p:cNvGrpSpPr>
            <a:grpSpLocks/>
          </p:cNvGrpSpPr>
          <p:nvPr/>
        </p:nvGrpSpPr>
        <p:grpSpPr bwMode="auto">
          <a:xfrm>
            <a:off x="7329488" y="1982788"/>
            <a:ext cx="938212" cy="922337"/>
            <a:chOff x="7024687" y="2166938"/>
            <a:chExt cx="938077" cy="923330"/>
          </a:xfrm>
        </p:grpSpPr>
        <p:sp>
          <p:nvSpPr>
            <p:cNvPr id="20494"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20495"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20491"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20493"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title"/>
          </p:nvPr>
        </p:nvSpPr>
        <p:spPr/>
        <p:txBody>
          <a:bodyPr/>
          <a:lstStyle/>
          <a:p>
            <a:pPr eaLnBrk="1" hangingPunct="1"/>
            <a:r>
              <a:rPr lang="en-US" altLang="en-US"/>
              <a:t>Examples</a:t>
            </a:r>
          </a:p>
        </p:txBody>
      </p:sp>
      <p:sp>
        <p:nvSpPr>
          <p:cNvPr id="215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731F2CA2-D2FA-4372-903B-9765F76928AB}" type="slidenum">
              <a:rPr lang="en-US" altLang="en-US" sz="1400"/>
              <a:pPr eaLnBrk="1" hangingPunct="1">
                <a:spcBef>
                  <a:spcPct val="0"/>
                </a:spcBef>
                <a:buFontTx/>
                <a:buNone/>
              </a:pPr>
              <a:t>35</a:t>
            </a:fld>
            <a:endParaRPr lang="en-US" altLang="en-US" sz="1400"/>
          </a:p>
        </p:txBody>
      </p:sp>
      <p:sp>
        <p:nvSpPr>
          <p:cNvPr id="10" name="Rectangle 3"/>
          <p:cNvSpPr txBox="1">
            <a:spLocks noChangeArrowheads="1"/>
          </p:cNvSpPr>
          <p:nvPr/>
        </p:nvSpPr>
        <p:spPr bwMode="auto">
          <a:xfrm>
            <a:off x="533400" y="1676400"/>
            <a:ext cx="44196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latin typeface="Lucida Sans Typewriter" pitchFamily="49" charset="0"/>
              </a:rPr>
              <a:t>while (</a:t>
            </a:r>
            <a:r>
              <a:rPr lang="en-US" kern="0" dirty="0">
                <a:solidFill>
                  <a:srgbClr val="FF0000"/>
                </a:solidFill>
                <a:latin typeface="Lucida Sans Typewriter" pitchFamily="49" charset="0"/>
              </a:rPr>
              <a:t>b &gt; 6</a:t>
            </a:r>
            <a:r>
              <a:rPr lang="en-US" kern="0" dirty="0">
                <a:latin typeface="Lucida Sans Typewriter" pitchFamily="49" charset="0"/>
              </a:rPr>
              <a:t>)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a:t>
            </a:r>
            <a:r>
              <a:rPr lang="en-US" kern="0" dirty="0">
                <a:solidFill>
                  <a:srgbClr val="FF0000"/>
                </a:solidFill>
                <a:latin typeface="Lucida Sans Typewriter" pitchFamily="49" charset="0"/>
              </a:rPr>
              <a:t>b--</a:t>
            </a:r>
            <a:r>
              <a:rPr lang="en-US" kern="0" dirty="0">
                <a:latin typeface="Lucida Sans Typewriter" pitchFamily="49" charset="0"/>
              </a:rPr>
              <a:t>;</a:t>
            </a:r>
          </a:p>
          <a:p>
            <a:pPr marL="514350" indent="-514350">
              <a:spcBef>
                <a:spcPct val="20000"/>
              </a:spcBef>
              <a:defRPr/>
            </a:pP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sp>
        <p:nvSpPr>
          <p:cNvPr id="21509" name="TextBox 10"/>
          <p:cNvSpPr txBox="1">
            <a:spLocks noChangeArrowheads="1"/>
          </p:cNvSpPr>
          <p:nvPr/>
        </p:nvSpPr>
        <p:spPr bwMode="auto">
          <a:xfrm>
            <a:off x="5105400" y="2209800"/>
            <a:ext cx="358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executed, until the condition becomes False</a:t>
            </a:r>
          </a:p>
        </p:txBody>
      </p:sp>
      <p:sp>
        <p:nvSpPr>
          <p:cNvPr id="21510" name="Rectangle 3"/>
          <p:cNvSpPr>
            <a:spLocks noGrp="1" noChangeArrowheads="1"/>
          </p:cNvSpPr>
          <p:nvPr>
            <p:ph idx="1"/>
          </p:nvPr>
        </p:nvSpPr>
        <p:spPr>
          <a:xfrm>
            <a:off x="533400" y="4191000"/>
            <a:ext cx="4419600" cy="2057400"/>
          </a:xfrm>
          <a:ln>
            <a:solidFill>
              <a:schemeClr val="tx1"/>
            </a:solidFill>
            <a:miter lim="800000"/>
            <a:headEnd/>
            <a:tailEnd/>
          </a:ln>
        </p:spPr>
        <p:txBody>
          <a:bodyPr lIns="92075" tIns="46038" rIns="92075" bIns="46038"/>
          <a:lstStyle/>
          <a:p>
            <a:pPr marL="514350" indent="-514350" eaLnBrk="1" hangingPunct="1">
              <a:buFontTx/>
              <a:buNone/>
            </a:pPr>
            <a:r>
              <a:rPr lang="en-US" altLang="en-US" sz="1800" dirty="0">
                <a:latin typeface="Lucida Sans Typewriter" panose="020B0509030504030204" pitchFamily="49" charset="0"/>
              </a:rPr>
              <a:t>int b = 10;</a:t>
            </a:r>
          </a:p>
          <a:p>
            <a:pPr marL="514350" indent="-514350" eaLnBrk="1" hangingPunct="1">
              <a:buFontTx/>
              <a:buNone/>
            </a:pPr>
            <a:r>
              <a:rPr lang="en-US" altLang="en-US" sz="1800" dirty="0">
                <a:latin typeface="Lucida Sans Typewriter" panose="020B0509030504030204" pitchFamily="49" charset="0"/>
              </a:rPr>
              <a:t>while (</a:t>
            </a:r>
            <a:r>
              <a:rPr lang="en-US" altLang="en-US" sz="1800" dirty="0">
                <a:solidFill>
                  <a:srgbClr val="FF0000"/>
                </a:solidFill>
                <a:latin typeface="Lucida Sans Typewriter" panose="020B0509030504030204" pitchFamily="49" charset="0"/>
              </a:rPr>
              <a:t>b &lt; 6</a:t>
            </a:r>
            <a:r>
              <a:rPr lang="en-US" altLang="en-US" sz="1800" dirty="0">
                <a:latin typeface="Lucida Sans Typewriter" panose="020B0509030504030204" pitchFamily="49" charset="0"/>
              </a:rPr>
              <a:t>) {</a:t>
            </a:r>
          </a:p>
          <a:p>
            <a:pPr marL="514350" marR="0" lvl="0" indent="-51435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 </a:t>
            </a:r>
            <a:r>
              <a:rPr kumimoji="0" lang="en-US" sz="1800" b="0" i="0" u="none" strike="noStrike" kern="0" cap="none" spc="0" normalizeH="0" baseline="0" noProof="0" dirty="0" err="1">
                <a:ln>
                  <a:noFill/>
                </a:ln>
                <a:solidFill>
                  <a:srgbClr val="000000"/>
                </a:solidFill>
                <a:effectLst/>
                <a:uLnTx/>
                <a:uFillTx/>
                <a:latin typeface="Lucida Sans Typewriter" pitchFamily="49" charset="0"/>
                <a:ea typeface="+mn-ea"/>
                <a:cs typeface="+mn-cs"/>
              </a:rPr>
              <a:t>System.out.print</a:t>
            </a: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(b + " ");</a:t>
            </a:r>
          </a:p>
          <a:p>
            <a:pPr marL="514350" marR="0" lvl="0" indent="-51435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   </a:t>
            </a:r>
            <a:r>
              <a:rPr kumimoji="0" lang="en-US" sz="1800" b="0" i="0" u="none" strike="noStrike" kern="0" cap="none" spc="0" normalizeH="0" baseline="0" noProof="0" dirty="0">
                <a:ln>
                  <a:noFill/>
                </a:ln>
                <a:solidFill>
                  <a:srgbClr val="FF0000"/>
                </a:solidFill>
                <a:effectLst/>
                <a:uLnTx/>
                <a:uFillTx/>
                <a:latin typeface="Lucida Sans Typewriter" pitchFamily="49" charset="0"/>
                <a:ea typeface="+mn-ea"/>
                <a:cs typeface="+mn-cs"/>
              </a:rPr>
              <a:t>b--</a:t>
            </a: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a:t>
            </a:r>
          </a:p>
          <a:p>
            <a:pPr marL="514350" marR="0" lvl="0" indent="-51435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a:t>
            </a:r>
          </a:p>
          <a:p>
            <a:pPr marL="514350" marR="0" lvl="0" indent="-51435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0" cap="none" spc="0" normalizeH="0" baseline="0" noProof="0" dirty="0" err="1">
                <a:ln>
                  <a:noFill/>
                </a:ln>
                <a:solidFill>
                  <a:srgbClr val="000000"/>
                </a:solidFill>
                <a:effectLst/>
                <a:uLnTx/>
                <a:uFillTx/>
                <a:latin typeface="Lucida Sans Typewriter" pitchFamily="49" charset="0"/>
                <a:ea typeface="+mn-ea"/>
                <a:cs typeface="+mn-cs"/>
              </a:rPr>
              <a:t>System.out.print</a:t>
            </a:r>
            <a:r>
              <a:rPr kumimoji="0" lang="en-US" sz="1800" b="0" i="0" u="none" strike="noStrike" kern="0" cap="none" spc="0" normalizeH="0" baseline="0" noProof="0" dirty="0">
                <a:ln>
                  <a:noFill/>
                </a:ln>
                <a:solidFill>
                  <a:srgbClr val="000000"/>
                </a:solidFill>
                <a:effectLst/>
                <a:uLnTx/>
                <a:uFillTx/>
                <a:latin typeface="Lucida Sans Typewriter" pitchFamily="49" charset="0"/>
                <a:ea typeface="+mn-ea"/>
                <a:cs typeface="+mn-cs"/>
              </a:rPr>
              <a:t>("End loop");</a:t>
            </a:r>
            <a:endParaRPr lang="en-US" altLang="en-US" sz="1800" dirty="0">
              <a:latin typeface="Lucida Sans Typewriter" panose="020B0509030504030204" pitchFamily="49" charset="0"/>
            </a:endParaRPr>
          </a:p>
          <a:p>
            <a:pPr marL="514350" indent="-514350" eaLnBrk="1" hangingPunct="1">
              <a:buFontTx/>
              <a:buNone/>
            </a:pPr>
            <a:endParaRPr lang="en-US" altLang="en-US" sz="1800" dirty="0">
              <a:latin typeface="Lucida Sans Typewriter" panose="020B0509030504030204" pitchFamily="49" charset="0"/>
            </a:endParaRPr>
          </a:p>
        </p:txBody>
      </p:sp>
      <p:sp>
        <p:nvSpPr>
          <p:cNvPr id="21511" name="TextBox 13"/>
          <p:cNvSpPr txBox="1">
            <a:spLocks noChangeArrowheads="1"/>
          </p:cNvSpPr>
          <p:nvPr/>
        </p:nvSpPr>
        <p:spPr bwMode="auto">
          <a:xfrm>
            <a:off x="5105400" y="4800600"/>
            <a:ext cx="35814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never executed, because the condition is always False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title"/>
          </p:nvPr>
        </p:nvSpPr>
        <p:spPr>
          <a:xfrm>
            <a:off x="457200" y="274638"/>
            <a:ext cx="8229600" cy="868362"/>
          </a:xfrm>
        </p:spPr>
        <p:txBody>
          <a:bodyPr/>
          <a:lstStyle/>
          <a:p>
            <a:pPr eaLnBrk="1" hangingPunct="1"/>
            <a:r>
              <a:rPr lang="en-US" altLang="en-US"/>
              <a:t>Examples: Indefinite loop</a:t>
            </a:r>
          </a:p>
        </p:txBody>
      </p:sp>
      <p:sp>
        <p:nvSpPr>
          <p:cNvPr id="22531" name="Rectangle 3"/>
          <p:cNvSpPr>
            <a:spLocks noGrp="1" noChangeArrowheads="1"/>
          </p:cNvSpPr>
          <p:nvPr>
            <p:ph idx="1"/>
          </p:nvPr>
        </p:nvSpPr>
        <p:spPr>
          <a:xfrm>
            <a:off x="477838" y="2286000"/>
            <a:ext cx="4343400" cy="1752600"/>
          </a:xfrm>
          <a:ln>
            <a:solidFill>
              <a:schemeClr val="tx1"/>
            </a:solidFill>
            <a:miter lim="800000"/>
            <a:headEnd/>
            <a:tailEnd/>
          </a:ln>
        </p:spPr>
        <p:txBody>
          <a:bodyPr lIns="92075" tIns="46038" rIns="92075" bIns="46038"/>
          <a:lstStyle/>
          <a:p>
            <a:pPr marL="514350" indent="-514350" eaLnBrk="1" hangingPunct="1">
              <a:buFontTx/>
              <a:buNone/>
            </a:pPr>
            <a:r>
              <a:rPr lang="en-US" altLang="en-US" sz="1800">
                <a:latin typeface="Lucida Sans Typewriter" panose="020B0509030504030204" pitchFamily="49" charset="0"/>
              </a:rPr>
              <a:t>int b = 10;</a:t>
            </a:r>
          </a:p>
          <a:p>
            <a:pPr marL="514350" indent="-514350" eaLnBrk="1" hangingPunct="1">
              <a:buFontTx/>
              <a:buNone/>
            </a:pPr>
            <a:r>
              <a:rPr lang="en-US" altLang="en-US" sz="1800">
                <a:latin typeface="Lucida Sans Typewriter" panose="020B0509030504030204" pitchFamily="49" charset="0"/>
              </a:rPr>
              <a:t>while (</a:t>
            </a:r>
            <a:r>
              <a:rPr lang="en-US" altLang="en-US" sz="1800">
                <a:solidFill>
                  <a:srgbClr val="FF0000"/>
                </a:solidFill>
                <a:latin typeface="Lucida Sans Typewriter" panose="020B0509030504030204" pitchFamily="49" charset="0"/>
              </a:rPr>
              <a:t>b &gt; 6</a:t>
            </a:r>
            <a:r>
              <a:rPr lang="en-US" altLang="en-US" sz="1800">
                <a:latin typeface="Lucida Sans Typewriter" panose="020B0509030504030204" pitchFamily="49" charset="0"/>
              </a:rPr>
              <a:t>) {</a:t>
            </a:r>
          </a:p>
          <a:p>
            <a:pPr marL="514350" indent="-514350" eaLnBrk="1" hangingPunct="1">
              <a:buFontTx/>
              <a:buNone/>
            </a:pPr>
            <a:r>
              <a:rPr lang="en-US" altLang="en-US" sz="1800">
                <a:latin typeface="Lucida Sans Typewriter" panose="020B0509030504030204" pitchFamily="49" charset="0"/>
              </a:rPr>
              <a:t>   System.out.print(b + “ “);</a:t>
            </a:r>
          </a:p>
          <a:p>
            <a:pPr marL="514350" indent="-514350" eaLnBrk="1" hangingPunct="1">
              <a:buFontTx/>
              <a:buNone/>
            </a:pPr>
            <a:r>
              <a:rPr lang="en-US" altLang="en-US" sz="1800">
                <a:latin typeface="Lucida Sans Typewriter" panose="020B0509030504030204" pitchFamily="49" charset="0"/>
              </a:rPr>
              <a:t>   }</a:t>
            </a:r>
          </a:p>
          <a:p>
            <a:pPr marL="514350" indent="-514350" eaLnBrk="1" hangingPunct="1">
              <a:buFontTx/>
              <a:buNone/>
            </a:pPr>
            <a:r>
              <a:rPr lang="en-US" altLang="en-US" sz="1800">
                <a:latin typeface="Lucida Sans Typewriter" panose="020B0509030504030204" pitchFamily="49" charset="0"/>
              </a:rPr>
              <a:t>System.out.print(“End loop”);</a:t>
            </a:r>
          </a:p>
          <a:p>
            <a:pPr marL="514350" indent="-514350" eaLnBrk="1" hangingPunct="1">
              <a:buFontTx/>
              <a:buNone/>
            </a:pPr>
            <a:endParaRPr lang="en-US" altLang="en-US" sz="1800">
              <a:latin typeface="Lucida Sans Typewriter" panose="020B0509030504030204" pitchFamily="49" charset="0"/>
            </a:endParaRPr>
          </a:p>
          <a:p>
            <a:pPr marL="514350" indent="-514350" eaLnBrk="1" hangingPunct="1">
              <a:buFontTx/>
              <a:buNone/>
            </a:pPr>
            <a:endParaRPr lang="en-US" altLang="en-US" sz="1800">
              <a:latin typeface="Lucida Sans Typewriter" panose="020B0509030504030204" pitchFamily="49" charset="0"/>
            </a:endParaRPr>
          </a:p>
        </p:txBody>
      </p:sp>
      <p:sp>
        <p:nvSpPr>
          <p:cNvPr id="2253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8D6624D-29A6-403D-8A4A-4F6692EB36CF}" type="slidenum">
              <a:rPr lang="en-US" altLang="en-US" sz="1400"/>
              <a:pPr eaLnBrk="1" hangingPunct="1">
                <a:spcBef>
                  <a:spcPct val="0"/>
                </a:spcBef>
                <a:buFontTx/>
                <a:buNone/>
              </a:pPr>
              <a:t>36</a:t>
            </a:fld>
            <a:endParaRPr lang="en-US" altLang="en-US" sz="1400"/>
          </a:p>
        </p:txBody>
      </p:sp>
      <p:sp>
        <p:nvSpPr>
          <p:cNvPr id="22533" name="TextBox 9"/>
          <p:cNvSpPr txBox="1">
            <a:spLocks noChangeArrowheads="1"/>
          </p:cNvSpPr>
          <p:nvPr/>
        </p:nvSpPr>
        <p:spPr bwMode="auto">
          <a:xfrm>
            <a:off x="492125" y="1219200"/>
            <a:ext cx="80565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executed, and never stop, because the condition is always True</a:t>
            </a:r>
          </a:p>
        </p:txBody>
      </p:sp>
      <p:sp>
        <p:nvSpPr>
          <p:cNvPr id="11" name="Rectangle 3"/>
          <p:cNvSpPr txBox="1">
            <a:spLocks noChangeArrowheads="1"/>
          </p:cNvSpPr>
          <p:nvPr/>
        </p:nvSpPr>
        <p:spPr bwMode="auto">
          <a:xfrm>
            <a:off x="477838" y="4267200"/>
            <a:ext cx="43434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latin typeface="Lucida Sans Typewriter" pitchFamily="49" charset="0"/>
              </a:rPr>
              <a:t>while (</a:t>
            </a:r>
            <a:r>
              <a:rPr lang="en-US" kern="0" dirty="0">
                <a:solidFill>
                  <a:srgbClr val="FF0000"/>
                </a:solidFill>
                <a:latin typeface="Lucida Sans Typewriter" pitchFamily="49" charset="0"/>
              </a:rPr>
              <a:t>b &gt; 6</a:t>
            </a:r>
            <a:r>
              <a:rPr lang="en-US" kern="0" dirty="0">
                <a:latin typeface="Lucida Sans Typewriter" pitchFamily="49" charset="0"/>
              </a:rPr>
              <a:t>)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a:t>
            </a:r>
            <a:r>
              <a:rPr lang="en-US" kern="0" dirty="0">
                <a:solidFill>
                  <a:srgbClr val="FF0000"/>
                </a:solidFill>
                <a:latin typeface="Lucida Sans Typewriter" pitchFamily="49" charset="0"/>
              </a:rPr>
              <a:t>b++</a:t>
            </a:r>
            <a:r>
              <a:rPr lang="en-US" kern="0" dirty="0">
                <a:latin typeface="Lucida Sans Typewriter" pitchFamily="49" charset="0"/>
              </a:rPr>
              <a:t>;</a:t>
            </a:r>
          </a:p>
          <a:p>
            <a:pPr marL="514350" indent="-514350">
              <a:spcBef>
                <a:spcPct val="20000"/>
              </a:spcBef>
              <a:defRPr/>
            </a:pP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sp>
        <p:nvSpPr>
          <p:cNvPr id="22535" name="TextBox 11"/>
          <p:cNvSpPr>
            <a:spLocks/>
          </p:cNvSpPr>
          <p:nvPr/>
        </p:nvSpPr>
        <p:spPr bwMode="auto">
          <a:xfrm>
            <a:off x="5126038" y="5105400"/>
            <a:ext cx="3276600" cy="708025"/>
          </a:xfrm>
          <a:prstGeom prst="borderCallout1">
            <a:avLst>
              <a:gd name="adj1" fmla="val 50255"/>
              <a:gd name="adj2" fmla="val -1171"/>
              <a:gd name="adj3" fmla="val 57366"/>
              <a:gd name="adj4" fmla="val -87218"/>
            </a:avLst>
          </a:prstGeom>
          <a:solidFill>
            <a:srgbClr val="FFFF00"/>
          </a:solidFill>
          <a:ln w="9525">
            <a:solidFill>
              <a:srgbClr val="FF0000"/>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variable is incorrectly updated</a:t>
            </a:r>
          </a:p>
        </p:txBody>
      </p:sp>
      <p:sp>
        <p:nvSpPr>
          <p:cNvPr id="22536" name="Line Callout 1 12"/>
          <p:cNvSpPr>
            <a:spLocks/>
          </p:cNvSpPr>
          <p:nvPr/>
        </p:nvSpPr>
        <p:spPr bwMode="auto">
          <a:xfrm>
            <a:off x="5126038" y="3657600"/>
            <a:ext cx="3405187" cy="400050"/>
          </a:xfrm>
          <a:prstGeom prst="borderCallout1">
            <a:avLst>
              <a:gd name="adj1" fmla="val 52194"/>
              <a:gd name="adj2" fmla="val -1454"/>
              <a:gd name="adj3" fmla="val -71208"/>
              <a:gd name="adj4" fmla="val -103653"/>
            </a:avLst>
          </a:prstGeom>
          <a:solidFill>
            <a:srgbClr val="FFFF00"/>
          </a:solidFill>
          <a:ln w="9525">
            <a:solidFill>
              <a:srgbClr val="FF0000"/>
            </a:solidFill>
            <a:miter lim="800000"/>
            <a:headEnd/>
            <a:tailEnd/>
          </a:ln>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variable is not updated</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pPr eaLnBrk="1" hangingPunct="1"/>
            <a:r>
              <a:rPr lang="en-US" altLang="en-US"/>
              <a:t>Loop Control</a:t>
            </a:r>
          </a:p>
        </p:txBody>
      </p:sp>
      <p:sp>
        <p:nvSpPr>
          <p:cNvPr id="23555"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D5396F4-F8B2-4D8C-AB72-392610A0B24E}" type="slidenum">
              <a:rPr lang="en-US" altLang="en-US" sz="1400"/>
              <a:pPr eaLnBrk="1" hangingPunct="1">
                <a:spcBef>
                  <a:spcPct val="0"/>
                </a:spcBef>
                <a:buFontTx/>
                <a:buNone/>
              </a:pPr>
              <a:t>37</a:t>
            </a:fld>
            <a:endParaRPr lang="en-US" altLang="en-US" sz="1400"/>
          </a:p>
        </p:txBody>
      </p:sp>
      <p:sp>
        <p:nvSpPr>
          <p:cNvPr id="7" name="Rectangle 3"/>
          <p:cNvSpPr txBox="1">
            <a:spLocks noChangeArrowheads="1"/>
          </p:cNvSpPr>
          <p:nvPr/>
        </p:nvSpPr>
        <p:spPr bwMode="auto">
          <a:xfrm>
            <a:off x="4267200" y="2743200"/>
            <a:ext cx="43434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latin typeface="Lucida Sans Typewriter" pitchFamily="49" charset="0"/>
              </a:rPr>
              <a:t>while (b &gt; 6)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b--;</a:t>
            </a:r>
          </a:p>
          <a:p>
            <a:pPr marL="514350" indent="-514350">
              <a:spcBef>
                <a:spcPct val="20000"/>
              </a:spcBef>
              <a:defRPr/>
            </a:pP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sp>
        <p:nvSpPr>
          <p:cNvPr id="23557" name="Content Placeholder 7"/>
          <p:cNvSpPr>
            <a:spLocks noGrp="1"/>
          </p:cNvSpPr>
          <p:nvPr>
            <p:ph idx="1"/>
          </p:nvPr>
        </p:nvSpPr>
        <p:spPr>
          <a:xfrm>
            <a:off x="457200" y="2209800"/>
            <a:ext cx="3352800" cy="2286000"/>
          </a:xfrm>
        </p:spPr>
        <p:txBody>
          <a:bodyPr/>
          <a:lstStyle/>
          <a:p>
            <a:pPr>
              <a:buFontTx/>
              <a:buNone/>
            </a:pPr>
            <a:r>
              <a:rPr lang="en-US" altLang="en-US" sz="2400"/>
              <a:t>Each loop must have:</a:t>
            </a:r>
          </a:p>
          <a:p>
            <a:pPr>
              <a:buFontTx/>
              <a:buAutoNum type="arabicPeriod"/>
            </a:pPr>
            <a:r>
              <a:rPr lang="en-US" altLang="en-US" sz="2000"/>
              <a:t>Initial value</a:t>
            </a:r>
          </a:p>
          <a:p>
            <a:pPr>
              <a:buFontTx/>
              <a:buAutoNum type="arabicPeriod"/>
            </a:pPr>
            <a:r>
              <a:rPr lang="en-US" altLang="en-US" sz="2000"/>
              <a:t>Control expression / end value</a:t>
            </a:r>
          </a:p>
          <a:p>
            <a:pPr>
              <a:buFontTx/>
              <a:buAutoNum type="arabicPeriod"/>
            </a:pPr>
            <a:r>
              <a:rPr lang="en-US" altLang="en-US" sz="2000"/>
              <a:t>Next value</a:t>
            </a:r>
            <a:endParaRPr lang="en-US" altLang="en-US" sz="2400"/>
          </a:p>
        </p:txBody>
      </p:sp>
      <p:grpSp>
        <p:nvGrpSpPr>
          <p:cNvPr id="2" name="Group 17"/>
          <p:cNvGrpSpPr>
            <a:grpSpLocks/>
          </p:cNvGrpSpPr>
          <p:nvPr/>
        </p:nvGrpSpPr>
        <p:grpSpPr bwMode="auto">
          <a:xfrm>
            <a:off x="2286000" y="2667000"/>
            <a:ext cx="3505200" cy="457200"/>
            <a:chOff x="2514600" y="2667000"/>
            <a:chExt cx="3657600" cy="457200"/>
          </a:xfrm>
        </p:grpSpPr>
        <p:sp>
          <p:nvSpPr>
            <p:cNvPr id="23565" name="Oval 8"/>
            <p:cNvSpPr>
              <a:spLocks noChangeArrowheads="1"/>
            </p:cNvSpPr>
            <p:nvPr/>
          </p:nvSpPr>
          <p:spPr bwMode="auto">
            <a:xfrm>
              <a:off x="5181600" y="2667000"/>
              <a:ext cx="990600" cy="457200"/>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a:t>
              </a:r>
            </a:p>
          </p:txBody>
        </p:sp>
        <p:cxnSp>
          <p:nvCxnSpPr>
            <p:cNvPr id="23566" name="Straight Connector 12"/>
            <p:cNvCxnSpPr>
              <a:cxnSpLocks noChangeShapeType="1"/>
              <a:endCxn id="23565" idx="2"/>
            </p:cNvCxnSpPr>
            <p:nvPr/>
          </p:nvCxnSpPr>
          <p:spPr bwMode="auto">
            <a:xfrm>
              <a:off x="2514600" y="2819400"/>
              <a:ext cx="2667000" cy="76200"/>
            </a:xfrm>
            <a:prstGeom prst="line">
              <a:avLst/>
            </a:prstGeom>
            <a:noFill/>
            <a:ln w="1905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3" name="Group 18"/>
          <p:cNvGrpSpPr>
            <a:grpSpLocks/>
          </p:cNvGrpSpPr>
          <p:nvPr/>
        </p:nvGrpSpPr>
        <p:grpSpPr bwMode="auto">
          <a:xfrm>
            <a:off x="3276600" y="3048000"/>
            <a:ext cx="2895600" cy="381000"/>
            <a:chOff x="3650343" y="3048000"/>
            <a:chExt cx="2826657" cy="381000"/>
          </a:xfrm>
        </p:grpSpPr>
        <p:sp>
          <p:nvSpPr>
            <p:cNvPr id="23563" name="Oval 9"/>
            <p:cNvSpPr>
              <a:spLocks noChangeArrowheads="1"/>
            </p:cNvSpPr>
            <p:nvPr/>
          </p:nvSpPr>
          <p:spPr bwMode="auto">
            <a:xfrm>
              <a:off x="5486400" y="3048000"/>
              <a:ext cx="990600" cy="381000"/>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cxnSp>
          <p:nvCxnSpPr>
            <p:cNvPr id="23564" name="Straight Connector 13"/>
            <p:cNvCxnSpPr>
              <a:cxnSpLocks noChangeShapeType="1"/>
              <a:endCxn id="23563" idx="2"/>
            </p:cNvCxnSpPr>
            <p:nvPr/>
          </p:nvCxnSpPr>
          <p:spPr bwMode="auto">
            <a:xfrm flipV="1">
              <a:off x="3650343" y="3238500"/>
              <a:ext cx="1836057" cy="38100"/>
            </a:xfrm>
            <a:prstGeom prst="line">
              <a:avLst/>
            </a:prstGeom>
            <a:noFill/>
            <a:ln w="1905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grpSp>
        <p:nvGrpSpPr>
          <p:cNvPr id="4" name="Group 21"/>
          <p:cNvGrpSpPr>
            <a:grpSpLocks/>
          </p:cNvGrpSpPr>
          <p:nvPr/>
        </p:nvGrpSpPr>
        <p:grpSpPr bwMode="auto">
          <a:xfrm>
            <a:off x="2286000" y="3733800"/>
            <a:ext cx="3276600" cy="381000"/>
            <a:chOff x="2667000" y="3657600"/>
            <a:chExt cx="3276600" cy="304800"/>
          </a:xfrm>
        </p:grpSpPr>
        <p:sp>
          <p:nvSpPr>
            <p:cNvPr id="23561" name="Oval 10"/>
            <p:cNvSpPr>
              <a:spLocks noChangeArrowheads="1"/>
            </p:cNvSpPr>
            <p:nvPr/>
          </p:nvSpPr>
          <p:spPr bwMode="auto">
            <a:xfrm>
              <a:off x="4953000" y="3657600"/>
              <a:ext cx="990600" cy="304800"/>
            </a:xfrm>
            <a:prstGeom prst="ellipse">
              <a:avLst/>
            </a:prstGeom>
            <a:noFill/>
            <a:ln w="28575" algn="ctr">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cxnSp>
          <p:nvCxnSpPr>
            <p:cNvPr id="23562" name="Straight Connector 14"/>
            <p:cNvCxnSpPr>
              <a:cxnSpLocks noChangeShapeType="1"/>
              <a:endCxn id="23561" idx="2"/>
            </p:cNvCxnSpPr>
            <p:nvPr/>
          </p:nvCxnSpPr>
          <p:spPr bwMode="auto">
            <a:xfrm flipV="1">
              <a:off x="2667000" y="3810000"/>
              <a:ext cx="2286000" cy="30480"/>
            </a:xfrm>
            <a:prstGeom prst="line">
              <a:avLst/>
            </a:prstGeom>
            <a:noFill/>
            <a:ln w="19050" algn="ctr">
              <a:solidFill>
                <a:srgbClr val="FF0000"/>
              </a:solidFill>
              <a:round/>
              <a:headEnd type="none" w="sm" len="sm"/>
              <a:tailEnd type="none" w="sm" len="sm"/>
            </a:ln>
            <a:extLst>
              <a:ext uri="{909E8E84-426E-40DD-AFC4-6F175D3DCCD1}">
                <a14:hiddenFill xmlns:a14="http://schemas.microsoft.com/office/drawing/2010/main">
                  <a:noFill/>
                </a14:hiddenFill>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2D5F7-00EE-3DF9-983E-BA6B9ECF8FFC}"/>
              </a:ext>
            </a:extLst>
          </p:cNvPr>
          <p:cNvSpPr>
            <a:spLocks noGrp="1"/>
          </p:cNvSpPr>
          <p:nvPr>
            <p:ph type="title"/>
          </p:nvPr>
        </p:nvSpPr>
        <p:spPr>
          <a:xfrm>
            <a:off x="152401" y="586855"/>
            <a:ext cx="2598666" cy="3387497"/>
          </a:xfrm>
        </p:spPr>
        <p:txBody>
          <a:bodyPr anchor="b">
            <a:normAutofit/>
          </a:bodyPr>
          <a:lstStyle/>
          <a:p>
            <a:pPr algn="r"/>
            <a:r>
              <a:rPr lang="en-GB" sz="3500" dirty="0">
                <a:solidFill>
                  <a:srgbClr val="FFFFFF"/>
                </a:solidFill>
              </a:rPr>
              <a:t>Example 3: Average Mark</a:t>
            </a:r>
          </a:p>
        </p:txBody>
      </p:sp>
      <p:sp>
        <p:nvSpPr>
          <p:cNvPr id="3" name="Content Placeholder 2">
            <a:extLst>
              <a:ext uri="{FF2B5EF4-FFF2-40B4-BE49-F238E27FC236}">
                <a16:creationId xmlns:a16="http://schemas.microsoft.com/office/drawing/2014/main" id="{CE28B7F1-D53E-8699-E4F1-DFDE6BC3A2E8}"/>
              </a:ext>
            </a:extLst>
          </p:cNvPr>
          <p:cNvSpPr>
            <a:spLocks noGrp="1"/>
          </p:cNvSpPr>
          <p:nvPr>
            <p:ph idx="1"/>
          </p:nvPr>
        </p:nvSpPr>
        <p:spPr>
          <a:xfrm>
            <a:off x="3607694" y="649480"/>
            <a:ext cx="4916510" cy="5546047"/>
          </a:xfrm>
        </p:spPr>
        <p:txBody>
          <a:bodyPr anchor="ctr">
            <a:normAutofit/>
          </a:bodyPr>
          <a:lstStyle/>
          <a:p>
            <a:r>
              <a:rPr lang="en-GB" sz="2000" dirty="0"/>
              <a:t>Write a program to find an average first test marks of your group.</a:t>
            </a:r>
          </a:p>
        </p:txBody>
      </p:sp>
      <p:sp>
        <p:nvSpPr>
          <p:cNvPr id="4" name="Slide Number Placeholder 3">
            <a:extLst>
              <a:ext uri="{FF2B5EF4-FFF2-40B4-BE49-F238E27FC236}">
                <a16:creationId xmlns:a16="http://schemas.microsoft.com/office/drawing/2014/main" id="{B1C2DAED-61BB-6CC4-5581-CBB704FA2941}"/>
              </a:ext>
            </a:extLst>
          </p:cNvPr>
          <p:cNvSpPr>
            <a:spLocks noGrp="1"/>
          </p:cNvSpPr>
          <p:nvPr>
            <p:ph type="sldNum" sz="quarter" idx="12"/>
          </p:nvPr>
        </p:nvSpPr>
        <p:spPr>
          <a:xfrm>
            <a:off x="8778240" y="6455664"/>
            <a:ext cx="336042" cy="365125"/>
          </a:xfrm>
        </p:spPr>
        <p:txBody>
          <a:bodyPr>
            <a:normAutofit/>
          </a:bodyPr>
          <a:lstStyle/>
          <a:p>
            <a:pPr>
              <a:spcAft>
                <a:spcPts val="600"/>
              </a:spcAft>
            </a:pPr>
            <a:fld id="{E7148C11-A8F1-489F-B5DF-7609BBCE088C}" type="slidenum">
              <a:rPr lang="en-US" altLang="en-US" sz="1000">
                <a:solidFill>
                  <a:schemeClr val="tx1">
                    <a:lumMod val="50000"/>
                    <a:lumOff val="50000"/>
                  </a:schemeClr>
                </a:solidFill>
              </a:rPr>
              <a:pPr>
                <a:spcAft>
                  <a:spcPts val="600"/>
                </a:spcAft>
              </a:pPr>
              <a:t>38</a:t>
            </a:fld>
            <a:endParaRPr lang="en-US" altLang="en-US" sz="1000">
              <a:solidFill>
                <a:schemeClr val="tx1">
                  <a:lumMod val="50000"/>
                  <a:lumOff val="50000"/>
                </a:schemeClr>
              </a:solidFill>
            </a:endParaRPr>
          </a:p>
        </p:txBody>
      </p:sp>
    </p:spTree>
    <p:extLst>
      <p:ext uri="{BB962C8B-B14F-4D97-AF65-F5344CB8AC3E}">
        <p14:creationId xmlns:p14="http://schemas.microsoft.com/office/powerpoint/2010/main" val="361630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A41EB7DA-0229-90F8-D656-1A77CF84951C}"/>
              </a:ext>
            </a:extLst>
          </p:cNvPr>
          <p:cNvSpPr>
            <a:spLocks noGrp="1" noChangeArrowheads="1"/>
          </p:cNvSpPr>
          <p:nvPr>
            <p:ph type="title"/>
          </p:nvPr>
        </p:nvSpPr>
        <p:spPr>
          <a:xfrm>
            <a:off x="442913" y="365125"/>
            <a:ext cx="8229600" cy="868363"/>
          </a:xfrm>
        </p:spPr>
        <p:txBody>
          <a:bodyPr lIns="92075" tIns="46038" rIns="92075" bIns="46038"/>
          <a:lstStyle/>
          <a:p>
            <a:pPr eaLnBrk="1" hangingPunct="1"/>
            <a:r>
              <a:rPr lang="en-US" altLang="en-US" sz="4000"/>
              <a:t>Example 3: Average Mark</a:t>
            </a:r>
          </a:p>
        </p:txBody>
      </p:sp>
      <p:sp>
        <p:nvSpPr>
          <p:cNvPr id="36866" name="Slide Number Placeholder 4">
            <a:extLst>
              <a:ext uri="{FF2B5EF4-FFF2-40B4-BE49-F238E27FC236}">
                <a16:creationId xmlns:a16="http://schemas.microsoft.com/office/drawing/2014/main" id="{40848988-43D1-FDE6-B401-81475E6DD7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ADF826B-4EC1-4236-8E2C-876B1C90BD9A}" type="slidenum">
              <a:rPr lang="en-US" altLang="en-US" sz="1400" smtClean="0"/>
              <a:pPr>
                <a:spcBef>
                  <a:spcPct val="0"/>
                </a:spcBef>
                <a:buFontTx/>
                <a:buNone/>
              </a:pPr>
              <a:t>39</a:t>
            </a:fld>
            <a:endParaRPr lang="en-US" altLang="en-US" sz="1400"/>
          </a:p>
        </p:txBody>
      </p:sp>
      <p:graphicFrame>
        <p:nvGraphicFramePr>
          <p:cNvPr id="4" name="Table 3">
            <a:extLst>
              <a:ext uri="{FF2B5EF4-FFF2-40B4-BE49-F238E27FC236}">
                <a16:creationId xmlns:a16="http://schemas.microsoft.com/office/drawing/2014/main" id="{59E23D3A-40F7-75FC-40C7-2B45A4362B4E}"/>
              </a:ext>
            </a:extLst>
          </p:cNvPr>
          <p:cNvGraphicFramePr>
            <a:graphicFrameLocks noGrp="1"/>
          </p:cNvGraphicFramePr>
          <p:nvPr>
            <p:extLst>
              <p:ext uri="{D42A27DB-BD31-4B8C-83A1-F6EECF244321}">
                <p14:modId xmlns:p14="http://schemas.microsoft.com/office/powerpoint/2010/main" val="2069301783"/>
              </p:ext>
            </p:extLst>
          </p:nvPr>
        </p:nvGraphicFramePr>
        <p:xfrm>
          <a:off x="1676400" y="1553052"/>
          <a:ext cx="7086600" cy="2471739"/>
        </p:xfrm>
        <a:graphic>
          <a:graphicData uri="http://schemas.openxmlformats.org/drawingml/2006/table">
            <a:tbl>
              <a:tblPr firstRow="1" firstCol="1" bandRow="1">
                <a:tableStyleId>{912C8C85-51F0-491E-9774-3900AFEF0FD7}</a:tableStyleId>
              </a:tblPr>
              <a:tblGrid>
                <a:gridCol w="3931352">
                  <a:extLst>
                    <a:ext uri="{9D8B030D-6E8A-4147-A177-3AD203B41FA5}">
                      <a16:colId xmlns:a16="http://schemas.microsoft.com/office/drawing/2014/main" val="20000"/>
                    </a:ext>
                  </a:extLst>
                </a:gridCol>
                <a:gridCol w="3155248">
                  <a:extLst>
                    <a:ext uri="{9D8B030D-6E8A-4147-A177-3AD203B41FA5}">
                      <a16:colId xmlns:a16="http://schemas.microsoft.com/office/drawing/2014/main" val="20001"/>
                    </a:ext>
                  </a:extLst>
                </a:gridCol>
              </a:tblGrid>
              <a:tr h="385691">
                <a:tc>
                  <a:txBody>
                    <a:bodyPr/>
                    <a:lstStyle/>
                    <a:p>
                      <a:pPr algn="just">
                        <a:lnSpc>
                          <a:spcPct val="107000"/>
                        </a:lnSpc>
                        <a:spcAft>
                          <a:spcPts val="800"/>
                        </a:spcAft>
                      </a:pPr>
                      <a:r>
                        <a:rPr lang="en-US" sz="1400" kern="1200" dirty="0" err="1">
                          <a:solidFill>
                            <a:schemeClr val="tx1"/>
                          </a:solidFill>
                          <a:effectLst/>
                        </a:rPr>
                        <a:t>GivenData</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just">
                        <a:lnSpc>
                          <a:spcPct val="107000"/>
                        </a:lnSpc>
                        <a:spcAft>
                          <a:spcPts val="800"/>
                        </a:spcAft>
                      </a:pPr>
                      <a:r>
                        <a:rPr lang="en-US" sz="1400" kern="1200" dirty="0">
                          <a:solidFill>
                            <a:schemeClr val="tx1"/>
                          </a:solidFill>
                          <a:effectLst/>
                        </a:rPr>
                        <a:t>Required Results</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441389">
                <a:tc>
                  <a:txBody>
                    <a:bodyPr/>
                    <a:lstStyle/>
                    <a:p>
                      <a:pPr>
                        <a:lnSpc>
                          <a:spcPct val="106000"/>
                        </a:lnSpc>
                      </a:pPr>
                      <a:r>
                        <a:rPr lang="en-MY" sz="1400" b="0" dirty="0">
                          <a:solidFill>
                            <a:schemeClr val="tx1"/>
                          </a:solidFill>
                          <a:effectLst/>
                        </a:rPr>
                        <a:t>5 marks</a:t>
                      </a:r>
                    </a:p>
                    <a:p>
                      <a:pPr>
                        <a:lnSpc>
                          <a:spcPct val="106000"/>
                        </a:lnSpc>
                        <a:spcAft>
                          <a:spcPts val="800"/>
                        </a:spcAft>
                      </a:pPr>
                      <a:r>
                        <a:rPr lang="en-MY" sz="1400" b="0" kern="1200" dirty="0">
                          <a:solidFill>
                            <a:schemeClr val="tx1"/>
                          </a:solidFill>
                          <a:effectLst/>
                        </a:rPr>
                        <a:t> </a:t>
                      </a:r>
                      <a:endParaRPr lang="en-MY" sz="1400" b="0" dirty="0">
                        <a:solidFill>
                          <a:schemeClr val="tx1"/>
                        </a:solidFill>
                        <a:effectLst/>
                        <a:latin typeface="Calibri" panose="020F0502020204030204" pitchFamily="34"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lnSpc>
                          <a:spcPct val="107000"/>
                        </a:lnSpc>
                        <a:spcAft>
                          <a:spcPts val="800"/>
                        </a:spcAft>
                      </a:pPr>
                      <a:r>
                        <a:rPr lang="en-MY" sz="1400" dirty="0" err="1">
                          <a:solidFill>
                            <a:schemeClr val="tx1"/>
                          </a:solidFill>
                          <a:effectLst/>
                        </a:rPr>
                        <a:t>averageMark</a:t>
                      </a:r>
                      <a:endParaRPr lang="en-MY" sz="1400" dirty="0">
                        <a:solidFill>
                          <a:schemeClr val="tx1"/>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r h="454674">
                <a:tc>
                  <a:txBody>
                    <a:bodyPr/>
                    <a:lstStyle/>
                    <a:p>
                      <a:pPr algn="just">
                        <a:lnSpc>
                          <a:spcPct val="107000"/>
                        </a:lnSpc>
                        <a:spcAft>
                          <a:spcPts val="800"/>
                        </a:spcAft>
                      </a:pPr>
                      <a:r>
                        <a:rPr lang="en-US" sz="1400" kern="1200" dirty="0">
                          <a:solidFill>
                            <a:schemeClr val="tx1"/>
                          </a:solidFill>
                          <a:effectLst/>
                        </a:rPr>
                        <a:t>Processing Required</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just">
                        <a:lnSpc>
                          <a:spcPct val="107000"/>
                        </a:lnSpc>
                        <a:spcAft>
                          <a:spcPts val="800"/>
                        </a:spcAft>
                      </a:pPr>
                      <a:r>
                        <a:rPr lang="en-US" sz="1400" b="1" kern="1200" dirty="0">
                          <a:solidFill>
                            <a:schemeClr val="tx1"/>
                          </a:solidFill>
                          <a:effectLst/>
                        </a:rPr>
                        <a:t>Solution Alternatives</a:t>
                      </a:r>
                      <a:endParaRPr lang="en-MY" sz="14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2"/>
                  </a:ext>
                </a:extLst>
              </a:tr>
              <a:tr h="1189985">
                <a:tc>
                  <a:txBody>
                    <a:bodyPr/>
                    <a:lstStyle/>
                    <a:p>
                      <a:pPr>
                        <a:lnSpc>
                          <a:spcPct val="106000"/>
                        </a:lnSpc>
                        <a:spcAft>
                          <a:spcPts val="800"/>
                        </a:spcAft>
                      </a:pPr>
                      <a:r>
                        <a:rPr lang="en-MY" sz="1400" b="0" kern="1200" dirty="0">
                          <a:solidFill>
                            <a:schemeClr val="tx1"/>
                          </a:solidFill>
                          <a:effectLst/>
                        </a:rPr>
                        <a:t>Use while loop to input 5 marks and calculate </a:t>
                      </a:r>
                      <a:r>
                        <a:rPr lang="en-MY" sz="1400" b="0" kern="1200" dirty="0" err="1">
                          <a:solidFill>
                            <a:schemeClr val="tx1"/>
                          </a:solidFill>
                          <a:effectLst/>
                        </a:rPr>
                        <a:t>totalMark</a:t>
                      </a:r>
                      <a:endParaRPr lang="en-MY" sz="1400" b="0" dirty="0">
                        <a:solidFill>
                          <a:schemeClr val="tx1"/>
                        </a:solidFill>
                        <a:effectLst/>
                      </a:endParaRPr>
                    </a:p>
                    <a:p>
                      <a:pPr algn="just">
                        <a:lnSpc>
                          <a:spcPct val="107000"/>
                        </a:lnSpc>
                        <a:spcAft>
                          <a:spcPts val="800"/>
                        </a:spcAft>
                      </a:pPr>
                      <a:r>
                        <a:rPr lang="en-MY" sz="1400" b="0" dirty="0">
                          <a:solidFill>
                            <a:schemeClr val="tx1"/>
                          </a:solidFill>
                          <a:effectLst/>
                        </a:rPr>
                        <a:t>Calculate </a:t>
                      </a:r>
                      <a:r>
                        <a:rPr lang="en-MY" sz="1400" b="0" dirty="0" err="1">
                          <a:solidFill>
                            <a:schemeClr val="tx1"/>
                          </a:solidFill>
                          <a:effectLst/>
                        </a:rPr>
                        <a:t>totalMark</a:t>
                      </a:r>
                      <a:endParaRPr lang="en-MY" sz="1400" b="0" dirty="0">
                        <a:solidFill>
                          <a:schemeClr val="tx1"/>
                        </a:solidFill>
                        <a:effectLst/>
                      </a:endParaRPr>
                    </a:p>
                    <a:p>
                      <a:pPr algn="just">
                        <a:lnSpc>
                          <a:spcPct val="107000"/>
                        </a:lnSpc>
                        <a:spcAft>
                          <a:spcPts val="800"/>
                        </a:spcAft>
                      </a:pPr>
                      <a:r>
                        <a:rPr lang="en-MY" sz="1400" b="0" dirty="0">
                          <a:solidFill>
                            <a:schemeClr val="tx1"/>
                          </a:solidFill>
                          <a:effectLst/>
                        </a:rPr>
                        <a:t>Calculate </a:t>
                      </a:r>
                      <a:r>
                        <a:rPr lang="en-MY" sz="1400" b="0" dirty="0" err="1">
                          <a:solidFill>
                            <a:schemeClr val="tx1"/>
                          </a:solidFill>
                          <a:effectLst/>
                        </a:rPr>
                        <a:t>averageMark</a:t>
                      </a:r>
                      <a:endParaRPr lang="en-MY" sz="1400" b="0" dirty="0">
                        <a:solidFill>
                          <a:schemeClr val="tx1"/>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MY" sz="1400" kern="1200" dirty="0">
                          <a:solidFill>
                            <a:schemeClr val="tx1"/>
                          </a:solidFill>
                          <a:effectLst/>
                          <a:latin typeface="+mn-lt"/>
                          <a:ea typeface="+mn-ea"/>
                          <a:cs typeface="+mn-cs"/>
                        </a:rPr>
                        <a:t>Define the mark</a:t>
                      </a:r>
                      <a:br>
                        <a:rPr lang="en-MY" sz="1400" kern="1200" dirty="0">
                          <a:solidFill>
                            <a:schemeClr val="tx1"/>
                          </a:solidFill>
                          <a:effectLst/>
                          <a:latin typeface="+mn-lt"/>
                          <a:ea typeface="+mn-ea"/>
                          <a:cs typeface="+mn-cs"/>
                        </a:rPr>
                      </a:br>
                      <a:r>
                        <a:rPr lang="en-MY" sz="1400" kern="1200" dirty="0">
                          <a:solidFill>
                            <a:schemeClr val="tx1"/>
                          </a:solidFill>
                          <a:effectLst/>
                          <a:latin typeface="+mn-lt"/>
                          <a:ea typeface="+mn-ea"/>
                          <a:cs typeface="+mn-cs"/>
                        </a:rPr>
                        <a:t>as input values. </a:t>
                      </a:r>
                      <a:endParaRPr lang="en-MY" sz="1400" dirty="0"/>
                    </a:p>
                    <a:p>
                      <a:pPr algn="just">
                        <a:lnSpc>
                          <a:spcPct val="107000"/>
                        </a:lnSpc>
                        <a:spcAft>
                          <a:spcPts val="800"/>
                        </a:spcAft>
                      </a:pPr>
                      <a:r>
                        <a:rPr lang="en-US" sz="1400" dirty="0">
                          <a:solidFill>
                            <a:schemeClr val="tx1"/>
                          </a:solidFill>
                          <a:effectLst/>
                        </a:rPr>
                        <a:t> </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36884" name="TextBox 5">
            <a:extLst>
              <a:ext uri="{FF2B5EF4-FFF2-40B4-BE49-F238E27FC236}">
                <a16:creationId xmlns:a16="http://schemas.microsoft.com/office/drawing/2014/main" id="{B1C1761D-48DA-2A8C-9971-CE4937431AD0}"/>
              </a:ext>
            </a:extLst>
          </p:cNvPr>
          <p:cNvSpPr txBox="1">
            <a:spLocks noChangeArrowheads="1"/>
          </p:cNvSpPr>
          <p:nvPr/>
        </p:nvSpPr>
        <p:spPr bwMode="auto">
          <a:xfrm>
            <a:off x="609600" y="1447800"/>
            <a:ext cx="930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Char char="§"/>
            </a:pPr>
            <a:r>
              <a:rPr lang="en-US" altLang="en-US" sz="1800"/>
              <a:t>PAC</a:t>
            </a:r>
          </a:p>
        </p:txBody>
      </p:sp>
      <p:sp>
        <p:nvSpPr>
          <p:cNvPr id="36885" name="TextBox 21">
            <a:extLst>
              <a:ext uri="{FF2B5EF4-FFF2-40B4-BE49-F238E27FC236}">
                <a16:creationId xmlns:a16="http://schemas.microsoft.com/office/drawing/2014/main" id="{8AC21578-A3F4-C353-C7B5-01EDB6FC74E5}"/>
              </a:ext>
            </a:extLst>
          </p:cNvPr>
          <p:cNvSpPr txBox="1">
            <a:spLocks noChangeArrowheads="1"/>
          </p:cNvSpPr>
          <p:nvPr/>
        </p:nvSpPr>
        <p:spPr bwMode="auto">
          <a:xfrm>
            <a:off x="669925" y="4475163"/>
            <a:ext cx="86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85750" indent="-28575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 typeface="Wingdings" panose="05000000000000000000" pitchFamily="2" charset="2"/>
              <a:buChar char="§"/>
            </a:pPr>
            <a:r>
              <a:rPr lang="en-US" altLang="en-US" sz="1800"/>
              <a:t>IPO</a:t>
            </a:r>
          </a:p>
        </p:txBody>
      </p:sp>
      <p:graphicFrame>
        <p:nvGraphicFramePr>
          <p:cNvPr id="23" name="Table 22">
            <a:extLst>
              <a:ext uri="{FF2B5EF4-FFF2-40B4-BE49-F238E27FC236}">
                <a16:creationId xmlns:a16="http://schemas.microsoft.com/office/drawing/2014/main" id="{BFC51D9D-07ED-2EBC-69CA-2F627F4832F8}"/>
              </a:ext>
            </a:extLst>
          </p:cNvPr>
          <p:cNvGraphicFramePr>
            <a:graphicFrameLocks noGrp="1"/>
          </p:cNvGraphicFramePr>
          <p:nvPr>
            <p:extLst>
              <p:ext uri="{D42A27DB-BD31-4B8C-83A1-F6EECF244321}">
                <p14:modId xmlns:p14="http://schemas.microsoft.com/office/powerpoint/2010/main" val="2393146995"/>
              </p:ext>
            </p:extLst>
          </p:nvPr>
        </p:nvGraphicFramePr>
        <p:xfrm>
          <a:off x="1543685" y="4367215"/>
          <a:ext cx="7086601" cy="2279650"/>
        </p:xfrm>
        <a:graphic>
          <a:graphicData uri="http://schemas.openxmlformats.org/drawingml/2006/table">
            <a:tbl>
              <a:tblPr firstRow="1" firstCol="1" bandRow="1">
                <a:tableStyleId>{912C8C85-51F0-491E-9774-3900AFEF0FD7}</a:tableStyleId>
              </a:tblPr>
              <a:tblGrid>
                <a:gridCol w="1177162">
                  <a:extLst>
                    <a:ext uri="{9D8B030D-6E8A-4147-A177-3AD203B41FA5}">
                      <a16:colId xmlns:a16="http://schemas.microsoft.com/office/drawing/2014/main" val="20000"/>
                    </a:ext>
                  </a:extLst>
                </a:gridCol>
                <a:gridCol w="2540462">
                  <a:extLst>
                    <a:ext uri="{9D8B030D-6E8A-4147-A177-3AD203B41FA5}">
                      <a16:colId xmlns:a16="http://schemas.microsoft.com/office/drawing/2014/main" val="20001"/>
                    </a:ext>
                  </a:extLst>
                </a:gridCol>
                <a:gridCol w="1399164">
                  <a:extLst>
                    <a:ext uri="{9D8B030D-6E8A-4147-A177-3AD203B41FA5}">
                      <a16:colId xmlns:a16="http://schemas.microsoft.com/office/drawing/2014/main" val="20002"/>
                    </a:ext>
                  </a:extLst>
                </a:gridCol>
                <a:gridCol w="1969813">
                  <a:extLst>
                    <a:ext uri="{9D8B030D-6E8A-4147-A177-3AD203B41FA5}">
                      <a16:colId xmlns:a16="http://schemas.microsoft.com/office/drawing/2014/main" val="20003"/>
                    </a:ext>
                  </a:extLst>
                </a:gridCol>
              </a:tblGrid>
              <a:tr h="360501">
                <a:tc>
                  <a:txBody>
                    <a:bodyPr/>
                    <a:lstStyle/>
                    <a:p>
                      <a:pPr algn="just">
                        <a:lnSpc>
                          <a:spcPct val="107000"/>
                        </a:lnSpc>
                        <a:spcAft>
                          <a:spcPts val="800"/>
                        </a:spcAft>
                      </a:pPr>
                      <a:r>
                        <a:rPr lang="en-US" sz="14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Input</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just">
                        <a:lnSpc>
                          <a:spcPct val="107000"/>
                        </a:lnSpc>
                        <a:spcAft>
                          <a:spcPts val="800"/>
                        </a:spcAft>
                      </a:pPr>
                      <a:r>
                        <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Processing</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just">
                        <a:lnSpc>
                          <a:spcPct val="107000"/>
                        </a:lnSpc>
                        <a:spcAft>
                          <a:spcPts val="800"/>
                        </a:spcAft>
                      </a:pPr>
                      <a:r>
                        <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Module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tc>
                  <a:txBody>
                    <a:bodyPr/>
                    <a:lstStyle/>
                    <a:p>
                      <a:pPr algn="just">
                        <a:lnSpc>
                          <a:spcPct val="107000"/>
                        </a:lnSpc>
                        <a:spcAft>
                          <a:spcPts val="800"/>
                        </a:spcAft>
                      </a:pPr>
                      <a:r>
                        <a:rPr lang="en-US" sz="1400" kern="1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Output</a:t>
                      </a:r>
                      <a:endParaRPr lang="en-MY" sz="1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90000"/>
                      </a:schemeClr>
                    </a:solidFill>
                  </a:tcPr>
                </a:tc>
                <a:extLst>
                  <a:ext uri="{0D108BD9-81ED-4DB2-BD59-A6C34878D82A}">
                    <a16:rowId xmlns:a16="http://schemas.microsoft.com/office/drawing/2014/main" val="10000"/>
                  </a:ext>
                </a:extLst>
              </a:tr>
              <a:tr h="1919149">
                <a:tc>
                  <a:txBody>
                    <a:bodyPr/>
                    <a:lstStyle/>
                    <a:p>
                      <a:pPr>
                        <a:lnSpc>
                          <a:spcPct val="106000"/>
                        </a:lnSpc>
                      </a:pPr>
                      <a:r>
                        <a:rPr lang="en-MY" sz="1400" b="0" dirty="0">
                          <a:solidFill>
                            <a:schemeClr val="tx1"/>
                          </a:solidFill>
                          <a:effectLst/>
                        </a:rPr>
                        <a:t>5 marks</a:t>
                      </a:r>
                    </a:p>
                    <a:p>
                      <a:pPr>
                        <a:lnSpc>
                          <a:spcPct val="106000"/>
                        </a:lnSpc>
                        <a:spcAft>
                          <a:spcPts val="800"/>
                        </a:spcAft>
                      </a:pPr>
                      <a:r>
                        <a:rPr lang="en-MY" sz="1400" b="0" kern="1200" dirty="0">
                          <a:solidFill>
                            <a:schemeClr val="tx1"/>
                          </a:solidFill>
                          <a:effectLst/>
                        </a:rPr>
                        <a:t> </a:t>
                      </a:r>
                      <a:endParaRPr lang="en-MY" sz="1400" b="0" dirty="0">
                        <a:solidFill>
                          <a:schemeClr val="tx1"/>
                        </a:solidFill>
                        <a:effectLst/>
                        <a:latin typeface="Calibri" panose="020F0502020204030204" pitchFamily="34" charset="0"/>
                        <a:ea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marL="285750" indent="-285750">
                        <a:buFont typeface="Arial" panose="020B0604020202020204" pitchFamily="34" charset="0"/>
                        <a:buChar char="•"/>
                      </a:pPr>
                      <a:r>
                        <a:rPr lang="en-MY" sz="1400" kern="1200" dirty="0">
                          <a:solidFill>
                            <a:schemeClr val="tx1"/>
                          </a:solidFill>
                          <a:effectLst/>
                          <a:latin typeface="+mn-lt"/>
                          <a:ea typeface="+mn-ea"/>
                          <a:cs typeface="+mn-cs"/>
                        </a:rPr>
                        <a:t>Repeat 5 times: </a:t>
                      </a:r>
                    </a:p>
                    <a:p>
                      <a:pPr marL="742950" lvl="1" indent="-285750">
                        <a:buFont typeface="Arial" panose="020B0604020202020204" pitchFamily="34" charset="0"/>
                        <a:buChar char="•"/>
                      </a:pPr>
                      <a:r>
                        <a:rPr lang="en-MY" sz="1400" kern="1200" dirty="0">
                          <a:solidFill>
                            <a:schemeClr val="tx1"/>
                          </a:solidFill>
                          <a:effectLst/>
                          <a:latin typeface="+mn-lt"/>
                          <a:ea typeface="+mn-ea"/>
                          <a:cs typeface="+mn-cs"/>
                        </a:rPr>
                        <a:t>Read mark </a:t>
                      </a:r>
                    </a:p>
                    <a:p>
                      <a:pPr marL="742950" lvl="1" indent="-285750">
                        <a:buFont typeface="Arial" panose="020B0604020202020204" pitchFamily="34" charset="0"/>
                        <a:buChar char="•"/>
                      </a:pPr>
                      <a:r>
                        <a:rPr lang="en-MY" sz="1400" kern="1200" dirty="0">
                          <a:solidFill>
                            <a:schemeClr val="tx1"/>
                          </a:solidFill>
                          <a:effectLst/>
                          <a:latin typeface="+mn-lt"/>
                          <a:ea typeface="+mn-ea"/>
                          <a:cs typeface="+mn-cs"/>
                        </a:rPr>
                        <a:t>Calculate </a:t>
                      </a:r>
                      <a:r>
                        <a:rPr lang="en-MY" sz="1400" kern="1200" dirty="0" err="1">
                          <a:solidFill>
                            <a:schemeClr val="tx1"/>
                          </a:solidFill>
                          <a:effectLst/>
                          <a:latin typeface="+mn-lt"/>
                          <a:ea typeface="+mn-ea"/>
                          <a:cs typeface="+mn-cs"/>
                        </a:rPr>
                        <a:t>totalMark</a:t>
                      </a:r>
                      <a:r>
                        <a:rPr lang="en-MY" sz="1400" kern="1200" dirty="0">
                          <a:solidFill>
                            <a:schemeClr val="tx1"/>
                          </a:solidFill>
                          <a:effectLst/>
                          <a:latin typeface="+mn-lt"/>
                          <a:ea typeface="+mn-ea"/>
                          <a:cs typeface="+mn-cs"/>
                        </a:rPr>
                        <a:t> = </a:t>
                      </a:r>
                      <a:r>
                        <a:rPr lang="en-MY" sz="1400" kern="1200" dirty="0" err="1">
                          <a:solidFill>
                            <a:schemeClr val="tx1"/>
                          </a:solidFill>
                          <a:effectLst/>
                          <a:latin typeface="+mn-lt"/>
                          <a:ea typeface="+mn-ea"/>
                          <a:cs typeface="+mn-cs"/>
                        </a:rPr>
                        <a:t>totalMark+mark</a:t>
                      </a:r>
                      <a:endParaRPr lang="en-MY" sz="1400" kern="1200" dirty="0">
                        <a:solidFill>
                          <a:schemeClr val="tx1"/>
                        </a:solidFill>
                        <a:effectLst/>
                        <a:latin typeface="+mn-lt"/>
                        <a:ea typeface="+mn-ea"/>
                        <a:cs typeface="+mn-cs"/>
                      </a:endParaRPr>
                    </a:p>
                    <a:p>
                      <a:pPr marL="285750" lvl="0" indent="-285750">
                        <a:buFont typeface="Arial" panose="020B0604020202020204" pitchFamily="34" charset="0"/>
                        <a:buChar char="•"/>
                      </a:pPr>
                      <a:r>
                        <a:rPr lang="en-MY" sz="1400" kern="1200" dirty="0">
                          <a:solidFill>
                            <a:schemeClr val="tx1"/>
                          </a:solidFill>
                          <a:effectLst/>
                          <a:latin typeface="+mn-lt"/>
                          <a:ea typeface="+mn-ea"/>
                          <a:cs typeface="+mn-cs"/>
                        </a:rPr>
                        <a:t>End repeat</a:t>
                      </a:r>
                    </a:p>
                    <a:p>
                      <a:pPr marL="285750" indent="-285750">
                        <a:buFont typeface="Arial" panose="020B0604020202020204" pitchFamily="34" charset="0"/>
                        <a:buChar char="•"/>
                      </a:pPr>
                      <a:r>
                        <a:rPr lang="en-MY" sz="1400" kern="1200" dirty="0">
                          <a:solidFill>
                            <a:schemeClr val="tx1"/>
                          </a:solidFill>
                          <a:effectLst/>
                          <a:latin typeface="+mn-lt"/>
                          <a:ea typeface="+mn-ea"/>
                          <a:cs typeface="+mn-cs"/>
                        </a:rPr>
                        <a:t>Calculate </a:t>
                      </a:r>
                      <a:r>
                        <a:rPr lang="en-MY" sz="1400" kern="1200" dirty="0" err="1">
                          <a:solidFill>
                            <a:schemeClr val="tx1"/>
                          </a:solidFill>
                          <a:effectLst/>
                          <a:latin typeface="+mn-lt"/>
                          <a:ea typeface="+mn-ea"/>
                          <a:cs typeface="+mn-cs"/>
                        </a:rPr>
                        <a:t>averageMark</a:t>
                      </a:r>
                      <a:r>
                        <a:rPr lang="en-MY" sz="1400" kern="1200" dirty="0">
                          <a:solidFill>
                            <a:schemeClr val="tx1"/>
                          </a:solidFill>
                          <a:effectLst/>
                          <a:latin typeface="+mn-lt"/>
                          <a:ea typeface="+mn-ea"/>
                          <a:cs typeface="+mn-cs"/>
                        </a:rPr>
                        <a:t> = </a:t>
                      </a:r>
                      <a:r>
                        <a:rPr lang="en-MY" sz="1400" kern="1200" dirty="0" err="1">
                          <a:solidFill>
                            <a:schemeClr val="tx1"/>
                          </a:solidFill>
                          <a:effectLst/>
                          <a:latin typeface="+mn-lt"/>
                          <a:ea typeface="+mn-ea"/>
                          <a:cs typeface="+mn-cs"/>
                        </a:rPr>
                        <a:t>totalMark</a:t>
                      </a:r>
                      <a:r>
                        <a:rPr lang="en-MY" sz="1400" kern="1200" dirty="0">
                          <a:solidFill>
                            <a:schemeClr val="tx1"/>
                          </a:solidFill>
                          <a:effectLst/>
                          <a:latin typeface="+mn-lt"/>
                          <a:ea typeface="+mn-ea"/>
                          <a:cs typeface="+mn-cs"/>
                        </a:rPr>
                        <a:t>/5</a:t>
                      </a:r>
                    </a:p>
                    <a:p>
                      <a:pPr marL="285750" indent="-285750">
                        <a:buFont typeface="Arial" panose="020B0604020202020204" pitchFamily="34" charset="0"/>
                        <a:buChar char="•"/>
                      </a:pPr>
                      <a:r>
                        <a:rPr lang="en-MY" sz="1400" kern="1200" dirty="0">
                          <a:solidFill>
                            <a:schemeClr val="tx1"/>
                          </a:solidFill>
                          <a:effectLst/>
                          <a:latin typeface="+mn-lt"/>
                          <a:ea typeface="+mn-ea"/>
                          <a:cs typeface="+mn-cs"/>
                        </a:rPr>
                        <a:t>Display </a:t>
                      </a:r>
                      <a:r>
                        <a:rPr lang="en-MY" sz="1400" kern="1200" dirty="0" err="1">
                          <a:solidFill>
                            <a:schemeClr val="tx1"/>
                          </a:solidFill>
                          <a:effectLst/>
                          <a:latin typeface="+mn-lt"/>
                          <a:ea typeface="+mn-ea"/>
                          <a:cs typeface="+mn-cs"/>
                        </a:rPr>
                        <a:t>averageMark</a:t>
                      </a:r>
                      <a:endParaRPr lang="en-MY" sz="14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lnSpc>
                          <a:spcPct val="107000"/>
                        </a:lnSpc>
                        <a:spcAft>
                          <a:spcPts val="800"/>
                        </a:spcAft>
                      </a:pPr>
                      <a:endParaRPr lang="en-MY" sz="1400" dirty="0">
                        <a:solidFill>
                          <a:schemeClr val="tx1"/>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just">
                        <a:lnSpc>
                          <a:spcPct val="107000"/>
                        </a:lnSpc>
                        <a:spcAft>
                          <a:spcPts val="800"/>
                        </a:spcAft>
                      </a:pPr>
                      <a:r>
                        <a:rPr lang="en-MY" sz="1400" dirty="0" err="1">
                          <a:solidFill>
                            <a:schemeClr val="tx1"/>
                          </a:solidFill>
                          <a:effectLst/>
                        </a:rPr>
                        <a:t>averageMark</a:t>
                      </a:r>
                      <a:endParaRPr lang="en-MY" sz="1400" dirty="0">
                        <a:solidFill>
                          <a:schemeClr val="tx1"/>
                        </a:solidFill>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517"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05" name="Title 1">
            <a:extLst>
              <a:ext uri="{FF2B5EF4-FFF2-40B4-BE49-F238E27FC236}">
                <a16:creationId xmlns:a16="http://schemas.microsoft.com/office/drawing/2014/main" id="{61BC5FBC-D4FB-EC4F-9414-648EF212A642}"/>
              </a:ext>
            </a:extLst>
          </p:cNvPr>
          <p:cNvSpPr>
            <a:spLocks noGrp="1" noChangeArrowheads="1"/>
          </p:cNvSpPr>
          <p:nvPr>
            <p:ph type="title"/>
          </p:nvPr>
        </p:nvSpPr>
        <p:spPr>
          <a:xfrm>
            <a:off x="571350" y="762001"/>
            <a:ext cx="4000647" cy="1708242"/>
          </a:xfrm>
        </p:spPr>
        <p:txBody>
          <a:bodyPr anchor="ctr">
            <a:normAutofit/>
          </a:bodyPr>
          <a:lstStyle/>
          <a:p>
            <a:br>
              <a:rPr lang="en-MY" altLang="en-US" sz="3500"/>
            </a:br>
            <a:r>
              <a:rPr lang="en-MY" altLang="en-US" sz="3500"/>
              <a:t>Motivation </a:t>
            </a:r>
            <a:br>
              <a:rPr lang="en-MY" altLang="en-US" sz="3500"/>
            </a:br>
            <a:endParaRPr lang="en-US" altLang="en-US" sz="3500"/>
          </a:p>
        </p:txBody>
      </p:sp>
      <p:sp>
        <p:nvSpPr>
          <p:cNvPr id="3" name="Content Placeholder 2">
            <a:extLst>
              <a:ext uri="{FF2B5EF4-FFF2-40B4-BE49-F238E27FC236}">
                <a16:creationId xmlns:a16="http://schemas.microsoft.com/office/drawing/2014/main" id="{FFBDBE00-830A-9596-0248-2C901C62AD6C}"/>
              </a:ext>
            </a:extLst>
          </p:cNvPr>
          <p:cNvSpPr>
            <a:spLocks noGrp="1"/>
          </p:cNvSpPr>
          <p:nvPr>
            <p:ph idx="1"/>
          </p:nvPr>
        </p:nvSpPr>
        <p:spPr>
          <a:xfrm>
            <a:off x="571350" y="2470244"/>
            <a:ext cx="4000647" cy="3769835"/>
          </a:xfrm>
        </p:spPr>
        <p:txBody>
          <a:bodyPr anchor="ctr">
            <a:normAutofit/>
          </a:bodyPr>
          <a:lstStyle/>
          <a:p>
            <a:pPr>
              <a:defRPr/>
            </a:pPr>
            <a:r>
              <a:rPr lang="en-MY" sz="1700"/>
              <a:t>How to input name for 50 students?</a:t>
            </a:r>
          </a:p>
          <a:p>
            <a:pPr>
              <a:defRPr/>
            </a:pPr>
            <a:r>
              <a:rPr lang="en-MY" sz="1700"/>
              <a:t>How to calculate total marks for 50 students? </a:t>
            </a:r>
          </a:p>
          <a:p>
            <a:pPr>
              <a:defRPr/>
            </a:pPr>
            <a:r>
              <a:rPr lang="en-MY" sz="1700"/>
              <a:t>How to calculate total marks for more than one students? </a:t>
            </a:r>
          </a:p>
          <a:p>
            <a:pPr>
              <a:defRPr/>
            </a:pPr>
            <a:r>
              <a:rPr lang="en-MY" sz="1700"/>
              <a:t>... </a:t>
            </a:r>
          </a:p>
          <a:p>
            <a:pPr>
              <a:defRPr/>
            </a:pPr>
            <a:r>
              <a:rPr lang="en-MY" sz="1700"/>
              <a:t>And in many more problems that need us to process more than once </a:t>
            </a:r>
          </a:p>
          <a:p>
            <a:pPr marL="0" indent="0">
              <a:buFontTx/>
              <a:buNone/>
              <a:defRPr/>
            </a:pPr>
            <a:endParaRPr lang="en-MY" sz="1700"/>
          </a:p>
          <a:p>
            <a:pPr marL="0" indent="0">
              <a:buFontTx/>
              <a:buNone/>
              <a:defRPr/>
            </a:pPr>
            <a:r>
              <a:rPr lang="en-MY" sz="1700"/>
              <a:t>how do we solve these problems? </a:t>
            </a:r>
          </a:p>
          <a:p>
            <a:pPr marL="0" indent="0">
              <a:buFontTx/>
              <a:buNone/>
              <a:defRPr/>
            </a:pPr>
            <a:endParaRPr lang="en-US" sz="1700"/>
          </a:p>
        </p:txBody>
      </p:sp>
      <p:pic>
        <p:nvPicPr>
          <p:cNvPr id="21518" name="Picture 21517" descr="Toy plastic numbers">
            <a:extLst>
              <a:ext uri="{FF2B5EF4-FFF2-40B4-BE49-F238E27FC236}">
                <a16:creationId xmlns:a16="http://schemas.microsoft.com/office/drawing/2014/main" id="{FFD86061-7799-B5CD-9ECC-AA85ED55EABD}"/>
              </a:ext>
            </a:extLst>
          </p:cNvPr>
          <p:cNvPicPr>
            <a:picLocks noChangeAspect="1"/>
          </p:cNvPicPr>
          <p:nvPr/>
        </p:nvPicPr>
        <p:blipFill rotWithShape="1">
          <a:blip r:embed="rId2"/>
          <a:srcRect l="27482" r="33641" b="-1"/>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
        <p:nvSpPr>
          <p:cNvPr id="21507" name="Slide Number Placeholder 3">
            <a:extLst>
              <a:ext uri="{FF2B5EF4-FFF2-40B4-BE49-F238E27FC236}">
                <a16:creationId xmlns:a16="http://schemas.microsoft.com/office/drawing/2014/main" id="{9DA23786-9264-7183-C330-07D0FF4C53C6}"/>
              </a:ext>
            </a:extLst>
          </p:cNvPr>
          <p:cNvSpPr>
            <a:spLocks noGrp="1" noChangeArrowheads="1"/>
          </p:cNvSpPr>
          <p:nvPr>
            <p:ph type="sldNum" sz="quarter" idx="12"/>
          </p:nvPr>
        </p:nvSpPr>
        <p:spPr>
          <a:xfrm>
            <a:off x="7625901" y="6356350"/>
            <a:ext cx="1326319"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D1142D83-BFD7-4504-8AAA-54C3FA23A179}" type="slidenum">
              <a:rPr lang="en-US" altLang="en-US" sz="1800">
                <a:solidFill>
                  <a:srgbClr val="FFFFFF"/>
                </a:solidFill>
              </a:rPr>
              <a:pPr>
                <a:lnSpc>
                  <a:spcPct val="90000"/>
                </a:lnSpc>
                <a:spcBef>
                  <a:spcPct val="0"/>
                </a:spcBef>
                <a:spcAft>
                  <a:spcPts val="600"/>
                </a:spcAft>
                <a:buFontTx/>
                <a:buNone/>
              </a:pPr>
              <a:t>4</a:t>
            </a:fld>
            <a:endParaRPr lang="en-US" altLang="en-US" sz="1800">
              <a:solidFill>
                <a:srgbClr val="FFFFFF"/>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796E2722-6985-73CC-02A8-8F7B0EA21466}"/>
              </a:ext>
            </a:extLst>
          </p:cNvPr>
          <p:cNvSpPr>
            <a:spLocks noGrp="1" noChangeArrowheads="1"/>
          </p:cNvSpPr>
          <p:nvPr>
            <p:ph type="title"/>
          </p:nvPr>
        </p:nvSpPr>
        <p:spPr/>
        <p:txBody>
          <a:bodyPr/>
          <a:lstStyle/>
          <a:p>
            <a:r>
              <a:rPr lang="en-US" altLang="en-US"/>
              <a:t>Example 3: Average Mark</a:t>
            </a:r>
          </a:p>
        </p:txBody>
      </p:sp>
      <p:sp>
        <p:nvSpPr>
          <p:cNvPr id="38914" name="Content Placeholder 2">
            <a:extLst>
              <a:ext uri="{FF2B5EF4-FFF2-40B4-BE49-F238E27FC236}">
                <a16:creationId xmlns:a16="http://schemas.microsoft.com/office/drawing/2014/main" id="{5B016B06-E5DD-C291-635C-D7D9CE1B220F}"/>
              </a:ext>
            </a:extLst>
          </p:cNvPr>
          <p:cNvSpPr>
            <a:spLocks noGrp="1" noChangeArrowheads="1"/>
          </p:cNvSpPr>
          <p:nvPr>
            <p:ph idx="1"/>
          </p:nvPr>
        </p:nvSpPr>
        <p:spPr>
          <a:xfrm>
            <a:off x="457200" y="1600200"/>
            <a:ext cx="8229600" cy="4983163"/>
          </a:xfrm>
        </p:spPr>
        <p:txBody>
          <a:bodyPr/>
          <a:lstStyle/>
          <a:p>
            <a:pPr marL="0" indent="0">
              <a:buNone/>
            </a:pPr>
            <a:r>
              <a:rPr lang="en-MY" altLang="en-US" sz="2800" b="1" dirty="0"/>
              <a:t>Pseudocode: </a:t>
            </a:r>
            <a:endParaRPr lang="en-MY" altLang="en-US" sz="2800" dirty="0"/>
          </a:p>
          <a:p>
            <a:pPr marL="457200" lvl="1" indent="0">
              <a:buFontTx/>
              <a:buNone/>
            </a:pPr>
            <a:r>
              <a:rPr lang="en-MY" altLang="en-US" sz="2400" b="1" dirty="0">
                <a:latin typeface="Courier" pitchFamily="49" charset="0"/>
              </a:rPr>
              <a:t>Start </a:t>
            </a:r>
          </a:p>
          <a:p>
            <a:pPr marL="857250" lvl="2" indent="0">
              <a:buFontTx/>
              <a:buNone/>
            </a:pPr>
            <a:r>
              <a:rPr lang="en-MY" altLang="en-US" b="1" dirty="0">
                <a:latin typeface="Courier" pitchFamily="49" charset="0"/>
              </a:rPr>
              <a:t>Set </a:t>
            </a:r>
            <a:r>
              <a:rPr lang="en-MY" altLang="en-US" b="1" dirty="0" err="1">
                <a:latin typeface="Courier" pitchFamily="49" charset="0"/>
              </a:rPr>
              <a:t>totalMark</a:t>
            </a:r>
            <a:r>
              <a:rPr lang="en-MY" altLang="en-US" b="1" dirty="0">
                <a:latin typeface="Courier" pitchFamily="49" charset="0"/>
              </a:rPr>
              <a:t>= 0.0 </a:t>
            </a:r>
          </a:p>
          <a:p>
            <a:pPr marL="857250" lvl="2" indent="0">
              <a:buFontTx/>
              <a:buNone/>
            </a:pPr>
            <a:r>
              <a:rPr lang="en-MY" altLang="en-US" b="1" dirty="0">
                <a:latin typeface="Courier" pitchFamily="49" charset="0"/>
              </a:rPr>
              <a:t>Set count = 0 </a:t>
            </a:r>
          </a:p>
          <a:p>
            <a:pPr marL="857250" lvl="2" indent="0">
              <a:buFontTx/>
              <a:buNone/>
            </a:pPr>
            <a:r>
              <a:rPr lang="en-MY" altLang="en-US" b="1" dirty="0">
                <a:latin typeface="Courier" pitchFamily="49" charset="0"/>
              </a:rPr>
              <a:t>while (count &lt; 5): </a:t>
            </a:r>
          </a:p>
          <a:p>
            <a:pPr marL="1314450" lvl="3" indent="0">
              <a:buFontTx/>
              <a:buNone/>
            </a:pPr>
            <a:r>
              <a:rPr lang="en-MY" altLang="en-US" sz="2400" b="1" dirty="0">
                <a:latin typeface="Courier" pitchFamily="49" charset="0"/>
              </a:rPr>
              <a:t>Read mark</a:t>
            </a:r>
            <a:br>
              <a:rPr lang="en-MY" altLang="en-US" sz="2400" b="1" dirty="0">
                <a:latin typeface="Courier" pitchFamily="49" charset="0"/>
              </a:rPr>
            </a:br>
            <a:r>
              <a:rPr lang="en-MY" altLang="en-US" sz="2400" b="1" dirty="0" err="1">
                <a:latin typeface="Courier" pitchFamily="49" charset="0"/>
              </a:rPr>
              <a:t>totalMark</a:t>
            </a:r>
            <a:r>
              <a:rPr lang="en-MY" altLang="en-US" sz="2400" b="1" dirty="0">
                <a:latin typeface="Courier" pitchFamily="49" charset="0"/>
              </a:rPr>
              <a:t> = </a:t>
            </a:r>
            <a:r>
              <a:rPr lang="en-MY" altLang="en-US" sz="2400" b="1" dirty="0" err="1">
                <a:latin typeface="Courier" pitchFamily="49" charset="0"/>
              </a:rPr>
              <a:t>totalMark</a:t>
            </a:r>
            <a:r>
              <a:rPr lang="en-MY" altLang="en-US" sz="2400" b="1" dirty="0">
                <a:latin typeface="Courier" pitchFamily="49" charset="0"/>
              </a:rPr>
              <a:t> + mark</a:t>
            </a:r>
            <a:br>
              <a:rPr lang="en-MY" altLang="en-US" sz="2400" b="1" dirty="0">
                <a:latin typeface="Courier" pitchFamily="49" charset="0"/>
              </a:rPr>
            </a:br>
            <a:r>
              <a:rPr lang="en-MY" altLang="en-US" sz="2400" b="1" dirty="0">
                <a:latin typeface="Courier" pitchFamily="49" charset="0"/>
              </a:rPr>
              <a:t>count = count + 1 </a:t>
            </a:r>
          </a:p>
          <a:p>
            <a:pPr marL="857250" lvl="2" indent="0">
              <a:buFontTx/>
              <a:buNone/>
            </a:pPr>
            <a:r>
              <a:rPr lang="en-MY" altLang="en-US" b="1" dirty="0" err="1">
                <a:latin typeface="Courier" pitchFamily="49" charset="0"/>
              </a:rPr>
              <a:t>averageMark</a:t>
            </a:r>
            <a:r>
              <a:rPr lang="en-MY" altLang="en-US" b="1" dirty="0">
                <a:latin typeface="Courier" pitchFamily="49" charset="0"/>
              </a:rPr>
              <a:t> = </a:t>
            </a:r>
            <a:r>
              <a:rPr lang="en-MY" altLang="en-US" b="1" dirty="0" err="1">
                <a:latin typeface="Courier" pitchFamily="49" charset="0"/>
              </a:rPr>
              <a:t>totalMark</a:t>
            </a:r>
            <a:r>
              <a:rPr lang="en-MY" altLang="en-US" b="1" dirty="0">
                <a:latin typeface="Courier" pitchFamily="49" charset="0"/>
              </a:rPr>
              <a:t>/5</a:t>
            </a:r>
          </a:p>
          <a:p>
            <a:pPr marL="857250" lvl="2" indent="0">
              <a:buFontTx/>
              <a:buNone/>
            </a:pPr>
            <a:r>
              <a:rPr lang="en-MY" altLang="en-US" b="1" dirty="0">
                <a:latin typeface="Courier" pitchFamily="49" charset="0"/>
              </a:rPr>
              <a:t>Print </a:t>
            </a:r>
            <a:r>
              <a:rPr lang="en-MY" altLang="en-US" b="1" dirty="0" err="1">
                <a:latin typeface="Courier" pitchFamily="49" charset="0"/>
              </a:rPr>
              <a:t>averageMark</a:t>
            </a:r>
            <a:endParaRPr lang="en-MY" altLang="en-US" b="1" dirty="0">
              <a:latin typeface="Courier" pitchFamily="49" charset="0"/>
            </a:endParaRPr>
          </a:p>
          <a:p>
            <a:pPr marL="457200" lvl="1" indent="0">
              <a:buFontTx/>
              <a:buNone/>
            </a:pPr>
            <a:r>
              <a:rPr lang="en-MY" altLang="en-US" sz="2400" b="1" dirty="0">
                <a:latin typeface="Courier" pitchFamily="49" charset="0"/>
              </a:rPr>
              <a:t>End </a:t>
            </a:r>
          </a:p>
          <a:p>
            <a:endParaRPr lang="en-US" altLang="en-US" sz="2800" dirty="0"/>
          </a:p>
        </p:txBody>
      </p:sp>
      <p:sp>
        <p:nvSpPr>
          <p:cNvPr id="38915" name="Slide Number Placeholder 3">
            <a:extLst>
              <a:ext uri="{FF2B5EF4-FFF2-40B4-BE49-F238E27FC236}">
                <a16:creationId xmlns:a16="http://schemas.microsoft.com/office/drawing/2014/main" id="{0325D8DE-9591-F583-4EF4-840624C302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3B05365-013E-4639-86A7-E50A25359A29}" type="slidenum">
              <a:rPr lang="en-US" altLang="en-US" sz="1400" smtClean="0"/>
              <a:pPr>
                <a:spcBef>
                  <a:spcPct val="0"/>
                </a:spcBef>
                <a:buFontTx/>
                <a:buNone/>
              </a:pPr>
              <a:t>40</a:t>
            </a:fld>
            <a:endParaRPr lang="en-US" altLang="en-US" sz="1400"/>
          </a:p>
        </p:txBody>
      </p:sp>
      <p:sp>
        <p:nvSpPr>
          <p:cNvPr id="6" name="TextBox 5">
            <a:extLst>
              <a:ext uri="{FF2B5EF4-FFF2-40B4-BE49-F238E27FC236}">
                <a16:creationId xmlns:a16="http://schemas.microsoft.com/office/drawing/2014/main" id="{BF643C3F-ACCA-2072-D9E8-8FF6D763EA77}"/>
              </a:ext>
            </a:extLst>
          </p:cNvPr>
          <p:cNvSpPr txBox="1"/>
          <p:nvPr/>
        </p:nvSpPr>
        <p:spPr>
          <a:xfrm>
            <a:off x="6781800" y="1600200"/>
            <a:ext cx="2133600" cy="369332"/>
          </a:xfrm>
          <a:prstGeom prst="rect">
            <a:avLst/>
          </a:prstGeom>
          <a:noFill/>
        </p:spPr>
        <p:txBody>
          <a:bodyPr>
            <a:spAutoFit/>
          </a:bodyPr>
          <a:lstStyle/>
          <a:p>
            <a:pPr>
              <a:defRPr/>
            </a:pPr>
            <a:r>
              <a:rPr lang="en-MY" dirty="0">
                <a:highlight>
                  <a:srgbClr val="00FFFF"/>
                </a:highlight>
                <a:latin typeface="Calibri" panose="020F0502020204030204" pitchFamily="34" charset="0"/>
              </a:rPr>
              <a:t>Flowchart? </a:t>
            </a:r>
            <a:endParaRPr lang="en-MY" dirty="0">
              <a:highlight>
                <a:srgbClr val="00FFFF"/>
              </a:highligh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Number Placeholder 3">
            <a:extLst>
              <a:ext uri="{FF2B5EF4-FFF2-40B4-BE49-F238E27FC236}">
                <a16:creationId xmlns:a16="http://schemas.microsoft.com/office/drawing/2014/main" id="{039C0972-A467-EE3A-267B-24D38A0533C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2FDD01B-73EA-4D39-89F7-AA6E35CAFA22}" type="slidenum">
              <a:rPr lang="en-US" altLang="en-US" sz="1400" smtClean="0"/>
              <a:pPr>
                <a:spcBef>
                  <a:spcPct val="0"/>
                </a:spcBef>
                <a:buFontTx/>
                <a:buNone/>
              </a:pPr>
              <a:t>41</a:t>
            </a:fld>
            <a:endParaRPr lang="en-US" altLang="en-US" sz="1400"/>
          </a:p>
        </p:txBody>
      </p:sp>
      <p:sp>
        <p:nvSpPr>
          <p:cNvPr id="39938" name="Rectangle 3">
            <a:extLst>
              <a:ext uri="{FF2B5EF4-FFF2-40B4-BE49-F238E27FC236}">
                <a16:creationId xmlns:a16="http://schemas.microsoft.com/office/drawing/2014/main" id="{E634B593-8F16-F7F0-4152-89FE43A7CFC1}"/>
              </a:ext>
            </a:extLst>
          </p:cNvPr>
          <p:cNvSpPr txBox="1">
            <a:spLocks noChangeArrowheads="1"/>
          </p:cNvSpPr>
          <p:nvPr/>
        </p:nvSpPr>
        <p:spPr bwMode="auto">
          <a:xfrm>
            <a:off x="461963" y="1417638"/>
            <a:ext cx="8229600" cy="5303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914400" indent="-5143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indent="0" eaLnBrk="1" hangingPunct="1">
              <a:buNone/>
            </a:pPr>
            <a:r>
              <a:rPr lang="en-US" altLang="en-US" sz="2400" dirty="0"/>
              <a:t>Java Program</a:t>
            </a:r>
          </a:p>
          <a:p>
            <a:pPr eaLnBrk="1" hangingPunct="1">
              <a:buFontTx/>
              <a:buNone/>
            </a:pPr>
            <a:endParaRPr lang="en-US" altLang="en-US" sz="2000" dirty="0"/>
          </a:p>
          <a:p>
            <a:pPr lvl="1" eaLnBrk="1" hangingPunct="1">
              <a:buFontTx/>
              <a:buNone/>
            </a:pPr>
            <a:r>
              <a:rPr lang="en-US" altLang="en-US" sz="1800" dirty="0">
                <a:latin typeface="Lucida Sans Typewriter" panose="020B0509030504030204" pitchFamily="49" charset="0"/>
              </a:rPr>
              <a:t>Scanner input = new Scanner(System.in);</a:t>
            </a:r>
          </a:p>
          <a:p>
            <a:pPr lvl="1" eaLnBrk="1" hangingPunct="1">
              <a:spcAft>
                <a:spcPts val="1200"/>
              </a:spcAft>
              <a:buFontTx/>
              <a:buNone/>
            </a:pP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(“Enter five marks: “);</a:t>
            </a:r>
          </a:p>
          <a:p>
            <a:pPr lvl="1" eaLnBrk="1" hangingPunct="1">
              <a:buFontTx/>
              <a:buNone/>
            </a:pPr>
            <a:r>
              <a:rPr lang="en-US" altLang="en-US" sz="1800" dirty="0">
                <a:latin typeface="Lucida Sans Typewriter" panose="020B0509030504030204" pitchFamily="49" charset="0"/>
              </a:rPr>
              <a:t>int count = 0;</a:t>
            </a:r>
          </a:p>
          <a:p>
            <a:pPr lvl="1" eaLnBrk="1" hangingPunct="1">
              <a:buFontTx/>
              <a:buNone/>
            </a:pPr>
            <a:r>
              <a:rPr lang="en-US" altLang="en-US" sz="1800" dirty="0">
                <a:latin typeface="Lucida Sans Typewriter" panose="020B0509030504030204" pitchFamily="49" charset="0"/>
              </a:rPr>
              <a:t>double total = 0.0;</a:t>
            </a:r>
          </a:p>
          <a:p>
            <a:pPr lvl="1" eaLnBrk="1" hangingPunct="1">
              <a:buFontTx/>
              <a:buNone/>
            </a:pPr>
            <a:r>
              <a:rPr lang="en-US" altLang="en-US" sz="1800" dirty="0">
                <a:latin typeface="Lucida Sans Typewriter" panose="020B0509030504030204" pitchFamily="49" charset="0"/>
              </a:rPr>
              <a:t>double mark = 0.0;</a:t>
            </a:r>
          </a:p>
          <a:p>
            <a:pPr lvl="1" eaLnBrk="1" hangingPunct="1">
              <a:buFontTx/>
              <a:buNone/>
            </a:pPr>
            <a:r>
              <a:rPr lang="en-US" altLang="en-US" sz="1800" dirty="0">
                <a:latin typeface="Lucida Sans Typewriter" panose="020B0509030504030204" pitchFamily="49" charset="0"/>
              </a:rPr>
              <a:t>while (count &lt; 5) {</a:t>
            </a:r>
          </a:p>
          <a:p>
            <a:pPr lvl="1" eaLnBrk="1" hangingPunct="1">
              <a:buFontTx/>
              <a:buNone/>
            </a:pPr>
            <a:r>
              <a:rPr lang="en-US" altLang="en-US" sz="1800" dirty="0">
                <a:latin typeface="Lucida Sans Typewriter" panose="020B0509030504030204" pitchFamily="49" charset="0"/>
              </a:rPr>
              <a:t>  mark = </a:t>
            </a:r>
            <a:r>
              <a:rPr lang="en-US" altLang="en-US" sz="1800" dirty="0" err="1">
                <a:latin typeface="Lucida Sans Typewriter" panose="020B0509030504030204" pitchFamily="49" charset="0"/>
              </a:rPr>
              <a:t>input.nextDouble</a:t>
            </a:r>
            <a:r>
              <a:rPr lang="en-US" altLang="en-US" sz="1800" dirty="0">
                <a:latin typeface="Lucida Sans Typewriter" panose="020B0509030504030204" pitchFamily="49" charset="0"/>
              </a:rPr>
              <a:t>(); //Read mark</a:t>
            </a:r>
          </a:p>
          <a:p>
            <a:pPr lvl="1" eaLnBrk="1" hangingPunct="1">
              <a:buFontTx/>
              <a:buNone/>
            </a:pPr>
            <a:r>
              <a:rPr lang="en-US" altLang="en-US" sz="1800" dirty="0">
                <a:latin typeface="Lucida Sans Typewriter" panose="020B0509030504030204" pitchFamily="49" charset="0"/>
              </a:rPr>
              <a:t>  total += mark; //Add mark to total</a:t>
            </a:r>
          </a:p>
          <a:p>
            <a:pPr lvl="1" eaLnBrk="1" hangingPunct="1">
              <a:buFontTx/>
              <a:buNone/>
            </a:pPr>
            <a:r>
              <a:rPr lang="en-US" altLang="en-US" sz="1800" dirty="0">
                <a:latin typeface="Lucida Sans Typewriter" panose="020B0509030504030204" pitchFamily="49" charset="0"/>
              </a:rPr>
              <a:t>  count++; //Increase for next iteration</a:t>
            </a:r>
          </a:p>
          <a:p>
            <a:pPr lvl="1" eaLnBrk="1" hangingPunct="1">
              <a:buFontTx/>
              <a:buNone/>
            </a:pPr>
            <a:r>
              <a:rPr lang="en-US" altLang="en-US" sz="1800" dirty="0">
                <a:latin typeface="Lucida Sans Typewriter" panose="020B0509030504030204" pitchFamily="49" charset="0"/>
              </a:rPr>
              <a:t>}</a:t>
            </a:r>
          </a:p>
          <a:p>
            <a:pPr lvl="1" eaLnBrk="1" hangingPunct="1">
              <a:buFontTx/>
              <a:buNone/>
            </a:pPr>
            <a:r>
              <a:rPr lang="en-US" altLang="en-US" sz="1800" dirty="0">
                <a:latin typeface="Lucida Sans Typewriter" panose="020B0509030504030204" pitchFamily="49" charset="0"/>
              </a:rPr>
              <a:t>double average = total/5;</a:t>
            </a:r>
          </a:p>
          <a:p>
            <a:pPr lvl="1" eaLnBrk="1" hangingPunct="1">
              <a:buFontTx/>
              <a:buNone/>
            </a:pP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(“Average mark is ” + average);</a:t>
            </a:r>
          </a:p>
          <a:p>
            <a:pPr eaLnBrk="1" hangingPunct="1">
              <a:buFontTx/>
              <a:buNone/>
            </a:pPr>
            <a:endParaRPr lang="en-US" altLang="en-US" sz="2000" dirty="0"/>
          </a:p>
        </p:txBody>
      </p:sp>
      <p:sp>
        <p:nvSpPr>
          <p:cNvPr id="39939" name="Title 1">
            <a:extLst>
              <a:ext uri="{FF2B5EF4-FFF2-40B4-BE49-F238E27FC236}">
                <a16:creationId xmlns:a16="http://schemas.microsoft.com/office/drawing/2014/main" id="{C3B42D68-4A93-0945-DBB4-C5CFB9DE3646}"/>
              </a:ext>
            </a:extLst>
          </p:cNvPr>
          <p:cNvSpPr>
            <a:spLocks noGrp="1" noChangeArrowheads="1"/>
          </p:cNvSpPr>
          <p:nvPr>
            <p:ph type="title"/>
          </p:nvPr>
        </p:nvSpPr>
        <p:spPr/>
        <p:txBody>
          <a:bodyPr/>
          <a:lstStyle/>
          <a:p>
            <a:r>
              <a:rPr lang="en-US" altLang="en-US"/>
              <a:t>Example 3: Average Mark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2AADB89-5387-A40E-20CC-31654FE651EB}"/>
              </a:ext>
            </a:extLst>
          </p:cNvPr>
          <p:cNvSpPr>
            <a:spLocks noGrp="1" noChangeArrowheads="1"/>
          </p:cNvSpPr>
          <p:nvPr>
            <p:ph type="title"/>
          </p:nvPr>
        </p:nvSpPr>
        <p:spPr>
          <a:xfrm>
            <a:off x="457200" y="274638"/>
            <a:ext cx="8229600" cy="868362"/>
          </a:xfrm>
        </p:spPr>
        <p:txBody>
          <a:bodyPr lIns="92075" tIns="46038" rIns="92075" bIns="46038"/>
          <a:lstStyle/>
          <a:p>
            <a:pPr eaLnBrk="1" hangingPunct="1"/>
            <a:r>
              <a:rPr lang="en-US" altLang="en-US" dirty="0"/>
              <a:t>Exercise: Average Mark</a:t>
            </a:r>
            <a:endParaRPr lang="en-US" altLang="en-US" sz="3600" dirty="0"/>
          </a:p>
        </p:txBody>
      </p:sp>
      <p:sp>
        <p:nvSpPr>
          <p:cNvPr id="47106" name="Rectangle 3">
            <a:extLst>
              <a:ext uri="{FF2B5EF4-FFF2-40B4-BE49-F238E27FC236}">
                <a16:creationId xmlns:a16="http://schemas.microsoft.com/office/drawing/2014/main" id="{578C1AE7-7195-14D1-9FD6-4D638995C872}"/>
              </a:ext>
            </a:extLst>
          </p:cNvPr>
          <p:cNvSpPr>
            <a:spLocks noGrp="1" noChangeArrowheads="1"/>
          </p:cNvSpPr>
          <p:nvPr>
            <p:ph type="body" idx="1"/>
          </p:nvPr>
        </p:nvSpPr>
        <p:spPr>
          <a:xfrm>
            <a:off x="457200" y="1447800"/>
            <a:ext cx="8229600" cy="4953000"/>
          </a:xfrm>
        </p:spPr>
        <p:txBody>
          <a:bodyPr lIns="92075" tIns="46038" rIns="92075" bIns="46038"/>
          <a:lstStyle/>
          <a:p>
            <a:pPr marL="514350" indent="-514350" eaLnBrk="1" hangingPunct="1">
              <a:buFontTx/>
              <a:buNone/>
              <a:defRPr/>
            </a:pPr>
            <a:r>
              <a:rPr lang="en-US" altLang="en-US" sz="2000" dirty="0"/>
              <a:t>To calculate and print the average of five marks:</a:t>
            </a:r>
          </a:p>
          <a:p>
            <a:pPr marL="514350" indent="-514350" eaLnBrk="1" hangingPunct="1">
              <a:buFontTx/>
              <a:buNone/>
              <a:defRPr/>
            </a:pPr>
            <a:endParaRPr lang="en-US" altLang="en-US" sz="2000" dirty="0"/>
          </a:p>
          <a:p>
            <a:pPr marL="457200" lvl="1" indent="0">
              <a:buFontTx/>
              <a:buNone/>
              <a:defRPr/>
            </a:pPr>
            <a:r>
              <a:rPr lang="en-MY" sz="2000" dirty="0">
                <a:latin typeface="Courier" pitchFamily="2" charset="0"/>
              </a:rPr>
              <a:t>Start </a:t>
            </a:r>
          </a:p>
          <a:p>
            <a:pPr marL="712788" lvl="1" indent="0">
              <a:buFontTx/>
              <a:buAutoNum type="arabicPeriod"/>
              <a:defRPr/>
            </a:pPr>
            <a:r>
              <a:rPr lang="en-MY" sz="2000" dirty="0">
                <a:latin typeface="Courier" pitchFamily="2" charset="0"/>
              </a:rPr>
              <a:t>Set </a:t>
            </a:r>
            <a:r>
              <a:rPr lang="en-MY" sz="2000" dirty="0" err="1">
                <a:latin typeface="Courier" pitchFamily="2" charset="0"/>
              </a:rPr>
              <a:t>totalMark</a:t>
            </a:r>
            <a:r>
              <a:rPr lang="en-MY" sz="2000" dirty="0">
                <a:latin typeface="Courier" pitchFamily="2" charset="0"/>
              </a:rPr>
              <a:t>= 0.0 </a:t>
            </a:r>
          </a:p>
          <a:p>
            <a:pPr marL="712788" lvl="1" indent="0">
              <a:buFontTx/>
              <a:buAutoNum type="arabicPeriod"/>
              <a:defRPr/>
            </a:pPr>
            <a:r>
              <a:rPr lang="en-MY" sz="2000" dirty="0">
                <a:latin typeface="Courier" pitchFamily="2" charset="0"/>
              </a:rPr>
              <a:t>Set count = 0 </a:t>
            </a:r>
          </a:p>
          <a:p>
            <a:pPr marL="712788" lvl="1" indent="0">
              <a:buFontTx/>
              <a:buAutoNum type="arabicPeriod"/>
              <a:defRPr/>
            </a:pPr>
            <a:r>
              <a:rPr lang="en-MY" sz="2000" dirty="0">
                <a:latin typeface="Courier" pitchFamily="2" charset="0"/>
              </a:rPr>
              <a:t>while (count &lt; 5)</a:t>
            </a:r>
          </a:p>
          <a:p>
            <a:pPr marL="1030288" lvl="1" indent="0">
              <a:buFontTx/>
              <a:buNone/>
              <a:defRPr/>
            </a:pPr>
            <a:r>
              <a:rPr lang="en-MY" sz="2000" dirty="0">
                <a:latin typeface="Courier" pitchFamily="2" charset="0"/>
              </a:rPr>
              <a:t>3.1  Read mark</a:t>
            </a:r>
          </a:p>
          <a:p>
            <a:pPr marL="1030288" lvl="1" indent="0">
              <a:buFontTx/>
              <a:buNone/>
              <a:defRPr/>
            </a:pPr>
            <a:r>
              <a:rPr lang="en-MY" sz="2000" dirty="0">
                <a:latin typeface="Courier" pitchFamily="2" charset="0"/>
              </a:rPr>
              <a:t>3.2  count = count +1 </a:t>
            </a:r>
          </a:p>
          <a:p>
            <a:pPr marL="712788" lvl="1" indent="0">
              <a:buFontTx/>
              <a:buNone/>
              <a:defRPr/>
            </a:pPr>
            <a:r>
              <a:rPr lang="en-MY" sz="2000" dirty="0">
                <a:latin typeface="Courier" pitchFamily="2" charset="0"/>
              </a:rPr>
              <a:t>4. </a:t>
            </a:r>
            <a:r>
              <a:rPr lang="en-MY" sz="2000" dirty="0" err="1">
                <a:latin typeface="Courier" pitchFamily="2" charset="0"/>
              </a:rPr>
              <a:t>Endwhile</a:t>
            </a:r>
            <a:endParaRPr lang="en-MY" sz="2000" dirty="0">
              <a:latin typeface="Courier" pitchFamily="2" charset="0"/>
            </a:endParaRPr>
          </a:p>
          <a:p>
            <a:pPr marL="712788" lvl="1" indent="0">
              <a:buFontTx/>
              <a:buNone/>
              <a:defRPr/>
            </a:pPr>
            <a:r>
              <a:rPr lang="en-MY" sz="2000" dirty="0">
                <a:latin typeface="Courier" pitchFamily="2" charset="0"/>
              </a:rPr>
              <a:t>5. </a:t>
            </a:r>
            <a:r>
              <a:rPr lang="en-MY" sz="2000" dirty="0" err="1">
                <a:latin typeface="Courier" pitchFamily="2" charset="0"/>
              </a:rPr>
              <a:t>totalMark</a:t>
            </a:r>
            <a:r>
              <a:rPr lang="en-MY" sz="2000" dirty="0">
                <a:latin typeface="Courier" pitchFamily="2" charset="0"/>
              </a:rPr>
              <a:t> = </a:t>
            </a:r>
            <a:r>
              <a:rPr lang="en-MY" sz="2000" dirty="0" err="1">
                <a:latin typeface="Courier" pitchFamily="2" charset="0"/>
              </a:rPr>
              <a:t>totalMark</a:t>
            </a:r>
            <a:r>
              <a:rPr lang="en-MY" sz="2000" dirty="0">
                <a:latin typeface="Courier" pitchFamily="2" charset="0"/>
              </a:rPr>
              <a:t> + mark</a:t>
            </a:r>
          </a:p>
          <a:p>
            <a:pPr marL="712788" lvl="1" indent="0">
              <a:buFontTx/>
              <a:buNone/>
              <a:defRPr/>
            </a:pPr>
            <a:r>
              <a:rPr lang="en-MY" sz="2000" dirty="0">
                <a:latin typeface="Courier" pitchFamily="2" charset="0"/>
              </a:rPr>
              <a:t>6. </a:t>
            </a:r>
            <a:r>
              <a:rPr lang="en-MY" sz="2000" dirty="0" err="1">
                <a:latin typeface="Courier" pitchFamily="2" charset="0"/>
              </a:rPr>
              <a:t>averageMark</a:t>
            </a:r>
            <a:r>
              <a:rPr lang="en-MY" sz="2000" dirty="0">
                <a:latin typeface="Courier" pitchFamily="2" charset="0"/>
              </a:rPr>
              <a:t> = </a:t>
            </a:r>
            <a:r>
              <a:rPr lang="en-MY" sz="2000" dirty="0" err="1">
                <a:latin typeface="Courier" pitchFamily="2" charset="0"/>
              </a:rPr>
              <a:t>totalMark</a:t>
            </a:r>
            <a:r>
              <a:rPr lang="en-MY" sz="2000" dirty="0">
                <a:latin typeface="Courier" pitchFamily="2" charset="0"/>
              </a:rPr>
              <a:t>/5</a:t>
            </a:r>
          </a:p>
          <a:p>
            <a:pPr marL="712788" lvl="1" indent="0">
              <a:buFontTx/>
              <a:buNone/>
              <a:defRPr/>
            </a:pPr>
            <a:r>
              <a:rPr lang="en-MY" sz="2000" dirty="0">
                <a:latin typeface="Courier" pitchFamily="2" charset="0"/>
              </a:rPr>
              <a:t>7. Print </a:t>
            </a:r>
            <a:r>
              <a:rPr lang="en-MY" sz="2000" dirty="0" err="1">
                <a:latin typeface="Courier" pitchFamily="2" charset="0"/>
              </a:rPr>
              <a:t>averageMark</a:t>
            </a:r>
            <a:endParaRPr lang="en-MY" sz="2000" dirty="0">
              <a:latin typeface="Courier" pitchFamily="2" charset="0"/>
            </a:endParaRPr>
          </a:p>
          <a:p>
            <a:pPr marL="457200" lvl="1" indent="0">
              <a:buFontTx/>
              <a:buNone/>
              <a:defRPr/>
            </a:pPr>
            <a:r>
              <a:rPr lang="en-MY" sz="2000" dirty="0">
                <a:latin typeface="Courier" pitchFamily="2" charset="0"/>
              </a:rPr>
              <a:t>End </a:t>
            </a:r>
          </a:p>
          <a:p>
            <a:pPr marL="514350" indent="-514350" eaLnBrk="1" hangingPunct="1">
              <a:buFontTx/>
              <a:buNone/>
              <a:defRPr/>
            </a:pPr>
            <a:endParaRPr lang="en-US" altLang="en-US" sz="2000" dirty="0"/>
          </a:p>
        </p:txBody>
      </p:sp>
      <p:sp>
        <p:nvSpPr>
          <p:cNvPr id="40963" name="Slide Number Placeholder 4">
            <a:extLst>
              <a:ext uri="{FF2B5EF4-FFF2-40B4-BE49-F238E27FC236}">
                <a16:creationId xmlns:a16="http://schemas.microsoft.com/office/drawing/2014/main" id="{B34271C0-216B-7BD8-E26A-987CC390B7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BC1048D-E5F2-4133-9A3E-30C35306F92F}" type="slidenum">
              <a:rPr lang="en-US" altLang="en-US" sz="1400" smtClean="0"/>
              <a:pPr>
                <a:spcBef>
                  <a:spcPct val="0"/>
                </a:spcBef>
                <a:buFontTx/>
                <a:buNone/>
              </a:pPr>
              <a:t>42</a:t>
            </a:fld>
            <a:endParaRPr lang="en-US" altLang="en-US" sz="1400"/>
          </a:p>
        </p:txBody>
      </p:sp>
      <p:sp>
        <p:nvSpPr>
          <p:cNvPr id="40964" name="TextBox 4">
            <a:extLst>
              <a:ext uri="{FF2B5EF4-FFF2-40B4-BE49-F238E27FC236}">
                <a16:creationId xmlns:a16="http://schemas.microsoft.com/office/drawing/2014/main" id="{96C52793-C85C-060C-7207-7FD5427C371B}"/>
              </a:ext>
            </a:extLst>
          </p:cNvPr>
          <p:cNvSpPr txBox="1">
            <a:spLocks noChangeArrowheads="1"/>
          </p:cNvSpPr>
          <p:nvPr/>
        </p:nvSpPr>
        <p:spPr bwMode="auto">
          <a:xfrm>
            <a:off x="6629400" y="4953000"/>
            <a:ext cx="2133600" cy="646113"/>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What is wrong with this algorithm?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lIns="92075" tIns="46038" rIns="92075" bIns="46038"/>
          <a:lstStyle/>
          <a:p>
            <a:pPr eaLnBrk="1" hangingPunct="1"/>
            <a:r>
              <a:rPr lang="en-US" altLang="en-US"/>
              <a:t>Exercises</a:t>
            </a:r>
          </a:p>
        </p:txBody>
      </p:sp>
      <p:sp>
        <p:nvSpPr>
          <p:cNvPr id="31747" name="Rectangle 3"/>
          <p:cNvSpPr>
            <a:spLocks noGrp="1" noChangeArrowheads="1"/>
          </p:cNvSpPr>
          <p:nvPr>
            <p:ph type="body" idx="1"/>
          </p:nvPr>
        </p:nvSpPr>
        <p:spPr/>
        <p:txBody>
          <a:bodyPr lIns="92075" tIns="46038" rIns="92075" bIns="46038"/>
          <a:lstStyle/>
          <a:p>
            <a:pPr marL="514350" indent="-514350" eaLnBrk="1" hangingPunct="1">
              <a:buFontTx/>
              <a:buAutoNum type="arabicPeriod"/>
            </a:pPr>
            <a:r>
              <a:rPr lang="en-US" altLang="en-US"/>
              <a:t>Write a </a:t>
            </a:r>
            <a:r>
              <a:rPr lang="en-US" altLang="en-US" b="1"/>
              <a:t>while</a:t>
            </a:r>
            <a:r>
              <a:rPr lang="en-US" altLang="en-US"/>
              <a:t> loop that prints the numbers from 1 to 100.</a:t>
            </a:r>
          </a:p>
          <a:p>
            <a:pPr marL="514350" indent="-514350" eaLnBrk="1" hangingPunct="1">
              <a:buFontTx/>
              <a:buAutoNum type="arabicPeriod"/>
            </a:pPr>
            <a:endParaRPr lang="en-US" altLang="en-US"/>
          </a:p>
          <a:p>
            <a:pPr marL="514350" indent="-514350" eaLnBrk="1" hangingPunct="1">
              <a:buFontTx/>
              <a:buAutoNum type="arabicPeriod"/>
            </a:pPr>
            <a:r>
              <a:rPr lang="en-US" altLang="en-US"/>
              <a:t>Write a </a:t>
            </a:r>
            <a:r>
              <a:rPr lang="en-US" altLang="en-US" b="1"/>
              <a:t>while</a:t>
            </a:r>
            <a:r>
              <a:rPr lang="en-US" altLang="en-US"/>
              <a:t> loop to get the sum of 1 to 100 integer numbers ( 1+2+3+..+100)</a:t>
            </a:r>
          </a:p>
          <a:p>
            <a:pPr marL="514350" indent="-514350" eaLnBrk="1" hangingPunct="1">
              <a:buFontTx/>
              <a:buNone/>
            </a:pPr>
            <a:endParaRPr lang="en-US" altLang="en-US"/>
          </a:p>
        </p:txBody>
      </p:sp>
      <p:sp>
        <p:nvSpPr>
          <p:cNvPr id="3174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93E4934-AFBB-4D55-BA41-4FDF6547DF60}" type="slidenum">
              <a:rPr lang="en-US" altLang="en-US" sz="1400"/>
              <a:pPr eaLnBrk="1" hangingPunct="1">
                <a:spcBef>
                  <a:spcPct val="0"/>
                </a:spcBef>
                <a:buFontTx/>
                <a:buNone/>
              </a:pPr>
              <a:t>43</a:t>
            </a:fld>
            <a:endParaRPr lang="en-US" altLang="en-US" sz="14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4294967295"/>
          </p:nvPr>
        </p:nvSpPr>
        <p:spPr>
          <a:xfrm>
            <a:off x="685800" y="1447800"/>
            <a:ext cx="7966710" cy="5181600"/>
          </a:xfrm>
        </p:spPr>
        <p:txBody>
          <a:bodyPr lIns="92075" tIns="46038" rIns="92075" bIns="46038"/>
          <a:lstStyle/>
          <a:p>
            <a:pPr eaLnBrk="1" hangingPunct="1">
              <a:buFont typeface="+mj-lt"/>
              <a:buAutoNum type="arabicPeriod"/>
            </a:pPr>
            <a:r>
              <a:rPr lang="en-US" altLang="en-US" sz="1800" dirty="0">
                <a:latin typeface="Lucida Sans Typewriter" panose="020B0509030504030204" pitchFamily="49" charset="0"/>
              </a:rPr>
              <a:t>import </a:t>
            </a:r>
            <a:r>
              <a:rPr lang="en-US" altLang="en-US" sz="1800" dirty="0" err="1">
                <a:latin typeface="Lucida Sans Typewriter" panose="020B0509030504030204" pitchFamily="49" charset="0"/>
              </a:rPr>
              <a:t>java.util.Scanner</a:t>
            </a:r>
            <a:r>
              <a:rPr lang="en-US" altLang="en-US" sz="1800" dirty="0">
                <a:latin typeface="Lucida Sans Typewriter" panose="020B0509030504030204" pitchFamily="49" charset="0"/>
              </a:rPr>
              <a:t>;</a:t>
            </a:r>
          </a:p>
          <a:p>
            <a:pPr eaLnBrk="1" hangingPunct="1">
              <a:buFont typeface="+mj-lt"/>
              <a:buAutoNum type="arabicPeriod"/>
            </a:pPr>
            <a:r>
              <a:rPr lang="en-US" altLang="en-US" sz="1800" dirty="0">
                <a:latin typeface="Lucida Sans Typewriter" panose="020B0509030504030204" pitchFamily="49" charset="0"/>
              </a:rPr>
              <a:t>public class </a:t>
            </a:r>
            <a:r>
              <a:rPr lang="en-US" altLang="en-US" sz="1800" dirty="0" err="1">
                <a:latin typeface="Lucida Sans Typewriter" panose="020B0509030504030204" pitchFamily="49" charset="0"/>
              </a:rPr>
              <a:t>SumIntegers</a:t>
            </a:r>
            <a:r>
              <a:rPr lang="en-US" altLang="en-US" sz="1800" dirty="0">
                <a:latin typeface="Lucida Sans Typewriter" panose="020B0509030504030204" pitchFamily="49" charset="0"/>
              </a:rPr>
              <a:t> {</a:t>
            </a:r>
          </a:p>
          <a:p>
            <a:pPr eaLnBrk="1" hangingPunct="1">
              <a:buFont typeface="+mj-lt"/>
              <a:buAutoNum type="arabicPeriod"/>
            </a:pPr>
            <a:r>
              <a:rPr lang="en-US" altLang="en-US" sz="1800" dirty="0">
                <a:latin typeface="Lucida Sans Typewriter" panose="020B0509030504030204" pitchFamily="49" charset="0"/>
              </a:rPr>
              <a:t>  public static void main(String[] </a:t>
            </a:r>
            <a:r>
              <a:rPr lang="en-US" altLang="en-US" sz="1800" dirty="0" err="1">
                <a:latin typeface="Lucida Sans Typewriter" panose="020B0509030504030204" pitchFamily="49" charset="0"/>
              </a:rPr>
              <a:t>args</a:t>
            </a:r>
            <a:r>
              <a:rPr lang="en-US" altLang="en-US" sz="1800" dirty="0">
                <a:latin typeface="Lucida Sans Typewriter" panose="020B0509030504030204" pitchFamily="49" charset="0"/>
              </a:rPr>
              <a:t>) {</a:t>
            </a:r>
          </a:p>
          <a:p>
            <a:pPr eaLnBrk="1" hangingPunct="1">
              <a:buFont typeface="+mj-lt"/>
              <a:buAutoNum type="arabicPeriod"/>
            </a:pPr>
            <a:r>
              <a:rPr lang="en-US" altLang="en-US" sz="1800" dirty="0">
                <a:latin typeface="Lucida Sans Typewriter" panose="020B0509030504030204" pitchFamily="49" charset="0"/>
              </a:rPr>
              <a:t>    Scanner input = new Scanner(System.in);</a:t>
            </a:r>
          </a:p>
          <a:p>
            <a:pPr eaLnBrk="1" hangingPunct="1">
              <a:buFont typeface="+mj-lt"/>
              <a:buAutoNum type="arabicPeriod"/>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("Enter an integer value: ");</a:t>
            </a:r>
          </a:p>
          <a:p>
            <a:pPr eaLnBrk="1" hangingPunct="1">
              <a:buFont typeface="+mj-lt"/>
              <a:buAutoNum type="arabicPeriod"/>
            </a:pPr>
            <a:r>
              <a:rPr lang="en-US" altLang="en-US" sz="1800" dirty="0">
                <a:latin typeface="Lucida Sans Typewriter" panose="020B0509030504030204" pitchFamily="49" charset="0"/>
              </a:rPr>
              <a:t>    int data = </a:t>
            </a:r>
            <a:r>
              <a:rPr lang="en-US" altLang="en-US" sz="1800" dirty="0" err="1">
                <a:latin typeface="Lucida Sans Typewriter" panose="020B0509030504030204" pitchFamily="49" charset="0"/>
              </a:rPr>
              <a:t>input.nextInt</a:t>
            </a:r>
            <a:r>
              <a:rPr lang="en-US" altLang="en-US" sz="1800" dirty="0">
                <a:latin typeface="Lucida Sans Typewriter" panose="020B0509030504030204" pitchFamily="49" charset="0"/>
              </a:rPr>
              <a:t>();</a:t>
            </a:r>
          </a:p>
          <a:p>
            <a:pPr eaLnBrk="1" hangingPunct="1">
              <a:buFont typeface="+mj-lt"/>
              <a:buAutoNum type="arabicPeriod"/>
            </a:pPr>
            <a:r>
              <a:rPr lang="en-US" altLang="en-US" sz="1800" dirty="0">
                <a:latin typeface="Lucida Sans Typewriter" panose="020B0509030504030204" pitchFamily="49" charset="0"/>
              </a:rPr>
              <a:t>    int sum = 0;</a:t>
            </a:r>
          </a:p>
          <a:p>
            <a:pPr eaLnBrk="1" hangingPunct="1">
              <a:buFont typeface="+mj-lt"/>
              <a:buAutoNum type="arabicPeriod"/>
            </a:pPr>
            <a:r>
              <a:rPr lang="en-US" altLang="en-US" sz="1800" dirty="0">
                <a:latin typeface="Lucida Sans Typewriter" panose="020B0509030504030204" pitchFamily="49" charset="0"/>
              </a:rPr>
              <a:t>    while (data != 0) {</a:t>
            </a:r>
          </a:p>
          <a:p>
            <a:pPr eaLnBrk="1" hangingPunct="1">
              <a:buFont typeface="+mj-lt"/>
              <a:buAutoNum type="arabicPeriod"/>
            </a:pPr>
            <a:r>
              <a:rPr lang="en-US" altLang="en-US" sz="1800" dirty="0">
                <a:latin typeface="Lucida Sans Typewriter" panose="020B0509030504030204" pitchFamily="49" charset="0"/>
              </a:rPr>
              <a:t>      sum = sum + data;</a:t>
            </a:r>
          </a:p>
          <a:p>
            <a:pPr eaLnBrk="1" hangingPunct="1">
              <a:buFont typeface="+mj-lt"/>
              <a:buAutoNum type="arabicPeriod"/>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("Enter an integer value: ");</a:t>
            </a:r>
          </a:p>
          <a:p>
            <a:pPr eaLnBrk="1" hangingPunct="1">
              <a:buFont typeface="+mj-lt"/>
              <a:buAutoNum type="arabicPeriod"/>
            </a:pPr>
            <a:r>
              <a:rPr lang="en-US" altLang="en-US" sz="1800" dirty="0">
                <a:latin typeface="Lucida Sans Typewriter" panose="020B0509030504030204" pitchFamily="49" charset="0"/>
              </a:rPr>
              <a:t>      data = </a:t>
            </a:r>
            <a:r>
              <a:rPr lang="en-US" altLang="en-US" sz="1800" dirty="0" err="1">
                <a:latin typeface="Lucida Sans Typewriter" panose="020B0509030504030204" pitchFamily="49" charset="0"/>
              </a:rPr>
              <a:t>input.nextInt</a:t>
            </a:r>
            <a:r>
              <a:rPr lang="en-US" altLang="en-US" sz="1800" dirty="0">
                <a:latin typeface="Lucida Sans Typewriter" panose="020B0509030504030204" pitchFamily="49" charset="0"/>
              </a:rPr>
              <a:t>();</a:t>
            </a:r>
          </a:p>
          <a:p>
            <a:pPr eaLnBrk="1" hangingPunct="1">
              <a:buFont typeface="+mj-lt"/>
              <a:buAutoNum type="arabicPeriod"/>
            </a:pPr>
            <a:r>
              <a:rPr lang="en-US" altLang="en-US" sz="1800" dirty="0">
                <a:latin typeface="Lucida Sans Typewriter" panose="020B0509030504030204" pitchFamily="49" charset="0"/>
              </a:rPr>
              <a:t>    }</a:t>
            </a:r>
          </a:p>
          <a:p>
            <a:pPr eaLnBrk="1" hangingPunct="1">
              <a:buFont typeface="+mj-lt"/>
              <a:buAutoNum type="arabicPeriod"/>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("The sum is " + sum);</a:t>
            </a:r>
          </a:p>
          <a:p>
            <a:pPr eaLnBrk="1" hangingPunct="1">
              <a:buFont typeface="+mj-lt"/>
              <a:buAutoNum type="arabicPeriod"/>
            </a:pPr>
            <a:r>
              <a:rPr lang="en-US" altLang="en-US" sz="1800" dirty="0">
                <a:latin typeface="Lucida Sans Typewriter" panose="020B0509030504030204" pitchFamily="49" charset="0"/>
              </a:rPr>
              <a:t>  }</a:t>
            </a:r>
          </a:p>
          <a:p>
            <a:pPr eaLnBrk="1" hangingPunct="1">
              <a:buFont typeface="+mj-lt"/>
              <a:buAutoNum type="arabicPeriod"/>
            </a:pPr>
            <a:r>
              <a:rPr lang="en-US" altLang="en-US" sz="1800" dirty="0">
                <a:latin typeface="Lucida Sans Typewriter" panose="020B0509030504030204" pitchFamily="49" charset="0"/>
              </a:rPr>
              <a:t>} </a:t>
            </a:r>
          </a:p>
        </p:txBody>
      </p:sp>
      <p:sp>
        <p:nvSpPr>
          <p:cNvPr id="28675"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E2920CB-BF22-4EA5-ADAC-9C5858AB9B15}" type="slidenum">
              <a:rPr lang="en-US" altLang="en-US" sz="1400"/>
              <a:pPr eaLnBrk="1" hangingPunct="1">
                <a:spcBef>
                  <a:spcPct val="0"/>
                </a:spcBef>
                <a:buFontTx/>
                <a:buNone/>
              </a:pPr>
              <a:t>44</a:t>
            </a:fld>
            <a:endParaRPr lang="en-US" altLang="en-US" sz="1400"/>
          </a:p>
        </p:txBody>
      </p:sp>
      <p:sp>
        <p:nvSpPr>
          <p:cNvPr id="3" name="TextBox 2">
            <a:extLst>
              <a:ext uri="{FF2B5EF4-FFF2-40B4-BE49-F238E27FC236}">
                <a16:creationId xmlns:a16="http://schemas.microsoft.com/office/drawing/2014/main" id="{B5BB88B2-A7B9-9EB2-A437-478D1BC1BBC9}"/>
              </a:ext>
            </a:extLst>
          </p:cNvPr>
          <p:cNvSpPr txBox="1"/>
          <p:nvPr/>
        </p:nvSpPr>
        <p:spPr>
          <a:xfrm>
            <a:off x="685800" y="457200"/>
            <a:ext cx="7966710" cy="707886"/>
          </a:xfrm>
          <a:prstGeom prst="rect">
            <a:avLst/>
          </a:prstGeom>
          <a:noFill/>
        </p:spPr>
        <p:txBody>
          <a:bodyPr wrap="square">
            <a:spAutoFit/>
          </a:bodyPr>
          <a:lstStyle/>
          <a:p>
            <a:pPr eaLnBrk="1" hangingPunct="1">
              <a:defRPr/>
            </a:pPr>
            <a:r>
              <a:rPr lang="en-US" altLang="en-US" sz="2000" dirty="0">
                <a:cs typeface="Courier New" panose="02070309020205020404" pitchFamily="49" charset="0"/>
              </a:rPr>
              <a:t>Program that reads and calculates the sum of an unspecified number of integers. The input 0 signifies the end of the input.</a:t>
            </a:r>
            <a:endParaRPr lang="en-US" altLang="en-US" sz="2000" dirty="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159" name="Rectangle 4915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161" name="Rectangle 4916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3" name="Rectangle 4916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5" name="Rectangle 4916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67" name="Rectangle 4916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169" name="Freeform: Shape 4916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9171" name="Rectangle 4917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09" name="Rectangle 2">
            <a:extLst>
              <a:ext uri="{FF2B5EF4-FFF2-40B4-BE49-F238E27FC236}">
                <a16:creationId xmlns:a16="http://schemas.microsoft.com/office/drawing/2014/main" id="{BE237298-6F84-8132-BF16-A92BD53F245E}"/>
              </a:ext>
            </a:extLst>
          </p:cNvPr>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500">
                <a:solidFill>
                  <a:srgbClr val="FFFFFF"/>
                </a:solidFill>
              </a:rPr>
              <a:t>Examples using </a:t>
            </a:r>
            <a:r>
              <a:rPr lang="en-US" altLang="en-US" sz="3500" b="1">
                <a:solidFill>
                  <a:srgbClr val="FFFFFF"/>
                </a:solidFill>
                <a:latin typeface="Courier New" panose="02070309020205020404" pitchFamily="49" charset="0"/>
                <a:cs typeface="Courier New" panose="02070309020205020404" pitchFamily="49" charset="0"/>
              </a:rPr>
              <a:t>while</a:t>
            </a:r>
            <a:r>
              <a:rPr lang="en-US" altLang="en-US" sz="3500">
                <a:solidFill>
                  <a:srgbClr val="FFFFFF"/>
                </a:solidFill>
              </a:rPr>
              <a:t> Loops</a:t>
            </a:r>
          </a:p>
        </p:txBody>
      </p:sp>
      <p:sp>
        <p:nvSpPr>
          <p:cNvPr id="49154" name="Rectangle 3">
            <a:extLst>
              <a:ext uri="{FF2B5EF4-FFF2-40B4-BE49-F238E27FC236}">
                <a16:creationId xmlns:a16="http://schemas.microsoft.com/office/drawing/2014/main" id="{5FBACAE2-64A7-CBE3-9A56-AE2320CDCEB0}"/>
              </a:ext>
            </a:extLst>
          </p:cNvPr>
          <p:cNvSpPr>
            <a:spLocks noGrp="1" noChangeArrowheads="1"/>
          </p:cNvSpPr>
          <p:nvPr>
            <p:ph type="body" idx="1"/>
          </p:nvPr>
        </p:nvSpPr>
        <p:spPr>
          <a:xfrm>
            <a:off x="3607694" y="649480"/>
            <a:ext cx="4916510" cy="5546047"/>
          </a:xfrm>
        </p:spPr>
        <p:txBody>
          <a:bodyPr lIns="92075" tIns="46038" rIns="92075" bIns="46038" anchor="ctr">
            <a:normAutofit/>
          </a:bodyPr>
          <a:lstStyle/>
          <a:p>
            <a:pPr marL="514350" indent="-514350" eaLnBrk="1" hangingPunct="1">
              <a:buFontTx/>
              <a:buAutoNum type="arabicPeriod"/>
              <a:defRPr/>
            </a:pPr>
            <a:r>
              <a:rPr lang="en-GB" altLang="en-US" sz="1700" dirty="0"/>
              <a:t>Draw a flowchart that reads 100 random integer numbers and display each of them. </a:t>
            </a:r>
            <a:endParaRPr lang="en-US" altLang="en-US" sz="1700" dirty="0"/>
          </a:p>
          <a:p>
            <a:pPr marL="514350" indent="-514350" eaLnBrk="1" hangingPunct="1">
              <a:buFontTx/>
              <a:buAutoNum type="arabicPeriod"/>
              <a:defRPr/>
            </a:pPr>
            <a:endParaRPr lang="en-GB" altLang="en-US" sz="1700" dirty="0"/>
          </a:p>
          <a:p>
            <a:pPr marL="514350" indent="-514350" eaLnBrk="1" hangingPunct="1">
              <a:buFontTx/>
              <a:buAutoNum type="arabicPeriod"/>
              <a:defRPr/>
            </a:pPr>
            <a:r>
              <a:rPr lang="en-GB" altLang="en-US" sz="1700" dirty="0"/>
              <a:t>Write a pseudocode that finds the smallest of 100 integer numbers. </a:t>
            </a:r>
          </a:p>
          <a:p>
            <a:pPr marL="514350" indent="-514350" eaLnBrk="1" hangingPunct="1">
              <a:buFontTx/>
              <a:buAutoNum type="arabicPeriod"/>
              <a:defRPr/>
            </a:pPr>
            <a:endParaRPr lang="en-GB" altLang="en-US" sz="1700" dirty="0"/>
          </a:p>
          <a:p>
            <a:pPr marL="514350" indent="-514350" eaLnBrk="1" hangingPunct="1">
              <a:buFontTx/>
              <a:buAutoNum type="arabicPeriod"/>
              <a:defRPr/>
            </a:pPr>
            <a:r>
              <a:rPr lang="en-US" altLang="en-US" sz="1700" dirty="0">
                <a:cs typeface="Courier New" panose="02070309020205020404" pitchFamily="49" charset="0"/>
              </a:rPr>
              <a:t>Write a program that reads and calculates the sum of an unspecified number of integers. The input 0 signifies the end of the input.</a:t>
            </a:r>
            <a:endParaRPr lang="en-US" altLang="en-US" sz="1700" dirty="0">
              <a:cs typeface="Times New Roman" panose="02020603050405020304" pitchFamily="18" charset="0"/>
            </a:endParaRPr>
          </a:p>
          <a:p>
            <a:pPr marL="0" indent="0" eaLnBrk="1" hangingPunct="1">
              <a:buFontTx/>
              <a:buNone/>
              <a:defRPr/>
            </a:pPr>
            <a:endParaRPr lang="en-GB" altLang="en-US" sz="1700" dirty="0"/>
          </a:p>
          <a:p>
            <a:pPr marL="514350" indent="-514350" eaLnBrk="1" hangingPunct="1">
              <a:buFontTx/>
              <a:buAutoNum type="arabicPeriod"/>
              <a:defRPr/>
            </a:pPr>
            <a:endParaRPr lang="en-US" altLang="en-US" sz="1700" dirty="0"/>
          </a:p>
        </p:txBody>
      </p:sp>
      <p:sp>
        <p:nvSpPr>
          <p:cNvPr id="43011" name="Slide Number Placeholder 4">
            <a:extLst>
              <a:ext uri="{FF2B5EF4-FFF2-40B4-BE49-F238E27FC236}">
                <a16:creationId xmlns:a16="http://schemas.microsoft.com/office/drawing/2014/main" id="{7FE804AC-4D6B-4232-A968-AA0621662097}"/>
              </a:ext>
            </a:extLst>
          </p:cNvPr>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4D2A8D18-21DF-4540-844C-982DFEC85201}" type="slidenum">
              <a:rPr lang="en-US" altLang="en-US" sz="1000">
                <a:solidFill>
                  <a:schemeClr val="tx1">
                    <a:lumMod val="50000"/>
                    <a:lumOff val="50000"/>
                  </a:schemeClr>
                </a:solidFill>
              </a:rPr>
              <a:pPr>
                <a:spcBef>
                  <a:spcPct val="0"/>
                </a:spcBef>
                <a:spcAft>
                  <a:spcPts val="600"/>
                </a:spcAft>
                <a:buFontTx/>
                <a:buNone/>
              </a:pPr>
              <a:t>45</a:t>
            </a:fld>
            <a:endParaRPr lang="en-US" altLang="en-US" sz="1000">
              <a:solidFill>
                <a:schemeClr val="tx1">
                  <a:lumMod val="50000"/>
                  <a:lumOff val="50000"/>
                </a:schemeClr>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5" name="Picture 14" descr="Different coloured ropes">
            <a:extLst>
              <a:ext uri="{FF2B5EF4-FFF2-40B4-BE49-F238E27FC236}">
                <a16:creationId xmlns:a16="http://schemas.microsoft.com/office/drawing/2014/main" id="{84DD8F94-CF47-98B8-A9F8-E0E429A86F6B}"/>
              </a:ext>
            </a:extLst>
          </p:cNvPr>
          <p:cNvPicPr>
            <a:picLocks noChangeAspect="1"/>
          </p:cNvPicPr>
          <p:nvPr/>
        </p:nvPicPr>
        <p:blipFill rotWithShape="1">
          <a:blip r:embed="rId2"/>
          <a:srcRect l="8733" r="2646" b="-1"/>
          <a:stretch/>
        </p:blipFill>
        <p:spPr>
          <a:xfrm>
            <a:off x="20" y="-7619"/>
            <a:ext cx="9143979" cy="6887364"/>
          </a:xfrm>
          <a:prstGeom prst="rect">
            <a:avLst/>
          </a:prstGeom>
        </p:spPr>
      </p:pic>
      <p:sp>
        <p:nvSpPr>
          <p:cNvPr id="17" name="Rectangle 16">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a:extLst>
              <a:ext uri="{FF2B5EF4-FFF2-40B4-BE49-F238E27FC236}">
                <a16:creationId xmlns:a16="http://schemas.microsoft.com/office/drawing/2014/main" id="{B6DB77AC-8C40-07A8-EDA9-9DFC87372AF1}"/>
              </a:ext>
            </a:extLst>
          </p:cNvPr>
          <p:cNvSpPr>
            <a:spLocks noGrp="1"/>
          </p:cNvSpPr>
          <p:nvPr>
            <p:ph type="title"/>
          </p:nvPr>
        </p:nvSpPr>
        <p:spPr>
          <a:xfrm>
            <a:off x="644271" y="1936866"/>
            <a:ext cx="3636783" cy="2839273"/>
          </a:xfrm>
        </p:spPr>
        <p:txBody>
          <a:bodyPr vert="horz" lIns="91440" tIns="45720" rIns="91440" bIns="45720" rtlCol="0" anchor="b">
            <a:normAutofit/>
          </a:bodyPr>
          <a:lstStyle/>
          <a:p>
            <a:pPr eaLnBrk="1" hangingPunct="1">
              <a:lnSpc>
                <a:spcPct val="90000"/>
              </a:lnSpc>
            </a:pPr>
            <a:r>
              <a:rPr lang="en-US" sz="3100" kern="1200">
                <a:solidFill>
                  <a:srgbClr val="FFFFFF"/>
                </a:solidFill>
              </a:rPr>
              <a:t>Do..while loop</a:t>
            </a:r>
          </a:p>
        </p:txBody>
      </p:sp>
      <p:sp>
        <p:nvSpPr>
          <p:cNvPr id="3" name="Text Placeholder 2">
            <a:extLst>
              <a:ext uri="{FF2B5EF4-FFF2-40B4-BE49-F238E27FC236}">
                <a16:creationId xmlns:a16="http://schemas.microsoft.com/office/drawing/2014/main" id="{57212E1B-7D94-C389-8F1A-024F85763B58}"/>
              </a:ext>
            </a:extLst>
          </p:cNvPr>
          <p:cNvSpPr>
            <a:spLocks noGrp="1"/>
          </p:cNvSpPr>
          <p:nvPr>
            <p:ph type="body" idx="1"/>
          </p:nvPr>
        </p:nvSpPr>
        <p:spPr>
          <a:xfrm>
            <a:off x="644271" y="4873600"/>
            <a:ext cx="3636783" cy="1183602"/>
          </a:xfrm>
        </p:spPr>
        <p:txBody>
          <a:bodyPr vert="horz" lIns="91440" tIns="45720" rIns="91440" bIns="45720" rtlCol="0">
            <a:normAutofit/>
          </a:bodyPr>
          <a:lstStyle/>
          <a:p>
            <a:pPr eaLnBrk="1" hangingPunct="1">
              <a:lnSpc>
                <a:spcPct val="90000"/>
              </a:lnSpc>
              <a:spcBef>
                <a:spcPts val="1000"/>
              </a:spcBef>
            </a:pPr>
            <a:endParaRPr lang="en-US" sz="1700" kern="1200">
              <a:solidFill>
                <a:srgbClr val="FFFFFF"/>
              </a:solidFill>
            </a:endParaRPr>
          </a:p>
        </p:txBody>
      </p:sp>
      <p:sp>
        <p:nvSpPr>
          <p:cNvPr id="16" name="Rectangle 15">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8B9F25-CD9D-50C2-5B95-B558A2AD6985}"/>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0E784F50-B96F-49E2-BDAB-027C53A705CA}" type="slidenum">
              <a:rPr lang="en-US" altLang="en-US" sz="1200">
                <a:solidFill>
                  <a:srgbClr val="FFFFFF"/>
                </a:solidFill>
                <a:latin typeface="Calibri" panose="020F0502020204030204"/>
              </a:rPr>
              <a:pPr fontAlgn="auto">
                <a:spcBef>
                  <a:spcPts val="0"/>
                </a:spcBef>
                <a:spcAft>
                  <a:spcPts val="600"/>
                </a:spcAft>
                <a:defRPr/>
              </a:pPr>
              <a:t>46</a:t>
            </a:fld>
            <a:endParaRPr lang="en-US" altLang="en-US" sz="1200">
              <a:solidFill>
                <a:srgbClr val="FFFFFF"/>
              </a:solidFill>
              <a:latin typeface="Calibri" panose="020F0502020204030204"/>
            </a:endParaRPr>
          </a:p>
        </p:txBody>
      </p:sp>
    </p:spTree>
    <p:extLst>
      <p:ext uri="{BB962C8B-B14F-4D97-AF65-F5344CB8AC3E}">
        <p14:creationId xmlns:p14="http://schemas.microsoft.com/office/powerpoint/2010/main" val="13660591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F2C6DBB4-E9DA-AC77-0F7E-852F182A8844}"/>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do..while</a:t>
            </a:r>
            <a:r>
              <a:rPr lang="en-US" altLang="en-US"/>
              <a:t> Loop</a:t>
            </a:r>
            <a:endParaRPr lang="en-US" altLang="en-US">
              <a:solidFill>
                <a:schemeClr val="tx1"/>
              </a:solidFill>
            </a:endParaRPr>
          </a:p>
        </p:txBody>
      </p:sp>
      <p:sp>
        <p:nvSpPr>
          <p:cNvPr id="47106" name="Rectangle 12">
            <a:extLst>
              <a:ext uri="{FF2B5EF4-FFF2-40B4-BE49-F238E27FC236}">
                <a16:creationId xmlns:a16="http://schemas.microsoft.com/office/drawing/2014/main" id="{7794B842-4809-CEDF-CD68-981A2D7018A3}"/>
              </a:ext>
            </a:extLst>
          </p:cNvPr>
          <p:cNvSpPr>
            <a:spLocks noChangeArrowheads="1"/>
          </p:cNvSpPr>
          <p:nvPr/>
        </p:nvSpPr>
        <p:spPr bwMode="auto">
          <a:xfrm>
            <a:off x="3455988" y="22288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47107" name="Rectangle 13">
            <a:extLst>
              <a:ext uri="{FF2B5EF4-FFF2-40B4-BE49-F238E27FC236}">
                <a16:creationId xmlns:a16="http://schemas.microsoft.com/office/drawing/2014/main" id="{E3D7F69A-21AA-FFB0-AF2D-B7A6AA84835C}"/>
              </a:ext>
            </a:extLst>
          </p:cNvPr>
          <p:cNvSpPr>
            <a:spLocks noChangeArrowheads="1"/>
          </p:cNvSpPr>
          <p:nvPr/>
        </p:nvSpPr>
        <p:spPr bwMode="auto">
          <a:xfrm>
            <a:off x="152400" y="3810000"/>
            <a:ext cx="73152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Clr>
                <a:schemeClr val="tx2"/>
              </a:buClr>
              <a:buSzPct val="75000"/>
              <a:buFont typeface="Monotype Sorts" pitchFamily="2" charset="2"/>
              <a:buNone/>
            </a:pPr>
            <a:r>
              <a:rPr lang="en-US" altLang="en-US" sz="2400" b="1">
                <a:latin typeface="Courier New" panose="02070309020205020404" pitchFamily="49" charset="0"/>
              </a:rPr>
              <a:t>do {</a:t>
            </a:r>
          </a:p>
          <a:p>
            <a:pPr>
              <a:spcBef>
                <a:spcPct val="50000"/>
              </a:spcBef>
              <a:buClr>
                <a:schemeClr val="tx2"/>
              </a:buClr>
              <a:buSzPct val="75000"/>
              <a:buFont typeface="Monotype Sorts" pitchFamily="2" charset="2"/>
              <a:buNone/>
            </a:pPr>
            <a:r>
              <a:rPr lang="en-US" altLang="en-US" sz="2400" b="1">
                <a:latin typeface="Courier New" panose="02070309020205020404" pitchFamily="49" charset="0"/>
              </a:rPr>
              <a:t>  // Loop body;</a:t>
            </a:r>
          </a:p>
          <a:p>
            <a:pPr>
              <a:spcBef>
                <a:spcPct val="50000"/>
              </a:spcBef>
              <a:buClr>
                <a:schemeClr val="tx2"/>
              </a:buClr>
              <a:buSzPct val="75000"/>
              <a:buFont typeface="Monotype Sorts" pitchFamily="2" charset="2"/>
              <a:buNone/>
            </a:pPr>
            <a:r>
              <a:rPr lang="en-US" altLang="en-US" sz="2400" b="1">
                <a:latin typeface="Courier New" panose="02070309020205020404" pitchFamily="49" charset="0"/>
              </a:rPr>
              <a:t>  Statement(s);</a:t>
            </a:r>
          </a:p>
          <a:p>
            <a:pPr>
              <a:spcBef>
                <a:spcPct val="50000"/>
              </a:spcBef>
              <a:buClr>
                <a:schemeClr val="tx2"/>
              </a:buClr>
              <a:buSzPct val="75000"/>
              <a:buFont typeface="Monotype Sorts" pitchFamily="2" charset="2"/>
              <a:buNone/>
            </a:pPr>
            <a:r>
              <a:rPr lang="en-US" altLang="en-US" sz="2400" b="1">
                <a:latin typeface="Courier New" panose="02070309020205020404" pitchFamily="49" charset="0"/>
              </a:rPr>
              <a:t>} while (loop-continuation-condition);</a:t>
            </a:r>
          </a:p>
        </p:txBody>
      </p:sp>
      <p:sp>
        <p:nvSpPr>
          <p:cNvPr id="47108" name="Rectangle 15">
            <a:extLst>
              <a:ext uri="{FF2B5EF4-FFF2-40B4-BE49-F238E27FC236}">
                <a16:creationId xmlns:a16="http://schemas.microsoft.com/office/drawing/2014/main" id="{868BE4C1-DCA7-0E40-5FF9-CDE29D432C38}"/>
              </a:ext>
            </a:extLst>
          </p:cNvPr>
          <p:cNvSpPr>
            <a:spLocks noChangeArrowheads="1"/>
          </p:cNvSpPr>
          <p:nvPr/>
        </p:nvSpPr>
        <p:spPr bwMode="auto">
          <a:xfrm>
            <a:off x="3667125" y="2300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47109" name="Rectangle 19">
            <a:extLst>
              <a:ext uri="{FF2B5EF4-FFF2-40B4-BE49-F238E27FC236}">
                <a16:creationId xmlns:a16="http://schemas.microsoft.com/office/drawing/2014/main" id="{28F90DAA-0F4F-B4F1-6374-3EE67FF7AED9}"/>
              </a:ext>
            </a:extLst>
          </p:cNvPr>
          <p:cNvSpPr>
            <a:spLocks noChangeArrowheads="1"/>
          </p:cNvSpPr>
          <p:nvPr/>
        </p:nvSpPr>
        <p:spPr bwMode="auto">
          <a:xfrm>
            <a:off x="3667125" y="24193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aphicFrame>
        <p:nvGraphicFramePr>
          <p:cNvPr id="47110" name="Object 18">
            <a:extLst>
              <a:ext uri="{FF2B5EF4-FFF2-40B4-BE49-F238E27FC236}">
                <a16:creationId xmlns:a16="http://schemas.microsoft.com/office/drawing/2014/main" id="{1EB15423-6910-B7B8-5BD7-F43BA72C40C7}"/>
              </a:ext>
            </a:extLst>
          </p:cNvPr>
          <p:cNvGraphicFramePr>
            <a:graphicFrameLocks noChangeAspect="1"/>
          </p:cNvGraphicFramePr>
          <p:nvPr/>
        </p:nvGraphicFramePr>
        <p:xfrm>
          <a:off x="4495800" y="1295400"/>
          <a:ext cx="3619500" cy="4038600"/>
        </p:xfrm>
        <a:graphic>
          <a:graphicData uri="http://schemas.openxmlformats.org/presentationml/2006/ole">
            <mc:AlternateContent xmlns:mc="http://schemas.openxmlformats.org/markup-compatibility/2006">
              <mc:Choice xmlns:v="urn:schemas-microsoft-com:vml" Requires="v">
                <p:oleObj r:id="rId3" imgW="0" imgH="0" progId="Word.Picture.8">
                  <p:embed/>
                </p:oleObj>
              </mc:Choice>
              <mc:Fallback>
                <p:oleObj r:id="rId3" imgW="0" imgH="0" progId="Word.Picture.8">
                  <p:embed/>
                  <p:pic>
                    <p:nvPicPr>
                      <p:cNvPr id="47110" name="Object 18">
                        <a:extLst>
                          <a:ext uri="{FF2B5EF4-FFF2-40B4-BE49-F238E27FC236}">
                            <a16:creationId xmlns:a16="http://schemas.microsoft.com/office/drawing/2014/main" id="{1EB15423-6910-B7B8-5BD7-F43BA72C40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1295400"/>
                        <a:ext cx="3619500" cy="4038600"/>
                      </a:xfrm>
                      <a:prstGeom prst="rect">
                        <a:avLst/>
                      </a:prstGeom>
                      <a:noFill/>
                      <a:ln>
                        <a:noFill/>
                      </a:ln>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11" name="Slide Number Placeholder 7">
            <a:extLst>
              <a:ext uri="{FF2B5EF4-FFF2-40B4-BE49-F238E27FC236}">
                <a16:creationId xmlns:a16="http://schemas.microsoft.com/office/drawing/2014/main" id="{ED8A20B0-0D4F-B4E3-17D2-82B69F2EE5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91C966C0-FAEC-4AD8-A6F0-4AB9116F758C}" type="slidenum">
              <a:rPr lang="en-US" altLang="en-US" sz="1400" smtClean="0"/>
              <a:pPr>
                <a:spcBef>
                  <a:spcPct val="0"/>
                </a:spcBef>
                <a:buFontTx/>
                <a:buNone/>
              </a:pPr>
              <a:t>47</a:t>
            </a:fld>
            <a:endParaRPr lang="en-US" altLang="en-US" sz="14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2">
            <a:extLst>
              <a:ext uri="{FF2B5EF4-FFF2-40B4-BE49-F238E27FC236}">
                <a16:creationId xmlns:a16="http://schemas.microsoft.com/office/drawing/2014/main" id="{B15037FE-2B0E-22BB-AEC8-BD4F2A923E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D8AE599-4A0C-486C-B1F9-8872D1EE18F8}" type="slidenum">
              <a:rPr lang="en-US" altLang="en-US" sz="1400" smtClean="0"/>
              <a:pPr>
                <a:spcBef>
                  <a:spcPct val="0"/>
                </a:spcBef>
                <a:buFontTx/>
                <a:buNone/>
              </a:pPr>
              <a:t>48</a:t>
            </a:fld>
            <a:endParaRPr lang="en-US" altLang="en-US" sz="1400"/>
          </a:p>
        </p:txBody>
      </p:sp>
      <p:sp>
        <p:nvSpPr>
          <p:cNvPr id="49154" name="Rectangle 2">
            <a:extLst>
              <a:ext uri="{FF2B5EF4-FFF2-40B4-BE49-F238E27FC236}">
                <a16:creationId xmlns:a16="http://schemas.microsoft.com/office/drawing/2014/main" id="{0BD5536D-A2F0-3107-9D2E-A5DC2DA84351}"/>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do..while</a:t>
            </a:r>
            <a:r>
              <a:rPr lang="en-US" altLang="en-US"/>
              <a:t> Loop</a:t>
            </a:r>
            <a:endParaRPr lang="en-US" altLang="en-US">
              <a:solidFill>
                <a:schemeClr val="tx1"/>
              </a:solidFill>
            </a:endParaRPr>
          </a:p>
        </p:txBody>
      </p:sp>
      <p:sp>
        <p:nvSpPr>
          <p:cNvPr id="5" name="Rectangle 3">
            <a:extLst>
              <a:ext uri="{FF2B5EF4-FFF2-40B4-BE49-F238E27FC236}">
                <a16:creationId xmlns:a16="http://schemas.microsoft.com/office/drawing/2014/main" id="{148CCB8A-14E0-AA0B-83B5-F4FD8F804611}"/>
              </a:ext>
            </a:extLst>
          </p:cNvPr>
          <p:cNvSpPr txBox="1">
            <a:spLocks noChangeArrowheads="1"/>
          </p:cNvSpPr>
          <p:nvPr/>
        </p:nvSpPr>
        <p:spPr>
          <a:xfrm>
            <a:off x="457200" y="1600200"/>
            <a:ext cx="8229600" cy="4525963"/>
          </a:xfrm>
          <a:prstGeom prst="rect">
            <a:avLst/>
          </a:prstGeom>
        </p:spPr>
        <p:txBody>
          <a:bodyPr lIns="92075" tIns="46038" rIns="92075" bIns="46038"/>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defRPr/>
            </a:pPr>
            <a:endParaRPr lang="en-GB" altLang="en-US" sz="2400" kern="0" dirty="0"/>
          </a:p>
          <a:p>
            <a:pPr eaLnBrk="1" hangingPunct="1">
              <a:lnSpc>
                <a:spcPct val="90000"/>
              </a:lnSpc>
              <a:defRPr/>
            </a:pPr>
            <a:r>
              <a:rPr lang="en-GB" altLang="en-US" sz="2400" kern="0" dirty="0"/>
              <a:t>Example 1: </a:t>
            </a:r>
          </a:p>
          <a:p>
            <a:pPr lvl="1" eaLnBrk="1" hangingPunct="1">
              <a:lnSpc>
                <a:spcPct val="90000"/>
              </a:lnSpc>
              <a:defRPr/>
            </a:pPr>
            <a:r>
              <a:rPr lang="en-US" altLang="en-US" sz="2400" kern="0" dirty="0"/>
              <a:t>To print the numbers from 1 to 100.</a:t>
            </a:r>
          </a:p>
          <a:p>
            <a:pPr marL="0" indent="0" eaLnBrk="1" hangingPunct="1">
              <a:lnSpc>
                <a:spcPct val="90000"/>
              </a:lnSpc>
              <a:buFontTx/>
              <a:buNone/>
              <a:defRPr/>
            </a:pPr>
            <a:r>
              <a:rPr lang="en-GB" altLang="en-US" sz="2400" kern="0" dirty="0">
                <a:solidFill>
                  <a:srgbClr val="00B0F0"/>
                </a:solidFill>
              </a:rPr>
              <a:t>(from while loop…)</a:t>
            </a:r>
          </a:p>
          <a:p>
            <a:pPr lvl="1" eaLnBrk="1" hangingPunct="1">
              <a:lnSpc>
                <a:spcPct val="90000"/>
              </a:lnSpc>
              <a:defRPr/>
            </a:pPr>
            <a:r>
              <a:rPr lang="en-GB" altLang="en-US" sz="2400" kern="0" dirty="0"/>
              <a:t>Algorithm (Pseudocode):</a:t>
            </a:r>
          </a:p>
          <a:p>
            <a:pPr marL="457200" lvl="1" indent="0" eaLnBrk="1" hangingPunct="1">
              <a:lnSpc>
                <a:spcPct val="90000"/>
              </a:lnSpc>
              <a:buFontTx/>
              <a:buNone/>
              <a:defRPr/>
            </a:pPr>
            <a:r>
              <a:rPr lang="en-GB" altLang="en-US" sz="2400" kern="0" dirty="0"/>
              <a:t>Start</a:t>
            </a:r>
          </a:p>
          <a:p>
            <a:pPr lvl="2" eaLnBrk="1" hangingPunct="1">
              <a:lnSpc>
                <a:spcPct val="90000"/>
              </a:lnSpc>
              <a:defRPr/>
            </a:pPr>
            <a:r>
              <a:rPr lang="en-GB" altLang="en-US" sz="2000" kern="0" dirty="0"/>
              <a:t>Set the number = 1</a:t>
            </a:r>
          </a:p>
          <a:p>
            <a:pPr lvl="2" eaLnBrk="1" hangingPunct="1">
              <a:lnSpc>
                <a:spcPct val="90000"/>
              </a:lnSpc>
              <a:defRPr/>
            </a:pPr>
            <a:r>
              <a:rPr lang="en-GB" altLang="en-US" sz="2000" kern="0" dirty="0"/>
              <a:t>While (number &lt;= 100)</a:t>
            </a:r>
          </a:p>
          <a:p>
            <a:pPr marL="1371600" lvl="3" indent="0" eaLnBrk="1" hangingPunct="1">
              <a:lnSpc>
                <a:spcPct val="90000"/>
              </a:lnSpc>
              <a:buFontTx/>
              <a:buNone/>
              <a:defRPr/>
            </a:pPr>
            <a:r>
              <a:rPr lang="en-GB" altLang="en-US" kern="0" dirty="0"/>
              <a:t>Print number </a:t>
            </a:r>
          </a:p>
          <a:p>
            <a:pPr marL="1371600" lvl="3" indent="0" eaLnBrk="1" hangingPunct="1">
              <a:lnSpc>
                <a:spcPct val="90000"/>
              </a:lnSpc>
              <a:buFontTx/>
              <a:buNone/>
              <a:defRPr/>
            </a:pPr>
            <a:r>
              <a:rPr lang="en-GB" altLang="en-US" kern="0" dirty="0"/>
              <a:t>number = number + 1</a:t>
            </a:r>
          </a:p>
          <a:p>
            <a:pPr lvl="2" eaLnBrk="1" hangingPunct="1">
              <a:lnSpc>
                <a:spcPct val="90000"/>
              </a:lnSpc>
              <a:defRPr/>
            </a:pPr>
            <a:r>
              <a:rPr lang="en-GB" altLang="en-US" sz="2000" kern="0" dirty="0" err="1"/>
              <a:t>WhileEnd</a:t>
            </a:r>
            <a:endParaRPr lang="en-GB" altLang="en-US" sz="2000" kern="0" dirty="0"/>
          </a:p>
          <a:p>
            <a:pPr marL="457200" lvl="1" indent="0" eaLnBrk="1" hangingPunct="1">
              <a:lnSpc>
                <a:spcPct val="90000"/>
              </a:lnSpc>
              <a:buFontTx/>
              <a:buNone/>
              <a:defRPr/>
            </a:pPr>
            <a:r>
              <a:rPr lang="en-GB" altLang="en-US" sz="2400" kern="0" dirty="0"/>
              <a:t>End</a:t>
            </a:r>
          </a:p>
        </p:txBody>
      </p:sp>
      <p:pic>
        <p:nvPicPr>
          <p:cNvPr id="8" name="TextBox 7">
            <a:extLst>
              <a:ext uri="{FF2B5EF4-FFF2-40B4-BE49-F238E27FC236}">
                <a16:creationId xmlns:a16="http://schemas.microsoft.com/office/drawing/2014/main" id="{3B2BAD95-889D-2315-F5F7-1E3121D6F37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3492500"/>
            <a:ext cx="4267200" cy="2298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184" name="Rectangle 50183">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0186" name="Rectangle 5018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88" name="Rectangle 5018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0" name="Rectangle 5018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92" name="Rectangle 5019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194" name="Freeform: Shape 5019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0196" name="Rectangle 5019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77" name="Rectangle 2">
            <a:extLst>
              <a:ext uri="{FF2B5EF4-FFF2-40B4-BE49-F238E27FC236}">
                <a16:creationId xmlns:a16="http://schemas.microsoft.com/office/drawing/2014/main" id="{59370EC7-FF24-C947-4736-AD2E86ECF9D7}"/>
              </a:ext>
            </a:extLst>
          </p:cNvPr>
          <p:cNvSpPr>
            <a:spLocks noGrp="1" noChangeArrowheads="1"/>
          </p:cNvSpPr>
          <p:nvPr>
            <p:ph type="title"/>
          </p:nvPr>
        </p:nvSpPr>
        <p:spPr>
          <a:xfrm>
            <a:off x="350041" y="586855"/>
            <a:ext cx="2401025" cy="3387497"/>
          </a:xfrm>
        </p:spPr>
        <p:txBody>
          <a:bodyPr lIns="92075" tIns="46038" rIns="92075" bIns="46038" anchor="b">
            <a:normAutofit/>
          </a:bodyPr>
          <a:lstStyle/>
          <a:p>
            <a:pPr algn="r" eaLnBrk="1" hangingPunct="1"/>
            <a:r>
              <a:rPr lang="en-US" altLang="en-US" sz="3200" b="1">
                <a:solidFill>
                  <a:srgbClr val="FFFFFF"/>
                </a:solidFill>
                <a:latin typeface="Courier New" panose="02070309020205020404" pitchFamily="49" charset="0"/>
              </a:rPr>
              <a:t>do..while</a:t>
            </a:r>
            <a:r>
              <a:rPr lang="en-US" altLang="en-US" sz="3200">
                <a:solidFill>
                  <a:srgbClr val="FFFFFF"/>
                </a:solidFill>
              </a:rPr>
              <a:t> Loop</a:t>
            </a:r>
            <a:endParaRPr lang="en-GB" altLang="en-US" sz="3200">
              <a:solidFill>
                <a:srgbClr val="FFFFFF"/>
              </a:solidFill>
            </a:endParaRPr>
          </a:p>
        </p:txBody>
      </p:sp>
      <p:sp>
        <p:nvSpPr>
          <p:cNvPr id="50178" name="Rectangle 3">
            <a:extLst>
              <a:ext uri="{FF2B5EF4-FFF2-40B4-BE49-F238E27FC236}">
                <a16:creationId xmlns:a16="http://schemas.microsoft.com/office/drawing/2014/main" id="{96743D99-DCEF-B262-9FED-20DCCFE59704}"/>
              </a:ext>
            </a:extLst>
          </p:cNvPr>
          <p:cNvSpPr>
            <a:spLocks noGrp="1" noChangeArrowheads="1"/>
          </p:cNvSpPr>
          <p:nvPr>
            <p:ph type="body" idx="1"/>
          </p:nvPr>
        </p:nvSpPr>
        <p:spPr>
          <a:xfrm>
            <a:off x="3607694" y="649480"/>
            <a:ext cx="4916510" cy="5546047"/>
          </a:xfrm>
        </p:spPr>
        <p:txBody>
          <a:bodyPr lIns="92075" tIns="46038" rIns="92075" bIns="46038" anchor="ctr">
            <a:normAutofit/>
          </a:bodyPr>
          <a:lstStyle/>
          <a:p>
            <a:pPr eaLnBrk="1" hangingPunct="1"/>
            <a:r>
              <a:rPr lang="en-GB" altLang="en-US" sz="1700" dirty="0"/>
              <a:t>The body of the loop will execute first before checking the condition.</a:t>
            </a:r>
          </a:p>
          <a:p>
            <a:pPr eaLnBrk="1" hangingPunct="1"/>
            <a:endParaRPr lang="en-GB" altLang="en-US" sz="1700" dirty="0"/>
          </a:p>
          <a:p>
            <a:pPr eaLnBrk="1" hangingPunct="1"/>
            <a:r>
              <a:rPr lang="en-GB" altLang="en-US" sz="1700" dirty="0"/>
              <a:t>Example: </a:t>
            </a:r>
          </a:p>
          <a:p>
            <a:pPr eaLnBrk="1" hangingPunct="1">
              <a:buFontTx/>
              <a:buNone/>
            </a:pPr>
            <a:r>
              <a:rPr lang="en-GB" altLang="en-US" sz="1700" dirty="0"/>
              <a:t>	Get the sum of 1, 2, 3, …100.</a:t>
            </a:r>
          </a:p>
        </p:txBody>
      </p:sp>
      <p:sp>
        <p:nvSpPr>
          <p:cNvPr id="50179" name="Slide Number Placeholder 3">
            <a:extLst>
              <a:ext uri="{FF2B5EF4-FFF2-40B4-BE49-F238E27FC236}">
                <a16:creationId xmlns:a16="http://schemas.microsoft.com/office/drawing/2014/main" id="{9E23EB2D-B4BE-D594-5CC9-7CC0826316D5}"/>
              </a:ext>
            </a:extLst>
          </p:cNvPr>
          <p:cNvSpPr>
            <a:spLocks noGrp="1"/>
          </p:cNvSpPr>
          <p:nvPr>
            <p:ph type="sldNum" sz="quarter" idx="12"/>
          </p:nvPr>
        </p:nvSpPr>
        <p:spPr>
          <a:xfrm>
            <a:off x="8778240" y="6455664"/>
            <a:ext cx="336042"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600"/>
              </a:spcAft>
              <a:buFontTx/>
              <a:buNone/>
            </a:pPr>
            <a:fld id="{DB30798A-83AC-42D3-A269-2A37E4841E63}" type="slidenum">
              <a:rPr lang="en-US" altLang="en-US" sz="1000">
                <a:solidFill>
                  <a:schemeClr val="tx1">
                    <a:lumMod val="50000"/>
                    <a:lumOff val="50000"/>
                  </a:schemeClr>
                </a:solidFill>
              </a:rPr>
              <a:pPr>
                <a:spcBef>
                  <a:spcPct val="0"/>
                </a:spcBef>
                <a:spcAft>
                  <a:spcPts val="600"/>
                </a:spcAft>
                <a:buFontTx/>
                <a:buNone/>
              </a:pPr>
              <a:t>49</a:t>
            </a:fld>
            <a:endParaRPr lang="en-US" altLang="en-US" sz="1000">
              <a:solidFill>
                <a:schemeClr val="tx1">
                  <a:lumMod val="50000"/>
                  <a:lumOff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B5613324-8098-8A05-FFB8-84A138D3223F}"/>
              </a:ext>
            </a:extLst>
          </p:cNvPr>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dirty="0">
                <a:cs typeface="Times New Roman" panose="02020603050405020304" pitchFamily="18" charset="0"/>
              </a:rPr>
              <a:t>Repetition (Loop) Logic Structure</a:t>
            </a:r>
            <a:r>
              <a:rPr lang="en-GB" altLang="en-US" sz="4000" dirty="0"/>
              <a:t> </a:t>
            </a:r>
          </a:p>
        </p:txBody>
      </p:sp>
      <p:sp>
        <p:nvSpPr>
          <p:cNvPr id="22531" name="Slide Number Placeholder 3">
            <a:extLst>
              <a:ext uri="{FF2B5EF4-FFF2-40B4-BE49-F238E27FC236}">
                <a16:creationId xmlns:a16="http://schemas.microsoft.com/office/drawing/2014/main" id="{E9A1C4E5-16AD-39FE-5D7C-2B72817D7C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3B86AB3-0E1E-4077-BC6C-B7F190660905}" type="slidenum">
              <a:rPr lang="en-US" altLang="en-US" sz="1400" smtClean="0"/>
              <a:pPr>
                <a:spcBef>
                  <a:spcPct val="0"/>
                </a:spcBef>
                <a:buFontTx/>
                <a:buNone/>
              </a:pPr>
              <a:t>5</a:t>
            </a:fld>
            <a:endParaRPr lang="en-US" altLang="en-US" sz="1400"/>
          </a:p>
        </p:txBody>
      </p:sp>
      <p:graphicFrame>
        <p:nvGraphicFramePr>
          <p:cNvPr id="22534" name="Rectangle 3">
            <a:extLst>
              <a:ext uri="{FF2B5EF4-FFF2-40B4-BE49-F238E27FC236}">
                <a16:creationId xmlns:a16="http://schemas.microsoft.com/office/drawing/2014/main" id="{DE6CB748-9CCF-15DC-226F-3B28886317B5}"/>
              </a:ext>
            </a:extLst>
          </p:cNvPr>
          <p:cNvGraphicFramePr/>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FB44BFB2-605C-2717-ECFD-9E991AB8CAC8}"/>
              </a:ext>
            </a:extLst>
          </p:cNvPr>
          <p:cNvSpPr txBox="1"/>
          <p:nvPr/>
        </p:nvSpPr>
        <p:spPr>
          <a:xfrm>
            <a:off x="1676400" y="6013589"/>
            <a:ext cx="4572000" cy="707886"/>
          </a:xfrm>
          <a:prstGeom prst="rect">
            <a:avLst/>
          </a:prstGeom>
          <a:noFill/>
        </p:spPr>
        <p:txBody>
          <a:bodyPr>
            <a:spAutoFit/>
          </a:bodyPr>
          <a:lstStyle/>
          <a:p>
            <a:pPr>
              <a:defRPr/>
            </a:pPr>
            <a:r>
              <a:rPr lang="en-MY" sz="2000" dirty="0">
                <a:highlight>
                  <a:srgbClr val="00FFFF"/>
                </a:highlight>
                <a:latin typeface="ArialMT"/>
              </a:rPr>
              <a:t>The challenge is identifying what instructions should be repeated </a:t>
            </a:r>
            <a:endParaRPr lang="en-MY" sz="2000" dirty="0">
              <a:highlight>
                <a:srgbClr val="00FFFF"/>
              </a:highlight>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A7D609C6-C51C-7A4D-FC8D-DD35D15120A4}"/>
              </a:ext>
            </a:extLst>
          </p:cNvPr>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b="1">
                <a:latin typeface="Courier New" panose="02070309020205020404" pitchFamily="49" charset="0"/>
              </a:rPr>
              <a:t>do..while</a:t>
            </a:r>
            <a:r>
              <a:rPr lang="en-US" altLang="en-US"/>
              <a:t> Loop</a:t>
            </a:r>
            <a:endParaRPr lang="en-GB" altLang="en-US">
              <a:cs typeface="Times New Roman" panose="02020603050405020304" pitchFamily="18" charset="0"/>
            </a:endParaRPr>
          </a:p>
        </p:txBody>
      </p:sp>
      <p:grpSp>
        <p:nvGrpSpPr>
          <p:cNvPr id="52226" name="Group 3">
            <a:extLst>
              <a:ext uri="{FF2B5EF4-FFF2-40B4-BE49-F238E27FC236}">
                <a16:creationId xmlns:a16="http://schemas.microsoft.com/office/drawing/2014/main" id="{04049E41-BF9D-459B-3FCD-EA229A69DF19}"/>
              </a:ext>
            </a:extLst>
          </p:cNvPr>
          <p:cNvGrpSpPr>
            <a:grpSpLocks/>
          </p:cNvGrpSpPr>
          <p:nvPr/>
        </p:nvGrpSpPr>
        <p:grpSpPr bwMode="auto">
          <a:xfrm>
            <a:off x="1828800" y="1676400"/>
            <a:ext cx="5715000" cy="4876800"/>
            <a:chOff x="1344" y="720"/>
            <a:chExt cx="4032" cy="3504"/>
          </a:xfrm>
        </p:grpSpPr>
        <p:sp>
          <p:nvSpPr>
            <p:cNvPr id="36869" name="AutoShape 4">
              <a:extLst>
                <a:ext uri="{FF2B5EF4-FFF2-40B4-BE49-F238E27FC236}">
                  <a16:creationId xmlns:a16="http://schemas.microsoft.com/office/drawing/2014/main" id="{904D7005-0FA4-CFAD-A3D2-00A73B605EEE}"/>
                </a:ext>
              </a:extLst>
            </p:cNvPr>
            <p:cNvSpPr>
              <a:spLocks noChangeArrowheads="1"/>
            </p:cNvSpPr>
            <p:nvPr/>
          </p:nvSpPr>
          <p:spPr bwMode="auto">
            <a:xfrm>
              <a:off x="2160" y="720"/>
              <a:ext cx="1055" cy="287"/>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a:latin typeface="+mn-lt"/>
                </a:rPr>
                <a:t>Start</a:t>
              </a:r>
            </a:p>
          </p:txBody>
        </p:sp>
        <p:sp>
          <p:nvSpPr>
            <p:cNvPr id="36870" name="AutoShape 5">
              <a:extLst>
                <a:ext uri="{FF2B5EF4-FFF2-40B4-BE49-F238E27FC236}">
                  <a16:creationId xmlns:a16="http://schemas.microsoft.com/office/drawing/2014/main" id="{94E84032-F609-3C3C-4661-4F16FDBB7E7C}"/>
                </a:ext>
              </a:extLst>
            </p:cNvPr>
            <p:cNvSpPr>
              <a:spLocks noChangeArrowheads="1"/>
            </p:cNvSpPr>
            <p:nvPr/>
          </p:nvSpPr>
          <p:spPr bwMode="auto">
            <a:xfrm>
              <a:off x="2016" y="1200"/>
              <a:ext cx="1392" cy="286"/>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a:latin typeface="+mn-lt"/>
                </a:rPr>
                <a:t>Set number = 1</a:t>
              </a:r>
            </a:p>
          </p:txBody>
        </p:sp>
        <p:sp>
          <p:nvSpPr>
            <p:cNvPr id="36871" name="AutoShape 6">
              <a:extLst>
                <a:ext uri="{FF2B5EF4-FFF2-40B4-BE49-F238E27FC236}">
                  <a16:creationId xmlns:a16="http://schemas.microsoft.com/office/drawing/2014/main" id="{86B6EE6A-D8EA-5C92-F48D-CD19E441A805}"/>
                </a:ext>
              </a:extLst>
            </p:cNvPr>
            <p:cNvSpPr>
              <a:spLocks noChangeArrowheads="1"/>
            </p:cNvSpPr>
            <p:nvPr/>
          </p:nvSpPr>
          <p:spPr bwMode="auto">
            <a:xfrm>
              <a:off x="1584" y="3504"/>
              <a:ext cx="2064" cy="720"/>
            </a:xfrm>
            <a:prstGeom prst="flowChartDecision">
              <a:avLst/>
            </a:prstGeom>
            <a:solidFill>
              <a:srgbClr val="00B8FF"/>
            </a:solidFill>
            <a:ln w="9525">
              <a:solidFill>
                <a:schemeClr val="tx1"/>
              </a:solidFill>
              <a:miter lim="800000"/>
              <a:headEnd/>
              <a:tailEnd/>
            </a:ln>
          </p:spPr>
          <p:txBody>
            <a:bodyPr wrap="none" anchor="ctr"/>
            <a:lstStyle/>
            <a:p>
              <a:pPr algn="ctr">
                <a:defRPr/>
              </a:pPr>
              <a:r>
                <a:rPr lang="en-GB">
                  <a:latin typeface="+mn-lt"/>
                </a:rPr>
                <a:t>while</a:t>
              </a:r>
            </a:p>
            <a:p>
              <a:pPr algn="ctr">
                <a:defRPr/>
              </a:pPr>
              <a:r>
                <a:rPr lang="en-GB">
                  <a:latin typeface="+mn-lt"/>
                </a:rPr>
                <a:t>number &lt;= 100</a:t>
              </a:r>
            </a:p>
          </p:txBody>
        </p:sp>
        <p:sp>
          <p:nvSpPr>
            <p:cNvPr id="36872" name="AutoShape 7">
              <a:extLst>
                <a:ext uri="{FF2B5EF4-FFF2-40B4-BE49-F238E27FC236}">
                  <a16:creationId xmlns:a16="http://schemas.microsoft.com/office/drawing/2014/main" id="{155A35A3-24CD-432C-D638-47F1742BFFFE}"/>
                </a:ext>
              </a:extLst>
            </p:cNvPr>
            <p:cNvSpPr>
              <a:spLocks noChangeArrowheads="1"/>
            </p:cNvSpPr>
            <p:nvPr/>
          </p:nvSpPr>
          <p:spPr bwMode="auto">
            <a:xfrm>
              <a:off x="2016" y="1633"/>
              <a:ext cx="1392" cy="287"/>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a:latin typeface="+mn-lt"/>
                </a:rPr>
                <a:t>Set total = 0</a:t>
              </a:r>
            </a:p>
          </p:txBody>
        </p:sp>
        <p:sp>
          <p:nvSpPr>
            <p:cNvPr id="36873" name="AutoShape 8">
              <a:extLst>
                <a:ext uri="{FF2B5EF4-FFF2-40B4-BE49-F238E27FC236}">
                  <a16:creationId xmlns:a16="http://schemas.microsoft.com/office/drawing/2014/main" id="{4497FB17-FB0F-2948-F02C-08ED50CD7F24}"/>
                </a:ext>
              </a:extLst>
            </p:cNvPr>
            <p:cNvSpPr>
              <a:spLocks noChangeArrowheads="1"/>
            </p:cNvSpPr>
            <p:nvPr/>
          </p:nvSpPr>
          <p:spPr bwMode="auto">
            <a:xfrm>
              <a:off x="1968" y="2112"/>
              <a:ext cx="1488" cy="480"/>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a:latin typeface="+mn-lt"/>
                </a:rPr>
                <a:t>total = </a:t>
              </a:r>
            </a:p>
            <a:p>
              <a:pPr algn="ctr">
                <a:defRPr/>
              </a:pPr>
              <a:r>
                <a:rPr lang="en-GB">
                  <a:latin typeface="+mn-lt"/>
                </a:rPr>
                <a:t>total + number</a:t>
              </a:r>
            </a:p>
          </p:txBody>
        </p:sp>
        <p:sp>
          <p:nvSpPr>
            <p:cNvPr id="36874" name="AutoShape 9">
              <a:extLst>
                <a:ext uri="{FF2B5EF4-FFF2-40B4-BE49-F238E27FC236}">
                  <a16:creationId xmlns:a16="http://schemas.microsoft.com/office/drawing/2014/main" id="{F7D35165-328C-FDDA-108F-06F4CE69B99E}"/>
                </a:ext>
              </a:extLst>
            </p:cNvPr>
            <p:cNvSpPr>
              <a:spLocks noChangeArrowheads="1"/>
            </p:cNvSpPr>
            <p:nvPr/>
          </p:nvSpPr>
          <p:spPr bwMode="auto">
            <a:xfrm>
              <a:off x="1920" y="2880"/>
              <a:ext cx="1539" cy="480"/>
            </a:xfrm>
            <a:prstGeom prst="flowChartProcess">
              <a:avLst/>
            </a:prstGeom>
            <a:solidFill>
              <a:srgbClr val="00B8FF"/>
            </a:solidFill>
            <a:ln w="9525">
              <a:solidFill>
                <a:schemeClr val="tx1"/>
              </a:solidFill>
              <a:miter lim="800000"/>
              <a:headEnd/>
              <a:tailEnd/>
            </a:ln>
          </p:spPr>
          <p:txBody>
            <a:bodyPr wrap="none" anchor="ctr"/>
            <a:lstStyle/>
            <a:p>
              <a:pPr algn="ctr">
                <a:defRPr/>
              </a:pPr>
              <a:r>
                <a:rPr lang="en-GB">
                  <a:latin typeface="+mn-lt"/>
                </a:rPr>
                <a:t>number = </a:t>
              </a:r>
            </a:p>
            <a:p>
              <a:pPr algn="ctr">
                <a:defRPr/>
              </a:pPr>
              <a:r>
                <a:rPr lang="en-GB">
                  <a:latin typeface="+mn-lt"/>
                </a:rPr>
                <a:t>number + 1</a:t>
              </a:r>
            </a:p>
          </p:txBody>
        </p:sp>
        <p:sp>
          <p:nvSpPr>
            <p:cNvPr id="36875" name="AutoShape 10">
              <a:extLst>
                <a:ext uri="{FF2B5EF4-FFF2-40B4-BE49-F238E27FC236}">
                  <a16:creationId xmlns:a16="http://schemas.microsoft.com/office/drawing/2014/main" id="{F471F5B6-0C36-CC4E-717F-5BCF9EF9ED4A}"/>
                </a:ext>
              </a:extLst>
            </p:cNvPr>
            <p:cNvSpPr>
              <a:spLocks noChangeArrowheads="1"/>
            </p:cNvSpPr>
            <p:nvPr/>
          </p:nvSpPr>
          <p:spPr bwMode="auto">
            <a:xfrm>
              <a:off x="3840" y="2832"/>
              <a:ext cx="1536" cy="284"/>
            </a:xfrm>
            <a:prstGeom prst="flowChartInputOutput">
              <a:avLst/>
            </a:prstGeom>
            <a:solidFill>
              <a:srgbClr val="00B8FF"/>
            </a:solidFill>
            <a:ln w="9525">
              <a:solidFill>
                <a:schemeClr val="tx1"/>
              </a:solidFill>
              <a:miter lim="800000"/>
              <a:headEnd/>
              <a:tailEnd/>
            </a:ln>
          </p:spPr>
          <p:txBody>
            <a:bodyPr wrap="none" anchor="ctr"/>
            <a:lstStyle/>
            <a:p>
              <a:pPr algn="ctr">
                <a:defRPr/>
              </a:pPr>
              <a:r>
                <a:rPr lang="en-GB">
                  <a:latin typeface="+mn-lt"/>
                </a:rPr>
                <a:t>Display total</a:t>
              </a:r>
            </a:p>
          </p:txBody>
        </p:sp>
        <p:sp>
          <p:nvSpPr>
            <p:cNvPr id="36876" name="AutoShape 11">
              <a:extLst>
                <a:ext uri="{FF2B5EF4-FFF2-40B4-BE49-F238E27FC236}">
                  <a16:creationId xmlns:a16="http://schemas.microsoft.com/office/drawing/2014/main" id="{74D0086C-1046-1292-8339-F9CB5D4829F7}"/>
                </a:ext>
              </a:extLst>
            </p:cNvPr>
            <p:cNvSpPr>
              <a:spLocks noChangeArrowheads="1"/>
            </p:cNvSpPr>
            <p:nvPr/>
          </p:nvSpPr>
          <p:spPr bwMode="auto">
            <a:xfrm>
              <a:off x="3984" y="3456"/>
              <a:ext cx="1248" cy="334"/>
            </a:xfrm>
            <a:prstGeom prst="flowChartTerminator">
              <a:avLst/>
            </a:prstGeom>
            <a:solidFill>
              <a:srgbClr val="00B8FF"/>
            </a:solidFill>
            <a:ln w="9525">
              <a:solidFill>
                <a:schemeClr val="tx1"/>
              </a:solidFill>
              <a:miter lim="800000"/>
              <a:headEnd/>
              <a:tailEnd/>
            </a:ln>
          </p:spPr>
          <p:txBody>
            <a:bodyPr wrap="none" anchor="ctr"/>
            <a:lstStyle/>
            <a:p>
              <a:pPr algn="ctr">
                <a:defRPr/>
              </a:pPr>
              <a:r>
                <a:rPr lang="en-GB">
                  <a:latin typeface="+mn-lt"/>
                </a:rPr>
                <a:t>End </a:t>
              </a:r>
            </a:p>
          </p:txBody>
        </p:sp>
        <p:sp>
          <p:nvSpPr>
            <p:cNvPr id="36877" name="Line 12">
              <a:extLst>
                <a:ext uri="{FF2B5EF4-FFF2-40B4-BE49-F238E27FC236}">
                  <a16:creationId xmlns:a16="http://schemas.microsoft.com/office/drawing/2014/main" id="{8B9EB9B0-3D0A-CE41-5486-133B0F8DF984}"/>
                </a:ext>
              </a:extLst>
            </p:cNvPr>
            <p:cNvSpPr>
              <a:spLocks noChangeShapeType="1"/>
            </p:cNvSpPr>
            <p:nvPr/>
          </p:nvSpPr>
          <p:spPr bwMode="auto">
            <a:xfrm>
              <a:off x="2688" y="1007"/>
              <a:ext cx="0" cy="193"/>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78" name="Line 13">
              <a:extLst>
                <a:ext uri="{FF2B5EF4-FFF2-40B4-BE49-F238E27FC236}">
                  <a16:creationId xmlns:a16="http://schemas.microsoft.com/office/drawing/2014/main" id="{80A1D8E2-4DB5-23DC-2D42-D558ADD16D71}"/>
                </a:ext>
              </a:extLst>
            </p:cNvPr>
            <p:cNvSpPr>
              <a:spLocks noChangeShapeType="1"/>
            </p:cNvSpPr>
            <p:nvPr/>
          </p:nvSpPr>
          <p:spPr bwMode="auto">
            <a:xfrm>
              <a:off x="2688" y="1488"/>
              <a:ext cx="0" cy="145"/>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79" name="Line 14">
              <a:extLst>
                <a:ext uri="{FF2B5EF4-FFF2-40B4-BE49-F238E27FC236}">
                  <a16:creationId xmlns:a16="http://schemas.microsoft.com/office/drawing/2014/main" id="{14285F1C-BDA1-3507-3BE5-9618085D3189}"/>
                </a:ext>
              </a:extLst>
            </p:cNvPr>
            <p:cNvSpPr>
              <a:spLocks noChangeShapeType="1"/>
            </p:cNvSpPr>
            <p:nvPr/>
          </p:nvSpPr>
          <p:spPr bwMode="auto">
            <a:xfrm>
              <a:off x="2688" y="1920"/>
              <a:ext cx="0" cy="192"/>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0" name="Line 15">
              <a:extLst>
                <a:ext uri="{FF2B5EF4-FFF2-40B4-BE49-F238E27FC236}">
                  <a16:creationId xmlns:a16="http://schemas.microsoft.com/office/drawing/2014/main" id="{1CF84B97-1CE0-5EF7-9075-D77C3FB53336}"/>
                </a:ext>
              </a:extLst>
            </p:cNvPr>
            <p:cNvSpPr>
              <a:spLocks noChangeShapeType="1"/>
            </p:cNvSpPr>
            <p:nvPr/>
          </p:nvSpPr>
          <p:spPr bwMode="auto">
            <a:xfrm>
              <a:off x="2688" y="2592"/>
              <a:ext cx="0" cy="290"/>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1" name="Line 16">
              <a:extLst>
                <a:ext uri="{FF2B5EF4-FFF2-40B4-BE49-F238E27FC236}">
                  <a16:creationId xmlns:a16="http://schemas.microsoft.com/office/drawing/2014/main" id="{22BC3434-1B54-CDD0-6437-CBA60BBCC4AD}"/>
                </a:ext>
              </a:extLst>
            </p:cNvPr>
            <p:cNvSpPr>
              <a:spLocks noChangeShapeType="1"/>
            </p:cNvSpPr>
            <p:nvPr/>
          </p:nvSpPr>
          <p:spPr bwMode="auto">
            <a:xfrm>
              <a:off x="2688" y="3361"/>
              <a:ext cx="0" cy="194"/>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2" name="Line 17">
              <a:extLst>
                <a:ext uri="{FF2B5EF4-FFF2-40B4-BE49-F238E27FC236}">
                  <a16:creationId xmlns:a16="http://schemas.microsoft.com/office/drawing/2014/main" id="{3DBBB30F-7D2B-50C5-6106-FD3FF8AF9741}"/>
                </a:ext>
              </a:extLst>
            </p:cNvPr>
            <p:cNvSpPr>
              <a:spLocks noChangeShapeType="1"/>
            </p:cNvSpPr>
            <p:nvPr/>
          </p:nvSpPr>
          <p:spPr bwMode="auto">
            <a:xfrm>
              <a:off x="4560" y="3120"/>
              <a:ext cx="0" cy="336"/>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3" name="Line 18">
              <a:extLst>
                <a:ext uri="{FF2B5EF4-FFF2-40B4-BE49-F238E27FC236}">
                  <a16:creationId xmlns:a16="http://schemas.microsoft.com/office/drawing/2014/main" id="{B261B61F-64B6-DB9C-C5D9-04B9BDC68675}"/>
                </a:ext>
              </a:extLst>
            </p:cNvPr>
            <p:cNvSpPr>
              <a:spLocks noChangeShapeType="1"/>
            </p:cNvSpPr>
            <p:nvPr/>
          </p:nvSpPr>
          <p:spPr bwMode="auto">
            <a:xfrm>
              <a:off x="4560" y="2400"/>
              <a:ext cx="0" cy="432"/>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4" name="Line 19">
              <a:extLst>
                <a:ext uri="{FF2B5EF4-FFF2-40B4-BE49-F238E27FC236}">
                  <a16:creationId xmlns:a16="http://schemas.microsoft.com/office/drawing/2014/main" id="{FAB09E36-4558-80B1-5D8D-B93AE4FCE035}"/>
                </a:ext>
              </a:extLst>
            </p:cNvPr>
            <p:cNvSpPr>
              <a:spLocks noChangeShapeType="1"/>
            </p:cNvSpPr>
            <p:nvPr/>
          </p:nvSpPr>
          <p:spPr bwMode="auto">
            <a:xfrm>
              <a:off x="3696" y="2400"/>
              <a:ext cx="864" cy="0"/>
            </a:xfrm>
            <a:prstGeom prst="line">
              <a:avLst/>
            </a:prstGeom>
            <a:noFill/>
            <a:ln w="9525">
              <a:solidFill>
                <a:schemeClr val="tx1"/>
              </a:solidFill>
              <a:round/>
              <a:headEnd/>
              <a:tailEnd/>
            </a:ln>
          </p:spPr>
          <p:txBody>
            <a:bodyPr/>
            <a:lstStyle/>
            <a:p>
              <a:pPr eaLnBrk="1" hangingPunct="1">
                <a:defRPr/>
              </a:pPr>
              <a:endParaRPr lang="en-MY">
                <a:latin typeface="+mn-lt"/>
              </a:endParaRPr>
            </a:p>
          </p:txBody>
        </p:sp>
        <p:sp>
          <p:nvSpPr>
            <p:cNvPr id="36885" name="Line 20">
              <a:extLst>
                <a:ext uri="{FF2B5EF4-FFF2-40B4-BE49-F238E27FC236}">
                  <a16:creationId xmlns:a16="http://schemas.microsoft.com/office/drawing/2014/main" id="{FAAE6C83-117B-47AC-CE33-2A3EB066520A}"/>
                </a:ext>
              </a:extLst>
            </p:cNvPr>
            <p:cNvSpPr>
              <a:spLocks noChangeShapeType="1"/>
            </p:cNvSpPr>
            <p:nvPr/>
          </p:nvSpPr>
          <p:spPr bwMode="auto">
            <a:xfrm>
              <a:off x="1344" y="2400"/>
              <a:ext cx="624" cy="0"/>
            </a:xfrm>
            <a:prstGeom prst="line">
              <a:avLst/>
            </a:prstGeom>
            <a:noFill/>
            <a:ln w="9525">
              <a:solidFill>
                <a:schemeClr val="tx1"/>
              </a:solidFill>
              <a:round/>
              <a:headEnd/>
              <a:tailEnd type="triangle" w="med" len="med"/>
            </a:ln>
          </p:spPr>
          <p:txBody>
            <a:bodyPr/>
            <a:lstStyle/>
            <a:p>
              <a:pPr eaLnBrk="1" hangingPunct="1">
                <a:defRPr/>
              </a:pPr>
              <a:endParaRPr lang="en-MY">
                <a:latin typeface="+mn-lt"/>
              </a:endParaRPr>
            </a:p>
          </p:txBody>
        </p:sp>
        <p:sp>
          <p:nvSpPr>
            <p:cNvPr id="36886" name="Line 21">
              <a:extLst>
                <a:ext uri="{FF2B5EF4-FFF2-40B4-BE49-F238E27FC236}">
                  <a16:creationId xmlns:a16="http://schemas.microsoft.com/office/drawing/2014/main" id="{42EC21CB-2C06-FDFA-2D6E-D8866B95CD60}"/>
                </a:ext>
              </a:extLst>
            </p:cNvPr>
            <p:cNvSpPr>
              <a:spLocks noChangeShapeType="1"/>
            </p:cNvSpPr>
            <p:nvPr/>
          </p:nvSpPr>
          <p:spPr bwMode="auto">
            <a:xfrm>
              <a:off x="1344" y="2400"/>
              <a:ext cx="0" cy="1438"/>
            </a:xfrm>
            <a:prstGeom prst="line">
              <a:avLst/>
            </a:prstGeom>
            <a:noFill/>
            <a:ln w="9525">
              <a:solidFill>
                <a:schemeClr val="tx1"/>
              </a:solidFill>
              <a:round/>
              <a:headEnd/>
              <a:tailEnd/>
            </a:ln>
          </p:spPr>
          <p:txBody>
            <a:bodyPr/>
            <a:lstStyle/>
            <a:p>
              <a:pPr eaLnBrk="1" hangingPunct="1">
                <a:defRPr/>
              </a:pPr>
              <a:endParaRPr lang="en-MY">
                <a:latin typeface="+mn-lt"/>
              </a:endParaRPr>
            </a:p>
          </p:txBody>
        </p:sp>
        <p:sp>
          <p:nvSpPr>
            <p:cNvPr id="36887" name="Line 22">
              <a:extLst>
                <a:ext uri="{FF2B5EF4-FFF2-40B4-BE49-F238E27FC236}">
                  <a16:creationId xmlns:a16="http://schemas.microsoft.com/office/drawing/2014/main" id="{3B18FFC3-BC70-B16B-3B7B-C5909EDF4594}"/>
                </a:ext>
              </a:extLst>
            </p:cNvPr>
            <p:cNvSpPr>
              <a:spLocks noChangeShapeType="1"/>
            </p:cNvSpPr>
            <p:nvPr/>
          </p:nvSpPr>
          <p:spPr bwMode="auto">
            <a:xfrm>
              <a:off x="1344" y="3840"/>
              <a:ext cx="288" cy="0"/>
            </a:xfrm>
            <a:prstGeom prst="line">
              <a:avLst/>
            </a:prstGeom>
            <a:noFill/>
            <a:ln w="9525">
              <a:solidFill>
                <a:schemeClr val="tx1"/>
              </a:solidFill>
              <a:round/>
              <a:headEnd/>
              <a:tailEnd/>
            </a:ln>
          </p:spPr>
          <p:txBody>
            <a:bodyPr/>
            <a:lstStyle/>
            <a:p>
              <a:pPr eaLnBrk="1" hangingPunct="1">
                <a:defRPr/>
              </a:pPr>
              <a:endParaRPr lang="en-MY">
                <a:latin typeface="+mn-lt"/>
              </a:endParaRPr>
            </a:p>
          </p:txBody>
        </p:sp>
        <p:sp>
          <p:nvSpPr>
            <p:cNvPr id="36888" name="Text Box 23">
              <a:extLst>
                <a:ext uri="{FF2B5EF4-FFF2-40B4-BE49-F238E27FC236}">
                  <a16:creationId xmlns:a16="http://schemas.microsoft.com/office/drawing/2014/main" id="{4122B44C-F142-800C-5144-998267E5A2C6}"/>
                </a:ext>
              </a:extLst>
            </p:cNvPr>
            <p:cNvSpPr txBox="1">
              <a:spLocks noChangeArrowheads="1"/>
            </p:cNvSpPr>
            <p:nvPr/>
          </p:nvSpPr>
          <p:spPr bwMode="auto">
            <a:xfrm>
              <a:off x="3792" y="2112"/>
              <a:ext cx="528" cy="267"/>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dirty="0">
                  <a:latin typeface="+mn-lt"/>
                </a:rPr>
                <a:t>False</a:t>
              </a:r>
            </a:p>
          </p:txBody>
        </p:sp>
        <p:sp>
          <p:nvSpPr>
            <p:cNvPr id="36889" name="Text Box 24">
              <a:extLst>
                <a:ext uri="{FF2B5EF4-FFF2-40B4-BE49-F238E27FC236}">
                  <a16:creationId xmlns:a16="http://schemas.microsoft.com/office/drawing/2014/main" id="{A9079045-8428-9E5B-51F5-F5362FA30275}"/>
                </a:ext>
              </a:extLst>
            </p:cNvPr>
            <p:cNvSpPr txBox="1">
              <a:spLocks noChangeArrowheads="1"/>
            </p:cNvSpPr>
            <p:nvPr/>
          </p:nvSpPr>
          <p:spPr bwMode="auto">
            <a:xfrm>
              <a:off x="1391" y="3552"/>
              <a:ext cx="459" cy="265"/>
            </a:xfrm>
            <a:prstGeom prst="rect">
              <a:avLst/>
            </a:prstGeom>
            <a:noFill/>
            <a:ln>
              <a:noFill/>
            </a:ln>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GB" dirty="0">
                  <a:latin typeface="+mn-lt"/>
                </a:rPr>
                <a:t>True</a:t>
              </a:r>
            </a:p>
          </p:txBody>
        </p:sp>
        <p:sp>
          <p:nvSpPr>
            <p:cNvPr id="36890" name="Line 25">
              <a:extLst>
                <a:ext uri="{FF2B5EF4-FFF2-40B4-BE49-F238E27FC236}">
                  <a16:creationId xmlns:a16="http://schemas.microsoft.com/office/drawing/2014/main" id="{12DFB806-3EC0-54B6-B5E0-B7E845D2BA3D}"/>
                </a:ext>
              </a:extLst>
            </p:cNvPr>
            <p:cNvSpPr>
              <a:spLocks noChangeShapeType="1"/>
            </p:cNvSpPr>
            <p:nvPr/>
          </p:nvSpPr>
          <p:spPr bwMode="auto">
            <a:xfrm>
              <a:off x="3696" y="2400"/>
              <a:ext cx="0" cy="1438"/>
            </a:xfrm>
            <a:prstGeom prst="line">
              <a:avLst/>
            </a:prstGeom>
            <a:noFill/>
            <a:ln w="9525">
              <a:solidFill>
                <a:schemeClr val="tx1"/>
              </a:solidFill>
              <a:round/>
              <a:headEnd/>
              <a:tailEnd/>
            </a:ln>
          </p:spPr>
          <p:txBody>
            <a:bodyPr/>
            <a:lstStyle/>
            <a:p>
              <a:pPr eaLnBrk="1" hangingPunct="1">
                <a:defRPr/>
              </a:pPr>
              <a:endParaRPr lang="en-MY">
                <a:latin typeface="+mn-lt"/>
              </a:endParaRPr>
            </a:p>
          </p:txBody>
        </p:sp>
        <p:sp>
          <p:nvSpPr>
            <p:cNvPr id="36891" name="Line 26">
              <a:extLst>
                <a:ext uri="{FF2B5EF4-FFF2-40B4-BE49-F238E27FC236}">
                  <a16:creationId xmlns:a16="http://schemas.microsoft.com/office/drawing/2014/main" id="{1FE2BF88-F85A-0BE5-F29C-F427E94D630C}"/>
                </a:ext>
              </a:extLst>
            </p:cNvPr>
            <p:cNvSpPr>
              <a:spLocks noChangeShapeType="1"/>
            </p:cNvSpPr>
            <p:nvPr/>
          </p:nvSpPr>
          <p:spPr bwMode="auto">
            <a:xfrm>
              <a:off x="3504" y="3840"/>
              <a:ext cx="192" cy="0"/>
            </a:xfrm>
            <a:prstGeom prst="line">
              <a:avLst/>
            </a:prstGeom>
            <a:noFill/>
            <a:ln w="9525">
              <a:solidFill>
                <a:schemeClr val="tx1"/>
              </a:solidFill>
              <a:round/>
              <a:headEnd/>
              <a:tailEnd/>
            </a:ln>
          </p:spPr>
          <p:txBody>
            <a:bodyPr/>
            <a:lstStyle/>
            <a:p>
              <a:pPr eaLnBrk="1" hangingPunct="1">
                <a:defRPr/>
              </a:pPr>
              <a:endParaRPr lang="en-MY">
                <a:latin typeface="+mn-lt"/>
              </a:endParaRPr>
            </a:p>
          </p:txBody>
        </p:sp>
      </p:grpSp>
      <p:sp>
        <p:nvSpPr>
          <p:cNvPr id="52227" name="Slide Number Placeholder 26">
            <a:extLst>
              <a:ext uri="{FF2B5EF4-FFF2-40B4-BE49-F238E27FC236}">
                <a16:creationId xmlns:a16="http://schemas.microsoft.com/office/drawing/2014/main" id="{7ED28BE8-003C-88D9-B2FF-374FE3AD57F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6A31A95-5927-464C-B80F-1310BA5EADA1}" type="slidenum">
              <a:rPr lang="en-US" altLang="en-US" sz="1400" smtClean="0"/>
              <a:pPr>
                <a:spcBef>
                  <a:spcPct val="0"/>
                </a:spcBef>
                <a:buFontTx/>
                <a:buNone/>
              </a:pPr>
              <a:t>50</a:t>
            </a:fld>
            <a:endParaRPr lang="en-US" altLang="en-US" sz="1400"/>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F47D9250-7A73-FA41-DF39-289FE19FB2F5}"/>
              </a:ext>
            </a:extLst>
          </p:cNvPr>
          <p:cNvSpPr>
            <a:spLocks noGrp="1" noChangeArrowheads="1"/>
          </p:cNvSpPr>
          <p:nvPr>
            <p:ph type="body" idx="4294967295"/>
          </p:nvPr>
        </p:nvSpPr>
        <p:spPr>
          <a:xfrm>
            <a:off x="533400" y="381000"/>
            <a:ext cx="8077200" cy="5486400"/>
          </a:xfrm>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4F682628-1FDD-0EBE-991D-A679849527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51</a:t>
            </a:fld>
            <a:endParaRPr lang="en-US" altLang="en-US" sz="1400"/>
          </a:p>
        </p:txBody>
      </p:sp>
      <p:graphicFrame>
        <p:nvGraphicFramePr>
          <p:cNvPr id="4" name="Table 2">
            <a:extLst>
              <a:ext uri="{FF2B5EF4-FFF2-40B4-BE49-F238E27FC236}">
                <a16:creationId xmlns:a16="http://schemas.microsoft.com/office/drawing/2014/main" id="{E22A5ACA-50A0-8D09-5B6D-4FE3CCFD515B}"/>
              </a:ext>
            </a:extLst>
          </p:cNvPr>
          <p:cNvGraphicFramePr>
            <a:graphicFrameLocks noGrp="1"/>
          </p:cNvGraphicFramePr>
          <p:nvPr>
            <p:extLst>
              <p:ext uri="{D42A27DB-BD31-4B8C-83A1-F6EECF244321}">
                <p14:modId xmlns:p14="http://schemas.microsoft.com/office/powerpoint/2010/main" val="713080510"/>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1A7E8-5BE3-DBD0-755C-276E384A7DA6}"/>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58D31FA4-2A92-6108-092A-83CB7162398E}"/>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DAEA04E6-9A2B-5237-A114-C800F7C58A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52</a:t>
            </a:fld>
            <a:endParaRPr lang="en-US" altLang="en-US" sz="1400"/>
          </a:p>
        </p:txBody>
      </p:sp>
      <p:graphicFrame>
        <p:nvGraphicFramePr>
          <p:cNvPr id="4" name="Table 2">
            <a:extLst>
              <a:ext uri="{FF2B5EF4-FFF2-40B4-BE49-F238E27FC236}">
                <a16:creationId xmlns:a16="http://schemas.microsoft.com/office/drawing/2014/main" id="{13985A34-F165-E71B-2450-DFDCDDDB07C2}"/>
              </a:ext>
            </a:extLst>
          </p:cNvPr>
          <p:cNvGraphicFramePr>
            <a:graphicFrameLocks noGrp="1"/>
          </p:cNvGraphicFramePr>
          <p:nvPr>
            <p:extLst>
              <p:ext uri="{D42A27DB-BD31-4B8C-83A1-F6EECF244321}">
                <p14:modId xmlns:p14="http://schemas.microsoft.com/office/powerpoint/2010/main" val="3335898188"/>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endParaRPr lang="en-US" sz="1600"/>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D0C88C19-AA4B-4BC2-4232-076160A9AEC4}"/>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21484604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2625A-3BD2-3AD4-DD61-3DDAFE236519}"/>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FB6365BD-CBFF-0648-D46C-7D2180BF3FCA}"/>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9430DF69-BDC1-680B-825C-206E93597F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53</a:t>
            </a:fld>
            <a:endParaRPr lang="en-US" altLang="en-US" sz="1400"/>
          </a:p>
        </p:txBody>
      </p:sp>
      <p:graphicFrame>
        <p:nvGraphicFramePr>
          <p:cNvPr id="4" name="Table 2">
            <a:extLst>
              <a:ext uri="{FF2B5EF4-FFF2-40B4-BE49-F238E27FC236}">
                <a16:creationId xmlns:a16="http://schemas.microsoft.com/office/drawing/2014/main" id="{B7A09E69-92E6-DA57-0B1E-F4D2F6271084}"/>
              </a:ext>
            </a:extLst>
          </p:cNvPr>
          <p:cNvGraphicFramePr>
            <a:graphicFrameLocks noGrp="1"/>
          </p:cNvGraphicFramePr>
          <p:nvPr>
            <p:extLst>
              <p:ext uri="{D42A27DB-BD31-4B8C-83A1-F6EECF244321}">
                <p14:modId xmlns:p14="http://schemas.microsoft.com/office/powerpoint/2010/main" val="1891985307"/>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C6A38689-7653-D860-97E3-0E173461DEC1}"/>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4137453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FCFE4-2AB5-3DBB-4B58-7DBD4B4B91A7}"/>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604CDC6F-EBF8-2416-C18D-094655CA5873}"/>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707AEFC1-EF9F-46F0-0153-6537220E29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54</a:t>
            </a:fld>
            <a:endParaRPr lang="en-US" altLang="en-US" sz="1400"/>
          </a:p>
        </p:txBody>
      </p:sp>
      <p:graphicFrame>
        <p:nvGraphicFramePr>
          <p:cNvPr id="4" name="Table 2">
            <a:extLst>
              <a:ext uri="{FF2B5EF4-FFF2-40B4-BE49-F238E27FC236}">
                <a16:creationId xmlns:a16="http://schemas.microsoft.com/office/drawing/2014/main" id="{334980EE-8462-96D2-D315-8CEE2B95D60F}"/>
              </a:ext>
            </a:extLst>
          </p:cNvPr>
          <p:cNvGraphicFramePr>
            <a:graphicFrameLocks noGrp="1"/>
          </p:cNvGraphicFramePr>
          <p:nvPr>
            <p:extLst>
              <p:ext uri="{D42A27DB-BD31-4B8C-83A1-F6EECF244321}">
                <p14:modId xmlns:p14="http://schemas.microsoft.com/office/powerpoint/2010/main" val="2746382069"/>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endParaRPr lang="en-US" sz="1600"/>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C4C097E3-C597-83B2-D25E-47717A7189A1}"/>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35341232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16B00-3636-B5E9-4D0D-7AD9D2E2CB7D}"/>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AC8CE911-7B9D-D970-40E6-4C65BA479B93}"/>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E01A62A6-B184-4BC2-63E9-485AC153CD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55</a:t>
            </a:fld>
            <a:endParaRPr lang="en-US" altLang="en-US" sz="1400"/>
          </a:p>
        </p:txBody>
      </p:sp>
      <p:graphicFrame>
        <p:nvGraphicFramePr>
          <p:cNvPr id="4" name="Table 2">
            <a:extLst>
              <a:ext uri="{FF2B5EF4-FFF2-40B4-BE49-F238E27FC236}">
                <a16:creationId xmlns:a16="http://schemas.microsoft.com/office/drawing/2014/main" id="{F515DB42-4FE4-2BE5-3571-7F211DC24133}"/>
              </a:ext>
            </a:extLst>
          </p:cNvPr>
          <p:cNvGraphicFramePr>
            <a:graphicFrameLocks noGrp="1"/>
          </p:cNvGraphicFramePr>
          <p:nvPr>
            <p:extLst>
              <p:ext uri="{D42A27DB-BD31-4B8C-83A1-F6EECF244321}">
                <p14:modId xmlns:p14="http://schemas.microsoft.com/office/powerpoint/2010/main" val="1180578816"/>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DA4EC9B7-4101-9BE7-F859-1506D2ABE6BE}"/>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8483471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B275B0-CEED-9BE6-E402-803C03EF9B0D}"/>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75C97904-4A90-2904-075A-93496202EDB7}"/>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06AB1AAB-5AF6-63E9-A425-ED381CC14F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56</a:t>
            </a:fld>
            <a:endParaRPr lang="en-US" altLang="en-US" sz="1400"/>
          </a:p>
        </p:txBody>
      </p:sp>
      <p:graphicFrame>
        <p:nvGraphicFramePr>
          <p:cNvPr id="4" name="Table 2">
            <a:extLst>
              <a:ext uri="{FF2B5EF4-FFF2-40B4-BE49-F238E27FC236}">
                <a16:creationId xmlns:a16="http://schemas.microsoft.com/office/drawing/2014/main" id="{258E6C7D-196C-9584-7BBE-92AEBED1ED6E}"/>
              </a:ext>
            </a:extLst>
          </p:cNvPr>
          <p:cNvGraphicFramePr>
            <a:graphicFrameLocks noGrp="1"/>
          </p:cNvGraphicFramePr>
          <p:nvPr>
            <p:extLst>
              <p:ext uri="{D42A27DB-BD31-4B8C-83A1-F6EECF244321}">
                <p14:modId xmlns:p14="http://schemas.microsoft.com/office/powerpoint/2010/main" val="1836845501"/>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endParaRPr lang="en-US" sz="1600"/>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66EDD1A6-25B1-49CF-E637-69577426380E}"/>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7090576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DCFBE-8BBF-9BDE-C98E-CE58202A2843}"/>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4711218A-8350-2084-D586-C14019FEB02B}"/>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D1E59CA8-727A-EB52-FC0A-A5F17EA074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57</a:t>
            </a:fld>
            <a:endParaRPr lang="en-US" altLang="en-US" sz="1400"/>
          </a:p>
        </p:txBody>
      </p:sp>
      <p:graphicFrame>
        <p:nvGraphicFramePr>
          <p:cNvPr id="4" name="Table 2">
            <a:extLst>
              <a:ext uri="{FF2B5EF4-FFF2-40B4-BE49-F238E27FC236}">
                <a16:creationId xmlns:a16="http://schemas.microsoft.com/office/drawing/2014/main" id="{B78023A4-ECDB-E5B6-E260-29CBA8429134}"/>
              </a:ext>
            </a:extLst>
          </p:cNvPr>
          <p:cNvGraphicFramePr>
            <a:graphicFrameLocks noGrp="1"/>
          </p:cNvGraphicFramePr>
          <p:nvPr>
            <p:extLst>
              <p:ext uri="{D42A27DB-BD31-4B8C-83A1-F6EECF244321}">
                <p14:modId xmlns:p14="http://schemas.microsoft.com/office/powerpoint/2010/main" val="889099783"/>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endParaRPr lang="en-US" sz="1600" dirty="0"/>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C0F2D3FE-ED35-77D8-B75C-940304AFAF98}"/>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13091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D5991-B537-F3C9-2F87-FC793EC10D28}"/>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DE82A937-00B4-44AB-373A-02CBD8259277}"/>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3DD0F92B-C23E-3A6E-E249-CA4C5169C3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58</a:t>
            </a:fld>
            <a:endParaRPr lang="en-US" altLang="en-US" sz="1400"/>
          </a:p>
        </p:txBody>
      </p:sp>
      <p:graphicFrame>
        <p:nvGraphicFramePr>
          <p:cNvPr id="4" name="Table 2">
            <a:extLst>
              <a:ext uri="{FF2B5EF4-FFF2-40B4-BE49-F238E27FC236}">
                <a16:creationId xmlns:a16="http://schemas.microsoft.com/office/drawing/2014/main" id="{1A685E67-1C21-2AF3-4094-A83B1EB6483E}"/>
              </a:ext>
            </a:extLst>
          </p:cNvPr>
          <p:cNvGraphicFramePr>
            <a:graphicFrameLocks noGrp="1"/>
          </p:cNvGraphicFramePr>
          <p:nvPr>
            <p:extLst>
              <p:ext uri="{D42A27DB-BD31-4B8C-83A1-F6EECF244321}">
                <p14:modId xmlns:p14="http://schemas.microsoft.com/office/powerpoint/2010/main" val="3619786451"/>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endParaRPr lang="en-US" sz="1600"/>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7A82F870-B43F-A528-7277-3C00855FBC3D}"/>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508270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56C8D-F6E2-86FC-2EC0-0ACE25977D9D}"/>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E8C3257B-37EE-CF8A-902A-BD2580595BA1}"/>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CB7743E4-FBE7-FBD7-F3B6-A32CF50801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59</a:t>
            </a:fld>
            <a:endParaRPr lang="en-US" altLang="en-US" sz="1400"/>
          </a:p>
        </p:txBody>
      </p:sp>
      <p:graphicFrame>
        <p:nvGraphicFramePr>
          <p:cNvPr id="4" name="Table 2">
            <a:extLst>
              <a:ext uri="{FF2B5EF4-FFF2-40B4-BE49-F238E27FC236}">
                <a16:creationId xmlns:a16="http://schemas.microsoft.com/office/drawing/2014/main" id="{8B4952D4-6C98-D8F0-9EF3-78DD7930DFD5}"/>
              </a:ext>
            </a:extLst>
          </p:cNvPr>
          <p:cNvGraphicFramePr>
            <a:graphicFrameLocks noGrp="1"/>
          </p:cNvGraphicFramePr>
          <p:nvPr>
            <p:extLst>
              <p:ext uri="{D42A27DB-BD31-4B8C-83A1-F6EECF244321}">
                <p14:modId xmlns:p14="http://schemas.microsoft.com/office/powerpoint/2010/main" val="2008009991"/>
              </p:ext>
            </p:extLst>
          </p:nvPr>
        </p:nvGraphicFramePr>
        <p:xfrm>
          <a:off x="3733800" y="4456113"/>
          <a:ext cx="1997076" cy="2281235"/>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r>
                        <a:rPr lang="en-US" sz="1600" dirty="0"/>
                        <a:t>5</a:t>
                      </a:r>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bl>
          </a:graphicData>
        </a:graphic>
      </p:graphicFrame>
      <p:sp>
        <p:nvSpPr>
          <p:cNvPr id="2" name="Rectangle 1">
            <a:extLst>
              <a:ext uri="{FF2B5EF4-FFF2-40B4-BE49-F238E27FC236}">
                <a16:creationId xmlns:a16="http://schemas.microsoft.com/office/drawing/2014/main" id="{2F14938B-9CA0-DECD-082A-A52407006F46}"/>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435530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Different coloured ropes">
            <a:extLst>
              <a:ext uri="{FF2B5EF4-FFF2-40B4-BE49-F238E27FC236}">
                <a16:creationId xmlns:a16="http://schemas.microsoft.com/office/drawing/2014/main" id="{0D8960B8-6D4D-F251-B03E-C824A21E7562}"/>
              </a:ext>
            </a:extLst>
          </p:cNvPr>
          <p:cNvPicPr>
            <a:picLocks noChangeAspect="1"/>
          </p:cNvPicPr>
          <p:nvPr/>
        </p:nvPicPr>
        <p:blipFill rotWithShape="1">
          <a:blip r:embed="rId2"/>
          <a:srcRect l="8733" r="2646" b="-1"/>
          <a:stretch/>
        </p:blipFill>
        <p:spPr>
          <a:xfrm>
            <a:off x="20" y="-7619"/>
            <a:ext cx="9143979" cy="6887364"/>
          </a:xfrm>
          <a:prstGeom prst="rect">
            <a:avLst/>
          </a:prstGeom>
        </p:spPr>
      </p:pic>
      <p:sp>
        <p:nvSpPr>
          <p:cNvPr id="10" name="Rectangle 9">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20"/>
            <a:ext cx="4174944" cy="6887364"/>
          </a:xfrm>
          <a:prstGeom prst="rect">
            <a:avLst/>
          </a:prstGeom>
          <a:gradFill flip="none" rotWithShape="1">
            <a:gsLst>
              <a:gs pos="21000">
                <a:srgbClr val="000000">
                  <a:alpha val="62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067CD3-146F-6228-E362-39AA720C2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08502" y="1500874"/>
            <a:ext cx="6887365" cy="3870356"/>
          </a:xfrm>
          <a:prstGeom prst="rect">
            <a:avLst/>
          </a:prstGeom>
          <a:gradFill flip="none" rotWithShape="1">
            <a:gsLst>
              <a:gs pos="0">
                <a:schemeClr val="accent5">
                  <a:lumMod val="75000"/>
                  <a:alpha val="91000"/>
                </a:schemeClr>
              </a:gs>
              <a:gs pos="83000">
                <a:schemeClr val="accent5">
                  <a:alpha val="0"/>
                </a:schemeClr>
              </a:gs>
            </a:gsLst>
            <a:lin ang="51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4" name="Rectangle 13">
            <a:extLst>
              <a:ext uri="{FF2B5EF4-FFF2-40B4-BE49-F238E27FC236}">
                <a16:creationId xmlns:a16="http://schemas.microsoft.com/office/drawing/2014/main" id="{271C7E5C-A0F8-E9FA-56DB-31A257FD4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48"/>
            <a:ext cx="1559634" cy="6865647"/>
          </a:xfrm>
          <a:prstGeom prst="rect">
            <a:avLst/>
          </a:prstGeom>
          <a:gradFill flip="none" rotWithShape="1">
            <a:gsLst>
              <a:gs pos="5000">
                <a:schemeClr val="accent5"/>
              </a:gs>
              <a:gs pos="49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3F70A3C-4474-2A39-470C-FD55A88375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780082" y="3068761"/>
            <a:ext cx="3378495" cy="3789239"/>
          </a:xfrm>
          <a:prstGeom prst="rect">
            <a:avLst/>
          </a:prstGeom>
          <a:gradFill flip="none" rotWithShape="1">
            <a:gsLst>
              <a:gs pos="0">
                <a:schemeClr val="accent5"/>
              </a:gs>
              <a:gs pos="60000">
                <a:schemeClr val="accent5">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8" name="Rectangle 17">
            <a:extLst>
              <a:ext uri="{FF2B5EF4-FFF2-40B4-BE49-F238E27FC236}">
                <a16:creationId xmlns:a16="http://schemas.microsoft.com/office/drawing/2014/main" id="{BAC3F7D4-9613-0E1F-901C-98FE831DE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580917" y="-6485"/>
            <a:ext cx="2570370" cy="6879745"/>
          </a:xfrm>
          <a:prstGeom prst="rect">
            <a:avLst/>
          </a:prstGeom>
          <a:gradFill flip="none" rotWithShape="1">
            <a:gsLst>
              <a:gs pos="5000">
                <a:schemeClr val="accent2"/>
              </a:gs>
              <a:gs pos="49000">
                <a:schemeClr val="accent5">
                  <a:lumMod val="60000"/>
                  <a:lumOff val="40000"/>
                  <a:alpha val="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D5167C-AF48-26F0-7A9F-3F7643374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738276" y="464574"/>
            <a:ext cx="3682024" cy="9158579"/>
          </a:xfrm>
          <a:prstGeom prst="rect">
            <a:avLst/>
          </a:prstGeom>
          <a:gradFill>
            <a:gsLst>
              <a:gs pos="0">
                <a:schemeClr val="accent5"/>
              </a:gs>
              <a:gs pos="65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7B30A01-FCA8-86A5-A840-C32A3BE2E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 y="-7639"/>
            <a:ext cx="3659866" cy="6887373"/>
          </a:xfrm>
          <a:prstGeom prst="rect">
            <a:avLst/>
          </a:prstGeom>
          <a:gradFill>
            <a:gsLst>
              <a:gs pos="0">
                <a:schemeClr val="accent2">
                  <a:alpha val="70000"/>
                </a:schemeClr>
              </a:gs>
              <a:gs pos="44000">
                <a:schemeClr val="accent5">
                  <a:lumMod val="60000"/>
                  <a:lumOff val="40000"/>
                  <a:alpha val="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A3349B-CD46-BB1E-5DC3-3BD6C524C2B7}"/>
              </a:ext>
            </a:extLst>
          </p:cNvPr>
          <p:cNvSpPr>
            <a:spLocks noGrp="1"/>
          </p:cNvSpPr>
          <p:nvPr>
            <p:ph type="title"/>
          </p:nvPr>
        </p:nvSpPr>
        <p:spPr>
          <a:xfrm>
            <a:off x="644271" y="2155188"/>
            <a:ext cx="3120174" cy="2839273"/>
          </a:xfrm>
        </p:spPr>
        <p:txBody>
          <a:bodyPr vert="horz" lIns="91440" tIns="45720" rIns="91440" bIns="45720" rtlCol="0" anchor="b">
            <a:normAutofit/>
          </a:bodyPr>
          <a:lstStyle/>
          <a:p>
            <a:pPr eaLnBrk="1" hangingPunct="1">
              <a:lnSpc>
                <a:spcPct val="90000"/>
              </a:lnSpc>
            </a:pPr>
            <a:r>
              <a:rPr lang="en-US" sz="3500" kern="1200">
                <a:solidFill>
                  <a:srgbClr val="FFFFFF"/>
                </a:solidFill>
              </a:rPr>
              <a:t>While loop</a:t>
            </a:r>
          </a:p>
        </p:txBody>
      </p:sp>
      <p:sp>
        <p:nvSpPr>
          <p:cNvPr id="3" name="Text Placeholder 2">
            <a:extLst>
              <a:ext uri="{FF2B5EF4-FFF2-40B4-BE49-F238E27FC236}">
                <a16:creationId xmlns:a16="http://schemas.microsoft.com/office/drawing/2014/main" id="{878E7570-C97E-B49D-0D21-32199C11ADB5}"/>
              </a:ext>
            </a:extLst>
          </p:cNvPr>
          <p:cNvSpPr>
            <a:spLocks noGrp="1"/>
          </p:cNvSpPr>
          <p:nvPr>
            <p:ph type="body" idx="1"/>
          </p:nvPr>
        </p:nvSpPr>
        <p:spPr>
          <a:xfrm>
            <a:off x="644271" y="5166367"/>
            <a:ext cx="3120174" cy="850998"/>
          </a:xfrm>
        </p:spPr>
        <p:txBody>
          <a:bodyPr vert="horz" lIns="91440" tIns="45720" rIns="91440" bIns="45720" rtlCol="0">
            <a:normAutofit/>
          </a:bodyPr>
          <a:lstStyle/>
          <a:p>
            <a:pPr eaLnBrk="1" hangingPunct="1">
              <a:lnSpc>
                <a:spcPct val="90000"/>
              </a:lnSpc>
              <a:spcBef>
                <a:spcPts val="1000"/>
              </a:spcBef>
            </a:pPr>
            <a:endParaRPr lang="en-US" sz="1700" kern="1200">
              <a:solidFill>
                <a:srgbClr val="FFFFFF"/>
              </a:solidFill>
            </a:endParaRPr>
          </a:p>
        </p:txBody>
      </p:sp>
      <p:sp>
        <p:nvSpPr>
          <p:cNvPr id="4" name="Slide Number Placeholder 3">
            <a:extLst>
              <a:ext uri="{FF2B5EF4-FFF2-40B4-BE49-F238E27FC236}">
                <a16:creationId xmlns:a16="http://schemas.microsoft.com/office/drawing/2014/main" id="{14EBCF68-4117-B669-965D-08C45EA549FC}"/>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fontAlgn="auto">
              <a:spcBef>
                <a:spcPts val="0"/>
              </a:spcBef>
              <a:spcAft>
                <a:spcPts val="600"/>
              </a:spcAft>
              <a:defRPr/>
            </a:pPr>
            <a:fld id="{0E784F50-B96F-49E2-BDAB-027C53A705CA}" type="slidenum">
              <a:rPr lang="en-US" altLang="en-US" sz="1200">
                <a:solidFill>
                  <a:srgbClr val="FFFFFF"/>
                </a:solidFill>
                <a:latin typeface="Calibri" panose="020F0502020204030204"/>
              </a:rPr>
              <a:pPr fontAlgn="auto">
                <a:spcBef>
                  <a:spcPts val="0"/>
                </a:spcBef>
                <a:spcAft>
                  <a:spcPts val="600"/>
                </a:spcAft>
                <a:defRPr/>
              </a:pPr>
              <a:t>6</a:t>
            </a:fld>
            <a:endParaRPr lang="en-US" altLang="en-US" sz="1200">
              <a:solidFill>
                <a:srgbClr val="FFFFFF"/>
              </a:solidFill>
              <a:latin typeface="Calibri" panose="020F0502020204030204"/>
            </a:endParaRPr>
          </a:p>
        </p:txBody>
      </p:sp>
    </p:spTree>
    <p:extLst>
      <p:ext uri="{BB962C8B-B14F-4D97-AF65-F5344CB8AC3E}">
        <p14:creationId xmlns:p14="http://schemas.microsoft.com/office/powerpoint/2010/main" val="1107425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6CD72-6278-ED03-0567-1939E1FFA1BA}"/>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E727FAEC-0CB4-68EE-9BC1-E3E7E749A689}"/>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20138A61-2F30-3EFC-8E19-570B4F2F07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60</a:t>
            </a:fld>
            <a:endParaRPr lang="en-US" altLang="en-US" sz="1400"/>
          </a:p>
        </p:txBody>
      </p:sp>
      <p:graphicFrame>
        <p:nvGraphicFramePr>
          <p:cNvPr id="4" name="Table 2">
            <a:extLst>
              <a:ext uri="{FF2B5EF4-FFF2-40B4-BE49-F238E27FC236}">
                <a16:creationId xmlns:a16="http://schemas.microsoft.com/office/drawing/2014/main" id="{60640DF7-4C6F-FDC1-2B7A-A883A775E16A}"/>
              </a:ext>
            </a:extLst>
          </p:cNvPr>
          <p:cNvGraphicFramePr>
            <a:graphicFrameLocks noGrp="1"/>
          </p:cNvGraphicFramePr>
          <p:nvPr>
            <p:extLst>
              <p:ext uri="{D42A27DB-BD31-4B8C-83A1-F6EECF244321}">
                <p14:modId xmlns:p14="http://schemas.microsoft.com/office/powerpoint/2010/main" val="3768134350"/>
              </p:ext>
            </p:extLst>
          </p:nvPr>
        </p:nvGraphicFramePr>
        <p:xfrm>
          <a:off x="3733800" y="3963990"/>
          <a:ext cx="1997076" cy="2649344"/>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r>
                        <a:rPr lang="en-US" sz="1600" dirty="0"/>
                        <a:t>5</a:t>
                      </a:r>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r h="368109">
                <a:tc>
                  <a:txBody>
                    <a:bodyPr/>
                    <a:lstStyle/>
                    <a:p>
                      <a:pPr algn="ctr"/>
                      <a:endParaRPr lang="en-US" sz="1600" dirty="0"/>
                    </a:p>
                  </a:txBody>
                  <a:tcPr marL="91420" marR="91420" marT="45721" marB="45721"/>
                </a:tc>
                <a:tc>
                  <a:txBody>
                    <a:bodyPr/>
                    <a:lstStyle/>
                    <a:p>
                      <a:pPr algn="ctr"/>
                      <a:r>
                        <a:rPr lang="en-US" sz="1600" dirty="0"/>
                        <a:t>15</a:t>
                      </a:r>
                    </a:p>
                  </a:txBody>
                  <a:tcPr marL="91420" marR="91420" marT="45721" marB="45721"/>
                </a:tc>
                <a:extLst>
                  <a:ext uri="{0D108BD9-81ED-4DB2-BD59-A6C34878D82A}">
                    <a16:rowId xmlns:a16="http://schemas.microsoft.com/office/drawing/2014/main" val="2057589761"/>
                  </a:ext>
                </a:extLst>
              </a:tr>
            </a:tbl>
          </a:graphicData>
        </a:graphic>
      </p:graphicFrame>
      <p:sp>
        <p:nvSpPr>
          <p:cNvPr id="2" name="Rectangle 1">
            <a:extLst>
              <a:ext uri="{FF2B5EF4-FFF2-40B4-BE49-F238E27FC236}">
                <a16:creationId xmlns:a16="http://schemas.microsoft.com/office/drawing/2014/main" id="{FA132C02-CD5A-28BB-57D0-53FE03493A38}"/>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14255708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888ED-C1D9-D67D-CC27-130AB79E5178}"/>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F5AF264C-9E18-1F8A-AA44-6737D516DAE6}"/>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94232D78-7A04-7542-5813-8DBCCB82B8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61</a:t>
            </a:fld>
            <a:endParaRPr lang="en-US" altLang="en-US" sz="1400"/>
          </a:p>
        </p:txBody>
      </p:sp>
      <p:graphicFrame>
        <p:nvGraphicFramePr>
          <p:cNvPr id="4" name="Table 2">
            <a:extLst>
              <a:ext uri="{FF2B5EF4-FFF2-40B4-BE49-F238E27FC236}">
                <a16:creationId xmlns:a16="http://schemas.microsoft.com/office/drawing/2014/main" id="{56DE8D66-8A25-BB17-FF65-5BD12A2C961D}"/>
              </a:ext>
            </a:extLst>
          </p:cNvPr>
          <p:cNvGraphicFramePr>
            <a:graphicFrameLocks noGrp="1"/>
          </p:cNvGraphicFramePr>
          <p:nvPr/>
        </p:nvGraphicFramePr>
        <p:xfrm>
          <a:off x="3733800" y="3963990"/>
          <a:ext cx="1997076" cy="2649344"/>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r>
                        <a:rPr lang="en-US" sz="1600" dirty="0"/>
                        <a:t>5</a:t>
                      </a:r>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r h="368109">
                <a:tc>
                  <a:txBody>
                    <a:bodyPr/>
                    <a:lstStyle/>
                    <a:p>
                      <a:pPr algn="ctr"/>
                      <a:r>
                        <a:rPr lang="en-US" sz="1600" dirty="0"/>
                        <a:t>6</a:t>
                      </a:r>
                    </a:p>
                  </a:txBody>
                  <a:tcPr marL="91420" marR="91420" marT="45721" marB="45721"/>
                </a:tc>
                <a:tc>
                  <a:txBody>
                    <a:bodyPr/>
                    <a:lstStyle/>
                    <a:p>
                      <a:pPr algn="ctr"/>
                      <a:r>
                        <a:rPr lang="en-US" sz="1600" dirty="0"/>
                        <a:t>15</a:t>
                      </a:r>
                    </a:p>
                  </a:txBody>
                  <a:tcPr marL="91420" marR="91420" marT="45721" marB="45721"/>
                </a:tc>
                <a:extLst>
                  <a:ext uri="{0D108BD9-81ED-4DB2-BD59-A6C34878D82A}">
                    <a16:rowId xmlns:a16="http://schemas.microsoft.com/office/drawing/2014/main" val="2057589761"/>
                  </a:ext>
                </a:extLst>
              </a:tr>
            </a:tbl>
          </a:graphicData>
        </a:graphic>
      </p:graphicFrame>
      <p:sp>
        <p:nvSpPr>
          <p:cNvPr id="2" name="Rectangle 1">
            <a:extLst>
              <a:ext uri="{FF2B5EF4-FFF2-40B4-BE49-F238E27FC236}">
                <a16:creationId xmlns:a16="http://schemas.microsoft.com/office/drawing/2014/main" id="{BE40F715-0998-0997-6A69-7C6E109EA396}"/>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Tree>
    <p:extLst>
      <p:ext uri="{BB962C8B-B14F-4D97-AF65-F5344CB8AC3E}">
        <p14:creationId xmlns:p14="http://schemas.microsoft.com/office/powerpoint/2010/main" val="21727580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B4FA2-3F58-F36D-57F1-63BAA859849A}"/>
            </a:ext>
          </a:extLst>
        </p:cNvPr>
        <p:cNvGrpSpPr/>
        <p:nvPr/>
      </p:nvGrpSpPr>
      <p:grpSpPr>
        <a:xfrm>
          <a:off x="0" y="0"/>
          <a:ext cx="0" cy="0"/>
          <a:chOff x="0" y="0"/>
          <a:chExt cx="0" cy="0"/>
        </a:xfrm>
      </p:grpSpPr>
      <p:sp>
        <p:nvSpPr>
          <p:cNvPr id="54273" name="Rectangle 2">
            <a:extLst>
              <a:ext uri="{FF2B5EF4-FFF2-40B4-BE49-F238E27FC236}">
                <a16:creationId xmlns:a16="http://schemas.microsoft.com/office/drawing/2014/main" id="{CDE568E4-D335-E31F-6B94-742ACC2BBAD4}"/>
              </a:ext>
            </a:extLst>
          </p:cNvPr>
          <p:cNvSpPr>
            <a:spLocks noGrp="1" noChangeArrowheads="1"/>
          </p:cNvSpPr>
          <p:nvPr>
            <p:ph type="body" idx="4294967295"/>
          </p:nvPr>
        </p:nvSpPr>
        <p:spPr>
          <a:xfrm>
            <a:off x="533400" y="381000"/>
            <a:ext cx="8077200" cy="5486400"/>
          </a:xfrm>
          <a:ln>
            <a:noFill/>
          </a:ln>
        </p:spPr>
        <p:txBody>
          <a:bodyPr lIns="92075" tIns="46038" rIns="92075" bIns="46038"/>
          <a:lstStyle/>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public class Sum1_100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public static void main(String[] </a:t>
            </a:r>
            <a:r>
              <a:rPr lang="en-US" altLang="en-US" sz="2000" dirty="0" err="1">
                <a:latin typeface="Lucida Sans Typewriter" panose="020B0509030504030204" pitchFamily="49" charset="0"/>
              </a:rPr>
              <a:t>args</a:t>
            </a:r>
            <a:r>
              <a:rPr lang="en-US" altLang="en-US" sz="2000" dirty="0">
                <a:latin typeface="Lucida Sans Typewriter" panose="020B0509030504030204" pitchFamily="49" charset="0"/>
              </a:rPr>
              <a:t>) {</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number = 1;</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int sum = 0;</a:t>
            </a:r>
          </a:p>
          <a:p>
            <a:pPr marL="609600" indent="-609600" eaLnBrk="1" hangingPunct="1">
              <a:lnSpc>
                <a:spcPct val="90000"/>
              </a:lnSpc>
              <a:buFont typeface="Monotype Sorts" pitchFamily="2" charset="2"/>
              <a:buAutoNum type="arabicPeriod"/>
            </a:pPr>
            <a:r>
              <a:rPr lang="en-US" altLang="en-US" sz="2000" dirty="0">
                <a:latin typeface="Lucida Sans Typewriter" panose="020B0509030504030204" pitchFamily="49" charset="0"/>
              </a:rPr>
              <a:t>      do {</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sum = sum +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number++;</a:t>
            </a:r>
          </a:p>
          <a:p>
            <a:pPr marL="609600" indent="-609600" eaLnBrk="1" hangingPunct="1">
              <a:lnSpc>
                <a:spcPct val="90000"/>
              </a:lnSpc>
              <a:buFont typeface="Monotype Sorts" pitchFamily="2" charset="2"/>
              <a:buAutoNum type="arabicPeriod" startAt="7"/>
            </a:pPr>
            <a:r>
              <a:rPr lang="en-US" altLang="en-US" sz="2000" dirty="0">
                <a:latin typeface="Lucida Sans Typewriter" panose="020B0509030504030204" pitchFamily="49" charset="0"/>
              </a:rPr>
              <a:t>      } while (number &lt;= 5);</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r>
              <a:rPr lang="en-US" altLang="en-US" sz="2000" dirty="0" err="1">
                <a:latin typeface="Lucida Sans Typewriter" panose="020B0509030504030204" pitchFamily="49" charset="0"/>
              </a:rPr>
              <a:t>System.out.println</a:t>
            </a:r>
            <a:r>
              <a:rPr lang="en-US" altLang="en-US" sz="2000" dirty="0">
                <a:latin typeface="Lucida Sans Typewriter" panose="020B0509030504030204" pitchFamily="49" charset="0"/>
              </a:rPr>
              <a:t>(“The  sum is “ + sum);</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a:p>
            <a:pPr marL="609600" indent="-609600" eaLnBrk="1" hangingPunct="1">
              <a:buFont typeface="Monotype Sorts" pitchFamily="2" charset="2"/>
              <a:buAutoNum type="arabicPeriod" startAt="14"/>
            </a:pPr>
            <a:r>
              <a:rPr lang="en-US" altLang="en-US" sz="2000" dirty="0">
                <a:latin typeface="Lucida Sans Typewriter" panose="020B0509030504030204" pitchFamily="49" charset="0"/>
              </a:rPr>
              <a:t>} </a:t>
            </a:r>
          </a:p>
        </p:txBody>
      </p:sp>
      <p:sp>
        <p:nvSpPr>
          <p:cNvPr id="54274" name="Slide Number Placeholder 2">
            <a:extLst>
              <a:ext uri="{FF2B5EF4-FFF2-40B4-BE49-F238E27FC236}">
                <a16:creationId xmlns:a16="http://schemas.microsoft.com/office/drawing/2014/main" id="{56911EEE-A763-0139-7764-A62B505841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EA162-6882-4E2B-BB4E-C734190C9283}" type="slidenum">
              <a:rPr lang="en-US" altLang="en-US" sz="1400" smtClean="0"/>
              <a:pPr>
                <a:spcBef>
                  <a:spcPct val="0"/>
                </a:spcBef>
                <a:buFontTx/>
                <a:buNone/>
              </a:pPr>
              <a:t>62</a:t>
            </a:fld>
            <a:endParaRPr lang="en-US" altLang="en-US" sz="1400"/>
          </a:p>
        </p:txBody>
      </p:sp>
      <p:graphicFrame>
        <p:nvGraphicFramePr>
          <p:cNvPr id="4" name="Table 2">
            <a:extLst>
              <a:ext uri="{FF2B5EF4-FFF2-40B4-BE49-F238E27FC236}">
                <a16:creationId xmlns:a16="http://schemas.microsoft.com/office/drawing/2014/main" id="{52CECA73-2FC4-550E-ADE4-9D90A37EA36D}"/>
              </a:ext>
            </a:extLst>
          </p:cNvPr>
          <p:cNvGraphicFramePr>
            <a:graphicFrameLocks noGrp="1"/>
          </p:cNvGraphicFramePr>
          <p:nvPr/>
        </p:nvGraphicFramePr>
        <p:xfrm>
          <a:off x="3733800" y="3963990"/>
          <a:ext cx="1997076" cy="2649344"/>
        </p:xfrm>
        <a:graphic>
          <a:graphicData uri="http://schemas.openxmlformats.org/drawingml/2006/table">
            <a:tbl>
              <a:tblPr firstRow="1" bandRow="1">
                <a:tableStyleId>{5C22544A-7EE6-4342-B048-85BDC9FD1C3A}</a:tableStyleId>
              </a:tblPr>
              <a:tblGrid>
                <a:gridCol w="998538">
                  <a:extLst>
                    <a:ext uri="{9D8B030D-6E8A-4147-A177-3AD203B41FA5}">
                      <a16:colId xmlns:a16="http://schemas.microsoft.com/office/drawing/2014/main" val="20000"/>
                    </a:ext>
                  </a:extLst>
                </a:gridCol>
                <a:gridCol w="998538">
                  <a:extLst>
                    <a:ext uri="{9D8B030D-6E8A-4147-A177-3AD203B41FA5}">
                      <a16:colId xmlns:a16="http://schemas.microsoft.com/office/drawing/2014/main" val="20001"/>
                    </a:ext>
                  </a:extLst>
                </a:gridCol>
              </a:tblGrid>
              <a:tr h="440690">
                <a:tc>
                  <a:txBody>
                    <a:bodyPr/>
                    <a:lstStyle/>
                    <a:p>
                      <a:r>
                        <a:rPr lang="en-US" sz="1600" dirty="0">
                          <a:solidFill>
                            <a:srgbClr val="002060"/>
                          </a:solidFill>
                        </a:rPr>
                        <a:t>number</a:t>
                      </a:r>
                    </a:p>
                  </a:txBody>
                  <a:tcPr marL="91420" marR="91420" marT="45721" marB="45721"/>
                </a:tc>
                <a:tc>
                  <a:txBody>
                    <a:bodyPr/>
                    <a:lstStyle/>
                    <a:p>
                      <a:r>
                        <a:rPr lang="en-US" sz="1600" dirty="0">
                          <a:solidFill>
                            <a:srgbClr val="002060"/>
                          </a:solidFill>
                        </a:rPr>
                        <a:t>sum</a:t>
                      </a:r>
                    </a:p>
                  </a:txBody>
                  <a:tcPr marL="91420" marR="91420" marT="45721" marB="45721"/>
                </a:tc>
                <a:extLst>
                  <a:ext uri="{0D108BD9-81ED-4DB2-BD59-A6C34878D82A}">
                    <a16:rowId xmlns:a16="http://schemas.microsoft.com/office/drawing/2014/main" val="10000"/>
                  </a:ext>
                </a:extLst>
              </a:tr>
              <a:tr h="368109">
                <a:tc>
                  <a:txBody>
                    <a:bodyPr/>
                    <a:lstStyle/>
                    <a:p>
                      <a:pPr algn="ctr"/>
                      <a:r>
                        <a:rPr lang="en-US" sz="1600" dirty="0"/>
                        <a:t>1</a:t>
                      </a:r>
                    </a:p>
                  </a:txBody>
                  <a:tcPr marL="91420" marR="91420" marT="45721" marB="45721"/>
                </a:tc>
                <a:tc>
                  <a:txBody>
                    <a:bodyPr/>
                    <a:lstStyle/>
                    <a:p>
                      <a:pPr algn="ctr"/>
                      <a:r>
                        <a:rPr lang="en-US" sz="1600" dirty="0"/>
                        <a:t>0</a:t>
                      </a:r>
                    </a:p>
                  </a:txBody>
                  <a:tcPr marL="91420" marR="91420" marT="45721" marB="45721"/>
                </a:tc>
                <a:extLst>
                  <a:ext uri="{0D108BD9-81ED-4DB2-BD59-A6C34878D82A}">
                    <a16:rowId xmlns:a16="http://schemas.microsoft.com/office/drawing/2014/main" val="10001"/>
                  </a:ext>
                </a:extLst>
              </a:tr>
              <a:tr h="368109">
                <a:tc>
                  <a:txBody>
                    <a:bodyPr/>
                    <a:lstStyle/>
                    <a:p>
                      <a:pPr algn="ctr"/>
                      <a:r>
                        <a:rPr lang="en-US" sz="1600" dirty="0"/>
                        <a:t>2</a:t>
                      </a:r>
                    </a:p>
                  </a:txBody>
                  <a:tcPr marL="91420" marR="91420" marT="45721" marB="45721"/>
                </a:tc>
                <a:tc>
                  <a:txBody>
                    <a:bodyPr/>
                    <a:lstStyle/>
                    <a:p>
                      <a:pPr algn="ctr"/>
                      <a:r>
                        <a:rPr lang="en-US" sz="1600" dirty="0"/>
                        <a:t>1</a:t>
                      </a:r>
                    </a:p>
                  </a:txBody>
                  <a:tcPr marL="91420" marR="91420" marT="45721" marB="45721"/>
                </a:tc>
                <a:extLst>
                  <a:ext uri="{0D108BD9-81ED-4DB2-BD59-A6C34878D82A}">
                    <a16:rowId xmlns:a16="http://schemas.microsoft.com/office/drawing/2014/main" val="10002"/>
                  </a:ext>
                </a:extLst>
              </a:tr>
              <a:tr h="368109">
                <a:tc>
                  <a:txBody>
                    <a:bodyPr/>
                    <a:lstStyle/>
                    <a:p>
                      <a:pPr algn="ctr"/>
                      <a:r>
                        <a:rPr lang="en-US" sz="1600" dirty="0"/>
                        <a:t>3</a:t>
                      </a:r>
                    </a:p>
                  </a:txBody>
                  <a:tcPr marL="91420" marR="91420" marT="45721" marB="45721"/>
                </a:tc>
                <a:tc>
                  <a:txBody>
                    <a:bodyPr/>
                    <a:lstStyle/>
                    <a:p>
                      <a:pPr algn="ctr"/>
                      <a:r>
                        <a:rPr lang="en-US" sz="1600" dirty="0"/>
                        <a:t>3</a:t>
                      </a:r>
                    </a:p>
                  </a:txBody>
                  <a:tcPr marL="91420" marR="91420" marT="45721" marB="45721"/>
                </a:tc>
                <a:extLst>
                  <a:ext uri="{0D108BD9-81ED-4DB2-BD59-A6C34878D82A}">
                    <a16:rowId xmlns:a16="http://schemas.microsoft.com/office/drawing/2014/main" val="10003"/>
                  </a:ext>
                </a:extLst>
              </a:tr>
              <a:tr h="368109">
                <a:tc>
                  <a:txBody>
                    <a:bodyPr/>
                    <a:lstStyle/>
                    <a:p>
                      <a:pPr algn="ctr"/>
                      <a:r>
                        <a:rPr lang="en-US" sz="1600" dirty="0"/>
                        <a:t>4</a:t>
                      </a:r>
                    </a:p>
                  </a:txBody>
                  <a:tcPr marL="91420" marR="91420" marT="45721" marB="45721"/>
                </a:tc>
                <a:tc>
                  <a:txBody>
                    <a:bodyPr/>
                    <a:lstStyle/>
                    <a:p>
                      <a:pPr algn="ctr"/>
                      <a:r>
                        <a:rPr lang="en-US" sz="1600" dirty="0"/>
                        <a:t>6</a:t>
                      </a:r>
                    </a:p>
                  </a:txBody>
                  <a:tcPr marL="91420" marR="91420" marT="45721" marB="45721"/>
                </a:tc>
                <a:extLst>
                  <a:ext uri="{0D108BD9-81ED-4DB2-BD59-A6C34878D82A}">
                    <a16:rowId xmlns:a16="http://schemas.microsoft.com/office/drawing/2014/main" val="10004"/>
                  </a:ext>
                </a:extLst>
              </a:tr>
              <a:tr h="368109">
                <a:tc>
                  <a:txBody>
                    <a:bodyPr/>
                    <a:lstStyle/>
                    <a:p>
                      <a:pPr algn="ctr"/>
                      <a:r>
                        <a:rPr lang="en-US" sz="1600" dirty="0"/>
                        <a:t>5</a:t>
                      </a:r>
                    </a:p>
                  </a:txBody>
                  <a:tcPr marL="91420" marR="91420" marT="45721" marB="45721"/>
                </a:tc>
                <a:tc>
                  <a:txBody>
                    <a:bodyPr/>
                    <a:lstStyle/>
                    <a:p>
                      <a:pPr algn="ctr"/>
                      <a:r>
                        <a:rPr lang="en-US" sz="1600" dirty="0"/>
                        <a:t>10</a:t>
                      </a:r>
                    </a:p>
                  </a:txBody>
                  <a:tcPr marL="91420" marR="91420" marT="45721" marB="45721"/>
                </a:tc>
                <a:extLst>
                  <a:ext uri="{0D108BD9-81ED-4DB2-BD59-A6C34878D82A}">
                    <a16:rowId xmlns:a16="http://schemas.microsoft.com/office/drawing/2014/main" val="10005"/>
                  </a:ext>
                </a:extLst>
              </a:tr>
              <a:tr h="368109">
                <a:tc>
                  <a:txBody>
                    <a:bodyPr/>
                    <a:lstStyle/>
                    <a:p>
                      <a:pPr algn="ctr"/>
                      <a:r>
                        <a:rPr lang="en-US" sz="1600" dirty="0"/>
                        <a:t>6</a:t>
                      </a:r>
                    </a:p>
                  </a:txBody>
                  <a:tcPr marL="91420" marR="91420" marT="45721" marB="45721"/>
                </a:tc>
                <a:tc>
                  <a:txBody>
                    <a:bodyPr/>
                    <a:lstStyle/>
                    <a:p>
                      <a:pPr algn="ctr"/>
                      <a:r>
                        <a:rPr lang="en-US" sz="1600" dirty="0"/>
                        <a:t>15</a:t>
                      </a:r>
                    </a:p>
                  </a:txBody>
                  <a:tcPr marL="91420" marR="91420" marT="45721" marB="45721"/>
                </a:tc>
                <a:extLst>
                  <a:ext uri="{0D108BD9-81ED-4DB2-BD59-A6C34878D82A}">
                    <a16:rowId xmlns:a16="http://schemas.microsoft.com/office/drawing/2014/main" val="2057589761"/>
                  </a:ext>
                </a:extLst>
              </a:tr>
            </a:tbl>
          </a:graphicData>
        </a:graphic>
      </p:graphicFrame>
      <p:sp>
        <p:nvSpPr>
          <p:cNvPr id="2" name="Rectangle 1">
            <a:extLst>
              <a:ext uri="{FF2B5EF4-FFF2-40B4-BE49-F238E27FC236}">
                <a16:creationId xmlns:a16="http://schemas.microsoft.com/office/drawing/2014/main" id="{67713CBC-B77E-9971-C903-220EA191E8A5}"/>
              </a:ext>
            </a:extLst>
          </p:cNvPr>
          <p:cNvSpPr/>
          <p:nvPr/>
        </p:nvSpPr>
        <p:spPr bwMode="auto">
          <a:xfrm>
            <a:off x="1447800" y="1752600"/>
            <a:ext cx="5943600" cy="1371600"/>
          </a:xfrm>
          <a:prstGeom prst="rect">
            <a:avLst/>
          </a:prstGeom>
          <a:solidFill>
            <a:srgbClr val="FFFF00">
              <a:alpha val="13186"/>
            </a:srgbClr>
          </a:solidFill>
          <a:ln w="12700" cap="flat" cmpd="sng" algn="ctr">
            <a:no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GB" sz="1800" b="0" i="0" u="none" strike="noStrike" cap="none" normalizeH="0" baseline="0">
              <a:ln>
                <a:noFill/>
              </a:ln>
              <a:solidFill>
                <a:schemeClr val="tx1"/>
              </a:solidFill>
              <a:effectLst/>
              <a:latin typeface="Arial" pitchFamily="34" charset="0"/>
            </a:endParaRPr>
          </a:p>
        </p:txBody>
      </p:sp>
      <p:sp>
        <p:nvSpPr>
          <p:cNvPr id="3" name="Rectangle 2">
            <a:extLst>
              <a:ext uri="{FF2B5EF4-FFF2-40B4-BE49-F238E27FC236}">
                <a16:creationId xmlns:a16="http://schemas.microsoft.com/office/drawing/2014/main" id="{A51BA6C8-4E4B-D6BB-8192-5FE5BBA7152E}"/>
              </a:ext>
            </a:extLst>
          </p:cNvPr>
          <p:cNvSpPr/>
          <p:nvPr/>
        </p:nvSpPr>
        <p:spPr bwMode="auto">
          <a:xfrm>
            <a:off x="685800" y="4648200"/>
            <a:ext cx="2743200" cy="1828800"/>
          </a:xfrm>
          <a:prstGeom prst="rect">
            <a:avLst/>
          </a:pr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chemeClr val="tx1"/>
                </a:solidFill>
                <a:effectLst/>
                <a:latin typeface="Arial" pitchFamily="34" charset="0"/>
              </a:rPr>
              <a:t>OUTPUT:</a:t>
            </a:r>
          </a:p>
          <a:p>
            <a:pPr marL="0" marR="0" indent="0" algn="l" defTabSz="914400" rtl="0" eaLnBrk="1" fontAlgn="base" latinLnBrk="0" hangingPunct="1">
              <a:lnSpc>
                <a:spcPct val="100000"/>
              </a:lnSpc>
              <a:spcBef>
                <a:spcPct val="0"/>
              </a:spcBef>
              <a:spcAft>
                <a:spcPct val="0"/>
              </a:spcAft>
              <a:buClrTx/>
              <a:buSzTx/>
              <a:buFontTx/>
              <a:buNone/>
              <a:tabLst/>
            </a:pPr>
            <a:r>
              <a:rPr lang="en-GB" dirty="0"/>
              <a:t>The sum is 15</a:t>
            </a:r>
            <a:endParaRPr kumimoji="0" lang="en-GB" sz="1800" b="0"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403588002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CF95825C-14B5-C07C-0B6D-A3A7A80F2501}"/>
              </a:ext>
            </a:extLst>
          </p:cNvPr>
          <p:cNvSpPr>
            <a:spLocks noGrp="1" noChangeArrowheads="1"/>
          </p:cNvSpPr>
          <p:nvPr>
            <p:ph type="title"/>
          </p:nvPr>
        </p:nvSpPr>
        <p:spPr/>
        <p:txBody>
          <a:bodyPr/>
          <a:lstStyle/>
          <a:p>
            <a:r>
              <a:rPr lang="en-US" altLang="en-US"/>
              <a:t>Example 3: Average Mark</a:t>
            </a:r>
          </a:p>
        </p:txBody>
      </p:sp>
      <p:sp>
        <p:nvSpPr>
          <p:cNvPr id="56322" name="Content Placeholder 2">
            <a:extLst>
              <a:ext uri="{FF2B5EF4-FFF2-40B4-BE49-F238E27FC236}">
                <a16:creationId xmlns:a16="http://schemas.microsoft.com/office/drawing/2014/main" id="{7B98676B-6F26-89EC-A068-1D69F51F004A}"/>
              </a:ext>
            </a:extLst>
          </p:cNvPr>
          <p:cNvSpPr>
            <a:spLocks noGrp="1" noChangeArrowheads="1"/>
          </p:cNvSpPr>
          <p:nvPr>
            <p:ph idx="1"/>
          </p:nvPr>
        </p:nvSpPr>
        <p:spPr>
          <a:xfrm>
            <a:off x="457200" y="1600200"/>
            <a:ext cx="8229600" cy="4983163"/>
          </a:xfrm>
        </p:spPr>
        <p:txBody>
          <a:bodyPr/>
          <a:lstStyle/>
          <a:p>
            <a:pPr marL="0" indent="0">
              <a:buNone/>
            </a:pPr>
            <a:r>
              <a:rPr lang="en-MY" altLang="en-US" sz="2400" b="1" dirty="0"/>
              <a:t>Pseudocode: </a:t>
            </a:r>
            <a:endParaRPr lang="en-MY" altLang="en-US" sz="2400" dirty="0"/>
          </a:p>
          <a:p>
            <a:pPr marL="457200" lvl="1" indent="0">
              <a:buFontTx/>
              <a:buNone/>
            </a:pPr>
            <a:r>
              <a:rPr lang="en-MY" altLang="en-US" sz="2000" b="1" dirty="0">
                <a:latin typeface="Courier" pitchFamily="49" charset="0"/>
              </a:rPr>
              <a:t>Start </a:t>
            </a:r>
          </a:p>
          <a:p>
            <a:pPr marL="857250" lvl="2" indent="0">
              <a:buFontTx/>
              <a:buNone/>
            </a:pPr>
            <a:r>
              <a:rPr lang="en-MY" altLang="en-US" sz="2000" b="1" dirty="0">
                <a:latin typeface="Courier" pitchFamily="49" charset="0"/>
              </a:rPr>
              <a:t>Set </a:t>
            </a:r>
            <a:r>
              <a:rPr lang="en-MY" altLang="en-US" sz="2000" b="1" dirty="0" err="1">
                <a:latin typeface="Courier" pitchFamily="49" charset="0"/>
              </a:rPr>
              <a:t>totalMark</a:t>
            </a:r>
            <a:r>
              <a:rPr lang="en-MY" altLang="en-US" sz="2000" b="1" dirty="0">
                <a:latin typeface="Courier" pitchFamily="49" charset="0"/>
              </a:rPr>
              <a:t>= 0.0 </a:t>
            </a:r>
          </a:p>
          <a:p>
            <a:pPr marL="857250" lvl="2" indent="0">
              <a:buFontTx/>
              <a:buNone/>
            </a:pPr>
            <a:r>
              <a:rPr lang="en-MY" altLang="en-US" sz="2000" b="1" dirty="0">
                <a:latin typeface="Courier" pitchFamily="49" charset="0"/>
              </a:rPr>
              <a:t>Set count = 0 </a:t>
            </a:r>
          </a:p>
          <a:p>
            <a:pPr marL="857250" lvl="2" indent="0">
              <a:buFontTx/>
              <a:buNone/>
            </a:pPr>
            <a:r>
              <a:rPr lang="en-MY" altLang="en-US" sz="2000" b="1" dirty="0">
                <a:latin typeface="Courier" pitchFamily="49" charset="0"/>
              </a:rPr>
              <a:t>do:</a:t>
            </a:r>
          </a:p>
          <a:p>
            <a:pPr marL="1314450" lvl="3" indent="0">
              <a:buFontTx/>
              <a:buNone/>
            </a:pPr>
            <a:r>
              <a:rPr lang="en-MY" altLang="en-US" b="1" dirty="0">
                <a:latin typeface="Courier" pitchFamily="49" charset="0"/>
              </a:rPr>
              <a:t>Read mark</a:t>
            </a:r>
            <a:br>
              <a:rPr lang="en-MY" altLang="en-US" b="1" dirty="0">
                <a:latin typeface="Courier" pitchFamily="49" charset="0"/>
              </a:rPr>
            </a:br>
            <a:r>
              <a:rPr lang="en-MY" altLang="en-US" b="1" dirty="0" err="1">
                <a:latin typeface="Courier" pitchFamily="49" charset="0"/>
              </a:rPr>
              <a:t>totalMark</a:t>
            </a:r>
            <a:r>
              <a:rPr lang="en-MY" altLang="en-US" b="1" dirty="0">
                <a:latin typeface="Courier" pitchFamily="49" charset="0"/>
              </a:rPr>
              <a:t> = </a:t>
            </a:r>
            <a:r>
              <a:rPr lang="en-MY" altLang="en-US" b="1" dirty="0" err="1">
                <a:latin typeface="Courier" pitchFamily="49" charset="0"/>
              </a:rPr>
              <a:t>totalMark</a:t>
            </a:r>
            <a:r>
              <a:rPr lang="en-MY" altLang="en-US" b="1" dirty="0">
                <a:latin typeface="Courier" pitchFamily="49" charset="0"/>
              </a:rPr>
              <a:t> + mark</a:t>
            </a:r>
            <a:br>
              <a:rPr lang="en-MY" altLang="en-US" b="1" dirty="0">
                <a:latin typeface="Courier" pitchFamily="49" charset="0"/>
              </a:rPr>
            </a:br>
            <a:r>
              <a:rPr lang="en-MY" altLang="en-US" b="1" dirty="0">
                <a:latin typeface="Courier" pitchFamily="49" charset="0"/>
              </a:rPr>
              <a:t>count = count + 1 </a:t>
            </a:r>
          </a:p>
          <a:p>
            <a:pPr marL="857250" lvl="2" indent="0">
              <a:buFontTx/>
              <a:buNone/>
            </a:pPr>
            <a:r>
              <a:rPr lang="en-MY" altLang="en-US" b="1" dirty="0">
                <a:latin typeface="Courier" pitchFamily="49" charset="0"/>
              </a:rPr>
              <a:t>while (count &lt; 5) </a:t>
            </a:r>
          </a:p>
          <a:p>
            <a:pPr marL="857250" lvl="2" indent="0">
              <a:buFontTx/>
              <a:buNone/>
            </a:pPr>
            <a:r>
              <a:rPr lang="en-MY" altLang="en-US" sz="2000" b="1" dirty="0" err="1">
                <a:latin typeface="Courier" pitchFamily="49" charset="0"/>
              </a:rPr>
              <a:t>averageMark</a:t>
            </a:r>
            <a:r>
              <a:rPr lang="en-MY" altLang="en-US" sz="2000" b="1" dirty="0">
                <a:latin typeface="Courier" pitchFamily="49" charset="0"/>
              </a:rPr>
              <a:t> = </a:t>
            </a:r>
            <a:r>
              <a:rPr lang="en-MY" altLang="en-US" sz="2000" b="1" dirty="0" err="1">
                <a:latin typeface="Courier" pitchFamily="49" charset="0"/>
              </a:rPr>
              <a:t>totalMark</a:t>
            </a:r>
            <a:r>
              <a:rPr lang="en-MY" altLang="en-US" sz="2000" b="1" dirty="0">
                <a:latin typeface="Courier" pitchFamily="49" charset="0"/>
              </a:rPr>
              <a:t>/5</a:t>
            </a:r>
          </a:p>
          <a:p>
            <a:pPr marL="857250" lvl="2" indent="0">
              <a:buFontTx/>
              <a:buNone/>
            </a:pPr>
            <a:r>
              <a:rPr lang="en-MY" altLang="en-US" sz="2000" b="1" dirty="0">
                <a:latin typeface="Courier" pitchFamily="49" charset="0"/>
              </a:rPr>
              <a:t>Print </a:t>
            </a:r>
            <a:r>
              <a:rPr lang="en-MY" altLang="en-US" sz="2000" b="1" dirty="0" err="1">
                <a:latin typeface="Courier" pitchFamily="49" charset="0"/>
              </a:rPr>
              <a:t>averageMark</a:t>
            </a:r>
            <a:endParaRPr lang="en-MY" altLang="en-US" sz="2000" b="1" dirty="0">
              <a:latin typeface="Courier" pitchFamily="49" charset="0"/>
            </a:endParaRPr>
          </a:p>
          <a:p>
            <a:pPr marL="457200" lvl="1" indent="0">
              <a:buFontTx/>
              <a:buNone/>
            </a:pPr>
            <a:r>
              <a:rPr lang="en-MY" altLang="en-US" sz="2000" b="1" dirty="0">
                <a:latin typeface="Courier" pitchFamily="49" charset="0"/>
              </a:rPr>
              <a:t>End </a:t>
            </a:r>
          </a:p>
          <a:p>
            <a:endParaRPr lang="en-US" altLang="en-US" sz="2400" dirty="0"/>
          </a:p>
        </p:txBody>
      </p:sp>
      <p:sp>
        <p:nvSpPr>
          <p:cNvPr id="56323" name="Slide Number Placeholder 3">
            <a:extLst>
              <a:ext uri="{FF2B5EF4-FFF2-40B4-BE49-F238E27FC236}">
                <a16:creationId xmlns:a16="http://schemas.microsoft.com/office/drawing/2014/main" id="{B099DB37-0A8A-B446-C059-5DDE94D36E5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3E74B6-2C72-4696-BB9C-1B7773DDAB94}" type="slidenum">
              <a:rPr lang="en-US" altLang="en-US" sz="1400" smtClean="0"/>
              <a:pPr>
                <a:spcBef>
                  <a:spcPct val="0"/>
                </a:spcBef>
                <a:buFontTx/>
                <a:buNone/>
              </a:pPr>
              <a:t>63</a:t>
            </a:fld>
            <a:endParaRPr lang="en-US" altLang="en-US" sz="1400"/>
          </a:p>
        </p:txBody>
      </p:sp>
      <p:sp>
        <p:nvSpPr>
          <p:cNvPr id="6" name="TextBox 5">
            <a:extLst>
              <a:ext uri="{FF2B5EF4-FFF2-40B4-BE49-F238E27FC236}">
                <a16:creationId xmlns:a16="http://schemas.microsoft.com/office/drawing/2014/main" id="{1726D8B7-F631-A58B-BA4B-74519014F74B}"/>
              </a:ext>
            </a:extLst>
          </p:cNvPr>
          <p:cNvSpPr txBox="1"/>
          <p:nvPr/>
        </p:nvSpPr>
        <p:spPr>
          <a:xfrm>
            <a:off x="6781800" y="1600200"/>
            <a:ext cx="2133600" cy="369332"/>
          </a:xfrm>
          <a:prstGeom prst="rect">
            <a:avLst/>
          </a:prstGeom>
          <a:noFill/>
        </p:spPr>
        <p:txBody>
          <a:bodyPr>
            <a:spAutoFit/>
          </a:bodyPr>
          <a:lstStyle/>
          <a:p>
            <a:pPr>
              <a:defRPr/>
            </a:pPr>
            <a:r>
              <a:rPr lang="en-MY" dirty="0">
                <a:highlight>
                  <a:srgbClr val="00FFFF"/>
                </a:highlight>
                <a:latin typeface="Calibri" panose="020F0502020204030204" pitchFamily="34" charset="0"/>
              </a:rPr>
              <a:t>Flowchart? </a:t>
            </a:r>
            <a:endParaRPr lang="en-MY" dirty="0">
              <a:highlight>
                <a:srgbClr val="00FFFF"/>
              </a:high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8360E38F-CB18-E8C2-B894-87EBB1AF5F9E}"/>
              </a:ext>
            </a:extLst>
          </p:cNvPr>
          <p:cNvSpPr>
            <a:spLocks noGrp="1" noChangeArrowheads="1"/>
          </p:cNvSpPr>
          <p:nvPr>
            <p:ph type="title"/>
          </p:nvPr>
        </p:nvSpPr>
        <p:spPr/>
        <p:txBody>
          <a:bodyPr lIns="92075" tIns="46038" rIns="92075" bIns="46038"/>
          <a:lstStyle/>
          <a:p>
            <a:pPr eaLnBrk="1" hangingPunct="1"/>
            <a:r>
              <a:rPr lang="en-US" altLang="en-US"/>
              <a:t>Example using </a:t>
            </a:r>
            <a:r>
              <a:rPr lang="en-US" altLang="en-US" b="1">
                <a:latin typeface="Courier New" panose="02070309020205020404" pitchFamily="49" charset="0"/>
                <a:cs typeface="Courier New" panose="02070309020205020404" pitchFamily="49" charset="0"/>
              </a:rPr>
              <a:t>do-while</a:t>
            </a:r>
            <a:r>
              <a:rPr lang="en-US" altLang="en-US"/>
              <a:t> Loop</a:t>
            </a:r>
            <a:endParaRPr lang="en-US" altLang="en-US" sz="3600"/>
          </a:p>
        </p:txBody>
      </p:sp>
      <p:sp>
        <p:nvSpPr>
          <p:cNvPr id="57346" name="Slide Number Placeholder 4">
            <a:extLst>
              <a:ext uri="{FF2B5EF4-FFF2-40B4-BE49-F238E27FC236}">
                <a16:creationId xmlns:a16="http://schemas.microsoft.com/office/drawing/2014/main" id="{CE2CFB7B-C638-EF5C-2ECA-2BA03B321A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9CF4FE3-C0DB-4395-83AC-1CFDBD080225}" type="slidenum">
              <a:rPr lang="en-US" altLang="en-US" sz="1400" smtClean="0"/>
              <a:pPr>
                <a:spcBef>
                  <a:spcPct val="0"/>
                </a:spcBef>
                <a:buFontTx/>
                <a:buNone/>
              </a:pPr>
              <a:t>64</a:t>
            </a:fld>
            <a:endParaRPr lang="en-US" altLang="en-US" sz="1400"/>
          </a:p>
        </p:txBody>
      </p:sp>
      <p:sp>
        <p:nvSpPr>
          <p:cNvPr id="6" name="Rectangle 3">
            <a:extLst>
              <a:ext uri="{FF2B5EF4-FFF2-40B4-BE49-F238E27FC236}">
                <a16:creationId xmlns:a16="http://schemas.microsoft.com/office/drawing/2014/main" id="{A3DFFB13-BBAF-3658-B7E6-651C0D3EF52D}"/>
              </a:ext>
            </a:extLst>
          </p:cNvPr>
          <p:cNvSpPr>
            <a:spLocks noGrp="1" noChangeArrowheads="1"/>
          </p:cNvSpPr>
          <p:nvPr>
            <p:ph idx="1"/>
          </p:nvPr>
        </p:nvSpPr>
        <p:spPr/>
        <p:txBody>
          <a:bodyPr lIns="92075" tIns="46038" rIns="92075" bIns="46038"/>
          <a:lstStyle/>
          <a:p>
            <a:pPr marL="514350" indent="-514350" eaLnBrk="1" hangingPunct="1">
              <a:buFontTx/>
              <a:buAutoNum type="arabicPeriod"/>
              <a:defRPr/>
            </a:pPr>
            <a:r>
              <a:rPr lang="en-GB" altLang="en-US" sz="2400" dirty="0"/>
              <a:t>Draw a flowchart that reads 100 random integer numbers. </a:t>
            </a:r>
            <a:endParaRPr lang="en-US" altLang="en-US" sz="2400" dirty="0"/>
          </a:p>
          <a:p>
            <a:pPr marL="514350" indent="-514350" eaLnBrk="1" hangingPunct="1">
              <a:buFontTx/>
              <a:buAutoNum type="arabicPeriod"/>
              <a:defRPr/>
            </a:pPr>
            <a:endParaRPr lang="en-GB" altLang="en-US" sz="2400" dirty="0"/>
          </a:p>
          <a:p>
            <a:pPr marL="514350" indent="-514350" eaLnBrk="1" hangingPunct="1">
              <a:buFontTx/>
              <a:buAutoNum type="arabicPeriod"/>
              <a:defRPr/>
            </a:pPr>
            <a:r>
              <a:rPr lang="en-GB" altLang="en-US" sz="2400" dirty="0"/>
              <a:t>Write a pseudocode that finds the smallest of 100 integer numbers. </a:t>
            </a:r>
          </a:p>
          <a:p>
            <a:pPr marL="514350" indent="-514350" eaLnBrk="1" hangingPunct="1">
              <a:buFontTx/>
              <a:buAutoNum type="arabicPeriod"/>
              <a:defRPr/>
            </a:pPr>
            <a:endParaRPr lang="en-GB" altLang="en-US" sz="2400" dirty="0"/>
          </a:p>
          <a:p>
            <a:pPr marL="514350" indent="-514350" eaLnBrk="1" hangingPunct="1">
              <a:buFontTx/>
              <a:buAutoNum type="arabicPeriod"/>
              <a:defRPr/>
            </a:pPr>
            <a:r>
              <a:rPr lang="en-US" altLang="en-US" sz="2400" dirty="0">
                <a:cs typeface="Courier New" panose="02070309020205020404" pitchFamily="49" charset="0"/>
              </a:rPr>
              <a:t>Write a program that reads and calculates the sum of an unspecified number of integers. The input 0 signifies the end of the input.</a:t>
            </a:r>
            <a:endParaRPr lang="en-US" altLang="en-US" sz="2400" dirty="0">
              <a:cs typeface="Times New Roman" panose="02020603050405020304" pitchFamily="18" charset="0"/>
            </a:endParaRPr>
          </a:p>
          <a:p>
            <a:pPr marL="0" indent="0" eaLnBrk="1" hangingPunct="1">
              <a:buFontTx/>
              <a:buNone/>
              <a:defRPr/>
            </a:pPr>
            <a:endParaRPr lang="en-GB" altLang="en-US" sz="2400" dirty="0"/>
          </a:p>
          <a:p>
            <a:pPr marL="514350" indent="-514350" eaLnBrk="1" hangingPunct="1">
              <a:buFontTx/>
              <a:buAutoNum type="arabicPeriod"/>
              <a:defRPr/>
            </a:pPr>
            <a:endParaRPr lang="en-US" alt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p:cNvSpPr>
            <a:spLocks noGrp="1" noChangeArrowheads="1"/>
          </p:cNvSpPr>
          <p:nvPr>
            <p:ph type="body" idx="4294967295"/>
          </p:nvPr>
        </p:nvSpPr>
        <p:spPr>
          <a:xfrm>
            <a:off x="457200" y="685800"/>
            <a:ext cx="8305800" cy="6096000"/>
          </a:xfrm>
        </p:spPr>
        <p:txBody>
          <a:bodyPr lIns="92075" tIns="46038" rIns="92075" bIns="46038"/>
          <a:lstStyle/>
          <a:p>
            <a:pPr marL="609600" indent="-609600" eaLnBrk="1" hangingPunct="1">
              <a:spcAft>
                <a:spcPts val="1200"/>
              </a:spcAft>
              <a:buFont typeface="Monotype Sorts" pitchFamily="2" charset="2"/>
              <a:buAutoNum type="arabicPeriod"/>
            </a:pPr>
            <a:r>
              <a:rPr lang="en-US" altLang="en-US" sz="1600" dirty="0">
                <a:latin typeface="Lucida Sans Typewriter" panose="020B0509030504030204" pitchFamily="49" charset="0"/>
              </a:rPr>
              <a:t>import </a:t>
            </a:r>
            <a:r>
              <a:rPr lang="en-US" altLang="en-US" sz="1600" dirty="0" err="1">
                <a:latin typeface="Lucida Sans Typewriter" panose="020B0509030504030204" pitchFamily="49" charset="0"/>
              </a:rPr>
              <a:t>javax.util.Scanner</a:t>
            </a:r>
            <a:r>
              <a:rPr lang="en-US" altLang="en-US" sz="1600" dirty="0">
                <a:latin typeface="Lucida Sans Typewriter" panose="020B0509030504030204" pitchFamily="49" charset="0"/>
              </a:rPr>
              <a:t>;</a:t>
            </a:r>
          </a:p>
          <a:p>
            <a:pPr marL="609600" indent="-609600" eaLnBrk="1" hangingPunct="1">
              <a:buFont typeface="Monotype Sorts" pitchFamily="2" charset="2"/>
              <a:buAutoNum type="arabicPeriod"/>
            </a:pPr>
            <a:r>
              <a:rPr lang="en-US" altLang="en-US" sz="1600" dirty="0">
                <a:latin typeface="Lucida Sans Typewriter" panose="020B0509030504030204" pitchFamily="49" charset="0"/>
              </a:rPr>
              <a:t>public class </a:t>
            </a:r>
            <a:r>
              <a:rPr lang="en-US" altLang="en-US" sz="1600" dirty="0" err="1">
                <a:latin typeface="Lucida Sans Typewriter" panose="020B0509030504030204" pitchFamily="49" charset="0"/>
              </a:rPr>
              <a:t>SumIntegers</a:t>
            </a:r>
            <a:r>
              <a:rPr lang="en-US" altLang="en-US" sz="1600" dirty="0">
                <a:latin typeface="Lucida Sans Typewriter" panose="020B0509030504030204" pitchFamily="49" charset="0"/>
              </a:rPr>
              <a:t> {</a:t>
            </a:r>
          </a:p>
          <a:p>
            <a:pPr marL="609600" indent="-609600" eaLnBrk="1" hangingPunct="1">
              <a:buFont typeface="Monotype Sorts" pitchFamily="2" charset="2"/>
              <a:buAutoNum type="arabicPeriod"/>
            </a:pPr>
            <a:r>
              <a:rPr lang="en-US" altLang="en-US" sz="1600" dirty="0">
                <a:latin typeface="Lucida Sans Typewriter" panose="020B0509030504030204" pitchFamily="49" charset="0"/>
              </a:rPr>
              <a:t>  public static void main(String[] </a:t>
            </a:r>
            <a:r>
              <a:rPr lang="en-US" altLang="en-US" sz="1600" dirty="0" err="1">
                <a:latin typeface="Lucida Sans Typewriter" panose="020B0509030504030204" pitchFamily="49" charset="0"/>
              </a:rPr>
              <a:t>args</a:t>
            </a:r>
            <a:r>
              <a:rPr lang="en-US" altLang="en-US" sz="1600" dirty="0">
                <a:latin typeface="Lucida Sans Typewriter" panose="020B0509030504030204" pitchFamily="49" charset="0"/>
              </a:rPr>
              <a:t>) {</a:t>
            </a:r>
          </a:p>
          <a:p>
            <a:pPr marL="609600" indent="-609600" eaLnBrk="1" hangingPunct="1">
              <a:buFont typeface="Monotype Sorts" pitchFamily="2" charset="2"/>
              <a:buAutoNum type="arabicPeriod"/>
            </a:pPr>
            <a:r>
              <a:rPr lang="en-US" altLang="en-US" sz="1600" dirty="0">
                <a:latin typeface="Lucida Sans Typewriter" panose="020B0509030504030204" pitchFamily="49" charset="0"/>
              </a:rPr>
              <a:t>    int data;</a:t>
            </a:r>
          </a:p>
          <a:p>
            <a:pPr marL="609600" indent="-609600" eaLnBrk="1" hangingPunct="1">
              <a:buFont typeface="Monotype Sorts" pitchFamily="2" charset="2"/>
              <a:buAutoNum type="arabicPeriod"/>
            </a:pPr>
            <a:r>
              <a:rPr lang="en-US" altLang="en-US" sz="1600" dirty="0">
                <a:latin typeface="Lucida Sans Typewriter" panose="020B0509030504030204" pitchFamily="49" charset="0"/>
              </a:rPr>
              <a:t>    int sum = 0;</a:t>
            </a:r>
          </a:p>
          <a:p>
            <a:pPr marL="1122363" indent="-1122363" eaLnBrk="1" hangingPunct="1">
              <a:buFont typeface="Monotype Sorts" pitchFamily="2" charset="2"/>
              <a:buAutoNum type="arabicPeriod"/>
            </a:pPr>
            <a:r>
              <a:rPr lang="en-US" altLang="en-US" sz="1600" dirty="0">
                <a:latin typeface="Lucida Sans Typewriter" panose="020B0509030504030204" pitchFamily="49" charset="0"/>
              </a:rPr>
              <a:t>Scanner input = new Scanner(</a:t>
            </a:r>
            <a:r>
              <a:rPr lang="en-US" altLang="en-US" sz="1600" dirty="0" err="1">
                <a:latin typeface="Lucida Sans Typewriter" panose="020B0509030504030204" pitchFamily="49" charset="0"/>
              </a:rPr>
              <a:t>System.in</a:t>
            </a:r>
            <a:r>
              <a:rPr lang="en-US" altLang="en-US" sz="1600" dirty="0">
                <a:latin typeface="Lucida Sans Typewriter" panose="020B0509030504030204" pitchFamily="49" charset="0"/>
              </a:rPr>
              <a:t>);</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do {</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a:t>
            </a:r>
            <a:r>
              <a:rPr lang="en-US" altLang="en-US" sz="1600" dirty="0" err="1">
                <a:latin typeface="Lucida Sans Typewriter" panose="020B0509030504030204" pitchFamily="49" charset="0"/>
              </a:rPr>
              <a:t>System.out.print</a:t>
            </a:r>
            <a:r>
              <a:rPr lang="en-US" altLang="en-US" sz="1600" dirty="0">
                <a:latin typeface="Lucida Sans Typewriter" panose="020B0509030504030204" pitchFamily="49" charset="0"/>
              </a:rPr>
              <a:t> (“Enter an integer value:\n(the    				program exits if the input is 0)”);</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data = </a:t>
            </a:r>
            <a:r>
              <a:rPr lang="en-US" altLang="en-US" sz="1600" dirty="0" err="1">
                <a:latin typeface="Lucida Sans Typewriter" panose="020B0509030504030204" pitchFamily="49" charset="0"/>
              </a:rPr>
              <a:t>input.nextInt</a:t>
            </a:r>
            <a:r>
              <a:rPr lang="en-US" altLang="en-US" sz="1600" dirty="0">
                <a:latin typeface="Lucida Sans Typewriter" panose="020B0509030504030204" pitchFamily="49" charset="0"/>
              </a:rPr>
              <a:t>();</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sum = sum + data;    </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 while (data != 0);</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a:t>
            </a:r>
            <a:r>
              <a:rPr lang="en-US" altLang="en-US" sz="1600" dirty="0" err="1">
                <a:latin typeface="Lucida Sans Typewriter" panose="020B0509030504030204" pitchFamily="49" charset="0"/>
              </a:rPr>
              <a:t>System.out.println</a:t>
            </a:r>
            <a:r>
              <a:rPr lang="en-US" altLang="en-US" sz="1600" dirty="0">
                <a:latin typeface="Lucida Sans Typewriter" panose="020B0509030504030204" pitchFamily="49" charset="0"/>
              </a:rPr>
              <a:t> (“The sum is “ + sum);</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a:t>
            </a:r>
          </a:p>
          <a:p>
            <a:pPr marL="609600" indent="-609600" eaLnBrk="1" hangingPunct="1">
              <a:buFont typeface="Monotype Sorts" pitchFamily="2" charset="2"/>
              <a:buAutoNum type="arabicPeriod" startAt="10"/>
            </a:pPr>
            <a:r>
              <a:rPr lang="en-US" altLang="en-US" sz="1600" dirty="0">
                <a:latin typeface="Lucida Sans Typewriter" panose="020B0509030504030204" pitchFamily="49" charset="0"/>
              </a:rPr>
              <a:t>} </a:t>
            </a:r>
          </a:p>
        </p:txBody>
      </p:sp>
      <p:sp>
        <p:nvSpPr>
          <p:cNvPr id="37891"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46429514-FB1C-4EA3-AD53-7545CFE0D022}" type="slidenum">
              <a:rPr lang="en-US" altLang="en-US" sz="1400"/>
              <a:pPr eaLnBrk="1" hangingPunct="1">
                <a:spcBef>
                  <a:spcPct val="0"/>
                </a:spcBef>
                <a:buFontTx/>
                <a:buNone/>
              </a:pPr>
              <a:t>65</a:t>
            </a:fld>
            <a:endParaRPr lang="en-US" altLang="en-US" sz="14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38915"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3E052F5F-C0D8-486F-8369-23AD07B82F55}" type="slidenum">
              <a:rPr lang="en-US" altLang="en-US" sz="1400"/>
              <a:pPr algn="ctr" eaLnBrk="1" hangingPunct="1">
                <a:spcBef>
                  <a:spcPct val="0"/>
                </a:spcBef>
                <a:buFontTx/>
                <a:buNone/>
              </a:pPr>
              <a:t>66</a:t>
            </a:fld>
            <a:endParaRPr lang="en-US" altLang="en-US" sz="1400"/>
          </a:p>
        </p:txBody>
      </p:sp>
      <p:sp>
        <p:nvSpPr>
          <p:cNvPr id="38916"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38917"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8918"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8919" name="Rectangle 10"/>
          <p:cNvSpPr>
            <a:spLocks noChangeArrowheads="1"/>
          </p:cNvSpPr>
          <p:nvPr/>
        </p:nvSpPr>
        <p:spPr bwMode="auto">
          <a:xfrm>
            <a:off x="304800" y="1470025"/>
            <a:ext cx="2590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8920" name="AutoShape 11"/>
          <p:cNvSpPr>
            <a:spLocks noChangeArrowheads="1"/>
          </p:cNvSpPr>
          <p:nvPr/>
        </p:nvSpPr>
        <p:spPr bwMode="auto">
          <a:xfrm>
            <a:off x="5257800" y="1219200"/>
            <a:ext cx="3533775" cy="384175"/>
          </a:xfrm>
          <a:prstGeom prst="wedgeRoundRectCallout">
            <a:avLst>
              <a:gd name="adj1" fmla="val -114556"/>
              <a:gd name="adj2" fmla="val 71074"/>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Initialize count</a:t>
            </a:r>
          </a:p>
        </p:txBody>
      </p:sp>
      <p:sp>
        <p:nvSpPr>
          <p:cNvPr id="38921"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38922" name="Group 3"/>
          <p:cNvGrpSpPr>
            <a:grpSpLocks/>
          </p:cNvGrpSpPr>
          <p:nvPr/>
        </p:nvGrpSpPr>
        <p:grpSpPr bwMode="auto">
          <a:xfrm>
            <a:off x="7329488" y="1982788"/>
            <a:ext cx="938212" cy="922337"/>
            <a:chOff x="7024687" y="2166938"/>
            <a:chExt cx="938077" cy="923330"/>
          </a:xfrm>
        </p:grpSpPr>
        <p:sp>
          <p:nvSpPr>
            <p:cNvPr id="38923"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38924"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39939"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8EDDB053-1944-42EF-8A50-B9D8EF67C7BD}" type="slidenum">
              <a:rPr lang="en-US" altLang="en-US" sz="1400"/>
              <a:pPr algn="ctr" eaLnBrk="1" hangingPunct="1">
                <a:spcBef>
                  <a:spcPct val="0"/>
                </a:spcBef>
                <a:buFontTx/>
                <a:buNone/>
              </a:pPr>
              <a:t>67</a:t>
            </a:fld>
            <a:endParaRPr lang="en-US" altLang="en-US" sz="1400"/>
          </a:p>
        </p:txBody>
      </p:sp>
      <p:sp>
        <p:nvSpPr>
          <p:cNvPr id="39940"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39941"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9942"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9943" name="AutoShape 6"/>
          <p:cNvSpPr>
            <a:spLocks noChangeArrowheads="1"/>
          </p:cNvSpPr>
          <p:nvPr/>
        </p:nvSpPr>
        <p:spPr bwMode="auto">
          <a:xfrm>
            <a:off x="5257800" y="1219200"/>
            <a:ext cx="3533775" cy="384175"/>
          </a:xfrm>
          <a:prstGeom prst="wedgeRoundRectCallout">
            <a:avLst>
              <a:gd name="adj1" fmla="val -46676"/>
              <a:gd name="adj2" fmla="val 22494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
        <p:nvSpPr>
          <p:cNvPr id="39944" name="Rectangle 8"/>
          <p:cNvSpPr>
            <a:spLocks noChangeArrowheads="1"/>
          </p:cNvSpPr>
          <p:nvPr/>
        </p:nvSpPr>
        <p:spPr bwMode="auto">
          <a:xfrm>
            <a:off x="609600" y="2286000"/>
            <a:ext cx="6019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39945"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39946" name="Group 9"/>
          <p:cNvGrpSpPr>
            <a:grpSpLocks/>
          </p:cNvGrpSpPr>
          <p:nvPr/>
        </p:nvGrpSpPr>
        <p:grpSpPr bwMode="auto">
          <a:xfrm>
            <a:off x="7329488" y="1982788"/>
            <a:ext cx="938212" cy="922337"/>
            <a:chOff x="7024687" y="2166938"/>
            <a:chExt cx="938077" cy="923330"/>
          </a:xfrm>
        </p:grpSpPr>
        <p:sp>
          <p:nvSpPr>
            <p:cNvPr id="39950"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39951"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grpSp>
        <p:nvGrpSpPr>
          <p:cNvPr id="39947" name="Group 3"/>
          <p:cNvGrpSpPr>
            <a:grpSpLocks/>
          </p:cNvGrpSpPr>
          <p:nvPr/>
        </p:nvGrpSpPr>
        <p:grpSpPr bwMode="auto">
          <a:xfrm>
            <a:off x="3387725" y="4081463"/>
            <a:ext cx="4879975" cy="2000250"/>
            <a:chOff x="3386960" y="4080748"/>
            <a:chExt cx="4881207" cy="2000548"/>
          </a:xfrm>
        </p:grpSpPr>
        <p:sp>
          <p:nvSpPr>
            <p:cNvPr id="2" name="TextBox 1"/>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39949"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40963"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E2CBB677-64A0-486B-93E3-1813CF2BA47E}" type="slidenum">
              <a:rPr lang="en-US" altLang="en-US" sz="1400"/>
              <a:pPr algn="ctr" eaLnBrk="1" hangingPunct="1">
                <a:spcBef>
                  <a:spcPct val="0"/>
                </a:spcBef>
                <a:buFontTx/>
                <a:buNone/>
              </a:pPr>
              <a:t>68</a:t>
            </a:fld>
            <a:endParaRPr lang="en-US" altLang="en-US" sz="1400"/>
          </a:p>
        </p:txBody>
      </p:sp>
      <p:sp>
        <p:nvSpPr>
          <p:cNvPr id="40964"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0965"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0966"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0967" name="AutoShape 6"/>
          <p:cNvSpPr>
            <a:spLocks noChangeArrowheads="1"/>
          </p:cNvSpPr>
          <p:nvPr/>
        </p:nvSpPr>
        <p:spPr bwMode="auto">
          <a:xfrm>
            <a:off x="5257800" y="1219200"/>
            <a:ext cx="2362200" cy="635000"/>
          </a:xfrm>
          <a:prstGeom prst="wedgeRoundRectCallout">
            <a:avLst>
              <a:gd name="adj1" fmla="val -143685"/>
              <a:gd name="adj2" fmla="val 208009"/>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1 now</a:t>
            </a:r>
          </a:p>
        </p:txBody>
      </p:sp>
      <p:sp>
        <p:nvSpPr>
          <p:cNvPr id="40968" name="Rectangle 7"/>
          <p:cNvSpPr>
            <a:spLocks noChangeArrowheads="1"/>
          </p:cNvSpPr>
          <p:nvPr/>
        </p:nvSpPr>
        <p:spPr bwMode="auto">
          <a:xfrm>
            <a:off x="457200" y="2743200"/>
            <a:ext cx="26670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0969"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0970" name="Group 9"/>
          <p:cNvGrpSpPr>
            <a:grpSpLocks/>
          </p:cNvGrpSpPr>
          <p:nvPr/>
        </p:nvGrpSpPr>
        <p:grpSpPr bwMode="auto">
          <a:xfrm>
            <a:off x="7329488" y="1982788"/>
            <a:ext cx="938212" cy="922337"/>
            <a:chOff x="7024687" y="2166938"/>
            <a:chExt cx="938077" cy="923330"/>
          </a:xfrm>
        </p:grpSpPr>
        <p:sp>
          <p:nvSpPr>
            <p:cNvPr id="40974"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0975"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40971"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0973"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6A21850-E8E2-4509-8D18-9D291338F89D}" type="slidenum">
              <a:rPr lang="en-US" altLang="en-US" sz="1400"/>
              <a:pPr algn="ctr" eaLnBrk="1" hangingPunct="1">
                <a:spcBef>
                  <a:spcPct val="0"/>
                </a:spcBef>
                <a:buFontTx/>
                <a:buNone/>
              </a:pPr>
              <a:t>69</a:t>
            </a:fld>
            <a:endParaRPr lang="en-US" altLang="en-US" sz="1400"/>
          </a:p>
        </p:txBody>
      </p:sp>
      <p:sp>
        <p:nvSpPr>
          <p:cNvPr id="41987"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1988"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1989"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1990" name="AutoShape 6"/>
          <p:cNvSpPr>
            <a:spLocks noChangeArrowheads="1"/>
          </p:cNvSpPr>
          <p:nvPr/>
        </p:nvSpPr>
        <p:spPr bwMode="auto">
          <a:xfrm>
            <a:off x="5867400" y="1219200"/>
            <a:ext cx="2514600" cy="635000"/>
          </a:xfrm>
          <a:prstGeom prst="wedgeRoundRectCallout">
            <a:avLst>
              <a:gd name="adj1" fmla="val -147208"/>
              <a:gd name="adj2" fmla="val 268407"/>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still true since count is 1</a:t>
            </a:r>
          </a:p>
        </p:txBody>
      </p:sp>
      <p:sp>
        <p:nvSpPr>
          <p:cNvPr id="41991" name="Rectangle 7"/>
          <p:cNvSpPr>
            <a:spLocks noChangeArrowheads="1"/>
          </p:cNvSpPr>
          <p:nvPr/>
        </p:nvSpPr>
        <p:spPr bwMode="auto">
          <a:xfrm>
            <a:off x="533400" y="3124200"/>
            <a:ext cx="5105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1992"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1993" name="Group 9"/>
          <p:cNvGrpSpPr>
            <a:grpSpLocks/>
          </p:cNvGrpSpPr>
          <p:nvPr/>
        </p:nvGrpSpPr>
        <p:grpSpPr bwMode="auto">
          <a:xfrm>
            <a:off x="7329488" y="1982788"/>
            <a:ext cx="938212" cy="922337"/>
            <a:chOff x="7024687" y="2166938"/>
            <a:chExt cx="938077" cy="923330"/>
          </a:xfrm>
        </p:grpSpPr>
        <p:sp>
          <p:nvSpPr>
            <p:cNvPr id="41998"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1999"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41994"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1997"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41995"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26EFFEEB-2275-EED0-CBA2-4DB8AB75C3B5}"/>
              </a:ext>
            </a:extLst>
          </p:cNvPr>
          <p:cNvSpPr>
            <a:spLocks noGrp="1" noChangeArrowheads="1"/>
          </p:cNvSpPr>
          <p:nvPr>
            <p:ph type="title"/>
          </p:nvPr>
        </p:nvSpPr>
        <p:spPr/>
        <p:txBody>
          <a:bodyPr/>
          <a:lstStyle/>
          <a:p>
            <a:r>
              <a:rPr lang="en-US" altLang="en-US"/>
              <a:t>While/WhileEnd</a:t>
            </a:r>
          </a:p>
        </p:txBody>
      </p:sp>
      <p:pic>
        <p:nvPicPr>
          <p:cNvPr id="24578" name="Content Placeholder 5" descr="Diagram&#10;&#10;Description automatically generated">
            <a:extLst>
              <a:ext uri="{FF2B5EF4-FFF2-40B4-BE49-F238E27FC236}">
                <a16:creationId xmlns:a16="http://schemas.microsoft.com/office/drawing/2014/main" id="{23317056-DED6-242F-A87D-EB033E7E7E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876800" y="1339850"/>
            <a:ext cx="3970338" cy="4938713"/>
          </a:xfrm>
        </p:spPr>
      </p:pic>
      <p:sp>
        <p:nvSpPr>
          <p:cNvPr id="24579" name="Slide Number Placeholder 3">
            <a:extLst>
              <a:ext uri="{FF2B5EF4-FFF2-40B4-BE49-F238E27FC236}">
                <a16:creationId xmlns:a16="http://schemas.microsoft.com/office/drawing/2014/main" id="{379D1B2C-F9C3-BECD-9551-7380B0698ED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7C07328-9C0B-4495-AB5E-B5C473547364}" type="slidenum">
              <a:rPr lang="en-US" altLang="en-US" sz="1400" smtClean="0"/>
              <a:pPr>
                <a:spcBef>
                  <a:spcPct val="0"/>
                </a:spcBef>
                <a:buFontTx/>
                <a:buNone/>
              </a:pPr>
              <a:t>7</a:t>
            </a:fld>
            <a:endParaRPr lang="en-US" altLang="en-US" sz="1400"/>
          </a:p>
        </p:txBody>
      </p:sp>
      <p:pic>
        <p:nvPicPr>
          <p:cNvPr id="24580" name="Picture 7" descr="Text, letter&#10;&#10;Description automatically generated with medium confidence">
            <a:extLst>
              <a:ext uri="{FF2B5EF4-FFF2-40B4-BE49-F238E27FC236}">
                <a16:creationId xmlns:a16="http://schemas.microsoft.com/office/drawing/2014/main" id="{4795F843-4444-0A46-6781-9FE2816E77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88" y="1981200"/>
            <a:ext cx="4343400" cy="213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F151EAD-594E-4CDC-9B6A-AF6FEFD73A8D}" type="slidenum">
              <a:rPr lang="en-US" altLang="en-US" sz="1400"/>
              <a:pPr algn="ctr" eaLnBrk="1" hangingPunct="1">
                <a:spcBef>
                  <a:spcPct val="0"/>
                </a:spcBef>
                <a:buFontTx/>
                <a:buNone/>
              </a:pPr>
              <a:t>70</a:t>
            </a:fld>
            <a:endParaRPr lang="en-US" altLang="en-US" sz="1400"/>
          </a:p>
        </p:txBody>
      </p:sp>
      <p:sp>
        <p:nvSpPr>
          <p:cNvPr id="43011"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3012"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3013"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3014" name="AutoShape 6"/>
          <p:cNvSpPr>
            <a:spLocks noChangeArrowheads="1"/>
          </p:cNvSpPr>
          <p:nvPr/>
        </p:nvSpPr>
        <p:spPr bwMode="auto">
          <a:xfrm>
            <a:off x="5715000" y="1219200"/>
            <a:ext cx="2743200" cy="457200"/>
          </a:xfrm>
          <a:prstGeom prst="wedgeRoundRectCallout">
            <a:avLst>
              <a:gd name="adj1" fmla="val -59685"/>
              <a:gd name="adj2" fmla="val 186301"/>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
        <p:nvSpPr>
          <p:cNvPr id="43015" name="Rectangle 7"/>
          <p:cNvSpPr>
            <a:spLocks noChangeArrowheads="1"/>
          </p:cNvSpPr>
          <p:nvPr/>
        </p:nvSpPr>
        <p:spPr bwMode="auto">
          <a:xfrm>
            <a:off x="457200" y="2286000"/>
            <a:ext cx="61722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3016"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3017" name="Group 9"/>
          <p:cNvGrpSpPr>
            <a:grpSpLocks/>
          </p:cNvGrpSpPr>
          <p:nvPr/>
        </p:nvGrpSpPr>
        <p:grpSpPr bwMode="auto">
          <a:xfrm>
            <a:off x="7329488" y="1982788"/>
            <a:ext cx="938212" cy="922337"/>
            <a:chOff x="7024687" y="2166938"/>
            <a:chExt cx="938077" cy="923330"/>
          </a:xfrm>
        </p:grpSpPr>
        <p:sp>
          <p:nvSpPr>
            <p:cNvPr id="43022"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3023"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43018"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3021"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43019"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C8A8A10D-1601-4784-8A41-713C158FCF50}" type="slidenum">
              <a:rPr lang="en-US" altLang="en-US" sz="1400"/>
              <a:pPr algn="ctr" eaLnBrk="1" hangingPunct="1">
                <a:spcBef>
                  <a:spcPct val="0"/>
                </a:spcBef>
                <a:buFontTx/>
                <a:buNone/>
              </a:pPr>
              <a:t>71</a:t>
            </a:fld>
            <a:endParaRPr lang="en-US" altLang="en-US" sz="1400"/>
          </a:p>
        </p:txBody>
      </p:sp>
      <p:sp>
        <p:nvSpPr>
          <p:cNvPr id="44035"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4036"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4037"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4038" name="AutoShape 6"/>
          <p:cNvSpPr>
            <a:spLocks noChangeArrowheads="1"/>
          </p:cNvSpPr>
          <p:nvPr/>
        </p:nvSpPr>
        <p:spPr bwMode="auto">
          <a:xfrm>
            <a:off x="5257800" y="1219200"/>
            <a:ext cx="2667000" cy="635000"/>
          </a:xfrm>
          <a:prstGeom prst="wedgeRoundRectCallout">
            <a:avLst>
              <a:gd name="adj1" fmla="val -160745"/>
              <a:gd name="adj2" fmla="val 213199"/>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2 now</a:t>
            </a:r>
          </a:p>
        </p:txBody>
      </p:sp>
      <p:sp>
        <p:nvSpPr>
          <p:cNvPr id="44039" name="Rectangle 8"/>
          <p:cNvSpPr>
            <a:spLocks noChangeArrowheads="1"/>
          </p:cNvSpPr>
          <p:nvPr/>
        </p:nvSpPr>
        <p:spPr bwMode="auto">
          <a:xfrm>
            <a:off x="533400" y="2743200"/>
            <a:ext cx="2590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4040"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4041" name="Group 9"/>
          <p:cNvGrpSpPr>
            <a:grpSpLocks/>
          </p:cNvGrpSpPr>
          <p:nvPr/>
        </p:nvGrpSpPr>
        <p:grpSpPr bwMode="auto">
          <a:xfrm>
            <a:off x="7329488" y="1982788"/>
            <a:ext cx="938212" cy="922337"/>
            <a:chOff x="7024687" y="2166938"/>
            <a:chExt cx="938077" cy="923330"/>
          </a:xfrm>
        </p:grpSpPr>
        <p:sp>
          <p:nvSpPr>
            <p:cNvPr id="44046"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4047"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44042"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4045"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44043"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47F1A976-C2EE-4CD7-9DCA-F71029A25D50}" type="slidenum">
              <a:rPr lang="en-US" altLang="en-US" sz="1400"/>
              <a:pPr algn="ctr" eaLnBrk="1" hangingPunct="1">
                <a:spcBef>
                  <a:spcPct val="0"/>
                </a:spcBef>
                <a:buFontTx/>
                <a:buNone/>
              </a:pPr>
              <a:t>72</a:t>
            </a:fld>
            <a:endParaRPr lang="en-US" altLang="en-US" sz="1400"/>
          </a:p>
        </p:txBody>
      </p:sp>
      <p:sp>
        <p:nvSpPr>
          <p:cNvPr id="45059"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5060"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5061"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5062" name="AutoShape 6"/>
          <p:cNvSpPr>
            <a:spLocks noChangeArrowheads="1"/>
          </p:cNvSpPr>
          <p:nvPr/>
        </p:nvSpPr>
        <p:spPr bwMode="auto">
          <a:xfrm>
            <a:off x="5262563" y="1201738"/>
            <a:ext cx="2509837" cy="635000"/>
          </a:xfrm>
          <a:prstGeom prst="wedgeRoundRectCallout">
            <a:avLst>
              <a:gd name="adj1" fmla="val -129602"/>
              <a:gd name="adj2" fmla="val 253236"/>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false since count is 2 now</a:t>
            </a:r>
          </a:p>
        </p:txBody>
      </p:sp>
      <p:sp>
        <p:nvSpPr>
          <p:cNvPr id="45063" name="Rectangle 7"/>
          <p:cNvSpPr>
            <a:spLocks noChangeArrowheads="1"/>
          </p:cNvSpPr>
          <p:nvPr/>
        </p:nvSpPr>
        <p:spPr bwMode="auto">
          <a:xfrm>
            <a:off x="457200" y="3124200"/>
            <a:ext cx="30480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5064" name="Rectangle 8"/>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5065" name="Group 9"/>
          <p:cNvGrpSpPr>
            <a:grpSpLocks/>
          </p:cNvGrpSpPr>
          <p:nvPr/>
        </p:nvGrpSpPr>
        <p:grpSpPr bwMode="auto">
          <a:xfrm>
            <a:off x="7329488" y="1982788"/>
            <a:ext cx="938212" cy="922337"/>
            <a:chOff x="7024687" y="2166938"/>
            <a:chExt cx="938077" cy="923330"/>
          </a:xfrm>
        </p:grpSpPr>
        <p:sp>
          <p:nvSpPr>
            <p:cNvPr id="45070"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5071"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45066"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5069"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45067"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4D3F11AF-CD26-44A5-A0AB-3FF9F4E0F2A5}" type="slidenum">
              <a:rPr lang="en-US" altLang="en-US" sz="1400"/>
              <a:pPr algn="ctr" eaLnBrk="1" hangingPunct="1">
                <a:spcBef>
                  <a:spcPct val="0"/>
                </a:spcBef>
                <a:buFontTx/>
                <a:buNone/>
              </a:pPr>
              <a:t>73</a:t>
            </a:fld>
            <a:endParaRPr lang="en-US" altLang="en-US" sz="1400"/>
          </a:p>
        </p:txBody>
      </p:sp>
      <p:sp>
        <p:nvSpPr>
          <p:cNvPr id="46083"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do-while</a:t>
            </a:r>
            <a:r>
              <a:rPr lang="en-US" altLang="en-US"/>
              <a:t> Loop</a:t>
            </a:r>
          </a:p>
        </p:txBody>
      </p:sp>
      <p:sp>
        <p:nvSpPr>
          <p:cNvPr id="46084" name="Rectangle 3"/>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6085" name="Rectangle 5"/>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6086" name="AutoShape 6"/>
          <p:cNvSpPr>
            <a:spLocks noChangeArrowheads="1"/>
          </p:cNvSpPr>
          <p:nvPr/>
        </p:nvSpPr>
        <p:spPr bwMode="auto">
          <a:xfrm>
            <a:off x="5262563" y="1201738"/>
            <a:ext cx="3538537" cy="635000"/>
          </a:xfrm>
          <a:prstGeom prst="wedgeRoundRectCallout">
            <a:avLst>
              <a:gd name="adj1" fmla="val -111671"/>
              <a:gd name="adj2" fmla="val 358255"/>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The loop exits. Execute the next statement after the loop.</a:t>
            </a:r>
          </a:p>
        </p:txBody>
      </p:sp>
      <p:sp>
        <p:nvSpPr>
          <p:cNvPr id="46087" name="Rectangle 8"/>
          <p:cNvSpPr>
            <a:spLocks noChangeArrowheads="1"/>
          </p:cNvSpPr>
          <p:nvPr/>
        </p:nvSpPr>
        <p:spPr bwMode="auto">
          <a:xfrm>
            <a:off x="304800" y="3657600"/>
            <a:ext cx="2814638"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46088" name="Rectangle 9"/>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46089" name="Group 9"/>
          <p:cNvGrpSpPr>
            <a:grpSpLocks/>
          </p:cNvGrpSpPr>
          <p:nvPr/>
        </p:nvGrpSpPr>
        <p:grpSpPr bwMode="auto">
          <a:xfrm>
            <a:off x="7329488" y="1982788"/>
            <a:ext cx="938212" cy="922337"/>
            <a:chOff x="7024687" y="2166938"/>
            <a:chExt cx="938077" cy="923330"/>
          </a:xfrm>
        </p:grpSpPr>
        <p:sp>
          <p:nvSpPr>
            <p:cNvPr id="46094" name="TextBox 10"/>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46095" name="TextBox 11"/>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2</a:t>
              </a:r>
              <a:endParaRPr lang="en-MY" altLang="en-US" sz="2400"/>
            </a:p>
          </p:txBody>
        </p:sp>
      </p:grpSp>
      <p:grpSp>
        <p:nvGrpSpPr>
          <p:cNvPr id="46090" name="Group 12"/>
          <p:cNvGrpSpPr>
            <a:grpSpLocks/>
          </p:cNvGrpSpPr>
          <p:nvPr/>
        </p:nvGrpSpPr>
        <p:grpSpPr bwMode="auto">
          <a:xfrm>
            <a:off x="3387725" y="4081463"/>
            <a:ext cx="4879975" cy="2000250"/>
            <a:chOff x="3386960" y="4080748"/>
            <a:chExt cx="4881207" cy="2000548"/>
          </a:xfrm>
        </p:grpSpPr>
        <p:sp>
          <p:nvSpPr>
            <p:cNvPr id="14" name="TextBox 13"/>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46093" name="TextBox 14"/>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46091" name="Rectangle 4"/>
          <p:cNvSpPr>
            <a:spLocks noChangeArrowheads="1"/>
          </p:cNvSpPr>
          <p:nvPr/>
        </p:nvSpPr>
        <p:spPr bwMode="auto">
          <a:xfrm>
            <a:off x="228600" y="1447800"/>
            <a:ext cx="6629400" cy="252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int count = 0;</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do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count++;</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while (count &lt; 2); </a:t>
            </a: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p:cNvSpPr>
            <a:spLocks noGrp="1" noChangeArrowheads="1"/>
          </p:cNvSpPr>
          <p:nvPr>
            <p:ph type="title"/>
          </p:nvPr>
        </p:nvSpPr>
        <p:spPr/>
        <p:txBody>
          <a:bodyPr/>
          <a:lstStyle/>
          <a:p>
            <a:pPr eaLnBrk="1" hangingPunct="1"/>
            <a:r>
              <a:rPr lang="en-US" altLang="en-US"/>
              <a:t>Example</a:t>
            </a:r>
          </a:p>
        </p:txBody>
      </p:sp>
      <p:sp>
        <p:nvSpPr>
          <p:cNvPr id="47107"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8029ADE9-08B4-42B6-B2FE-47EF3B002DE8}" type="slidenum">
              <a:rPr lang="en-US" altLang="en-US" sz="1400"/>
              <a:pPr eaLnBrk="1" hangingPunct="1">
                <a:spcBef>
                  <a:spcPct val="0"/>
                </a:spcBef>
                <a:buFontTx/>
                <a:buNone/>
              </a:pPr>
              <a:t>74</a:t>
            </a:fld>
            <a:endParaRPr lang="en-US" altLang="en-US" sz="1400"/>
          </a:p>
        </p:txBody>
      </p:sp>
      <p:sp>
        <p:nvSpPr>
          <p:cNvPr id="10" name="Rectangle 3"/>
          <p:cNvSpPr txBox="1">
            <a:spLocks noChangeArrowheads="1"/>
          </p:cNvSpPr>
          <p:nvPr/>
        </p:nvSpPr>
        <p:spPr bwMode="auto">
          <a:xfrm>
            <a:off x="695325" y="1381125"/>
            <a:ext cx="44196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highlight>
                  <a:srgbClr val="FFFF00"/>
                </a:highlight>
                <a:latin typeface="Lucida Sans Typewriter" pitchFamily="49" charset="0"/>
              </a:rPr>
              <a:t>do</a:t>
            </a:r>
            <a:r>
              <a:rPr lang="en-US" kern="0" dirty="0">
                <a:latin typeface="Lucida Sans Typewriter" pitchFamily="49" charset="0"/>
              </a:rPr>
              <a:t>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a:t>
            </a:r>
            <a:r>
              <a:rPr lang="en-US" kern="0" dirty="0">
                <a:solidFill>
                  <a:srgbClr val="FF0000"/>
                </a:solidFill>
                <a:latin typeface="Lucida Sans Typewriter" pitchFamily="49" charset="0"/>
              </a:rPr>
              <a:t>b--</a:t>
            </a:r>
            <a:r>
              <a:rPr lang="en-US" kern="0" dirty="0">
                <a:latin typeface="Lucida Sans Typewriter" pitchFamily="49" charset="0"/>
              </a:rPr>
              <a:t>;</a:t>
            </a:r>
          </a:p>
          <a:p>
            <a:pPr marL="514350" indent="-514350">
              <a:spcBef>
                <a:spcPct val="20000"/>
              </a:spcBef>
              <a:defRPr/>
            </a:pPr>
            <a:r>
              <a:rPr lang="en-US" kern="0" dirty="0">
                <a:latin typeface="Lucida Sans Typewriter" pitchFamily="49" charset="0"/>
              </a:rPr>
              <a:t>} </a:t>
            </a:r>
            <a:r>
              <a:rPr lang="en-US" kern="0" dirty="0">
                <a:highlight>
                  <a:srgbClr val="FFFF00"/>
                </a:highlight>
                <a:latin typeface="Lucida Sans Typewriter" pitchFamily="49" charset="0"/>
              </a:rPr>
              <a:t>while</a:t>
            </a:r>
            <a:r>
              <a:rPr lang="en-US" kern="0" dirty="0">
                <a:latin typeface="Lucida Sans Typewriter" pitchFamily="49" charset="0"/>
              </a:rPr>
              <a:t> (</a:t>
            </a:r>
            <a:r>
              <a:rPr lang="en-US" kern="0" dirty="0">
                <a:solidFill>
                  <a:srgbClr val="FF0000"/>
                </a:solidFill>
                <a:latin typeface="Lucida Sans Typewriter" pitchFamily="49" charset="0"/>
              </a:rPr>
              <a:t>b &gt; 6</a:t>
            </a: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p:txBody>
      </p:sp>
      <p:sp>
        <p:nvSpPr>
          <p:cNvPr id="47109" name="TextBox 10"/>
          <p:cNvSpPr txBox="1">
            <a:spLocks noChangeArrowheads="1"/>
          </p:cNvSpPr>
          <p:nvPr/>
        </p:nvSpPr>
        <p:spPr bwMode="auto">
          <a:xfrm>
            <a:off x="5267325" y="1914525"/>
            <a:ext cx="358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a:t>Loop body is executed, until the condition becomes False</a:t>
            </a:r>
          </a:p>
        </p:txBody>
      </p:sp>
      <p:grpSp>
        <p:nvGrpSpPr>
          <p:cNvPr id="11" name="Group 10">
            <a:extLst>
              <a:ext uri="{FF2B5EF4-FFF2-40B4-BE49-F238E27FC236}">
                <a16:creationId xmlns:a16="http://schemas.microsoft.com/office/drawing/2014/main" id="{B8B13DBD-5C99-481A-8F39-068F02C1F500}"/>
              </a:ext>
            </a:extLst>
          </p:cNvPr>
          <p:cNvGrpSpPr/>
          <p:nvPr/>
        </p:nvGrpSpPr>
        <p:grpSpPr>
          <a:xfrm>
            <a:off x="5372100" y="2616696"/>
            <a:ext cx="3171825" cy="769442"/>
            <a:chOff x="5257800" y="4332843"/>
            <a:chExt cx="3171825" cy="769442"/>
          </a:xfrm>
        </p:grpSpPr>
        <p:sp>
          <p:nvSpPr>
            <p:cNvPr id="12" name="TextBox 10">
              <a:extLst>
                <a:ext uri="{FF2B5EF4-FFF2-40B4-BE49-F238E27FC236}">
                  <a16:creationId xmlns:a16="http://schemas.microsoft.com/office/drawing/2014/main" id="{AE9F8F0C-C3A9-41B7-A11A-37DD79D92AF6}"/>
                </a:ext>
              </a:extLst>
            </p:cNvPr>
            <p:cNvSpPr txBox="1">
              <a:spLocks noChangeArrowheads="1"/>
            </p:cNvSpPr>
            <p:nvPr/>
          </p:nvSpPr>
          <p:spPr bwMode="auto">
            <a:xfrm>
              <a:off x="5257800" y="4702175"/>
              <a:ext cx="3171825" cy="400110"/>
            </a:xfrm>
            <a:prstGeom prst="rect">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dirty="0"/>
            </a:p>
          </p:txBody>
        </p:sp>
        <p:sp>
          <p:nvSpPr>
            <p:cNvPr id="13" name="TextBox 12">
              <a:extLst>
                <a:ext uri="{FF2B5EF4-FFF2-40B4-BE49-F238E27FC236}">
                  <a16:creationId xmlns:a16="http://schemas.microsoft.com/office/drawing/2014/main" id="{1E3DE05D-AA5C-488D-9789-FD517D690D98}"/>
                </a:ext>
              </a:extLst>
            </p:cNvPr>
            <p:cNvSpPr txBox="1"/>
            <p:nvPr/>
          </p:nvSpPr>
          <p:spPr>
            <a:xfrm>
              <a:off x="5295900" y="4332843"/>
              <a:ext cx="1752600" cy="338554"/>
            </a:xfrm>
            <a:prstGeom prst="rect">
              <a:avLst/>
            </a:prstGeom>
            <a:noFill/>
          </p:spPr>
          <p:txBody>
            <a:bodyPr wrap="square">
              <a:spAutoFit/>
            </a:bodyPr>
            <a:lstStyle/>
            <a:p>
              <a:pPr eaLnBrk="1" hangingPunct="1">
                <a:spcBef>
                  <a:spcPct val="0"/>
                </a:spcBef>
                <a:buFontTx/>
                <a:buNone/>
              </a:pPr>
              <a:r>
                <a:rPr lang="en-US" altLang="en-US" sz="1600" dirty="0"/>
                <a:t>Output:</a:t>
              </a:r>
            </a:p>
          </p:txBody>
        </p:sp>
      </p:grpSp>
      <p:grpSp>
        <p:nvGrpSpPr>
          <p:cNvPr id="14" name="Group 13">
            <a:extLst>
              <a:ext uri="{FF2B5EF4-FFF2-40B4-BE49-F238E27FC236}">
                <a16:creationId xmlns:a16="http://schemas.microsoft.com/office/drawing/2014/main" id="{07D2BB39-A570-4475-A585-DD440555716E}"/>
              </a:ext>
            </a:extLst>
          </p:cNvPr>
          <p:cNvGrpSpPr/>
          <p:nvPr/>
        </p:nvGrpSpPr>
        <p:grpSpPr>
          <a:xfrm>
            <a:off x="609600" y="3840162"/>
            <a:ext cx="7924802" cy="2386013"/>
            <a:chOff x="609600" y="3840162"/>
            <a:chExt cx="7924802" cy="2386013"/>
          </a:xfrm>
        </p:grpSpPr>
        <p:grpSp>
          <p:nvGrpSpPr>
            <p:cNvPr id="4" name="Group 3">
              <a:extLst>
                <a:ext uri="{FF2B5EF4-FFF2-40B4-BE49-F238E27FC236}">
                  <a16:creationId xmlns:a16="http://schemas.microsoft.com/office/drawing/2014/main" id="{177FA91B-0FB5-4284-A14C-7D12C0A00B6D}"/>
                </a:ext>
              </a:extLst>
            </p:cNvPr>
            <p:cNvGrpSpPr/>
            <p:nvPr/>
          </p:nvGrpSpPr>
          <p:grpSpPr>
            <a:xfrm>
              <a:off x="685800" y="4168775"/>
              <a:ext cx="7848602" cy="2057400"/>
              <a:chOff x="685800" y="4168775"/>
              <a:chExt cx="7848602" cy="2057400"/>
            </a:xfrm>
          </p:grpSpPr>
          <p:sp>
            <p:nvSpPr>
              <p:cNvPr id="6" name="Rectangle 3">
                <a:extLst>
                  <a:ext uri="{FF2B5EF4-FFF2-40B4-BE49-F238E27FC236}">
                    <a16:creationId xmlns:a16="http://schemas.microsoft.com/office/drawing/2014/main" id="{7D541BFE-10AF-478D-A991-E60C57032011}"/>
                  </a:ext>
                </a:extLst>
              </p:cNvPr>
              <p:cNvSpPr txBox="1">
                <a:spLocks noChangeArrowheads="1"/>
              </p:cNvSpPr>
              <p:nvPr/>
            </p:nvSpPr>
            <p:spPr bwMode="auto">
              <a:xfrm>
                <a:off x="685800" y="4168775"/>
                <a:ext cx="44196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highlight>
                      <a:srgbClr val="FFFF00"/>
                    </a:highlight>
                    <a:latin typeface="Lucida Sans Typewriter" pitchFamily="49" charset="0"/>
                  </a:rPr>
                  <a:t>while</a:t>
                </a:r>
                <a:r>
                  <a:rPr lang="en-US" kern="0" dirty="0">
                    <a:latin typeface="Lucida Sans Typewriter" pitchFamily="49" charset="0"/>
                  </a:rPr>
                  <a:t> (</a:t>
                </a:r>
                <a:r>
                  <a:rPr lang="en-US" kern="0" dirty="0">
                    <a:solidFill>
                      <a:srgbClr val="FF0000"/>
                    </a:solidFill>
                    <a:latin typeface="Lucida Sans Typewriter" pitchFamily="49" charset="0"/>
                  </a:rPr>
                  <a:t>b &gt; 6</a:t>
                </a:r>
                <a:r>
                  <a:rPr lang="en-US" kern="0" dirty="0">
                    <a:latin typeface="Lucida Sans Typewriter" pitchFamily="49" charset="0"/>
                  </a:rPr>
                  <a:t>)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a:t>
                </a:r>
                <a:r>
                  <a:rPr lang="en-US" kern="0" dirty="0">
                    <a:solidFill>
                      <a:srgbClr val="FF0000"/>
                    </a:solidFill>
                    <a:latin typeface="Lucida Sans Typewriter" pitchFamily="49" charset="0"/>
                  </a:rPr>
                  <a:t>b--</a:t>
                </a:r>
                <a:r>
                  <a:rPr lang="en-US" kern="0" dirty="0">
                    <a:latin typeface="Lucida Sans Typewriter" pitchFamily="49" charset="0"/>
                  </a:rPr>
                  <a:t>;</a:t>
                </a:r>
              </a:p>
              <a:p>
                <a:pPr marL="514350" indent="-514350">
                  <a:spcBef>
                    <a:spcPct val="20000"/>
                  </a:spcBef>
                  <a:defRPr/>
                </a:pP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grpSp>
            <p:nvGrpSpPr>
              <p:cNvPr id="3" name="Group 2">
                <a:extLst>
                  <a:ext uri="{FF2B5EF4-FFF2-40B4-BE49-F238E27FC236}">
                    <a16:creationId xmlns:a16="http://schemas.microsoft.com/office/drawing/2014/main" id="{E97B294B-0A1D-482D-9D64-205CD5DC966B}"/>
                  </a:ext>
                </a:extLst>
              </p:cNvPr>
              <p:cNvGrpSpPr/>
              <p:nvPr/>
            </p:nvGrpSpPr>
            <p:grpSpPr>
              <a:xfrm>
                <a:off x="5257801" y="5029200"/>
                <a:ext cx="3276601" cy="769442"/>
                <a:chOff x="5257800" y="4332843"/>
                <a:chExt cx="3208338" cy="769442"/>
              </a:xfrm>
            </p:grpSpPr>
            <p:sp>
              <p:nvSpPr>
                <p:cNvPr id="7" name="TextBox 10">
                  <a:extLst>
                    <a:ext uri="{FF2B5EF4-FFF2-40B4-BE49-F238E27FC236}">
                      <a16:creationId xmlns:a16="http://schemas.microsoft.com/office/drawing/2014/main" id="{FAD76F70-A656-429B-A83B-A4451278E8A5}"/>
                    </a:ext>
                  </a:extLst>
                </p:cNvPr>
                <p:cNvSpPr txBox="1">
                  <a:spLocks noChangeArrowheads="1"/>
                </p:cNvSpPr>
                <p:nvPr/>
              </p:nvSpPr>
              <p:spPr bwMode="auto">
                <a:xfrm>
                  <a:off x="5257800" y="4702175"/>
                  <a:ext cx="3208338" cy="400110"/>
                </a:xfrm>
                <a:prstGeom prst="rect">
                  <a:avLst/>
                </a:prstGeom>
                <a:noFill/>
                <a:ln w="38100">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dirty="0">
                      <a:latin typeface="Courier New" panose="02070309020205020404" pitchFamily="49" charset="0"/>
                      <a:cs typeface="Courier New" panose="02070309020205020404" pitchFamily="49" charset="0"/>
                    </a:rPr>
                    <a:t>10 9 8 7 End loop</a:t>
                  </a:r>
                </a:p>
              </p:txBody>
            </p:sp>
            <p:sp>
              <p:nvSpPr>
                <p:cNvPr id="9" name="TextBox 8">
                  <a:extLst>
                    <a:ext uri="{FF2B5EF4-FFF2-40B4-BE49-F238E27FC236}">
                      <a16:creationId xmlns:a16="http://schemas.microsoft.com/office/drawing/2014/main" id="{509BFCC7-131E-4119-A481-A6E06507B7CE}"/>
                    </a:ext>
                  </a:extLst>
                </p:cNvPr>
                <p:cNvSpPr txBox="1"/>
                <p:nvPr/>
              </p:nvSpPr>
              <p:spPr>
                <a:xfrm>
                  <a:off x="5295900" y="4332843"/>
                  <a:ext cx="1752600" cy="338554"/>
                </a:xfrm>
                <a:prstGeom prst="rect">
                  <a:avLst/>
                </a:prstGeom>
                <a:noFill/>
              </p:spPr>
              <p:txBody>
                <a:bodyPr wrap="square">
                  <a:spAutoFit/>
                </a:bodyPr>
                <a:lstStyle/>
                <a:p>
                  <a:pPr eaLnBrk="1" hangingPunct="1">
                    <a:spcBef>
                      <a:spcPct val="0"/>
                    </a:spcBef>
                    <a:buFontTx/>
                    <a:buNone/>
                  </a:pPr>
                  <a:r>
                    <a:rPr lang="en-US" altLang="en-US" sz="1600" dirty="0"/>
                    <a:t>Output:</a:t>
                  </a:r>
                </a:p>
              </p:txBody>
            </p:sp>
          </p:grpSp>
        </p:grpSp>
        <p:sp>
          <p:nvSpPr>
            <p:cNvPr id="17" name="TextBox 16">
              <a:extLst>
                <a:ext uri="{FF2B5EF4-FFF2-40B4-BE49-F238E27FC236}">
                  <a16:creationId xmlns:a16="http://schemas.microsoft.com/office/drawing/2014/main" id="{2A33398C-8FB6-48A5-86EA-B625E7115B3E}"/>
                </a:ext>
              </a:extLst>
            </p:cNvPr>
            <p:cNvSpPr txBox="1"/>
            <p:nvPr/>
          </p:nvSpPr>
          <p:spPr>
            <a:xfrm>
              <a:off x="609600" y="3840162"/>
              <a:ext cx="4572000" cy="338554"/>
            </a:xfrm>
            <a:prstGeom prst="rect">
              <a:avLst/>
            </a:prstGeom>
            <a:noFill/>
          </p:spPr>
          <p:txBody>
            <a:bodyPr wrap="square">
              <a:spAutoFit/>
            </a:bodyPr>
            <a:lstStyle/>
            <a:p>
              <a:pPr marL="514350" indent="-514350">
                <a:spcBef>
                  <a:spcPct val="20000"/>
                </a:spcBef>
                <a:defRPr/>
              </a:pPr>
              <a:r>
                <a:rPr lang="en-US" sz="1600" kern="0" dirty="0">
                  <a:solidFill>
                    <a:srgbClr val="0070C0"/>
                  </a:solidFill>
                  <a:latin typeface="+mn-lt"/>
                </a:rPr>
                <a:t>Compare with previous example using while: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6"/>
          <p:cNvSpPr>
            <a:spLocks noGrp="1" noChangeArrowheads="1"/>
          </p:cNvSpPr>
          <p:nvPr>
            <p:ph type="title"/>
          </p:nvPr>
        </p:nvSpPr>
        <p:spPr/>
        <p:txBody>
          <a:bodyPr/>
          <a:lstStyle/>
          <a:p>
            <a:pPr eaLnBrk="1" hangingPunct="1"/>
            <a:r>
              <a:rPr lang="en-US" altLang="en-US"/>
              <a:t>Examples</a:t>
            </a:r>
          </a:p>
        </p:txBody>
      </p:sp>
      <p:sp>
        <p:nvSpPr>
          <p:cNvPr id="48131"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60602DA4-A0E3-42AB-BD61-31893A6091FF}" type="slidenum">
              <a:rPr lang="en-US" altLang="en-US" sz="1400"/>
              <a:pPr eaLnBrk="1" hangingPunct="1">
                <a:spcBef>
                  <a:spcPct val="0"/>
                </a:spcBef>
                <a:buFontTx/>
                <a:buNone/>
              </a:pPr>
              <a:t>75</a:t>
            </a:fld>
            <a:endParaRPr lang="en-US" altLang="en-US" sz="1400" dirty="0"/>
          </a:p>
        </p:txBody>
      </p:sp>
      <p:sp>
        <p:nvSpPr>
          <p:cNvPr id="48132" name="Rectangle 3"/>
          <p:cNvSpPr>
            <a:spLocks noGrp="1" noChangeArrowheads="1"/>
          </p:cNvSpPr>
          <p:nvPr>
            <p:ph idx="1"/>
          </p:nvPr>
        </p:nvSpPr>
        <p:spPr>
          <a:xfrm>
            <a:off x="514350" y="1524000"/>
            <a:ext cx="4419600" cy="2057400"/>
          </a:xfrm>
          <a:ln>
            <a:solidFill>
              <a:schemeClr val="tx1"/>
            </a:solidFill>
            <a:miter lim="800000"/>
            <a:headEnd/>
            <a:tailEnd/>
          </a:ln>
        </p:spPr>
        <p:txBody>
          <a:bodyPr lIns="92075" tIns="46038" rIns="92075" bIns="46038"/>
          <a:lstStyle/>
          <a:p>
            <a:pPr marL="514350" indent="-514350" eaLnBrk="1" hangingPunct="1">
              <a:buFontTx/>
              <a:buNone/>
            </a:pPr>
            <a:r>
              <a:rPr lang="en-US" altLang="en-US" sz="1800" dirty="0">
                <a:latin typeface="Lucida Sans Typewriter" panose="020B0509030504030204" pitchFamily="49" charset="0"/>
              </a:rPr>
              <a:t>int b = 10;</a:t>
            </a:r>
          </a:p>
          <a:p>
            <a:pPr marL="514350" indent="-514350" eaLnBrk="1" hangingPunct="1">
              <a:buFontTx/>
              <a:buNone/>
            </a:pPr>
            <a:r>
              <a:rPr lang="en-US" altLang="en-US" sz="1800" dirty="0">
                <a:highlight>
                  <a:srgbClr val="FFFF00"/>
                </a:highlight>
                <a:latin typeface="Lucida Sans Typewriter" panose="020B0509030504030204" pitchFamily="49" charset="0"/>
              </a:rPr>
              <a:t>while</a:t>
            </a:r>
            <a:r>
              <a:rPr lang="en-US" altLang="en-US" sz="1800" dirty="0">
                <a:latin typeface="Lucida Sans Typewriter" panose="020B0509030504030204" pitchFamily="49" charset="0"/>
              </a:rPr>
              <a:t> (</a:t>
            </a:r>
            <a:r>
              <a:rPr lang="en-US" altLang="en-US" sz="1800" dirty="0">
                <a:solidFill>
                  <a:srgbClr val="FF0000"/>
                </a:solidFill>
                <a:latin typeface="Lucida Sans Typewriter" panose="020B0509030504030204" pitchFamily="49" charset="0"/>
              </a:rPr>
              <a:t>b &lt; 6</a:t>
            </a:r>
            <a:r>
              <a:rPr lang="en-US" altLang="en-US" sz="1800" dirty="0">
                <a:latin typeface="Lucida Sans Typewriter" panose="020B0509030504030204" pitchFamily="49" charset="0"/>
              </a:rPr>
              <a:t>) {</a:t>
            </a:r>
          </a:p>
          <a:p>
            <a:pPr marL="514350" indent="-514350" eaLnBrk="1" hangingPunct="1">
              <a:buFontTx/>
              <a:buNone/>
            </a:pPr>
            <a:r>
              <a:rPr lang="en-US" altLang="en-US" sz="1800" dirty="0">
                <a:latin typeface="Lucida Sans Typewriter" panose="020B0509030504030204" pitchFamily="49" charset="0"/>
              </a:rPr>
              <a:t>   </a:t>
            </a: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(b + “ “);</a:t>
            </a:r>
          </a:p>
          <a:p>
            <a:pPr marL="514350" indent="-514350" eaLnBrk="1" hangingPunct="1">
              <a:buFontTx/>
              <a:buNone/>
            </a:pPr>
            <a:r>
              <a:rPr lang="en-US" altLang="en-US" sz="1800" dirty="0">
                <a:latin typeface="Lucida Sans Typewriter" panose="020B0509030504030204" pitchFamily="49" charset="0"/>
              </a:rPr>
              <a:t>   </a:t>
            </a:r>
            <a:r>
              <a:rPr lang="en-US" altLang="en-US" sz="1800" dirty="0">
                <a:solidFill>
                  <a:srgbClr val="FF0000"/>
                </a:solidFill>
                <a:latin typeface="Lucida Sans Typewriter" panose="020B0509030504030204" pitchFamily="49" charset="0"/>
              </a:rPr>
              <a:t>b--</a:t>
            </a:r>
            <a:r>
              <a:rPr lang="en-US" altLang="en-US" sz="1800" dirty="0">
                <a:latin typeface="Lucida Sans Typewriter" panose="020B0509030504030204" pitchFamily="49" charset="0"/>
              </a:rPr>
              <a:t>;</a:t>
            </a:r>
          </a:p>
          <a:p>
            <a:pPr marL="514350" indent="-514350" eaLnBrk="1" hangingPunct="1">
              <a:buFontTx/>
              <a:buNone/>
            </a:pPr>
            <a:r>
              <a:rPr lang="en-US" altLang="en-US" sz="1800" dirty="0">
                <a:latin typeface="Lucida Sans Typewriter" panose="020B0509030504030204" pitchFamily="49" charset="0"/>
              </a:rPr>
              <a:t>}</a:t>
            </a:r>
          </a:p>
          <a:p>
            <a:pPr marL="514350" indent="-514350" eaLnBrk="1" hangingPunct="1">
              <a:buFontTx/>
              <a:buNone/>
            </a:pPr>
            <a:r>
              <a:rPr lang="en-US" altLang="en-US" sz="1800" dirty="0" err="1">
                <a:latin typeface="Lucida Sans Typewriter" panose="020B0509030504030204" pitchFamily="49" charset="0"/>
              </a:rPr>
              <a:t>System.out.print</a:t>
            </a:r>
            <a:r>
              <a:rPr lang="en-US" altLang="en-US" sz="1800" dirty="0">
                <a:latin typeface="Lucida Sans Typewriter" panose="020B0509030504030204" pitchFamily="49" charset="0"/>
              </a:rPr>
              <a:t>(“End loop”);</a:t>
            </a:r>
          </a:p>
          <a:p>
            <a:pPr marL="514350" indent="-514350" eaLnBrk="1" hangingPunct="1">
              <a:buFontTx/>
              <a:buNone/>
            </a:pPr>
            <a:endParaRPr lang="en-US" altLang="en-US" sz="1800" dirty="0">
              <a:latin typeface="Lucida Sans Typewriter" panose="020B0509030504030204" pitchFamily="49" charset="0"/>
            </a:endParaRPr>
          </a:p>
          <a:p>
            <a:pPr marL="514350" indent="-514350" eaLnBrk="1" hangingPunct="1">
              <a:buFontTx/>
              <a:buNone/>
            </a:pPr>
            <a:endParaRPr lang="en-US" altLang="en-US" sz="1800" dirty="0">
              <a:latin typeface="Lucida Sans Typewriter" panose="020B0509030504030204" pitchFamily="49" charset="0"/>
            </a:endParaRPr>
          </a:p>
        </p:txBody>
      </p:sp>
      <p:sp>
        <p:nvSpPr>
          <p:cNvPr id="48133" name="TextBox 13"/>
          <p:cNvSpPr txBox="1">
            <a:spLocks noChangeArrowheads="1"/>
          </p:cNvSpPr>
          <p:nvPr/>
        </p:nvSpPr>
        <p:spPr bwMode="auto">
          <a:xfrm>
            <a:off x="5086350" y="1583204"/>
            <a:ext cx="3581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200"/>
              </a:spcAft>
              <a:buFontTx/>
              <a:buNone/>
            </a:pPr>
            <a:r>
              <a:rPr lang="en-US" altLang="en-US" sz="2000" dirty="0"/>
              <a:t>Remember this example? </a:t>
            </a:r>
          </a:p>
          <a:p>
            <a:pPr eaLnBrk="1" hangingPunct="1">
              <a:spcBef>
                <a:spcPct val="0"/>
              </a:spcBef>
              <a:spcAft>
                <a:spcPts val="1200"/>
              </a:spcAft>
              <a:buFontTx/>
              <a:buNone/>
            </a:pPr>
            <a:r>
              <a:rPr lang="en-US" altLang="en-US" sz="2000" dirty="0"/>
              <a:t>Using the </a:t>
            </a:r>
            <a:r>
              <a:rPr lang="en-US" altLang="en-US" sz="2000" dirty="0">
                <a:highlight>
                  <a:srgbClr val="FFFF00"/>
                </a:highlight>
              </a:rPr>
              <a:t>while</a:t>
            </a:r>
            <a:r>
              <a:rPr lang="en-US" altLang="en-US" sz="2000" dirty="0"/>
              <a:t> loop.</a:t>
            </a:r>
          </a:p>
          <a:p>
            <a:pPr eaLnBrk="1" hangingPunct="1">
              <a:spcBef>
                <a:spcPct val="0"/>
              </a:spcBef>
              <a:buFontTx/>
              <a:buNone/>
            </a:pPr>
            <a:r>
              <a:rPr lang="en-US" altLang="en-US" sz="2000" dirty="0"/>
              <a:t>Loop body is </a:t>
            </a:r>
            <a:r>
              <a:rPr lang="en-US" altLang="en-US" sz="2000" dirty="0">
                <a:solidFill>
                  <a:srgbClr val="FF0000"/>
                </a:solidFill>
              </a:rPr>
              <a:t>never executed</a:t>
            </a:r>
            <a:r>
              <a:rPr lang="en-US" altLang="en-US" sz="2000" dirty="0"/>
              <a:t>, because the condition is always False</a:t>
            </a:r>
          </a:p>
        </p:txBody>
      </p:sp>
      <p:grpSp>
        <p:nvGrpSpPr>
          <p:cNvPr id="9" name="Group 8"/>
          <p:cNvGrpSpPr>
            <a:grpSpLocks/>
          </p:cNvGrpSpPr>
          <p:nvPr/>
        </p:nvGrpSpPr>
        <p:grpSpPr bwMode="auto">
          <a:xfrm>
            <a:off x="514350" y="3962400"/>
            <a:ext cx="8153400" cy="2057400"/>
            <a:chOff x="533400" y="1676400"/>
            <a:chExt cx="8153400" cy="2057400"/>
          </a:xfrm>
        </p:grpSpPr>
        <p:sp>
          <p:nvSpPr>
            <p:cNvPr id="11" name="Rectangle 3"/>
            <p:cNvSpPr txBox="1">
              <a:spLocks noChangeArrowheads="1"/>
            </p:cNvSpPr>
            <p:nvPr/>
          </p:nvSpPr>
          <p:spPr bwMode="auto">
            <a:xfrm>
              <a:off x="533400" y="1676400"/>
              <a:ext cx="4419600" cy="2057400"/>
            </a:xfrm>
            <a:prstGeom prst="rect">
              <a:avLst/>
            </a:prstGeom>
            <a:noFill/>
            <a:ln w="9525">
              <a:solidFill>
                <a:schemeClr val="tx1"/>
              </a:solidFill>
              <a:miter lim="800000"/>
              <a:headEnd/>
              <a:tailEnd/>
            </a:ln>
          </p:spPr>
          <p:txBody>
            <a:bodyPr lIns="92075" tIns="46038" rIns="92075" bIns="46038"/>
            <a:lstStyle/>
            <a:p>
              <a:pPr marL="514350" indent="-514350">
                <a:spcBef>
                  <a:spcPct val="20000"/>
                </a:spcBef>
                <a:defRPr/>
              </a:pPr>
              <a:r>
                <a:rPr lang="en-US" kern="0" dirty="0" err="1">
                  <a:latin typeface="Lucida Sans Typewriter" pitchFamily="49" charset="0"/>
                </a:rPr>
                <a:t>int</a:t>
              </a:r>
              <a:r>
                <a:rPr lang="en-US" kern="0" dirty="0">
                  <a:latin typeface="Lucida Sans Typewriter" pitchFamily="49" charset="0"/>
                </a:rPr>
                <a:t> b = 10;</a:t>
              </a:r>
            </a:p>
            <a:p>
              <a:pPr marL="514350" indent="-514350">
                <a:spcBef>
                  <a:spcPct val="20000"/>
                </a:spcBef>
                <a:defRPr/>
              </a:pPr>
              <a:r>
                <a:rPr lang="en-US" kern="0" dirty="0">
                  <a:highlight>
                    <a:srgbClr val="FFFF00"/>
                  </a:highlight>
                  <a:latin typeface="Lucida Sans Typewriter" pitchFamily="49" charset="0"/>
                </a:rPr>
                <a:t>do</a:t>
              </a:r>
              <a:r>
                <a:rPr lang="en-US" kern="0" dirty="0">
                  <a:latin typeface="Lucida Sans Typewriter" pitchFamily="49" charset="0"/>
                </a:rPr>
                <a:t> {</a:t>
              </a:r>
            </a:p>
            <a:p>
              <a:pPr marL="514350" indent="-514350">
                <a:spcBef>
                  <a:spcPct val="20000"/>
                </a:spcBef>
                <a:defRPr/>
              </a:pPr>
              <a:r>
                <a:rPr lang="en-US" kern="0" dirty="0">
                  <a:latin typeface="Lucida Sans Typewriter" pitchFamily="49" charset="0"/>
                </a:rPr>
                <a:t>   </a:t>
              </a:r>
              <a:r>
                <a:rPr lang="en-US" kern="0" dirty="0" err="1">
                  <a:latin typeface="Lucida Sans Typewriter" pitchFamily="49" charset="0"/>
                </a:rPr>
                <a:t>System.out.print</a:t>
              </a:r>
              <a:r>
                <a:rPr lang="en-US" kern="0" dirty="0">
                  <a:latin typeface="Lucida Sans Typewriter" pitchFamily="49" charset="0"/>
                </a:rPr>
                <a:t>(b + “ “);</a:t>
              </a:r>
            </a:p>
            <a:p>
              <a:pPr marL="514350" indent="-514350">
                <a:spcBef>
                  <a:spcPct val="20000"/>
                </a:spcBef>
                <a:defRPr/>
              </a:pPr>
              <a:r>
                <a:rPr lang="en-US" kern="0" dirty="0">
                  <a:latin typeface="Lucida Sans Typewriter" pitchFamily="49" charset="0"/>
                </a:rPr>
                <a:t>   </a:t>
              </a:r>
              <a:r>
                <a:rPr lang="en-US" kern="0" dirty="0">
                  <a:solidFill>
                    <a:srgbClr val="FF0000"/>
                  </a:solidFill>
                  <a:latin typeface="Lucida Sans Typewriter" pitchFamily="49" charset="0"/>
                </a:rPr>
                <a:t>b--</a:t>
              </a:r>
              <a:r>
                <a:rPr lang="en-US" kern="0" dirty="0">
                  <a:latin typeface="Lucida Sans Typewriter" pitchFamily="49" charset="0"/>
                </a:rPr>
                <a:t>;</a:t>
              </a:r>
            </a:p>
            <a:p>
              <a:pPr marL="514350" indent="-514350">
                <a:spcBef>
                  <a:spcPct val="20000"/>
                </a:spcBef>
                <a:defRPr/>
              </a:pPr>
              <a:r>
                <a:rPr lang="en-US" kern="0" dirty="0">
                  <a:latin typeface="Lucida Sans Typewriter" pitchFamily="49" charset="0"/>
                </a:rPr>
                <a:t>} </a:t>
              </a:r>
              <a:r>
                <a:rPr lang="en-US" kern="0" dirty="0">
                  <a:highlight>
                    <a:srgbClr val="FFFF00"/>
                  </a:highlight>
                  <a:latin typeface="Lucida Sans Typewriter" pitchFamily="49" charset="0"/>
                </a:rPr>
                <a:t>while</a:t>
              </a:r>
              <a:r>
                <a:rPr lang="en-US" kern="0" dirty="0">
                  <a:latin typeface="Lucida Sans Typewriter" pitchFamily="49" charset="0"/>
                </a:rPr>
                <a:t> (</a:t>
              </a:r>
              <a:r>
                <a:rPr lang="en-US" kern="0" dirty="0">
                  <a:solidFill>
                    <a:srgbClr val="FF0000"/>
                  </a:solidFill>
                  <a:latin typeface="Lucida Sans Typewriter" pitchFamily="49" charset="0"/>
                </a:rPr>
                <a:t>b &lt; 6</a:t>
              </a:r>
              <a:r>
                <a:rPr lang="en-US" kern="0" dirty="0">
                  <a:latin typeface="Lucida Sans Typewriter" pitchFamily="49" charset="0"/>
                </a:rPr>
                <a:t>);</a:t>
              </a:r>
            </a:p>
            <a:p>
              <a:pPr marL="514350" indent="-514350">
                <a:spcBef>
                  <a:spcPct val="20000"/>
                </a:spcBef>
                <a:defRPr/>
              </a:pPr>
              <a:r>
                <a:rPr lang="en-US" kern="0" dirty="0" err="1">
                  <a:latin typeface="Lucida Sans Typewriter" pitchFamily="49" charset="0"/>
                </a:rPr>
                <a:t>System.out.print</a:t>
              </a:r>
              <a:r>
                <a:rPr lang="en-US" kern="0" dirty="0">
                  <a:latin typeface="Lucida Sans Typewriter" pitchFamily="49" charset="0"/>
                </a:rPr>
                <a:t>(“End loop”);</a:t>
              </a:r>
            </a:p>
            <a:p>
              <a:pPr marL="514350" indent="-514350">
                <a:spcBef>
                  <a:spcPct val="20000"/>
                </a:spcBef>
                <a:defRPr/>
              </a:pPr>
              <a:endParaRPr lang="en-US" kern="0" dirty="0">
                <a:latin typeface="Lucida Sans Typewriter" pitchFamily="49" charset="0"/>
              </a:endParaRPr>
            </a:p>
            <a:p>
              <a:pPr marL="514350" indent="-514350">
                <a:spcBef>
                  <a:spcPct val="20000"/>
                </a:spcBef>
                <a:defRPr/>
              </a:pPr>
              <a:endParaRPr lang="en-US" kern="0" dirty="0">
                <a:latin typeface="Lucida Sans Typewriter" pitchFamily="49" charset="0"/>
              </a:endParaRPr>
            </a:p>
          </p:txBody>
        </p:sp>
        <p:sp>
          <p:nvSpPr>
            <p:cNvPr id="48136" name="TextBox 10"/>
            <p:cNvSpPr txBox="1">
              <a:spLocks noChangeArrowheads="1"/>
            </p:cNvSpPr>
            <p:nvPr/>
          </p:nvSpPr>
          <p:spPr bwMode="auto">
            <a:xfrm>
              <a:off x="5105400" y="2057400"/>
              <a:ext cx="35814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spcAft>
                  <a:spcPts val="1200"/>
                </a:spcAft>
                <a:buFontTx/>
                <a:buNone/>
              </a:pPr>
              <a:r>
                <a:rPr lang="en-US" altLang="en-US" sz="2000" dirty="0"/>
                <a:t>In a </a:t>
              </a:r>
              <a:r>
                <a:rPr lang="en-US" altLang="en-US" sz="2000" dirty="0">
                  <a:highlight>
                    <a:srgbClr val="FFFF00"/>
                  </a:highlight>
                </a:rPr>
                <a:t>do-while</a:t>
              </a:r>
              <a:r>
                <a:rPr lang="en-US" altLang="en-US" sz="2000" dirty="0"/>
                <a:t> loop,</a:t>
              </a:r>
            </a:p>
            <a:p>
              <a:pPr eaLnBrk="1" hangingPunct="1">
                <a:spcBef>
                  <a:spcPct val="0"/>
                </a:spcBef>
                <a:buFontTx/>
                <a:buNone/>
              </a:pPr>
              <a:r>
                <a:rPr lang="en-US" altLang="en-US" sz="2000" dirty="0"/>
                <a:t>loop body is </a:t>
              </a:r>
              <a:r>
                <a:rPr lang="en-US" altLang="en-US" sz="2000" dirty="0">
                  <a:solidFill>
                    <a:srgbClr val="FF0000"/>
                  </a:solidFill>
                </a:rPr>
                <a:t>executed once</a:t>
              </a:r>
              <a:r>
                <a:rPr lang="en-US" altLang="en-US" sz="2000" dirty="0"/>
                <a:t>, before the condition becomes False</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lIns="92075" tIns="46038" rIns="92075" bIns="46038"/>
          <a:lstStyle/>
          <a:p>
            <a:pPr eaLnBrk="1" hangingPunct="1"/>
            <a:r>
              <a:rPr lang="en-US" altLang="en-US"/>
              <a:t>Exercises</a:t>
            </a:r>
          </a:p>
        </p:txBody>
      </p:sp>
      <p:sp>
        <p:nvSpPr>
          <p:cNvPr id="49155" name="Rectangle 3"/>
          <p:cNvSpPr>
            <a:spLocks noGrp="1" noChangeArrowheads="1"/>
          </p:cNvSpPr>
          <p:nvPr>
            <p:ph type="body" idx="1"/>
          </p:nvPr>
        </p:nvSpPr>
        <p:spPr/>
        <p:txBody>
          <a:bodyPr lIns="92075" tIns="46038" rIns="92075" bIns="46038"/>
          <a:lstStyle/>
          <a:p>
            <a:pPr marL="514350" indent="-514350" eaLnBrk="1" hangingPunct="1">
              <a:buFontTx/>
              <a:buAutoNum type="arabicPeriod"/>
            </a:pPr>
            <a:r>
              <a:rPr lang="en-US" altLang="en-US" dirty="0"/>
              <a:t>Write a </a:t>
            </a:r>
            <a:r>
              <a:rPr lang="en-US" altLang="en-US" b="1" dirty="0"/>
              <a:t>do…while</a:t>
            </a:r>
            <a:r>
              <a:rPr lang="en-US" altLang="en-US" dirty="0"/>
              <a:t> loop that prints the numbers from 1 to 100.</a:t>
            </a:r>
          </a:p>
          <a:p>
            <a:pPr marL="514350" indent="-514350" eaLnBrk="1" hangingPunct="1">
              <a:buFontTx/>
              <a:buAutoNum type="arabicPeriod"/>
            </a:pPr>
            <a:endParaRPr lang="en-US" altLang="en-US" dirty="0"/>
          </a:p>
          <a:p>
            <a:pPr marL="514350" indent="-514350" eaLnBrk="1" hangingPunct="1">
              <a:buFontTx/>
              <a:buAutoNum type="arabicPeriod"/>
            </a:pPr>
            <a:r>
              <a:rPr lang="en-US" altLang="en-US" dirty="0"/>
              <a:t>Write a </a:t>
            </a:r>
            <a:r>
              <a:rPr lang="en-US" altLang="en-US" b="1" dirty="0"/>
              <a:t>do…while</a:t>
            </a:r>
            <a:r>
              <a:rPr lang="en-US" altLang="en-US" dirty="0"/>
              <a:t> loop to get the sum of 1 to 100 integer numbers ( 1+2+3+..+100)</a:t>
            </a:r>
          </a:p>
          <a:p>
            <a:pPr marL="514350" indent="-514350" eaLnBrk="1" hangingPunct="1">
              <a:buFontTx/>
              <a:buNone/>
            </a:pPr>
            <a:endParaRPr lang="en-US" altLang="en-US" dirty="0"/>
          </a:p>
        </p:txBody>
      </p:sp>
      <p:sp>
        <p:nvSpPr>
          <p:cNvPr id="491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A9C76F54-CF21-4E10-8FDE-1D970D8F5C3B}" type="slidenum">
              <a:rPr lang="en-US" altLang="en-US" sz="1400"/>
              <a:pPr eaLnBrk="1" hangingPunct="1">
                <a:spcBef>
                  <a:spcPct val="0"/>
                </a:spcBef>
                <a:buFontTx/>
                <a:buNone/>
              </a:pPr>
              <a:t>76</a:t>
            </a:fld>
            <a:endParaRPr lang="en-US" altLang="en-US" sz="140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736F-19FA-57E2-8E16-D2F95E124694}"/>
              </a:ext>
            </a:extLst>
          </p:cNvPr>
          <p:cNvSpPr>
            <a:spLocks noGrp="1"/>
          </p:cNvSpPr>
          <p:nvPr>
            <p:ph type="title"/>
          </p:nvPr>
        </p:nvSpPr>
        <p:spPr/>
        <p:txBody>
          <a:bodyPr/>
          <a:lstStyle/>
          <a:p>
            <a:r>
              <a:rPr lang="en-US" dirty="0"/>
              <a:t>For loop</a:t>
            </a:r>
            <a:endParaRPr lang="en-MY" dirty="0"/>
          </a:p>
        </p:txBody>
      </p:sp>
      <p:sp>
        <p:nvSpPr>
          <p:cNvPr id="3" name="Text Placeholder 2">
            <a:extLst>
              <a:ext uri="{FF2B5EF4-FFF2-40B4-BE49-F238E27FC236}">
                <a16:creationId xmlns:a16="http://schemas.microsoft.com/office/drawing/2014/main" id="{53317B70-A89A-CDE4-B05D-8CC929B976B0}"/>
              </a:ext>
            </a:extLst>
          </p:cNvPr>
          <p:cNvSpPr>
            <a:spLocks noGrp="1"/>
          </p:cNvSpPr>
          <p:nvPr>
            <p:ph type="body" idx="1"/>
          </p:nvPr>
        </p:nvSpPr>
        <p:spPr/>
        <p:txBody>
          <a:bodyPr/>
          <a:lstStyle/>
          <a:p>
            <a:endParaRPr lang="en-MY"/>
          </a:p>
        </p:txBody>
      </p:sp>
      <p:sp>
        <p:nvSpPr>
          <p:cNvPr id="4" name="Slide Number Placeholder 3">
            <a:extLst>
              <a:ext uri="{FF2B5EF4-FFF2-40B4-BE49-F238E27FC236}">
                <a16:creationId xmlns:a16="http://schemas.microsoft.com/office/drawing/2014/main" id="{399B1F39-D2BB-612E-E81D-74C27FD4DA1A}"/>
              </a:ext>
            </a:extLst>
          </p:cNvPr>
          <p:cNvSpPr>
            <a:spLocks noGrp="1"/>
          </p:cNvSpPr>
          <p:nvPr>
            <p:ph type="sldNum" sz="quarter" idx="12"/>
          </p:nvPr>
        </p:nvSpPr>
        <p:spPr/>
        <p:txBody>
          <a:bodyPr/>
          <a:lstStyle/>
          <a:p>
            <a:fld id="{0E784F50-B96F-49E2-BDAB-027C53A705CA}" type="slidenum">
              <a:rPr lang="en-US" altLang="en-US" smtClean="0"/>
              <a:pPr/>
              <a:t>77</a:t>
            </a:fld>
            <a:endParaRPr lang="en-US" altLang="en-US"/>
          </a:p>
        </p:txBody>
      </p:sp>
    </p:spTree>
    <p:extLst>
      <p:ext uri="{BB962C8B-B14F-4D97-AF65-F5344CB8AC3E}">
        <p14:creationId xmlns:p14="http://schemas.microsoft.com/office/powerpoint/2010/main" val="356256122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lIns="92075" tIns="46038" rIns="92075" bIns="46038"/>
          <a:lstStyle/>
          <a:p>
            <a:pPr eaLnBrk="1" hangingPunct="1"/>
            <a:r>
              <a:rPr lang="en-GB" altLang="en-US"/>
              <a:t>Automatic Counter Loop</a:t>
            </a:r>
          </a:p>
        </p:txBody>
      </p:sp>
      <p:sp>
        <p:nvSpPr>
          <p:cNvPr id="61443" name="Rectangle 3"/>
          <p:cNvSpPr>
            <a:spLocks noGrp="1" noChangeArrowheads="1"/>
          </p:cNvSpPr>
          <p:nvPr>
            <p:ph type="body" idx="1"/>
          </p:nvPr>
        </p:nvSpPr>
        <p:spPr/>
        <p:txBody>
          <a:bodyPr lIns="92075" tIns="46038" rIns="92075" bIns="46038"/>
          <a:lstStyle/>
          <a:p>
            <a:pPr eaLnBrk="1" hangingPunct="1"/>
            <a:r>
              <a:rPr lang="en-GB" altLang="en-US" sz="2800" dirty="0"/>
              <a:t>Use variable as a counter that starts counting at a specified number </a:t>
            </a:r>
            <a:r>
              <a:rPr lang="en-GB" altLang="en-US" sz="2800"/>
              <a:t>and update </a:t>
            </a:r>
            <a:r>
              <a:rPr lang="en-GB" altLang="en-US" sz="2800" dirty="0"/>
              <a:t>the variable each time the loop is processed.</a:t>
            </a:r>
          </a:p>
          <a:p>
            <a:pPr eaLnBrk="1" hangingPunct="1"/>
            <a:r>
              <a:rPr lang="en-GB" altLang="en-US" sz="2800" dirty="0"/>
              <a:t>The </a:t>
            </a:r>
            <a:r>
              <a:rPr lang="en-GB" altLang="en-US" sz="2800" dirty="0">
                <a:highlight>
                  <a:srgbClr val="FFFF00"/>
                </a:highlight>
              </a:rPr>
              <a:t>beginning</a:t>
            </a:r>
            <a:r>
              <a:rPr lang="en-GB" altLang="en-US" sz="2800" dirty="0"/>
              <a:t> value, the </a:t>
            </a:r>
            <a:r>
              <a:rPr lang="en-GB" altLang="en-US" sz="2800" dirty="0">
                <a:highlight>
                  <a:srgbClr val="FFFF00"/>
                </a:highlight>
              </a:rPr>
              <a:t>ending</a:t>
            </a:r>
            <a:r>
              <a:rPr lang="en-GB" altLang="en-US" sz="2800" dirty="0"/>
              <a:t> value and the </a:t>
            </a:r>
            <a:r>
              <a:rPr lang="en-GB" altLang="en-US" sz="2800" dirty="0">
                <a:highlight>
                  <a:srgbClr val="FFFF00"/>
                </a:highlight>
              </a:rPr>
              <a:t>updating</a:t>
            </a:r>
            <a:r>
              <a:rPr lang="en-GB" altLang="en-US" sz="2800" dirty="0"/>
              <a:t> value may be constant. </a:t>
            </a:r>
          </a:p>
          <a:p>
            <a:pPr lvl="1" eaLnBrk="1" hangingPunct="1"/>
            <a:r>
              <a:rPr lang="en-GB" altLang="en-US" sz="2400" dirty="0"/>
              <a:t>They should not be changed during the processing of the instruction in the loop.</a:t>
            </a:r>
          </a:p>
        </p:txBody>
      </p:sp>
      <p:sp>
        <p:nvSpPr>
          <p:cNvPr id="6144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2D7206F-6C94-468B-930F-56846DE99F90}" type="slidenum">
              <a:rPr lang="en-US" altLang="en-US" sz="1400"/>
              <a:pPr eaLnBrk="1" hangingPunct="1">
                <a:spcBef>
                  <a:spcPct val="0"/>
                </a:spcBef>
                <a:buFontTx/>
                <a:buNone/>
              </a:pPr>
              <a:t>78</a:t>
            </a:fld>
            <a:endParaRPr lang="en-US" altLang="en-US" sz="1400"/>
          </a:p>
        </p:txBody>
      </p:sp>
    </p:spTree>
    <p:extLst>
      <p:ext uri="{BB962C8B-B14F-4D97-AF65-F5344CB8AC3E}">
        <p14:creationId xmlns:p14="http://schemas.microsoft.com/office/powerpoint/2010/main" val="42040013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Times New Roman" panose="02020603050405020304" pitchFamily="18" charset="0"/>
              </a:rPr>
              <a:t>Automatic-Counter Loop</a:t>
            </a:r>
          </a:p>
        </p:txBody>
      </p:sp>
      <p:sp>
        <p:nvSpPr>
          <p:cNvPr id="62467" name="AutoShape 6"/>
          <p:cNvSpPr>
            <a:spLocks noChangeArrowheads="1"/>
          </p:cNvSpPr>
          <p:nvPr/>
        </p:nvSpPr>
        <p:spPr bwMode="auto">
          <a:xfrm>
            <a:off x="4114800" y="1676400"/>
            <a:ext cx="668338" cy="490538"/>
          </a:xfrm>
          <a:prstGeom prst="flowChartConnector">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1000"/>
              </a:spcAft>
              <a:buFontTx/>
              <a:buNone/>
            </a:pPr>
            <a:r>
              <a:rPr lang="en-GB" altLang="en-US" sz="2400" b="1">
                <a:latin typeface="Calibri" panose="020F0502020204030204" pitchFamily="34" charset="0"/>
              </a:rPr>
              <a:t>A</a:t>
            </a:r>
            <a:endParaRPr lang="en-US" altLang="en-US" sz="2400" b="1">
              <a:latin typeface="Times New Roman" panose="02020603050405020304" pitchFamily="18" charset="0"/>
            </a:endParaRPr>
          </a:p>
        </p:txBody>
      </p:sp>
      <p:sp>
        <p:nvSpPr>
          <p:cNvPr id="62468" name="AutoShape 7"/>
          <p:cNvSpPr>
            <a:spLocks noChangeArrowheads="1"/>
          </p:cNvSpPr>
          <p:nvPr/>
        </p:nvSpPr>
        <p:spPr bwMode="auto">
          <a:xfrm>
            <a:off x="2895600" y="2438400"/>
            <a:ext cx="3113088" cy="1011238"/>
          </a:xfrm>
          <a:prstGeom prst="flowChartPreparation">
            <a:avLst/>
          </a:prstGeom>
          <a:solidFill>
            <a:srgbClr val="FFFFFF"/>
          </a:solid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GB" altLang="en-US" sz="2000" b="1">
                <a:latin typeface="Calibri" panose="020F0502020204030204" pitchFamily="34" charset="0"/>
              </a:rPr>
              <a:t>C</a:t>
            </a:r>
          </a:p>
          <a:p>
            <a:pPr>
              <a:spcBef>
                <a:spcPct val="0"/>
              </a:spcBef>
              <a:buFontTx/>
              <a:buNone/>
            </a:pPr>
            <a:r>
              <a:rPr lang="en-GB" altLang="en-US" sz="2000" b="1">
                <a:latin typeface="Calibri" panose="020F0502020204030204" pitchFamily="34" charset="0"/>
              </a:rPr>
              <a:t>Begin            End</a:t>
            </a:r>
          </a:p>
          <a:p>
            <a:pPr algn="ctr">
              <a:spcBef>
                <a:spcPct val="0"/>
              </a:spcBef>
              <a:spcAft>
                <a:spcPts val="1000"/>
              </a:spcAft>
              <a:buFontTx/>
              <a:buNone/>
            </a:pPr>
            <a:r>
              <a:rPr lang="en-GB" altLang="en-US" sz="2000" b="1">
                <a:latin typeface="Calibri" panose="020F0502020204030204" pitchFamily="34" charset="0"/>
              </a:rPr>
              <a:t>Step</a:t>
            </a:r>
            <a:endParaRPr lang="en-US" altLang="en-US" sz="2000" b="1">
              <a:latin typeface="Times New Roman" panose="02020603050405020304" pitchFamily="18" charset="0"/>
            </a:endParaRPr>
          </a:p>
        </p:txBody>
      </p:sp>
      <p:sp>
        <p:nvSpPr>
          <p:cNvPr id="62469" name="AutoShape 8"/>
          <p:cNvSpPr>
            <a:spLocks noChangeArrowheads="1"/>
          </p:cNvSpPr>
          <p:nvPr/>
        </p:nvSpPr>
        <p:spPr bwMode="auto">
          <a:xfrm>
            <a:off x="3487738" y="3836988"/>
            <a:ext cx="2109787" cy="361950"/>
          </a:xfrm>
          <a:prstGeom prst="flowChartProcess">
            <a:avLst/>
          </a:prstGeom>
          <a:solidFill>
            <a:srgbClr val="FFFFFF"/>
          </a:solid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1000"/>
              </a:spcAft>
              <a:buFontTx/>
              <a:buNone/>
            </a:pPr>
            <a:r>
              <a:rPr lang="en-GB" altLang="en-US" sz="2400" b="1">
                <a:latin typeface="Calibri" panose="020F0502020204030204" pitchFamily="34" charset="0"/>
              </a:rPr>
              <a:t>INSTRUCTION</a:t>
            </a:r>
            <a:endParaRPr lang="en-US" altLang="en-US" sz="2400" b="1">
              <a:latin typeface="Times New Roman" panose="02020603050405020304" pitchFamily="18" charset="0"/>
            </a:endParaRPr>
          </a:p>
        </p:txBody>
      </p:sp>
      <p:sp>
        <p:nvSpPr>
          <p:cNvPr id="62470" name="AutoShape 9"/>
          <p:cNvSpPr>
            <a:spLocks noChangeArrowheads="1"/>
          </p:cNvSpPr>
          <p:nvPr/>
        </p:nvSpPr>
        <p:spPr bwMode="auto">
          <a:xfrm>
            <a:off x="3487738" y="4608513"/>
            <a:ext cx="2109787" cy="361950"/>
          </a:xfrm>
          <a:prstGeom prst="flowChartProcess">
            <a:avLst/>
          </a:prstGeom>
          <a:solidFill>
            <a:srgbClr val="FFFFFF"/>
          </a:solidFill>
          <a:ln w="9525">
            <a:solidFill>
              <a:srgbClr val="000000"/>
            </a:solidFill>
            <a:miter lim="800000"/>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1000"/>
              </a:spcAft>
              <a:buFontTx/>
              <a:buNone/>
            </a:pPr>
            <a:r>
              <a:rPr lang="en-GB" altLang="en-US" sz="2400" b="1">
                <a:latin typeface="Calibri" panose="020F0502020204030204" pitchFamily="34" charset="0"/>
              </a:rPr>
              <a:t>INSTRUCTION</a:t>
            </a:r>
            <a:endParaRPr lang="en-US" altLang="en-US" sz="2400" b="1">
              <a:latin typeface="Times New Roman" panose="02020603050405020304" pitchFamily="18" charset="0"/>
            </a:endParaRPr>
          </a:p>
        </p:txBody>
      </p:sp>
      <p:sp>
        <p:nvSpPr>
          <p:cNvPr id="62471" name="AutoShape 10"/>
          <p:cNvSpPr>
            <a:spLocks noChangeArrowheads="1"/>
          </p:cNvSpPr>
          <p:nvPr/>
        </p:nvSpPr>
        <p:spPr bwMode="auto">
          <a:xfrm>
            <a:off x="4094163" y="5834063"/>
            <a:ext cx="668337" cy="490537"/>
          </a:xfrm>
          <a:prstGeom prst="flowChartConnector">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1000"/>
              </a:spcAft>
              <a:buFontTx/>
              <a:buNone/>
            </a:pPr>
            <a:r>
              <a:rPr lang="en-GB" altLang="en-US" sz="2400" b="1">
                <a:latin typeface="Calibri" panose="020F0502020204030204" pitchFamily="34" charset="0"/>
              </a:rPr>
              <a:t>B</a:t>
            </a:r>
            <a:endParaRPr lang="en-US" altLang="en-US" sz="2400" b="1">
              <a:latin typeface="Times New Roman" panose="02020603050405020304" pitchFamily="18" charset="0"/>
            </a:endParaRPr>
          </a:p>
        </p:txBody>
      </p:sp>
      <p:sp>
        <p:nvSpPr>
          <p:cNvPr id="62472" name="AutoShape 11"/>
          <p:cNvSpPr>
            <a:spLocks noChangeArrowheads="1"/>
          </p:cNvSpPr>
          <p:nvPr/>
        </p:nvSpPr>
        <p:spPr bwMode="auto">
          <a:xfrm>
            <a:off x="4094163" y="5227638"/>
            <a:ext cx="668337" cy="490537"/>
          </a:xfrm>
          <a:prstGeom prst="flowChartConnector">
            <a:avLst/>
          </a:prstGeom>
          <a:solidFill>
            <a:srgbClr val="FFFFFF"/>
          </a:solidFill>
          <a:ln w="9525">
            <a:solidFill>
              <a:srgbClr val="000000"/>
            </a:solidFill>
            <a:round/>
            <a:headEnd/>
            <a:tailEnd/>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spcAft>
                <a:spcPts val="1000"/>
              </a:spcAft>
              <a:buFontTx/>
              <a:buNone/>
            </a:pPr>
            <a:r>
              <a:rPr lang="en-GB" altLang="en-US" sz="2400" b="1">
                <a:latin typeface="Calibri" panose="020F0502020204030204" pitchFamily="34" charset="0"/>
              </a:rPr>
              <a:t>C</a:t>
            </a:r>
            <a:endParaRPr lang="en-US" altLang="en-US" sz="2400" b="1">
              <a:latin typeface="Times New Roman" panose="02020603050405020304" pitchFamily="18" charset="0"/>
            </a:endParaRPr>
          </a:p>
        </p:txBody>
      </p:sp>
      <p:sp>
        <p:nvSpPr>
          <p:cNvPr id="62473" name="Text Box 22"/>
          <p:cNvSpPr txBox="1">
            <a:spLocks noChangeArrowheads="1"/>
          </p:cNvSpPr>
          <p:nvPr/>
        </p:nvSpPr>
        <p:spPr bwMode="auto">
          <a:xfrm>
            <a:off x="4651375" y="3429000"/>
            <a:ext cx="9112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1000"/>
              </a:spcAft>
              <a:buFontTx/>
              <a:buNone/>
            </a:pPr>
            <a:r>
              <a:rPr lang="en-GB" altLang="en-US" sz="2400" b="1">
                <a:latin typeface="Calibri" panose="020F0502020204030204" pitchFamily="34" charset="0"/>
              </a:rPr>
              <a:t>TRUE</a:t>
            </a:r>
            <a:endParaRPr lang="en-US" altLang="en-US" sz="2400" b="1">
              <a:latin typeface="Times New Roman" panose="02020603050405020304" pitchFamily="18" charset="0"/>
            </a:endParaRPr>
          </a:p>
        </p:txBody>
      </p:sp>
      <p:sp>
        <p:nvSpPr>
          <p:cNvPr id="62474" name="Text Box 23"/>
          <p:cNvSpPr txBox="1">
            <a:spLocks noChangeArrowheads="1"/>
          </p:cNvSpPr>
          <p:nvPr/>
        </p:nvSpPr>
        <p:spPr bwMode="auto">
          <a:xfrm>
            <a:off x="6019800" y="2514600"/>
            <a:ext cx="1368425"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spcAft>
                <a:spcPts val="1000"/>
              </a:spcAft>
              <a:buFontTx/>
              <a:buNone/>
            </a:pPr>
            <a:r>
              <a:rPr lang="en-GB" altLang="en-US" sz="2400" b="1">
                <a:latin typeface="Calibri" panose="020F0502020204030204" pitchFamily="34" charset="0"/>
              </a:rPr>
              <a:t>FALSE</a:t>
            </a:r>
            <a:endParaRPr lang="en-US" altLang="en-US" sz="2400" b="1">
              <a:latin typeface="Times New Roman" panose="02020603050405020304" pitchFamily="18" charset="0"/>
            </a:endParaRPr>
          </a:p>
        </p:txBody>
      </p:sp>
      <p:cxnSp>
        <p:nvCxnSpPr>
          <p:cNvPr id="62475" name="AutoShape 24"/>
          <p:cNvCxnSpPr>
            <a:cxnSpLocks noChangeShapeType="1"/>
            <a:stCxn id="62468" idx="3"/>
            <a:endCxn id="62471" idx="6"/>
          </p:cNvCxnSpPr>
          <p:nvPr/>
        </p:nvCxnSpPr>
        <p:spPr bwMode="auto">
          <a:xfrm flipH="1">
            <a:off x="4762500" y="2944813"/>
            <a:ext cx="1246188" cy="3135312"/>
          </a:xfrm>
          <a:prstGeom prst="bentConnector3">
            <a:avLst>
              <a:gd name="adj1" fmla="val -18218"/>
            </a:avLst>
          </a:prstGeom>
          <a:noFill/>
          <a:ln w="12700">
            <a:solidFill>
              <a:schemeClr val="tx1"/>
            </a:solidFill>
            <a:miter lim="800000"/>
            <a:headEnd type="none" w="sm" len="sm"/>
            <a:tailEnd type="triangle" w="sm" len="sm"/>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62476" name="AutoShape 25"/>
          <p:cNvCxnSpPr>
            <a:cxnSpLocks noChangeShapeType="1"/>
            <a:stCxn id="62472" idx="2"/>
            <a:endCxn id="62468" idx="1"/>
          </p:cNvCxnSpPr>
          <p:nvPr/>
        </p:nvCxnSpPr>
        <p:spPr bwMode="auto">
          <a:xfrm rot="10800000">
            <a:off x="2895600" y="2944813"/>
            <a:ext cx="1198563" cy="2528887"/>
          </a:xfrm>
          <a:prstGeom prst="bentConnector3">
            <a:avLst>
              <a:gd name="adj1" fmla="val 119074"/>
            </a:avLst>
          </a:prstGeom>
          <a:noFill/>
          <a:ln w="12700">
            <a:solidFill>
              <a:schemeClr val="tx1"/>
            </a:solidFill>
            <a:miter lim="800000"/>
            <a:headEnd type="none" w="sm" len="sm"/>
            <a:tailEnd type="triangle" w="sm" len="sm"/>
          </a:ln>
          <a:effectLst>
            <a:prstShdw prst="shdw17" dist="17961" dir="2700000">
              <a:schemeClr val="bg2"/>
            </a:prstShdw>
          </a:effectLst>
          <a:extLst>
            <a:ext uri="{909E8E84-426E-40DD-AFC4-6F175D3DCCD1}">
              <a14:hiddenFill xmlns:a14="http://schemas.microsoft.com/office/drawing/2010/main">
                <a:noFill/>
              </a14:hiddenFill>
            </a:ext>
          </a:extLst>
        </p:spPr>
      </p:cxnSp>
      <p:cxnSp>
        <p:nvCxnSpPr>
          <p:cNvPr id="62477" name="AutoShape 27"/>
          <p:cNvCxnSpPr>
            <a:cxnSpLocks noChangeShapeType="1"/>
            <a:stCxn id="62467" idx="4"/>
            <a:endCxn id="62468" idx="0"/>
          </p:cNvCxnSpPr>
          <p:nvPr/>
        </p:nvCxnSpPr>
        <p:spPr bwMode="auto">
          <a:xfrm>
            <a:off x="4449763" y="2166938"/>
            <a:ext cx="3175" cy="271462"/>
          </a:xfrm>
          <a:prstGeom prst="straightConnector1">
            <a:avLst/>
          </a:prstGeom>
          <a:noFill/>
          <a:ln w="12700">
            <a:solidFill>
              <a:schemeClr val="tx1"/>
            </a:solidFill>
            <a:round/>
            <a:headEnd type="none" w="sm" len="sm"/>
            <a:tailEnd type="triangle" w="sm" len="sm"/>
          </a:ln>
          <a:effectLst>
            <a:prstShdw prst="shdw17" dist="17961" dir="2700000">
              <a:schemeClr val="bg2"/>
            </a:prstShdw>
          </a:effectLst>
          <a:extLst>
            <a:ext uri="{909E8E84-426E-40DD-AFC4-6F175D3DCCD1}">
              <a14:hiddenFill xmlns:a14="http://schemas.microsoft.com/office/drawing/2010/main">
                <a:noFill/>
              </a14:hiddenFill>
            </a:ext>
          </a:extLst>
        </p:spPr>
      </p:cxnSp>
      <p:sp>
        <p:nvSpPr>
          <p:cNvPr id="62478" name="Line 29"/>
          <p:cNvSpPr>
            <a:spLocks noChangeShapeType="1"/>
          </p:cNvSpPr>
          <p:nvPr/>
        </p:nvSpPr>
        <p:spPr bwMode="auto">
          <a:xfrm>
            <a:off x="4441825" y="3462338"/>
            <a:ext cx="0" cy="381000"/>
          </a:xfrm>
          <a:prstGeom prst="line">
            <a:avLst/>
          </a:prstGeom>
          <a:noFill/>
          <a:ln w="12700">
            <a:solidFill>
              <a:schemeClr val="tx1"/>
            </a:solidFill>
            <a:round/>
            <a:headEnd type="none" w="sm" len="sm"/>
            <a:tailEnd type="triangle" w="sm" len="sm"/>
          </a:ln>
          <a:effectLst>
            <a:prstShdw prst="shdw17" dist="17961" dir="2700000">
              <a:schemeClr val="bg2"/>
            </a:prstShdw>
          </a:effectLst>
          <a:extLst>
            <a:ext uri="{909E8E84-426E-40DD-AFC4-6F175D3DCCD1}">
              <a14:hiddenFill xmlns:a14="http://schemas.microsoft.com/office/drawing/2010/main">
                <a:noFill/>
              </a14:hiddenFill>
            </a:ext>
          </a:extLst>
        </p:spPr>
        <p:txBody>
          <a:bodyPr/>
          <a:lstStyle/>
          <a:p>
            <a:endParaRPr lang="en-US"/>
          </a:p>
        </p:txBody>
      </p:sp>
      <p:sp>
        <p:nvSpPr>
          <p:cNvPr id="62479" name="Line 30"/>
          <p:cNvSpPr>
            <a:spLocks noChangeShapeType="1"/>
          </p:cNvSpPr>
          <p:nvPr/>
        </p:nvSpPr>
        <p:spPr bwMode="auto">
          <a:xfrm>
            <a:off x="4441825" y="4210050"/>
            <a:ext cx="0" cy="381000"/>
          </a:xfrm>
          <a:prstGeom prst="line">
            <a:avLst/>
          </a:prstGeom>
          <a:noFill/>
          <a:ln w="12700">
            <a:solidFill>
              <a:schemeClr val="tx1"/>
            </a:solidFill>
            <a:round/>
            <a:headEnd type="none" w="sm" len="sm"/>
            <a:tailEnd type="triangle" w="sm" len="sm"/>
          </a:ln>
          <a:effectLst>
            <a:prstShdw prst="shdw17" dist="17961" dir="2700000">
              <a:schemeClr val="bg2"/>
            </a:prstShdw>
          </a:effectLst>
          <a:extLst>
            <a:ext uri="{909E8E84-426E-40DD-AFC4-6F175D3DCCD1}">
              <a14:hiddenFill xmlns:a14="http://schemas.microsoft.com/office/drawing/2010/main">
                <a:noFill/>
              </a14:hiddenFill>
            </a:ext>
          </a:extLst>
        </p:spPr>
        <p:txBody>
          <a:bodyPr/>
          <a:lstStyle/>
          <a:p>
            <a:endParaRPr lang="en-US"/>
          </a:p>
        </p:txBody>
      </p:sp>
      <p:sp>
        <p:nvSpPr>
          <p:cNvPr id="62480" name="Slide Number Placeholder 1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372AE4EA-447C-4E6A-B5E8-46A823A46506}" type="slidenum">
              <a:rPr lang="en-US" altLang="en-US" sz="1400"/>
              <a:pPr eaLnBrk="1" hangingPunct="1">
                <a:spcBef>
                  <a:spcPct val="0"/>
                </a:spcBef>
                <a:buFontTx/>
                <a:buNone/>
              </a:pPr>
              <a:t>79</a:t>
            </a:fld>
            <a:endParaRPr lang="en-US" altLang="en-US" sz="1400"/>
          </a:p>
        </p:txBody>
      </p:sp>
    </p:spTree>
    <p:extLst>
      <p:ext uri="{BB962C8B-B14F-4D97-AF65-F5344CB8AC3E}">
        <p14:creationId xmlns:p14="http://schemas.microsoft.com/office/powerpoint/2010/main" val="191366059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4BBC2069-C5D4-A599-896D-189F52EC152B}"/>
              </a:ext>
            </a:extLst>
          </p:cNvPr>
          <p:cNvSpPr>
            <a:spLocks noGrp="1" noChangeArrowheads="1"/>
          </p:cNvSpPr>
          <p:nvPr>
            <p:ph type="title"/>
          </p:nvPr>
        </p:nvSpPr>
        <p:spPr/>
        <p:txBody>
          <a:bodyPr lIns="92075" tIns="46038" rIns="92075" bIns="46038"/>
          <a:lstStyle/>
          <a:p>
            <a:pPr eaLnBrk="1" hangingPunct="1"/>
            <a:r>
              <a:rPr lang="en-US" altLang="en-US" b="1" dirty="0">
                <a:latin typeface="Courier New" panose="02070309020205020404" pitchFamily="49" charset="0"/>
              </a:rPr>
              <a:t>Exercise</a:t>
            </a:r>
            <a:endParaRPr lang="en-GB" altLang="en-US" dirty="0"/>
          </a:p>
        </p:txBody>
      </p:sp>
      <p:sp>
        <p:nvSpPr>
          <p:cNvPr id="25602" name="Rectangle 3">
            <a:extLst>
              <a:ext uri="{FF2B5EF4-FFF2-40B4-BE49-F238E27FC236}">
                <a16:creationId xmlns:a16="http://schemas.microsoft.com/office/drawing/2014/main" id="{2EFF471B-3863-3BA7-928D-0BB06E3F1305}"/>
              </a:ext>
            </a:extLst>
          </p:cNvPr>
          <p:cNvSpPr>
            <a:spLocks noGrp="1" noChangeArrowheads="1"/>
          </p:cNvSpPr>
          <p:nvPr>
            <p:ph type="body" idx="1"/>
          </p:nvPr>
        </p:nvSpPr>
        <p:spPr>
          <a:xfrm>
            <a:off x="457200" y="1676400"/>
            <a:ext cx="8229600" cy="1522412"/>
          </a:xfrm>
        </p:spPr>
        <p:txBody>
          <a:bodyPr lIns="92075" tIns="46038" rIns="92075" bIns="46038"/>
          <a:lstStyle/>
          <a:p>
            <a:pPr eaLnBrk="1" hangingPunct="1">
              <a:lnSpc>
                <a:spcPct val="90000"/>
              </a:lnSpc>
            </a:pPr>
            <a:endParaRPr lang="en-GB" altLang="en-US" sz="2400" dirty="0"/>
          </a:p>
          <a:p>
            <a:r>
              <a:rPr lang="en-MY" altLang="en-US" sz="2800" dirty="0"/>
              <a:t>Write a code segment to display “Welcome to UPM” 2 times? </a:t>
            </a:r>
          </a:p>
          <a:p>
            <a:pPr eaLnBrk="1" hangingPunct="1">
              <a:lnSpc>
                <a:spcPct val="90000"/>
              </a:lnSpc>
            </a:pPr>
            <a:endParaRPr lang="en-GB" altLang="en-US" sz="2000" dirty="0"/>
          </a:p>
        </p:txBody>
      </p:sp>
      <p:sp>
        <p:nvSpPr>
          <p:cNvPr id="25603" name="Slide Number Placeholder 3">
            <a:extLst>
              <a:ext uri="{FF2B5EF4-FFF2-40B4-BE49-F238E27FC236}">
                <a16:creationId xmlns:a16="http://schemas.microsoft.com/office/drawing/2014/main" id="{B19E533F-1D59-FE47-ABA2-2A22E65C71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C362AB-9D40-448A-8D15-DCE852DF0090}" type="slidenum">
              <a:rPr lang="en-US" altLang="en-US" sz="1400" smtClean="0"/>
              <a:pPr>
                <a:spcBef>
                  <a:spcPct val="0"/>
                </a:spcBef>
                <a:buFontTx/>
                <a:buNone/>
              </a:pPr>
              <a:t>8</a:t>
            </a:fld>
            <a:endParaRPr lang="en-US" altLang="en-US" sz="1400"/>
          </a:p>
        </p:txBody>
      </p:sp>
      <p:sp>
        <p:nvSpPr>
          <p:cNvPr id="2" name="Rectangle 3">
            <a:extLst>
              <a:ext uri="{FF2B5EF4-FFF2-40B4-BE49-F238E27FC236}">
                <a16:creationId xmlns:a16="http://schemas.microsoft.com/office/drawing/2014/main" id="{1259D923-AFF7-EDB0-80BD-8BA3C43BBC1B}"/>
              </a:ext>
            </a:extLst>
          </p:cNvPr>
          <p:cNvSpPr txBox="1">
            <a:spLocks noChangeArrowheads="1"/>
          </p:cNvSpPr>
          <p:nvPr/>
        </p:nvSpPr>
        <p:spPr bwMode="auto">
          <a:xfrm>
            <a:off x="457200" y="3221672"/>
            <a:ext cx="8229600" cy="152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lnSpc>
                <a:spcPct val="90000"/>
              </a:lnSpc>
            </a:pPr>
            <a:endParaRPr lang="en-GB" altLang="en-US" sz="2400" kern="0" dirty="0"/>
          </a:p>
          <a:p>
            <a:r>
              <a:rPr lang="en-MY" altLang="en-US" sz="2800" kern="0" dirty="0"/>
              <a:t>Write a code segment to display “Welcome to UPM” 200 times? </a:t>
            </a:r>
          </a:p>
          <a:p>
            <a:pPr eaLnBrk="1" hangingPunct="1">
              <a:lnSpc>
                <a:spcPct val="90000"/>
              </a:lnSpc>
            </a:pPr>
            <a:endParaRPr lang="en-GB" altLang="en-US" sz="2000" kern="0" dirty="0"/>
          </a:p>
        </p:txBody>
      </p:sp>
    </p:spTree>
    <p:extLst>
      <p:ext uri="{BB962C8B-B14F-4D97-AF65-F5344CB8AC3E}">
        <p14:creationId xmlns:p14="http://schemas.microsoft.com/office/powerpoint/2010/main" val="232775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lIns="90000" tIns="46800" rIns="90000" bIns="46800" anchor="b"/>
          <a:lstStyle/>
          <a:p>
            <a:pPr defTabSz="457200"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cs typeface="Times New Roman" panose="02020603050405020304" pitchFamily="18" charset="0"/>
              </a:rPr>
              <a:t>Automatic-Counter Loop</a:t>
            </a:r>
          </a:p>
        </p:txBody>
      </p:sp>
      <p:pic>
        <p:nvPicPr>
          <p:cNvPr id="634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600200"/>
            <a:ext cx="7010400" cy="499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1B10D174-8264-47C8-9315-31F6037FBDE2}" type="slidenum">
              <a:rPr lang="en-US" altLang="en-US" sz="1400"/>
              <a:pPr eaLnBrk="1" hangingPunct="1">
                <a:spcBef>
                  <a:spcPct val="0"/>
                </a:spcBef>
                <a:buFontTx/>
                <a:buNone/>
              </a:pPr>
              <a:t>80</a:t>
            </a:fld>
            <a:endParaRPr lang="en-US" altLang="en-US" sz="1400"/>
          </a:p>
        </p:txBody>
      </p:sp>
    </p:spTree>
    <p:extLst>
      <p:ext uri="{BB962C8B-B14F-4D97-AF65-F5344CB8AC3E}">
        <p14:creationId xmlns:p14="http://schemas.microsoft.com/office/powerpoint/2010/main" val="561033602"/>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US" altLang="en-US" b="1">
              <a:latin typeface="Book Antiqua" panose="02040602050305030304" pitchFamily="18" charset="0"/>
            </a:endParaRPr>
          </a:p>
        </p:txBody>
      </p:sp>
      <p:sp>
        <p:nvSpPr>
          <p:cNvPr id="50179" name="Rectangle 3"/>
          <p:cNvSpPr>
            <a:spLocks noGrp="1" noChangeArrowheads="1"/>
          </p:cNvSpPr>
          <p:nvPr>
            <p:ph type="body" idx="4294967295"/>
          </p:nvPr>
        </p:nvSpPr>
        <p:spPr>
          <a:xfrm>
            <a:off x="228600" y="1447800"/>
            <a:ext cx="4114800" cy="1981200"/>
          </a:xfrm>
        </p:spPr>
        <p:txBody>
          <a:bodyPr lIns="92075" tIns="46038" rIns="92075" bIns="46038"/>
          <a:lstStyle/>
          <a:p>
            <a:pPr eaLnBrk="1" hangingPunct="1">
              <a:lnSpc>
                <a:spcPct val="90000"/>
              </a:lnSpc>
              <a:spcBef>
                <a:spcPct val="0"/>
              </a:spcBef>
              <a:buFontTx/>
              <a:buNone/>
            </a:pPr>
            <a:r>
              <a:rPr lang="en-US" altLang="en-US" sz="2000"/>
              <a:t>for (initial-action; loop-continuation-condition; action-after-each-iteration) {</a:t>
            </a:r>
          </a:p>
          <a:p>
            <a:pPr eaLnBrk="1" hangingPunct="1">
              <a:lnSpc>
                <a:spcPct val="90000"/>
              </a:lnSpc>
              <a:spcBef>
                <a:spcPct val="0"/>
              </a:spcBef>
              <a:buFontTx/>
              <a:buNone/>
            </a:pPr>
            <a:r>
              <a:rPr lang="en-US" altLang="en-US" sz="2000"/>
              <a:t>   // loop body;</a:t>
            </a:r>
          </a:p>
          <a:p>
            <a:pPr eaLnBrk="1" hangingPunct="1">
              <a:lnSpc>
                <a:spcPct val="90000"/>
              </a:lnSpc>
              <a:spcBef>
                <a:spcPct val="0"/>
              </a:spcBef>
              <a:buFontTx/>
              <a:buNone/>
            </a:pPr>
            <a:r>
              <a:rPr lang="en-US" altLang="en-US" sz="2000"/>
              <a:t>   Statement(s);</a:t>
            </a:r>
          </a:p>
          <a:p>
            <a:pPr eaLnBrk="1" hangingPunct="1">
              <a:lnSpc>
                <a:spcPct val="90000"/>
              </a:lnSpc>
              <a:spcBef>
                <a:spcPct val="0"/>
              </a:spcBef>
              <a:buFontTx/>
              <a:buNone/>
            </a:pPr>
            <a:r>
              <a:rPr lang="en-US" altLang="en-US" sz="2000"/>
              <a:t>}</a:t>
            </a:r>
          </a:p>
        </p:txBody>
      </p:sp>
      <p:sp>
        <p:nvSpPr>
          <p:cNvPr id="50180" name="Rectangle 5"/>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50181" name="Line 6"/>
          <p:cNvSpPr>
            <a:spLocks noChangeShapeType="1"/>
          </p:cNvSpPr>
          <p:nvPr/>
        </p:nvSpPr>
        <p:spPr bwMode="auto">
          <a:xfrm>
            <a:off x="2286000" y="2286000"/>
            <a:ext cx="381000" cy="685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0182" name="Rectangle 7"/>
          <p:cNvSpPr>
            <a:spLocks noChangeArrowheads="1"/>
          </p:cNvSpPr>
          <p:nvPr/>
        </p:nvSpPr>
        <p:spPr bwMode="auto">
          <a:xfrm>
            <a:off x="4800600" y="1447800"/>
            <a:ext cx="3962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buClr>
                <a:schemeClr val="tx2"/>
              </a:buClr>
              <a:buSzPct val="75000"/>
              <a:buFont typeface="Monotype Sorts" pitchFamily="2" charset="2"/>
              <a:buNone/>
            </a:pPr>
            <a:r>
              <a:rPr lang="en-US" altLang="en-US" sz="1600">
                <a:latin typeface="Lucida Sans Typewriter" panose="020B0509030504030204" pitchFamily="49" charset="0"/>
              </a:rPr>
              <a:t>int i;</a:t>
            </a:r>
          </a:p>
          <a:p>
            <a:pPr>
              <a:spcBef>
                <a:spcPct val="0"/>
              </a:spcBef>
              <a:buClr>
                <a:schemeClr val="tx2"/>
              </a:buClr>
              <a:buSzPct val="75000"/>
              <a:buFont typeface="Monotype Sorts" pitchFamily="2" charset="2"/>
              <a:buNone/>
            </a:pPr>
            <a:r>
              <a:rPr lang="en-US" altLang="en-US" sz="1600">
                <a:latin typeface="Lucida Sans Typewriter" panose="020B0509030504030204" pitchFamily="49" charset="0"/>
              </a:rPr>
              <a:t>for (i = 0; i &lt; 100; i++) {	 </a:t>
            </a:r>
          </a:p>
          <a:p>
            <a:pPr>
              <a:spcBef>
                <a:spcPct val="0"/>
              </a:spcBef>
              <a:buClr>
                <a:schemeClr val="tx2"/>
              </a:buClr>
              <a:buSzPct val="75000"/>
              <a:buFont typeface="Monotype Sorts" pitchFamily="2" charset="2"/>
              <a:buNone/>
            </a:pPr>
            <a:r>
              <a:rPr lang="en-US" altLang="en-US" sz="1600">
                <a:latin typeface="Lucida Sans Typewriter" panose="020B0509030504030204" pitchFamily="49" charset="0"/>
              </a:rPr>
              <a:t>  System.out.println</a:t>
            </a:r>
          </a:p>
          <a:p>
            <a:pPr>
              <a:spcBef>
                <a:spcPct val="0"/>
              </a:spcBef>
              <a:buClr>
                <a:schemeClr val="tx2"/>
              </a:buClr>
              <a:buSzPct val="75000"/>
              <a:buFont typeface="Monotype Sorts" pitchFamily="2" charset="2"/>
              <a:buNone/>
            </a:pPr>
            <a:r>
              <a:rPr lang="en-US" altLang="en-US" sz="1600">
                <a:latin typeface="Lucida Sans Typewriter" panose="020B0509030504030204" pitchFamily="49" charset="0"/>
              </a:rPr>
              <a:t>     ("Welcome to Java!"); </a:t>
            </a:r>
          </a:p>
          <a:p>
            <a:pPr>
              <a:spcBef>
                <a:spcPct val="0"/>
              </a:spcBef>
              <a:buClr>
                <a:schemeClr val="tx2"/>
              </a:buClr>
              <a:buSzPct val="75000"/>
              <a:buFont typeface="Monotype Sorts" pitchFamily="2" charset="2"/>
              <a:buNone/>
            </a:pPr>
            <a:r>
              <a:rPr lang="en-US" altLang="en-US" sz="1600">
                <a:latin typeface="Lucida Sans Typewriter" panose="020B0509030504030204" pitchFamily="49" charset="0"/>
              </a:rPr>
              <a:t>}</a:t>
            </a:r>
          </a:p>
        </p:txBody>
      </p:sp>
      <p:sp>
        <p:nvSpPr>
          <p:cNvPr id="50183" name="Line 8"/>
          <p:cNvSpPr>
            <a:spLocks noChangeShapeType="1"/>
          </p:cNvSpPr>
          <p:nvPr/>
        </p:nvSpPr>
        <p:spPr bwMode="auto">
          <a:xfrm>
            <a:off x="5334000" y="2667000"/>
            <a:ext cx="152400" cy="457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50184" name="Rectangle 10"/>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sp>
        <p:nvSpPr>
          <p:cNvPr id="50185" name="Rectangle 12"/>
          <p:cNvSpPr>
            <a:spLocks noChangeArrowheads="1"/>
          </p:cNvSpPr>
          <p:nvPr/>
        </p:nvSpPr>
        <p:spPr bwMode="auto">
          <a:xfrm>
            <a:off x="2243138" y="19335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ms-MY" altLang="en-US" sz="2400">
              <a:latin typeface="Times New Roman" panose="02020603050405020304" pitchFamily="18" charset="0"/>
            </a:endParaRPr>
          </a:p>
        </p:txBody>
      </p:sp>
      <p:graphicFrame>
        <p:nvGraphicFramePr>
          <p:cNvPr id="50186" name="Object 11"/>
          <p:cNvGraphicFramePr>
            <a:graphicFrameLocks noChangeAspect="1"/>
          </p:cNvGraphicFramePr>
          <p:nvPr/>
        </p:nvGraphicFramePr>
        <p:xfrm>
          <a:off x="1524000" y="3200400"/>
          <a:ext cx="5486400" cy="3522663"/>
        </p:xfrm>
        <a:graphic>
          <a:graphicData uri="http://schemas.openxmlformats.org/presentationml/2006/ole">
            <mc:AlternateContent xmlns:mc="http://schemas.openxmlformats.org/markup-compatibility/2006">
              <mc:Choice xmlns:v="urn:schemas-microsoft-com:vml" Requires="v">
                <p:oleObj name="Picture" r:id="rId3" imgW="4660392" imgH="2994660" progId="Word.Picture.8">
                  <p:embed/>
                </p:oleObj>
              </mc:Choice>
              <mc:Fallback>
                <p:oleObj name="Picture" r:id="rId3" imgW="4660392" imgH="2994660"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200400"/>
                        <a:ext cx="5486400" cy="3522663"/>
                      </a:xfrm>
                      <a:prstGeom prst="rect">
                        <a:avLst/>
                      </a:prstGeom>
                      <a:noFill/>
                      <a:ln w="9525">
                        <a:solidFill>
                          <a:schemeClr val="tx1"/>
                        </a:solidFill>
                        <a:miter lim="800000"/>
                        <a:headEnd/>
                        <a:tailEnd/>
                      </a:ln>
                      <a:extLst>
                        <a:ext uri="{909E8E84-426E-40DD-AFC4-6F175D3DCCD1}">
                          <a14:hiddenFill xmlns:a14="http://schemas.microsoft.com/office/drawing/2010/main">
                            <a:solidFill>
                              <a:schemeClr val="tx1"/>
                            </a:solidFill>
                          </a14:hiddenFill>
                        </a:ext>
                      </a:extLst>
                    </p:spPr>
                  </p:pic>
                </p:oleObj>
              </mc:Fallback>
            </mc:AlternateContent>
          </a:graphicData>
        </a:graphic>
      </p:graphicFrame>
      <p:sp>
        <p:nvSpPr>
          <p:cNvPr id="50187" name="Slide Number Placeholder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fld id="{F81701BA-02FA-4BC7-ACFC-A7CF08B21402}" type="slidenum">
              <a:rPr lang="en-US" altLang="en-US" sz="1400"/>
              <a:pPr eaLnBrk="1" hangingPunct="1">
                <a:spcBef>
                  <a:spcPct val="0"/>
                </a:spcBef>
                <a:buFontTx/>
                <a:buNone/>
              </a:pPr>
              <a:t>81</a:t>
            </a:fld>
            <a:endParaRPr lang="en-US" altLang="en-US" sz="14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2">
            <a:extLst>
              <a:ext uri="{FF2B5EF4-FFF2-40B4-BE49-F238E27FC236}">
                <a16:creationId xmlns:a16="http://schemas.microsoft.com/office/drawing/2014/main" id="{D5E3965C-1D5A-695C-7369-69D5BF4E25B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64086B4-4DF6-42EF-A7AB-728C7B38D383}" type="slidenum">
              <a:rPr lang="en-US" altLang="en-US" sz="1400" smtClean="0"/>
              <a:pPr>
                <a:spcBef>
                  <a:spcPct val="0"/>
                </a:spcBef>
                <a:buFontTx/>
                <a:buNone/>
              </a:pPr>
              <a:t>82</a:t>
            </a:fld>
            <a:endParaRPr lang="en-US" altLang="en-US" sz="1400"/>
          </a:p>
        </p:txBody>
      </p:sp>
      <p:pic>
        <p:nvPicPr>
          <p:cNvPr id="4" name="Rectangle 3">
            <a:extLst>
              <a:ext uri="{FF2B5EF4-FFF2-40B4-BE49-F238E27FC236}">
                <a16:creationId xmlns:a16="http://schemas.microsoft.com/office/drawing/2014/main" id="{A03E8D11-1A9F-4466-2C9D-1DBFF4E73973}"/>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00" y="660400"/>
            <a:ext cx="8318500" cy="4546600"/>
          </a:xfrm>
          <a:prstGeom prst="rect">
            <a:avLst/>
          </a:prstGeom>
          <a:noFill/>
          <a:extLst>
            <a:ext uri="{909E8E84-426E-40DD-AFC4-6F175D3DCCD1}">
              <a14:hiddenFill xmlns:a14="http://schemas.microsoft.com/office/drawing/2010/main">
                <a:solidFill>
                  <a:srgbClr val="FFFFFF"/>
                </a:solidFill>
              </a14:hiddenFill>
            </a:ext>
          </a:extLst>
        </p:spPr>
      </p:pic>
      <p:sp>
        <p:nvSpPr>
          <p:cNvPr id="65539" name="Rectangle 2">
            <a:extLst>
              <a:ext uri="{FF2B5EF4-FFF2-40B4-BE49-F238E27FC236}">
                <a16:creationId xmlns:a16="http://schemas.microsoft.com/office/drawing/2014/main" id="{47D4C4AA-673D-BE69-2E08-376838BD5D0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US" altLang="en-US" b="1">
              <a:latin typeface="Book Antiqua" panose="02040602050305030304" pitchFamily="18" charset="0"/>
            </a:endParaRPr>
          </a:p>
        </p:txBody>
      </p:sp>
      <p:pic>
        <p:nvPicPr>
          <p:cNvPr id="7" name="TextBox 6">
            <a:extLst>
              <a:ext uri="{FF2B5EF4-FFF2-40B4-BE49-F238E27FC236}">
                <a16:creationId xmlns:a16="http://schemas.microsoft.com/office/drawing/2014/main" id="{578DEEB9-3FD4-E2F9-7F21-81C72BDC4575}"/>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3810000"/>
            <a:ext cx="4813300" cy="2743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83</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975530085"/>
              </p:ext>
            </p:extLst>
          </p:nvPr>
        </p:nvGraphicFramePr>
        <p:xfrm>
          <a:off x="5181600" y="1220195"/>
          <a:ext cx="3824285" cy="824991"/>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0</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665324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84</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648400899"/>
              </p:ext>
            </p:extLst>
          </p:nvPr>
        </p:nvGraphicFramePr>
        <p:xfrm>
          <a:off x="5181600" y="1220195"/>
          <a:ext cx="3824285" cy="1192844"/>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1</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true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2120231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85</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84640206"/>
              </p:ext>
            </p:extLst>
          </p:nvPr>
        </p:nvGraphicFramePr>
        <p:xfrm>
          <a:off x="5181600" y="1220195"/>
          <a:ext cx="3824285" cy="1560697"/>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1</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725350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86</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1730948098"/>
              </p:ext>
            </p:extLst>
          </p:nvPr>
        </p:nvGraphicFramePr>
        <p:xfrm>
          <a:off x="5181600" y="1220195"/>
          <a:ext cx="3824285" cy="1928550"/>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true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268498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87</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41783063"/>
              </p:ext>
            </p:extLst>
          </p:nvPr>
        </p:nvGraphicFramePr>
        <p:xfrm>
          <a:off x="5181600" y="1220195"/>
          <a:ext cx="3824285" cy="2296403"/>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9872476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88</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3681214094"/>
              </p:ext>
            </p:extLst>
          </p:nvPr>
        </p:nvGraphicFramePr>
        <p:xfrm>
          <a:off x="5181600" y="1220195"/>
          <a:ext cx="3824285" cy="2664256"/>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true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3522006433"/>
                  </a:ext>
                </a:extLst>
              </a:tr>
            </a:tbl>
          </a:graphicData>
        </a:graphic>
      </p:graphicFrame>
    </p:spTree>
    <p:extLst>
      <p:ext uri="{BB962C8B-B14F-4D97-AF65-F5344CB8AC3E}">
        <p14:creationId xmlns:p14="http://schemas.microsoft.com/office/powerpoint/2010/main" val="8529788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89</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469375966"/>
              </p:ext>
            </p:extLst>
          </p:nvPr>
        </p:nvGraphicFramePr>
        <p:xfrm>
          <a:off x="5181600" y="1220195"/>
          <a:ext cx="3824285" cy="3032109"/>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6</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413705361"/>
                  </a:ext>
                </a:extLst>
              </a:tr>
            </a:tbl>
          </a:graphicData>
        </a:graphic>
      </p:graphicFrame>
    </p:spTree>
    <p:extLst>
      <p:ext uri="{BB962C8B-B14F-4D97-AF65-F5344CB8AC3E}">
        <p14:creationId xmlns:p14="http://schemas.microsoft.com/office/powerpoint/2010/main" val="30749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4BBC2069-C5D4-A599-896D-189F52EC152B}"/>
              </a:ext>
            </a:extLst>
          </p:cNvPr>
          <p:cNvSpPr>
            <a:spLocks noGrp="1" noChangeArrowheads="1"/>
          </p:cNvSpPr>
          <p:nvPr>
            <p:ph type="title"/>
          </p:nvPr>
        </p:nvSpPr>
        <p:spPr/>
        <p:txBody>
          <a:bodyPr lIns="92075" tIns="46038" rIns="92075" bIns="46038"/>
          <a:lstStyle/>
          <a:p>
            <a:pPr eaLnBrk="1" hangingPunct="1"/>
            <a:r>
              <a:rPr lang="en-US" altLang="en-US" b="1">
                <a:latin typeface="Courier New" panose="02070309020205020404" pitchFamily="49" charset="0"/>
              </a:rPr>
              <a:t>while</a:t>
            </a:r>
            <a:r>
              <a:rPr lang="en-US" altLang="en-US"/>
              <a:t> </a:t>
            </a:r>
            <a:r>
              <a:rPr lang="en-GB" altLang="en-US"/>
              <a:t>Loop</a:t>
            </a:r>
          </a:p>
        </p:txBody>
      </p:sp>
      <p:sp>
        <p:nvSpPr>
          <p:cNvPr id="25602" name="Rectangle 3">
            <a:extLst>
              <a:ext uri="{FF2B5EF4-FFF2-40B4-BE49-F238E27FC236}">
                <a16:creationId xmlns:a16="http://schemas.microsoft.com/office/drawing/2014/main" id="{2EFF471B-3863-3BA7-928D-0BB06E3F1305}"/>
              </a:ext>
            </a:extLst>
          </p:cNvPr>
          <p:cNvSpPr>
            <a:spLocks noGrp="1" noChangeArrowheads="1"/>
          </p:cNvSpPr>
          <p:nvPr>
            <p:ph type="body" idx="1"/>
          </p:nvPr>
        </p:nvSpPr>
        <p:spPr>
          <a:xfrm>
            <a:off x="500063" y="1144588"/>
            <a:ext cx="8229600" cy="4525962"/>
          </a:xfrm>
        </p:spPr>
        <p:txBody>
          <a:bodyPr lIns="92075" tIns="46038" rIns="92075" bIns="46038"/>
          <a:lstStyle/>
          <a:p>
            <a:pPr eaLnBrk="1" hangingPunct="1">
              <a:lnSpc>
                <a:spcPct val="90000"/>
              </a:lnSpc>
            </a:pPr>
            <a:endParaRPr lang="en-GB" altLang="en-US" sz="2400"/>
          </a:p>
          <a:p>
            <a:r>
              <a:rPr lang="en-MY" altLang="en-US" sz="2800"/>
              <a:t>How to display a string Welcome to UPM 2 times? </a:t>
            </a:r>
          </a:p>
          <a:p>
            <a:pPr eaLnBrk="1" hangingPunct="1">
              <a:lnSpc>
                <a:spcPct val="90000"/>
              </a:lnSpc>
            </a:pPr>
            <a:r>
              <a:rPr lang="en-GB" altLang="en-US" sz="2400"/>
              <a:t>Do the loop body if the condition is true.</a:t>
            </a:r>
          </a:p>
          <a:p>
            <a:pPr eaLnBrk="1" hangingPunct="1">
              <a:lnSpc>
                <a:spcPct val="90000"/>
              </a:lnSpc>
            </a:pPr>
            <a:endParaRPr lang="en-GB" altLang="en-US" sz="2400"/>
          </a:p>
          <a:p>
            <a:pPr lvl="1" eaLnBrk="1" hangingPunct="1">
              <a:lnSpc>
                <a:spcPct val="90000"/>
              </a:lnSpc>
            </a:pPr>
            <a:r>
              <a:rPr lang="en-GB" altLang="en-US" sz="2400"/>
              <a:t>Algorithm (Pseudocode):</a:t>
            </a:r>
          </a:p>
          <a:p>
            <a:pPr lvl="2" eaLnBrk="1" hangingPunct="1">
              <a:lnSpc>
                <a:spcPct val="90000"/>
              </a:lnSpc>
            </a:pPr>
            <a:r>
              <a:rPr lang="en-GB" altLang="en-US" sz="2000"/>
              <a:t>Set the count = 0</a:t>
            </a:r>
          </a:p>
          <a:p>
            <a:pPr lvl="2" eaLnBrk="1" hangingPunct="1">
              <a:lnSpc>
                <a:spcPct val="90000"/>
              </a:lnSpc>
            </a:pPr>
            <a:r>
              <a:rPr lang="en-GB" altLang="en-US" sz="2000"/>
              <a:t>While (count &lt; 2)</a:t>
            </a:r>
          </a:p>
          <a:p>
            <a:pPr marL="1371600" lvl="3" indent="0" eaLnBrk="1" hangingPunct="1">
              <a:lnSpc>
                <a:spcPct val="90000"/>
              </a:lnSpc>
              <a:buFontTx/>
              <a:buNone/>
            </a:pPr>
            <a:r>
              <a:rPr lang="en-GB" altLang="en-US"/>
              <a:t>Print “Welcome to UPM”</a:t>
            </a:r>
          </a:p>
          <a:p>
            <a:pPr marL="1371600" lvl="3" indent="0" eaLnBrk="1" hangingPunct="1">
              <a:lnSpc>
                <a:spcPct val="90000"/>
              </a:lnSpc>
              <a:buFontTx/>
              <a:buNone/>
            </a:pPr>
            <a:r>
              <a:rPr lang="en-GB" altLang="en-US"/>
              <a:t>count = count + 1</a:t>
            </a:r>
          </a:p>
          <a:p>
            <a:pPr lvl="2" eaLnBrk="1" hangingPunct="1">
              <a:lnSpc>
                <a:spcPct val="90000"/>
              </a:lnSpc>
            </a:pPr>
            <a:r>
              <a:rPr lang="en-GB" altLang="en-US" sz="2000"/>
              <a:t>WhileEnd</a:t>
            </a:r>
          </a:p>
        </p:txBody>
      </p:sp>
      <p:sp>
        <p:nvSpPr>
          <p:cNvPr id="25603" name="Slide Number Placeholder 3">
            <a:extLst>
              <a:ext uri="{FF2B5EF4-FFF2-40B4-BE49-F238E27FC236}">
                <a16:creationId xmlns:a16="http://schemas.microsoft.com/office/drawing/2014/main" id="{B19E533F-1D59-FE47-ABA2-2A22E65C71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64C362AB-9D40-448A-8D15-DCE852DF0090}" type="slidenum">
              <a:rPr lang="en-US" altLang="en-US" sz="1400" smtClean="0"/>
              <a:pPr>
                <a:spcBef>
                  <a:spcPct val="0"/>
                </a:spcBef>
                <a:buFontTx/>
                <a:buNone/>
              </a:pPr>
              <a:t>9</a:t>
            </a:fld>
            <a:endParaRPr lang="en-US" altLang="en-US" sz="1400"/>
          </a:p>
        </p:txBody>
      </p:sp>
      <p:grpSp>
        <p:nvGrpSpPr>
          <p:cNvPr id="25604" name="Group 45">
            <a:extLst>
              <a:ext uri="{FF2B5EF4-FFF2-40B4-BE49-F238E27FC236}">
                <a16:creationId xmlns:a16="http://schemas.microsoft.com/office/drawing/2014/main" id="{24A1FB74-C706-11E8-46C8-8640F806B382}"/>
              </a:ext>
            </a:extLst>
          </p:cNvPr>
          <p:cNvGrpSpPr>
            <a:grpSpLocks/>
          </p:cNvGrpSpPr>
          <p:nvPr/>
        </p:nvGrpSpPr>
        <p:grpSpPr bwMode="auto">
          <a:xfrm>
            <a:off x="5486400" y="2438400"/>
            <a:ext cx="3276600" cy="4111625"/>
            <a:chOff x="5486424" y="2438400"/>
            <a:chExt cx="3276576" cy="4111752"/>
          </a:xfrm>
        </p:grpSpPr>
        <p:sp>
          <p:nvSpPr>
            <p:cNvPr id="6" name="Flowchart: Terminator 5">
              <a:extLst>
                <a:ext uri="{FF2B5EF4-FFF2-40B4-BE49-F238E27FC236}">
                  <a16:creationId xmlns:a16="http://schemas.microsoft.com/office/drawing/2014/main" id="{663FA15A-69C4-C830-7A82-1ED711996FF7}"/>
                </a:ext>
              </a:extLst>
            </p:cNvPr>
            <p:cNvSpPr/>
            <p:nvPr/>
          </p:nvSpPr>
          <p:spPr>
            <a:xfrm>
              <a:off x="6934213" y="2438400"/>
              <a:ext cx="844544" cy="280997"/>
            </a:xfrm>
            <a:prstGeom prst="flowChartTerminator">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Start</a:t>
              </a:r>
            </a:p>
          </p:txBody>
        </p:sp>
        <p:sp>
          <p:nvSpPr>
            <p:cNvPr id="7" name="Flowchart: Process 6">
              <a:extLst>
                <a:ext uri="{FF2B5EF4-FFF2-40B4-BE49-F238E27FC236}">
                  <a16:creationId xmlns:a16="http://schemas.microsoft.com/office/drawing/2014/main" id="{2FBE4C38-8BF8-D534-E75B-26EEE4F4E56A}"/>
                </a:ext>
              </a:extLst>
            </p:cNvPr>
            <p:cNvSpPr/>
            <p:nvPr/>
          </p:nvSpPr>
          <p:spPr>
            <a:xfrm>
              <a:off x="6653228" y="3005156"/>
              <a:ext cx="1406515" cy="355611"/>
            </a:xfrm>
            <a:prstGeom prst="flowChartProcess">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count = 0</a:t>
              </a:r>
            </a:p>
          </p:txBody>
        </p:sp>
        <p:sp>
          <p:nvSpPr>
            <p:cNvPr id="8" name="Flowchart: Decision 7">
              <a:extLst>
                <a:ext uri="{FF2B5EF4-FFF2-40B4-BE49-F238E27FC236}">
                  <a16:creationId xmlns:a16="http://schemas.microsoft.com/office/drawing/2014/main" id="{DFEF67F6-0ACD-9D00-B76E-19CF622B9EB0}"/>
                </a:ext>
              </a:extLst>
            </p:cNvPr>
            <p:cNvSpPr/>
            <p:nvPr/>
          </p:nvSpPr>
          <p:spPr>
            <a:xfrm>
              <a:off x="6300806" y="3714789"/>
              <a:ext cx="2109772" cy="639783"/>
            </a:xfrm>
            <a:prstGeom prst="flowChartDecision">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count &lt;2</a:t>
              </a:r>
            </a:p>
          </p:txBody>
        </p:sp>
        <p:sp>
          <p:nvSpPr>
            <p:cNvPr id="9" name="Flowchart: Data 8">
              <a:extLst>
                <a:ext uri="{FF2B5EF4-FFF2-40B4-BE49-F238E27FC236}">
                  <a16:creationId xmlns:a16="http://schemas.microsoft.com/office/drawing/2014/main" id="{B33025BF-8E1F-4F1D-0958-7BE18798CCC3}"/>
                </a:ext>
              </a:extLst>
            </p:cNvPr>
            <p:cNvSpPr/>
            <p:nvPr/>
          </p:nvSpPr>
          <p:spPr>
            <a:xfrm>
              <a:off x="6146819" y="4656207"/>
              <a:ext cx="2390757" cy="658832"/>
            </a:xfrm>
            <a:prstGeom prst="flowChartInputOutput">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Print “Welcome to UPM”</a:t>
              </a:r>
            </a:p>
          </p:txBody>
        </p:sp>
        <p:sp>
          <p:nvSpPr>
            <p:cNvPr id="10" name="Flowchart: Terminator 9">
              <a:extLst>
                <a:ext uri="{FF2B5EF4-FFF2-40B4-BE49-F238E27FC236}">
                  <a16:creationId xmlns:a16="http://schemas.microsoft.com/office/drawing/2014/main" id="{B812408D-9687-C79D-18D8-D1C5580F29DE}"/>
                </a:ext>
              </a:extLst>
            </p:cNvPr>
            <p:cNvSpPr/>
            <p:nvPr/>
          </p:nvSpPr>
          <p:spPr>
            <a:xfrm>
              <a:off x="6934213" y="6269156"/>
              <a:ext cx="844544" cy="280996"/>
            </a:xfrm>
            <a:prstGeom prst="flowChartTerminator">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End </a:t>
              </a:r>
            </a:p>
          </p:txBody>
        </p:sp>
        <p:cxnSp>
          <p:nvCxnSpPr>
            <p:cNvPr id="11" name="Straight Arrow Connector 10">
              <a:extLst>
                <a:ext uri="{FF2B5EF4-FFF2-40B4-BE49-F238E27FC236}">
                  <a16:creationId xmlns:a16="http://schemas.microsoft.com/office/drawing/2014/main" id="{A527703C-AC55-FD70-9AB1-498298ABD18B}"/>
                </a:ext>
              </a:extLst>
            </p:cNvPr>
            <p:cNvCxnSpPr>
              <a:stCxn id="6" idx="2"/>
              <a:endCxn id="7" idx="0"/>
            </p:cNvCxnSpPr>
            <p:nvPr/>
          </p:nvCxnSpPr>
          <p:spPr>
            <a:xfrm>
              <a:off x="7356485" y="2719397"/>
              <a:ext cx="0" cy="285759"/>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DB1432C-259B-16AC-5EB3-7D20DC12BC28}"/>
                </a:ext>
              </a:extLst>
            </p:cNvPr>
            <p:cNvCxnSpPr>
              <a:stCxn id="7" idx="2"/>
              <a:endCxn id="8" idx="0"/>
            </p:cNvCxnSpPr>
            <p:nvPr/>
          </p:nvCxnSpPr>
          <p:spPr>
            <a:xfrm>
              <a:off x="7356485" y="3360766"/>
              <a:ext cx="0" cy="354023"/>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CA65BA-E7D6-9A54-1393-C67E10822A2B}"/>
                </a:ext>
              </a:extLst>
            </p:cNvPr>
            <p:cNvCxnSpPr>
              <a:cxnSpLocks/>
              <a:stCxn id="8" idx="2"/>
              <a:endCxn id="9" idx="1"/>
            </p:cNvCxnSpPr>
            <p:nvPr/>
          </p:nvCxnSpPr>
          <p:spPr>
            <a:xfrm flipH="1">
              <a:off x="7342198" y="4354572"/>
              <a:ext cx="12700" cy="301634"/>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64D677-4C05-A0D2-6555-AEE77AA0FF8E}"/>
                </a:ext>
              </a:extLst>
            </p:cNvPr>
            <p:cNvCxnSpPr>
              <a:cxnSpLocks/>
              <a:stCxn id="9" idx="4"/>
              <a:endCxn id="15" idx="0"/>
            </p:cNvCxnSpPr>
            <p:nvPr/>
          </p:nvCxnSpPr>
          <p:spPr>
            <a:xfrm flipH="1">
              <a:off x="7337435" y="5315039"/>
              <a:ext cx="4763" cy="193681"/>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5" name="Flowchart: Process 14">
              <a:extLst>
                <a:ext uri="{FF2B5EF4-FFF2-40B4-BE49-F238E27FC236}">
                  <a16:creationId xmlns:a16="http://schemas.microsoft.com/office/drawing/2014/main" id="{41F7DEAB-D1FD-C2A0-AFFC-C68394D05127}"/>
                </a:ext>
              </a:extLst>
            </p:cNvPr>
            <p:cNvSpPr/>
            <p:nvPr/>
          </p:nvSpPr>
          <p:spPr>
            <a:xfrm>
              <a:off x="6142057" y="5508720"/>
              <a:ext cx="2390757" cy="355611"/>
            </a:xfrm>
            <a:prstGeom prst="flowChartProcess">
              <a:avLst/>
            </a:prstGeom>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600" dirty="0">
                  <a:solidFill>
                    <a:schemeClr val="tx1"/>
                  </a:solidFill>
                </a:rPr>
                <a:t>count = count + 1</a:t>
              </a:r>
            </a:p>
          </p:txBody>
        </p:sp>
        <p:cxnSp>
          <p:nvCxnSpPr>
            <p:cNvPr id="17" name="Straight Connector 16">
              <a:extLst>
                <a:ext uri="{FF2B5EF4-FFF2-40B4-BE49-F238E27FC236}">
                  <a16:creationId xmlns:a16="http://schemas.microsoft.com/office/drawing/2014/main" id="{97D027E8-3753-E557-6ACC-E09293AA417A}"/>
                </a:ext>
              </a:extLst>
            </p:cNvPr>
            <p:cNvCxnSpPr/>
            <p:nvPr/>
          </p:nvCxnSpPr>
          <p:spPr>
            <a:xfrm flipV="1">
              <a:off x="7391410" y="5943708"/>
              <a:ext cx="137159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937FD680-ECC7-BF14-BF46-658572B6AE52}"/>
                </a:ext>
              </a:extLst>
            </p:cNvPr>
            <p:cNvCxnSpPr/>
            <p:nvPr/>
          </p:nvCxnSpPr>
          <p:spPr>
            <a:xfrm flipV="1">
              <a:off x="8763000" y="3502058"/>
              <a:ext cx="0" cy="244165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1753C9F-E4A8-FC45-D61E-B71EDEFA7A64}"/>
                </a:ext>
              </a:extLst>
            </p:cNvPr>
            <p:cNvCxnSpPr/>
            <p:nvPr/>
          </p:nvCxnSpPr>
          <p:spPr>
            <a:xfrm flipH="1">
              <a:off x="7356485" y="3502058"/>
              <a:ext cx="1406515" cy="0"/>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B8A60E0-9309-A14B-28C5-7CF87383EAF7}"/>
                </a:ext>
              </a:extLst>
            </p:cNvPr>
            <p:cNvCxnSpPr/>
            <p:nvPr/>
          </p:nvCxnSpPr>
          <p:spPr>
            <a:xfrm>
              <a:off x="6019820" y="3998961"/>
              <a:ext cx="0" cy="2401961"/>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AA0C6B6-8821-8D45-44E7-F42A6A8AD819}"/>
                </a:ext>
              </a:extLst>
            </p:cNvPr>
            <p:cNvCxnSpPr>
              <a:endCxn id="10" idx="1"/>
            </p:cNvCxnSpPr>
            <p:nvPr/>
          </p:nvCxnSpPr>
          <p:spPr>
            <a:xfrm>
              <a:off x="6019820" y="6400922"/>
              <a:ext cx="914393" cy="9525"/>
            </a:xfrm>
            <a:prstGeom prst="straightConnector1">
              <a:avLst/>
            </a:prstGeom>
            <a:ln w="190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8B2A56-930E-0474-237D-FED95C345A07}"/>
                </a:ext>
              </a:extLst>
            </p:cNvPr>
            <p:cNvCxnSpPr/>
            <p:nvPr/>
          </p:nvCxnSpPr>
          <p:spPr>
            <a:xfrm>
              <a:off x="6019820" y="3998961"/>
              <a:ext cx="280986"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5621" name="TextBox 22">
              <a:extLst>
                <a:ext uri="{FF2B5EF4-FFF2-40B4-BE49-F238E27FC236}">
                  <a16:creationId xmlns:a16="http://schemas.microsoft.com/office/drawing/2014/main" id="{67397651-3955-6577-A642-476121F09FE8}"/>
                </a:ext>
              </a:extLst>
            </p:cNvPr>
            <p:cNvSpPr txBox="1">
              <a:spLocks noChangeArrowheads="1"/>
            </p:cNvSpPr>
            <p:nvPr/>
          </p:nvSpPr>
          <p:spPr bwMode="auto">
            <a:xfrm>
              <a:off x="7356230" y="4353813"/>
              <a:ext cx="598625" cy="33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True</a:t>
              </a:r>
            </a:p>
          </p:txBody>
        </p:sp>
        <p:sp>
          <p:nvSpPr>
            <p:cNvPr id="25622" name="TextBox 23">
              <a:extLst>
                <a:ext uri="{FF2B5EF4-FFF2-40B4-BE49-F238E27FC236}">
                  <a16:creationId xmlns:a16="http://schemas.microsoft.com/office/drawing/2014/main" id="{BE648B64-2CF9-4901-727A-063D50BA8B70}"/>
                </a:ext>
              </a:extLst>
            </p:cNvPr>
            <p:cNvSpPr txBox="1">
              <a:spLocks noChangeArrowheads="1"/>
            </p:cNvSpPr>
            <p:nvPr/>
          </p:nvSpPr>
          <p:spPr bwMode="auto">
            <a:xfrm>
              <a:off x="5486424" y="3644400"/>
              <a:ext cx="871836" cy="338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False</a:t>
              </a:r>
            </a:p>
          </p:txBody>
        </p:sp>
        <p:cxnSp>
          <p:nvCxnSpPr>
            <p:cNvPr id="25623" name="Straight Connector 40">
              <a:extLst>
                <a:ext uri="{FF2B5EF4-FFF2-40B4-BE49-F238E27FC236}">
                  <a16:creationId xmlns:a16="http://schemas.microsoft.com/office/drawing/2014/main" id="{A642D3C7-9970-7F17-1818-2955858CE6A6}"/>
                </a:ext>
              </a:extLst>
            </p:cNvPr>
            <p:cNvCxnSpPr>
              <a:cxnSpLocks noChangeShapeType="1"/>
            </p:cNvCxnSpPr>
            <p:nvPr/>
          </p:nvCxnSpPr>
          <p:spPr bwMode="auto">
            <a:xfrm>
              <a:off x="7391400" y="5715000"/>
              <a:ext cx="0" cy="228600"/>
            </a:xfrm>
            <a:prstGeom prst="line">
              <a:avLst/>
            </a:prstGeom>
            <a:noFill/>
            <a:ln w="12700" algn="ctr">
              <a:solidFill>
                <a:srgbClr val="0070C0"/>
              </a:solidFill>
              <a:round/>
              <a:headEnd type="none" w="sm" len="sm"/>
              <a:tailEnd type="none" w="sm" len="sm"/>
            </a:ln>
            <a:effectLst>
              <a:prstShdw prst="shdw17" dist="17961" dir="2700000">
                <a:schemeClr val="bg2"/>
              </a:prstShdw>
            </a:effectLst>
            <a:extLst>
              <a:ext uri="{909E8E84-426E-40DD-AFC4-6F175D3DCCD1}">
                <a14:hiddenFill xmlns:a14="http://schemas.microsoft.com/office/drawing/2010/main">
                  <a:noFill/>
                </a14:hiddenFill>
              </a:ext>
            </a:extLst>
          </p:spPr>
        </p:cxn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90</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4145259161"/>
              </p:ext>
            </p:extLst>
          </p:nvPr>
        </p:nvGraphicFramePr>
        <p:xfrm>
          <a:off x="5181600" y="1220195"/>
          <a:ext cx="3824285" cy="3399962"/>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4</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true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4047949295"/>
                  </a:ext>
                </a:extLst>
              </a:tr>
            </a:tbl>
          </a:graphicData>
        </a:graphic>
      </p:graphicFrame>
    </p:spTree>
    <p:extLst>
      <p:ext uri="{BB962C8B-B14F-4D97-AF65-F5344CB8AC3E}">
        <p14:creationId xmlns:p14="http://schemas.microsoft.com/office/powerpoint/2010/main" val="3358447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91</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1090622336"/>
              </p:ext>
            </p:extLst>
          </p:nvPr>
        </p:nvGraphicFramePr>
        <p:xfrm>
          <a:off x="5181600" y="1220195"/>
          <a:ext cx="3824285" cy="3767815"/>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4</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047949295"/>
                  </a:ext>
                </a:extLst>
              </a:tr>
              <a:tr h="367853">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10</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1904867183"/>
                  </a:ext>
                </a:extLst>
              </a:tr>
            </a:tbl>
          </a:graphicData>
        </a:graphic>
      </p:graphicFrame>
    </p:spTree>
    <p:extLst>
      <p:ext uri="{BB962C8B-B14F-4D97-AF65-F5344CB8AC3E}">
        <p14:creationId xmlns:p14="http://schemas.microsoft.com/office/powerpoint/2010/main" val="14770942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92</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3228162900"/>
              </p:ext>
            </p:extLst>
          </p:nvPr>
        </p:nvGraphicFramePr>
        <p:xfrm>
          <a:off x="5181600" y="1220195"/>
          <a:ext cx="3824285" cy="4135668"/>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4</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047949295"/>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904867183"/>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5</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true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3968200622"/>
                  </a:ext>
                </a:extLst>
              </a:tr>
            </a:tbl>
          </a:graphicData>
        </a:graphic>
      </p:graphicFrame>
    </p:spTree>
    <p:extLst>
      <p:ext uri="{BB962C8B-B14F-4D97-AF65-F5344CB8AC3E}">
        <p14:creationId xmlns:p14="http://schemas.microsoft.com/office/powerpoint/2010/main" val="326842461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93</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890915392"/>
              </p:ext>
            </p:extLst>
          </p:nvPr>
        </p:nvGraphicFramePr>
        <p:xfrm>
          <a:off x="5181600" y="1220195"/>
          <a:ext cx="3824285" cy="4503521"/>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4</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047949295"/>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90486718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5</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968200622"/>
                  </a:ext>
                </a:extLst>
              </a:tr>
              <a:tr h="367853">
                <a:tc>
                  <a:txBody>
                    <a:bodyPr/>
                    <a:lstStyle/>
                    <a:p>
                      <a:pPr algn="ctr"/>
                      <a:r>
                        <a:rPr lang="en-US" sz="1600" dirty="0"/>
                        <a:t>3</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15</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713960070"/>
                  </a:ext>
                </a:extLst>
              </a:tr>
            </a:tbl>
          </a:graphicData>
        </a:graphic>
      </p:graphicFrame>
    </p:spTree>
    <p:extLst>
      <p:ext uri="{BB962C8B-B14F-4D97-AF65-F5344CB8AC3E}">
        <p14:creationId xmlns:p14="http://schemas.microsoft.com/office/powerpoint/2010/main" val="27895362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94</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249780422"/>
              </p:ext>
            </p:extLst>
          </p:nvPr>
        </p:nvGraphicFramePr>
        <p:xfrm>
          <a:off x="5181600" y="1220195"/>
          <a:ext cx="3824285" cy="4871374"/>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4</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047949295"/>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90486718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5</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true</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96820062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15</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713960070"/>
                  </a:ext>
                </a:extLst>
              </a:tr>
              <a:tr h="367853">
                <a:tc>
                  <a:txBody>
                    <a:bodyPr/>
                    <a:lstStyle/>
                    <a:p>
                      <a:pPr algn="ctr"/>
                      <a:r>
                        <a:rPr lang="en-US" sz="1600" dirty="0"/>
                        <a:t>2</a:t>
                      </a:r>
                    </a:p>
                  </a:txBody>
                  <a:tcPr marL="91420" marR="91420" marT="45689" marB="45689">
                    <a:solidFill>
                      <a:schemeClr val="accent2">
                        <a:lumMod val="20000"/>
                        <a:lumOff val="80000"/>
                      </a:schemeClr>
                    </a:solidFill>
                  </a:tcPr>
                </a:tc>
                <a:tc>
                  <a:txBody>
                    <a:bodyPr/>
                    <a:lstStyle/>
                    <a:p>
                      <a:pPr algn="ctr"/>
                      <a:r>
                        <a:rPr lang="en-US" sz="1600" dirty="0"/>
                        <a:t>6</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tc>
                  <a:txBody>
                    <a:bodyPr/>
                    <a:lstStyle/>
                    <a:p>
                      <a:pPr algn="ctr"/>
                      <a:r>
                        <a:rPr lang="en-US" sz="1600" dirty="0"/>
                        <a:t>false</a:t>
                      </a:r>
                    </a:p>
                  </a:txBody>
                  <a:tcPr marL="91420" marR="91420" marT="45689" marB="45689">
                    <a:solidFill>
                      <a:schemeClr val="accent2">
                        <a:lumMod val="20000"/>
                        <a:lumOff val="80000"/>
                      </a:schemeClr>
                    </a:solidFill>
                  </a:tcPr>
                </a:tc>
                <a:tc>
                  <a:txBody>
                    <a:bodyPr/>
                    <a:lstStyle/>
                    <a:p>
                      <a:pPr algn="ctr"/>
                      <a:endParaRPr lang="en-US" sz="1600" dirty="0"/>
                    </a:p>
                  </a:txBody>
                  <a:tcPr marL="91420" marR="91420" marT="45689" marB="45689">
                    <a:solidFill>
                      <a:schemeClr val="accent2">
                        <a:lumMod val="20000"/>
                        <a:lumOff val="80000"/>
                      </a:schemeClr>
                    </a:solidFill>
                  </a:tcPr>
                </a:tc>
                <a:extLst>
                  <a:ext uri="{0D108BD9-81ED-4DB2-BD59-A6C34878D82A}">
                    <a16:rowId xmlns:a16="http://schemas.microsoft.com/office/drawing/2014/main" val="4184875686"/>
                  </a:ext>
                </a:extLst>
              </a:tr>
            </a:tbl>
          </a:graphicData>
        </a:graphic>
      </p:graphicFrame>
    </p:spTree>
    <p:extLst>
      <p:ext uri="{BB962C8B-B14F-4D97-AF65-F5344CB8AC3E}">
        <p14:creationId xmlns:p14="http://schemas.microsoft.com/office/powerpoint/2010/main" val="18400357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a:extLst>
              <a:ext uri="{FF2B5EF4-FFF2-40B4-BE49-F238E27FC236}">
                <a16:creationId xmlns:a16="http://schemas.microsoft.com/office/drawing/2014/main" id="{EB3639CC-2516-0531-BC6F-2644601B2B2F}"/>
              </a:ext>
            </a:extLst>
          </p:cNvPr>
          <p:cNvSpPr>
            <a:spLocks noGrp="1" noChangeArrowheads="1"/>
          </p:cNvSpPr>
          <p:nvPr>
            <p:ph type="title"/>
          </p:nvPr>
        </p:nvSpPr>
        <p:spPr/>
        <p:txBody>
          <a:bodyPr lIns="92075" tIns="46038" rIns="92075" bIns="46038"/>
          <a:lstStyle/>
          <a:p>
            <a:pPr eaLnBrk="1" hangingPunct="1"/>
            <a:r>
              <a:rPr lang="en-US" altLang="en-US" sz="4200" b="1">
                <a:latin typeface="Courier New" panose="02070309020205020404" pitchFamily="49" charset="0"/>
              </a:rPr>
              <a:t>for</a:t>
            </a:r>
            <a:r>
              <a:rPr lang="en-US" altLang="en-US"/>
              <a:t> Loops</a:t>
            </a:r>
            <a:endParaRPr lang="en-GB" altLang="en-US"/>
          </a:p>
        </p:txBody>
      </p:sp>
      <p:sp>
        <p:nvSpPr>
          <p:cNvPr id="25602" name="Rectangle 3">
            <a:extLst>
              <a:ext uri="{FF2B5EF4-FFF2-40B4-BE49-F238E27FC236}">
                <a16:creationId xmlns:a16="http://schemas.microsoft.com/office/drawing/2014/main" id="{8E18FFDE-03B9-1D57-E516-B3B36E936F62}"/>
              </a:ext>
            </a:extLst>
          </p:cNvPr>
          <p:cNvSpPr>
            <a:spLocks noGrp="1" noChangeArrowheads="1"/>
          </p:cNvSpPr>
          <p:nvPr>
            <p:ph type="body" idx="1"/>
          </p:nvPr>
        </p:nvSpPr>
        <p:spPr>
          <a:xfrm>
            <a:off x="0" y="1220195"/>
            <a:ext cx="5667374" cy="1965325"/>
          </a:xfrm>
        </p:spPr>
        <p:txBody>
          <a:bodyPr lIns="92075" tIns="46038" rIns="92075" bIns="46038"/>
          <a:lstStyle/>
          <a:p>
            <a:pPr eaLnBrk="1" hangingPunct="1">
              <a:lnSpc>
                <a:spcPct val="90000"/>
              </a:lnSpc>
              <a:defRPr/>
            </a:pPr>
            <a:r>
              <a:rPr lang="en-GB" altLang="en-US" sz="1400" dirty="0"/>
              <a:t>Example 2: </a:t>
            </a:r>
          </a:p>
          <a:p>
            <a:pPr lvl="1" eaLnBrk="1" hangingPunct="1">
              <a:lnSpc>
                <a:spcPct val="90000"/>
              </a:lnSpc>
              <a:defRPr/>
            </a:pPr>
            <a:r>
              <a:rPr lang="en-GB" altLang="en-US" sz="1400" dirty="0"/>
              <a:t>Get the sum of 1, 2, 3, …, 5.</a:t>
            </a:r>
          </a:p>
          <a:p>
            <a:pPr lvl="1" eaLnBrk="1" hangingPunct="1">
              <a:lnSpc>
                <a:spcPct val="90000"/>
              </a:lnSpc>
              <a:defRPr/>
            </a:pPr>
            <a:r>
              <a:rPr lang="en-GB" altLang="en-US" sz="1400" dirty="0"/>
              <a:t>Algorithm:</a:t>
            </a:r>
          </a:p>
          <a:p>
            <a:pPr marL="800100" lvl="1" indent="-342900" eaLnBrk="1" hangingPunct="1">
              <a:lnSpc>
                <a:spcPct val="90000"/>
              </a:lnSpc>
              <a:buFont typeface="+mj-lt"/>
              <a:buAutoNum type="arabicPeriod"/>
              <a:defRPr/>
            </a:pPr>
            <a:r>
              <a:rPr lang="en-GB" altLang="en-US" sz="1400" dirty="0"/>
              <a:t>Set the total = 0</a:t>
            </a:r>
          </a:p>
          <a:p>
            <a:pPr marL="804863" lvl="2" indent="-341313" eaLnBrk="1" hangingPunct="1">
              <a:lnSpc>
                <a:spcPct val="90000"/>
              </a:lnSpc>
              <a:buFont typeface="+mj-lt"/>
              <a:buAutoNum type="arabicPeriod" startAt="2"/>
              <a:defRPr/>
            </a:pPr>
            <a:r>
              <a:rPr lang="en-GB" altLang="en-US" sz="1400" dirty="0"/>
              <a:t>for (number = 1; number &lt;= 5; number = number + 1)</a:t>
            </a:r>
          </a:p>
          <a:p>
            <a:pPr marL="1257300" lvl="2" indent="-342900" eaLnBrk="1" hangingPunct="1">
              <a:lnSpc>
                <a:spcPct val="90000"/>
              </a:lnSpc>
              <a:buFont typeface="+mj-lt"/>
              <a:buAutoNum type="arabicPeriod" startAt="2"/>
              <a:defRPr/>
            </a:pPr>
            <a:r>
              <a:rPr lang="en-GB" altLang="en-US" sz="1400" dirty="0"/>
              <a:t>total = total + number</a:t>
            </a:r>
          </a:p>
          <a:p>
            <a:pPr marL="800100" lvl="1" indent="-342900" eaLnBrk="1" hangingPunct="1">
              <a:lnSpc>
                <a:spcPct val="90000"/>
              </a:lnSpc>
              <a:buFont typeface="+mj-lt"/>
              <a:buAutoNum type="arabicPeriod" startAt="4"/>
              <a:defRPr/>
            </a:pPr>
            <a:r>
              <a:rPr lang="en-GB" altLang="en-US" sz="1400" dirty="0"/>
              <a:t>Display total</a:t>
            </a:r>
          </a:p>
        </p:txBody>
      </p:sp>
      <p:sp>
        <p:nvSpPr>
          <p:cNvPr id="66563" name="Slide Number Placeholder 3">
            <a:extLst>
              <a:ext uri="{FF2B5EF4-FFF2-40B4-BE49-F238E27FC236}">
                <a16:creationId xmlns:a16="http://schemas.microsoft.com/office/drawing/2014/main" id="{695445FF-95F0-9604-C44F-0491298768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9F3124C-9153-412B-9458-7AB4A6D8FC0F}" type="slidenum">
              <a:rPr lang="en-US" altLang="en-US" sz="1400" smtClean="0"/>
              <a:pPr>
                <a:spcBef>
                  <a:spcPct val="0"/>
                </a:spcBef>
                <a:buFontTx/>
                <a:buNone/>
              </a:pPr>
              <a:t>95</a:t>
            </a:fld>
            <a:endParaRPr lang="en-US" altLang="en-US" sz="1400"/>
          </a:p>
        </p:txBody>
      </p:sp>
      <p:graphicFrame>
        <p:nvGraphicFramePr>
          <p:cNvPr id="2" name="Table 2">
            <a:extLst>
              <a:ext uri="{FF2B5EF4-FFF2-40B4-BE49-F238E27FC236}">
                <a16:creationId xmlns:a16="http://schemas.microsoft.com/office/drawing/2014/main" id="{472EE954-1FD4-E00F-6B47-BF830A522289}"/>
              </a:ext>
            </a:extLst>
          </p:cNvPr>
          <p:cNvGraphicFramePr>
            <a:graphicFrameLocks noGrp="1"/>
          </p:cNvGraphicFramePr>
          <p:nvPr>
            <p:extLst>
              <p:ext uri="{D42A27DB-BD31-4B8C-83A1-F6EECF244321}">
                <p14:modId xmlns:p14="http://schemas.microsoft.com/office/powerpoint/2010/main" val="2117214544"/>
              </p:ext>
            </p:extLst>
          </p:nvPr>
        </p:nvGraphicFramePr>
        <p:xfrm>
          <a:off x="5181600" y="1220195"/>
          <a:ext cx="3824285" cy="5239227"/>
        </p:xfrm>
        <a:graphic>
          <a:graphicData uri="http://schemas.openxmlformats.org/drawingml/2006/table">
            <a:tbl>
              <a:tblPr firstRow="1" bandRow="1">
                <a:tableStyleId>{5C22544A-7EE6-4342-B048-85BDC9FD1C3A}</a:tableStyleId>
              </a:tblPr>
              <a:tblGrid>
                <a:gridCol w="764857">
                  <a:extLst>
                    <a:ext uri="{9D8B030D-6E8A-4147-A177-3AD203B41FA5}">
                      <a16:colId xmlns:a16="http://schemas.microsoft.com/office/drawing/2014/main" val="640426000"/>
                    </a:ext>
                  </a:extLst>
                </a:gridCol>
                <a:gridCol w="764857">
                  <a:extLst>
                    <a:ext uri="{9D8B030D-6E8A-4147-A177-3AD203B41FA5}">
                      <a16:colId xmlns:a16="http://schemas.microsoft.com/office/drawing/2014/main" val="20000"/>
                    </a:ext>
                  </a:extLst>
                </a:gridCol>
                <a:gridCol w="680086">
                  <a:extLst>
                    <a:ext uri="{9D8B030D-6E8A-4147-A177-3AD203B41FA5}">
                      <a16:colId xmlns:a16="http://schemas.microsoft.com/office/drawing/2014/main" val="20001"/>
                    </a:ext>
                  </a:extLst>
                </a:gridCol>
                <a:gridCol w="849628">
                  <a:extLst>
                    <a:ext uri="{9D8B030D-6E8A-4147-A177-3AD203B41FA5}">
                      <a16:colId xmlns:a16="http://schemas.microsoft.com/office/drawing/2014/main" val="2710376738"/>
                    </a:ext>
                  </a:extLst>
                </a:gridCol>
                <a:gridCol w="764857">
                  <a:extLst>
                    <a:ext uri="{9D8B030D-6E8A-4147-A177-3AD203B41FA5}">
                      <a16:colId xmlns:a16="http://schemas.microsoft.com/office/drawing/2014/main" val="849223598"/>
                    </a:ext>
                  </a:extLst>
                </a:gridCol>
              </a:tblGrid>
              <a:tr h="440384">
                <a:tc>
                  <a:txBody>
                    <a:bodyPr/>
                    <a:lstStyle/>
                    <a:p>
                      <a:r>
                        <a:rPr lang="en-US" sz="1200" dirty="0" err="1">
                          <a:solidFill>
                            <a:srgbClr val="002060"/>
                          </a:solidFill>
                        </a:rPr>
                        <a:t>Stmt</a:t>
                      </a:r>
                      <a:r>
                        <a:rPr lang="en-US" sz="1200" dirty="0">
                          <a:solidFill>
                            <a:srgbClr val="002060"/>
                          </a:solidFill>
                        </a:rPr>
                        <a:t> #</a:t>
                      </a:r>
                    </a:p>
                  </a:txBody>
                  <a:tcPr marL="91420" marR="91420" marT="45689" marB="45689"/>
                </a:tc>
                <a:tc>
                  <a:txBody>
                    <a:bodyPr/>
                    <a:lstStyle/>
                    <a:p>
                      <a:r>
                        <a:rPr lang="en-US" sz="1200" dirty="0">
                          <a:solidFill>
                            <a:srgbClr val="002060"/>
                          </a:solidFill>
                        </a:rPr>
                        <a:t>number</a:t>
                      </a:r>
                    </a:p>
                  </a:txBody>
                  <a:tcPr marL="91420" marR="91420" marT="45689" marB="45689"/>
                </a:tc>
                <a:tc>
                  <a:txBody>
                    <a:bodyPr/>
                    <a:lstStyle/>
                    <a:p>
                      <a:r>
                        <a:rPr lang="en-US" sz="1200" dirty="0">
                          <a:solidFill>
                            <a:srgbClr val="002060"/>
                          </a:solidFill>
                        </a:rPr>
                        <a:t>total</a:t>
                      </a:r>
                    </a:p>
                  </a:txBody>
                  <a:tcPr marL="91420" marR="91420" marT="45689" marB="45689"/>
                </a:tc>
                <a:tc>
                  <a:txBody>
                    <a:bodyPr/>
                    <a:lstStyle/>
                    <a:p>
                      <a:r>
                        <a:rPr lang="en-US" sz="1200" dirty="0">
                          <a:solidFill>
                            <a:srgbClr val="002060"/>
                          </a:solidFill>
                        </a:rPr>
                        <a:t>Number &lt;= 5</a:t>
                      </a:r>
                    </a:p>
                  </a:txBody>
                  <a:tcPr marL="91420" marR="91420" marT="45689" marB="45689"/>
                </a:tc>
                <a:tc>
                  <a:txBody>
                    <a:bodyPr/>
                    <a:lstStyle/>
                    <a:p>
                      <a:r>
                        <a:rPr lang="en-US" sz="1200" dirty="0">
                          <a:solidFill>
                            <a:srgbClr val="002060"/>
                          </a:solidFill>
                        </a:rPr>
                        <a:t>Output</a:t>
                      </a:r>
                    </a:p>
                  </a:txBody>
                  <a:tcPr marL="91420" marR="91420" marT="45689" marB="45689"/>
                </a:tc>
                <a:extLst>
                  <a:ext uri="{0D108BD9-81ED-4DB2-BD59-A6C34878D82A}">
                    <a16:rowId xmlns:a16="http://schemas.microsoft.com/office/drawing/2014/main" val="10000"/>
                  </a:ext>
                </a:extLst>
              </a:tr>
              <a:tr h="367853">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2</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4"/>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0005"/>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522006433"/>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3705361"/>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4</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047949295"/>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10</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1904867183"/>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5</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3968200622"/>
                  </a:ext>
                </a:extLst>
              </a:tr>
              <a:tr h="367853">
                <a:tc>
                  <a:txBody>
                    <a:bodyPr/>
                    <a:lstStyle/>
                    <a:p>
                      <a:pPr algn="ctr"/>
                      <a:r>
                        <a:rPr lang="en-US" sz="1600" dirty="0"/>
                        <a:t>3</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r>
                        <a:rPr lang="en-US" sz="1600" dirty="0"/>
                        <a:t>15</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713960070"/>
                  </a:ext>
                </a:extLst>
              </a:tr>
              <a:tr h="367853">
                <a:tc>
                  <a:txBody>
                    <a:bodyPr/>
                    <a:lstStyle/>
                    <a:p>
                      <a:pPr algn="ctr"/>
                      <a:r>
                        <a:rPr lang="en-US" sz="1600" dirty="0"/>
                        <a:t>2</a:t>
                      </a:r>
                    </a:p>
                  </a:txBody>
                  <a:tcPr marL="91420" marR="91420" marT="45689" marB="45689">
                    <a:solidFill>
                      <a:schemeClr val="bg1">
                        <a:lumMod val="65000"/>
                      </a:schemeClr>
                    </a:solidFill>
                  </a:tcPr>
                </a:tc>
                <a:tc>
                  <a:txBody>
                    <a:bodyPr/>
                    <a:lstStyle/>
                    <a:p>
                      <a:pPr algn="ctr"/>
                      <a:r>
                        <a:rPr lang="en-US" sz="1600" dirty="0"/>
                        <a:t>6</a:t>
                      </a:r>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tc>
                  <a:txBody>
                    <a:bodyPr/>
                    <a:lstStyle/>
                    <a:p>
                      <a:pPr algn="ctr"/>
                      <a:endParaRPr lang="en-US" sz="1600" dirty="0"/>
                    </a:p>
                  </a:txBody>
                  <a:tcPr marL="91420" marR="91420" marT="45689" marB="45689">
                    <a:solidFill>
                      <a:schemeClr val="bg1">
                        <a:lumMod val="65000"/>
                      </a:schemeClr>
                    </a:solidFill>
                  </a:tcPr>
                </a:tc>
                <a:extLst>
                  <a:ext uri="{0D108BD9-81ED-4DB2-BD59-A6C34878D82A}">
                    <a16:rowId xmlns:a16="http://schemas.microsoft.com/office/drawing/2014/main" val="4184875686"/>
                  </a:ext>
                </a:extLst>
              </a:tr>
              <a:tr h="367853">
                <a:tc>
                  <a:txBody>
                    <a:bodyPr/>
                    <a:lstStyle/>
                    <a:p>
                      <a:pPr algn="ctr"/>
                      <a:r>
                        <a:rPr lang="en-US" sz="1600" dirty="0"/>
                        <a:t>4</a:t>
                      </a:r>
                    </a:p>
                  </a:txBody>
                  <a:tcPr marL="91420" marR="91420" marT="45689" marB="45689"/>
                </a:tc>
                <a:tc gridSpan="2">
                  <a:txBody>
                    <a:bodyPr/>
                    <a:lstStyle/>
                    <a:p>
                      <a:pPr algn="ctr"/>
                      <a:endParaRPr lang="en-US" sz="1600" dirty="0"/>
                    </a:p>
                  </a:txBody>
                  <a:tcPr marL="91420" marR="91420" marT="45689" marB="45689"/>
                </a:tc>
                <a:tc hMerge="1">
                  <a:txBody>
                    <a:bodyPr/>
                    <a:lstStyle/>
                    <a:p>
                      <a:pPr algn="ctr"/>
                      <a:endParaRPr lang="en-US" sz="1600" dirty="0"/>
                    </a:p>
                  </a:txBody>
                  <a:tcPr marL="91420" marR="91420" marT="45689" marB="45689"/>
                </a:tc>
                <a:tc>
                  <a:txBody>
                    <a:bodyPr/>
                    <a:lstStyle/>
                    <a:p>
                      <a:pPr algn="ctr"/>
                      <a:endParaRPr lang="en-US" sz="1600" dirty="0"/>
                    </a:p>
                  </a:txBody>
                  <a:tcPr marL="91420" marR="91420" marT="45689" marB="45689"/>
                </a:tc>
                <a:tc>
                  <a:txBody>
                    <a:bodyPr/>
                    <a:lstStyle/>
                    <a:p>
                      <a:pPr algn="ctr"/>
                      <a:r>
                        <a:rPr lang="en-US" sz="1600" dirty="0"/>
                        <a:t>15</a:t>
                      </a:r>
                    </a:p>
                  </a:txBody>
                  <a:tcPr marL="91420" marR="91420" marT="45689" marB="45689"/>
                </a:tc>
                <a:extLst>
                  <a:ext uri="{0D108BD9-81ED-4DB2-BD59-A6C34878D82A}">
                    <a16:rowId xmlns:a16="http://schemas.microsoft.com/office/drawing/2014/main" val="1633294960"/>
                  </a:ext>
                </a:extLst>
              </a:tr>
            </a:tbl>
          </a:graphicData>
        </a:graphic>
      </p:graphicFrame>
    </p:spTree>
    <p:extLst>
      <p:ext uri="{BB962C8B-B14F-4D97-AF65-F5344CB8AC3E}">
        <p14:creationId xmlns:p14="http://schemas.microsoft.com/office/powerpoint/2010/main" val="4259131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
          <p:cNvSpPr>
            <a:spLocks noChangeArrowheads="1"/>
          </p:cNvSpPr>
          <p:nvPr/>
        </p:nvSpPr>
        <p:spPr bwMode="auto">
          <a:xfrm>
            <a:off x="1066800" y="1828800"/>
            <a:ext cx="2209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1203"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1204"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8F9D597E-CFE7-456A-B965-CF449547F243}" type="slidenum">
              <a:rPr lang="en-US" altLang="en-US" sz="1400"/>
              <a:pPr algn="ctr" eaLnBrk="1" hangingPunct="1">
                <a:spcBef>
                  <a:spcPct val="0"/>
                </a:spcBef>
                <a:buFontTx/>
                <a:buNone/>
              </a:pPr>
              <a:t>96</a:t>
            </a:fld>
            <a:endParaRPr lang="en-US" altLang="en-US" sz="1400"/>
          </a:p>
        </p:txBody>
      </p:sp>
      <p:sp>
        <p:nvSpPr>
          <p:cNvPr id="51205"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1206"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1207"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1208" name="AutoShape 11"/>
          <p:cNvSpPr>
            <a:spLocks noChangeArrowheads="1"/>
          </p:cNvSpPr>
          <p:nvPr/>
        </p:nvSpPr>
        <p:spPr bwMode="auto">
          <a:xfrm>
            <a:off x="6019800" y="1219200"/>
            <a:ext cx="2133600" cy="384175"/>
          </a:xfrm>
          <a:prstGeom prst="wedgeRoundRectCallout">
            <a:avLst>
              <a:gd name="adj1" fmla="val -188509"/>
              <a:gd name="adj2" fmla="val 108653"/>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Initialize count</a:t>
            </a:r>
          </a:p>
        </p:txBody>
      </p:sp>
      <p:sp>
        <p:nvSpPr>
          <p:cNvPr id="51209"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1210" name="Group 3"/>
          <p:cNvGrpSpPr>
            <a:grpSpLocks/>
          </p:cNvGrpSpPr>
          <p:nvPr/>
        </p:nvGrpSpPr>
        <p:grpSpPr bwMode="auto">
          <a:xfrm>
            <a:off x="7329488" y="1982788"/>
            <a:ext cx="938212" cy="922337"/>
            <a:chOff x="7024687" y="2166938"/>
            <a:chExt cx="938077" cy="923330"/>
          </a:xfrm>
        </p:grpSpPr>
        <p:sp>
          <p:nvSpPr>
            <p:cNvPr id="51211"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1212"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
          <p:cNvSpPr>
            <a:spLocks noChangeArrowheads="1"/>
          </p:cNvSpPr>
          <p:nvPr/>
        </p:nvSpPr>
        <p:spPr bwMode="auto">
          <a:xfrm>
            <a:off x="3276600" y="1828800"/>
            <a:ext cx="16764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2227"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2228"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BD8C8575-29D1-4AFE-992F-C53F04CEC643}" type="slidenum">
              <a:rPr lang="en-US" altLang="en-US" sz="1400"/>
              <a:pPr algn="ctr" eaLnBrk="1" hangingPunct="1">
                <a:spcBef>
                  <a:spcPct val="0"/>
                </a:spcBef>
                <a:buFontTx/>
                <a:buNone/>
              </a:pPr>
              <a:t>97</a:t>
            </a:fld>
            <a:endParaRPr lang="en-US" altLang="en-US" sz="1400"/>
          </a:p>
        </p:txBody>
      </p:sp>
      <p:sp>
        <p:nvSpPr>
          <p:cNvPr id="52229"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2230"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2231"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2232"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2233" name="Group 3"/>
          <p:cNvGrpSpPr>
            <a:grpSpLocks/>
          </p:cNvGrpSpPr>
          <p:nvPr/>
        </p:nvGrpSpPr>
        <p:grpSpPr bwMode="auto">
          <a:xfrm>
            <a:off x="7329488" y="1982788"/>
            <a:ext cx="938212" cy="922337"/>
            <a:chOff x="7024687" y="2166938"/>
            <a:chExt cx="938077" cy="923330"/>
          </a:xfrm>
        </p:grpSpPr>
        <p:sp>
          <p:nvSpPr>
            <p:cNvPr id="52235"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2236"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sp>
        <p:nvSpPr>
          <p:cNvPr id="52234" name="AutoShape 7"/>
          <p:cNvSpPr>
            <a:spLocks noChangeArrowheads="1"/>
          </p:cNvSpPr>
          <p:nvPr/>
        </p:nvSpPr>
        <p:spPr bwMode="auto">
          <a:xfrm>
            <a:off x="5867400" y="1219200"/>
            <a:ext cx="2438400" cy="384175"/>
          </a:xfrm>
          <a:prstGeom prst="wedgeRoundRectCallout">
            <a:avLst>
              <a:gd name="adj1" fmla="val -94690"/>
              <a:gd name="adj2" fmla="val 123079"/>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(count &lt; 2) is true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ChangeArrowheads="1"/>
          </p:cNvSpPr>
          <p:nvPr/>
        </p:nvSpPr>
        <p:spPr bwMode="auto">
          <a:xfrm>
            <a:off x="609600" y="2209800"/>
            <a:ext cx="6019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3251"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3252"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E4901614-C635-4DC5-AA41-8D1EA0DEF867}" type="slidenum">
              <a:rPr lang="en-US" altLang="en-US" sz="1400"/>
              <a:pPr algn="ctr" eaLnBrk="1" hangingPunct="1">
                <a:spcBef>
                  <a:spcPct val="0"/>
                </a:spcBef>
                <a:buFontTx/>
                <a:buNone/>
              </a:pPr>
              <a:t>98</a:t>
            </a:fld>
            <a:endParaRPr lang="en-US" altLang="en-US" sz="1400"/>
          </a:p>
        </p:txBody>
      </p:sp>
      <p:sp>
        <p:nvSpPr>
          <p:cNvPr id="53253"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3254"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3255"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3256"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3257" name="Group 3"/>
          <p:cNvGrpSpPr>
            <a:grpSpLocks/>
          </p:cNvGrpSpPr>
          <p:nvPr/>
        </p:nvGrpSpPr>
        <p:grpSpPr bwMode="auto">
          <a:xfrm>
            <a:off x="7329488" y="1982788"/>
            <a:ext cx="938212" cy="922337"/>
            <a:chOff x="7024687" y="2166938"/>
            <a:chExt cx="938077" cy="923330"/>
          </a:xfrm>
        </p:grpSpPr>
        <p:sp>
          <p:nvSpPr>
            <p:cNvPr id="53262"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3263"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0</a:t>
              </a:r>
              <a:endParaRPr lang="en-MY" altLang="en-US" sz="2400"/>
            </a:p>
          </p:txBody>
        </p:sp>
      </p:grpSp>
      <p:grpSp>
        <p:nvGrpSpPr>
          <p:cNvPr id="53258" name="Group 13"/>
          <p:cNvGrpSpPr>
            <a:grpSpLocks/>
          </p:cNvGrpSpPr>
          <p:nvPr/>
        </p:nvGrpSpPr>
        <p:grpSpPr bwMode="auto">
          <a:xfrm>
            <a:off x="3387725" y="4081463"/>
            <a:ext cx="4879975" cy="2000250"/>
            <a:chOff x="3386960" y="4080748"/>
            <a:chExt cx="4881207" cy="2000548"/>
          </a:xfrm>
        </p:grpSpPr>
        <p:sp>
          <p:nvSpPr>
            <p:cNvPr id="15" name="TextBox 14"/>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3261"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3259" name="AutoShape 6"/>
          <p:cNvSpPr>
            <a:spLocks noChangeArrowheads="1"/>
          </p:cNvSpPr>
          <p:nvPr/>
        </p:nvSpPr>
        <p:spPr bwMode="auto">
          <a:xfrm>
            <a:off x="6172200" y="1219200"/>
            <a:ext cx="2619375" cy="384175"/>
          </a:xfrm>
          <a:prstGeom prst="wedgeRoundRectCallout">
            <a:avLst>
              <a:gd name="adj1" fmla="val -47042"/>
              <a:gd name="adj2" fmla="val 224940"/>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Print Welcome to Java!</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8"/>
          <p:cNvSpPr>
            <a:spLocks noChangeArrowheads="1"/>
          </p:cNvSpPr>
          <p:nvPr/>
        </p:nvSpPr>
        <p:spPr bwMode="auto">
          <a:xfrm>
            <a:off x="4953000" y="1828800"/>
            <a:ext cx="1447800" cy="384175"/>
          </a:xfrm>
          <a:prstGeom prst="rect">
            <a:avLst/>
          </a:prstGeom>
          <a:solidFill>
            <a:srgbClr val="92D050">
              <a:alpha val="45097"/>
            </a:srgb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4275" name="Rectangle 4"/>
          <p:cNvSpPr>
            <a:spLocks noChangeArrowheads="1"/>
          </p:cNvSpPr>
          <p:nvPr/>
        </p:nvSpPr>
        <p:spPr bwMode="auto">
          <a:xfrm>
            <a:off x="228600" y="1828800"/>
            <a:ext cx="66294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spcBef>
                <a:spcPct val="50000"/>
              </a:spcBef>
              <a:buClr>
                <a:schemeClr val="tx2"/>
              </a:buClr>
              <a:buSzPct val="75000"/>
              <a:buFontTx/>
              <a:buNone/>
            </a:pPr>
            <a:r>
              <a:rPr lang="en-US" altLang="en-US" sz="2000">
                <a:latin typeface="Lucida Sans Typewriter" panose="020B0509030504030204" pitchFamily="49" charset="0"/>
                <a:cs typeface="Courier New" panose="02070309020205020404" pitchFamily="49" charset="0"/>
              </a:rPr>
              <a:t>for (int count = 0; count &lt; 2; count++)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System.out.println("Welcome to Java!");</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r>
              <a:rPr lang="en-US" altLang="en-US" sz="2000">
                <a:latin typeface="Lucida Sans Typewriter" panose="020B0509030504030204" pitchFamily="49" charset="0"/>
                <a:cs typeface="Courier New" panose="02070309020205020404" pitchFamily="49" charset="0"/>
              </a:rPr>
              <a:t>  </a:t>
            </a:r>
            <a:endParaRPr lang="en-US" altLang="en-US" sz="2000">
              <a:latin typeface="Lucida Sans Typewriter" panose="020B0509030504030204" pitchFamily="49" charset="0"/>
              <a:cs typeface="Times New Roman" panose="02020603050405020304" pitchFamily="18"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a:p>
            <a:pPr eaLnBrk="1" hangingPunct="1">
              <a:lnSpc>
                <a:spcPct val="90000"/>
              </a:lnSpc>
              <a:spcBef>
                <a:spcPct val="50000"/>
              </a:spcBef>
              <a:buClr>
                <a:schemeClr val="tx2"/>
              </a:buClr>
              <a:buSzPct val="75000"/>
              <a:buFont typeface="Monotype Sorts" pitchFamily="2" charset="2"/>
              <a:buNone/>
            </a:pPr>
            <a:endParaRPr lang="en-US" altLang="en-US" sz="2000">
              <a:latin typeface="Lucida Sans Typewriter" panose="020B0509030504030204" pitchFamily="49" charset="0"/>
              <a:cs typeface="Courier New" panose="02070309020205020404" pitchFamily="49" charset="0"/>
            </a:endParaRPr>
          </a:p>
        </p:txBody>
      </p:sp>
      <p:sp>
        <p:nvSpPr>
          <p:cNvPr id="54276" name="Slide Number Placeholder 4"/>
          <p:cNvSpPr>
            <a:spLocks noGrp="1"/>
          </p:cNvSpPr>
          <p:nvPr>
            <p:ph type="sldNum" sz="quarter" idx="12"/>
          </p:nvPr>
        </p:nvSpPr>
        <p:spPr>
          <a:xfrm>
            <a:off x="3124200"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fld id="{DD393049-5261-428B-8B92-309D9BF08F04}" type="slidenum">
              <a:rPr lang="en-US" altLang="en-US" sz="1400"/>
              <a:pPr algn="ctr" eaLnBrk="1" hangingPunct="1">
                <a:spcBef>
                  <a:spcPct val="0"/>
                </a:spcBef>
                <a:buFontTx/>
                <a:buNone/>
              </a:pPr>
              <a:t>99</a:t>
            </a:fld>
            <a:endParaRPr lang="en-US" altLang="en-US" sz="1400"/>
          </a:p>
        </p:txBody>
      </p:sp>
      <p:sp>
        <p:nvSpPr>
          <p:cNvPr id="54277" name="Rectangle 2"/>
          <p:cNvSpPr>
            <a:spLocks noGrp="1" noChangeArrowheads="1"/>
          </p:cNvSpPr>
          <p:nvPr>
            <p:ph type="title"/>
          </p:nvPr>
        </p:nvSpPr>
        <p:spPr>
          <a:xfrm>
            <a:off x="685800" y="228600"/>
            <a:ext cx="7772400" cy="762000"/>
          </a:xfrm>
        </p:spPr>
        <p:txBody>
          <a:bodyPr/>
          <a:lstStyle/>
          <a:p>
            <a:r>
              <a:rPr lang="en-US" altLang="en-US"/>
              <a:t>Trace </a:t>
            </a:r>
            <a:r>
              <a:rPr lang="en-US" altLang="en-US" b="1">
                <a:latin typeface="Courier New" panose="02070309020205020404" pitchFamily="49" charset="0"/>
                <a:cs typeface="Courier New" panose="02070309020205020404" pitchFamily="49" charset="0"/>
              </a:rPr>
              <a:t>for</a:t>
            </a:r>
            <a:r>
              <a:rPr lang="en-US" altLang="en-US"/>
              <a:t> Loop</a:t>
            </a:r>
          </a:p>
        </p:txBody>
      </p:sp>
      <p:sp>
        <p:nvSpPr>
          <p:cNvPr id="54278" name="Rectangle 4"/>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4279" name="Rectangle 8"/>
          <p:cNvSpPr>
            <a:spLocks noChangeArrowheads="1"/>
          </p:cNvSpPr>
          <p:nvPr/>
        </p:nvSpPr>
        <p:spPr bwMode="auto">
          <a:xfrm>
            <a:off x="1824038" y="2166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ms-MY" altLang="en-US" sz="1800"/>
          </a:p>
        </p:txBody>
      </p:sp>
      <p:sp>
        <p:nvSpPr>
          <p:cNvPr id="54280" name="Rectangle 12"/>
          <p:cNvSpPr>
            <a:spLocks noChangeArrowheads="1"/>
          </p:cNvSpPr>
          <p:nvPr/>
        </p:nvSpPr>
        <p:spPr bwMode="auto">
          <a:xfrm>
            <a:off x="0" y="0"/>
            <a:ext cx="1524000" cy="381000"/>
          </a:xfrm>
          <a:prstGeom prst="rect">
            <a:avLst/>
          </a:prstGeom>
          <a:solidFill>
            <a:schemeClr val="tx1"/>
          </a:solidFill>
          <a:ln w="12700">
            <a:solidFill>
              <a:srgbClr val="FF0000"/>
            </a:solidFill>
            <a:miter lim="800000"/>
            <a:headEnd type="none" w="sm" len="sm"/>
            <a:tailEnd type="none" w="sm" len="sm"/>
          </a:ln>
        </p:spPr>
        <p:txBody>
          <a:bodyPr wrap="none" anchor="ct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solidFill>
                  <a:schemeClr val="bg2"/>
                </a:solidFill>
                <a:latin typeface="Forte" panose="03060902040502070203" pitchFamily="66" charset="0"/>
              </a:rPr>
              <a:t>animation</a:t>
            </a:r>
          </a:p>
        </p:txBody>
      </p:sp>
      <p:grpSp>
        <p:nvGrpSpPr>
          <p:cNvPr id="54281" name="Group 3"/>
          <p:cNvGrpSpPr>
            <a:grpSpLocks/>
          </p:cNvGrpSpPr>
          <p:nvPr/>
        </p:nvGrpSpPr>
        <p:grpSpPr bwMode="auto">
          <a:xfrm>
            <a:off x="7329488" y="1982788"/>
            <a:ext cx="938212" cy="922337"/>
            <a:chOff x="7024687" y="2166938"/>
            <a:chExt cx="938077" cy="923330"/>
          </a:xfrm>
        </p:grpSpPr>
        <p:sp>
          <p:nvSpPr>
            <p:cNvPr id="54286" name="TextBox 1"/>
            <p:cNvSpPr txBox="1">
              <a:spLocks noChangeArrowheads="1"/>
            </p:cNvSpPr>
            <p:nvPr/>
          </p:nvSpPr>
          <p:spPr bwMode="auto">
            <a:xfrm>
              <a:off x="7024687" y="2166938"/>
              <a:ext cx="93807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a:t>count</a:t>
              </a:r>
              <a:endParaRPr lang="en-MY" altLang="en-US" sz="2400"/>
            </a:p>
          </p:txBody>
        </p:sp>
        <p:sp>
          <p:nvSpPr>
            <p:cNvPr id="54287" name="TextBox 2"/>
            <p:cNvSpPr txBox="1">
              <a:spLocks noChangeArrowheads="1"/>
            </p:cNvSpPr>
            <p:nvPr/>
          </p:nvSpPr>
          <p:spPr bwMode="auto">
            <a:xfrm>
              <a:off x="7093742" y="2628603"/>
              <a:ext cx="754253" cy="461665"/>
            </a:xfrm>
            <a:prstGeom prst="rect">
              <a:avLst/>
            </a:prstGeom>
            <a:solidFill>
              <a:srgbClr val="FFFF00"/>
            </a:solidFill>
            <a:ln w="9525">
              <a:solidFill>
                <a:schemeClr val="tx1"/>
              </a:solidFill>
              <a:miter lim="800000"/>
              <a:headEnd/>
              <a:tailEnd/>
            </a:ln>
          </p:spPr>
          <p:txBody>
            <a:bodyPr>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400"/>
                <a:t>1</a:t>
              </a:r>
              <a:endParaRPr lang="en-MY" altLang="en-US" sz="2400"/>
            </a:p>
          </p:txBody>
        </p:sp>
      </p:grpSp>
      <p:grpSp>
        <p:nvGrpSpPr>
          <p:cNvPr id="54282" name="Group 13"/>
          <p:cNvGrpSpPr>
            <a:grpSpLocks/>
          </p:cNvGrpSpPr>
          <p:nvPr/>
        </p:nvGrpSpPr>
        <p:grpSpPr bwMode="auto">
          <a:xfrm>
            <a:off x="3387725" y="4081463"/>
            <a:ext cx="4879975" cy="2000250"/>
            <a:chOff x="3386960" y="4080748"/>
            <a:chExt cx="4881207" cy="2000548"/>
          </a:xfrm>
        </p:grpSpPr>
        <p:sp>
          <p:nvSpPr>
            <p:cNvPr id="15" name="TextBox 14"/>
            <p:cNvSpPr txBox="1"/>
            <p:nvPr/>
          </p:nvSpPr>
          <p:spPr>
            <a:xfrm>
              <a:off x="3386960" y="4450690"/>
              <a:ext cx="4881207" cy="16306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a:spAutoFit/>
            </a:bodyPr>
            <a:lstStyle/>
            <a:p>
              <a:pPr>
                <a:defRPr/>
              </a:pPr>
              <a:r>
                <a:rPr lang="en-US" sz="2000" dirty="0">
                  <a:latin typeface="Lucida Sans Typewriter" pitchFamily="49" charset="0"/>
                </a:rPr>
                <a:t>Welcome to Java!</a:t>
              </a: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US" sz="2000" dirty="0">
                <a:latin typeface="Lucida Sans Typewriter" pitchFamily="49" charset="0"/>
              </a:endParaRPr>
            </a:p>
            <a:p>
              <a:pPr>
                <a:defRPr/>
              </a:pPr>
              <a:endParaRPr lang="en-MY" sz="2000" dirty="0">
                <a:latin typeface="Lucida Sans Typewriter" pitchFamily="49" charset="0"/>
              </a:endParaRPr>
            </a:p>
          </p:txBody>
        </p:sp>
        <p:sp>
          <p:nvSpPr>
            <p:cNvPr id="54285" name="TextBox 2"/>
            <p:cNvSpPr txBox="1">
              <a:spLocks noChangeArrowheads="1"/>
            </p:cNvSpPr>
            <p:nvPr/>
          </p:nvSpPr>
          <p:spPr bwMode="auto">
            <a:xfrm>
              <a:off x="3386961" y="4080748"/>
              <a:ext cx="185178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Output/Console:</a:t>
              </a:r>
              <a:endParaRPr lang="en-MY" altLang="en-US" sz="1800"/>
            </a:p>
          </p:txBody>
        </p:sp>
      </p:grpSp>
      <p:sp>
        <p:nvSpPr>
          <p:cNvPr id="54283" name="AutoShape 6"/>
          <p:cNvSpPr>
            <a:spLocks noChangeArrowheads="1"/>
          </p:cNvSpPr>
          <p:nvPr/>
        </p:nvSpPr>
        <p:spPr bwMode="auto">
          <a:xfrm>
            <a:off x="6477000" y="990600"/>
            <a:ext cx="2319338" cy="635000"/>
          </a:xfrm>
          <a:prstGeom prst="wedgeRoundRectCallout">
            <a:avLst>
              <a:gd name="adj1" fmla="val -66620"/>
              <a:gd name="adj2" fmla="val 94324"/>
              <a:gd name="adj3" fmla="val 16667"/>
            </a:avLst>
          </a:prstGeom>
          <a:solidFill>
            <a:schemeClr val="accent1"/>
          </a:solidFill>
          <a:ln w="12700">
            <a:solidFill>
              <a:schemeClr val="tx1"/>
            </a:solidFill>
            <a:miter lim="800000"/>
            <a:headEnd type="none" w="sm" len="sm"/>
            <a:tailEnd type="none" w="sm" len="sm"/>
          </a:ln>
        </p:spPr>
        <p:txBody>
          <a:bodyPr/>
          <a:lstStyle>
            <a:lvl1pPr eaLnBrk="0" hangingPunct="0">
              <a:spcBef>
                <a:spcPct val="20000"/>
              </a:spcBef>
              <a:buChar char="•"/>
              <a:defRPr sz="3200">
                <a:solidFill>
                  <a:schemeClr val="tx1"/>
                </a:solidFill>
                <a:latin typeface="Arial" panose="020B0604020202020204" pitchFamily="34" charset="0"/>
              </a:defRPr>
            </a:lvl1pPr>
            <a:lvl2pPr marL="742950" indent="-285750" eaLnBrk="0" hangingPunct="0">
              <a:spcBef>
                <a:spcPct val="20000"/>
              </a:spcBef>
              <a:buChar char="–"/>
              <a:defRPr sz="2800">
                <a:solidFill>
                  <a:schemeClr val="tx1"/>
                </a:solidFill>
                <a:latin typeface="Arial" panose="020B0604020202020204" pitchFamily="34" charset="0"/>
              </a:defRPr>
            </a:lvl2pPr>
            <a:lvl3pPr marL="1143000" indent="-228600" eaLnBrk="0" hangingPunct="0">
              <a:spcBef>
                <a:spcPct val="20000"/>
              </a:spcBef>
              <a:buChar char="•"/>
              <a:defRPr sz="2400">
                <a:solidFill>
                  <a:schemeClr val="tx1"/>
                </a:solidFill>
                <a:latin typeface="Arial" panose="020B0604020202020204" pitchFamily="34" charset="0"/>
              </a:defRPr>
            </a:lvl3pPr>
            <a:lvl4pPr marL="1600200" indent="-228600" eaLnBrk="0" hangingPunct="0">
              <a:spcBef>
                <a:spcPct val="20000"/>
              </a:spcBef>
              <a:buChar char="–"/>
              <a:defRPr sz="2000">
                <a:solidFill>
                  <a:schemeClr val="tx1"/>
                </a:solidFill>
                <a:latin typeface="Arial" panose="020B0604020202020204" pitchFamily="34" charset="0"/>
              </a:defRPr>
            </a:lvl4pPr>
            <a:lvl5pPr marL="2057400" indent="-228600" eaLnBrk="0" hangingPunct="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a:t>Increase count by 1</a:t>
            </a:r>
          </a:p>
          <a:p>
            <a:pPr algn="ctr" eaLnBrk="1" hangingPunct="1">
              <a:spcBef>
                <a:spcPct val="0"/>
              </a:spcBef>
              <a:buFontTx/>
              <a:buNone/>
            </a:pPr>
            <a:r>
              <a:rPr lang="en-US" altLang="en-US" sz="1800"/>
              <a:t>count is 1 now</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prstShdw prst="shdw17" dist="17961" dir="2700000">
            <a:schemeClr val="bg2"/>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21458</TotalTime>
  <Words>8252</Words>
  <Application>Microsoft Macintosh PowerPoint</Application>
  <PresentationFormat>On-screen Show (4:3)</PresentationFormat>
  <Paragraphs>2150</Paragraphs>
  <Slides>133</Slides>
  <Notes>86</Notes>
  <HiddenSlides>0</HiddenSlides>
  <MMClips>0</MMClips>
  <ScaleCrop>false</ScaleCrop>
  <HeadingPairs>
    <vt:vector size="10"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133</vt:i4>
      </vt:variant>
      <vt:variant>
        <vt:lpstr>Custom Shows</vt:lpstr>
      </vt:variant>
      <vt:variant>
        <vt:i4>1</vt:i4>
      </vt:variant>
    </vt:vector>
  </HeadingPairs>
  <TitlesOfParts>
    <vt:vector size="148" baseType="lpstr">
      <vt:lpstr>Arial</vt:lpstr>
      <vt:lpstr>ArialMT</vt:lpstr>
      <vt:lpstr>Book Antiqua</vt:lpstr>
      <vt:lpstr>Calibri</vt:lpstr>
      <vt:lpstr>Courier</vt:lpstr>
      <vt:lpstr>Courier New</vt:lpstr>
      <vt:lpstr>Forte</vt:lpstr>
      <vt:lpstr>Lucida Sans Typewriter</vt:lpstr>
      <vt:lpstr>Monotype Sorts</vt:lpstr>
      <vt:lpstr>Times New Roman</vt:lpstr>
      <vt:lpstr>Wingdings</vt:lpstr>
      <vt:lpstr>Default Design</vt:lpstr>
      <vt:lpstr>Word.Picture.8</vt:lpstr>
      <vt:lpstr>Picture</vt:lpstr>
      <vt:lpstr>Chapter 5:  Problem Solving with Repetition</vt:lpstr>
      <vt:lpstr>PowerPoint Presentation</vt:lpstr>
      <vt:lpstr>Control Statements</vt:lpstr>
      <vt:lpstr> Motivation  </vt:lpstr>
      <vt:lpstr>Repetition (Loop) Logic Structure </vt:lpstr>
      <vt:lpstr>While loop</vt:lpstr>
      <vt:lpstr>While/WhileEnd</vt:lpstr>
      <vt:lpstr>Exercise</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vt:lpstr>
      <vt:lpstr>while Loop Flow Chart</vt:lpstr>
      <vt:lpstr>Trace while Loop</vt:lpstr>
      <vt:lpstr>Trace while Loop, cont.</vt:lpstr>
      <vt:lpstr>Trace while Loop, cont.</vt:lpstr>
      <vt:lpstr>Trace while Loop, cont.</vt:lpstr>
      <vt:lpstr>Trace while Loop, cont.</vt:lpstr>
      <vt:lpstr>Trace while Loop, cont.</vt:lpstr>
      <vt:lpstr>Trace while Loop, cont.</vt:lpstr>
      <vt:lpstr>Trace while Loop, cont.</vt:lpstr>
      <vt:lpstr>Trace while Loop</vt:lpstr>
      <vt:lpstr>Examples</vt:lpstr>
      <vt:lpstr>Examples: Indefinite loop</vt:lpstr>
      <vt:lpstr>Loop Control</vt:lpstr>
      <vt:lpstr>Example 3: Average Mark</vt:lpstr>
      <vt:lpstr>Example 3: Average Mark</vt:lpstr>
      <vt:lpstr>Example 3: Average Mark</vt:lpstr>
      <vt:lpstr>Example 3: Average Mark</vt:lpstr>
      <vt:lpstr>Exercise: Average Mark</vt:lpstr>
      <vt:lpstr>Exercises</vt:lpstr>
      <vt:lpstr>PowerPoint Presentation</vt:lpstr>
      <vt:lpstr>Examples using while Loops</vt:lpstr>
      <vt:lpstr>Do..while loop</vt:lpstr>
      <vt:lpstr>do..while Loop</vt:lpstr>
      <vt:lpstr>do..while Loop</vt:lpstr>
      <vt:lpstr>do..while Loop</vt:lpstr>
      <vt:lpstr>do..while Loop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3: Average Mark</vt:lpstr>
      <vt:lpstr>Example using do-while Loop</vt:lpstr>
      <vt:lpstr>PowerPoint Presentation</vt:lpstr>
      <vt:lpstr>Trace do-while Loop</vt:lpstr>
      <vt:lpstr>Trace do-while Loop</vt:lpstr>
      <vt:lpstr>Trace do-while Loop</vt:lpstr>
      <vt:lpstr>Trace do-while Loop</vt:lpstr>
      <vt:lpstr>Trace do-while Loop</vt:lpstr>
      <vt:lpstr>Trace do-while Loop</vt:lpstr>
      <vt:lpstr>Trace do-while Loop</vt:lpstr>
      <vt:lpstr>Trace do-while Loop</vt:lpstr>
      <vt:lpstr>Example</vt:lpstr>
      <vt:lpstr>Examples</vt:lpstr>
      <vt:lpstr>Exercises</vt:lpstr>
      <vt:lpstr>For loop</vt:lpstr>
      <vt:lpstr>Automatic Counter Loop</vt:lpstr>
      <vt:lpstr>Automatic-Counter Loop</vt:lpstr>
      <vt:lpstr>Automatic-Counter Loop</vt:lpstr>
      <vt:lpstr>for Loops</vt:lpstr>
      <vt:lpstr>for Loops</vt:lpstr>
      <vt:lpstr>for Loops</vt:lpstr>
      <vt:lpstr>for Loops</vt:lpstr>
      <vt:lpstr>for Loops</vt:lpstr>
      <vt:lpstr>for Loops</vt:lpstr>
      <vt:lpstr>for Loops</vt:lpstr>
      <vt:lpstr>for Loops</vt:lpstr>
      <vt:lpstr>for Loops</vt:lpstr>
      <vt:lpstr>for Loops</vt:lpstr>
      <vt:lpstr>for Loops</vt:lpstr>
      <vt:lpstr>for Loops</vt:lpstr>
      <vt:lpstr>for Loops</vt:lpstr>
      <vt:lpstr>for Loops</vt:lpstr>
      <vt:lpstr>for Loops</vt:lpstr>
      <vt:lpstr>Trace for Loop</vt:lpstr>
      <vt:lpstr>Trace for Loop</vt:lpstr>
      <vt:lpstr>Trace for Loop</vt:lpstr>
      <vt:lpstr>Trace for Loop</vt:lpstr>
      <vt:lpstr>Trace for Loop</vt:lpstr>
      <vt:lpstr>Trace for Loop</vt:lpstr>
      <vt:lpstr>Trace for Loop</vt:lpstr>
      <vt:lpstr>Trace for Loop</vt:lpstr>
      <vt:lpstr>Trace for Loop</vt:lpstr>
      <vt:lpstr>Examples</vt:lpstr>
      <vt:lpstr>Example 3: Average Mark</vt:lpstr>
      <vt:lpstr>Note</vt:lpstr>
      <vt:lpstr>Note</vt:lpstr>
      <vt:lpstr>Using for Loop</vt:lpstr>
      <vt:lpstr>PowerPoint Presentation</vt:lpstr>
      <vt:lpstr>Exercises</vt:lpstr>
      <vt:lpstr>Examples using for Loops</vt:lpstr>
      <vt:lpstr>Exercises</vt:lpstr>
      <vt:lpstr>Nested loop</vt:lpstr>
      <vt:lpstr>NESTED LOOP</vt:lpstr>
      <vt:lpstr>NESTED LOOP</vt:lpstr>
      <vt:lpstr>Example</vt:lpstr>
      <vt:lpstr>Displaying the Multiplication Table </vt:lpstr>
      <vt:lpstr>PowerPoint Presentation</vt:lpstr>
      <vt:lpstr>Example using nested-loop</vt:lpstr>
      <vt:lpstr>PowerPoint Presentation</vt:lpstr>
      <vt:lpstr>PowerPoint Presentation</vt:lpstr>
      <vt:lpstr>Break / Continue in Loops</vt:lpstr>
      <vt:lpstr>Break / Continue in Loops</vt:lpstr>
      <vt:lpstr>Which Loop to Use?</vt:lpstr>
      <vt:lpstr>Recommendations</vt:lpstr>
      <vt:lpstr>Caution</vt:lpstr>
      <vt:lpstr>Caution, cont.</vt:lpstr>
      <vt:lpstr>Exercise</vt:lpstr>
      <vt:lpstr>Exercise</vt:lpstr>
      <vt:lpstr>Exercise</vt:lpstr>
      <vt:lpstr>Exercise</vt:lpstr>
      <vt:lpstr>Problem Solving</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Control Methods</dc:title>
  <dc:creator>Dr Nur Izura Udzir</dc:creator>
  <cp:lastModifiedBy>RAZALI BIN YAAKOB</cp:lastModifiedBy>
  <cp:revision>605</cp:revision>
  <cp:lastPrinted>1998-02-04T21:16:15Z</cp:lastPrinted>
  <dcterms:created xsi:type="dcterms:W3CDTF">1995-06-10T17:31:50Z</dcterms:created>
  <dcterms:modified xsi:type="dcterms:W3CDTF">2024-11-27T15:58:33Z</dcterms:modified>
</cp:coreProperties>
</file>