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0"/>
  </p:notesMasterIdLst>
  <p:sldIdLst>
    <p:sldId id="261" r:id="rId2"/>
    <p:sldId id="262" r:id="rId3"/>
    <p:sldId id="264" r:id="rId4"/>
    <p:sldId id="393" r:id="rId5"/>
    <p:sldId id="263" r:id="rId6"/>
    <p:sldId id="266" r:id="rId7"/>
    <p:sldId id="265" r:id="rId8"/>
    <p:sldId id="268" r:id="rId9"/>
    <p:sldId id="269" r:id="rId10"/>
    <p:sldId id="270" r:id="rId11"/>
    <p:sldId id="271" r:id="rId12"/>
    <p:sldId id="299" r:id="rId13"/>
    <p:sldId id="273" r:id="rId14"/>
    <p:sldId id="304" r:id="rId15"/>
    <p:sldId id="274" r:id="rId16"/>
    <p:sldId id="306" r:id="rId17"/>
    <p:sldId id="384" r:id="rId18"/>
    <p:sldId id="307" r:id="rId19"/>
    <p:sldId id="308" r:id="rId20"/>
    <p:sldId id="377" r:id="rId21"/>
    <p:sldId id="378" r:id="rId22"/>
    <p:sldId id="380" r:id="rId23"/>
    <p:sldId id="382" r:id="rId24"/>
    <p:sldId id="381" r:id="rId25"/>
    <p:sldId id="391" r:id="rId26"/>
    <p:sldId id="392" r:id="rId27"/>
    <p:sldId id="385" r:id="rId28"/>
    <p:sldId id="386" r:id="rId29"/>
    <p:sldId id="387" r:id="rId30"/>
    <p:sldId id="388" r:id="rId31"/>
    <p:sldId id="389" r:id="rId32"/>
    <p:sldId id="300" r:id="rId33"/>
    <p:sldId id="379" r:id="rId34"/>
    <p:sldId id="390" r:id="rId35"/>
    <p:sldId id="394" r:id="rId36"/>
    <p:sldId id="395" r:id="rId37"/>
    <p:sldId id="398" r:id="rId38"/>
    <p:sldId id="26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4"/>
    <p:restoredTop sz="94694"/>
  </p:normalViewPr>
  <p:slideViewPr>
    <p:cSldViewPr snapToGrid="0" snapToObjects="1">
      <p:cViewPr varScale="1">
        <p:scale>
          <a:sx n="48" d="100"/>
          <a:sy n="48" d="100"/>
        </p:scale>
        <p:origin x="53" y="6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3D1498-852D-614E-9ADA-0CEF815C86DE}" type="datetimeFigureOut">
              <a:rPr lang="en-US" smtClean="0"/>
              <a:t>10/10/2024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E77CC-A1E9-BC43-B504-1A3896FE92F1}" type="slidenum">
              <a:rPr lang="en-US" smtClean="0"/>
              <a:t>‹#›</a:t>
            </a:fld>
            <a:endParaRPr lang="en-US"/>
          </a:p>
        </p:txBody>
      </p:sp>
    </p:spTree>
    <p:extLst>
      <p:ext uri="{BB962C8B-B14F-4D97-AF65-F5344CB8AC3E}">
        <p14:creationId xmlns:p14="http://schemas.microsoft.com/office/powerpoint/2010/main" val="2889937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D28AD9E-1A8C-C148-BF48-DBE05E2C6382}"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EA148-E9F7-614B-AAD1-FDF7BDDC7B82}" type="slidenum">
              <a:rPr lang="en-US" smtClean="0"/>
              <a:t>‹#›</a:t>
            </a:fld>
            <a:endParaRPr lang="en-US"/>
          </a:p>
        </p:txBody>
      </p:sp>
    </p:spTree>
    <p:extLst>
      <p:ext uri="{BB962C8B-B14F-4D97-AF65-F5344CB8AC3E}">
        <p14:creationId xmlns:p14="http://schemas.microsoft.com/office/powerpoint/2010/main" val="1757723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D28AD9E-1A8C-C148-BF48-DBE05E2C6382}"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EA148-E9F7-614B-AAD1-FDF7BDDC7B82}" type="slidenum">
              <a:rPr lang="en-US" smtClean="0"/>
              <a:t>‹#›</a:t>
            </a:fld>
            <a:endParaRPr lang="en-US"/>
          </a:p>
        </p:txBody>
      </p:sp>
    </p:spTree>
    <p:extLst>
      <p:ext uri="{BB962C8B-B14F-4D97-AF65-F5344CB8AC3E}">
        <p14:creationId xmlns:p14="http://schemas.microsoft.com/office/powerpoint/2010/main" val="2764546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D28AD9E-1A8C-C148-BF48-DBE05E2C6382}"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EA148-E9F7-614B-AAD1-FDF7BDDC7B82}" type="slidenum">
              <a:rPr lang="en-US" smtClean="0"/>
              <a:t>‹#›</a:t>
            </a:fld>
            <a:endParaRPr lang="en-US"/>
          </a:p>
        </p:txBody>
      </p:sp>
    </p:spTree>
    <p:extLst>
      <p:ext uri="{BB962C8B-B14F-4D97-AF65-F5344CB8AC3E}">
        <p14:creationId xmlns:p14="http://schemas.microsoft.com/office/powerpoint/2010/main" val="1027155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D28AD9E-1A8C-C148-BF48-DBE05E2C6382}"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EA148-E9F7-614B-AAD1-FDF7BDDC7B82}" type="slidenum">
              <a:rPr lang="en-US" smtClean="0"/>
              <a:t>‹#›</a:t>
            </a:fld>
            <a:endParaRPr lang="en-US"/>
          </a:p>
        </p:txBody>
      </p:sp>
    </p:spTree>
    <p:extLst>
      <p:ext uri="{BB962C8B-B14F-4D97-AF65-F5344CB8AC3E}">
        <p14:creationId xmlns:p14="http://schemas.microsoft.com/office/powerpoint/2010/main" val="2009063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D28AD9E-1A8C-C148-BF48-DBE05E2C6382}" type="datetimeFigureOut">
              <a:rPr lang="en-US" smtClean="0"/>
              <a:t>10/10/2024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AEA148-E9F7-614B-AAD1-FDF7BDDC7B82}" type="slidenum">
              <a:rPr lang="en-US" smtClean="0"/>
              <a:t>‹#›</a:t>
            </a:fld>
            <a:endParaRPr lang="en-US"/>
          </a:p>
        </p:txBody>
      </p:sp>
    </p:spTree>
    <p:extLst>
      <p:ext uri="{BB962C8B-B14F-4D97-AF65-F5344CB8AC3E}">
        <p14:creationId xmlns:p14="http://schemas.microsoft.com/office/powerpoint/2010/main" val="1025244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D28AD9E-1A8C-C148-BF48-DBE05E2C6382}"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EA148-E9F7-614B-AAD1-FDF7BDDC7B82}" type="slidenum">
              <a:rPr lang="en-US" smtClean="0"/>
              <a:t>‹#›</a:t>
            </a:fld>
            <a:endParaRPr lang="en-US"/>
          </a:p>
        </p:txBody>
      </p:sp>
    </p:spTree>
    <p:extLst>
      <p:ext uri="{BB962C8B-B14F-4D97-AF65-F5344CB8AC3E}">
        <p14:creationId xmlns:p14="http://schemas.microsoft.com/office/powerpoint/2010/main" val="2168481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D28AD9E-1A8C-C148-BF48-DBE05E2C6382}" type="datetimeFigureOut">
              <a:rPr lang="en-US" smtClean="0"/>
              <a:t>10/10/2024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AEA148-E9F7-614B-AAD1-FDF7BDDC7B82}" type="slidenum">
              <a:rPr lang="en-US" smtClean="0"/>
              <a:t>‹#›</a:t>
            </a:fld>
            <a:endParaRPr lang="en-US"/>
          </a:p>
        </p:txBody>
      </p:sp>
    </p:spTree>
    <p:extLst>
      <p:ext uri="{BB962C8B-B14F-4D97-AF65-F5344CB8AC3E}">
        <p14:creationId xmlns:p14="http://schemas.microsoft.com/office/powerpoint/2010/main" val="400034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D28AD9E-1A8C-C148-BF48-DBE05E2C6382}" type="datetimeFigureOut">
              <a:rPr lang="en-US" smtClean="0"/>
              <a:t>10/10/2024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AEA148-E9F7-614B-AAD1-FDF7BDDC7B82}" type="slidenum">
              <a:rPr lang="en-US" smtClean="0"/>
              <a:t>‹#›</a:t>
            </a:fld>
            <a:endParaRPr lang="en-US"/>
          </a:p>
        </p:txBody>
      </p:sp>
    </p:spTree>
    <p:extLst>
      <p:ext uri="{BB962C8B-B14F-4D97-AF65-F5344CB8AC3E}">
        <p14:creationId xmlns:p14="http://schemas.microsoft.com/office/powerpoint/2010/main" val="3100714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28AD9E-1A8C-C148-BF48-DBE05E2C6382}" type="datetimeFigureOut">
              <a:rPr lang="en-US" smtClean="0"/>
              <a:t>10/10/2024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AEA148-E9F7-614B-AAD1-FDF7BDDC7B82}" type="slidenum">
              <a:rPr lang="en-US" smtClean="0"/>
              <a:t>‹#›</a:t>
            </a:fld>
            <a:endParaRPr lang="en-US"/>
          </a:p>
        </p:txBody>
      </p:sp>
    </p:spTree>
    <p:extLst>
      <p:ext uri="{BB962C8B-B14F-4D97-AF65-F5344CB8AC3E}">
        <p14:creationId xmlns:p14="http://schemas.microsoft.com/office/powerpoint/2010/main" val="1240681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D28AD9E-1A8C-C148-BF48-DBE05E2C6382}"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EA148-E9F7-614B-AAD1-FDF7BDDC7B82}" type="slidenum">
              <a:rPr lang="en-US" smtClean="0"/>
              <a:t>‹#›</a:t>
            </a:fld>
            <a:endParaRPr lang="en-US"/>
          </a:p>
        </p:txBody>
      </p:sp>
    </p:spTree>
    <p:extLst>
      <p:ext uri="{BB962C8B-B14F-4D97-AF65-F5344CB8AC3E}">
        <p14:creationId xmlns:p14="http://schemas.microsoft.com/office/powerpoint/2010/main" val="2271491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D28AD9E-1A8C-C148-BF48-DBE05E2C6382}" type="datetimeFigureOut">
              <a:rPr lang="en-US" smtClean="0"/>
              <a:t>10/10/2024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AEA148-E9F7-614B-AAD1-FDF7BDDC7B82}" type="slidenum">
              <a:rPr lang="en-US" smtClean="0"/>
              <a:t>‹#›</a:t>
            </a:fld>
            <a:endParaRPr lang="en-US"/>
          </a:p>
        </p:txBody>
      </p:sp>
    </p:spTree>
    <p:extLst>
      <p:ext uri="{BB962C8B-B14F-4D97-AF65-F5344CB8AC3E}">
        <p14:creationId xmlns:p14="http://schemas.microsoft.com/office/powerpoint/2010/main" val="941522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28AD9E-1A8C-C148-BF48-DBE05E2C6382}" type="datetimeFigureOut">
              <a:rPr lang="en-US" smtClean="0"/>
              <a:t>10/10/2024</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AEA148-E9F7-614B-AAD1-FDF7BDDC7B82}" type="slidenum">
              <a:rPr lang="en-US" smtClean="0"/>
              <a:t>‹#›</a:t>
            </a:fld>
            <a:endParaRPr lang="en-US"/>
          </a:p>
        </p:txBody>
      </p:sp>
    </p:spTree>
    <p:extLst>
      <p:ext uri="{BB962C8B-B14F-4D97-AF65-F5344CB8AC3E}">
        <p14:creationId xmlns:p14="http://schemas.microsoft.com/office/powerpoint/2010/main" val="22537086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6.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18.sv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g"/><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60D6C88-9D61-4378-1E28-19CADD2D24D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83" b="2"/>
          <a:stretch/>
        </p:blipFill>
        <p:spPr bwMode="auto">
          <a:xfrm>
            <a:off x="0" y="1282"/>
            <a:ext cx="1219200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88A3E5D-2A24-4003-9859-BE3108974FF3}"/>
              </a:ext>
            </a:extLst>
          </p:cNvPr>
          <p:cNvSpPr txBox="1"/>
          <p:nvPr/>
        </p:nvSpPr>
        <p:spPr>
          <a:xfrm>
            <a:off x="2718816" y="4450080"/>
            <a:ext cx="6754368" cy="1138773"/>
          </a:xfrm>
          <a:prstGeom prst="rect">
            <a:avLst/>
          </a:prstGeom>
          <a:noFill/>
        </p:spPr>
        <p:txBody>
          <a:bodyPr wrap="square" rtlCol="0">
            <a:spAutoFit/>
          </a:bodyPr>
          <a:lstStyle/>
          <a:p>
            <a:pPr algn="ctr"/>
            <a:r>
              <a:rPr lang="en-US" sz="3600" b="1" dirty="0">
                <a:cs typeface="Mangal Pro" panose="020F0502020204030204" pitchFamily="34" charset="0"/>
              </a:rPr>
              <a:t>Database </a:t>
            </a:r>
            <a:r>
              <a:rPr lang="en-US" sz="3200" b="1" dirty="0">
                <a:cs typeface="Mangal Pro" panose="020F0502020204030204" pitchFamily="34" charset="0"/>
              </a:rPr>
              <a:t>CCS5001</a:t>
            </a:r>
          </a:p>
          <a:p>
            <a:pPr algn="ctr"/>
            <a:r>
              <a:rPr lang="en-US" sz="3200">
                <a:solidFill>
                  <a:schemeClr val="accent4"/>
                </a:solidFill>
                <a:cs typeface="Mangal Pro" panose="020F0502020204030204" pitchFamily="34" charset="0"/>
              </a:rPr>
              <a:t>Database </a:t>
            </a:r>
            <a:r>
              <a:rPr lang="en-US" sz="3200" dirty="0">
                <a:solidFill>
                  <a:schemeClr val="accent4"/>
                </a:solidFill>
                <a:cs typeface="Mangal Pro" panose="020F0502020204030204" pitchFamily="34" charset="0"/>
              </a:rPr>
              <a:t>System</a:t>
            </a:r>
          </a:p>
        </p:txBody>
      </p:sp>
    </p:spTree>
    <p:extLst>
      <p:ext uri="{BB962C8B-B14F-4D97-AF65-F5344CB8AC3E}">
        <p14:creationId xmlns:p14="http://schemas.microsoft.com/office/powerpoint/2010/main" val="4080086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Converting Data into </a:t>
            </a:r>
            <a:r>
              <a:rPr lang="en-US" b="1" dirty="0"/>
              <a:t>Information</a:t>
            </a:r>
          </a:p>
        </p:txBody>
      </p:sp>
      <p:grpSp>
        <p:nvGrpSpPr>
          <p:cNvPr id="18" name="Group 17">
            <a:extLst>
              <a:ext uri="{FF2B5EF4-FFF2-40B4-BE49-F238E27FC236}">
                <a16:creationId xmlns:a16="http://schemas.microsoft.com/office/drawing/2014/main" id="{97C9BEAB-A648-135A-71FF-7C7472B99852}"/>
              </a:ext>
            </a:extLst>
          </p:cNvPr>
          <p:cNvGrpSpPr/>
          <p:nvPr/>
        </p:nvGrpSpPr>
        <p:grpSpPr>
          <a:xfrm>
            <a:off x="4382597" y="1561237"/>
            <a:ext cx="7223760" cy="4130040"/>
            <a:chOff x="1935480" y="1690690"/>
            <a:chExt cx="8016240" cy="4542956"/>
          </a:xfrm>
        </p:grpSpPr>
        <p:grpSp>
          <p:nvGrpSpPr>
            <p:cNvPr id="5" name="Group 4">
              <a:extLst>
                <a:ext uri="{FF2B5EF4-FFF2-40B4-BE49-F238E27FC236}">
                  <a16:creationId xmlns:a16="http://schemas.microsoft.com/office/drawing/2014/main" id="{C425B931-B225-FA92-5FF8-B154FE91AA48}"/>
                </a:ext>
              </a:extLst>
            </p:cNvPr>
            <p:cNvGrpSpPr/>
            <p:nvPr/>
          </p:nvGrpSpPr>
          <p:grpSpPr>
            <a:xfrm>
              <a:off x="1935480" y="1690690"/>
              <a:ext cx="8016240" cy="4542956"/>
              <a:chOff x="-548507" y="477868"/>
              <a:chExt cx="11570449" cy="6357177"/>
            </a:xfrm>
          </p:grpSpPr>
          <p:sp>
            <p:nvSpPr>
              <p:cNvPr id="6" name="Freeform: Shape 3">
                <a:extLst>
                  <a:ext uri="{FF2B5EF4-FFF2-40B4-BE49-F238E27FC236}">
                    <a16:creationId xmlns:a16="http://schemas.microsoft.com/office/drawing/2014/main" id="{C62D8916-AEEB-9CA2-2F85-AFE0A07E3FDD}"/>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7" name="Freeform: Shape 4">
                <a:extLst>
                  <a:ext uri="{FF2B5EF4-FFF2-40B4-BE49-F238E27FC236}">
                    <a16:creationId xmlns:a16="http://schemas.microsoft.com/office/drawing/2014/main" id="{C351ECC6-9BAB-B72E-642D-4F90A8ADD044}"/>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8" name="Freeform: Shape 5">
                <a:extLst>
                  <a:ext uri="{FF2B5EF4-FFF2-40B4-BE49-F238E27FC236}">
                    <a16:creationId xmlns:a16="http://schemas.microsoft.com/office/drawing/2014/main" id="{C7953A1C-23FC-276A-8D6B-B50F5037A43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9" name="Freeform: Shape 6">
                <a:extLst>
                  <a:ext uri="{FF2B5EF4-FFF2-40B4-BE49-F238E27FC236}">
                    <a16:creationId xmlns:a16="http://schemas.microsoft.com/office/drawing/2014/main" id="{77D41E4A-DF91-3428-6816-F374BD49AE77}"/>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0" name="Freeform: Shape 7">
                <a:extLst>
                  <a:ext uri="{FF2B5EF4-FFF2-40B4-BE49-F238E27FC236}">
                    <a16:creationId xmlns:a16="http://schemas.microsoft.com/office/drawing/2014/main" id="{D2F48B93-0B20-1D53-332D-B44B0AABBA74}"/>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1" name="Group 10">
                <a:extLst>
                  <a:ext uri="{FF2B5EF4-FFF2-40B4-BE49-F238E27FC236}">
                    <a16:creationId xmlns:a16="http://schemas.microsoft.com/office/drawing/2014/main" id="{5C345319-4A09-DC19-3608-8A2112B076AE}"/>
                  </a:ext>
                </a:extLst>
              </p:cNvPr>
              <p:cNvGrpSpPr/>
              <p:nvPr/>
            </p:nvGrpSpPr>
            <p:grpSpPr>
              <a:xfrm>
                <a:off x="1606" y="6382978"/>
                <a:ext cx="413937" cy="115242"/>
                <a:chOff x="5955" y="6353672"/>
                <a:chExt cx="413937" cy="115242"/>
              </a:xfrm>
            </p:grpSpPr>
            <p:sp>
              <p:nvSpPr>
                <p:cNvPr id="16" name="Rectangle: Rounded Corners 13">
                  <a:extLst>
                    <a:ext uri="{FF2B5EF4-FFF2-40B4-BE49-F238E27FC236}">
                      <a16:creationId xmlns:a16="http://schemas.microsoft.com/office/drawing/2014/main" id="{6D6D66E6-A6E6-75C9-C954-87F700B7397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4">
                  <a:extLst>
                    <a:ext uri="{FF2B5EF4-FFF2-40B4-BE49-F238E27FC236}">
                      <a16:creationId xmlns:a16="http://schemas.microsoft.com/office/drawing/2014/main" id="{CC3BB9E7-CBD0-C71D-E201-B255F995127A}"/>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0630C383-9D18-EDF8-BCA8-536497A9D25C}"/>
                  </a:ext>
                </a:extLst>
              </p:cNvPr>
              <p:cNvGrpSpPr/>
              <p:nvPr/>
            </p:nvGrpSpPr>
            <p:grpSpPr>
              <a:xfrm>
                <a:off x="9855291" y="6381600"/>
                <a:ext cx="885989" cy="115242"/>
                <a:chOff x="5955" y="6353672"/>
                <a:chExt cx="413937" cy="115242"/>
              </a:xfrm>
            </p:grpSpPr>
            <p:sp>
              <p:nvSpPr>
                <p:cNvPr id="14" name="Rectangle: Rounded Corners 11">
                  <a:extLst>
                    <a:ext uri="{FF2B5EF4-FFF2-40B4-BE49-F238E27FC236}">
                      <a16:creationId xmlns:a16="http://schemas.microsoft.com/office/drawing/2014/main" id="{E1EC5CFF-B62B-207B-D8D2-ECBB79683D1C}"/>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2">
                  <a:extLst>
                    <a:ext uri="{FF2B5EF4-FFF2-40B4-BE49-F238E27FC236}">
                      <a16:creationId xmlns:a16="http://schemas.microsoft.com/office/drawing/2014/main" id="{6F36E02E-EF39-FE4C-F245-5E0423359EDF}"/>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 name="Freeform: Shape 10">
                <a:extLst>
                  <a:ext uri="{FF2B5EF4-FFF2-40B4-BE49-F238E27FC236}">
                    <a16:creationId xmlns:a16="http://schemas.microsoft.com/office/drawing/2014/main" id="{B28FD6AE-4062-6602-620B-C14E9CC93C30}"/>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pic>
          <p:nvPicPr>
            <p:cNvPr id="4" name="Picture 7" descr="FIG1-1A">
              <a:extLst>
                <a:ext uri="{FF2B5EF4-FFF2-40B4-BE49-F238E27FC236}">
                  <a16:creationId xmlns:a16="http://schemas.microsoft.com/office/drawing/2014/main" id="{CC4DD86D-8383-9E47-05F2-B0608E21BDA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58" t="4436" r="1978" b="3435"/>
            <a:stretch/>
          </p:blipFill>
          <p:spPr bwMode="auto">
            <a:xfrm>
              <a:off x="3099280" y="1993900"/>
              <a:ext cx="5693976" cy="35573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grpSp>
      <p:grpSp>
        <p:nvGrpSpPr>
          <p:cNvPr id="19" name="Graphic 27">
            <a:extLst>
              <a:ext uri="{FF2B5EF4-FFF2-40B4-BE49-F238E27FC236}">
                <a16:creationId xmlns:a16="http://schemas.microsoft.com/office/drawing/2014/main" id="{53F6E4FB-5B00-05CA-87D4-9812E23A1CFB}"/>
              </a:ext>
            </a:extLst>
          </p:cNvPr>
          <p:cNvGrpSpPr/>
          <p:nvPr/>
        </p:nvGrpSpPr>
        <p:grpSpPr>
          <a:xfrm flipH="1">
            <a:off x="1444571" y="2359842"/>
            <a:ext cx="2469659" cy="2711103"/>
            <a:chOff x="3033791" y="66648"/>
            <a:chExt cx="6126139" cy="6725057"/>
          </a:xfrm>
          <a:solidFill>
            <a:schemeClr val="accent2"/>
          </a:solidFill>
        </p:grpSpPr>
        <p:sp>
          <p:nvSpPr>
            <p:cNvPr id="20" name="Freeform: Shape 60">
              <a:extLst>
                <a:ext uri="{FF2B5EF4-FFF2-40B4-BE49-F238E27FC236}">
                  <a16:creationId xmlns:a16="http://schemas.microsoft.com/office/drawing/2014/main" id="{866244A2-9255-B389-FC74-B90F9482D731}"/>
                </a:ext>
              </a:extLst>
            </p:cNvPr>
            <p:cNvSpPr/>
            <p:nvPr/>
          </p:nvSpPr>
          <p:spPr>
            <a:xfrm>
              <a:off x="3033791" y="66648"/>
              <a:ext cx="6126139" cy="6725057"/>
            </a:xfrm>
            <a:custGeom>
              <a:avLst/>
              <a:gdLst>
                <a:gd name="connsiteX0" fmla="*/ 2177431 w 6126139"/>
                <a:gd name="connsiteY0" fmla="*/ 6725058 h 6725057"/>
                <a:gd name="connsiteX1" fmla="*/ 2176098 w 6126139"/>
                <a:gd name="connsiteY1" fmla="*/ 6722867 h 6725057"/>
                <a:gd name="connsiteX2" fmla="*/ 2142665 w 6126139"/>
                <a:gd name="connsiteY2" fmla="*/ 6671527 h 6725057"/>
                <a:gd name="connsiteX3" fmla="*/ 1859677 w 6126139"/>
                <a:gd name="connsiteY3" fmla="*/ 5963820 h 6725057"/>
                <a:gd name="connsiteX4" fmla="*/ 1209310 w 6126139"/>
                <a:gd name="connsiteY4" fmla="*/ 5928196 h 6725057"/>
                <a:gd name="connsiteX5" fmla="*/ 495602 w 6126139"/>
                <a:gd name="connsiteY5" fmla="*/ 5616729 h 6725057"/>
                <a:gd name="connsiteX6" fmla="*/ 552752 w 6126139"/>
                <a:gd name="connsiteY6" fmla="*/ 5027703 h 6725057"/>
                <a:gd name="connsiteX7" fmla="*/ 569325 w 6126139"/>
                <a:gd name="connsiteY7" fmla="*/ 4913689 h 6725057"/>
                <a:gd name="connsiteX8" fmla="*/ 465979 w 6126139"/>
                <a:gd name="connsiteY8" fmla="*/ 4759193 h 6725057"/>
                <a:gd name="connsiteX9" fmla="*/ 399495 w 6126139"/>
                <a:gd name="connsiteY9" fmla="*/ 4591458 h 6725057"/>
                <a:gd name="connsiteX10" fmla="*/ 511032 w 6126139"/>
                <a:gd name="connsiteY10" fmla="*/ 4438582 h 6725057"/>
                <a:gd name="connsiteX11" fmla="*/ 363490 w 6126139"/>
                <a:gd name="connsiteY11" fmla="*/ 4273513 h 6725057"/>
                <a:gd name="connsiteX12" fmla="*/ 454549 w 6126139"/>
                <a:gd name="connsiteY12" fmla="*/ 4036341 h 6725057"/>
                <a:gd name="connsiteX13" fmla="*/ 477695 w 6126139"/>
                <a:gd name="connsiteY13" fmla="*/ 3793644 h 6725057"/>
                <a:gd name="connsiteX14" fmla="*/ 386541 w 6126139"/>
                <a:gd name="connsiteY14" fmla="*/ 3771451 h 6725057"/>
                <a:gd name="connsiteX15" fmla="*/ 96314 w 6126139"/>
                <a:gd name="connsiteY15" fmla="*/ 3645911 h 6725057"/>
                <a:gd name="connsiteX16" fmla="*/ 8112 w 6126139"/>
                <a:gd name="connsiteY16" fmla="*/ 3529611 h 6725057"/>
                <a:gd name="connsiteX17" fmla="*/ 57642 w 6126139"/>
                <a:gd name="connsiteY17" fmla="*/ 3296534 h 6725057"/>
                <a:gd name="connsiteX18" fmla="*/ 512842 w 6126139"/>
                <a:gd name="connsiteY18" fmla="*/ 2672551 h 6725057"/>
                <a:gd name="connsiteX19" fmla="*/ 829739 w 6126139"/>
                <a:gd name="connsiteY19" fmla="*/ 2257547 h 6725057"/>
                <a:gd name="connsiteX20" fmla="*/ 834120 w 6126139"/>
                <a:gd name="connsiteY20" fmla="*/ 2216971 h 6725057"/>
                <a:gd name="connsiteX21" fmla="*/ 1065387 w 6126139"/>
                <a:gd name="connsiteY21" fmla="*/ 1136550 h 6725057"/>
                <a:gd name="connsiteX22" fmla="*/ 1956165 w 6126139"/>
                <a:gd name="connsiteY22" fmla="*/ 298350 h 6725057"/>
                <a:gd name="connsiteX23" fmla="*/ 3503978 w 6126139"/>
                <a:gd name="connsiteY23" fmla="*/ 7551 h 6725057"/>
                <a:gd name="connsiteX24" fmla="*/ 5464032 w 6126139"/>
                <a:gd name="connsiteY24" fmla="*/ 777743 h 6725057"/>
                <a:gd name="connsiteX25" fmla="*/ 5967238 w 6126139"/>
                <a:gd name="connsiteY25" fmla="*/ 3418740 h 6725057"/>
                <a:gd name="connsiteX26" fmla="*/ 5624720 w 6126139"/>
                <a:gd name="connsiteY26" fmla="*/ 4085204 h 6725057"/>
                <a:gd name="connsiteX27" fmla="*/ 5268580 w 6126139"/>
                <a:gd name="connsiteY27" fmla="*/ 4724237 h 6725057"/>
                <a:gd name="connsiteX28" fmla="*/ 5352780 w 6126139"/>
                <a:gd name="connsiteY28" fmla="*/ 6013731 h 6725057"/>
                <a:gd name="connsiteX29" fmla="*/ 5400882 w 6126139"/>
                <a:gd name="connsiteY29" fmla="*/ 6292813 h 6725057"/>
                <a:gd name="connsiteX30" fmla="*/ 5303060 w 6126139"/>
                <a:gd name="connsiteY30" fmla="*/ 6518175 h 6725057"/>
                <a:gd name="connsiteX31" fmla="*/ 5056458 w 6126139"/>
                <a:gd name="connsiteY31" fmla="*/ 6629141 h 6725057"/>
                <a:gd name="connsiteX32" fmla="*/ 4201780 w 6126139"/>
                <a:gd name="connsiteY32" fmla="*/ 6537606 h 6725057"/>
                <a:gd name="connsiteX33" fmla="*/ 3504168 w 6126139"/>
                <a:gd name="connsiteY33" fmla="*/ 6062023 h 6725057"/>
                <a:gd name="connsiteX34" fmla="*/ 3196035 w 6126139"/>
                <a:gd name="connsiteY34" fmla="*/ 5247444 h 6725057"/>
                <a:gd name="connsiteX35" fmla="*/ 3196225 w 6126139"/>
                <a:gd name="connsiteY35" fmla="*/ 4708520 h 6725057"/>
                <a:gd name="connsiteX36" fmla="*/ 3280902 w 6126139"/>
                <a:gd name="connsiteY36" fmla="*/ 4708425 h 6725057"/>
                <a:gd name="connsiteX37" fmla="*/ 3265377 w 6126139"/>
                <a:gd name="connsiteY37" fmla="*/ 5088187 h 6725057"/>
                <a:gd name="connsiteX38" fmla="*/ 3635709 w 6126139"/>
                <a:gd name="connsiteY38" fmla="*/ 6097170 h 6725057"/>
                <a:gd name="connsiteX39" fmla="*/ 4317127 w 6126139"/>
                <a:gd name="connsiteY39" fmla="*/ 6482932 h 6725057"/>
                <a:gd name="connsiteX40" fmla="*/ 5247244 w 6126139"/>
                <a:gd name="connsiteY40" fmla="*/ 6454548 h 6725057"/>
                <a:gd name="connsiteX41" fmla="*/ 5312490 w 6126139"/>
                <a:gd name="connsiteY41" fmla="*/ 6278716 h 6725057"/>
                <a:gd name="connsiteX42" fmla="*/ 5179711 w 6126139"/>
                <a:gd name="connsiteY42" fmla="*/ 5377652 h 6725057"/>
                <a:gd name="connsiteX43" fmla="*/ 5250101 w 6126139"/>
                <a:gd name="connsiteY43" fmla="*/ 4534308 h 6725057"/>
                <a:gd name="connsiteX44" fmla="*/ 5631673 w 6126139"/>
                <a:gd name="connsiteY44" fmla="*/ 3916230 h 6725057"/>
                <a:gd name="connsiteX45" fmla="*/ 5932853 w 6126139"/>
                <a:gd name="connsiteY45" fmla="*/ 3243670 h 6725057"/>
                <a:gd name="connsiteX46" fmla="*/ 5303917 w 6126139"/>
                <a:gd name="connsiteY46" fmla="*/ 746691 h 6725057"/>
                <a:gd name="connsiteX47" fmla="*/ 3209084 w 6126139"/>
                <a:gd name="connsiteY47" fmla="*/ 85466 h 6725057"/>
                <a:gd name="connsiteX48" fmla="*/ 1982169 w 6126139"/>
                <a:gd name="connsiteY48" fmla="*/ 383789 h 6725057"/>
                <a:gd name="connsiteX49" fmla="*/ 1173210 w 6126139"/>
                <a:gd name="connsiteY49" fmla="*/ 1118262 h 6725057"/>
                <a:gd name="connsiteX50" fmla="*/ 890889 w 6126139"/>
                <a:gd name="connsiteY50" fmla="*/ 2059332 h 6725057"/>
                <a:gd name="connsiteX51" fmla="*/ 909844 w 6126139"/>
                <a:gd name="connsiteY51" fmla="*/ 2294695 h 6725057"/>
                <a:gd name="connsiteX52" fmla="*/ 849456 w 6126139"/>
                <a:gd name="connsiteY52" fmla="*/ 2389087 h 6725057"/>
                <a:gd name="connsiteX53" fmla="*/ 412925 w 6126139"/>
                <a:gd name="connsiteY53" fmla="*/ 2916296 h 6725057"/>
                <a:gd name="connsiteX54" fmla="*/ 90599 w 6126139"/>
                <a:gd name="connsiteY54" fmla="*/ 3448172 h 6725057"/>
                <a:gd name="connsiteX55" fmla="*/ 93933 w 6126139"/>
                <a:gd name="connsiteY55" fmla="*/ 3512847 h 6725057"/>
                <a:gd name="connsiteX56" fmla="*/ 147558 w 6126139"/>
                <a:gd name="connsiteY56" fmla="*/ 3579331 h 6725057"/>
                <a:gd name="connsiteX57" fmla="*/ 327962 w 6126139"/>
                <a:gd name="connsiteY57" fmla="*/ 3670867 h 6725057"/>
                <a:gd name="connsiteX58" fmla="*/ 576183 w 6126139"/>
                <a:gd name="connsiteY58" fmla="*/ 3769546 h 6725057"/>
                <a:gd name="connsiteX59" fmla="*/ 496554 w 6126139"/>
                <a:gd name="connsiteY59" fmla="*/ 4125019 h 6725057"/>
                <a:gd name="connsiteX60" fmla="*/ 446453 w 6126139"/>
                <a:gd name="connsiteY60" fmla="*/ 4265512 h 6725057"/>
                <a:gd name="connsiteX61" fmla="*/ 599139 w 6126139"/>
                <a:gd name="connsiteY61" fmla="*/ 4450107 h 6725057"/>
                <a:gd name="connsiteX62" fmla="*/ 486267 w 6126139"/>
                <a:gd name="connsiteY62" fmla="*/ 4641655 h 6725057"/>
                <a:gd name="connsiteX63" fmla="*/ 546370 w 6126139"/>
                <a:gd name="connsiteY63" fmla="*/ 4717855 h 6725057"/>
                <a:gd name="connsiteX64" fmla="*/ 546942 w 6126139"/>
                <a:gd name="connsiteY64" fmla="*/ 5328217 h 6725057"/>
                <a:gd name="connsiteX65" fmla="*/ 541608 w 6126139"/>
                <a:gd name="connsiteY65" fmla="*/ 5507382 h 6725057"/>
                <a:gd name="connsiteX66" fmla="*/ 939181 w 6126139"/>
                <a:gd name="connsiteY66" fmla="*/ 5820945 h 6725057"/>
                <a:gd name="connsiteX67" fmla="*/ 1403334 w 6126139"/>
                <a:gd name="connsiteY67" fmla="*/ 5838185 h 6725057"/>
                <a:gd name="connsiteX68" fmla="*/ 1929591 w 6126139"/>
                <a:gd name="connsiteY68" fmla="*/ 5900384 h 6725057"/>
                <a:gd name="connsiteX69" fmla="*/ 2225247 w 6126139"/>
                <a:gd name="connsiteY69" fmla="*/ 6706579 h 6725057"/>
                <a:gd name="connsiteX70" fmla="*/ 2224866 w 6126139"/>
                <a:gd name="connsiteY70" fmla="*/ 6724963 h 6725057"/>
                <a:gd name="connsiteX71" fmla="*/ 2177431 w 6126139"/>
                <a:gd name="connsiteY71" fmla="*/ 6725058 h 6725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6126139" h="6725057">
                  <a:moveTo>
                    <a:pt x="2177431" y="6725058"/>
                  </a:moveTo>
                  <a:cubicBezTo>
                    <a:pt x="2176955" y="6724296"/>
                    <a:pt x="2176669" y="6723058"/>
                    <a:pt x="2176098" y="6722867"/>
                  </a:cubicBezTo>
                  <a:cubicBezTo>
                    <a:pt x="2139141" y="6711152"/>
                    <a:pt x="2139903" y="6711247"/>
                    <a:pt x="2142665" y="6671527"/>
                  </a:cubicBezTo>
                  <a:cubicBezTo>
                    <a:pt x="2158572" y="6437593"/>
                    <a:pt x="2095230" y="6076786"/>
                    <a:pt x="1859677" y="5963820"/>
                  </a:cubicBezTo>
                  <a:cubicBezTo>
                    <a:pt x="1660414" y="5868284"/>
                    <a:pt x="1420479" y="5926863"/>
                    <a:pt x="1209310" y="5928196"/>
                  </a:cubicBezTo>
                  <a:cubicBezTo>
                    <a:pt x="933942" y="5929911"/>
                    <a:pt x="646668" y="5869808"/>
                    <a:pt x="495602" y="5616729"/>
                  </a:cubicBezTo>
                  <a:cubicBezTo>
                    <a:pt x="385017" y="5431563"/>
                    <a:pt x="497507" y="5212679"/>
                    <a:pt x="552752" y="5027703"/>
                  </a:cubicBezTo>
                  <a:cubicBezTo>
                    <a:pt x="563801" y="4990555"/>
                    <a:pt x="575040" y="4951979"/>
                    <a:pt x="569325" y="4913689"/>
                  </a:cubicBezTo>
                  <a:cubicBezTo>
                    <a:pt x="559991" y="4851300"/>
                    <a:pt x="509223" y="4805104"/>
                    <a:pt x="465979" y="4759193"/>
                  </a:cubicBezTo>
                  <a:cubicBezTo>
                    <a:pt x="422736" y="4713283"/>
                    <a:pt x="382159" y="4652037"/>
                    <a:pt x="399495" y="4591458"/>
                  </a:cubicBezTo>
                  <a:cubicBezTo>
                    <a:pt x="417021" y="4530212"/>
                    <a:pt x="486458" y="4497256"/>
                    <a:pt x="511032" y="4438582"/>
                  </a:cubicBezTo>
                  <a:cubicBezTo>
                    <a:pt x="436737" y="4416103"/>
                    <a:pt x="377587" y="4349809"/>
                    <a:pt x="363490" y="4273513"/>
                  </a:cubicBezTo>
                  <a:cubicBezTo>
                    <a:pt x="344916" y="4172358"/>
                    <a:pt x="408924" y="4114922"/>
                    <a:pt x="454549" y="4036341"/>
                  </a:cubicBezTo>
                  <a:cubicBezTo>
                    <a:pt x="485505" y="3982905"/>
                    <a:pt x="553514" y="3839078"/>
                    <a:pt x="477695" y="3793644"/>
                  </a:cubicBezTo>
                  <a:cubicBezTo>
                    <a:pt x="450644" y="3777451"/>
                    <a:pt x="417783" y="3775546"/>
                    <a:pt x="386541" y="3771451"/>
                  </a:cubicBezTo>
                  <a:cubicBezTo>
                    <a:pt x="280623" y="3757639"/>
                    <a:pt x="178896" y="3713538"/>
                    <a:pt x="96314" y="3645911"/>
                  </a:cubicBezTo>
                  <a:cubicBezTo>
                    <a:pt x="58119" y="3614574"/>
                    <a:pt x="22971" y="3576664"/>
                    <a:pt x="8112" y="3529611"/>
                  </a:cubicBezTo>
                  <a:cubicBezTo>
                    <a:pt x="-16462" y="3451696"/>
                    <a:pt x="19066" y="3368543"/>
                    <a:pt x="57642" y="3296534"/>
                  </a:cubicBezTo>
                  <a:cubicBezTo>
                    <a:pt x="180515" y="3067458"/>
                    <a:pt x="350060" y="2873243"/>
                    <a:pt x="512842" y="2672551"/>
                  </a:cubicBezTo>
                  <a:cubicBezTo>
                    <a:pt x="622570" y="2537296"/>
                    <a:pt x="734203" y="2403661"/>
                    <a:pt x="829739" y="2257547"/>
                  </a:cubicBezTo>
                  <a:cubicBezTo>
                    <a:pt x="838883" y="2243545"/>
                    <a:pt x="840883" y="2232592"/>
                    <a:pt x="834120" y="2216971"/>
                  </a:cubicBezTo>
                  <a:cubicBezTo>
                    <a:pt x="689912" y="1883310"/>
                    <a:pt x="888794" y="1421061"/>
                    <a:pt x="1065387" y="1136550"/>
                  </a:cubicBezTo>
                  <a:cubicBezTo>
                    <a:pt x="1282748" y="786125"/>
                    <a:pt x="1593263" y="494088"/>
                    <a:pt x="1956165" y="298350"/>
                  </a:cubicBezTo>
                  <a:cubicBezTo>
                    <a:pt x="2426796" y="44508"/>
                    <a:pt x="2976865" y="-25215"/>
                    <a:pt x="3503978" y="7551"/>
                  </a:cubicBezTo>
                  <a:cubicBezTo>
                    <a:pt x="4206447" y="51271"/>
                    <a:pt x="4951207" y="275013"/>
                    <a:pt x="5464032" y="777743"/>
                  </a:cubicBezTo>
                  <a:cubicBezTo>
                    <a:pt x="6165168" y="1465067"/>
                    <a:pt x="6267371" y="2522056"/>
                    <a:pt x="5967238" y="3418740"/>
                  </a:cubicBezTo>
                  <a:cubicBezTo>
                    <a:pt x="5886466" y="3659913"/>
                    <a:pt x="5770452" y="3877559"/>
                    <a:pt x="5624720" y="4085204"/>
                  </a:cubicBezTo>
                  <a:cubicBezTo>
                    <a:pt x="5484702" y="4284562"/>
                    <a:pt x="5331254" y="4484492"/>
                    <a:pt x="5268580" y="4724237"/>
                  </a:cubicBezTo>
                  <a:cubicBezTo>
                    <a:pt x="5163329" y="5126858"/>
                    <a:pt x="5284296" y="5611586"/>
                    <a:pt x="5352780" y="6013731"/>
                  </a:cubicBezTo>
                  <a:cubicBezTo>
                    <a:pt x="5368592" y="6106790"/>
                    <a:pt x="5388023" y="6199373"/>
                    <a:pt x="5400882" y="6292813"/>
                  </a:cubicBezTo>
                  <a:cubicBezTo>
                    <a:pt x="5413741" y="6385968"/>
                    <a:pt x="5373259" y="6459977"/>
                    <a:pt x="5303060" y="6518175"/>
                  </a:cubicBezTo>
                  <a:cubicBezTo>
                    <a:pt x="5231337" y="6577706"/>
                    <a:pt x="5145422" y="6607805"/>
                    <a:pt x="5056458" y="6629141"/>
                  </a:cubicBezTo>
                  <a:cubicBezTo>
                    <a:pt x="4772613" y="6697245"/>
                    <a:pt x="4470289" y="6638857"/>
                    <a:pt x="4201780" y="6537606"/>
                  </a:cubicBezTo>
                  <a:cubicBezTo>
                    <a:pt x="3936603" y="6437498"/>
                    <a:pt x="3664950" y="6303100"/>
                    <a:pt x="3504168" y="6062023"/>
                  </a:cubicBezTo>
                  <a:cubicBezTo>
                    <a:pt x="3338815" y="5814087"/>
                    <a:pt x="3237183" y="5542243"/>
                    <a:pt x="3196035" y="5247444"/>
                  </a:cubicBezTo>
                  <a:cubicBezTo>
                    <a:pt x="3170889" y="5067708"/>
                    <a:pt x="3170222" y="4888162"/>
                    <a:pt x="3196225" y="4708520"/>
                  </a:cubicBezTo>
                  <a:cubicBezTo>
                    <a:pt x="3226229" y="4707472"/>
                    <a:pt x="3252708" y="4705758"/>
                    <a:pt x="3280902" y="4708425"/>
                  </a:cubicBezTo>
                  <a:cubicBezTo>
                    <a:pt x="3263376" y="4834536"/>
                    <a:pt x="3256804" y="4961218"/>
                    <a:pt x="3265377" y="5088187"/>
                  </a:cubicBezTo>
                  <a:cubicBezTo>
                    <a:pt x="3290427" y="5460424"/>
                    <a:pt x="3406728" y="5799704"/>
                    <a:pt x="3635709" y="6097170"/>
                  </a:cubicBezTo>
                  <a:cubicBezTo>
                    <a:pt x="3788109" y="6295100"/>
                    <a:pt x="4084146" y="6415210"/>
                    <a:pt x="4317127" y="6482932"/>
                  </a:cubicBezTo>
                  <a:cubicBezTo>
                    <a:pt x="4580684" y="6559608"/>
                    <a:pt x="5014738" y="6644953"/>
                    <a:pt x="5247244" y="6454548"/>
                  </a:cubicBezTo>
                  <a:cubicBezTo>
                    <a:pt x="5303060" y="6408828"/>
                    <a:pt x="5325634" y="6353583"/>
                    <a:pt x="5312490" y="6278716"/>
                  </a:cubicBezTo>
                  <a:cubicBezTo>
                    <a:pt x="5259531" y="5978774"/>
                    <a:pt x="5217049" y="5679022"/>
                    <a:pt x="5179711" y="5377652"/>
                  </a:cubicBezTo>
                  <a:cubicBezTo>
                    <a:pt x="5143040" y="5081900"/>
                    <a:pt x="5130467" y="4816724"/>
                    <a:pt x="5250101" y="4534308"/>
                  </a:cubicBezTo>
                  <a:cubicBezTo>
                    <a:pt x="5345161" y="4309994"/>
                    <a:pt x="5496894" y="4117113"/>
                    <a:pt x="5631673" y="3916230"/>
                  </a:cubicBezTo>
                  <a:cubicBezTo>
                    <a:pt x="5774738" y="3702966"/>
                    <a:pt x="5862559" y="3489320"/>
                    <a:pt x="5932853" y="3243670"/>
                  </a:cubicBezTo>
                  <a:cubicBezTo>
                    <a:pt x="6184123" y="2365751"/>
                    <a:pt x="6018578" y="1365150"/>
                    <a:pt x="5303917" y="746691"/>
                  </a:cubicBezTo>
                  <a:cubicBezTo>
                    <a:pt x="4742419" y="260821"/>
                    <a:pt x="3936889" y="74988"/>
                    <a:pt x="3209084" y="85466"/>
                  </a:cubicBezTo>
                  <a:cubicBezTo>
                    <a:pt x="2777982" y="91752"/>
                    <a:pt x="2365169" y="178811"/>
                    <a:pt x="1982169" y="383789"/>
                  </a:cubicBezTo>
                  <a:cubicBezTo>
                    <a:pt x="1651365" y="560859"/>
                    <a:pt x="1373807" y="798317"/>
                    <a:pt x="1173210" y="1118262"/>
                  </a:cubicBezTo>
                  <a:cubicBezTo>
                    <a:pt x="1004808" y="1386867"/>
                    <a:pt x="820976" y="1732434"/>
                    <a:pt x="890889" y="2059332"/>
                  </a:cubicBezTo>
                  <a:cubicBezTo>
                    <a:pt x="907558" y="2137437"/>
                    <a:pt x="936895" y="2219447"/>
                    <a:pt x="909844" y="2294695"/>
                  </a:cubicBezTo>
                  <a:cubicBezTo>
                    <a:pt x="897176" y="2330032"/>
                    <a:pt x="873078" y="2359941"/>
                    <a:pt x="849456" y="2389087"/>
                  </a:cubicBezTo>
                  <a:cubicBezTo>
                    <a:pt x="699246" y="2560823"/>
                    <a:pt x="551133" y="2734749"/>
                    <a:pt x="412925" y="2916296"/>
                  </a:cubicBezTo>
                  <a:cubicBezTo>
                    <a:pt x="300720" y="3063553"/>
                    <a:pt x="118888" y="3258148"/>
                    <a:pt x="90599" y="3448172"/>
                  </a:cubicBezTo>
                  <a:cubicBezTo>
                    <a:pt x="87360" y="3469698"/>
                    <a:pt x="86884" y="3492273"/>
                    <a:pt x="93933" y="3512847"/>
                  </a:cubicBezTo>
                  <a:cubicBezTo>
                    <a:pt x="103362" y="3540184"/>
                    <a:pt x="124984" y="3561329"/>
                    <a:pt x="147558" y="3579331"/>
                  </a:cubicBezTo>
                  <a:cubicBezTo>
                    <a:pt x="200517" y="3621813"/>
                    <a:pt x="262335" y="3653150"/>
                    <a:pt x="327962" y="3670867"/>
                  </a:cubicBezTo>
                  <a:cubicBezTo>
                    <a:pt x="404638" y="3691536"/>
                    <a:pt x="526939" y="3696584"/>
                    <a:pt x="576183" y="3769546"/>
                  </a:cubicBezTo>
                  <a:cubicBezTo>
                    <a:pt x="640382" y="3864891"/>
                    <a:pt x="550656" y="4042342"/>
                    <a:pt x="496554" y="4125019"/>
                  </a:cubicBezTo>
                  <a:cubicBezTo>
                    <a:pt x="468360" y="4167976"/>
                    <a:pt x="433023" y="4215887"/>
                    <a:pt x="446453" y="4265512"/>
                  </a:cubicBezTo>
                  <a:cubicBezTo>
                    <a:pt x="468075" y="4345427"/>
                    <a:pt x="601044" y="4367335"/>
                    <a:pt x="599139" y="4450107"/>
                  </a:cubicBezTo>
                  <a:cubicBezTo>
                    <a:pt x="597424" y="4527069"/>
                    <a:pt x="473218" y="4565740"/>
                    <a:pt x="486267" y="4641655"/>
                  </a:cubicBezTo>
                  <a:cubicBezTo>
                    <a:pt x="491887" y="4674230"/>
                    <a:pt x="521796" y="4695757"/>
                    <a:pt x="546370" y="4717855"/>
                  </a:cubicBezTo>
                  <a:cubicBezTo>
                    <a:pt x="749253" y="4899877"/>
                    <a:pt x="594852" y="5120381"/>
                    <a:pt x="546942" y="5328217"/>
                  </a:cubicBezTo>
                  <a:cubicBezTo>
                    <a:pt x="533226" y="5387653"/>
                    <a:pt x="524367" y="5448136"/>
                    <a:pt x="541608" y="5507382"/>
                  </a:cubicBezTo>
                  <a:cubicBezTo>
                    <a:pt x="592662" y="5683499"/>
                    <a:pt x="769255" y="5783892"/>
                    <a:pt x="939181" y="5820945"/>
                  </a:cubicBezTo>
                  <a:cubicBezTo>
                    <a:pt x="1090914" y="5853997"/>
                    <a:pt x="1248172" y="5844757"/>
                    <a:pt x="1403334" y="5838185"/>
                  </a:cubicBezTo>
                  <a:cubicBezTo>
                    <a:pt x="1576118" y="5830946"/>
                    <a:pt x="1772428" y="5812372"/>
                    <a:pt x="1929591" y="5900384"/>
                  </a:cubicBezTo>
                  <a:cubicBezTo>
                    <a:pt x="2183051" y="6042306"/>
                    <a:pt x="2250583" y="6444547"/>
                    <a:pt x="2225247" y="6706579"/>
                  </a:cubicBezTo>
                  <a:cubicBezTo>
                    <a:pt x="2224675" y="6712675"/>
                    <a:pt x="2224961" y="6718771"/>
                    <a:pt x="2224866" y="6724963"/>
                  </a:cubicBezTo>
                  <a:cubicBezTo>
                    <a:pt x="2208959" y="6725058"/>
                    <a:pt x="2193147" y="6725058"/>
                    <a:pt x="2177431" y="6725058"/>
                  </a:cubicBezTo>
                  <a:close/>
                </a:path>
              </a:pathLst>
            </a:custGeom>
            <a:grpFill/>
            <a:ln w="9525" cap="flat">
              <a:noFill/>
              <a:prstDash val="solid"/>
              <a:miter/>
            </a:ln>
          </p:spPr>
          <p:txBody>
            <a:bodyPr rtlCol="0" anchor="ctr"/>
            <a:lstStyle/>
            <a:p>
              <a:endParaRPr lang="en-US"/>
            </a:p>
          </p:txBody>
        </p:sp>
        <p:sp>
          <p:nvSpPr>
            <p:cNvPr id="21" name="Freeform: Shape 61">
              <a:extLst>
                <a:ext uri="{FF2B5EF4-FFF2-40B4-BE49-F238E27FC236}">
                  <a16:creationId xmlns:a16="http://schemas.microsoft.com/office/drawing/2014/main" id="{66883ADA-87CB-2646-2AB7-670792951D42}"/>
                </a:ext>
              </a:extLst>
            </p:cNvPr>
            <p:cNvSpPr/>
            <p:nvPr/>
          </p:nvSpPr>
          <p:spPr>
            <a:xfrm>
              <a:off x="5925620" y="4385213"/>
              <a:ext cx="776730" cy="131447"/>
            </a:xfrm>
            <a:custGeom>
              <a:avLst/>
              <a:gdLst>
                <a:gd name="connsiteX0" fmla="*/ 751118 w 776730"/>
                <a:gd name="connsiteY0" fmla="*/ 2 h 131447"/>
                <a:gd name="connsiteX1" fmla="*/ 776550 w 776730"/>
                <a:gd name="connsiteY1" fmla="*/ 24576 h 131447"/>
                <a:gd name="connsiteX2" fmla="*/ 776550 w 776730"/>
                <a:gd name="connsiteY2" fmla="*/ 103348 h 131447"/>
                <a:gd name="connsiteX3" fmla="*/ 748927 w 776730"/>
                <a:gd name="connsiteY3" fmla="*/ 131446 h 131447"/>
                <a:gd name="connsiteX4" fmla="*/ 24170 w 776730"/>
                <a:gd name="connsiteY4" fmla="*/ 131351 h 131447"/>
                <a:gd name="connsiteX5" fmla="*/ 262 w 776730"/>
                <a:gd name="connsiteY5" fmla="*/ 107824 h 131447"/>
                <a:gd name="connsiteX6" fmla="*/ 167 w 776730"/>
                <a:gd name="connsiteY6" fmla="*/ 26481 h 131447"/>
                <a:gd name="connsiteX7" fmla="*/ 26265 w 776730"/>
                <a:gd name="connsiteY7" fmla="*/ 97 h 131447"/>
                <a:gd name="connsiteX8" fmla="*/ 751118 w 776730"/>
                <a:gd name="connsiteY8" fmla="*/ 2 h 1314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730" h="131447">
                  <a:moveTo>
                    <a:pt x="751118" y="2"/>
                  </a:moveTo>
                  <a:cubicBezTo>
                    <a:pt x="770263" y="-94"/>
                    <a:pt x="777883" y="4288"/>
                    <a:pt x="776550" y="24576"/>
                  </a:cubicBezTo>
                  <a:cubicBezTo>
                    <a:pt x="774835" y="50770"/>
                    <a:pt x="774835" y="77154"/>
                    <a:pt x="776550" y="103348"/>
                  </a:cubicBezTo>
                  <a:cubicBezTo>
                    <a:pt x="777978" y="124969"/>
                    <a:pt x="771120" y="131542"/>
                    <a:pt x="748927" y="131446"/>
                  </a:cubicBezTo>
                  <a:cubicBezTo>
                    <a:pt x="587002" y="130494"/>
                    <a:pt x="103799" y="130494"/>
                    <a:pt x="24170" y="131351"/>
                  </a:cubicBezTo>
                  <a:cubicBezTo>
                    <a:pt x="6072" y="131542"/>
                    <a:pt x="-690" y="126589"/>
                    <a:pt x="262" y="107824"/>
                  </a:cubicBezTo>
                  <a:cubicBezTo>
                    <a:pt x="1691" y="80773"/>
                    <a:pt x="1881" y="53532"/>
                    <a:pt x="167" y="26481"/>
                  </a:cubicBezTo>
                  <a:cubicBezTo>
                    <a:pt x="-1167" y="5907"/>
                    <a:pt x="5310" y="-94"/>
                    <a:pt x="26265" y="97"/>
                  </a:cubicBezTo>
                  <a:cubicBezTo>
                    <a:pt x="147995" y="954"/>
                    <a:pt x="631198" y="859"/>
                    <a:pt x="751118" y="2"/>
                  </a:cubicBezTo>
                  <a:close/>
                </a:path>
              </a:pathLst>
            </a:custGeom>
            <a:grpFill/>
            <a:ln w="9525" cap="flat">
              <a:noFill/>
              <a:prstDash val="solid"/>
              <a:miter/>
            </a:ln>
          </p:spPr>
          <p:txBody>
            <a:bodyPr rtlCol="0" anchor="ctr"/>
            <a:lstStyle/>
            <a:p>
              <a:endParaRPr lang="en-US"/>
            </a:p>
          </p:txBody>
        </p:sp>
        <p:sp>
          <p:nvSpPr>
            <p:cNvPr id="22" name="Freeform: Shape 62">
              <a:extLst>
                <a:ext uri="{FF2B5EF4-FFF2-40B4-BE49-F238E27FC236}">
                  <a16:creationId xmlns:a16="http://schemas.microsoft.com/office/drawing/2014/main" id="{37D67162-4677-E54E-5CD4-48E3A5B67101}"/>
                </a:ext>
              </a:extLst>
            </p:cNvPr>
            <p:cNvSpPr/>
            <p:nvPr/>
          </p:nvSpPr>
          <p:spPr>
            <a:xfrm>
              <a:off x="5925624" y="4127274"/>
              <a:ext cx="776759" cy="128687"/>
            </a:xfrm>
            <a:custGeom>
              <a:avLst/>
              <a:gdLst>
                <a:gd name="connsiteX0" fmla="*/ 750829 w 776759"/>
                <a:gd name="connsiteY0" fmla="*/ 3 h 128687"/>
                <a:gd name="connsiteX1" fmla="*/ 776451 w 776759"/>
                <a:gd name="connsiteY1" fmla="*/ 27340 h 128687"/>
                <a:gd name="connsiteX2" fmla="*/ 776546 w 776759"/>
                <a:gd name="connsiteY2" fmla="*/ 100778 h 128687"/>
                <a:gd name="connsiteX3" fmla="*/ 748828 w 776759"/>
                <a:gd name="connsiteY3" fmla="*/ 128686 h 128687"/>
                <a:gd name="connsiteX4" fmla="*/ 24452 w 776759"/>
                <a:gd name="connsiteY4" fmla="*/ 128496 h 128687"/>
                <a:gd name="connsiteX5" fmla="*/ 259 w 776759"/>
                <a:gd name="connsiteY5" fmla="*/ 105350 h 128687"/>
                <a:gd name="connsiteX6" fmla="*/ 163 w 776759"/>
                <a:gd name="connsiteY6" fmla="*/ 26673 h 128687"/>
                <a:gd name="connsiteX7" fmla="*/ 26357 w 776759"/>
                <a:gd name="connsiteY7" fmla="*/ 99 h 128687"/>
                <a:gd name="connsiteX8" fmla="*/ 750829 w 776759"/>
                <a:gd name="connsiteY8" fmla="*/ 3 h 128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759" h="128687">
                  <a:moveTo>
                    <a:pt x="750829" y="3"/>
                  </a:moveTo>
                  <a:cubicBezTo>
                    <a:pt x="772831" y="-187"/>
                    <a:pt x="777594" y="7719"/>
                    <a:pt x="776451" y="27340"/>
                  </a:cubicBezTo>
                  <a:cubicBezTo>
                    <a:pt x="775117" y="51724"/>
                    <a:pt x="774736" y="76394"/>
                    <a:pt x="776546" y="100778"/>
                  </a:cubicBezTo>
                  <a:cubicBezTo>
                    <a:pt x="778165" y="122781"/>
                    <a:pt x="770736" y="128781"/>
                    <a:pt x="748828" y="128686"/>
                  </a:cubicBezTo>
                  <a:cubicBezTo>
                    <a:pt x="574711" y="127829"/>
                    <a:pt x="91794" y="127734"/>
                    <a:pt x="24452" y="128496"/>
                  </a:cubicBezTo>
                  <a:cubicBezTo>
                    <a:pt x="6831" y="128686"/>
                    <a:pt x="-789" y="124400"/>
                    <a:pt x="259" y="105350"/>
                  </a:cubicBezTo>
                  <a:cubicBezTo>
                    <a:pt x="1782" y="79156"/>
                    <a:pt x="1973" y="52772"/>
                    <a:pt x="163" y="26673"/>
                  </a:cubicBezTo>
                  <a:cubicBezTo>
                    <a:pt x="-1170" y="5909"/>
                    <a:pt x="5497" y="-92"/>
                    <a:pt x="26357" y="99"/>
                  </a:cubicBezTo>
                  <a:cubicBezTo>
                    <a:pt x="147134" y="956"/>
                    <a:pt x="630147" y="1051"/>
                    <a:pt x="750829" y="3"/>
                  </a:cubicBezTo>
                  <a:close/>
                </a:path>
              </a:pathLst>
            </a:custGeom>
            <a:grpFill/>
            <a:ln w="9525" cap="flat">
              <a:noFill/>
              <a:prstDash val="solid"/>
              <a:miter/>
            </a:ln>
          </p:spPr>
          <p:txBody>
            <a:bodyPr rtlCol="0" anchor="ctr"/>
            <a:lstStyle/>
            <a:p>
              <a:endParaRPr lang="en-US"/>
            </a:p>
          </p:txBody>
        </p:sp>
        <p:sp>
          <p:nvSpPr>
            <p:cNvPr id="23" name="Freeform: Shape 63">
              <a:extLst>
                <a:ext uri="{FF2B5EF4-FFF2-40B4-BE49-F238E27FC236}">
                  <a16:creationId xmlns:a16="http://schemas.microsoft.com/office/drawing/2014/main" id="{CD0BEF69-A42D-DA1D-CFAA-144073AD978D}"/>
                </a:ext>
              </a:extLst>
            </p:cNvPr>
            <p:cNvSpPr/>
            <p:nvPr/>
          </p:nvSpPr>
          <p:spPr>
            <a:xfrm>
              <a:off x="6055020" y="4643056"/>
              <a:ext cx="517365" cy="131170"/>
            </a:xfrm>
            <a:custGeom>
              <a:avLst/>
              <a:gdLst>
                <a:gd name="connsiteX0" fmla="*/ 25454 w 517365"/>
                <a:gd name="connsiteY0" fmla="*/ 131159 h 131170"/>
                <a:gd name="connsiteX1" fmla="*/ 117 w 517365"/>
                <a:gd name="connsiteY1" fmla="*/ 106299 h 131170"/>
                <a:gd name="connsiteX2" fmla="*/ 308 w 517365"/>
                <a:gd name="connsiteY2" fmla="*/ 19717 h 131170"/>
                <a:gd name="connsiteX3" fmla="*/ 19834 w 517365"/>
                <a:gd name="connsiteY3" fmla="*/ 0 h 131170"/>
                <a:gd name="connsiteX4" fmla="*/ 497322 w 517365"/>
                <a:gd name="connsiteY4" fmla="*/ 0 h 131170"/>
                <a:gd name="connsiteX5" fmla="*/ 517229 w 517365"/>
                <a:gd name="connsiteY5" fmla="*/ 19050 h 131170"/>
                <a:gd name="connsiteX6" fmla="*/ 517325 w 517365"/>
                <a:gd name="connsiteY6" fmla="*/ 110871 h 131170"/>
                <a:gd name="connsiteX7" fmla="*/ 495608 w 517365"/>
                <a:gd name="connsiteY7" fmla="*/ 130874 h 131170"/>
                <a:gd name="connsiteX8" fmla="*/ 25454 w 517365"/>
                <a:gd name="connsiteY8" fmla="*/ 131159 h 131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7365" h="131170">
                  <a:moveTo>
                    <a:pt x="25454" y="131159"/>
                  </a:moveTo>
                  <a:cubicBezTo>
                    <a:pt x="6118" y="131445"/>
                    <a:pt x="-1026" y="126397"/>
                    <a:pt x="117" y="106299"/>
                  </a:cubicBezTo>
                  <a:cubicBezTo>
                    <a:pt x="1736" y="77534"/>
                    <a:pt x="1165" y="48578"/>
                    <a:pt x="308" y="19717"/>
                  </a:cubicBezTo>
                  <a:cubicBezTo>
                    <a:pt x="-73" y="5048"/>
                    <a:pt x="4879" y="0"/>
                    <a:pt x="19834" y="0"/>
                  </a:cubicBezTo>
                  <a:cubicBezTo>
                    <a:pt x="178996" y="381"/>
                    <a:pt x="338159" y="381"/>
                    <a:pt x="497322" y="0"/>
                  </a:cubicBezTo>
                  <a:cubicBezTo>
                    <a:pt x="511610" y="0"/>
                    <a:pt x="517705" y="3715"/>
                    <a:pt x="517229" y="19050"/>
                  </a:cubicBezTo>
                  <a:cubicBezTo>
                    <a:pt x="516277" y="49625"/>
                    <a:pt x="516086" y="80296"/>
                    <a:pt x="517325" y="110871"/>
                  </a:cubicBezTo>
                  <a:cubicBezTo>
                    <a:pt x="517991" y="128111"/>
                    <a:pt x="510467" y="130874"/>
                    <a:pt x="495608" y="130874"/>
                  </a:cubicBezTo>
                  <a:cubicBezTo>
                    <a:pt x="416836" y="130874"/>
                    <a:pt x="75269" y="130302"/>
                    <a:pt x="25454" y="131159"/>
                  </a:cubicBezTo>
                  <a:close/>
                </a:path>
              </a:pathLst>
            </a:custGeom>
            <a:grpFill/>
            <a:ln w="9525" cap="flat">
              <a:noFill/>
              <a:prstDash val="solid"/>
              <a:miter/>
            </a:ln>
          </p:spPr>
          <p:txBody>
            <a:bodyPr rtlCol="0" anchor="ctr"/>
            <a:lstStyle/>
            <a:p>
              <a:endParaRPr lang="en-US"/>
            </a:p>
          </p:txBody>
        </p:sp>
        <p:sp>
          <p:nvSpPr>
            <p:cNvPr id="24" name="Freeform: Shape 64">
              <a:extLst>
                <a:ext uri="{FF2B5EF4-FFF2-40B4-BE49-F238E27FC236}">
                  <a16:creationId xmlns:a16="http://schemas.microsoft.com/office/drawing/2014/main" id="{E489B6EB-3248-FF50-C4A2-C60F0DD4D649}"/>
                </a:ext>
              </a:extLst>
            </p:cNvPr>
            <p:cNvSpPr/>
            <p:nvPr/>
          </p:nvSpPr>
          <p:spPr>
            <a:xfrm>
              <a:off x="5147286" y="1162502"/>
              <a:ext cx="2325139" cy="2834763"/>
            </a:xfrm>
            <a:custGeom>
              <a:avLst/>
              <a:gdLst>
                <a:gd name="connsiteX0" fmla="*/ 2301359 w 2325139"/>
                <a:gd name="connsiteY0" fmla="*/ 902042 h 2834763"/>
                <a:gd name="connsiteX1" fmla="*/ 1949886 w 2325139"/>
                <a:gd name="connsiteY1" fmla="*/ 307015 h 2834763"/>
                <a:gd name="connsiteX2" fmla="*/ 971002 w 2325139"/>
                <a:gd name="connsiteY2" fmla="*/ 15836 h 2834763"/>
                <a:gd name="connsiteX3" fmla="*/ 242720 w 2325139"/>
                <a:gd name="connsiteY3" fmla="*/ 442270 h 2834763"/>
                <a:gd name="connsiteX4" fmla="*/ 6405 w 2325139"/>
                <a:gd name="connsiteY4" fmla="*/ 1229987 h 2834763"/>
                <a:gd name="connsiteX5" fmla="*/ 249483 w 2325139"/>
                <a:gd name="connsiteY5" fmla="*/ 1818633 h 2834763"/>
                <a:gd name="connsiteX6" fmla="*/ 495800 w 2325139"/>
                <a:gd name="connsiteY6" fmla="*/ 2180678 h 2834763"/>
                <a:gd name="connsiteX7" fmla="*/ 644485 w 2325139"/>
                <a:gd name="connsiteY7" fmla="*/ 2806756 h 2834763"/>
                <a:gd name="connsiteX8" fmla="*/ 671250 w 2325139"/>
                <a:gd name="connsiteY8" fmla="*/ 2834760 h 2834763"/>
                <a:gd name="connsiteX9" fmla="*/ 1162264 w 2325139"/>
                <a:gd name="connsiteY9" fmla="*/ 2834188 h 2834763"/>
                <a:gd name="connsiteX10" fmla="*/ 1653278 w 2325139"/>
                <a:gd name="connsiteY10" fmla="*/ 2834760 h 2834763"/>
                <a:gd name="connsiteX11" fmla="*/ 1681567 w 2325139"/>
                <a:gd name="connsiteY11" fmla="*/ 2805327 h 2834763"/>
                <a:gd name="connsiteX12" fmla="*/ 1702712 w 2325139"/>
                <a:gd name="connsiteY12" fmla="*/ 2525959 h 2834763"/>
                <a:gd name="connsiteX13" fmla="*/ 1892546 w 2325139"/>
                <a:gd name="connsiteY13" fmla="*/ 2067140 h 2834763"/>
                <a:gd name="connsiteX14" fmla="*/ 2127718 w 2325139"/>
                <a:gd name="connsiteY14" fmla="*/ 1741670 h 2834763"/>
                <a:gd name="connsiteX15" fmla="*/ 2301359 w 2325139"/>
                <a:gd name="connsiteY15" fmla="*/ 902042 h 2834763"/>
                <a:gd name="connsiteX16" fmla="*/ 1992272 w 2325139"/>
                <a:gd name="connsiteY16" fmla="*/ 1704809 h 2834763"/>
                <a:gd name="connsiteX17" fmla="*/ 1679948 w 2325139"/>
                <a:gd name="connsiteY17" fmla="*/ 2179059 h 2834763"/>
                <a:gd name="connsiteX18" fmla="*/ 1552694 w 2325139"/>
                <a:gd name="connsiteY18" fmla="*/ 2678550 h 2834763"/>
                <a:gd name="connsiteX19" fmla="*/ 1524595 w 2325139"/>
                <a:gd name="connsiteY19" fmla="*/ 2706648 h 2834763"/>
                <a:gd name="connsiteX20" fmla="*/ 1448490 w 2325139"/>
                <a:gd name="connsiteY20" fmla="*/ 2706553 h 2834763"/>
                <a:gd name="connsiteX21" fmla="*/ 1423630 w 2325139"/>
                <a:gd name="connsiteY21" fmla="*/ 2681407 h 2834763"/>
                <a:gd name="connsiteX22" fmla="*/ 1424106 w 2325139"/>
                <a:gd name="connsiteY22" fmla="*/ 2250687 h 2834763"/>
                <a:gd name="connsiteX23" fmla="*/ 1423916 w 2325139"/>
                <a:gd name="connsiteY23" fmla="*/ 1827776 h 2834763"/>
                <a:gd name="connsiteX24" fmla="*/ 1434393 w 2325139"/>
                <a:gd name="connsiteY24" fmla="*/ 1782628 h 2834763"/>
                <a:gd name="connsiteX25" fmla="*/ 1669185 w 2325139"/>
                <a:gd name="connsiteY25" fmla="*/ 1313522 h 2834763"/>
                <a:gd name="connsiteX26" fmla="*/ 1653754 w 2325139"/>
                <a:gd name="connsiteY26" fmla="*/ 1286852 h 2834763"/>
                <a:gd name="connsiteX27" fmla="*/ 1561838 w 2325139"/>
                <a:gd name="connsiteY27" fmla="*/ 1286566 h 2834763"/>
                <a:gd name="connsiteX28" fmla="*/ 1535549 w 2325139"/>
                <a:gd name="connsiteY28" fmla="*/ 1302949 h 2834763"/>
                <a:gd name="connsiteX29" fmla="*/ 1298567 w 2325139"/>
                <a:gd name="connsiteY29" fmla="*/ 1791582 h 2834763"/>
                <a:gd name="connsiteX30" fmla="*/ 1292947 w 2325139"/>
                <a:gd name="connsiteY30" fmla="*/ 1827300 h 2834763"/>
                <a:gd name="connsiteX31" fmla="*/ 1293423 w 2325139"/>
                <a:gd name="connsiteY31" fmla="*/ 2675692 h 2834763"/>
                <a:gd name="connsiteX32" fmla="*/ 1263705 w 2325139"/>
                <a:gd name="connsiteY32" fmla="*/ 2706744 h 2834763"/>
                <a:gd name="connsiteX33" fmla="*/ 1061489 w 2325139"/>
                <a:gd name="connsiteY33" fmla="*/ 2706553 h 2834763"/>
                <a:gd name="connsiteX34" fmla="*/ 1035391 w 2325139"/>
                <a:gd name="connsiteY34" fmla="*/ 2679883 h 2834763"/>
                <a:gd name="connsiteX35" fmla="*/ 1036058 w 2325139"/>
                <a:gd name="connsiteY35" fmla="*/ 1828919 h 2834763"/>
                <a:gd name="connsiteX36" fmla="*/ 1025389 w 2325139"/>
                <a:gd name="connsiteY36" fmla="*/ 1781199 h 2834763"/>
                <a:gd name="connsiteX37" fmla="*/ 797742 w 2325139"/>
                <a:gd name="connsiteY37" fmla="*/ 1311426 h 2834763"/>
                <a:gd name="connsiteX38" fmla="*/ 758118 w 2325139"/>
                <a:gd name="connsiteY38" fmla="*/ 1286376 h 2834763"/>
                <a:gd name="connsiteX39" fmla="*/ 671536 w 2325139"/>
                <a:gd name="connsiteY39" fmla="*/ 1286566 h 2834763"/>
                <a:gd name="connsiteX40" fmla="*/ 657915 w 2325139"/>
                <a:gd name="connsiteY40" fmla="*/ 1310188 h 2834763"/>
                <a:gd name="connsiteX41" fmla="*/ 891944 w 2325139"/>
                <a:gd name="connsiteY41" fmla="*/ 1776913 h 2834763"/>
                <a:gd name="connsiteX42" fmla="*/ 905184 w 2325139"/>
                <a:gd name="connsiteY42" fmla="*/ 1831968 h 2834763"/>
                <a:gd name="connsiteX43" fmla="*/ 905470 w 2325139"/>
                <a:gd name="connsiteY43" fmla="*/ 2675120 h 2834763"/>
                <a:gd name="connsiteX44" fmla="*/ 873561 w 2325139"/>
                <a:gd name="connsiteY44" fmla="*/ 2706744 h 2834763"/>
                <a:gd name="connsiteX45" fmla="*/ 797456 w 2325139"/>
                <a:gd name="connsiteY45" fmla="*/ 2706458 h 2834763"/>
                <a:gd name="connsiteX46" fmla="*/ 777073 w 2325139"/>
                <a:gd name="connsiteY46" fmla="*/ 2687503 h 2834763"/>
                <a:gd name="connsiteX47" fmla="*/ 498371 w 2325139"/>
                <a:gd name="connsiteY47" fmla="*/ 1926170 h 2834763"/>
                <a:gd name="connsiteX48" fmla="*/ 317206 w 2325139"/>
                <a:gd name="connsiteY48" fmla="*/ 1681377 h 2834763"/>
                <a:gd name="connsiteX49" fmla="*/ 445031 w 2325139"/>
                <a:gd name="connsiteY49" fmla="*/ 423125 h 2834763"/>
                <a:gd name="connsiteX50" fmla="*/ 844129 w 2325139"/>
                <a:gd name="connsiteY50" fmla="*/ 178237 h 2834763"/>
                <a:gd name="connsiteX51" fmla="*/ 1855112 w 2325139"/>
                <a:gd name="connsiteY51" fmla="*/ 399026 h 2834763"/>
                <a:gd name="connsiteX52" fmla="*/ 2128861 w 2325139"/>
                <a:gd name="connsiteY52" fmla="*/ 778217 h 2834763"/>
                <a:gd name="connsiteX53" fmla="*/ 1992272 w 2325139"/>
                <a:gd name="connsiteY53" fmla="*/ 1704809 h 2834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25139" h="2834763">
                  <a:moveTo>
                    <a:pt x="2301359" y="902042"/>
                  </a:moveTo>
                  <a:cubicBezTo>
                    <a:pt x="2251353" y="664488"/>
                    <a:pt x="2130480" y="467702"/>
                    <a:pt x="1949886" y="307015"/>
                  </a:cubicBezTo>
                  <a:cubicBezTo>
                    <a:pt x="1669185" y="57174"/>
                    <a:pt x="1341524" y="-41505"/>
                    <a:pt x="971002" y="15836"/>
                  </a:cubicBezTo>
                  <a:cubicBezTo>
                    <a:pt x="673917" y="61841"/>
                    <a:pt x="431411" y="210146"/>
                    <a:pt x="242720" y="442270"/>
                  </a:cubicBezTo>
                  <a:cubicBezTo>
                    <a:pt x="56507" y="671251"/>
                    <a:pt x="-24456" y="935093"/>
                    <a:pt x="6405" y="1229987"/>
                  </a:cubicBezTo>
                  <a:cubicBezTo>
                    <a:pt x="29456" y="1449539"/>
                    <a:pt x="114514" y="1644420"/>
                    <a:pt x="249483" y="1818633"/>
                  </a:cubicBezTo>
                  <a:cubicBezTo>
                    <a:pt x="339018" y="1934171"/>
                    <a:pt x="426077" y="2052185"/>
                    <a:pt x="495800" y="2180678"/>
                  </a:cubicBezTo>
                  <a:cubicBezTo>
                    <a:pt x="601337" y="2375178"/>
                    <a:pt x="648009" y="2585586"/>
                    <a:pt x="644485" y="2806756"/>
                  </a:cubicBezTo>
                  <a:cubicBezTo>
                    <a:pt x="644104" y="2828283"/>
                    <a:pt x="648676" y="2834950"/>
                    <a:pt x="671250" y="2834760"/>
                  </a:cubicBezTo>
                  <a:cubicBezTo>
                    <a:pt x="834889" y="2833807"/>
                    <a:pt x="998624" y="2834188"/>
                    <a:pt x="1162264" y="2834188"/>
                  </a:cubicBezTo>
                  <a:cubicBezTo>
                    <a:pt x="1325903" y="2834188"/>
                    <a:pt x="1489638" y="2833617"/>
                    <a:pt x="1653278" y="2834760"/>
                  </a:cubicBezTo>
                  <a:cubicBezTo>
                    <a:pt x="1677185" y="2834950"/>
                    <a:pt x="1682519" y="2828092"/>
                    <a:pt x="1681567" y="2805327"/>
                  </a:cubicBezTo>
                  <a:cubicBezTo>
                    <a:pt x="1677471" y="2711411"/>
                    <a:pt x="1684234" y="2618161"/>
                    <a:pt x="1702712" y="2525959"/>
                  </a:cubicBezTo>
                  <a:cubicBezTo>
                    <a:pt x="1735860" y="2360605"/>
                    <a:pt x="1789866" y="2204204"/>
                    <a:pt x="1892546" y="2067140"/>
                  </a:cubicBezTo>
                  <a:cubicBezTo>
                    <a:pt x="1972841" y="1959984"/>
                    <a:pt x="2053899" y="1853208"/>
                    <a:pt x="2127718" y="1741670"/>
                  </a:cubicBezTo>
                  <a:cubicBezTo>
                    <a:pt x="2297168" y="1485734"/>
                    <a:pt x="2365557" y="1206747"/>
                    <a:pt x="2301359" y="902042"/>
                  </a:cubicBezTo>
                  <a:close/>
                  <a:moveTo>
                    <a:pt x="1992272" y="1704809"/>
                  </a:moveTo>
                  <a:cubicBezTo>
                    <a:pt x="1878830" y="1856637"/>
                    <a:pt x="1766625" y="2009609"/>
                    <a:pt x="1679948" y="2179059"/>
                  </a:cubicBezTo>
                  <a:cubicBezTo>
                    <a:pt x="1599842" y="2335650"/>
                    <a:pt x="1559266" y="2503004"/>
                    <a:pt x="1552694" y="2678550"/>
                  </a:cubicBezTo>
                  <a:cubicBezTo>
                    <a:pt x="1551932" y="2699504"/>
                    <a:pt x="1547074" y="2708363"/>
                    <a:pt x="1524595" y="2706648"/>
                  </a:cubicBezTo>
                  <a:cubicBezTo>
                    <a:pt x="1499354" y="2704648"/>
                    <a:pt x="1473827" y="2705029"/>
                    <a:pt x="1448490" y="2706553"/>
                  </a:cubicBezTo>
                  <a:cubicBezTo>
                    <a:pt x="1428678" y="2707791"/>
                    <a:pt x="1423535" y="2700933"/>
                    <a:pt x="1423630" y="2681407"/>
                  </a:cubicBezTo>
                  <a:cubicBezTo>
                    <a:pt x="1424487" y="2537865"/>
                    <a:pt x="1424106" y="2394228"/>
                    <a:pt x="1424106" y="2250687"/>
                  </a:cubicBezTo>
                  <a:cubicBezTo>
                    <a:pt x="1424106" y="2109717"/>
                    <a:pt x="1424297" y="1968746"/>
                    <a:pt x="1423916" y="1827776"/>
                  </a:cubicBezTo>
                  <a:cubicBezTo>
                    <a:pt x="1423916" y="1811584"/>
                    <a:pt x="1427059" y="1797201"/>
                    <a:pt x="1434393" y="1782628"/>
                  </a:cubicBezTo>
                  <a:cubicBezTo>
                    <a:pt x="1512974" y="1626418"/>
                    <a:pt x="1591079" y="1469922"/>
                    <a:pt x="1669185" y="1313522"/>
                  </a:cubicBezTo>
                  <a:cubicBezTo>
                    <a:pt x="1682424" y="1287042"/>
                    <a:pt x="1682329" y="1286947"/>
                    <a:pt x="1653754" y="1286852"/>
                  </a:cubicBezTo>
                  <a:cubicBezTo>
                    <a:pt x="1623083" y="1286756"/>
                    <a:pt x="1592413" y="1287423"/>
                    <a:pt x="1561838" y="1286566"/>
                  </a:cubicBezTo>
                  <a:cubicBezTo>
                    <a:pt x="1548503" y="1286185"/>
                    <a:pt x="1541359" y="1291138"/>
                    <a:pt x="1535549" y="1302949"/>
                  </a:cubicBezTo>
                  <a:cubicBezTo>
                    <a:pt x="1456872" y="1465922"/>
                    <a:pt x="1377815" y="1628799"/>
                    <a:pt x="1298567" y="1791582"/>
                  </a:cubicBezTo>
                  <a:cubicBezTo>
                    <a:pt x="1292852" y="1803297"/>
                    <a:pt x="1292947" y="1815108"/>
                    <a:pt x="1292947" y="1827300"/>
                  </a:cubicBezTo>
                  <a:cubicBezTo>
                    <a:pt x="1292947" y="2110097"/>
                    <a:pt x="1292661" y="2392895"/>
                    <a:pt x="1293423" y="2675692"/>
                  </a:cubicBezTo>
                  <a:cubicBezTo>
                    <a:pt x="1293519" y="2698743"/>
                    <a:pt x="1288851" y="2707410"/>
                    <a:pt x="1263705" y="2706744"/>
                  </a:cubicBezTo>
                  <a:cubicBezTo>
                    <a:pt x="1196363" y="2704934"/>
                    <a:pt x="1128927" y="2705315"/>
                    <a:pt x="1061489" y="2706553"/>
                  </a:cubicBezTo>
                  <a:cubicBezTo>
                    <a:pt x="1040534" y="2706934"/>
                    <a:pt x="1035391" y="2700267"/>
                    <a:pt x="1035391" y="2679883"/>
                  </a:cubicBezTo>
                  <a:cubicBezTo>
                    <a:pt x="1036058" y="2396228"/>
                    <a:pt x="1035772" y="2112574"/>
                    <a:pt x="1036058" y="1828919"/>
                  </a:cubicBezTo>
                  <a:cubicBezTo>
                    <a:pt x="1036058" y="1811870"/>
                    <a:pt x="1032914" y="1796630"/>
                    <a:pt x="1025389" y="1781199"/>
                  </a:cubicBezTo>
                  <a:cubicBezTo>
                    <a:pt x="948999" y="1624799"/>
                    <a:pt x="872989" y="1468303"/>
                    <a:pt x="797742" y="1311426"/>
                  </a:cubicBezTo>
                  <a:cubicBezTo>
                    <a:pt x="788979" y="1293043"/>
                    <a:pt x="779073" y="1284947"/>
                    <a:pt x="758118" y="1286376"/>
                  </a:cubicBezTo>
                  <a:cubicBezTo>
                    <a:pt x="729353" y="1288376"/>
                    <a:pt x="700301" y="1287899"/>
                    <a:pt x="671536" y="1286566"/>
                  </a:cubicBezTo>
                  <a:cubicBezTo>
                    <a:pt x="649057" y="1285518"/>
                    <a:pt x="649247" y="1292948"/>
                    <a:pt x="657915" y="1310188"/>
                  </a:cubicBezTo>
                  <a:cubicBezTo>
                    <a:pt x="736211" y="1465636"/>
                    <a:pt x="813649" y="1621465"/>
                    <a:pt x="891944" y="1776913"/>
                  </a:cubicBezTo>
                  <a:cubicBezTo>
                    <a:pt x="900898" y="1794629"/>
                    <a:pt x="905184" y="1812060"/>
                    <a:pt x="905184" y="1831968"/>
                  </a:cubicBezTo>
                  <a:cubicBezTo>
                    <a:pt x="904803" y="2113050"/>
                    <a:pt x="904517" y="2394038"/>
                    <a:pt x="905470" y="2675120"/>
                  </a:cubicBezTo>
                  <a:cubicBezTo>
                    <a:pt x="905565" y="2700647"/>
                    <a:pt x="898993" y="2709029"/>
                    <a:pt x="873561" y="2706744"/>
                  </a:cubicBezTo>
                  <a:cubicBezTo>
                    <a:pt x="848415" y="2704553"/>
                    <a:pt x="822793" y="2705696"/>
                    <a:pt x="797456" y="2706458"/>
                  </a:cubicBezTo>
                  <a:cubicBezTo>
                    <a:pt x="783455" y="2706839"/>
                    <a:pt x="777359" y="2703029"/>
                    <a:pt x="777073" y="2687503"/>
                  </a:cubicBezTo>
                  <a:cubicBezTo>
                    <a:pt x="771358" y="2401848"/>
                    <a:pt x="662106" y="2153912"/>
                    <a:pt x="498371" y="1926170"/>
                  </a:cubicBezTo>
                  <a:cubicBezTo>
                    <a:pt x="439126" y="1843778"/>
                    <a:pt x="377880" y="1762721"/>
                    <a:pt x="317206" y="1681377"/>
                  </a:cubicBezTo>
                  <a:cubicBezTo>
                    <a:pt x="27170" y="1292090"/>
                    <a:pt x="84415" y="747070"/>
                    <a:pt x="445031" y="423125"/>
                  </a:cubicBezTo>
                  <a:cubicBezTo>
                    <a:pt x="563998" y="316254"/>
                    <a:pt x="690776" y="224814"/>
                    <a:pt x="844129" y="178237"/>
                  </a:cubicBezTo>
                  <a:cubicBezTo>
                    <a:pt x="1221414" y="63556"/>
                    <a:pt x="1558885" y="137470"/>
                    <a:pt x="1855112" y="399026"/>
                  </a:cubicBezTo>
                  <a:cubicBezTo>
                    <a:pt x="1975127" y="504944"/>
                    <a:pt x="2073044" y="627055"/>
                    <a:pt x="2128861" y="778217"/>
                  </a:cubicBezTo>
                  <a:cubicBezTo>
                    <a:pt x="2252210" y="1111306"/>
                    <a:pt x="2205061" y="1420011"/>
                    <a:pt x="1992272" y="1704809"/>
                  </a:cubicBezTo>
                  <a:close/>
                </a:path>
              </a:pathLst>
            </a:custGeom>
            <a:grpFill/>
            <a:ln w="9525" cap="flat">
              <a:noFill/>
              <a:prstDash val="solid"/>
              <a:miter/>
            </a:ln>
          </p:spPr>
          <p:txBody>
            <a:bodyPr rtlCol="0" anchor="ctr"/>
            <a:lstStyle/>
            <a:p>
              <a:endParaRPr lang="en-US"/>
            </a:p>
          </p:txBody>
        </p:sp>
      </p:grpSp>
      <p:sp>
        <p:nvSpPr>
          <p:cNvPr id="26" name="TextBox 25">
            <a:extLst>
              <a:ext uri="{FF2B5EF4-FFF2-40B4-BE49-F238E27FC236}">
                <a16:creationId xmlns:a16="http://schemas.microsoft.com/office/drawing/2014/main" id="{A5385EE3-137B-2980-A2C9-3A15D5C74B2C}"/>
              </a:ext>
            </a:extLst>
          </p:cNvPr>
          <p:cNvSpPr txBox="1"/>
          <p:nvPr/>
        </p:nvSpPr>
        <p:spPr>
          <a:xfrm>
            <a:off x="1137115" y="1647905"/>
            <a:ext cx="2909493" cy="646331"/>
          </a:xfrm>
          <a:prstGeom prst="rect">
            <a:avLst/>
          </a:prstGeom>
          <a:noFill/>
        </p:spPr>
        <p:txBody>
          <a:bodyPr wrap="square">
            <a:spAutoFit/>
          </a:bodyPr>
          <a:lstStyle/>
          <a:p>
            <a:pPr algn="ctr">
              <a:spcBef>
                <a:spcPct val="0"/>
              </a:spcBef>
              <a:buClrTx/>
              <a:buSzTx/>
              <a:buFontTx/>
              <a:buNone/>
            </a:pPr>
            <a:r>
              <a:rPr lang="en-US" altLang="en-US" sz="1800" b="1" dirty="0">
                <a:solidFill>
                  <a:srgbClr val="000000"/>
                </a:solidFill>
                <a:latin typeface="+mj-lt"/>
              </a:rPr>
              <a:t>Context helps users understand data</a:t>
            </a:r>
          </a:p>
        </p:txBody>
      </p:sp>
      <p:sp>
        <p:nvSpPr>
          <p:cNvPr id="3" name="Speech Bubble: Oval 2">
            <a:extLst>
              <a:ext uri="{FF2B5EF4-FFF2-40B4-BE49-F238E27FC236}">
                <a16:creationId xmlns:a16="http://schemas.microsoft.com/office/drawing/2014/main" id="{92ADAC36-5DFD-9EDC-1931-8992EE8E44E8}"/>
              </a:ext>
            </a:extLst>
          </p:cNvPr>
          <p:cNvSpPr/>
          <p:nvPr/>
        </p:nvSpPr>
        <p:spPr>
          <a:xfrm>
            <a:off x="951805" y="4938630"/>
            <a:ext cx="2348725" cy="992777"/>
          </a:xfrm>
          <a:prstGeom prst="wedgeEllipseCallout">
            <a:avLst>
              <a:gd name="adj1" fmla="val -8041"/>
              <a:gd name="adj2" fmla="val -7302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MY" dirty="0"/>
              <a:t>assign meaning to data</a:t>
            </a:r>
          </a:p>
        </p:txBody>
      </p:sp>
    </p:spTree>
    <p:extLst>
      <p:ext uri="{BB962C8B-B14F-4D97-AF65-F5344CB8AC3E}">
        <p14:creationId xmlns:p14="http://schemas.microsoft.com/office/powerpoint/2010/main" val="812435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92F74-0CA3-41E4-343C-8B5C279C0F62}"/>
              </a:ext>
            </a:extLst>
          </p:cNvPr>
          <p:cNvSpPr>
            <a:spLocks noGrp="1"/>
          </p:cNvSpPr>
          <p:nvPr>
            <p:ph type="title"/>
          </p:nvPr>
        </p:nvSpPr>
        <p:spPr/>
        <p:txBody>
          <a:bodyPr/>
          <a:lstStyle/>
          <a:p>
            <a:r>
              <a:rPr lang="en-US" dirty="0"/>
              <a:t>Converting data into graphical display</a:t>
            </a:r>
          </a:p>
        </p:txBody>
      </p:sp>
      <p:sp>
        <p:nvSpPr>
          <p:cNvPr id="6" name="Text Box 6">
            <a:extLst>
              <a:ext uri="{FF2B5EF4-FFF2-40B4-BE49-F238E27FC236}">
                <a16:creationId xmlns:a16="http://schemas.microsoft.com/office/drawing/2014/main" id="{0432AD7E-55D4-0FB8-625F-5545CBC49488}"/>
              </a:ext>
            </a:extLst>
          </p:cNvPr>
          <p:cNvSpPr txBox="1">
            <a:spLocks noChangeArrowheads="1"/>
          </p:cNvSpPr>
          <p:nvPr/>
        </p:nvSpPr>
        <p:spPr bwMode="auto">
          <a:xfrm>
            <a:off x="7626736" y="1603492"/>
            <a:ext cx="2072035" cy="1754326"/>
          </a:xfrm>
          <a:prstGeom prst="rect">
            <a:avLst/>
          </a:prstGeom>
          <a:noFill/>
          <a:ln>
            <a:noFill/>
          </a:ln>
        </p:spPr>
        <p:txBody>
          <a:bodyPr wrap="squar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9pPr>
          </a:lstStyle>
          <a:p>
            <a:pPr algn="ctr">
              <a:spcBef>
                <a:spcPct val="0"/>
              </a:spcBef>
              <a:buClrTx/>
              <a:buSzTx/>
              <a:buFontTx/>
              <a:buNone/>
            </a:pPr>
            <a:r>
              <a:rPr lang="en-US" altLang="en-US" sz="1800" dirty="0">
                <a:solidFill>
                  <a:srgbClr val="C00000"/>
                </a:solidFill>
                <a:latin typeface="+mj-lt"/>
              </a:rPr>
              <a:t>Graphical displays turn data into useful information that managers can use for decision-making and interpretation.</a:t>
            </a:r>
          </a:p>
        </p:txBody>
      </p:sp>
      <p:pic>
        <p:nvPicPr>
          <p:cNvPr id="5" name="Picture 8" descr="FIG01_01b">
            <a:extLst>
              <a:ext uri="{FF2B5EF4-FFF2-40B4-BE49-F238E27FC236}">
                <a16:creationId xmlns:a16="http://schemas.microsoft.com/office/drawing/2014/main" id="{B2AF1E78-64B2-AE94-F7DA-01DFCD6FA4C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rcRect l="1250" t="12154" r="1137" b="1876"/>
          <a:stretch/>
        </p:blipFill>
        <p:spPr bwMode="auto">
          <a:xfrm>
            <a:off x="959878" y="1430201"/>
            <a:ext cx="6573911" cy="3997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9" name="Group 28">
            <a:extLst>
              <a:ext uri="{FF2B5EF4-FFF2-40B4-BE49-F238E27FC236}">
                <a16:creationId xmlns:a16="http://schemas.microsoft.com/office/drawing/2014/main" id="{6E81AE8F-489B-811E-0CF1-AC9DAF183C4E}"/>
              </a:ext>
            </a:extLst>
          </p:cNvPr>
          <p:cNvGrpSpPr/>
          <p:nvPr/>
        </p:nvGrpSpPr>
        <p:grpSpPr>
          <a:xfrm>
            <a:off x="4168909" y="3093124"/>
            <a:ext cx="7550651" cy="2601889"/>
            <a:chOff x="17274" y="1851270"/>
            <a:chExt cx="12183754" cy="4198416"/>
          </a:xfrm>
          <a:noFill/>
        </p:grpSpPr>
        <p:sp>
          <p:nvSpPr>
            <p:cNvPr id="30" name="Freeform 4">
              <a:extLst>
                <a:ext uri="{FF2B5EF4-FFF2-40B4-BE49-F238E27FC236}">
                  <a16:creationId xmlns:a16="http://schemas.microsoft.com/office/drawing/2014/main" id="{90647E2F-6C2B-5E44-75F4-DDA2C5FA8600}"/>
                </a:ext>
              </a:extLst>
            </p:cNvPr>
            <p:cNvSpPr/>
            <p:nvPr/>
          </p:nvSpPr>
          <p:spPr>
            <a:xfrm>
              <a:off x="8645242" y="1851270"/>
              <a:ext cx="785736" cy="231591"/>
            </a:xfrm>
            <a:custGeom>
              <a:avLst/>
              <a:gdLst>
                <a:gd name="connsiteX0" fmla="*/ 0 w 757029"/>
                <a:gd name="connsiteY0" fmla="*/ 201059 h 282425"/>
                <a:gd name="connsiteX1" fmla="*/ 342900 w 757029"/>
                <a:gd name="connsiteY1" fmla="*/ 1034 h 282425"/>
                <a:gd name="connsiteX2" fmla="*/ 514350 w 757029"/>
                <a:gd name="connsiteY2" fmla="*/ 277259 h 282425"/>
                <a:gd name="connsiteX3" fmla="*/ 742950 w 757029"/>
                <a:gd name="connsiteY3" fmla="*/ 182009 h 282425"/>
                <a:gd name="connsiteX4" fmla="*/ 733425 w 757029"/>
                <a:gd name="connsiteY4" fmla="*/ 191534 h 282425"/>
                <a:gd name="connsiteX0" fmla="*/ 0 w 742950"/>
                <a:gd name="connsiteY0" fmla="*/ 201059 h 282425"/>
                <a:gd name="connsiteX1" fmla="*/ 342900 w 742950"/>
                <a:gd name="connsiteY1" fmla="*/ 1034 h 282425"/>
                <a:gd name="connsiteX2" fmla="*/ 514350 w 742950"/>
                <a:gd name="connsiteY2" fmla="*/ 277259 h 282425"/>
                <a:gd name="connsiteX3" fmla="*/ 742950 w 742950"/>
                <a:gd name="connsiteY3" fmla="*/ 182009 h 282425"/>
                <a:gd name="connsiteX0" fmla="*/ 0 w 742950"/>
                <a:gd name="connsiteY0" fmla="*/ 213115 h 282068"/>
                <a:gd name="connsiteX1" fmla="*/ 342900 w 742950"/>
                <a:gd name="connsiteY1" fmla="*/ 677 h 282068"/>
                <a:gd name="connsiteX2" fmla="*/ 514350 w 742950"/>
                <a:gd name="connsiteY2" fmla="*/ 276902 h 282068"/>
                <a:gd name="connsiteX3" fmla="*/ 742950 w 742950"/>
                <a:gd name="connsiteY3" fmla="*/ 181652 h 282068"/>
                <a:gd name="connsiteX0" fmla="*/ 0 w 742950"/>
                <a:gd name="connsiteY0" fmla="*/ 112016 h 177020"/>
                <a:gd name="connsiteX1" fmla="*/ 355313 w 742950"/>
                <a:gd name="connsiteY1" fmla="*/ 3016 h 177020"/>
                <a:gd name="connsiteX2" fmla="*/ 514350 w 742950"/>
                <a:gd name="connsiteY2" fmla="*/ 175803 h 177020"/>
                <a:gd name="connsiteX3" fmla="*/ 742950 w 742950"/>
                <a:gd name="connsiteY3" fmla="*/ 80553 h 177020"/>
                <a:gd name="connsiteX0" fmla="*/ 0 w 742950"/>
                <a:gd name="connsiteY0" fmla="*/ 112264 h 181358"/>
                <a:gd name="connsiteX1" fmla="*/ 355313 w 742950"/>
                <a:gd name="connsiteY1" fmla="*/ 3264 h 181358"/>
                <a:gd name="connsiteX2" fmla="*/ 377811 w 742950"/>
                <a:gd name="connsiteY2" fmla="*/ 180188 h 181358"/>
                <a:gd name="connsiteX3" fmla="*/ 742950 w 742950"/>
                <a:gd name="connsiteY3" fmla="*/ 80801 h 181358"/>
                <a:gd name="connsiteX0" fmla="*/ 0 w 742950"/>
                <a:gd name="connsiteY0" fmla="*/ 119934 h 189261"/>
                <a:gd name="connsiteX1" fmla="*/ 400826 w 742950"/>
                <a:gd name="connsiteY1" fmla="*/ 2659 h 189261"/>
                <a:gd name="connsiteX2" fmla="*/ 377811 w 742950"/>
                <a:gd name="connsiteY2" fmla="*/ 187858 h 189261"/>
                <a:gd name="connsiteX3" fmla="*/ 742950 w 742950"/>
                <a:gd name="connsiteY3" fmla="*/ 88471 h 189261"/>
                <a:gd name="connsiteX0" fmla="*/ 0 w 752817"/>
                <a:gd name="connsiteY0" fmla="*/ 122863 h 188900"/>
                <a:gd name="connsiteX1" fmla="*/ 410693 w 752817"/>
                <a:gd name="connsiteY1" fmla="*/ 2298 h 188900"/>
                <a:gd name="connsiteX2" fmla="*/ 387678 w 752817"/>
                <a:gd name="connsiteY2" fmla="*/ 187497 h 188900"/>
                <a:gd name="connsiteX3" fmla="*/ 752817 w 752817"/>
                <a:gd name="connsiteY3" fmla="*/ 88110 h 188900"/>
                <a:gd name="connsiteX0" fmla="*/ 0 w 767448"/>
                <a:gd name="connsiteY0" fmla="*/ 139778 h 187527"/>
                <a:gd name="connsiteX1" fmla="*/ 425324 w 767448"/>
                <a:gd name="connsiteY1" fmla="*/ 925 h 187527"/>
                <a:gd name="connsiteX2" fmla="*/ 402309 w 767448"/>
                <a:gd name="connsiteY2" fmla="*/ 186124 h 187527"/>
                <a:gd name="connsiteX3" fmla="*/ 767448 w 767448"/>
                <a:gd name="connsiteY3" fmla="*/ 86737 h 187527"/>
                <a:gd name="connsiteX0" fmla="*/ 0 w 767448"/>
                <a:gd name="connsiteY0" fmla="*/ 140230 h 187979"/>
                <a:gd name="connsiteX1" fmla="*/ 425324 w 767448"/>
                <a:gd name="connsiteY1" fmla="*/ 1377 h 187979"/>
                <a:gd name="connsiteX2" fmla="*/ 402309 w 767448"/>
                <a:gd name="connsiteY2" fmla="*/ 186576 h 187979"/>
                <a:gd name="connsiteX3" fmla="*/ 767448 w 767448"/>
                <a:gd name="connsiteY3" fmla="*/ 87189 h 187979"/>
                <a:gd name="connsiteX0" fmla="*/ 0 w 767448"/>
                <a:gd name="connsiteY0" fmla="*/ 141802 h 189551"/>
                <a:gd name="connsiteX1" fmla="*/ 425324 w 767448"/>
                <a:gd name="connsiteY1" fmla="*/ 2949 h 189551"/>
                <a:gd name="connsiteX2" fmla="*/ 402309 w 767448"/>
                <a:gd name="connsiteY2" fmla="*/ 188148 h 189551"/>
                <a:gd name="connsiteX3" fmla="*/ 767448 w 767448"/>
                <a:gd name="connsiteY3" fmla="*/ 88761 h 189551"/>
                <a:gd name="connsiteX0" fmla="*/ 0 w 785736"/>
                <a:gd name="connsiteY0" fmla="*/ 154570 h 187689"/>
                <a:gd name="connsiteX1" fmla="*/ 443612 w 785736"/>
                <a:gd name="connsiteY1" fmla="*/ 1087 h 187689"/>
                <a:gd name="connsiteX2" fmla="*/ 420597 w 785736"/>
                <a:gd name="connsiteY2" fmla="*/ 186286 h 187689"/>
                <a:gd name="connsiteX3" fmla="*/ 785736 w 785736"/>
                <a:gd name="connsiteY3" fmla="*/ 86899 h 187689"/>
                <a:gd name="connsiteX0" fmla="*/ 0 w 785736"/>
                <a:gd name="connsiteY0" fmla="*/ 158688 h 191807"/>
                <a:gd name="connsiteX1" fmla="*/ 443612 w 785736"/>
                <a:gd name="connsiteY1" fmla="*/ 5205 h 191807"/>
                <a:gd name="connsiteX2" fmla="*/ 420597 w 785736"/>
                <a:gd name="connsiteY2" fmla="*/ 190404 h 191807"/>
                <a:gd name="connsiteX3" fmla="*/ 785736 w 785736"/>
                <a:gd name="connsiteY3" fmla="*/ 91017 h 191807"/>
                <a:gd name="connsiteX0" fmla="*/ 0 w 785736"/>
                <a:gd name="connsiteY0" fmla="*/ 182905 h 216024"/>
                <a:gd name="connsiteX1" fmla="*/ 443612 w 785736"/>
                <a:gd name="connsiteY1" fmla="*/ 29422 h 216024"/>
                <a:gd name="connsiteX2" fmla="*/ 420597 w 785736"/>
                <a:gd name="connsiteY2" fmla="*/ 214621 h 216024"/>
                <a:gd name="connsiteX3" fmla="*/ 785736 w 785736"/>
                <a:gd name="connsiteY3" fmla="*/ 115234 h 216024"/>
                <a:gd name="connsiteX0" fmla="*/ 0 w 785736"/>
                <a:gd name="connsiteY0" fmla="*/ 191488 h 224939"/>
                <a:gd name="connsiteX1" fmla="*/ 414351 w 785736"/>
                <a:gd name="connsiteY1" fmla="*/ 27032 h 224939"/>
                <a:gd name="connsiteX2" fmla="*/ 420597 w 785736"/>
                <a:gd name="connsiteY2" fmla="*/ 223204 h 224939"/>
                <a:gd name="connsiteX3" fmla="*/ 785736 w 785736"/>
                <a:gd name="connsiteY3" fmla="*/ 123817 h 224939"/>
                <a:gd name="connsiteX0" fmla="*/ 0 w 785736"/>
                <a:gd name="connsiteY0" fmla="*/ 191488 h 231591"/>
                <a:gd name="connsiteX1" fmla="*/ 414351 w 785736"/>
                <a:gd name="connsiteY1" fmla="*/ 27032 h 231591"/>
                <a:gd name="connsiteX2" fmla="*/ 420597 w 785736"/>
                <a:gd name="connsiteY2" fmla="*/ 223204 h 231591"/>
                <a:gd name="connsiteX3" fmla="*/ 785736 w 785736"/>
                <a:gd name="connsiteY3" fmla="*/ 123817 h 231591"/>
              </a:gdLst>
              <a:ahLst/>
              <a:cxnLst>
                <a:cxn ang="0">
                  <a:pos x="connsiteX0" y="connsiteY0"/>
                </a:cxn>
                <a:cxn ang="0">
                  <a:pos x="connsiteX1" y="connsiteY1"/>
                </a:cxn>
                <a:cxn ang="0">
                  <a:pos x="connsiteX2" y="connsiteY2"/>
                </a:cxn>
                <a:cxn ang="0">
                  <a:pos x="connsiteX3" y="connsiteY3"/>
                </a:cxn>
              </a:cxnLst>
              <a:rect l="l" t="t" r="r" b="b"/>
              <a:pathLst>
                <a:path w="785736" h="231591">
                  <a:moveTo>
                    <a:pt x="0" y="191488"/>
                  </a:moveTo>
                  <a:cubicBezTo>
                    <a:pt x="227342" y="1001"/>
                    <a:pt x="355224" y="-33118"/>
                    <a:pt x="414351" y="27032"/>
                  </a:cubicBezTo>
                  <a:cubicBezTo>
                    <a:pt x="473478" y="87182"/>
                    <a:pt x="347727" y="181470"/>
                    <a:pt x="420597" y="223204"/>
                  </a:cubicBezTo>
                  <a:cubicBezTo>
                    <a:pt x="493467" y="264938"/>
                    <a:pt x="749224" y="138104"/>
                    <a:pt x="785736" y="123817"/>
                  </a:cubicBezTo>
                </a:path>
              </a:pathLst>
            </a:custGeom>
            <a:grpFill/>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grpSp>
          <p:nvGrpSpPr>
            <p:cNvPr id="31" name="Group 30">
              <a:extLst>
                <a:ext uri="{FF2B5EF4-FFF2-40B4-BE49-F238E27FC236}">
                  <a16:creationId xmlns:a16="http://schemas.microsoft.com/office/drawing/2014/main" id="{B826FD3C-3D15-0361-7665-09B9141BD0CC}"/>
                </a:ext>
              </a:extLst>
            </p:cNvPr>
            <p:cNvGrpSpPr/>
            <p:nvPr/>
          </p:nvGrpSpPr>
          <p:grpSpPr>
            <a:xfrm>
              <a:off x="17274" y="2033356"/>
              <a:ext cx="12183754" cy="4016330"/>
              <a:chOff x="-2312971" y="1930801"/>
              <a:chExt cx="12183754" cy="4016330"/>
            </a:xfrm>
            <a:grpFill/>
          </p:grpSpPr>
          <p:sp>
            <p:nvSpPr>
              <p:cNvPr id="32" name="Freeform 2">
                <a:extLst>
                  <a:ext uri="{FF2B5EF4-FFF2-40B4-BE49-F238E27FC236}">
                    <a16:creationId xmlns:a16="http://schemas.microsoft.com/office/drawing/2014/main" id="{67541F58-83EC-8AFC-2364-C827D6C4B3B7}"/>
                  </a:ext>
                </a:extLst>
              </p:cNvPr>
              <p:cNvSpPr/>
              <p:nvPr/>
            </p:nvSpPr>
            <p:spPr>
              <a:xfrm>
                <a:off x="-2312971" y="1930803"/>
                <a:ext cx="12183754" cy="4016328"/>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4869712"/>
                  <a:gd name="connsiteY0" fmla="*/ 2636141 h 2636599"/>
                  <a:gd name="connsiteX1" fmla="*/ 2317774 w 4869712"/>
                  <a:gd name="connsiteY1" fmla="*/ 2632825 h 2636599"/>
                  <a:gd name="connsiteX2" fmla="*/ 2317012 w 4869712"/>
                  <a:gd name="connsiteY2" fmla="*/ 2387384 h 2636599"/>
                  <a:gd name="connsiteX3" fmla="*/ 1726462 w 4869712"/>
                  <a:gd name="connsiteY3" fmla="*/ 1320584 h 2636599"/>
                  <a:gd name="connsiteX4" fmla="*/ 1923438 w 4869712"/>
                  <a:gd name="connsiteY4" fmla="*/ 1152105 h 2636599"/>
                  <a:gd name="connsiteX5" fmla="*/ 2345587 w 4869712"/>
                  <a:gd name="connsiteY5" fmla="*/ 1634909 h 2636599"/>
                  <a:gd name="connsiteX6" fmla="*/ 2288437 w 4869712"/>
                  <a:gd name="connsiteY6" fmla="*/ 168059 h 2636599"/>
                  <a:gd name="connsiteX7" fmla="*/ 2564662 w 4869712"/>
                  <a:gd name="connsiteY7" fmla="*/ 177584 h 2636599"/>
                  <a:gd name="connsiteX8" fmla="*/ 2631337 w 4869712"/>
                  <a:gd name="connsiteY8" fmla="*/ 1149134 h 2636599"/>
                  <a:gd name="connsiteX9" fmla="*/ 2817796 w 4869712"/>
                  <a:gd name="connsiteY9" fmla="*/ 723252 h 2636599"/>
                  <a:gd name="connsiteX10" fmla="*/ 2986657 w 4869712"/>
                  <a:gd name="connsiteY10" fmla="*/ 1152791 h 2636599"/>
                  <a:gd name="connsiteX11" fmla="*/ 3172585 w 4869712"/>
                  <a:gd name="connsiteY11" fmla="*/ 763487 h 2636599"/>
                  <a:gd name="connsiteX12" fmla="*/ 3347922 w 4869712"/>
                  <a:gd name="connsiteY12" fmla="*/ 1178395 h 2636599"/>
                  <a:gd name="connsiteX13" fmla="*/ 3501768 w 4869712"/>
                  <a:gd name="connsiteY13" fmla="*/ 840297 h 2636599"/>
                  <a:gd name="connsiteX14" fmla="*/ 3648302 w 4869712"/>
                  <a:gd name="connsiteY14" fmla="*/ 1167422 h 2636599"/>
                  <a:gd name="connsiteX15" fmla="*/ 3640225 w 4869712"/>
                  <a:gd name="connsiteY15" fmla="*/ 1945576 h 2636599"/>
                  <a:gd name="connsiteX16" fmla="*/ 3523714 w 4869712"/>
                  <a:gd name="connsiteY16" fmla="*/ 2317968 h 2636599"/>
                  <a:gd name="connsiteX17" fmla="*/ 3449649 w 4869712"/>
                  <a:gd name="connsiteY17" fmla="*/ 2635034 h 2636599"/>
                  <a:gd name="connsiteX18" fmla="*/ 4869712 w 4869712"/>
                  <a:gd name="connsiteY18" fmla="*/ 2635034 h 2636599"/>
                  <a:gd name="connsiteX0" fmla="*/ 0 w 4869712"/>
                  <a:gd name="connsiteY0" fmla="*/ 2636141 h 2636141"/>
                  <a:gd name="connsiteX1" fmla="*/ 2317774 w 4869712"/>
                  <a:gd name="connsiteY1" fmla="*/ 2632825 h 2636141"/>
                  <a:gd name="connsiteX2" fmla="*/ 2317012 w 4869712"/>
                  <a:gd name="connsiteY2" fmla="*/ 2387384 h 2636141"/>
                  <a:gd name="connsiteX3" fmla="*/ 1726462 w 4869712"/>
                  <a:gd name="connsiteY3" fmla="*/ 1320584 h 2636141"/>
                  <a:gd name="connsiteX4" fmla="*/ 1923438 w 4869712"/>
                  <a:gd name="connsiteY4" fmla="*/ 1152105 h 2636141"/>
                  <a:gd name="connsiteX5" fmla="*/ 2345587 w 4869712"/>
                  <a:gd name="connsiteY5" fmla="*/ 1634909 h 2636141"/>
                  <a:gd name="connsiteX6" fmla="*/ 2288437 w 4869712"/>
                  <a:gd name="connsiteY6" fmla="*/ 168059 h 2636141"/>
                  <a:gd name="connsiteX7" fmla="*/ 2564662 w 4869712"/>
                  <a:gd name="connsiteY7" fmla="*/ 177584 h 2636141"/>
                  <a:gd name="connsiteX8" fmla="*/ 2631337 w 4869712"/>
                  <a:gd name="connsiteY8" fmla="*/ 1149134 h 2636141"/>
                  <a:gd name="connsiteX9" fmla="*/ 2817796 w 4869712"/>
                  <a:gd name="connsiteY9" fmla="*/ 723252 h 2636141"/>
                  <a:gd name="connsiteX10" fmla="*/ 2986657 w 4869712"/>
                  <a:gd name="connsiteY10" fmla="*/ 1152791 h 2636141"/>
                  <a:gd name="connsiteX11" fmla="*/ 3172585 w 4869712"/>
                  <a:gd name="connsiteY11" fmla="*/ 763487 h 2636141"/>
                  <a:gd name="connsiteX12" fmla="*/ 3347922 w 4869712"/>
                  <a:gd name="connsiteY12" fmla="*/ 1178395 h 2636141"/>
                  <a:gd name="connsiteX13" fmla="*/ 3501768 w 4869712"/>
                  <a:gd name="connsiteY13" fmla="*/ 840297 h 2636141"/>
                  <a:gd name="connsiteX14" fmla="*/ 3648302 w 4869712"/>
                  <a:gd name="connsiteY14" fmla="*/ 1167422 h 2636141"/>
                  <a:gd name="connsiteX15" fmla="*/ 3640225 w 4869712"/>
                  <a:gd name="connsiteY15" fmla="*/ 1945576 h 2636141"/>
                  <a:gd name="connsiteX16" fmla="*/ 3523714 w 4869712"/>
                  <a:gd name="connsiteY16" fmla="*/ 2317968 h 2636141"/>
                  <a:gd name="connsiteX17" fmla="*/ 3449649 w 4869712"/>
                  <a:gd name="connsiteY17" fmla="*/ 2635034 h 2636141"/>
                  <a:gd name="connsiteX18" fmla="*/ 4869712 w 4869712"/>
                  <a:gd name="connsiteY18" fmla="*/ 2635034 h 2636141"/>
                  <a:gd name="connsiteX0" fmla="*/ 0 w 4869712"/>
                  <a:gd name="connsiteY0" fmla="*/ 2636141 h 2640802"/>
                  <a:gd name="connsiteX1" fmla="*/ 2317774 w 4869712"/>
                  <a:gd name="connsiteY1" fmla="*/ 2632825 h 2640802"/>
                  <a:gd name="connsiteX2" fmla="*/ 2317012 w 4869712"/>
                  <a:gd name="connsiteY2" fmla="*/ 2387384 h 2640802"/>
                  <a:gd name="connsiteX3" fmla="*/ 1726462 w 4869712"/>
                  <a:gd name="connsiteY3" fmla="*/ 1320584 h 2640802"/>
                  <a:gd name="connsiteX4" fmla="*/ 1923438 w 4869712"/>
                  <a:gd name="connsiteY4" fmla="*/ 1152105 h 2640802"/>
                  <a:gd name="connsiteX5" fmla="*/ 2345587 w 4869712"/>
                  <a:gd name="connsiteY5" fmla="*/ 1634909 h 2640802"/>
                  <a:gd name="connsiteX6" fmla="*/ 2288437 w 4869712"/>
                  <a:gd name="connsiteY6" fmla="*/ 168059 h 2640802"/>
                  <a:gd name="connsiteX7" fmla="*/ 2564662 w 4869712"/>
                  <a:gd name="connsiteY7" fmla="*/ 177584 h 2640802"/>
                  <a:gd name="connsiteX8" fmla="*/ 2631337 w 4869712"/>
                  <a:gd name="connsiteY8" fmla="*/ 1149134 h 2640802"/>
                  <a:gd name="connsiteX9" fmla="*/ 2817796 w 4869712"/>
                  <a:gd name="connsiteY9" fmla="*/ 723252 h 2640802"/>
                  <a:gd name="connsiteX10" fmla="*/ 2986657 w 4869712"/>
                  <a:gd name="connsiteY10" fmla="*/ 1152791 h 2640802"/>
                  <a:gd name="connsiteX11" fmla="*/ 3172585 w 4869712"/>
                  <a:gd name="connsiteY11" fmla="*/ 763487 h 2640802"/>
                  <a:gd name="connsiteX12" fmla="*/ 3347922 w 4869712"/>
                  <a:gd name="connsiteY12" fmla="*/ 1178395 h 2640802"/>
                  <a:gd name="connsiteX13" fmla="*/ 3501768 w 4869712"/>
                  <a:gd name="connsiteY13" fmla="*/ 840297 h 2640802"/>
                  <a:gd name="connsiteX14" fmla="*/ 3648302 w 4869712"/>
                  <a:gd name="connsiteY14" fmla="*/ 1167422 h 2640802"/>
                  <a:gd name="connsiteX15" fmla="*/ 3640225 w 4869712"/>
                  <a:gd name="connsiteY15" fmla="*/ 1945576 h 2640802"/>
                  <a:gd name="connsiteX16" fmla="*/ 3523714 w 4869712"/>
                  <a:gd name="connsiteY16" fmla="*/ 2317968 h 2640802"/>
                  <a:gd name="connsiteX17" fmla="*/ 3449649 w 4869712"/>
                  <a:gd name="connsiteY17" fmla="*/ 2635034 h 2640802"/>
                  <a:gd name="connsiteX18" fmla="*/ 4869712 w 4869712"/>
                  <a:gd name="connsiteY18" fmla="*/ 2635034 h 2640802"/>
                  <a:gd name="connsiteX0" fmla="*/ 0 w 4869712"/>
                  <a:gd name="connsiteY0" fmla="*/ 2636141 h 2640802"/>
                  <a:gd name="connsiteX1" fmla="*/ 2317774 w 4869712"/>
                  <a:gd name="connsiteY1" fmla="*/ 2632825 h 2640802"/>
                  <a:gd name="connsiteX2" fmla="*/ 2317012 w 4869712"/>
                  <a:gd name="connsiteY2" fmla="*/ 2387384 h 2640802"/>
                  <a:gd name="connsiteX3" fmla="*/ 1726462 w 4869712"/>
                  <a:gd name="connsiteY3" fmla="*/ 1320584 h 2640802"/>
                  <a:gd name="connsiteX4" fmla="*/ 1923438 w 4869712"/>
                  <a:gd name="connsiteY4" fmla="*/ 1152105 h 2640802"/>
                  <a:gd name="connsiteX5" fmla="*/ 2345587 w 4869712"/>
                  <a:gd name="connsiteY5" fmla="*/ 1634909 h 2640802"/>
                  <a:gd name="connsiteX6" fmla="*/ 2288437 w 4869712"/>
                  <a:gd name="connsiteY6" fmla="*/ 168059 h 2640802"/>
                  <a:gd name="connsiteX7" fmla="*/ 2564662 w 4869712"/>
                  <a:gd name="connsiteY7" fmla="*/ 177584 h 2640802"/>
                  <a:gd name="connsiteX8" fmla="*/ 2631337 w 4869712"/>
                  <a:gd name="connsiteY8" fmla="*/ 1149134 h 2640802"/>
                  <a:gd name="connsiteX9" fmla="*/ 2817796 w 4869712"/>
                  <a:gd name="connsiteY9" fmla="*/ 723252 h 2640802"/>
                  <a:gd name="connsiteX10" fmla="*/ 2986657 w 4869712"/>
                  <a:gd name="connsiteY10" fmla="*/ 1152791 h 2640802"/>
                  <a:gd name="connsiteX11" fmla="*/ 3172585 w 4869712"/>
                  <a:gd name="connsiteY11" fmla="*/ 763487 h 2640802"/>
                  <a:gd name="connsiteX12" fmla="*/ 3347922 w 4869712"/>
                  <a:gd name="connsiteY12" fmla="*/ 1178395 h 2640802"/>
                  <a:gd name="connsiteX13" fmla="*/ 3501768 w 4869712"/>
                  <a:gd name="connsiteY13" fmla="*/ 840297 h 2640802"/>
                  <a:gd name="connsiteX14" fmla="*/ 3648302 w 4869712"/>
                  <a:gd name="connsiteY14" fmla="*/ 1167422 h 2640802"/>
                  <a:gd name="connsiteX15" fmla="*/ 3640225 w 4869712"/>
                  <a:gd name="connsiteY15" fmla="*/ 1945576 h 2640802"/>
                  <a:gd name="connsiteX16" fmla="*/ 3523714 w 4869712"/>
                  <a:gd name="connsiteY16" fmla="*/ 2317968 h 2640802"/>
                  <a:gd name="connsiteX17" fmla="*/ 3449649 w 4869712"/>
                  <a:gd name="connsiteY17" fmla="*/ 2635034 h 2640802"/>
                  <a:gd name="connsiteX18" fmla="*/ 4869712 w 4869712"/>
                  <a:gd name="connsiteY18" fmla="*/ 2635034 h 2640802"/>
                  <a:gd name="connsiteX0" fmla="*/ 113906 w 4005423"/>
                  <a:gd name="connsiteY0" fmla="*/ 2668039 h 2670195"/>
                  <a:gd name="connsiteX1" fmla="*/ 1453485 w 4005423"/>
                  <a:gd name="connsiteY1" fmla="*/ 2632825 h 2670195"/>
                  <a:gd name="connsiteX2" fmla="*/ 1452723 w 4005423"/>
                  <a:gd name="connsiteY2" fmla="*/ 2387384 h 2670195"/>
                  <a:gd name="connsiteX3" fmla="*/ 862173 w 4005423"/>
                  <a:gd name="connsiteY3" fmla="*/ 1320584 h 2670195"/>
                  <a:gd name="connsiteX4" fmla="*/ 1059149 w 4005423"/>
                  <a:gd name="connsiteY4" fmla="*/ 1152105 h 2670195"/>
                  <a:gd name="connsiteX5" fmla="*/ 1481298 w 4005423"/>
                  <a:gd name="connsiteY5" fmla="*/ 1634909 h 2670195"/>
                  <a:gd name="connsiteX6" fmla="*/ 1424148 w 4005423"/>
                  <a:gd name="connsiteY6" fmla="*/ 168059 h 2670195"/>
                  <a:gd name="connsiteX7" fmla="*/ 1700373 w 4005423"/>
                  <a:gd name="connsiteY7" fmla="*/ 177584 h 2670195"/>
                  <a:gd name="connsiteX8" fmla="*/ 1767048 w 4005423"/>
                  <a:gd name="connsiteY8" fmla="*/ 1149134 h 2670195"/>
                  <a:gd name="connsiteX9" fmla="*/ 1953507 w 4005423"/>
                  <a:gd name="connsiteY9" fmla="*/ 723252 h 2670195"/>
                  <a:gd name="connsiteX10" fmla="*/ 2122368 w 4005423"/>
                  <a:gd name="connsiteY10" fmla="*/ 1152791 h 2670195"/>
                  <a:gd name="connsiteX11" fmla="*/ 2308296 w 4005423"/>
                  <a:gd name="connsiteY11" fmla="*/ 763487 h 2670195"/>
                  <a:gd name="connsiteX12" fmla="*/ 2483633 w 4005423"/>
                  <a:gd name="connsiteY12" fmla="*/ 1178395 h 2670195"/>
                  <a:gd name="connsiteX13" fmla="*/ 2637479 w 4005423"/>
                  <a:gd name="connsiteY13" fmla="*/ 840297 h 2670195"/>
                  <a:gd name="connsiteX14" fmla="*/ 2784013 w 4005423"/>
                  <a:gd name="connsiteY14" fmla="*/ 1167422 h 2670195"/>
                  <a:gd name="connsiteX15" fmla="*/ 2775936 w 4005423"/>
                  <a:gd name="connsiteY15" fmla="*/ 1945576 h 2670195"/>
                  <a:gd name="connsiteX16" fmla="*/ 2659425 w 4005423"/>
                  <a:gd name="connsiteY16" fmla="*/ 2317968 h 2670195"/>
                  <a:gd name="connsiteX17" fmla="*/ 2585360 w 4005423"/>
                  <a:gd name="connsiteY17" fmla="*/ 2635034 h 2670195"/>
                  <a:gd name="connsiteX18" fmla="*/ 4005423 w 4005423"/>
                  <a:gd name="connsiteY18" fmla="*/ 2635034 h 2670195"/>
                  <a:gd name="connsiteX0" fmla="*/ 479716 w 3701381"/>
                  <a:gd name="connsiteY0" fmla="*/ 3072076 h 3072352"/>
                  <a:gd name="connsiteX1" fmla="*/ 1149443 w 3701381"/>
                  <a:gd name="connsiteY1" fmla="*/ 2632825 h 3072352"/>
                  <a:gd name="connsiteX2" fmla="*/ 1148681 w 3701381"/>
                  <a:gd name="connsiteY2" fmla="*/ 2387384 h 3072352"/>
                  <a:gd name="connsiteX3" fmla="*/ 558131 w 3701381"/>
                  <a:gd name="connsiteY3" fmla="*/ 1320584 h 3072352"/>
                  <a:gd name="connsiteX4" fmla="*/ 755107 w 3701381"/>
                  <a:gd name="connsiteY4" fmla="*/ 1152105 h 3072352"/>
                  <a:gd name="connsiteX5" fmla="*/ 1177256 w 3701381"/>
                  <a:gd name="connsiteY5" fmla="*/ 1634909 h 3072352"/>
                  <a:gd name="connsiteX6" fmla="*/ 1120106 w 3701381"/>
                  <a:gd name="connsiteY6" fmla="*/ 168059 h 3072352"/>
                  <a:gd name="connsiteX7" fmla="*/ 1396331 w 3701381"/>
                  <a:gd name="connsiteY7" fmla="*/ 177584 h 3072352"/>
                  <a:gd name="connsiteX8" fmla="*/ 1463006 w 3701381"/>
                  <a:gd name="connsiteY8" fmla="*/ 1149134 h 3072352"/>
                  <a:gd name="connsiteX9" fmla="*/ 1649465 w 3701381"/>
                  <a:gd name="connsiteY9" fmla="*/ 723252 h 3072352"/>
                  <a:gd name="connsiteX10" fmla="*/ 1818326 w 3701381"/>
                  <a:gd name="connsiteY10" fmla="*/ 1152791 h 3072352"/>
                  <a:gd name="connsiteX11" fmla="*/ 2004254 w 3701381"/>
                  <a:gd name="connsiteY11" fmla="*/ 763487 h 3072352"/>
                  <a:gd name="connsiteX12" fmla="*/ 2179591 w 3701381"/>
                  <a:gd name="connsiteY12" fmla="*/ 1178395 h 3072352"/>
                  <a:gd name="connsiteX13" fmla="*/ 2333437 w 3701381"/>
                  <a:gd name="connsiteY13" fmla="*/ 840297 h 3072352"/>
                  <a:gd name="connsiteX14" fmla="*/ 2479971 w 3701381"/>
                  <a:gd name="connsiteY14" fmla="*/ 1167422 h 3072352"/>
                  <a:gd name="connsiteX15" fmla="*/ 2471894 w 3701381"/>
                  <a:gd name="connsiteY15" fmla="*/ 1945576 h 3072352"/>
                  <a:gd name="connsiteX16" fmla="*/ 2355383 w 3701381"/>
                  <a:gd name="connsiteY16" fmla="*/ 2317968 h 3072352"/>
                  <a:gd name="connsiteX17" fmla="*/ 2281318 w 3701381"/>
                  <a:gd name="connsiteY17" fmla="*/ 2635034 h 3072352"/>
                  <a:gd name="connsiteX18" fmla="*/ 3701381 w 3701381"/>
                  <a:gd name="connsiteY18" fmla="*/ 2635034 h 3072352"/>
                  <a:gd name="connsiteX0" fmla="*/ 609558 w 3831223"/>
                  <a:gd name="connsiteY0" fmla="*/ 3072076 h 3072076"/>
                  <a:gd name="connsiteX1" fmla="*/ 1279285 w 3831223"/>
                  <a:gd name="connsiteY1" fmla="*/ 2632825 h 3072076"/>
                  <a:gd name="connsiteX2" fmla="*/ 1278523 w 3831223"/>
                  <a:gd name="connsiteY2" fmla="*/ 2387384 h 3072076"/>
                  <a:gd name="connsiteX3" fmla="*/ 687973 w 3831223"/>
                  <a:gd name="connsiteY3" fmla="*/ 1320584 h 3072076"/>
                  <a:gd name="connsiteX4" fmla="*/ 884949 w 3831223"/>
                  <a:gd name="connsiteY4" fmla="*/ 1152105 h 3072076"/>
                  <a:gd name="connsiteX5" fmla="*/ 1307098 w 3831223"/>
                  <a:gd name="connsiteY5" fmla="*/ 1634909 h 3072076"/>
                  <a:gd name="connsiteX6" fmla="*/ 1249948 w 3831223"/>
                  <a:gd name="connsiteY6" fmla="*/ 168059 h 3072076"/>
                  <a:gd name="connsiteX7" fmla="*/ 1526173 w 3831223"/>
                  <a:gd name="connsiteY7" fmla="*/ 177584 h 3072076"/>
                  <a:gd name="connsiteX8" fmla="*/ 1592848 w 3831223"/>
                  <a:gd name="connsiteY8" fmla="*/ 1149134 h 3072076"/>
                  <a:gd name="connsiteX9" fmla="*/ 1779307 w 3831223"/>
                  <a:gd name="connsiteY9" fmla="*/ 723252 h 3072076"/>
                  <a:gd name="connsiteX10" fmla="*/ 1948168 w 3831223"/>
                  <a:gd name="connsiteY10" fmla="*/ 1152791 h 3072076"/>
                  <a:gd name="connsiteX11" fmla="*/ 2134096 w 3831223"/>
                  <a:gd name="connsiteY11" fmla="*/ 763487 h 3072076"/>
                  <a:gd name="connsiteX12" fmla="*/ 2309433 w 3831223"/>
                  <a:gd name="connsiteY12" fmla="*/ 1178395 h 3072076"/>
                  <a:gd name="connsiteX13" fmla="*/ 2463279 w 3831223"/>
                  <a:gd name="connsiteY13" fmla="*/ 840297 h 3072076"/>
                  <a:gd name="connsiteX14" fmla="*/ 2609813 w 3831223"/>
                  <a:gd name="connsiteY14" fmla="*/ 1167422 h 3072076"/>
                  <a:gd name="connsiteX15" fmla="*/ 2601736 w 3831223"/>
                  <a:gd name="connsiteY15" fmla="*/ 1945576 h 3072076"/>
                  <a:gd name="connsiteX16" fmla="*/ 2485225 w 3831223"/>
                  <a:gd name="connsiteY16" fmla="*/ 2317968 h 3072076"/>
                  <a:gd name="connsiteX17" fmla="*/ 2411160 w 3831223"/>
                  <a:gd name="connsiteY17" fmla="*/ 2635034 h 3072076"/>
                  <a:gd name="connsiteX18" fmla="*/ 3831223 w 3831223"/>
                  <a:gd name="connsiteY18" fmla="*/ 2635034 h 3072076"/>
                  <a:gd name="connsiteX0" fmla="*/ 111732 w 4715630"/>
                  <a:gd name="connsiteY0" fmla="*/ 3274095 h 3274095"/>
                  <a:gd name="connsiteX1" fmla="*/ 2163692 w 4715630"/>
                  <a:gd name="connsiteY1" fmla="*/ 2632825 h 3274095"/>
                  <a:gd name="connsiteX2" fmla="*/ 2162930 w 4715630"/>
                  <a:gd name="connsiteY2" fmla="*/ 2387384 h 3274095"/>
                  <a:gd name="connsiteX3" fmla="*/ 1572380 w 4715630"/>
                  <a:gd name="connsiteY3" fmla="*/ 1320584 h 3274095"/>
                  <a:gd name="connsiteX4" fmla="*/ 1769356 w 4715630"/>
                  <a:gd name="connsiteY4" fmla="*/ 1152105 h 3274095"/>
                  <a:gd name="connsiteX5" fmla="*/ 2191505 w 4715630"/>
                  <a:gd name="connsiteY5" fmla="*/ 1634909 h 3274095"/>
                  <a:gd name="connsiteX6" fmla="*/ 2134355 w 4715630"/>
                  <a:gd name="connsiteY6" fmla="*/ 168059 h 3274095"/>
                  <a:gd name="connsiteX7" fmla="*/ 2410580 w 4715630"/>
                  <a:gd name="connsiteY7" fmla="*/ 177584 h 3274095"/>
                  <a:gd name="connsiteX8" fmla="*/ 2477255 w 4715630"/>
                  <a:gd name="connsiteY8" fmla="*/ 1149134 h 3274095"/>
                  <a:gd name="connsiteX9" fmla="*/ 2663714 w 4715630"/>
                  <a:gd name="connsiteY9" fmla="*/ 723252 h 3274095"/>
                  <a:gd name="connsiteX10" fmla="*/ 2832575 w 4715630"/>
                  <a:gd name="connsiteY10" fmla="*/ 1152791 h 3274095"/>
                  <a:gd name="connsiteX11" fmla="*/ 3018503 w 4715630"/>
                  <a:gd name="connsiteY11" fmla="*/ 763487 h 3274095"/>
                  <a:gd name="connsiteX12" fmla="*/ 3193840 w 4715630"/>
                  <a:gd name="connsiteY12" fmla="*/ 1178395 h 3274095"/>
                  <a:gd name="connsiteX13" fmla="*/ 3347686 w 4715630"/>
                  <a:gd name="connsiteY13" fmla="*/ 840297 h 3274095"/>
                  <a:gd name="connsiteX14" fmla="*/ 3494220 w 4715630"/>
                  <a:gd name="connsiteY14" fmla="*/ 1167422 h 3274095"/>
                  <a:gd name="connsiteX15" fmla="*/ 3486143 w 4715630"/>
                  <a:gd name="connsiteY15" fmla="*/ 1945576 h 3274095"/>
                  <a:gd name="connsiteX16" fmla="*/ 3369632 w 4715630"/>
                  <a:gd name="connsiteY16" fmla="*/ 2317968 h 3274095"/>
                  <a:gd name="connsiteX17" fmla="*/ 3295567 w 4715630"/>
                  <a:gd name="connsiteY17" fmla="*/ 2635034 h 3274095"/>
                  <a:gd name="connsiteX18" fmla="*/ 4715630 w 4715630"/>
                  <a:gd name="connsiteY18" fmla="*/ 2635034 h 3274095"/>
                  <a:gd name="connsiteX0" fmla="*/ 0 w 4603898"/>
                  <a:gd name="connsiteY0" fmla="*/ 3274095 h 3274095"/>
                  <a:gd name="connsiteX1" fmla="*/ 2051960 w 4603898"/>
                  <a:gd name="connsiteY1" fmla="*/ 2632825 h 3274095"/>
                  <a:gd name="connsiteX2" fmla="*/ 2051198 w 4603898"/>
                  <a:gd name="connsiteY2" fmla="*/ 2387384 h 3274095"/>
                  <a:gd name="connsiteX3" fmla="*/ 1460648 w 4603898"/>
                  <a:gd name="connsiteY3" fmla="*/ 1320584 h 3274095"/>
                  <a:gd name="connsiteX4" fmla="*/ 1657624 w 4603898"/>
                  <a:gd name="connsiteY4" fmla="*/ 1152105 h 3274095"/>
                  <a:gd name="connsiteX5" fmla="*/ 2079773 w 4603898"/>
                  <a:gd name="connsiteY5" fmla="*/ 1634909 h 3274095"/>
                  <a:gd name="connsiteX6" fmla="*/ 2022623 w 4603898"/>
                  <a:gd name="connsiteY6" fmla="*/ 168059 h 3274095"/>
                  <a:gd name="connsiteX7" fmla="*/ 2298848 w 4603898"/>
                  <a:gd name="connsiteY7" fmla="*/ 177584 h 3274095"/>
                  <a:gd name="connsiteX8" fmla="*/ 2365523 w 4603898"/>
                  <a:gd name="connsiteY8" fmla="*/ 1149134 h 3274095"/>
                  <a:gd name="connsiteX9" fmla="*/ 2551982 w 4603898"/>
                  <a:gd name="connsiteY9" fmla="*/ 723252 h 3274095"/>
                  <a:gd name="connsiteX10" fmla="*/ 2720843 w 4603898"/>
                  <a:gd name="connsiteY10" fmla="*/ 1152791 h 3274095"/>
                  <a:gd name="connsiteX11" fmla="*/ 2906771 w 4603898"/>
                  <a:gd name="connsiteY11" fmla="*/ 763487 h 3274095"/>
                  <a:gd name="connsiteX12" fmla="*/ 3082108 w 4603898"/>
                  <a:gd name="connsiteY12" fmla="*/ 1178395 h 3274095"/>
                  <a:gd name="connsiteX13" fmla="*/ 3235954 w 4603898"/>
                  <a:gd name="connsiteY13" fmla="*/ 840297 h 3274095"/>
                  <a:gd name="connsiteX14" fmla="*/ 3382488 w 4603898"/>
                  <a:gd name="connsiteY14" fmla="*/ 1167422 h 3274095"/>
                  <a:gd name="connsiteX15" fmla="*/ 3374411 w 4603898"/>
                  <a:gd name="connsiteY15" fmla="*/ 1945576 h 3274095"/>
                  <a:gd name="connsiteX16" fmla="*/ 3257900 w 4603898"/>
                  <a:gd name="connsiteY16" fmla="*/ 2317968 h 3274095"/>
                  <a:gd name="connsiteX17" fmla="*/ 3183835 w 4603898"/>
                  <a:gd name="connsiteY17" fmla="*/ 2635034 h 3274095"/>
                  <a:gd name="connsiteX18" fmla="*/ 4603898 w 4603898"/>
                  <a:gd name="connsiteY18" fmla="*/ 2635034 h 3274095"/>
                  <a:gd name="connsiteX0" fmla="*/ 58169 w 4130439"/>
                  <a:gd name="connsiteY0" fmla="*/ 2678672 h 2678672"/>
                  <a:gd name="connsiteX1" fmla="*/ 1578501 w 4130439"/>
                  <a:gd name="connsiteY1" fmla="*/ 2632825 h 2678672"/>
                  <a:gd name="connsiteX2" fmla="*/ 1577739 w 4130439"/>
                  <a:gd name="connsiteY2" fmla="*/ 2387384 h 2678672"/>
                  <a:gd name="connsiteX3" fmla="*/ 987189 w 4130439"/>
                  <a:gd name="connsiteY3" fmla="*/ 1320584 h 2678672"/>
                  <a:gd name="connsiteX4" fmla="*/ 1184165 w 4130439"/>
                  <a:gd name="connsiteY4" fmla="*/ 1152105 h 2678672"/>
                  <a:gd name="connsiteX5" fmla="*/ 1606314 w 4130439"/>
                  <a:gd name="connsiteY5" fmla="*/ 1634909 h 2678672"/>
                  <a:gd name="connsiteX6" fmla="*/ 1549164 w 4130439"/>
                  <a:gd name="connsiteY6" fmla="*/ 168059 h 2678672"/>
                  <a:gd name="connsiteX7" fmla="*/ 1825389 w 4130439"/>
                  <a:gd name="connsiteY7" fmla="*/ 177584 h 2678672"/>
                  <a:gd name="connsiteX8" fmla="*/ 1892064 w 4130439"/>
                  <a:gd name="connsiteY8" fmla="*/ 1149134 h 2678672"/>
                  <a:gd name="connsiteX9" fmla="*/ 2078523 w 4130439"/>
                  <a:gd name="connsiteY9" fmla="*/ 723252 h 2678672"/>
                  <a:gd name="connsiteX10" fmla="*/ 2247384 w 4130439"/>
                  <a:gd name="connsiteY10" fmla="*/ 1152791 h 2678672"/>
                  <a:gd name="connsiteX11" fmla="*/ 2433312 w 4130439"/>
                  <a:gd name="connsiteY11" fmla="*/ 763487 h 2678672"/>
                  <a:gd name="connsiteX12" fmla="*/ 2608649 w 4130439"/>
                  <a:gd name="connsiteY12" fmla="*/ 1178395 h 2678672"/>
                  <a:gd name="connsiteX13" fmla="*/ 2762495 w 4130439"/>
                  <a:gd name="connsiteY13" fmla="*/ 840297 h 2678672"/>
                  <a:gd name="connsiteX14" fmla="*/ 2909029 w 4130439"/>
                  <a:gd name="connsiteY14" fmla="*/ 1167422 h 2678672"/>
                  <a:gd name="connsiteX15" fmla="*/ 2900952 w 4130439"/>
                  <a:gd name="connsiteY15" fmla="*/ 1945576 h 2678672"/>
                  <a:gd name="connsiteX16" fmla="*/ 2784441 w 4130439"/>
                  <a:gd name="connsiteY16" fmla="*/ 2317968 h 2678672"/>
                  <a:gd name="connsiteX17" fmla="*/ 2710376 w 4130439"/>
                  <a:gd name="connsiteY17" fmla="*/ 2635034 h 2678672"/>
                  <a:gd name="connsiteX18" fmla="*/ 4130439 w 4130439"/>
                  <a:gd name="connsiteY18" fmla="*/ 2635034 h 2678672"/>
                  <a:gd name="connsiteX0" fmla="*/ 31727 w 4189058"/>
                  <a:gd name="connsiteY0" fmla="*/ 2678672 h 2678672"/>
                  <a:gd name="connsiteX1" fmla="*/ 1637120 w 4189058"/>
                  <a:gd name="connsiteY1" fmla="*/ 2632825 h 2678672"/>
                  <a:gd name="connsiteX2" fmla="*/ 1636358 w 4189058"/>
                  <a:gd name="connsiteY2" fmla="*/ 2387384 h 2678672"/>
                  <a:gd name="connsiteX3" fmla="*/ 1045808 w 4189058"/>
                  <a:gd name="connsiteY3" fmla="*/ 1320584 h 2678672"/>
                  <a:gd name="connsiteX4" fmla="*/ 1242784 w 4189058"/>
                  <a:gd name="connsiteY4" fmla="*/ 1152105 h 2678672"/>
                  <a:gd name="connsiteX5" fmla="*/ 1664933 w 4189058"/>
                  <a:gd name="connsiteY5" fmla="*/ 1634909 h 2678672"/>
                  <a:gd name="connsiteX6" fmla="*/ 1607783 w 4189058"/>
                  <a:gd name="connsiteY6" fmla="*/ 168059 h 2678672"/>
                  <a:gd name="connsiteX7" fmla="*/ 1884008 w 4189058"/>
                  <a:gd name="connsiteY7" fmla="*/ 177584 h 2678672"/>
                  <a:gd name="connsiteX8" fmla="*/ 1950683 w 4189058"/>
                  <a:gd name="connsiteY8" fmla="*/ 1149134 h 2678672"/>
                  <a:gd name="connsiteX9" fmla="*/ 2137142 w 4189058"/>
                  <a:gd name="connsiteY9" fmla="*/ 723252 h 2678672"/>
                  <a:gd name="connsiteX10" fmla="*/ 2306003 w 4189058"/>
                  <a:gd name="connsiteY10" fmla="*/ 1152791 h 2678672"/>
                  <a:gd name="connsiteX11" fmla="*/ 2491931 w 4189058"/>
                  <a:gd name="connsiteY11" fmla="*/ 763487 h 2678672"/>
                  <a:gd name="connsiteX12" fmla="*/ 2667268 w 4189058"/>
                  <a:gd name="connsiteY12" fmla="*/ 1178395 h 2678672"/>
                  <a:gd name="connsiteX13" fmla="*/ 2821114 w 4189058"/>
                  <a:gd name="connsiteY13" fmla="*/ 840297 h 2678672"/>
                  <a:gd name="connsiteX14" fmla="*/ 2967648 w 4189058"/>
                  <a:gd name="connsiteY14" fmla="*/ 1167422 h 2678672"/>
                  <a:gd name="connsiteX15" fmla="*/ 2959571 w 4189058"/>
                  <a:gd name="connsiteY15" fmla="*/ 1945576 h 2678672"/>
                  <a:gd name="connsiteX16" fmla="*/ 2843060 w 4189058"/>
                  <a:gd name="connsiteY16" fmla="*/ 2317968 h 2678672"/>
                  <a:gd name="connsiteX17" fmla="*/ 2768995 w 4189058"/>
                  <a:gd name="connsiteY17" fmla="*/ 2635034 h 2678672"/>
                  <a:gd name="connsiteX18" fmla="*/ 4189058 w 4189058"/>
                  <a:gd name="connsiteY18" fmla="*/ 2635034 h 2678672"/>
                  <a:gd name="connsiteX0" fmla="*/ 231463 w 3899696"/>
                  <a:gd name="connsiteY0" fmla="*/ 2636142 h 2636142"/>
                  <a:gd name="connsiteX1" fmla="*/ 1347758 w 3899696"/>
                  <a:gd name="connsiteY1" fmla="*/ 2632825 h 2636142"/>
                  <a:gd name="connsiteX2" fmla="*/ 1346996 w 3899696"/>
                  <a:gd name="connsiteY2" fmla="*/ 2387384 h 2636142"/>
                  <a:gd name="connsiteX3" fmla="*/ 756446 w 3899696"/>
                  <a:gd name="connsiteY3" fmla="*/ 1320584 h 2636142"/>
                  <a:gd name="connsiteX4" fmla="*/ 953422 w 3899696"/>
                  <a:gd name="connsiteY4" fmla="*/ 1152105 h 2636142"/>
                  <a:gd name="connsiteX5" fmla="*/ 1375571 w 3899696"/>
                  <a:gd name="connsiteY5" fmla="*/ 1634909 h 2636142"/>
                  <a:gd name="connsiteX6" fmla="*/ 1318421 w 3899696"/>
                  <a:gd name="connsiteY6" fmla="*/ 168059 h 2636142"/>
                  <a:gd name="connsiteX7" fmla="*/ 1594646 w 3899696"/>
                  <a:gd name="connsiteY7" fmla="*/ 177584 h 2636142"/>
                  <a:gd name="connsiteX8" fmla="*/ 1661321 w 3899696"/>
                  <a:gd name="connsiteY8" fmla="*/ 1149134 h 2636142"/>
                  <a:gd name="connsiteX9" fmla="*/ 1847780 w 3899696"/>
                  <a:gd name="connsiteY9" fmla="*/ 723252 h 2636142"/>
                  <a:gd name="connsiteX10" fmla="*/ 2016641 w 3899696"/>
                  <a:gd name="connsiteY10" fmla="*/ 1152791 h 2636142"/>
                  <a:gd name="connsiteX11" fmla="*/ 2202569 w 3899696"/>
                  <a:gd name="connsiteY11" fmla="*/ 763487 h 2636142"/>
                  <a:gd name="connsiteX12" fmla="*/ 2377906 w 3899696"/>
                  <a:gd name="connsiteY12" fmla="*/ 1178395 h 2636142"/>
                  <a:gd name="connsiteX13" fmla="*/ 2531752 w 3899696"/>
                  <a:gd name="connsiteY13" fmla="*/ 840297 h 2636142"/>
                  <a:gd name="connsiteX14" fmla="*/ 2678286 w 3899696"/>
                  <a:gd name="connsiteY14" fmla="*/ 1167422 h 2636142"/>
                  <a:gd name="connsiteX15" fmla="*/ 2670209 w 3899696"/>
                  <a:gd name="connsiteY15" fmla="*/ 1945576 h 2636142"/>
                  <a:gd name="connsiteX16" fmla="*/ 2553698 w 3899696"/>
                  <a:gd name="connsiteY16" fmla="*/ 2317968 h 2636142"/>
                  <a:gd name="connsiteX17" fmla="*/ 2479633 w 3899696"/>
                  <a:gd name="connsiteY17" fmla="*/ 2635034 h 2636142"/>
                  <a:gd name="connsiteX18" fmla="*/ 3899696 w 3899696"/>
                  <a:gd name="connsiteY18" fmla="*/ 2635034 h 2636142"/>
                  <a:gd name="connsiteX0" fmla="*/ 0 w 3668233"/>
                  <a:gd name="connsiteY0" fmla="*/ 2636142 h 2636142"/>
                  <a:gd name="connsiteX1" fmla="*/ 1116295 w 3668233"/>
                  <a:gd name="connsiteY1" fmla="*/ 2632825 h 2636142"/>
                  <a:gd name="connsiteX2" fmla="*/ 1115533 w 3668233"/>
                  <a:gd name="connsiteY2" fmla="*/ 2387384 h 2636142"/>
                  <a:gd name="connsiteX3" fmla="*/ 524983 w 3668233"/>
                  <a:gd name="connsiteY3" fmla="*/ 1320584 h 2636142"/>
                  <a:gd name="connsiteX4" fmla="*/ 721959 w 3668233"/>
                  <a:gd name="connsiteY4" fmla="*/ 1152105 h 2636142"/>
                  <a:gd name="connsiteX5" fmla="*/ 1144108 w 3668233"/>
                  <a:gd name="connsiteY5" fmla="*/ 1634909 h 2636142"/>
                  <a:gd name="connsiteX6" fmla="*/ 1086958 w 3668233"/>
                  <a:gd name="connsiteY6" fmla="*/ 168059 h 2636142"/>
                  <a:gd name="connsiteX7" fmla="*/ 1363183 w 3668233"/>
                  <a:gd name="connsiteY7" fmla="*/ 177584 h 2636142"/>
                  <a:gd name="connsiteX8" fmla="*/ 1429858 w 3668233"/>
                  <a:gd name="connsiteY8" fmla="*/ 1149134 h 2636142"/>
                  <a:gd name="connsiteX9" fmla="*/ 1616317 w 3668233"/>
                  <a:gd name="connsiteY9" fmla="*/ 723252 h 2636142"/>
                  <a:gd name="connsiteX10" fmla="*/ 1785178 w 3668233"/>
                  <a:gd name="connsiteY10" fmla="*/ 1152791 h 2636142"/>
                  <a:gd name="connsiteX11" fmla="*/ 1971106 w 3668233"/>
                  <a:gd name="connsiteY11" fmla="*/ 763487 h 2636142"/>
                  <a:gd name="connsiteX12" fmla="*/ 2146443 w 3668233"/>
                  <a:gd name="connsiteY12" fmla="*/ 1178395 h 2636142"/>
                  <a:gd name="connsiteX13" fmla="*/ 2300289 w 3668233"/>
                  <a:gd name="connsiteY13" fmla="*/ 840297 h 2636142"/>
                  <a:gd name="connsiteX14" fmla="*/ 2446823 w 3668233"/>
                  <a:gd name="connsiteY14" fmla="*/ 1167422 h 2636142"/>
                  <a:gd name="connsiteX15" fmla="*/ 2438746 w 3668233"/>
                  <a:gd name="connsiteY15" fmla="*/ 1945576 h 2636142"/>
                  <a:gd name="connsiteX16" fmla="*/ 2322235 w 3668233"/>
                  <a:gd name="connsiteY16" fmla="*/ 2317968 h 2636142"/>
                  <a:gd name="connsiteX17" fmla="*/ 2248170 w 3668233"/>
                  <a:gd name="connsiteY17" fmla="*/ 2635034 h 2636142"/>
                  <a:gd name="connsiteX18" fmla="*/ 3668233 w 3668233"/>
                  <a:gd name="connsiteY18" fmla="*/ 2635034 h 2636142"/>
                  <a:gd name="connsiteX0" fmla="*/ 357493 w 3207019"/>
                  <a:gd name="connsiteY0" fmla="*/ 2636142 h 2636142"/>
                  <a:gd name="connsiteX1" fmla="*/ 655081 w 3207019"/>
                  <a:gd name="connsiteY1" fmla="*/ 2632825 h 2636142"/>
                  <a:gd name="connsiteX2" fmla="*/ 654319 w 3207019"/>
                  <a:gd name="connsiteY2" fmla="*/ 2387384 h 2636142"/>
                  <a:gd name="connsiteX3" fmla="*/ 63769 w 3207019"/>
                  <a:gd name="connsiteY3" fmla="*/ 1320584 h 2636142"/>
                  <a:gd name="connsiteX4" fmla="*/ 260745 w 3207019"/>
                  <a:gd name="connsiteY4" fmla="*/ 1152105 h 2636142"/>
                  <a:gd name="connsiteX5" fmla="*/ 682894 w 3207019"/>
                  <a:gd name="connsiteY5" fmla="*/ 1634909 h 2636142"/>
                  <a:gd name="connsiteX6" fmla="*/ 625744 w 3207019"/>
                  <a:gd name="connsiteY6" fmla="*/ 168059 h 2636142"/>
                  <a:gd name="connsiteX7" fmla="*/ 901969 w 3207019"/>
                  <a:gd name="connsiteY7" fmla="*/ 177584 h 2636142"/>
                  <a:gd name="connsiteX8" fmla="*/ 968644 w 3207019"/>
                  <a:gd name="connsiteY8" fmla="*/ 1149134 h 2636142"/>
                  <a:gd name="connsiteX9" fmla="*/ 1155103 w 3207019"/>
                  <a:gd name="connsiteY9" fmla="*/ 723252 h 2636142"/>
                  <a:gd name="connsiteX10" fmla="*/ 1323964 w 3207019"/>
                  <a:gd name="connsiteY10" fmla="*/ 1152791 h 2636142"/>
                  <a:gd name="connsiteX11" fmla="*/ 1509892 w 3207019"/>
                  <a:gd name="connsiteY11" fmla="*/ 763487 h 2636142"/>
                  <a:gd name="connsiteX12" fmla="*/ 1685229 w 3207019"/>
                  <a:gd name="connsiteY12" fmla="*/ 1178395 h 2636142"/>
                  <a:gd name="connsiteX13" fmla="*/ 1839075 w 3207019"/>
                  <a:gd name="connsiteY13" fmla="*/ 840297 h 2636142"/>
                  <a:gd name="connsiteX14" fmla="*/ 1985609 w 3207019"/>
                  <a:gd name="connsiteY14" fmla="*/ 1167422 h 2636142"/>
                  <a:gd name="connsiteX15" fmla="*/ 1977532 w 3207019"/>
                  <a:gd name="connsiteY15" fmla="*/ 1945576 h 2636142"/>
                  <a:gd name="connsiteX16" fmla="*/ 1861021 w 3207019"/>
                  <a:gd name="connsiteY16" fmla="*/ 2317968 h 2636142"/>
                  <a:gd name="connsiteX17" fmla="*/ 1786956 w 3207019"/>
                  <a:gd name="connsiteY17" fmla="*/ 2635034 h 2636142"/>
                  <a:gd name="connsiteX18" fmla="*/ 3207019 w 3207019"/>
                  <a:gd name="connsiteY18" fmla="*/ 2635034 h 2636142"/>
                  <a:gd name="connsiteX0" fmla="*/ 357493 w 3207019"/>
                  <a:gd name="connsiteY0" fmla="*/ 2841040 h 2841040"/>
                  <a:gd name="connsiteX1" fmla="*/ 655081 w 3207019"/>
                  <a:gd name="connsiteY1" fmla="*/ 2837723 h 2841040"/>
                  <a:gd name="connsiteX2" fmla="*/ 654319 w 3207019"/>
                  <a:gd name="connsiteY2" fmla="*/ 2592282 h 2841040"/>
                  <a:gd name="connsiteX3" fmla="*/ 63769 w 3207019"/>
                  <a:gd name="connsiteY3" fmla="*/ 1525482 h 2841040"/>
                  <a:gd name="connsiteX4" fmla="*/ 260745 w 3207019"/>
                  <a:gd name="connsiteY4" fmla="*/ 1357003 h 2841040"/>
                  <a:gd name="connsiteX5" fmla="*/ 682894 w 3207019"/>
                  <a:gd name="connsiteY5" fmla="*/ 1839807 h 2841040"/>
                  <a:gd name="connsiteX6" fmla="*/ 625744 w 3207019"/>
                  <a:gd name="connsiteY6" fmla="*/ 372957 h 2841040"/>
                  <a:gd name="connsiteX7" fmla="*/ 744075 w 3207019"/>
                  <a:gd name="connsiteY7" fmla="*/ 18 h 2841040"/>
                  <a:gd name="connsiteX8" fmla="*/ 901969 w 3207019"/>
                  <a:gd name="connsiteY8" fmla="*/ 382482 h 2841040"/>
                  <a:gd name="connsiteX9" fmla="*/ 968644 w 3207019"/>
                  <a:gd name="connsiteY9" fmla="*/ 1354032 h 2841040"/>
                  <a:gd name="connsiteX10" fmla="*/ 1155103 w 3207019"/>
                  <a:gd name="connsiteY10" fmla="*/ 928150 h 2841040"/>
                  <a:gd name="connsiteX11" fmla="*/ 1323964 w 3207019"/>
                  <a:gd name="connsiteY11" fmla="*/ 1357689 h 2841040"/>
                  <a:gd name="connsiteX12" fmla="*/ 1509892 w 3207019"/>
                  <a:gd name="connsiteY12" fmla="*/ 968385 h 2841040"/>
                  <a:gd name="connsiteX13" fmla="*/ 1685229 w 3207019"/>
                  <a:gd name="connsiteY13" fmla="*/ 1383293 h 2841040"/>
                  <a:gd name="connsiteX14" fmla="*/ 1839075 w 3207019"/>
                  <a:gd name="connsiteY14" fmla="*/ 1045195 h 2841040"/>
                  <a:gd name="connsiteX15" fmla="*/ 1985609 w 3207019"/>
                  <a:gd name="connsiteY15" fmla="*/ 1372320 h 2841040"/>
                  <a:gd name="connsiteX16" fmla="*/ 1977532 w 3207019"/>
                  <a:gd name="connsiteY16" fmla="*/ 2150474 h 2841040"/>
                  <a:gd name="connsiteX17" fmla="*/ 1861021 w 3207019"/>
                  <a:gd name="connsiteY17" fmla="*/ 2522866 h 2841040"/>
                  <a:gd name="connsiteX18" fmla="*/ 1786956 w 3207019"/>
                  <a:gd name="connsiteY18" fmla="*/ 2839932 h 2841040"/>
                  <a:gd name="connsiteX19" fmla="*/ 3207019 w 3207019"/>
                  <a:gd name="connsiteY19" fmla="*/ 2839932 h 2841040"/>
                  <a:gd name="connsiteX0" fmla="*/ 357493 w 3207019"/>
                  <a:gd name="connsiteY0" fmla="*/ 2926729 h 2926729"/>
                  <a:gd name="connsiteX1" fmla="*/ 655081 w 3207019"/>
                  <a:gd name="connsiteY1" fmla="*/ 2923412 h 2926729"/>
                  <a:gd name="connsiteX2" fmla="*/ 654319 w 3207019"/>
                  <a:gd name="connsiteY2" fmla="*/ 2677971 h 2926729"/>
                  <a:gd name="connsiteX3" fmla="*/ 63769 w 3207019"/>
                  <a:gd name="connsiteY3" fmla="*/ 1611171 h 2926729"/>
                  <a:gd name="connsiteX4" fmla="*/ 260745 w 3207019"/>
                  <a:gd name="connsiteY4" fmla="*/ 1442692 h 2926729"/>
                  <a:gd name="connsiteX5" fmla="*/ 682894 w 3207019"/>
                  <a:gd name="connsiteY5" fmla="*/ 1925496 h 2926729"/>
                  <a:gd name="connsiteX6" fmla="*/ 625744 w 3207019"/>
                  <a:gd name="connsiteY6" fmla="*/ 458646 h 2926729"/>
                  <a:gd name="connsiteX7" fmla="*/ 744075 w 3207019"/>
                  <a:gd name="connsiteY7" fmla="*/ 10 h 2926729"/>
                  <a:gd name="connsiteX8" fmla="*/ 901969 w 3207019"/>
                  <a:gd name="connsiteY8" fmla="*/ 468171 h 2926729"/>
                  <a:gd name="connsiteX9" fmla="*/ 968644 w 3207019"/>
                  <a:gd name="connsiteY9" fmla="*/ 1439721 h 2926729"/>
                  <a:gd name="connsiteX10" fmla="*/ 1155103 w 3207019"/>
                  <a:gd name="connsiteY10" fmla="*/ 1013839 h 2926729"/>
                  <a:gd name="connsiteX11" fmla="*/ 1323964 w 3207019"/>
                  <a:gd name="connsiteY11" fmla="*/ 1443378 h 2926729"/>
                  <a:gd name="connsiteX12" fmla="*/ 1509892 w 3207019"/>
                  <a:gd name="connsiteY12" fmla="*/ 1054074 h 2926729"/>
                  <a:gd name="connsiteX13" fmla="*/ 1685229 w 3207019"/>
                  <a:gd name="connsiteY13" fmla="*/ 1468982 h 2926729"/>
                  <a:gd name="connsiteX14" fmla="*/ 1839075 w 3207019"/>
                  <a:gd name="connsiteY14" fmla="*/ 1130884 h 2926729"/>
                  <a:gd name="connsiteX15" fmla="*/ 1985609 w 3207019"/>
                  <a:gd name="connsiteY15" fmla="*/ 1458009 h 2926729"/>
                  <a:gd name="connsiteX16" fmla="*/ 1977532 w 3207019"/>
                  <a:gd name="connsiteY16" fmla="*/ 2236163 h 2926729"/>
                  <a:gd name="connsiteX17" fmla="*/ 1861021 w 3207019"/>
                  <a:gd name="connsiteY17" fmla="*/ 2608555 h 2926729"/>
                  <a:gd name="connsiteX18" fmla="*/ 1786956 w 3207019"/>
                  <a:gd name="connsiteY18" fmla="*/ 2925621 h 2926729"/>
                  <a:gd name="connsiteX19" fmla="*/ 3207019 w 3207019"/>
                  <a:gd name="connsiteY19" fmla="*/ 2925621 h 2926729"/>
                  <a:gd name="connsiteX0" fmla="*/ 357493 w 3207019"/>
                  <a:gd name="connsiteY0" fmla="*/ 2916018 h 2916018"/>
                  <a:gd name="connsiteX1" fmla="*/ 655081 w 3207019"/>
                  <a:gd name="connsiteY1" fmla="*/ 2912701 h 2916018"/>
                  <a:gd name="connsiteX2" fmla="*/ 654319 w 3207019"/>
                  <a:gd name="connsiteY2" fmla="*/ 2667260 h 2916018"/>
                  <a:gd name="connsiteX3" fmla="*/ 63769 w 3207019"/>
                  <a:gd name="connsiteY3" fmla="*/ 1600460 h 2916018"/>
                  <a:gd name="connsiteX4" fmla="*/ 260745 w 3207019"/>
                  <a:gd name="connsiteY4" fmla="*/ 1431981 h 2916018"/>
                  <a:gd name="connsiteX5" fmla="*/ 682894 w 3207019"/>
                  <a:gd name="connsiteY5" fmla="*/ 1914785 h 2916018"/>
                  <a:gd name="connsiteX6" fmla="*/ 625744 w 3207019"/>
                  <a:gd name="connsiteY6" fmla="*/ 447935 h 2916018"/>
                  <a:gd name="connsiteX7" fmla="*/ 765499 w 3207019"/>
                  <a:gd name="connsiteY7" fmla="*/ 11 h 2916018"/>
                  <a:gd name="connsiteX8" fmla="*/ 901969 w 3207019"/>
                  <a:gd name="connsiteY8" fmla="*/ 457460 h 2916018"/>
                  <a:gd name="connsiteX9" fmla="*/ 968644 w 3207019"/>
                  <a:gd name="connsiteY9" fmla="*/ 1429010 h 2916018"/>
                  <a:gd name="connsiteX10" fmla="*/ 1155103 w 3207019"/>
                  <a:gd name="connsiteY10" fmla="*/ 1003128 h 2916018"/>
                  <a:gd name="connsiteX11" fmla="*/ 1323964 w 3207019"/>
                  <a:gd name="connsiteY11" fmla="*/ 1432667 h 2916018"/>
                  <a:gd name="connsiteX12" fmla="*/ 1509892 w 3207019"/>
                  <a:gd name="connsiteY12" fmla="*/ 1043363 h 2916018"/>
                  <a:gd name="connsiteX13" fmla="*/ 1685229 w 3207019"/>
                  <a:gd name="connsiteY13" fmla="*/ 1458271 h 2916018"/>
                  <a:gd name="connsiteX14" fmla="*/ 1839075 w 3207019"/>
                  <a:gd name="connsiteY14" fmla="*/ 1120173 h 2916018"/>
                  <a:gd name="connsiteX15" fmla="*/ 1985609 w 3207019"/>
                  <a:gd name="connsiteY15" fmla="*/ 1447298 h 2916018"/>
                  <a:gd name="connsiteX16" fmla="*/ 1977532 w 3207019"/>
                  <a:gd name="connsiteY16" fmla="*/ 2225452 h 2916018"/>
                  <a:gd name="connsiteX17" fmla="*/ 1861021 w 3207019"/>
                  <a:gd name="connsiteY17" fmla="*/ 2597844 h 2916018"/>
                  <a:gd name="connsiteX18" fmla="*/ 1786956 w 3207019"/>
                  <a:gd name="connsiteY18" fmla="*/ 2914910 h 2916018"/>
                  <a:gd name="connsiteX19" fmla="*/ 3207019 w 3207019"/>
                  <a:gd name="connsiteY19" fmla="*/ 2914910 h 2916018"/>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894583 h 2894583"/>
                  <a:gd name="connsiteX1" fmla="*/ 655081 w 3207019"/>
                  <a:gd name="connsiteY1" fmla="*/ 2891266 h 2894583"/>
                  <a:gd name="connsiteX2" fmla="*/ 654319 w 3207019"/>
                  <a:gd name="connsiteY2" fmla="*/ 2645825 h 2894583"/>
                  <a:gd name="connsiteX3" fmla="*/ 63769 w 3207019"/>
                  <a:gd name="connsiteY3" fmla="*/ 1579025 h 2894583"/>
                  <a:gd name="connsiteX4" fmla="*/ 260745 w 3207019"/>
                  <a:gd name="connsiteY4" fmla="*/ 1410546 h 2894583"/>
                  <a:gd name="connsiteX5" fmla="*/ 682894 w 3207019"/>
                  <a:gd name="connsiteY5" fmla="*/ 1893350 h 2894583"/>
                  <a:gd name="connsiteX6" fmla="*/ 625744 w 3207019"/>
                  <a:gd name="connsiteY6" fmla="*/ 426500 h 2894583"/>
                  <a:gd name="connsiteX7" fmla="*/ 754786 w 3207019"/>
                  <a:gd name="connsiteY7" fmla="*/ 0 h 2894583"/>
                  <a:gd name="connsiteX8" fmla="*/ 901969 w 3207019"/>
                  <a:gd name="connsiteY8" fmla="*/ 436025 h 2894583"/>
                  <a:gd name="connsiteX9" fmla="*/ 968644 w 3207019"/>
                  <a:gd name="connsiteY9" fmla="*/ 1407575 h 2894583"/>
                  <a:gd name="connsiteX10" fmla="*/ 1155103 w 3207019"/>
                  <a:gd name="connsiteY10" fmla="*/ 981693 h 2894583"/>
                  <a:gd name="connsiteX11" fmla="*/ 1323964 w 3207019"/>
                  <a:gd name="connsiteY11" fmla="*/ 1411232 h 2894583"/>
                  <a:gd name="connsiteX12" fmla="*/ 1509892 w 3207019"/>
                  <a:gd name="connsiteY12" fmla="*/ 1021928 h 2894583"/>
                  <a:gd name="connsiteX13" fmla="*/ 1685229 w 3207019"/>
                  <a:gd name="connsiteY13" fmla="*/ 1436836 h 2894583"/>
                  <a:gd name="connsiteX14" fmla="*/ 1839075 w 3207019"/>
                  <a:gd name="connsiteY14" fmla="*/ 1098738 h 2894583"/>
                  <a:gd name="connsiteX15" fmla="*/ 1985609 w 3207019"/>
                  <a:gd name="connsiteY15" fmla="*/ 1425863 h 2894583"/>
                  <a:gd name="connsiteX16" fmla="*/ 1977532 w 3207019"/>
                  <a:gd name="connsiteY16" fmla="*/ 2204017 h 2894583"/>
                  <a:gd name="connsiteX17" fmla="*/ 1861021 w 3207019"/>
                  <a:gd name="connsiteY17" fmla="*/ 2576409 h 2894583"/>
                  <a:gd name="connsiteX18" fmla="*/ 1786956 w 3207019"/>
                  <a:gd name="connsiteY18" fmla="*/ 2893475 h 2894583"/>
                  <a:gd name="connsiteX19" fmla="*/ 3207019 w 3207019"/>
                  <a:gd name="connsiteY19" fmla="*/ 2893475 h 2894583"/>
                  <a:gd name="connsiteX0" fmla="*/ 357493 w 3207019"/>
                  <a:gd name="connsiteY0" fmla="*/ 2894583 h 2894583"/>
                  <a:gd name="connsiteX1" fmla="*/ 655081 w 3207019"/>
                  <a:gd name="connsiteY1" fmla="*/ 2891266 h 2894583"/>
                  <a:gd name="connsiteX2" fmla="*/ 654319 w 3207019"/>
                  <a:gd name="connsiteY2" fmla="*/ 2645825 h 2894583"/>
                  <a:gd name="connsiteX3" fmla="*/ 63769 w 3207019"/>
                  <a:gd name="connsiteY3" fmla="*/ 1579025 h 2894583"/>
                  <a:gd name="connsiteX4" fmla="*/ 260745 w 3207019"/>
                  <a:gd name="connsiteY4" fmla="*/ 1410546 h 2894583"/>
                  <a:gd name="connsiteX5" fmla="*/ 682894 w 3207019"/>
                  <a:gd name="connsiteY5" fmla="*/ 1893350 h 2894583"/>
                  <a:gd name="connsiteX6" fmla="*/ 625744 w 3207019"/>
                  <a:gd name="connsiteY6" fmla="*/ 426500 h 2894583"/>
                  <a:gd name="connsiteX7" fmla="*/ 754786 w 3207019"/>
                  <a:gd name="connsiteY7" fmla="*/ 0 h 2894583"/>
                  <a:gd name="connsiteX8" fmla="*/ 901969 w 3207019"/>
                  <a:gd name="connsiteY8" fmla="*/ 436025 h 2894583"/>
                  <a:gd name="connsiteX9" fmla="*/ 968644 w 3207019"/>
                  <a:gd name="connsiteY9" fmla="*/ 1407575 h 2894583"/>
                  <a:gd name="connsiteX10" fmla="*/ 1155103 w 3207019"/>
                  <a:gd name="connsiteY10" fmla="*/ 981693 h 2894583"/>
                  <a:gd name="connsiteX11" fmla="*/ 1323964 w 3207019"/>
                  <a:gd name="connsiteY11" fmla="*/ 1411232 h 2894583"/>
                  <a:gd name="connsiteX12" fmla="*/ 1509892 w 3207019"/>
                  <a:gd name="connsiteY12" fmla="*/ 1021928 h 2894583"/>
                  <a:gd name="connsiteX13" fmla="*/ 1685229 w 3207019"/>
                  <a:gd name="connsiteY13" fmla="*/ 1436836 h 2894583"/>
                  <a:gd name="connsiteX14" fmla="*/ 1839075 w 3207019"/>
                  <a:gd name="connsiteY14" fmla="*/ 1098738 h 2894583"/>
                  <a:gd name="connsiteX15" fmla="*/ 1985609 w 3207019"/>
                  <a:gd name="connsiteY15" fmla="*/ 1425863 h 2894583"/>
                  <a:gd name="connsiteX16" fmla="*/ 1977532 w 3207019"/>
                  <a:gd name="connsiteY16" fmla="*/ 2204017 h 2894583"/>
                  <a:gd name="connsiteX17" fmla="*/ 1861021 w 3207019"/>
                  <a:gd name="connsiteY17" fmla="*/ 2576409 h 2894583"/>
                  <a:gd name="connsiteX18" fmla="*/ 1786956 w 3207019"/>
                  <a:gd name="connsiteY18" fmla="*/ 2893475 h 2894583"/>
                  <a:gd name="connsiteX19" fmla="*/ 3207019 w 3207019"/>
                  <a:gd name="connsiteY19" fmla="*/ 2893475 h 2894583"/>
                  <a:gd name="connsiteX0" fmla="*/ 357493 w 3207019"/>
                  <a:gd name="connsiteY0" fmla="*/ 2899940 h 2899940"/>
                  <a:gd name="connsiteX1" fmla="*/ 655081 w 3207019"/>
                  <a:gd name="connsiteY1" fmla="*/ 2896623 h 2899940"/>
                  <a:gd name="connsiteX2" fmla="*/ 654319 w 3207019"/>
                  <a:gd name="connsiteY2" fmla="*/ 2651182 h 2899940"/>
                  <a:gd name="connsiteX3" fmla="*/ 63769 w 3207019"/>
                  <a:gd name="connsiteY3" fmla="*/ 1584382 h 2899940"/>
                  <a:gd name="connsiteX4" fmla="*/ 260745 w 3207019"/>
                  <a:gd name="connsiteY4" fmla="*/ 1415903 h 2899940"/>
                  <a:gd name="connsiteX5" fmla="*/ 682894 w 3207019"/>
                  <a:gd name="connsiteY5" fmla="*/ 1898707 h 2899940"/>
                  <a:gd name="connsiteX6" fmla="*/ 625744 w 3207019"/>
                  <a:gd name="connsiteY6" fmla="*/ 431857 h 2899940"/>
                  <a:gd name="connsiteX7" fmla="*/ 765498 w 3207019"/>
                  <a:gd name="connsiteY7" fmla="*/ 0 h 2899940"/>
                  <a:gd name="connsiteX8" fmla="*/ 901969 w 3207019"/>
                  <a:gd name="connsiteY8" fmla="*/ 441382 h 2899940"/>
                  <a:gd name="connsiteX9" fmla="*/ 968644 w 3207019"/>
                  <a:gd name="connsiteY9" fmla="*/ 1412932 h 2899940"/>
                  <a:gd name="connsiteX10" fmla="*/ 1155103 w 3207019"/>
                  <a:gd name="connsiteY10" fmla="*/ 987050 h 2899940"/>
                  <a:gd name="connsiteX11" fmla="*/ 1323964 w 3207019"/>
                  <a:gd name="connsiteY11" fmla="*/ 1416589 h 2899940"/>
                  <a:gd name="connsiteX12" fmla="*/ 1509892 w 3207019"/>
                  <a:gd name="connsiteY12" fmla="*/ 1027285 h 2899940"/>
                  <a:gd name="connsiteX13" fmla="*/ 1685229 w 3207019"/>
                  <a:gd name="connsiteY13" fmla="*/ 1442193 h 2899940"/>
                  <a:gd name="connsiteX14" fmla="*/ 1839075 w 3207019"/>
                  <a:gd name="connsiteY14" fmla="*/ 1104095 h 2899940"/>
                  <a:gd name="connsiteX15" fmla="*/ 1985609 w 3207019"/>
                  <a:gd name="connsiteY15" fmla="*/ 1431220 h 2899940"/>
                  <a:gd name="connsiteX16" fmla="*/ 1977532 w 3207019"/>
                  <a:gd name="connsiteY16" fmla="*/ 2209374 h 2899940"/>
                  <a:gd name="connsiteX17" fmla="*/ 1861021 w 3207019"/>
                  <a:gd name="connsiteY17" fmla="*/ 2581766 h 2899940"/>
                  <a:gd name="connsiteX18" fmla="*/ 1786956 w 3207019"/>
                  <a:gd name="connsiteY18" fmla="*/ 2898832 h 2899940"/>
                  <a:gd name="connsiteX19" fmla="*/ 3207019 w 3207019"/>
                  <a:gd name="connsiteY19" fmla="*/ 2898832 h 2899940"/>
                  <a:gd name="connsiteX0" fmla="*/ 357493 w 3207019"/>
                  <a:gd name="connsiteY0" fmla="*/ 2899940 h 2908847"/>
                  <a:gd name="connsiteX1" fmla="*/ 655081 w 3207019"/>
                  <a:gd name="connsiteY1" fmla="*/ 2896623 h 2908847"/>
                  <a:gd name="connsiteX2" fmla="*/ 654319 w 3207019"/>
                  <a:gd name="connsiteY2" fmla="*/ 2651182 h 2908847"/>
                  <a:gd name="connsiteX3" fmla="*/ 63769 w 3207019"/>
                  <a:gd name="connsiteY3" fmla="*/ 1584382 h 2908847"/>
                  <a:gd name="connsiteX4" fmla="*/ 260745 w 3207019"/>
                  <a:gd name="connsiteY4" fmla="*/ 1415903 h 2908847"/>
                  <a:gd name="connsiteX5" fmla="*/ 682894 w 3207019"/>
                  <a:gd name="connsiteY5" fmla="*/ 1898707 h 2908847"/>
                  <a:gd name="connsiteX6" fmla="*/ 625744 w 3207019"/>
                  <a:gd name="connsiteY6" fmla="*/ 431857 h 2908847"/>
                  <a:gd name="connsiteX7" fmla="*/ 765498 w 3207019"/>
                  <a:gd name="connsiteY7" fmla="*/ 0 h 2908847"/>
                  <a:gd name="connsiteX8" fmla="*/ 901969 w 3207019"/>
                  <a:gd name="connsiteY8" fmla="*/ 441382 h 2908847"/>
                  <a:gd name="connsiteX9" fmla="*/ 968644 w 3207019"/>
                  <a:gd name="connsiteY9" fmla="*/ 1412932 h 2908847"/>
                  <a:gd name="connsiteX10" fmla="*/ 1155103 w 3207019"/>
                  <a:gd name="connsiteY10" fmla="*/ 987050 h 2908847"/>
                  <a:gd name="connsiteX11" fmla="*/ 1323964 w 3207019"/>
                  <a:gd name="connsiteY11" fmla="*/ 1416589 h 2908847"/>
                  <a:gd name="connsiteX12" fmla="*/ 1509892 w 3207019"/>
                  <a:gd name="connsiteY12" fmla="*/ 1027285 h 2908847"/>
                  <a:gd name="connsiteX13" fmla="*/ 1685229 w 3207019"/>
                  <a:gd name="connsiteY13" fmla="*/ 1442193 h 2908847"/>
                  <a:gd name="connsiteX14" fmla="*/ 1839075 w 3207019"/>
                  <a:gd name="connsiteY14" fmla="*/ 1104095 h 2908847"/>
                  <a:gd name="connsiteX15" fmla="*/ 1985609 w 3207019"/>
                  <a:gd name="connsiteY15" fmla="*/ 1431220 h 2908847"/>
                  <a:gd name="connsiteX16" fmla="*/ 1977532 w 3207019"/>
                  <a:gd name="connsiteY16" fmla="*/ 2209374 h 2908847"/>
                  <a:gd name="connsiteX17" fmla="*/ 1861021 w 3207019"/>
                  <a:gd name="connsiteY17" fmla="*/ 2581766 h 2908847"/>
                  <a:gd name="connsiteX18" fmla="*/ 1786956 w 3207019"/>
                  <a:gd name="connsiteY18" fmla="*/ 2898832 h 2908847"/>
                  <a:gd name="connsiteX19" fmla="*/ 2496608 w 3207019"/>
                  <a:gd name="connsiteY19" fmla="*/ 2908634 h 2908847"/>
                  <a:gd name="connsiteX20" fmla="*/ 3207019 w 3207019"/>
                  <a:gd name="connsiteY20" fmla="*/ 2898832 h 2908847"/>
                  <a:gd name="connsiteX0" fmla="*/ 357493 w 3207019"/>
                  <a:gd name="connsiteY0" fmla="*/ 2899940 h 2908956"/>
                  <a:gd name="connsiteX1" fmla="*/ 655081 w 3207019"/>
                  <a:gd name="connsiteY1" fmla="*/ 2896623 h 2908956"/>
                  <a:gd name="connsiteX2" fmla="*/ 654319 w 3207019"/>
                  <a:gd name="connsiteY2" fmla="*/ 2651182 h 2908956"/>
                  <a:gd name="connsiteX3" fmla="*/ 63769 w 3207019"/>
                  <a:gd name="connsiteY3" fmla="*/ 1584382 h 2908956"/>
                  <a:gd name="connsiteX4" fmla="*/ 260745 w 3207019"/>
                  <a:gd name="connsiteY4" fmla="*/ 1415903 h 2908956"/>
                  <a:gd name="connsiteX5" fmla="*/ 682894 w 3207019"/>
                  <a:gd name="connsiteY5" fmla="*/ 1898707 h 2908956"/>
                  <a:gd name="connsiteX6" fmla="*/ 625744 w 3207019"/>
                  <a:gd name="connsiteY6" fmla="*/ 431857 h 2908956"/>
                  <a:gd name="connsiteX7" fmla="*/ 765498 w 3207019"/>
                  <a:gd name="connsiteY7" fmla="*/ 0 h 2908956"/>
                  <a:gd name="connsiteX8" fmla="*/ 901969 w 3207019"/>
                  <a:gd name="connsiteY8" fmla="*/ 441382 h 2908956"/>
                  <a:gd name="connsiteX9" fmla="*/ 968644 w 3207019"/>
                  <a:gd name="connsiteY9" fmla="*/ 1412932 h 2908956"/>
                  <a:gd name="connsiteX10" fmla="*/ 1155103 w 3207019"/>
                  <a:gd name="connsiteY10" fmla="*/ 987050 h 2908956"/>
                  <a:gd name="connsiteX11" fmla="*/ 1323964 w 3207019"/>
                  <a:gd name="connsiteY11" fmla="*/ 1416589 h 2908956"/>
                  <a:gd name="connsiteX12" fmla="*/ 1509892 w 3207019"/>
                  <a:gd name="connsiteY12" fmla="*/ 1027285 h 2908956"/>
                  <a:gd name="connsiteX13" fmla="*/ 1685229 w 3207019"/>
                  <a:gd name="connsiteY13" fmla="*/ 1442193 h 2908956"/>
                  <a:gd name="connsiteX14" fmla="*/ 1839075 w 3207019"/>
                  <a:gd name="connsiteY14" fmla="*/ 1104095 h 2908956"/>
                  <a:gd name="connsiteX15" fmla="*/ 1985609 w 3207019"/>
                  <a:gd name="connsiteY15" fmla="*/ 1431220 h 2908956"/>
                  <a:gd name="connsiteX16" fmla="*/ 1977532 w 3207019"/>
                  <a:gd name="connsiteY16" fmla="*/ 2209374 h 2908956"/>
                  <a:gd name="connsiteX17" fmla="*/ 1861021 w 3207019"/>
                  <a:gd name="connsiteY17" fmla="*/ 2581766 h 2908956"/>
                  <a:gd name="connsiteX18" fmla="*/ 1786956 w 3207019"/>
                  <a:gd name="connsiteY18" fmla="*/ 2898832 h 2908956"/>
                  <a:gd name="connsiteX19" fmla="*/ 2496608 w 3207019"/>
                  <a:gd name="connsiteY19" fmla="*/ 2908634 h 2908956"/>
                  <a:gd name="connsiteX20" fmla="*/ 3207019 w 3207019"/>
                  <a:gd name="connsiteY20" fmla="*/ 2898832 h 2908956"/>
                  <a:gd name="connsiteX0" fmla="*/ 357493 w 3207019"/>
                  <a:gd name="connsiteY0" fmla="*/ 2899940 h 2908956"/>
                  <a:gd name="connsiteX1" fmla="*/ 655081 w 3207019"/>
                  <a:gd name="connsiteY1" fmla="*/ 2896623 h 2908956"/>
                  <a:gd name="connsiteX2" fmla="*/ 654319 w 3207019"/>
                  <a:gd name="connsiteY2" fmla="*/ 2651182 h 2908956"/>
                  <a:gd name="connsiteX3" fmla="*/ 63769 w 3207019"/>
                  <a:gd name="connsiteY3" fmla="*/ 1584382 h 2908956"/>
                  <a:gd name="connsiteX4" fmla="*/ 260745 w 3207019"/>
                  <a:gd name="connsiteY4" fmla="*/ 1415903 h 2908956"/>
                  <a:gd name="connsiteX5" fmla="*/ 682894 w 3207019"/>
                  <a:gd name="connsiteY5" fmla="*/ 1898707 h 2908956"/>
                  <a:gd name="connsiteX6" fmla="*/ 625744 w 3207019"/>
                  <a:gd name="connsiteY6" fmla="*/ 431857 h 2908956"/>
                  <a:gd name="connsiteX7" fmla="*/ 765498 w 3207019"/>
                  <a:gd name="connsiteY7" fmla="*/ 0 h 2908956"/>
                  <a:gd name="connsiteX8" fmla="*/ 901969 w 3207019"/>
                  <a:gd name="connsiteY8" fmla="*/ 441382 h 2908956"/>
                  <a:gd name="connsiteX9" fmla="*/ 968644 w 3207019"/>
                  <a:gd name="connsiteY9" fmla="*/ 1412932 h 2908956"/>
                  <a:gd name="connsiteX10" fmla="*/ 1155103 w 3207019"/>
                  <a:gd name="connsiteY10" fmla="*/ 987050 h 2908956"/>
                  <a:gd name="connsiteX11" fmla="*/ 1323964 w 3207019"/>
                  <a:gd name="connsiteY11" fmla="*/ 1416589 h 2908956"/>
                  <a:gd name="connsiteX12" fmla="*/ 1509892 w 3207019"/>
                  <a:gd name="connsiteY12" fmla="*/ 1027285 h 2908956"/>
                  <a:gd name="connsiteX13" fmla="*/ 1685229 w 3207019"/>
                  <a:gd name="connsiteY13" fmla="*/ 1442193 h 2908956"/>
                  <a:gd name="connsiteX14" fmla="*/ 1839075 w 3207019"/>
                  <a:gd name="connsiteY14" fmla="*/ 1104095 h 2908956"/>
                  <a:gd name="connsiteX15" fmla="*/ 1985609 w 3207019"/>
                  <a:gd name="connsiteY15" fmla="*/ 1431220 h 2908956"/>
                  <a:gd name="connsiteX16" fmla="*/ 1977532 w 3207019"/>
                  <a:gd name="connsiteY16" fmla="*/ 2209374 h 2908956"/>
                  <a:gd name="connsiteX17" fmla="*/ 1861021 w 3207019"/>
                  <a:gd name="connsiteY17" fmla="*/ 2581766 h 2908956"/>
                  <a:gd name="connsiteX18" fmla="*/ 1786956 w 3207019"/>
                  <a:gd name="connsiteY18" fmla="*/ 2898832 h 2908956"/>
                  <a:gd name="connsiteX19" fmla="*/ 2496608 w 3207019"/>
                  <a:gd name="connsiteY19" fmla="*/ 2908634 h 2908956"/>
                  <a:gd name="connsiteX20" fmla="*/ 3207019 w 3207019"/>
                  <a:gd name="connsiteY20" fmla="*/ 2898832 h 2908956"/>
                  <a:gd name="connsiteX0" fmla="*/ 357493 w 3207019"/>
                  <a:gd name="connsiteY0" fmla="*/ 2899940 h 2899940"/>
                  <a:gd name="connsiteX1" fmla="*/ 655081 w 3207019"/>
                  <a:gd name="connsiteY1" fmla="*/ 2896623 h 2899940"/>
                  <a:gd name="connsiteX2" fmla="*/ 654319 w 3207019"/>
                  <a:gd name="connsiteY2" fmla="*/ 2651182 h 2899940"/>
                  <a:gd name="connsiteX3" fmla="*/ 63769 w 3207019"/>
                  <a:gd name="connsiteY3" fmla="*/ 1584382 h 2899940"/>
                  <a:gd name="connsiteX4" fmla="*/ 260745 w 3207019"/>
                  <a:gd name="connsiteY4" fmla="*/ 1415903 h 2899940"/>
                  <a:gd name="connsiteX5" fmla="*/ 682894 w 3207019"/>
                  <a:gd name="connsiteY5" fmla="*/ 1898707 h 2899940"/>
                  <a:gd name="connsiteX6" fmla="*/ 625744 w 3207019"/>
                  <a:gd name="connsiteY6" fmla="*/ 431857 h 2899940"/>
                  <a:gd name="connsiteX7" fmla="*/ 765498 w 3207019"/>
                  <a:gd name="connsiteY7" fmla="*/ 0 h 2899940"/>
                  <a:gd name="connsiteX8" fmla="*/ 901969 w 3207019"/>
                  <a:gd name="connsiteY8" fmla="*/ 441382 h 2899940"/>
                  <a:gd name="connsiteX9" fmla="*/ 968644 w 3207019"/>
                  <a:gd name="connsiteY9" fmla="*/ 1412932 h 2899940"/>
                  <a:gd name="connsiteX10" fmla="*/ 1155103 w 3207019"/>
                  <a:gd name="connsiteY10" fmla="*/ 987050 h 2899940"/>
                  <a:gd name="connsiteX11" fmla="*/ 1323964 w 3207019"/>
                  <a:gd name="connsiteY11" fmla="*/ 1416589 h 2899940"/>
                  <a:gd name="connsiteX12" fmla="*/ 1509892 w 3207019"/>
                  <a:gd name="connsiteY12" fmla="*/ 1027285 h 2899940"/>
                  <a:gd name="connsiteX13" fmla="*/ 1685229 w 3207019"/>
                  <a:gd name="connsiteY13" fmla="*/ 1442193 h 2899940"/>
                  <a:gd name="connsiteX14" fmla="*/ 1839075 w 3207019"/>
                  <a:gd name="connsiteY14" fmla="*/ 1104095 h 2899940"/>
                  <a:gd name="connsiteX15" fmla="*/ 1985609 w 3207019"/>
                  <a:gd name="connsiteY15" fmla="*/ 1431220 h 2899940"/>
                  <a:gd name="connsiteX16" fmla="*/ 1977532 w 3207019"/>
                  <a:gd name="connsiteY16" fmla="*/ 2209374 h 2899940"/>
                  <a:gd name="connsiteX17" fmla="*/ 1861021 w 3207019"/>
                  <a:gd name="connsiteY17" fmla="*/ 2581766 h 2899940"/>
                  <a:gd name="connsiteX18" fmla="*/ 1786956 w 3207019"/>
                  <a:gd name="connsiteY18" fmla="*/ 2898832 h 2899940"/>
                  <a:gd name="connsiteX19" fmla="*/ 2453760 w 3207019"/>
                  <a:gd name="connsiteY19" fmla="*/ 2897922 h 2899940"/>
                  <a:gd name="connsiteX20" fmla="*/ 3207019 w 3207019"/>
                  <a:gd name="connsiteY20" fmla="*/ 2898832 h 2899940"/>
                  <a:gd name="connsiteX0" fmla="*/ 357493 w 3207019"/>
                  <a:gd name="connsiteY0" fmla="*/ 2899940 h 2899940"/>
                  <a:gd name="connsiteX1" fmla="*/ 655081 w 3207019"/>
                  <a:gd name="connsiteY1" fmla="*/ 2896623 h 2899940"/>
                  <a:gd name="connsiteX2" fmla="*/ 654319 w 3207019"/>
                  <a:gd name="connsiteY2" fmla="*/ 2651182 h 2899940"/>
                  <a:gd name="connsiteX3" fmla="*/ 63769 w 3207019"/>
                  <a:gd name="connsiteY3" fmla="*/ 1584382 h 2899940"/>
                  <a:gd name="connsiteX4" fmla="*/ 260745 w 3207019"/>
                  <a:gd name="connsiteY4" fmla="*/ 1415903 h 2899940"/>
                  <a:gd name="connsiteX5" fmla="*/ 682894 w 3207019"/>
                  <a:gd name="connsiteY5" fmla="*/ 1898707 h 2899940"/>
                  <a:gd name="connsiteX6" fmla="*/ 625744 w 3207019"/>
                  <a:gd name="connsiteY6" fmla="*/ 431857 h 2899940"/>
                  <a:gd name="connsiteX7" fmla="*/ 765498 w 3207019"/>
                  <a:gd name="connsiteY7" fmla="*/ 0 h 2899940"/>
                  <a:gd name="connsiteX8" fmla="*/ 901969 w 3207019"/>
                  <a:gd name="connsiteY8" fmla="*/ 441382 h 2899940"/>
                  <a:gd name="connsiteX9" fmla="*/ 968644 w 3207019"/>
                  <a:gd name="connsiteY9" fmla="*/ 1412932 h 2899940"/>
                  <a:gd name="connsiteX10" fmla="*/ 1155103 w 3207019"/>
                  <a:gd name="connsiteY10" fmla="*/ 987050 h 2899940"/>
                  <a:gd name="connsiteX11" fmla="*/ 1323964 w 3207019"/>
                  <a:gd name="connsiteY11" fmla="*/ 1416589 h 2899940"/>
                  <a:gd name="connsiteX12" fmla="*/ 1509892 w 3207019"/>
                  <a:gd name="connsiteY12" fmla="*/ 1027285 h 2899940"/>
                  <a:gd name="connsiteX13" fmla="*/ 1685229 w 3207019"/>
                  <a:gd name="connsiteY13" fmla="*/ 1442193 h 2899940"/>
                  <a:gd name="connsiteX14" fmla="*/ 1839075 w 3207019"/>
                  <a:gd name="connsiteY14" fmla="*/ 1104095 h 2899940"/>
                  <a:gd name="connsiteX15" fmla="*/ 1985609 w 3207019"/>
                  <a:gd name="connsiteY15" fmla="*/ 1431220 h 2899940"/>
                  <a:gd name="connsiteX16" fmla="*/ 1977532 w 3207019"/>
                  <a:gd name="connsiteY16" fmla="*/ 2209374 h 2899940"/>
                  <a:gd name="connsiteX17" fmla="*/ 1861021 w 3207019"/>
                  <a:gd name="connsiteY17" fmla="*/ 2581766 h 2899940"/>
                  <a:gd name="connsiteX18" fmla="*/ 1786956 w 3207019"/>
                  <a:gd name="connsiteY18" fmla="*/ 2898832 h 2899940"/>
                  <a:gd name="connsiteX19" fmla="*/ 2453760 w 3207019"/>
                  <a:gd name="connsiteY19" fmla="*/ 2897922 h 2899940"/>
                  <a:gd name="connsiteX20" fmla="*/ 3207019 w 3207019"/>
                  <a:gd name="connsiteY20" fmla="*/ 2898832 h 2899940"/>
                  <a:gd name="connsiteX0" fmla="*/ 357493 w 2453760"/>
                  <a:gd name="connsiteY0" fmla="*/ 2899940 h 2899940"/>
                  <a:gd name="connsiteX1" fmla="*/ 655081 w 2453760"/>
                  <a:gd name="connsiteY1" fmla="*/ 2896623 h 2899940"/>
                  <a:gd name="connsiteX2" fmla="*/ 654319 w 2453760"/>
                  <a:gd name="connsiteY2" fmla="*/ 2651182 h 2899940"/>
                  <a:gd name="connsiteX3" fmla="*/ 63769 w 2453760"/>
                  <a:gd name="connsiteY3" fmla="*/ 1584382 h 2899940"/>
                  <a:gd name="connsiteX4" fmla="*/ 260745 w 2453760"/>
                  <a:gd name="connsiteY4" fmla="*/ 1415903 h 2899940"/>
                  <a:gd name="connsiteX5" fmla="*/ 682894 w 2453760"/>
                  <a:gd name="connsiteY5" fmla="*/ 1898707 h 2899940"/>
                  <a:gd name="connsiteX6" fmla="*/ 625744 w 2453760"/>
                  <a:gd name="connsiteY6" fmla="*/ 431857 h 2899940"/>
                  <a:gd name="connsiteX7" fmla="*/ 765498 w 2453760"/>
                  <a:gd name="connsiteY7" fmla="*/ 0 h 2899940"/>
                  <a:gd name="connsiteX8" fmla="*/ 901969 w 2453760"/>
                  <a:gd name="connsiteY8" fmla="*/ 441382 h 2899940"/>
                  <a:gd name="connsiteX9" fmla="*/ 968644 w 2453760"/>
                  <a:gd name="connsiteY9" fmla="*/ 1412932 h 2899940"/>
                  <a:gd name="connsiteX10" fmla="*/ 1155103 w 2453760"/>
                  <a:gd name="connsiteY10" fmla="*/ 987050 h 2899940"/>
                  <a:gd name="connsiteX11" fmla="*/ 1323964 w 2453760"/>
                  <a:gd name="connsiteY11" fmla="*/ 1416589 h 2899940"/>
                  <a:gd name="connsiteX12" fmla="*/ 1509892 w 2453760"/>
                  <a:gd name="connsiteY12" fmla="*/ 1027285 h 2899940"/>
                  <a:gd name="connsiteX13" fmla="*/ 1685229 w 2453760"/>
                  <a:gd name="connsiteY13" fmla="*/ 1442193 h 2899940"/>
                  <a:gd name="connsiteX14" fmla="*/ 1839075 w 2453760"/>
                  <a:gd name="connsiteY14" fmla="*/ 1104095 h 2899940"/>
                  <a:gd name="connsiteX15" fmla="*/ 1985609 w 2453760"/>
                  <a:gd name="connsiteY15" fmla="*/ 1431220 h 2899940"/>
                  <a:gd name="connsiteX16" fmla="*/ 1977532 w 2453760"/>
                  <a:gd name="connsiteY16" fmla="*/ 2209374 h 2899940"/>
                  <a:gd name="connsiteX17" fmla="*/ 1861021 w 2453760"/>
                  <a:gd name="connsiteY17" fmla="*/ 2581766 h 2899940"/>
                  <a:gd name="connsiteX18" fmla="*/ 1786956 w 2453760"/>
                  <a:gd name="connsiteY18" fmla="*/ 2898832 h 2899940"/>
                  <a:gd name="connsiteX19" fmla="*/ 2453760 w 2453760"/>
                  <a:gd name="connsiteY19" fmla="*/ 2897922 h 2899940"/>
                  <a:gd name="connsiteX0" fmla="*/ 357493 w 2255587"/>
                  <a:gd name="connsiteY0" fmla="*/ 2899940 h 2899940"/>
                  <a:gd name="connsiteX1" fmla="*/ 655081 w 2255587"/>
                  <a:gd name="connsiteY1" fmla="*/ 2896623 h 2899940"/>
                  <a:gd name="connsiteX2" fmla="*/ 654319 w 2255587"/>
                  <a:gd name="connsiteY2" fmla="*/ 2651182 h 2899940"/>
                  <a:gd name="connsiteX3" fmla="*/ 63769 w 2255587"/>
                  <a:gd name="connsiteY3" fmla="*/ 1584382 h 2899940"/>
                  <a:gd name="connsiteX4" fmla="*/ 260745 w 2255587"/>
                  <a:gd name="connsiteY4" fmla="*/ 1415903 h 2899940"/>
                  <a:gd name="connsiteX5" fmla="*/ 682894 w 2255587"/>
                  <a:gd name="connsiteY5" fmla="*/ 1898707 h 2899940"/>
                  <a:gd name="connsiteX6" fmla="*/ 625744 w 2255587"/>
                  <a:gd name="connsiteY6" fmla="*/ 431857 h 2899940"/>
                  <a:gd name="connsiteX7" fmla="*/ 765498 w 2255587"/>
                  <a:gd name="connsiteY7" fmla="*/ 0 h 2899940"/>
                  <a:gd name="connsiteX8" fmla="*/ 901969 w 2255587"/>
                  <a:gd name="connsiteY8" fmla="*/ 441382 h 2899940"/>
                  <a:gd name="connsiteX9" fmla="*/ 968644 w 2255587"/>
                  <a:gd name="connsiteY9" fmla="*/ 1412932 h 2899940"/>
                  <a:gd name="connsiteX10" fmla="*/ 1155103 w 2255587"/>
                  <a:gd name="connsiteY10" fmla="*/ 987050 h 2899940"/>
                  <a:gd name="connsiteX11" fmla="*/ 1323964 w 2255587"/>
                  <a:gd name="connsiteY11" fmla="*/ 1416589 h 2899940"/>
                  <a:gd name="connsiteX12" fmla="*/ 1509892 w 2255587"/>
                  <a:gd name="connsiteY12" fmla="*/ 1027285 h 2899940"/>
                  <a:gd name="connsiteX13" fmla="*/ 1685229 w 2255587"/>
                  <a:gd name="connsiteY13" fmla="*/ 1442193 h 2899940"/>
                  <a:gd name="connsiteX14" fmla="*/ 1839075 w 2255587"/>
                  <a:gd name="connsiteY14" fmla="*/ 1104095 h 2899940"/>
                  <a:gd name="connsiteX15" fmla="*/ 1985609 w 2255587"/>
                  <a:gd name="connsiteY15" fmla="*/ 1431220 h 2899940"/>
                  <a:gd name="connsiteX16" fmla="*/ 1977532 w 2255587"/>
                  <a:gd name="connsiteY16" fmla="*/ 2209374 h 2899940"/>
                  <a:gd name="connsiteX17" fmla="*/ 1861021 w 2255587"/>
                  <a:gd name="connsiteY17" fmla="*/ 2581766 h 2899940"/>
                  <a:gd name="connsiteX18" fmla="*/ 1786956 w 2255587"/>
                  <a:gd name="connsiteY18" fmla="*/ 2898832 h 2899940"/>
                  <a:gd name="connsiteX19" fmla="*/ 2255587 w 2255587"/>
                  <a:gd name="connsiteY19" fmla="*/ 2897922 h 2899940"/>
                  <a:gd name="connsiteX0" fmla="*/ 0 w 6739960"/>
                  <a:gd name="connsiteY0" fmla="*/ 2932076 h 2932076"/>
                  <a:gd name="connsiteX1" fmla="*/ 5139454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739960"/>
                  <a:gd name="connsiteY0" fmla="*/ 2932076 h 3011101"/>
                  <a:gd name="connsiteX1" fmla="*/ 5139454 w 6739960"/>
                  <a:gd name="connsiteY1" fmla="*/ 2896623 h 3011101"/>
                  <a:gd name="connsiteX2" fmla="*/ 5138692 w 6739960"/>
                  <a:gd name="connsiteY2" fmla="*/ 2651182 h 3011101"/>
                  <a:gd name="connsiteX3" fmla="*/ 4548142 w 6739960"/>
                  <a:gd name="connsiteY3" fmla="*/ 1584382 h 3011101"/>
                  <a:gd name="connsiteX4" fmla="*/ 4745118 w 6739960"/>
                  <a:gd name="connsiteY4" fmla="*/ 1415903 h 3011101"/>
                  <a:gd name="connsiteX5" fmla="*/ 5167267 w 6739960"/>
                  <a:gd name="connsiteY5" fmla="*/ 1898707 h 3011101"/>
                  <a:gd name="connsiteX6" fmla="*/ 5110117 w 6739960"/>
                  <a:gd name="connsiteY6" fmla="*/ 431857 h 3011101"/>
                  <a:gd name="connsiteX7" fmla="*/ 5249871 w 6739960"/>
                  <a:gd name="connsiteY7" fmla="*/ 0 h 3011101"/>
                  <a:gd name="connsiteX8" fmla="*/ 5386342 w 6739960"/>
                  <a:gd name="connsiteY8" fmla="*/ 441382 h 3011101"/>
                  <a:gd name="connsiteX9" fmla="*/ 5453017 w 6739960"/>
                  <a:gd name="connsiteY9" fmla="*/ 1412932 h 3011101"/>
                  <a:gd name="connsiteX10" fmla="*/ 5639476 w 6739960"/>
                  <a:gd name="connsiteY10" fmla="*/ 987050 h 3011101"/>
                  <a:gd name="connsiteX11" fmla="*/ 5808337 w 6739960"/>
                  <a:gd name="connsiteY11" fmla="*/ 1416589 h 3011101"/>
                  <a:gd name="connsiteX12" fmla="*/ 5994265 w 6739960"/>
                  <a:gd name="connsiteY12" fmla="*/ 1027285 h 3011101"/>
                  <a:gd name="connsiteX13" fmla="*/ 6169602 w 6739960"/>
                  <a:gd name="connsiteY13" fmla="*/ 1442193 h 3011101"/>
                  <a:gd name="connsiteX14" fmla="*/ 6323448 w 6739960"/>
                  <a:gd name="connsiteY14" fmla="*/ 1104095 h 3011101"/>
                  <a:gd name="connsiteX15" fmla="*/ 6469982 w 6739960"/>
                  <a:gd name="connsiteY15" fmla="*/ 1431220 h 3011101"/>
                  <a:gd name="connsiteX16" fmla="*/ 6461905 w 6739960"/>
                  <a:gd name="connsiteY16" fmla="*/ 2209374 h 3011101"/>
                  <a:gd name="connsiteX17" fmla="*/ 6345394 w 6739960"/>
                  <a:gd name="connsiteY17" fmla="*/ 2581766 h 3011101"/>
                  <a:gd name="connsiteX18" fmla="*/ 6271329 w 6739960"/>
                  <a:gd name="connsiteY18" fmla="*/ 2898832 h 3011101"/>
                  <a:gd name="connsiteX19" fmla="*/ 6739960 w 6739960"/>
                  <a:gd name="connsiteY19" fmla="*/ 2897922 h 3011101"/>
                  <a:gd name="connsiteX0" fmla="*/ 0 w 6739960"/>
                  <a:gd name="connsiteY0" fmla="*/ 2932076 h 3011101"/>
                  <a:gd name="connsiteX1" fmla="*/ 5139454 w 6739960"/>
                  <a:gd name="connsiteY1" fmla="*/ 2896623 h 3011101"/>
                  <a:gd name="connsiteX2" fmla="*/ 5138692 w 6739960"/>
                  <a:gd name="connsiteY2" fmla="*/ 2651182 h 3011101"/>
                  <a:gd name="connsiteX3" fmla="*/ 4548142 w 6739960"/>
                  <a:gd name="connsiteY3" fmla="*/ 1584382 h 3011101"/>
                  <a:gd name="connsiteX4" fmla="*/ 4745118 w 6739960"/>
                  <a:gd name="connsiteY4" fmla="*/ 1415903 h 3011101"/>
                  <a:gd name="connsiteX5" fmla="*/ 5167267 w 6739960"/>
                  <a:gd name="connsiteY5" fmla="*/ 1898707 h 3011101"/>
                  <a:gd name="connsiteX6" fmla="*/ 5110117 w 6739960"/>
                  <a:gd name="connsiteY6" fmla="*/ 431857 h 3011101"/>
                  <a:gd name="connsiteX7" fmla="*/ 5249871 w 6739960"/>
                  <a:gd name="connsiteY7" fmla="*/ 0 h 3011101"/>
                  <a:gd name="connsiteX8" fmla="*/ 5386342 w 6739960"/>
                  <a:gd name="connsiteY8" fmla="*/ 441382 h 3011101"/>
                  <a:gd name="connsiteX9" fmla="*/ 5453017 w 6739960"/>
                  <a:gd name="connsiteY9" fmla="*/ 1412932 h 3011101"/>
                  <a:gd name="connsiteX10" fmla="*/ 5639476 w 6739960"/>
                  <a:gd name="connsiteY10" fmla="*/ 987050 h 3011101"/>
                  <a:gd name="connsiteX11" fmla="*/ 5808337 w 6739960"/>
                  <a:gd name="connsiteY11" fmla="*/ 1416589 h 3011101"/>
                  <a:gd name="connsiteX12" fmla="*/ 5994265 w 6739960"/>
                  <a:gd name="connsiteY12" fmla="*/ 1027285 h 3011101"/>
                  <a:gd name="connsiteX13" fmla="*/ 6169602 w 6739960"/>
                  <a:gd name="connsiteY13" fmla="*/ 1442193 h 3011101"/>
                  <a:gd name="connsiteX14" fmla="*/ 6323448 w 6739960"/>
                  <a:gd name="connsiteY14" fmla="*/ 1104095 h 3011101"/>
                  <a:gd name="connsiteX15" fmla="*/ 6469982 w 6739960"/>
                  <a:gd name="connsiteY15" fmla="*/ 1431220 h 3011101"/>
                  <a:gd name="connsiteX16" fmla="*/ 6461905 w 6739960"/>
                  <a:gd name="connsiteY16" fmla="*/ 2209374 h 3011101"/>
                  <a:gd name="connsiteX17" fmla="*/ 6345394 w 6739960"/>
                  <a:gd name="connsiteY17" fmla="*/ 2581766 h 3011101"/>
                  <a:gd name="connsiteX18" fmla="*/ 6271329 w 6739960"/>
                  <a:gd name="connsiteY18" fmla="*/ 2898832 h 3011101"/>
                  <a:gd name="connsiteX19" fmla="*/ 6739960 w 6739960"/>
                  <a:gd name="connsiteY19" fmla="*/ 2897922 h 3011101"/>
                  <a:gd name="connsiteX0" fmla="*/ 0 w 6739960"/>
                  <a:gd name="connsiteY0" fmla="*/ 2932076 h 2932076"/>
                  <a:gd name="connsiteX1" fmla="*/ 5139454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739960"/>
                  <a:gd name="connsiteY0" fmla="*/ 2932076 h 2932076"/>
                  <a:gd name="connsiteX1" fmla="*/ 5139454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739960"/>
                  <a:gd name="connsiteY0" fmla="*/ 2932076 h 2932076"/>
                  <a:gd name="connsiteX1" fmla="*/ 5278711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739960"/>
                  <a:gd name="connsiteY0" fmla="*/ 2932076 h 2932076"/>
                  <a:gd name="connsiteX1" fmla="*/ 5278711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504294"/>
                  <a:gd name="connsiteY0" fmla="*/ 2926720 h 2926720"/>
                  <a:gd name="connsiteX1" fmla="*/ 5043045 w 6504294"/>
                  <a:gd name="connsiteY1" fmla="*/ 2896623 h 2926720"/>
                  <a:gd name="connsiteX2" fmla="*/ 4903026 w 6504294"/>
                  <a:gd name="connsiteY2" fmla="*/ 2651182 h 2926720"/>
                  <a:gd name="connsiteX3" fmla="*/ 4312476 w 6504294"/>
                  <a:gd name="connsiteY3" fmla="*/ 1584382 h 2926720"/>
                  <a:gd name="connsiteX4" fmla="*/ 4509452 w 6504294"/>
                  <a:gd name="connsiteY4" fmla="*/ 1415903 h 2926720"/>
                  <a:gd name="connsiteX5" fmla="*/ 4931601 w 6504294"/>
                  <a:gd name="connsiteY5" fmla="*/ 1898707 h 2926720"/>
                  <a:gd name="connsiteX6" fmla="*/ 4874451 w 6504294"/>
                  <a:gd name="connsiteY6" fmla="*/ 431857 h 2926720"/>
                  <a:gd name="connsiteX7" fmla="*/ 5014205 w 6504294"/>
                  <a:gd name="connsiteY7" fmla="*/ 0 h 2926720"/>
                  <a:gd name="connsiteX8" fmla="*/ 5150676 w 6504294"/>
                  <a:gd name="connsiteY8" fmla="*/ 441382 h 2926720"/>
                  <a:gd name="connsiteX9" fmla="*/ 5217351 w 6504294"/>
                  <a:gd name="connsiteY9" fmla="*/ 1412932 h 2926720"/>
                  <a:gd name="connsiteX10" fmla="*/ 5403810 w 6504294"/>
                  <a:gd name="connsiteY10" fmla="*/ 987050 h 2926720"/>
                  <a:gd name="connsiteX11" fmla="*/ 5572671 w 6504294"/>
                  <a:gd name="connsiteY11" fmla="*/ 1416589 h 2926720"/>
                  <a:gd name="connsiteX12" fmla="*/ 5758599 w 6504294"/>
                  <a:gd name="connsiteY12" fmla="*/ 1027285 h 2926720"/>
                  <a:gd name="connsiteX13" fmla="*/ 5933936 w 6504294"/>
                  <a:gd name="connsiteY13" fmla="*/ 1442193 h 2926720"/>
                  <a:gd name="connsiteX14" fmla="*/ 6087782 w 6504294"/>
                  <a:gd name="connsiteY14" fmla="*/ 1104095 h 2926720"/>
                  <a:gd name="connsiteX15" fmla="*/ 6234316 w 6504294"/>
                  <a:gd name="connsiteY15" fmla="*/ 1431220 h 2926720"/>
                  <a:gd name="connsiteX16" fmla="*/ 6226239 w 6504294"/>
                  <a:gd name="connsiteY16" fmla="*/ 2209374 h 2926720"/>
                  <a:gd name="connsiteX17" fmla="*/ 6109728 w 6504294"/>
                  <a:gd name="connsiteY17" fmla="*/ 2581766 h 2926720"/>
                  <a:gd name="connsiteX18" fmla="*/ 6035663 w 6504294"/>
                  <a:gd name="connsiteY18" fmla="*/ 2898832 h 2926720"/>
                  <a:gd name="connsiteX19" fmla="*/ 6504294 w 6504294"/>
                  <a:gd name="connsiteY19" fmla="*/ 2897922 h 2926720"/>
                  <a:gd name="connsiteX0" fmla="*/ 0 w 6691756"/>
                  <a:gd name="connsiteY0" fmla="*/ 2926720 h 2926720"/>
                  <a:gd name="connsiteX1" fmla="*/ 5043045 w 6691756"/>
                  <a:gd name="connsiteY1" fmla="*/ 2896623 h 2926720"/>
                  <a:gd name="connsiteX2" fmla="*/ 4903026 w 6691756"/>
                  <a:gd name="connsiteY2" fmla="*/ 2651182 h 2926720"/>
                  <a:gd name="connsiteX3" fmla="*/ 4312476 w 6691756"/>
                  <a:gd name="connsiteY3" fmla="*/ 1584382 h 2926720"/>
                  <a:gd name="connsiteX4" fmla="*/ 4509452 w 6691756"/>
                  <a:gd name="connsiteY4" fmla="*/ 1415903 h 2926720"/>
                  <a:gd name="connsiteX5" fmla="*/ 4931601 w 6691756"/>
                  <a:gd name="connsiteY5" fmla="*/ 1898707 h 2926720"/>
                  <a:gd name="connsiteX6" fmla="*/ 4874451 w 6691756"/>
                  <a:gd name="connsiteY6" fmla="*/ 431857 h 2926720"/>
                  <a:gd name="connsiteX7" fmla="*/ 5014205 w 6691756"/>
                  <a:gd name="connsiteY7" fmla="*/ 0 h 2926720"/>
                  <a:gd name="connsiteX8" fmla="*/ 5150676 w 6691756"/>
                  <a:gd name="connsiteY8" fmla="*/ 441382 h 2926720"/>
                  <a:gd name="connsiteX9" fmla="*/ 5217351 w 6691756"/>
                  <a:gd name="connsiteY9" fmla="*/ 1412932 h 2926720"/>
                  <a:gd name="connsiteX10" fmla="*/ 5403810 w 6691756"/>
                  <a:gd name="connsiteY10" fmla="*/ 987050 h 2926720"/>
                  <a:gd name="connsiteX11" fmla="*/ 5572671 w 6691756"/>
                  <a:gd name="connsiteY11" fmla="*/ 1416589 h 2926720"/>
                  <a:gd name="connsiteX12" fmla="*/ 5758599 w 6691756"/>
                  <a:gd name="connsiteY12" fmla="*/ 1027285 h 2926720"/>
                  <a:gd name="connsiteX13" fmla="*/ 5933936 w 6691756"/>
                  <a:gd name="connsiteY13" fmla="*/ 1442193 h 2926720"/>
                  <a:gd name="connsiteX14" fmla="*/ 6087782 w 6691756"/>
                  <a:gd name="connsiteY14" fmla="*/ 1104095 h 2926720"/>
                  <a:gd name="connsiteX15" fmla="*/ 6234316 w 6691756"/>
                  <a:gd name="connsiteY15" fmla="*/ 1431220 h 2926720"/>
                  <a:gd name="connsiteX16" fmla="*/ 6226239 w 6691756"/>
                  <a:gd name="connsiteY16" fmla="*/ 2209374 h 2926720"/>
                  <a:gd name="connsiteX17" fmla="*/ 6109728 w 6691756"/>
                  <a:gd name="connsiteY17" fmla="*/ 2581766 h 2926720"/>
                  <a:gd name="connsiteX18" fmla="*/ 6035663 w 6691756"/>
                  <a:gd name="connsiteY18" fmla="*/ 2898832 h 2926720"/>
                  <a:gd name="connsiteX19" fmla="*/ 6691756 w 6691756"/>
                  <a:gd name="connsiteY19" fmla="*/ 2897922 h 2926720"/>
                  <a:gd name="connsiteX0" fmla="*/ 0 w 6691756"/>
                  <a:gd name="connsiteY0" fmla="*/ 2926720 h 2926720"/>
                  <a:gd name="connsiteX1" fmla="*/ 5043045 w 6691756"/>
                  <a:gd name="connsiteY1" fmla="*/ 2917545 h 2926720"/>
                  <a:gd name="connsiteX2" fmla="*/ 4903026 w 6691756"/>
                  <a:gd name="connsiteY2" fmla="*/ 2651182 h 2926720"/>
                  <a:gd name="connsiteX3" fmla="*/ 4312476 w 6691756"/>
                  <a:gd name="connsiteY3" fmla="*/ 1584382 h 2926720"/>
                  <a:gd name="connsiteX4" fmla="*/ 4509452 w 6691756"/>
                  <a:gd name="connsiteY4" fmla="*/ 1415903 h 2926720"/>
                  <a:gd name="connsiteX5" fmla="*/ 4931601 w 6691756"/>
                  <a:gd name="connsiteY5" fmla="*/ 1898707 h 2926720"/>
                  <a:gd name="connsiteX6" fmla="*/ 4874451 w 6691756"/>
                  <a:gd name="connsiteY6" fmla="*/ 431857 h 2926720"/>
                  <a:gd name="connsiteX7" fmla="*/ 5014205 w 6691756"/>
                  <a:gd name="connsiteY7" fmla="*/ 0 h 2926720"/>
                  <a:gd name="connsiteX8" fmla="*/ 5150676 w 6691756"/>
                  <a:gd name="connsiteY8" fmla="*/ 441382 h 2926720"/>
                  <a:gd name="connsiteX9" fmla="*/ 5217351 w 6691756"/>
                  <a:gd name="connsiteY9" fmla="*/ 1412932 h 2926720"/>
                  <a:gd name="connsiteX10" fmla="*/ 5403810 w 6691756"/>
                  <a:gd name="connsiteY10" fmla="*/ 987050 h 2926720"/>
                  <a:gd name="connsiteX11" fmla="*/ 5572671 w 6691756"/>
                  <a:gd name="connsiteY11" fmla="*/ 1416589 h 2926720"/>
                  <a:gd name="connsiteX12" fmla="*/ 5758599 w 6691756"/>
                  <a:gd name="connsiteY12" fmla="*/ 1027285 h 2926720"/>
                  <a:gd name="connsiteX13" fmla="*/ 5933936 w 6691756"/>
                  <a:gd name="connsiteY13" fmla="*/ 1442193 h 2926720"/>
                  <a:gd name="connsiteX14" fmla="*/ 6087782 w 6691756"/>
                  <a:gd name="connsiteY14" fmla="*/ 1104095 h 2926720"/>
                  <a:gd name="connsiteX15" fmla="*/ 6234316 w 6691756"/>
                  <a:gd name="connsiteY15" fmla="*/ 1431220 h 2926720"/>
                  <a:gd name="connsiteX16" fmla="*/ 6226239 w 6691756"/>
                  <a:gd name="connsiteY16" fmla="*/ 2209374 h 2926720"/>
                  <a:gd name="connsiteX17" fmla="*/ 6109728 w 6691756"/>
                  <a:gd name="connsiteY17" fmla="*/ 2581766 h 2926720"/>
                  <a:gd name="connsiteX18" fmla="*/ 6035663 w 6691756"/>
                  <a:gd name="connsiteY18" fmla="*/ 2898832 h 2926720"/>
                  <a:gd name="connsiteX19" fmla="*/ 6691756 w 6691756"/>
                  <a:gd name="connsiteY19" fmla="*/ 2897922 h 2926720"/>
                  <a:gd name="connsiteX0" fmla="*/ 0 w 6691756"/>
                  <a:gd name="connsiteY0" fmla="*/ 2926720 h 2926720"/>
                  <a:gd name="connsiteX1" fmla="*/ 5056993 w 6691756"/>
                  <a:gd name="connsiteY1" fmla="*/ 2910571 h 2926720"/>
                  <a:gd name="connsiteX2" fmla="*/ 4903026 w 6691756"/>
                  <a:gd name="connsiteY2" fmla="*/ 2651182 h 2926720"/>
                  <a:gd name="connsiteX3" fmla="*/ 4312476 w 6691756"/>
                  <a:gd name="connsiteY3" fmla="*/ 1584382 h 2926720"/>
                  <a:gd name="connsiteX4" fmla="*/ 4509452 w 6691756"/>
                  <a:gd name="connsiteY4" fmla="*/ 1415903 h 2926720"/>
                  <a:gd name="connsiteX5" fmla="*/ 4931601 w 6691756"/>
                  <a:gd name="connsiteY5" fmla="*/ 1898707 h 2926720"/>
                  <a:gd name="connsiteX6" fmla="*/ 4874451 w 6691756"/>
                  <a:gd name="connsiteY6" fmla="*/ 431857 h 2926720"/>
                  <a:gd name="connsiteX7" fmla="*/ 5014205 w 6691756"/>
                  <a:gd name="connsiteY7" fmla="*/ 0 h 2926720"/>
                  <a:gd name="connsiteX8" fmla="*/ 5150676 w 6691756"/>
                  <a:gd name="connsiteY8" fmla="*/ 441382 h 2926720"/>
                  <a:gd name="connsiteX9" fmla="*/ 5217351 w 6691756"/>
                  <a:gd name="connsiteY9" fmla="*/ 1412932 h 2926720"/>
                  <a:gd name="connsiteX10" fmla="*/ 5403810 w 6691756"/>
                  <a:gd name="connsiteY10" fmla="*/ 987050 h 2926720"/>
                  <a:gd name="connsiteX11" fmla="*/ 5572671 w 6691756"/>
                  <a:gd name="connsiteY11" fmla="*/ 1416589 h 2926720"/>
                  <a:gd name="connsiteX12" fmla="*/ 5758599 w 6691756"/>
                  <a:gd name="connsiteY12" fmla="*/ 1027285 h 2926720"/>
                  <a:gd name="connsiteX13" fmla="*/ 5933936 w 6691756"/>
                  <a:gd name="connsiteY13" fmla="*/ 1442193 h 2926720"/>
                  <a:gd name="connsiteX14" fmla="*/ 6087782 w 6691756"/>
                  <a:gd name="connsiteY14" fmla="*/ 1104095 h 2926720"/>
                  <a:gd name="connsiteX15" fmla="*/ 6234316 w 6691756"/>
                  <a:gd name="connsiteY15" fmla="*/ 1431220 h 2926720"/>
                  <a:gd name="connsiteX16" fmla="*/ 6226239 w 6691756"/>
                  <a:gd name="connsiteY16" fmla="*/ 2209374 h 2926720"/>
                  <a:gd name="connsiteX17" fmla="*/ 6109728 w 6691756"/>
                  <a:gd name="connsiteY17" fmla="*/ 2581766 h 2926720"/>
                  <a:gd name="connsiteX18" fmla="*/ 6035663 w 6691756"/>
                  <a:gd name="connsiteY18" fmla="*/ 2898832 h 2926720"/>
                  <a:gd name="connsiteX19" fmla="*/ 6691756 w 6691756"/>
                  <a:gd name="connsiteY19" fmla="*/ 2897922 h 2926720"/>
                  <a:gd name="connsiteX0" fmla="*/ 0 w 6691756"/>
                  <a:gd name="connsiteY0" fmla="*/ 2926720 h 2927671"/>
                  <a:gd name="connsiteX1" fmla="*/ 5056993 w 6691756"/>
                  <a:gd name="connsiteY1" fmla="*/ 2924519 h 2927671"/>
                  <a:gd name="connsiteX2" fmla="*/ 4903026 w 6691756"/>
                  <a:gd name="connsiteY2" fmla="*/ 2651182 h 2927671"/>
                  <a:gd name="connsiteX3" fmla="*/ 4312476 w 6691756"/>
                  <a:gd name="connsiteY3" fmla="*/ 1584382 h 2927671"/>
                  <a:gd name="connsiteX4" fmla="*/ 4509452 w 6691756"/>
                  <a:gd name="connsiteY4" fmla="*/ 1415903 h 2927671"/>
                  <a:gd name="connsiteX5" fmla="*/ 4931601 w 6691756"/>
                  <a:gd name="connsiteY5" fmla="*/ 1898707 h 2927671"/>
                  <a:gd name="connsiteX6" fmla="*/ 4874451 w 6691756"/>
                  <a:gd name="connsiteY6" fmla="*/ 431857 h 2927671"/>
                  <a:gd name="connsiteX7" fmla="*/ 5014205 w 6691756"/>
                  <a:gd name="connsiteY7" fmla="*/ 0 h 2927671"/>
                  <a:gd name="connsiteX8" fmla="*/ 5150676 w 6691756"/>
                  <a:gd name="connsiteY8" fmla="*/ 441382 h 2927671"/>
                  <a:gd name="connsiteX9" fmla="*/ 5217351 w 6691756"/>
                  <a:gd name="connsiteY9" fmla="*/ 1412932 h 2927671"/>
                  <a:gd name="connsiteX10" fmla="*/ 5403810 w 6691756"/>
                  <a:gd name="connsiteY10" fmla="*/ 987050 h 2927671"/>
                  <a:gd name="connsiteX11" fmla="*/ 5572671 w 6691756"/>
                  <a:gd name="connsiteY11" fmla="*/ 1416589 h 2927671"/>
                  <a:gd name="connsiteX12" fmla="*/ 5758599 w 6691756"/>
                  <a:gd name="connsiteY12" fmla="*/ 1027285 h 2927671"/>
                  <a:gd name="connsiteX13" fmla="*/ 5933936 w 6691756"/>
                  <a:gd name="connsiteY13" fmla="*/ 1442193 h 2927671"/>
                  <a:gd name="connsiteX14" fmla="*/ 6087782 w 6691756"/>
                  <a:gd name="connsiteY14" fmla="*/ 1104095 h 2927671"/>
                  <a:gd name="connsiteX15" fmla="*/ 6234316 w 6691756"/>
                  <a:gd name="connsiteY15" fmla="*/ 1431220 h 2927671"/>
                  <a:gd name="connsiteX16" fmla="*/ 6226239 w 6691756"/>
                  <a:gd name="connsiteY16" fmla="*/ 2209374 h 2927671"/>
                  <a:gd name="connsiteX17" fmla="*/ 6109728 w 6691756"/>
                  <a:gd name="connsiteY17" fmla="*/ 2581766 h 2927671"/>
                  <a:gd name="connsiteX18" fmla="*/ 6035663 w 6691756"/>
                  <a:gd name="connsiteY18" fmla="*/ 2898832 h 2927671"/>
                  <a:gd name="connsiteX19" fmla="*/ 6691756 w 6691756"/>
                  <a:gd name="connsiteY19" fmla="*/ 2897922 h 2927671"/>
                  <a:gd name="connsiteX0" fmla="*/ 0 w 6691756"/>
                  <a:gd name="connsiteY0" fmla="*/ 2926720 h 2927671"/>
                  <a:gd name="connsiteX1" fmla="*/ 5056993 w 6691756"/>
                  <a:gd name="connsiteY1" fmla="*/ 2924519 h 2927671"/>
                  <a:gd name="connsiteX2" fmla="*/ 4903026 w 6691756"/>
                  <a:gd name="connsiteY2" fmla="*/ 2651182 h 2927671"/>
                  <a:gd name="connsiteX3" fmla="*/ 4312476 w 6691756"/>
                  <a:gd name="connsiteY3" fmla="*/ 1584382 h 2927671"/>
                  <a:gd name="connsiteX4" fmla="*/ 4509452 w 6691756"/>
                  <a:gd name="connsiteY4" fmla="*/ 1415903 h 2927671"/>
                  <a:gd name="connsiteX5" fmla="*/ 4931601 w 6691756"/>
                  <a:gd name="connsiteY5" fmla="*/ 1898707 h 2927671"/>
                  <a:gd name="connsiteX6" fmla="*/ 4874451 w 6691756"/>
                  <a:gd name="connsiteY6" fmla="*/ 431857 h 2927671"/>
                  <a:gd name="connsiteX7" fmla="*/ 5014205 w 6691756"/>
                  <a:gd name="connsiteY7" fmla="*/ 0 h 2927671"/>
                  <a:gd name="connsiteX8" fmla="*/ 5150676 w 6691756"/>
                  <a:gd name="connsiteY8" fmla="*/ 441382 h 2927671"/>
                  <a:gd name="connsiteX9" fmla="*/ 5217351 w 6691756"/>
                  <a:gd name="connsiteY9" fmla="*/ 1412932 h 2927671"/>
                  <a:gd name="connsiteX10" fmla="*/ 5403810 w 6691756"/>
                  <a:gd name="connsiteY10" fmla="*/ 987050 h 2927671"/>
                  <a:gd name="connsiteX11" fmla="*/ 5572671 w 6691756"/>
                  <a:gd name="connsiteY11" fmla="*/ 1416589 h 2927671"/>
                  <a:gd name="connsiteX12" fmla="*/ 5758599 w 6691756"/>
                  <a:gd name="connsiteY12" fmla="*/ 1027285 h 2927671"/>
                  <a:gd name="connsiteX13" fmla="*/ 5933936 w 6691756"/>
                  <a:gd name="connsiteY13" fmla="*/ 1442193 h 2927671"/>
                  <a:gd name="connsiteX14" fmla="*/ 6087782 w 6691756"/>
                  <a:gd name="connsiteY14" fmla="*/ 1104095 h 2927671"/>
                  <a:gd name="connsiteX15" fmla="*/ 6234316 w 6691756"/>
                  <a:gd name="connsiteY15" fmla="*/ 1431220 h 2927671"/>
                  <a:gd name="connsiteX16" fmla="*/ 6226239 w 6691756"/>
                  <a:gd name="connsiteY16" fmla="*/ 2209374 h 2927671"/>
                  <a:gd name="connsiteX17" fmla="*/ 6109728 w 6691756"/>
                  <a:gd name="connsiteY17" fmla="*/ 2581766 h 2927671"/>
                  <a:gd name="connsiteX18" fmla="*/ 6035663 w 6691756"/>
                  <a:gd name="connsiteY18" fmla="*/ 2912780 h 2927671"/>
                  <a:gd name="connsiteX19" fmla="*/ 6691756 w 6691756"/>
                  <a:gd name="connsiteY19" fmla="*/ 2897922 h 2927671"/>
                  <a:gd name="connsiteX0" fmla="*/ 0 w 6698730"/>
                  <a:gd name="connsiteY0" fmla="*/ 2926720 h 2927671"/>
                  <a:gd name="connsiteX1" fmla="*/ 5056993 w 6698730"/>
                  <a:gd name="connsiteY1" fmla="*/ 2924519 h 2927671"/>
                  <a:gd name="connsiteX2" fmla="*/ 4903026 w 6698730"/>
                  <a:gd name="connsiteY2" fmla="*/ 2651182 h 2927671"/>
                  <a:gd name="connsiteX3" fmla="*/ 4312476 w 6698730"/>
                  <a:gd name="connsiteY3" fmla="*/ 1584382 h 2927671"/>
                  <a:gd name="connsiteX4" fmla="*/ 4509452 w 6698730"/>
                  <a:gd name="connsiteY4" fmla="*/ 1415903 h 2927671"/>
                  <a:gd name="connsiteX5" fmla="*/ 4931601 w 6698730"/>
                  <a:gd name="connsiteY5" fmla="*/ 1898707 h 2927671"/>
                  <a:gd name="connsiteX6" fmla="*/ 4874451 w 6698730"/>
                  <a:gd name="connsiteY6" fmla="*/ 431857 h 2927671"/>
                  <a:gd name="connsiteX7" fmla="*/ 5014205 w 6698730"/>
                  <a:gd name="connsiteY7" fmla="*/ 0 h 2927671"/>
                  <a:gd name="connsiteX8" fmla="*/ 5150676 w 6698730"/>
                  <a:gd name="connsiteY8" fmla="*/ 441382 h 2927671"/>
                  <a:gd name="connsiteX9" fmla="*/ 5217351 w 6698730"/>
                  <a:gd name="connsiteY9" fmla="*/ 1412932 h 2927671"/>
                  <a:gd name="connsiteX10" fmla="*/ 5403810 w 6698730"/>
                  <a:gd name="connsiteY10" fmla="*/ 987050 h 2927671"/>
                  <a:gd name="connsiteX11" fmla="*/ 5572671 w 6698730"/>
                  <a:gd name="connsiteY11" fmla="*/ 1416589 h 2927671"/>
                  <a:gd name="connsiteX12" fmla="*/ 5758599 w 6698730"/>
                  <a:gd name="connsiteY12" fmla="*/ 1027285 h 2927671"/>
                  <a:gd name="connsiteX13" fmla="*/ 5933936 w 6698730"/>
                  <a:gd name="connsiteY13" fmla="*/ 1442193 h 2927671"/>
                  <a:gd name="connsiteX14" fmla="*/ 6087782 w 6698730"/>
                  <a:gd name="connsiteY14" fmla="*/ 1104095 h 2927671"/>
                  <a:gd name="connsiteX15" fmla="*/ 6234316 w 6698730"/>
                  <a:gd name="connsiteY15" fmla="*/ 1431220 h 2927671"/>
                  <a:gd name="connsiteX16" fmla="*/ 6226239 w 6698730"/>
                  <a:gd name="connsiteY16" fmla="*/ 2209374 h 2927671"/>
                  <a:gd name="connsiteX17" fmla="*/ 6109728 w 6698730"/>
                  <a:gd name="connsiteY17" fmla="*/ 2581766 h 2927671"/>
                  <a:gd name="connsiteX18" fmla="*/ 6035663 w 6698730"/>
                  <a:gd name="connsiteY18" fmla="*/ 2912780 h 2927671"/>
                  <a:gd name="connsiteX19" fmla="*/ 6698730 w 6698730"/>
                  <a:gd name="connsiteY19" fmla="*/ 2918844 h 2927671"/>
                  <a:gd name="connsiteX0" fmla="*/ 0 w 6698730"/>
                  <a:gd name="connsiteY0" fmla="*/ 2926720 h 2940676"/>
                  <a:gd name="connsiteX1" fmla="*/ 5056993 w 6698730"/>
                  <a:gd name="connsiteY1" fmla="*/ 2924519 h 2940676"/>
                  <a:gd name="connsiteX2" fmla="*/ 4903026 w 6698730"/>
                  <a:gd name="connsiteY2" fmla="*/ 2651182 h 2940676"/>
                  <a:gd name="connsiteX3" fmla="*/ 4312476 w 6698730"/>
                  <a:gd name="connsiteY3" fmla="*/ 1584382 h 2940676"/>
                  <a:gd name="connsiteX4" fmla="*/ 4509452 w 6698730"/>
                  <a:gd name="connsiteY4" fmla="*/ 1415903 h 2940676"/>
                  <a:gd name="connsiteX5" fmla="*/ 4931601 w 6698730"/>
                  <a:gd name="connsiteY5" fmla="*/ 1898707 h 2940676"/>
                  <a:gd name="connsiteX6" fmla="*/ 4874451 w 6698730"/>
                  <a:gd name="connsiteY6" fmla="*/ 431857 h 2940676"/>
                  <a:gd name="connsiteX7" fmla="*/ 5014205 w 6698730"/>
                  <a:gd name="connsiteY7" fmla="*/ 0 h 2940676"/>
                  <a:gd name="connsiteX8" fmla="*/ 5150676 w 6698730"/>
                  <a:gd name="connsiteY8" fmla="*/ 441382 h 2940676"/>
                  <a:gd name="connsiteX9" fmla="*/ 5217351 w 6698730"/>
                  <a:gd name="connsiteY9" fmla="*/ 1412932 h 2940676"/>
                  <a:gd name="connsiteX10" fmla="*/ 5403810 w 6698730"/>
                  <a:gd name="connsiteY10" fmla="*/ 987050 h 2940676"/>
                  <a:gd name="connsiteX11" fmla="*/ 5572671 w 6698730"/>
                  <a:gd name="connsiteY11" fmla="*/ 1416589 h 2940676"/>
                  <a:gd name="connsiteX12" fmla="*/ 5758599 w 6698730"/>
                  <a:gd name="connsiteY12" fmla="*/ 1027285 h 2940676"/>
                  <a:gd name="connsiteX13" fmla="*/ 5933936 w 6698730"/>
                  <a:gd name="connsiteY13" fmla="*/ 1442193 h 2940676"/>
                  <a:gd name="connsiteX14" fmla="*/ 6087782 w 6698730"/>
                  <a:gd name="connsiteY14" fmla="*/ 1104095 h 2940676"/>
                  <a:gd name="connsiteX15" fmla="*/ 6234316 w 6698730"/>
                  <a:gd name="connsiteY15" fmla="*/ 1431220 h 2940676"/>
                  <a:gd name="connsiteX16" fmla="*/ 6226239 w 6698730"/>
                  <a:gd name="connsiteY16" fmla="*/ 2209374 h 2940676"/>
                  <a:gd name="connsiteX17" fmla="*/ 6109728 w 6698730"/>
                  <a:gd name="connsiteY17" fmla="*/ 2581766 h 2940676"/>
                  <a:gd name="connsiteX18" fmla="*/ 6042637 w 6698730"/>
                  <a:gd name="connsiteY18" fmla="*/ 2940676 h 2940676"/>
                  <a:gd name="connsiteX19" fmla="*/ 6698730 w 6698730"/>
                  <a:gd name="connsiteY19" fmla="*/ 2918844 h 2940676"/>
                  <a:gd name="connsiteX0" fmla="*/ 0 w 6705704"/>
                  <a:gd name="connsiteY0" fmla="*/ 2926720 h 2940676"/>
                  <a:gd name="connsiteX1" fmla="*/ 5056993 w 6705704"/>
                  <a:gd name="connsiteY1" fmla="*/ 2924519 h 2940676"/>
                  <a:gd name="connsiteX2" fmla="*/ 4903026 w 6705704"/>
                  <a:gd name="connsiteY2" fmla="*/ 2651182 h 2940676"/>
                  <a:gd name="connsiteX3" fmla="*/ 4312476 w 6705704"/>
                  <a:gd name="connsiteY3" fmla="*/ 1584382 h 2940676"/>
                  <a:gd name="connsiteX4" fmla="*/ 4509452 w 6705704"/>
                  <a:gd name="connsiteY4" fmla="*/ 1415903 h 2940676"/>
                  <a:gd name="connsiteX5" fmla="*/ 4931601 w 6705704"/>
                  <a:gd name="connsiteY5" fmla="*/ 1898707 h 2940676"/>
                  <a:gd name="connsiteX6" fmla="*/ 4874451 w 6705704"/>
                  <a:gd name="connsiteY6" fmla="*/ 431857 h 2940676"/>
                  <a:gd name="connsiteX7" fmla="*/ 5014205 w 6705704"/>
                  <a:gd name="connsiteY7" fmla="*/ 0 h 2940676"/>
                  <a:gd name="connsiteX8" fmla="*/ 5150676 w 6705704"/>
                  <a:gd name="connsiteY8" fmla="*/ 441382 h 2940676"/>
                  <a:gd name="connsiteX9" fmla="*/ 5217351 w 6705704"/>
                  <a:gd name="connsiteY9" fmla="*/ 1412932 h 2940676"/>
                  <a:gd name="connsiteX10" fmla="*/ 5403810 w 6705704"/>
                  <a:gd name="connsiteY10" fmla="*/ 987050 h 2940676"/>
                  <a:gd name="connsiteX11" fmla="*/ 5572671 w 6705704"/>
                  <a:gd name="connsiteY11" fmla="*/ 1416589 h 2940676"/>
                  <a:gd name="connsiteX12" fmla="*/ 5758599 w 6705704"/>
                  <a:gd name="connsiteY12" fmla="*/ 1027285 h 2940676"/>
                  <a:gd name="connsiteX13" fmla="*/ 5933936 w 6705704"/>
                  <a:gd name="connsiteY13" fmla="*/ 1442193 h 2940676"/>
                  <a:gd name="connsiteX14" fmla="*/ 6087782 w 6705704"/>
                  <a:gd name="connsiteY14" fmla="*/ 1104095 h 2940676"/>
                  <a:gd name="connsiteX15" fmla="*/ 6234316 w 6705704"/>
                  <a:gd name="connsiteY15" fmla="*/ 1431220 h 2940676"/>
                  <a:gd name="connsiteX16" fmla="*/ 6226239 w 6705704"/>
                  <a:gd name="connsiteY16" fmla="*/ 2209374 h 2940676"/>
                  <a:gd name="connsiteX17" fmla="*/ 6109728 w 6705704"/>
                  <a:gd name="connsiteY17" fmla="*/ 2581766 h 2940676"/>
                  <a:gd name="connsiteX18" fmla="*/ 6042637 w 6705704"/>
                  <a:gd name="connsiteY18" fmla="*/ 2940676 h 2940676"/>
                  <a:gd name="connsiteX19" fmla="*/ 6705704 w 6705704"/>
                  <a:gd name="connsiteY19" fmla="*/ 2939766 h 2940676"/>
                  <a:gd name="connsiteX0" fmla="*/ 0 w 6705704"/>
                  <a:gd name="connsiteY0" fmla="*/ 2926720 h 2940676"/>
                  <a:gd name="connsiteX1" fmla="*/ 5050019 w 6705704"/>
                  <a:gd name="connsiteY1" fmla="*/ 2931493 h 2940676"/>
                  <a:gd name="connsiteX2" fmla="*/ 4903026 w 6705704"/>
                  <a:gd name="connsiteY2" fmla="*/ 2651182 h 2940676"/>
                  <a:gd name="connsiteX3" fmla="*/ 4312476 w 6705704"/>
                  <a:gd name="connsiteY3" fmla="*/ 1584382 h 2940676"/>
                  <a:gd name="connsiteX4" fmla="*/ 4509452 w 6705704"/>
                  <a:gd name="connsiteY4" fmla="*/ 1415903 h 2940676"/>
                  <a:gd name="connsiteX5" fmla="*/ 4931601 w 6705704"/>
                  <a:gd name="connsiteY5" fmla="*/ 1898707 h 2940676"/>
                  <a:gd name="connsiteX6" fmla="*/ 4874451 w 6705704"/>
                  <a:gd name="connsiteY6" fmla="*/ 431857 h 2940676"/>
                  <a:gd name="connsiteX7" fmla="*/ 5014205 w 6705704"/>
                  <a:gd name="connsiteY7" fmla="*/ 0 h 2940676"/>
                  <a:gd name="connsiteX8" fmla="*/ 5150676 w 6705704"/>
                  <a:gd name="connsiteY8" fmla="*/ 441382 h 2940676"/>
                  <a:gd name="connsiteX9" fmla="*/ 5217351 w 6705704"/>
                  <a:gd name="connsiteY9" fmla="*/ 1412932 h 2940676"/>
                  <a:gd name="connsiteX10" fmla="*/ 5403810 w 6705704"/>
                  <a:gd name="connsiteY10" fmla="*/ 987050 h 2940676"/>
                  <a:gd name="connsiteX11" fmla="*/ 5572671 w 6705704"/>
                  <a:gd name="connsiteY11" fmla="*/ 1416589 h 2940676"/>
                  <a:gd name="connsiteX12" fmla="*/ 5758599 w 6705704"/>
                  <a:gd name="connsiteY12" fmla="*/ 1027285 h 2940676"/>
                  <a:gd name="connsiteX13" fmla="*/ 5933936 w 6705704"/>
                  <a:gd name="connsiteY13" fmla="*/ 1442193 h 2940676"/>
                  <a:gd name="connsiteX14" fmla="*/ 6087782 w 6705704"/>
                  <a:gd name="connsiteY14" fmla="*/ 1104095 h 2940676"/>
                  <a:gd name="connsiteX15" fmla="*/ 6234316 w 6705704"/>
                  <a:gd name="connsiteY15" fmla="*/ 1431220 h 2940676"/>
                  <a:gd name="connsiteX16" fmla="*/ 6226239 w 6705704"/>
                  <a:gd name="connsiteY16" fmla="*/ 2209374 h 2940676"/>
                  <a:gd name="connsiteX17" fmla="*/ 6109728 w 6705704"/>
                  <a:gd name="connsiteY17" fmla="*/ 2581766 h 2940676"/>
                  <a:gd name="connsiteX18" fmla="*/ 6042637 w 6705704"/>
                  <a:gd name="connsiteY18" fmla="*/ 2940676 h 2940676"/>
                  <a:gd name="connsiteX19" fmla="*/ 6705704 w 6705704"/>
                  <a:gd name="connsiteY19" fmla="*/ 2939766 h 2940676"/>
                  <a:gd name="connsiteX0" fmla="*/ 0 w 7031072"/>
                  <a:gd name="connsiteY0" fmla="*/ 2926720 h 2940676"/>
                  <a:gd name="connsiteX1" fmla="*/ 5050019 w 7031072"/>
                  <a:gd name="connsiteY1" fmla="*/ 2931493 h 2940676"/>
                  <a:gd name="connsiteX2" fmla="*/ 4903026 w 7031072"/>
                  <a:gd name="connsiteY2" fmla="*/ 2651182 h 2940676"/>
                  <a:gd name="connsiteX3" fmla="*/ 4312476 w 7031072"/>
                  <a:gd name="connsiteY3" fmla="*/ 1584382 h 2940676"/>
                  <a:gd name="connsiteX4" fmla="*/ 4509452 w 7031072"/>
                  <a:gd name="connsiteY4" fmla="*/ 1415903 h 2940676"/>
                  <a:gd name="connsiteX5" fmla="*/ 4931601 w 7031072"/>
                  <a:gd name="connsiteY5" fmla="*/ 1898707 h 2940676"/>
                  <a:gd name="connsiteX6" fmla="*/ 4874451 w 7031072"/>
                  <a:gd name="connsiteY6" fmla="*/ 431857 h 2940676"/>
                  <a:gd name="connsiteX7" fmla="*/ 5014205 w 7031072"/>
                  <a:gd name="connsiteY7" fmla="*/ 0 h 2940676"/>
                  <a:gd name="connsiteX8" fmla="*/ 5150676 w 7031072"/>
                  <a:gd name="connsiteY8" fmla="*/ 441382 h 2940676"/>
                  <a:gd name="connsiteX9" fmla="*/ 5217351 w 7031072"/>
                  <a:gd name="connsiteY9" fmla="*/ 1412932 h 2940676"/>
                  <a:gd name="connsiteX10" fmla="*/ 5403810 w 7031072"/>
                  <a:gd name="connsiteY10" fmla="*/ 987050 h 2940676"/>
                  <a:gd name="connsiteX11" fmla="*/ 5572671 w 7031072"/>
                  <a:gd name="connsiteY11" fmla="*/ 1416589 h 2940676"/>
                  <a:gd name="connsiteX12" fmla="*/ 5758599 w 7031072"/>
                  <a:gd name="connsiteY12" fmla="*/ 1027285 h 2940676"/>
                  <a:gd name="connsiteX13" fmla="*/ 5933936 w 7031072"/>
                  <a:gd name="connsiteY13" fmla="*/ 1442193 h 2940676"/>
                  <a:gd name="connsiteX14" fmla="*/ 6087782 w 7031072"/>
                  <a:gd name="connsiteY14" fmla="*/ 1104095 h 2940676"/>
                  <a:gd name="connsiteX15" fmla="*/ 6234316 w 7031072"/>
                  <a:gd name="connsiteY15" fmla="*/ 1431220 h 2940676"/>
                  <a:gd name="connsiteX16" fmla="*/ 6226239 w 7031072"/>
                  <a:gd name="connsiteY16" fmla="*/ 2209374 h 2940676"/>
                  <a:gd name="connsiteX17" fmla="*/ 6109728 w 7031072"/>
                  <a:gd name="connsiteY17" fmla="*/ 2581766 h 2940676"/>
                  <a:gd name="connsiteX18" fmla="*/ 6042637 w 7031072"/>
                  <a:gd name="connsiteY18" fmla="*/ 2940676 h 2940676"/>
                  <a:gd name="connsiteX19" fmla="*/ 7031072 w 7031072"/>
                  <a:gd name="connsiteY19" fmla="*/ 2939766 h 2940676"/>
                  <a:gd name="connsiteX0" fmla="*/ 0 w 8920705"/>
                  <a:gd name="connsiteY0" fmla="*/ 2914206 h 2940676"/>
                  <a:gd name="connsiteX1" fmla="*/ 6939652 w 8920705"/>
                  <a:gd name="connsiteY1" fmla="*/ 2931493 h 2940676"/>
                  <a:gd name="connsiteX2" fmla="*/ 6792659 w 8920705"/>
                  <a:gd name="connsiteY2" fmla="*/ 2651182 h 2940676"/>
                  <a:gd name="connsiteX3" fmla="*/ 6202109 w 8920705"/>
                  <a:gd name="connsiteY3" fmla="*/ 1584382 h 2940676"/>
                  <a:gd name="connsiteX4" fmla="*/ 6399085 w 8920705"/>
                  <a:gd name="connsiteY4" fmla="*/ 1415903 h 2940676"/>
                  <a:gd name="connsiteX5" fmla="*/ 6821234 w 8920705"/>
                  <a:gd name="connsiteY5" fmla="*/ 1898707 h 2940676"/>
                  <a:gd name="connsiteX6" fmla="*/ 6764084 w 8920705"/>
                  <a:gd name="connsiteY6" fmla="*/ 431857 h 2940676"/>
                  <a:gd name="connsiteX7" fmla="*/ 6903838 w 8920705"/>
                  <a:gd name="connsiteY7" fmla="*/ 0 h 2940676"/>
                  <a:gd name="connsiteX8" fmla="*/ 7040309 w 8920705"/>
                  <a:gd name="connsiteY8" fmla="*/ 441382 h 2940676"/>
                  <a:gd name="connsiteX9" fmla="*/ 7106984 w 8920705"/>
                  <a:gd name="connsiteY9" fmla="*/ 1412932 h 2940676"/>
                  <a:gd name="connsiteX10" fmla="*/ 7293443 w 8920705"/>
                  <a:gd name="connsiteY10" fmla="*/ 987050 h 2940676"/>
                  <a:gd name="connsiteX11" fmla="*/ 7462304 w 8920705"/>
                  <a:gd name="connsiteY11" fmla="*/ 1416589 h 2940676"/>
                  <a:gd name="connsiteX12" fmla="*/ 7648232 w 8920705"/>
                  <a:gd name="connsiteY12" fmla="*/ 1027285 h 2940676"/>
                  <a:gd name="connsiteX13" fmla="*/ 7823569 w 8920705"/>
                  <a:gd name="connsiteY13" fmla="*/ 1442193 h 2940676"/>
                  <a:gd name="connsiteX14" fmla="*/ 7977415 w 8920705"/>
                  <a:gd name="connsiteY14" fmla="*/ 1104095 h 2940676"/>
                  <a:gd name="connsiteX15" fmla="*/ 8123949 w 8920705"/>
                  <a:gd name="connsiteY15" fmla="*/ 1431220 h 2940676"/>
                  <a:gd name="connsiteX16" fmla="*/ 8115872 w 8920705"/>
                  <a:gd name="connsiteY16" fmla="*/ 2209374 h 2940676"/>
                  <a:gd name="connsiteX17" fmla="*/ 7999361 w 8920705"/>
                  <a:gd name="connsiteY17" fmla="*/ 2581766 h 2940676"/>
                  <a:gd name="connsiteX18" fmla="*/ 7932270 w 8920705"/>
                  <a:gd name="connsiteY18" fmla="*/ 2940676 h 2940676"/>
                  <a:gd name="connsiteX19" fmla="*/ 8920705 w 8920705"/>
                  <a:gd name="connsiteY19" fmla="*/ 2939766 h 2940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20705" h="2940676">
                    <a:moveTo>
                      <a:pt x="0" y="2914206"/>
                    </a:moveTo>
                    <a:cubicBezTo>
                      <a:pt x="92107" y="2906013"/>
                      <a:pt x="6067894" y="2940882"/>
                      <a:pt x="6939652" y="2931493"/>
                    </a:cubicBezTo>
                    <a:cubicBezTo>
                      <a:pt x="6928422" y="2809692"/>
                      <a:pt x="6861188" y="2719585"/>
                      <a:pt x="6792659" y="2651182"/>
                    </a:cubicBezTo>
                    <a:cubicBezTo>
                      <a:pt x="6456819" y="2288268"/>
                      <a:pt x="6516003" y="2046052"/>
                      <a:pt x="6202109" y="1584382"/>
                    </a:cubicBezTo>
                    <a:cubicBezTo>
                      <a:pt x="6022250" y="1333302"/>
                      <a:pt x="6266371" y="1276991"/>
                      <a:pt x="6399085" y="1415903"/>
                    </a:cubicBezTo>
                    <a:cubicBezTo>
                      <a:pt x="6498348" y="1535385"/>
                      <a:pt x="6663449" y="1643894"/>
                      <a:pt x="6821234" y="1898707"/>
                    </a:cubicBezTo>
                    <a:lnTo>
                      <a:pt x="6764084" y="431857"/>
                    </a:lnTo>
                    <a:cubicBezTo>
                      <a:pt x="6812666" y="238595"/>
                      <a:pt x="6825664" y="218012"/>
                      <a:pt x="6903838" y="0"/>
                    </a:cubicBezTo>
                    <a:cubicBezTo>
                      <a:pt x="6971299" y="221184"/>
                      <a:pt x="6998418" y="248742"/>
                      <a:pt x="7040309" y="441382"/>
                    </a:cubicBezTo>
                    <a:lnTo>
                      <a:pt x="7106984" y="1412932"/>
                    </a:lnTo>
                    <a:cubicBezTo>
                      <a:pt x="7089433" y="1278325"/>
                      <a:pt x="7135468" y="987050"/>
                      <a:pt x="7293443" y="987050"/>
                    </a:cubicBezTo>
                    <a:cubicBezTo>
                      <a:pt x="7480678" y="994365"/>
                      <a:pt x="7461086" y="1267236"/>
                      <a:pt x="7462304" y="1416589"/>
                    </a:cubicBezTo>
                    <a:cubicBezTo>
                      <a:pt x="7475093" y="1229174"/>
                      <a:pt x="7506945" y="1022409"/>
                      <a:pt x="7648232" y="1027285"/>
                    </a:cubicBezTo>
                    <a:cubicBezTo>
                      <a:pt x="7815124" y="1024846"/>
                      <a:pt x="7819301" y="1241636"/>
                      <a:pt x="7823569" y="1442193"/>
                    </a:cubicBezTo>
                    <a:cubicBezTo>
                      <a:pt x="7821639" y="1283431"/>
                      <a:pt x="7821891" y="1102266"/>
                      <a:pt x="7977415" y="1104095"/>
                    </a:cubicBezTo>
                    <a:cubicBezTo>
                      <a:pt x="8089047" y="1113238"/>
                      <a:pt x="8099654" y="1249445"/>
                      <a:pt x="8123949" y="1431220"/>
                    </a:cubicBezTo>
                    <a:cubicBezTo>
                      <a:pt x="8150518" y="1738154"/>
                      <a:pt x="8144167" y="1887810"/>
                      <a:pt x="8115872" y="2209374"/>
                    </a:cubicBezTo>
                    <a:cubicBezTo>
                      <a:pt x="8095107" y="2412104"/>
                      <a:pt x="8042097" y="2466856"/>
                      <a:pt x="7999361" y="2581766"/>
                    </a:cubicBezTo>
                    <a:cubicBezTo>
                      <a:pt x="7927365" y="2689360"/>
                      <a:pt x="7912762" y="2730555"/>
                      <a:pt x="7932270" y="2940676"/>
                    </a:cubicBezTo>
                    <a:lnTo>
                      <a:pt x="8920705" y="2939766"/>
                    </a:lnTo>
                  </a:path>
                </a:pathLst>
              </a:custGeom>
              <a:grpFill/>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sp>
            <p:nvSpPr>
              <p:cNvPr id="33" name="Isosceles Triangle 81">
                <a:extLst>
                  <a:ext uri="{FF2B5EF4-FFF2-40B4-BE49-F238E27FC236}">
                    <a16:creationId xmlns:a16="http://schemas.microsoft.com/office/drawing/2014/main" id="{1920E6CA-F32C-4B8C-B57E-3149C86B70A9}"/>
                  </a:ext>
                </a:extLst>
              </p:cNvPr>
              <p:cNvSpPr/>
              <p:nvPr/>
            </p:nvSpPr>
            <p:spPr>
              <a:xfrm>
                <a:off x="7003432" y="1930801"/>
                <a:ext cx="227917" cy="269617"/>
              </a:xfrm>
              <a:prstGeom prst="triangl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spTree>
    <p:extLst>
      <p:ext uri="{BB962C8B-B14F-4D97-AF65-F5344CB8AC3E}">
        <p14:creationId xmlns:p14="http://schemas.microsoft.com/office/powerpoint/2010/main" val="2570429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92F74-0CA3-41E4-343C-8B5C279C0F62}"/>
              </a:ext>
            </a:extLst>
          </p:cNvPr>
          <p:cNvSpPr>
            <a:spLocks noGrp="1"/>
          </p:cNvSpPr>
          <p:nvPr>
            <p:ph type="title"/>
          </p:nvPr>
        </p:nvSpPr>
        <p:spPr/>
        <p:txBody>
          <a:bodyPr/>
          <a:lstStyle/>
          <a:p>
            <a:r>
              <a:rPr lang="en-US" dirty="0"/>
              <a:t>Example of metadata</a:t>
            </a:r>
          </a:p>
        </p:txBody>
      </p:sp>
      <p:sp>
        <p:nvSpPr>
          <p:cNvPr id="6" name="Text Box 6">
            <a:extLst>
              <a:ext uri="{FF2B5EF4-FFF2-40B4-BE49-F238E27FC236}">
                <a16:creationId xmlns:a16="http://schemas.microsoft.com/office/drawing/2014/main" id="{0432AD7E-55D4-0FB8-625F-5545CBC49488}"/>
              </a:ext>
            </a:extLst>
          </p:cNvPr>
          <p:cNvSpPr txBox="1">
            <a:spLocks noChangeArrowheads="1"/>
          </p:cNvSpPr>
          <p:nvPr/>
        </p:nvSpPr>
        <p:spPr bwMode="auto">
          <a:xfrm>
            <a:off x="7738162" y="1319148"/>
            <a:ext cx="2376138" cy="2031325"/>
          </a:xfrm>
          <a:prstGeom prst="rect">
            <a:avLst/>
          </a:prstGeom>
          <a:noFill/>
          <a:ln>
            <a:noFill/>
          </a:ln>
        </p:spPr>
        <p:txBody>
          <a:bodyPr wrap="square">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9pPr>
          </a:lstStyle>
          <a:p>
            <a:pPr algn="ctr">
              <a:spcBef>
                <a:spcPct val="0"/>
              </a:spcBef>
              <a:buClrTx/>
              <a:buSzTx/>
              <a:buNone/>
            </a:pPr>
            <a:r>
              <a:rPr lang="en-US" altLang="en-US" sz="1800" dirty="0">
                <a:solidFill>
                  <a:srgbClr val="990000"/>
                </a:solidFill>
                <a:latin typeface="+mj-lt"/>
              </a:rPr>
              <a:t>Descriptions of the properties or characteristics of the data, including data types, field sizes, allowable values, and data context</a:t>
            </a:r>
            <a:r>
              <a:rPr lang="en-US" altLang="en-US" sz="1800" dirty="0">
                <a:solidFill>
                  <a:srgbClr val="C00000"/>
                </a:solidFill>
                <a:latin typeface="+mj-lt"/>
              </a:rPr>
              <a:t>.</a:t>
            </a:r>
          </a:p>
        </p:txBody>
      </p:sp>
      <p:grpSp>
        <p:nvGrpSpPr>
          <p:cNvPr id="29" name="Group 28">
            <a:extLst>
              <a:ext uri="{FF2B5EF4-FFF2-40B4-BE49-F238E27FC236}">
                <a16:creationId xmlns:a16="http://schemas.microsoft.com/office/drawing/2014/main" id="{6E81AE8F-489B-811E-0CF1-AC9DAF183C4E}"/>
              </a:ext>
            </a:extLst>
          </p:cNvPr>
          <p:cNvGrpSpPr/>
          <p:nvPr/>
        </p:nvGrpSpPr>
        <p:grpSpPr>
          <a:xfrm>
            <a:off x="4168909" y="3093124"/>
            <a:ext cx="7550651" cy="2601889"/>
            <a:chOff x="17274" y="1851270"/>
            <a:chExt cx="12183754" cy="4198416"/>
          </a:xfrm>
          <a:noFill/>
        </p:grpSpPr>
        <p:sp>
          <p:nvSpPr>
            <p:cNvPr id="30" name="Freeform 4">
              <a:extLst>
                <a:ext uri="{FF2B5EF4-FFF2-40B4-BE49-F238E27FC236}">
                  <a16:creationId xmlns:a16="http://schemas.microsoft.com/office/drawing/2014/main" id="{90647E2F-6C2B-5E44-75F4-DDA2C5FA8600}"/>
                </a:ext>
              </a:extLst>
            </p:cNvPr>
            <p:cNvSpPr/>
            <p:nvPr/>
          </p:nvSpPr>
          <p:spPr>
            <a:xfrm>
              <a:off x="8645242" y="1851270"/>
              <a:ext cx="785736" cy="231591"/>
            </a:xfrm>
            <a:custGeom>
              <a:avLst/>
              <a:gdLst>
                <a:gd name="connsiteX0" fmla="*/ 0 w 757029"/>
                <a:gd name="connsiteY0" fmla="*/ 201059 h 282425"/>
                <a:gd name="connsiteX1" fmla="*/ 342900 w 757029"/>
                <a:gd name="connsiteY1" fmla="*/ 1034 h 282425"/>
                <a:gd name="connsiteX2" fmla="*/ 514350 w 757029"/>
                <a:gd name="connsiteY2" fmla="*/ 277259 h 282425"/>
                <a:gd name="connsiteX3" fmla="*/ 742950 w 757029"/>
                <a:gd name="connsiteY3" fmla="*/ 182009 h 282425"/>
                <a:gd name="connsiteX4" fmla="*/ 733425 w 757029"/>
                <a:gd name="connsiteY4" fmla="*/ 191534 h 282425"/>
                <a:gd name="connsiteX0" fmla="*/ 0 w 742950"/>
                <a:gd name="connsiteY0" fmla="*/ 201059 h 282425"/>
                <a:gd name="connsiteX1" fmla="*/ 342900 w 742950"/>
                <a:gd name="connsiteY1" fmla="*/ 1034 h 282425"/>
                <a:gd name="connsiteX2" fmla="*/ 514350 w 742950"/>
                <a:gd name="connsiteY2" fmla="*/ 277259 h 282425"/>
                <a:gd name="connsiteX3" fmla="*/ 742950 w 742950"/>
                <a:gd name="connsiteY3" fmla="*/ 182009 h 282425"/>
                <a:gd name="connsiteX0" fmla="*/ 0 w 742950"/>
                <a:gd name="connsiteY0" fmla="*/ 213115 h 282068"/>
                <a:gd name="connsiteX1" fmla="*/ 342900 w 742950"/>
                <a:gd name="connsiteY1" fmla="*/ 677 h 282068"/>
                <a:gd name="connsiteX2" fmla="*/ 514350 w 742950"/>
                <a:gd name="connsiteY2" fmla="*/ 276902 h 282068"/>
                <a:gd name="connsiteX3" fmla="*/ 742950 w 742950"/>
                <a:gd name="connsiteY3" fmla="*/ 181652 h 282068"/>
                <a:gd name="connsiteX0" fmla="*/ 0 w 742950"/>
                <a:gd name="connsiteY0" fmla="*/ 112016 h 177020"/>
                <a:gd name="connsiteX1" fmla="*/ 355313 w 742950"/>
                <a:gd name="connsiteY1" fmla="*/ 3016 h 177020"/>
                <a:gd name="connsiteX2" fmla="*/ 514350 w 742950"/>
                <a:gd name="connsiteY2" fmla="*/ 175803 h 177020"/>
                <a:gd name="connsiteX3" fmla="*/ 742950 w 742950"/>
                <a:gd name="connsiteY3" fmla="*/ 80553 h 177020"/>
                <a:gd name="connsiteX0" fmla="*/ 0 w 742950"/>
                <a:gd name="connsiteY0" fmla="*/ 112264 h 181358"/>
                <a:gd name="connsiteX1" fmla="*/ 355313 w 742950"/>
                <a:gd name="connsiteY1" fmla="*/ 3264 h 181358"/>
                <a:gd name="connsiteX2" fmla="*/ 377811 w 742950"/>
                <a:gd name="connsiteY2" fmla="*/ 180188 h 181358"/>
                <a:gd name="connsiteX3" fmla="*/ 742950 w 742950"/>
                <a:gd name="connsiteY3" fmla="*/ 80801 h 181358"/>
                <a:gd name="connsiteX0" fmla="*/ 0 w 742950"/>
                <a:gd name="connsiteY0" fmla="*/ 119934 h 189261"/>
                <a:gd name="connsiteX1" fmla="*/ 400826 w 742950"/>
                <a:gd name="connsiteY1" fmla="*/ 2659 h 189261"/>
                <a:gd name="connsiteX2" fmla="*/ 377811 w 742950"/>
                <a:gd name="connsiteY2" fmla="*/ 187858 h 189261"/>
                <a:gd name="connsiteX3" fmla="*/ 742950 w 742950"/>
                <a:gd name="connsiteY3" fmla="*/ 88471 h 189261"/>
                <a:gd name="connsiteX0" fmla="*/ 0 w 752817"/>
                <a:gd name="connsiteY0" fmla="*/ 122863 h 188900"/>
                <a:gd name="connsiteX1" fmla="*/ 410693 w 752817"/>
                <a:gd name="connsiteY1" fmla="*/ 2298 h 188900"/>
                <a:gd name="connsiteX2" fmla="*/ 387678 w 752817"/>
                <a:gd name="connsiteY2" fmla="*/ 187497 h 188900"/>
                <a:gd name="connsiteX3" fmla="*/ 752817 w 752817"/>
                <a:gd name="connsiteY3" fmla="*/ 88110 h 188900"/>
                <a:gd name="connsiteX0" fmla="*/ 0 w 767448"/>
                <a:gd name="connsiteY0" fmla="*/ 139778 h 187527"/>
                <a:gd name="connsiteX1" fmla="*/ 425324 w 767448"/>
                <a:gd name="connsiteY1" fmla="*/ 925 h 187527"/>
                <a:gd name="connsiteX2" fmla="*/ 402309 w 767448"/>
                <a:gd name="connsiteY2" fmla="*/ 186124 h 187527"/>
                <a:gd name="connsiteX3" fmla="*/ 767448 w 767448"/>
                <a:gd name="connsiteY3" fmla="*/ 86737 h 187527"/>
                <a:gd name="connsiteX0" fmla="*/ 0 w 767448"/>
                <a:gd name="connsiteY0" fmla="*/ 140230 h 187979"/>
                <a:gd name="connsiteX1" fmla="*/ 425324 w 767448"/>
                <a:gd name="connsiteY1" fmla="*/ 1377 h 187979"/>
                <a:gd name="connsiteX2" fmla="*/ 402309 w 767448"/>
                <a:gd name="connsiteY2" fmla="*/ 186576 h 187979"/>
                <a:gd name="connsiteX3" fmla="*/ 767448 w 767448"/>
                <a:gd name="connsiteY3" fmla="*/ 87189 h 187979"/>
                <a:gd name="connsiteX0" fmla="*/ 0 w 767448"/>
                <a:gd name="connsiteY0" fmla="*/ 141802 h 189551"/>
                <a:gd name="connsiteX1" fmla="*/ 425324 w 767448"/>
                <a:gd name="connsiteY1" fmla="*/ 2949 h 189551"/>
                <a:gd name="connsiteX2" fmla="*/ 402309 w 767448"/>
                <a:gd name="connsiteY2" fmla="*/ 188148 h 189551"/>
                <a:gd name="connsiteX3" fmla="*/ 767448 w 767448"/>
                <a:gd name="connsiteY3" fmla="*/ 88761 h 189551"/>
                <a:gd name="connsiteX0" fmla="*/ 0 w 785736"/>
                <a:gd name="connsiteY0" fmla="*/ 154570 h 187689"/>
                <a:gd name="connsiteX1" fmla="*/ 443612 w 785736"/>
                <a:gd name="connsiteY1" fmla="*/ 1087 h 187689"/>
                <a:gd name="connsiteX2" fmla="*/ 420597 w 785736"/>
                <a:gd name="connsiteY2" fmla="*/ 186286 h 187689"/>
                <a:gd name="connsiteX3" fmla="*/ 785736 w 785736"/>
                <a:gd name="connsiteY3" fmla="*/ 86899 h 187689"/>
                <a:gd name="connsiteX0" fmla="*/ 0 w 785736"/>
                <a:gd name="connsiteY0" fmla="*/ 158688 h 191807"/>
                <a:gd name="connsiteX1" fmla="*/ 443612 w 785736"/>
                <a:gd name="connsiteY1" fmla="*/ 5205 h 191807"/>
                <a:gd name="connsiteX2" fmla="*/ 420597 w 785736"/>
                <a:gd name="connsiteY2" fmla="*/ 190404 h 191807"/>
                <a:gd name="connsiteX3" fmla="*/ 785736 w 785736"/>
                <a:gd name="connsiteY3" fmla="*/ 91017 h 191807"/>
                <a:gd name="connsiteX0" fmla="*/ 0 w 785736"/>
                <a:gd name="connsiteY0" fmla="*/ 182905 h 216024"/>
                <a:gd name="connsiteX1" fmla="*/ 443612 w 785736"/>
                <a:gd name="connsiteY1" fmla="*/ 29422 h 216024"/>
                <a:gd name="connsiteX2" fmla="*/ 420597 w 785736"/>
                <a:gd name="connsiteY2" fmla="*/ 214621 h 216024"/>
                <a:gd name="connsiteX3" fmla="*/ 785736 w 785736"/>
                <a:gd name="connsiteY3" fmla="*/ 115234 h 216024"/>
                <a:gd name="connsiteX0" fmla="*/ 0 w 785736"/>
                <a:gd name="connsiteY0" fmla="*/ 191488 h 224939"/>
                <a:gd name="connsiteX1" fmla="*/ 414351 w 785736"/>
                <a:gd name="connsiteY1" fmla="*/ 27032 h 224939"/>
                <a:gd name="connsiteX2" fmla="*/ 420597 w 785736"/>
                <a:gd name="connsiteY2" fmla="*/ 223204 h 224939"/>
                <a:gd name="connsiteX3" fmla="*/ 785736 w 785736"/>
                <a:gd name="connsiteY3" fmla="*/ 123817 h 224939"/>
                <a:gd name="connsiteX0" fmla="*/ 0 w 785736"/>
                <a:gd name="connsiteY0" fmla="*/ 191488 h 231591"/>
                <a:gd name="connsiteX1" fmla="*/ 414351 w 785736"/>
                <a:gd name="connsiteY1" fmla="*/ 27032 h 231591"/>
                <a:gd name="connsiteX2" fmla="*/ 420597 w 785736"/>
                <a:gd name="connsiteY2" fmla="*/ 223204 h 231591"/>
                <a:gd name="connsiteX3" fmla="*/ 785736 w 785736"/>
                <a:gd name="connsiteY3" fmla="*/ 123817 h 231591"/>
              </a:gdLst>
              <a:ahLst/>
              <a:cxnLst>
                <a:cxn ang="0">
                  <a:pos x="connsiteX0" y="connsiteY0"/>
                </a:cxn>
                <a:cxn ang="0">
                  <a:pos x="connsiteX1" y="connsiteY1"/>
                </a:cxn>
                <a:cxn ang="0">
                  <a:pos x="connsiteX2" y="connsiteY2"/>
                </a:cxn>
                <a:cxn ang="0">
                  <a:pos x="connsiteX3" y="connsiteY3"/>
                </a:cxn>
              </a:cxnLst>
              <a:rect l="l" t="t" r="r" b="b"/>
              <a:pathLst>
                <a:path w="785736" h="231591">
                  <a:moveTo>
                    <a:pt x="0" y="191488"/>
                  </a:moveTo>
                  <a:cubicBezTo>
                    <a:pt x="227342" y="1001"/>
                    <a:pt x="355224" y="-33118"/>
                    <a:pt x="414351" y="27032"/>
                  </a:cubicBezTo>
                  <a:cubicBezTo>
                    <a:pt x="473478" y="87182"/>
                    <a:pt x="347727" y="181470"/>
                    <a:pt x="420597" y="223204"/>
                  </a:cubicBezTo>
                  <a:cubicBezTo>
                    <a:pt x="493467" y="264938"/>
                    <a:pt x="749224" y="138104"/>
                    <a:pt x="785736" y="123817"/>
                  </a:cubicBezTo>
                </a:path>
              </a:pathLst>
            </a:custGeom>
            <a:grpFill/>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a:p>
          </p:txBody>
        </p:sp>
        <p:grpSp>
          <p:nvGrpSpPr>
            <p:cNvPr id="31" name="Group 30">
              <a:extLst>
                <a:ext uri="{FF2B5EF4-FFF2-40B4-BE49-F238E27FC236}">
                  <a16:creationId xmlns:a16="http://schemas.microsoft.com/office/drawing/2014/main" id="{B826FD3C-3D15-0361-7665-09B9141BD0CC}"/>
                </a:ext>
              </a:extLst>
            </p:cNvPr>
            <p:cNvGrpSpPr/>
            <p:nvPr/>
          </p:nvGrpSpPr>
          <p:grpSpPr>
            <a:xfrm>
              <a:off x="17274" y="2033356"/>
              <a:ext cx="12183754" cy="4016330"/>
              <a:chOff x="-2312971" y="1930801"/>
              <a:chExt cx="12183754" cy="4016330"/>
            </a:xfrm>
            <a:grpFill/>
          </p:grpSpPr>
          <p:sp>
            <p:nvSpPr>
              <p:cNvPr id="32" name="Freeform 2">
                <a:extLst>
                  <a:ext uri="{FF2B5EF4-FFF2-40B4-BE49-F238E27FC236}">
                    <a16:creationId xmlns:a16="http://schemas.microsoft.com/office/drawing/2014/main" id="{67541F58-83EC-8AFC-2364-C827D6C4B3B7}"/>
                  </a:ext>
                </a:extLst>
              </p:cNvPr>
              <p:cNvSpPr/>
              <p:nvPr/>
            </p:nvSpPr>
            <p:spPr>
              <a:xfrm>
                <a:off x="-2312971" y="1930803"/>
                <a:ext cx="12183754" cy="4016328"/>
              </a:xfrm>
              <a:custGeom>
                <a:avLst/>
                <a:gdLst>
                  <a:gd name="connsiteX0" fmla="*/ 0 w 9096375"/>
                  <a:gd name="connsiteY0" fmla="*/ 2457450 h 2466975"/>
                  <a:gd name="connsiteX1" fmla="*/ 6610350 w 9096375"/>
                  <a:gd name="connsiteY1" fmla="*/ 2457450 h 2466975"/>
                  <a:gd name="connsiteX2" fmla="*/ 6591300 w 9096375"/>
                  <a:gd name="connsiteY2" fmla="*/ 2219325 h 2466975"/>
                  <a:gd name="connsiteX3" fmla="*/ 6000750 w 9096375"/>
                  <a:gd name="connsiteY3" fmla="*/ 1152525 h 2466975"/>
                  <a:gd name="connsiteX4" fmla="*/ 6124575 w 9096375"/>
                  <a:gd name="connsiteY4" fmla="*/ 1009650 h 2466975"/>
                  <a:gd name="connsiteX5" fmla="*/ 6619875 w 9096375"/>
                  <a:gd name="connsiteY5" fmla="*/ 1466850 h 2466975"/>
                  <a:gd name="connsiteX6" fmla="*/ 6562725 w 9096375"/>
                  <a:gd name="connsiteY6" fmla="*/ 0 h 2466975"/>
                  <a:gd name="connsiteX7" fmla="*/ 6838950 w 9096375"/>
                  <a:gd name="connsiteY7" fmla="*/ 9525 h 2466975"/>
                  <a:gd name="connsiteX8" fmla="*/ 6905625 w 9096375"/>
                  <a:gd name="connsiteY8" fmla="*/ 981075 h 2466975"/>
                  <a:gd name="connsiteX9" fmla="*/ 7239000 w 9096375"/>
                  <a:gd name="connsiteY9" fmla="*/ 981075 h 2466975"/>
                  <a:gd name="connsiteX10" fmla="*/ 7629525 w 9096375"/>
                  <a:gd name="connsiteY10" fmla="*/ 981075 h 2466975"/>
                  <a:gd name="connsiteX11" fmla="*/ 7915275 w 9096375"/>
                  <a:gd name="connsiteY11" fmla="*/ 981075 h 2466975"/>
                  <a:gd name="connsiteX12" fmla="*/ 7896225 w 9096375"/>
                  <a:gd name="connsiteY12" fmla="*/ 1781175 h 2466975"/>
                  <a:gd name="connsiteX13" fmla="*/ 7658100 w 9096375"/>
                  <a:gd name="connsiteY13" fmla="*/ 2466975 h 2466975"/>
                  <a:gd name="connsiteX14" fmla="*/ 9096375 w 9096375"/>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24575 w 9144000"/>
                  <a:gd name="connsiteY4" fmla="*/ 1009650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57493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610350 w 9144000"/>
                  <a:gd name="connsiteY1" fmla="*/ 2457450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0411 w 9144000"/>
                  <a:gd name="connsiteY4" fmla="*/ 998677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457450 h 2466975"/>
                  <a:gd name="connsiteX1" fmla="*/ 6592062 w 9144000"/>
                  <a:gd name="connsiteY1" fmla="*/ 2464766 h 2466975"/>
                  <a:gd name="connsiteX2" fmla="*/ 6591300 w 9144000"/>
                  <a:gd name="connsiteY2" fmla="*/ 2219325 h 2466975"/>
                  <a:gd name="connsiteX3" fmla="*/ 6000750 w 9144000"/>
                  <a:gd name="connsiteY3" fmla="*/ 1152525 h 2466975"/>
                  <a:gd name="connsiteX4" fmla="*/ 6197726 w 9144000"/>
                  <a:gd name="connsiteY4" fmla="*/ 984046 h 2466975"/>
                  <a:gd name="connsiteX5" fmla="*/ 6619875 w 9144000"/>
                  <a:gd name="connsiteY5" fmla="*/ 1466850 h 2466975"/>
                  <a:gd name="connsiteX6" fmla="*/ 6562725 w 9144000"/>
                  <a:gd name="connsiteY6" fmla="*/ 0 h 2466975"/>
                  <a:gd name="connsiteX7" fmla="*/ 6838950 w 9144000"/>
                  <a:gd name="connsiteY7" fmla="*/ 9525 h 2466975"/>
                  <a:gd name="connsiteX8" fmla="*/ 6905625 w 9144000"/>
                  <a:gd name="connsiteY8" fmla="*/ 981075 h 2466975"/>
                  <a:gd name="connsiteX9" fmla="*/ 7239000 w 9144000"/>
                  <a:gd name="connsiteY9" fmla="*/ 981075 h 2466975"/>
                  <a:gd name="connsiteX10" fmla="*/ 7629525 w 9144000"/>
                  <a:gd name="connsiteY10" fmla="*/ 981075 h 2466975"/>
                  <a:gd name="connsiteX11" fmla="*/ 7915275 w 9144000"/>
                  <a:gd name="connsiteY11" fmla="*/ 981075 h 2466975"/>
                  <a:gd name="connsiteX12" fmla="*/ 7896225 w 9144000"/>
                  <a:gd name="connsiteY12" fmla="*/ 1781175 h 2466975"/>
                  <a:gd name="connsiteX13" fmla="*/ 7658100 w 9144000"/>
                  <a:gd name="connsiteY13" fmla="*/ 2466975 h 2466975"/>
                  <a:gd name="connsiteX14" fmla="*/ 9144000 w 9144000"/>
                  <a:gd name="connsiteY14" fmla="*/ 2466975 h 2466975"/>
                  <a:gd name="connsiteX0" fmla="*/ 0 w 9144000"/>
                  <a:gd name="connsiteY0" fmla="*/ 2553469 h 2562994"/>
                  <a:gd name="connsiteX1" fmla="*/ 6592062 w 9144000"/>
                  <a:gd name="connsiteY1" fmla="*/ 2560785 h 2562994"/>
                  <a:gd name="connsiteX2" fmla="*/ 6591300 w 9144000"/>
                  <a:gd name="connsiteY2" fmla="*/ 2315344 h 2562994"/>
                  <a:gd name="connsiteX3" fmla="*/ 6000750 w 9144000"/>
                  <a:gd name="connsiteY3" fmla="*/ 1248544 h 2562994"/>
                  <a:gd name="connsiteX4" fmla="*/ 6197726 w 9144000"/>
                  <a:gd name="connsiteY4" fmla="*/ 1080065 h 2562994"/>
                  <a:gd name="connsiteX5" fmla="*/ 6619875 w 9144000"/>
                  <a:gd name="connsiteY5" fmla="*/ 1562869 h 2562994"/>
                  <a:gd name="connsiteX6" fmla="*/ 6562725 w 9144000"/>
                  <a:gd name="connsiteY6" fmla="*/ 96019 h 2562994"/>
                  <a:gd name="connsiteX7" fmla="*/ 6838950 w 9144000"/>
                  <a:gd name="connsiteY7" fmla="*/ 105544 h 2562994"/>
                  <a:gd name="connsiteX8" fmla="*/ 6905625 w 9144000"/>
                  <a:gd name="connsiteY8" fmla="*/ 1077094 h 2562994"/>
                  <a:gd name="connsiteX9" fmla="*/ 7239000 w 9144000"/>
                  <a:gd name="connsiteY9" fmla="*/ 1077094 h 2562994"/>
                  <a:gd name="connsiteX10" fmla="*/ 7629525 w 9144000"/>
                  <a:gd name="connsiteY10" fmla="*/ 1077094 h 2562994"/>
                  <a:gd name="connsiteX11" fmla="*/ 7915275 w 9144000"/>
                  <a:gd name="connsiteY11" fmla="*/ 1077094 h 2562994"/>
                  <a:gd name="connsiteX12" fmla="*/ 7896225 w 9144000"/>
                  <a:gd name="connsiteY12" fmla="*/ 1877194 h 2562994"/>
                  <a:gd name="connsiteX13" fmla="*/ 7658100 w 9144000"/>
                  <a:gd name="connsiteY13" fmla="*/ 2562994 h 2562994"/>
                  <a:gd name="connsiteX14" fmla="*/ 9144000 w 9144000"/>
                  <a:gd name="connsiteY14" fmla="*/ 2562994 h 2562994"/>
                  <a:gd name="connsiteX0" fmla="*/ 0 w 9144000"/>
                  <a:gd name="connsiteY0" fmla="*/ 2613374 h 2622899"/>
                  <a:gd name="connsiteX1" fmla="*/ 6592062 w 9144000"/>
                  <a:gd name="connsiteY1" fmla="*/ 2620690 h 2622899"/>
                  <a:gd name="connsiteX2" fmla="*/ 6591300 w 9144000"/>
                  <a:gd name="connsiteY2" fmla="*/ 2375249 h 2622899"/>
                  <a:gd name="connsiteX3" fmla="*/ 6000750 w 9144000"/>
                  <a:gd name="connsiteY3" fmla="*/ 1308449 h 2622899"/>
                  <a:gd name="connsiteX4" fmla="*/ 6197726 w 9144000"/>
                  <a:gd name="connsiteY4" fmla="*/ 1139970 h 2622899"/>
                  <a:gd name="connsiteX5" fmla="*/ 6619875 w 9144000"/>
                  <a:gd name="connsiteY5" fmla="*/ 1622774 h 2622899"/>
                  <a:gd name="connsiteX6" fmla="*/ 6562725 w 9144000"/>
                  <a:gd name="connsiteY6" fmla="*/ 155924 h 2622899"/>
                  <a:gd name="connsiteX7" fmla="*/ 6838950 w 9144000"/>
                  <a:gd name="connsiteY7" fmla="*/ 165449 h 2622899"/>
                  <a:gd name="connsiteX8" fmla="*/ 6905625 w 9144000"/>
                  <a:gd name="connsiteY8" fmla="*/ 1136999 h 2622899"/>
                  <a:gd name="connsiteX9" fmla="*/ 7239000 w 9144000"/>
                  <a:gd name="connsiteY9" fmla="*/ 1136999 h 2622899"/>
                  <a:gd name="connsiteX10" fmla="*/ 7629525 w 9144000"/>
                  <a:gd name="connsiteY10" fmla="*/ 1136999 h 2622899"/>
                  <a:gd name="connsiteX11" fmla="*/ 7915275 w 9144000"/>
                  <a:gd name="connsiteY11" fmla="*/ 1136999 h 2622899"/>
                  <a:gd name="connsiteX12" fmla="*/ 7896225 w 9144000"/>
                  <a:gd name="connsiteY12" fmla="*/ 1937099 h 2622899"/>
                  <a:gd name="connsiteX13" fmla="*/ 7658100 w 9144000"/>
                  <a:gd name="connsiteY13" fmla="*/ 2622899 h 2622899"/>
                  <a:gd name="connsiteX14" fmla="*/ 9144000 w 9144000"/>
                  <a:gd name="connsiteY14" fmla="*/ 2622899 h 2622899"/>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9525 w 9144000"/>
                  <a:gd name="connsiteY10" fmla="*/ 1149134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96225 w 9144000"/>
                  <a:gd name="connsiteY12" fmla="*/ 1949234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15275 w 9144000"/>
                  <a:gd name="connsiteY11" fmla="*/ 1149134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922590 w 9144000"/>
                  <a:gd name="connsiteY11" fmla="*/ 1167422 h 2635034"/>
                  <a:gd name="connsiteX12" fmla="*/ 7877937 w 9144000"/>
                  <a:gd name="connsiteY12" fmla="*/ 1945576 h 2635034"/>
                  <a:gd name="connsiteX13" fmla="*/ 7658100 w 9144000"/>
                  <a:gd name="connsiteY13" fmla="*/ 2635034 h 2635034"/>
                  <a:gd name="connsiteX14" fmla="*/ 9144000 w 9144000"/>
                  <a:gd name="connsiteY14"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625868 w 9144000"/>
                  <a:gd name="connsiteY10" fmla="*/ 1178395 h 2635034"/>
                  <a:gd name="connsiteX11" fmla="*/ 7732165 w 9144000"/>
                  <a:gd name="connsiteY11" fmla="*/ 854927 h 2635034"/>
                  <a:gd name="connsiteX12" fmla="*/ 7922590 w 9144000"/>
                  <a:gd name="connsiteY12" fmla="*/ 1167422 h 2635034"/>
                  <a:gd name="connsiteX13" fmla="*/ 7877937 w 9144000"/>
                  <a:gd name="connsiteY13" fmla="*/ 1945576 h 2635034"/>
                  <a:gd name="connsiteX14" fmla="*/ 7658100 w 9144000"/>
                  <a:gd name="connsiteY14" fmla="*/ 2635034 h 2635034"/>
                  <a:gd name="connsiteX15" fmla="*/ 9144000 w 9144000"/>
                  <a:gd name="connsiteY15"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239000 w 9144000"/>
                  <a:gd name="connsiteY9" fmla="*/ 1149134 h 2635034"/>
                  <a:gd name="connsiteX10" fmla="*/ 7399324 w 9144000"/>
                  <a:gd name="connsiteY10" fmla="*/ 792748 h 2635034"/>
                  <a:gd name="connsiteX11" fmla="*/ 7625868 w 9144000"/>
                  <a:gd name="connsiteY11" fmla="*/ 1178395 h 2635034"/>
                  <a:gd name="connsiteX12" fmla="*/ 7732165 w 9144000"/>
                  <a:gd name="connsiteY12" fmla="*/ 854927 h 2635034"/>
                  <a:gd name="connsiteX13" fmla="*/ 7922590 w 9144000"/>
                  <a:gd name="connsiteY13" fmla="*/ 1167422 h 2635034"/>
                  <a:gd name="connsiteX14" fmla="*/ 7877937 w 9144000"/>
                  <a:gd name="connsiteY14" fmla="*/ 1945576 h 2635034"/>
                  <a:gd name="connsiteX15" fmla="*/ 7658100 w 9144000"/>
                  <a:gd name="connsiteY15" fmla="*/ 2635034 h 2635034"/>
                  <a:gd name="connsiteX16" fmla="*/ 9144000 w 9144000"/>
                  <a:gd name="connsiteY16"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39000 w 9144000"/>
                  <a:gd name="connsiteY10" fmla="*/ 1149134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5868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56449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32165 w 9144000"/>
                  <a:gd name="connsiteY13" fmla="*/ 85492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399324 w 9144000"/>
                  <a:gd name="connsiteY11" fmla="*/ 792748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40879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5 w 9144000"/>
                  <a:gd name="connsiteY9" fmla="*/ 796405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21270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88427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106715 w 9144000"/>
                  <a:gd name="connsiteY9" fmla="*/ 730568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877937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658100 w 9144000"/>
                  <a:gd name="connsiteY16" fmla="*/ 2635034 h 2635034"/>
                  <a:gd name="connsiteX17" fmla="*/ 9144000 w 9144000"/>
                  <a:gd name="connsiteY17"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83804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658100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9144000"/>
                  <a:gd name="connsiteY0" fmla="*/ 2625509 h 2635034"/>
                  <a:gd name="connsiteX1" fmla="*/ 6592062 w 9144000"/>
                  <a:gd name="connsiteY1" fmla="*/ 2632825 h 2635034"/>
                  <a:gd name="connsiteX2" fmla="*/ 6591300 w 9144000"/>
                  <a:gd name="connsiteY2" fmla="*/ 2387384 h 2635034"/>
                  <a:gd name="connsiteX3" fmla="*/ 6000750 w 9144000"/>
                  <a:gd name="connsiteY3" fmla="*/ 1320584 h 2635034"/>
                  <a:gd name="connsiteX4" fmla="*/ 6197726 w 9144000"/>
                  <a:gd name="connsiteY4" fmla="*/ 1152105 h 2635034"/>
                  <a:gd name="connsiteX5" fmla="*/ 6619875 w 9144000"/>
                  <a:gd name="connsiteY5" fmla="*/ 1634909 h 2635034"/>
                  <a:gd name="connsiteX6" fmla="*/ 6562725 w 9144000"/>
                  <a:gd name="connsiteY6" fmla="*/ 168059 h 2635034"/>
                  <a:gd name="connsiteX7" fmla="*/ 6838950 w 9144000"/>
                  <a:gd name="connsiteY7" fmla="*/ 177584 h 2635034"/>
                  <a:gd name="connsiteX8" fmla="*/ 6905625 w 9144000"/>
                  <a:gd name="connsiteY8" fmla="*/ 1149134 h 2635034"/>
                  <a:gd name="connsiteX9" fmla="*/ 7092084 w 9144000"/>
                  <a:gd name="connsiteY9" fmla="*/ 723252 h 2635034"/>
                  <a:gd name="connsiteX10" fmla="*/ 7260945 w 9144000"/>
                  <a:gd name="connsiteY10" fmla="*/ 1152791 h 2635034"/>
                  <a:gd name="connsiteX11" fmla="*/ 7446873 w 9144000"/>
                  <a:gd name="connsiteY11" fmla="*/ 763487 h 2635034"/>
                  <a:gd name="connsiteX12" fmla="*/ 7622210 w 9144000"/>
                  <a:gd name="connsiteY12" fmla="*/ 1178395 h 2635034"/>
                  <a:gd name="connsiteX13" fmla="*/ 7776056 w 9144000"/>
                  <a:gd name="connsiteY13" fmla="*/ 840297 h 2635034"/>
                  <a:gd name="connsiteX14" fmla="*/ 7922590 w 9144000"/>
                  <a:gd name="connsiteY14" fmla="*/ 1167422 h 2635034"/>
                  <a:gd name="connsiteX15" fmla="*/ 7914513 w 9144000"/>
                  <a:gd name="connsiteY15" fmla="*/ 1945576 h 2635034"/>
                  <a:gd name="connsiteX16" fmla="*/ 7798002 w 9144000"/>
                  <a:gd name="connsiteY16" fmla="*/ 2317968 h 2635034"/>
                  <a:gd name="connsiteX17" fmla="*/ 7723937 w 9144000"/>
                  <a:gd name="connsiteY17" fmla="*/ 2635034 h 2635034"/>
                  <a:gd name="connsiteX18" fmla="*/ 9144000 w 9144000"/>
                  <a:gd name="connsiteY18" fmla="*/ 2635034 h 2635034"/>
                  <a:gd name="connsiteX0" fmla="*/ 0 w 4869712"/>
                  <a:gd name="connsiteY0" fmla="*/ 2636141 h 2636599"/>
                  <a:gd name="connsiteX1" fmla="*/ 2317774 w 4869712"/>
                  <a:gd name="connsiteY1" fmla="*/ 2632825 h 2636599"/>
                  <a:gd name="connsiteX2" fmla="*/ 2317012 w 4869712"/>
                  <a:gd name="connsiteY2" fmla="*/ 2387384 h 2636599"/>
                  <a:gd name="connsiteX3" fmla="*/ 1726462 w 4869712"/>
                  <a:gd name="connsiteY3" fmla="*/ 1320584 h 2636599"/>
                  <a:gd name="connsiteX4" fmla="*/ 1923438 w 4869712"/>
                  <a:gd name="connsiteY4" fmla="*/ 1152105 h 2636599"/>
                  <a:gd name="connsiteX5" fmla="*/ 2345587 w 4869712"/>
                  <a:gd name="connsiteY5" fmla="*/ 1634909 h 2636599"/>
                  <a:gd name="connsiteX6" fmla="*/ 2288437 w 4869712"/>
                  <a:gd name="connsiteY6" fmla="*/ 168059 h 2636599"/>
                  <a:gd name="connsiteX7" fmla="*/ 2564662 w 4869712"/>
                  <a:gd name="connsiteY7" fmla="*/ 177584 h 2636599"/>
                  <a:gd name="connsiteX8" fmla="*/ 2631337 w 4869712"/>
                  <a:gd name="connsiteY8" fmla="*/ 1149134 h 2636599"/>
                  <a:gd name="connsiteX9" fmla="*/ 2817796 w 4869712"/>
                  <a:gd name="connsiteY9" fmla="*/ 723252 h 2636599"/>
                  <a:gd name="connsiteX10" fmla="*/ 2986657 w 4869712"/>
                  <a:gd name="connsiteY10" fmla="*/ 1152791 h 2636599"/>
                  <a:gd name="connsiteX11" fmla="*/ 3172585 w 4869712"/>
                  <a:gd name="connsiteY11" fmla="*/ 763487 h 2636599"/>
                  <a:gd name="connsiteX12" fmla="*/ 3347922 w 4869712"/>
                  <a:gd name="connsiteY12" fmla="*/ 1178395 h 2636599"/>
                  <a:gd name="connsiteX13" fmla="*/ 3501768 w 4869712"/>
                  <a:gd name="connsiteY13" fmla="*/ 840297 h 2636599"/>
                  <a:gd name="connsiteX14" fmla="*/ 3648302 w 4869712"/>
                  <a:gd name="connsiteY14" fmla="*/ 1167422 h 2636599"/>
                  <a:gd name="connsiteX15" fmla="*/ 3640225 w 4869712"/>
                  <a:gd name="connsiteY15" fmla="*/ 1945576 h 2636599"/>
                  <a:gd name="connsiteX16" fmla="*/ 3523714 w 4869712"/>
                  <a:gd name="connsiteY16" fmla="*/ 2317968 h 2636599"/>
                  <a:gd name="connsiteX17" fmla="*/ 3449649 w 4869712"/>
                  <a:gd name="connsiteY17" fmla="*/ 2635034 h 2636599"/>
                  <a:gd name="connsiteX18" fmla="*/ 4869712 w 4869712"/>
                  <a:gd name="connsiteY18" fmla="*/ 2635034 h 2636599"/>
                  <a:gd name="connsiteX0" fmla="*/ 0 w 4869712"/>
                  <a:gd name="connsiteY0" fmla="*/ 2636141 h 2636141"/>
                  <a:gd name="connsiteX1" fmla="*/ 2317774 w 4869712"/>
                  <a:gd name="connsiteY1" fmla="*/ 2632825 h 2636141"/>
                  <a:gd name="connsiteX2" fmla="*/ 2317012 w 4869712"/>
                  <a:gd name="connsiteY2" fmla="*/ 2387384 h 2636141"/>
                  <a:gd name="connsiteX3" fmla="*/ 1726462 w 4869712"/>
                  <a:gd name="connsiteY3" fmla="*/ 1320584 h 2636141"/>
                  <a:gd name="connsiteX4" fmla="*/ 1923438 w 4869712"/>
                  <a:gd name="connsiteY4" fmla="*/ 1152105 h 2636141"/>
                  <a:gd name="connsiteX5" fmla="*/ 2345587 w 4869712"/>
                  <a:gd name="connsiteY5" fmla="*/ 1634909 h 2636141"/>
                  <a:gd name="connsiteX6" fmla="*/ 2288437 w 4869712"/>
                  <a:gd name="connsiteY6" fmla="*/ 168059 h 2636141"/>
                  <a:gd name="connsiteX7" fmla="*/ 2564662 w 4869712"/>
                  <a:gd name="connsiteY7" fmla="*/ 177584 h 2636141"/>
                  <a:gd name="connsiteX8" fmla="*/ 2631337 w 4869712"/>
                  <a:gd name="connsiteY8" fmla="*/ 1149134 h 2636141"/>
                  <a:gd name="connsiteX9" fmla="*/ 2817796 w 4869712"/>
                  <a:gd name="connsiteY9" fmla="*/ 723252 h 2636141"/>
                  <a:gd name="connsiteX10" fmla="*/ 2986657 w 4869712"/>
                  <a:gd name="connsiteY10" fmla="*/ 1152791 h 2636141"/>
                  <a:gd name="connsiteX11" fmla="*/ 3172585 w 4869712"/>
                  <a:gd name="connsiteY11" fmla="*/ 763487 h 2636141"/>
                  <a:gd name="connsiteX12" fmla="*/ 3347922 w 4869712"/>
                  <a:gd name="connsiteY12" fmla="*/ 1178395 h 2636141"/>
                  <a:gd name="connsiteX13" fmla="*/ 3501768 w 4869712"/>
                  <a:gd name="connsiteY13" fmla="*/ 840297 h 2636141"/>
                  <a:gd name="connsiteX14" fmla="*/ 3648302 w 4869712"/>
                  <a:gd name="connsiteY14" fmla="*/ 1167422 h 2636141"/>
                  <a:gd name="connsiteX15" fmla="*/ 3640225 w 4869712"/>
                  <a:gd name="connsiteY15" fmla="*/ 1945576 h 2636141"/>
                  <a:gd name="connsiteX16" fmla="*/ 3523714 w 4869712"/>
                  <a:gd name="connsiteY16" fmla="*/ 2317968 h 2636141"/>
                  <a:gd name="connsiteX17" fmla="*/ 3449649 w 4869712"/>
                  <a:gd name="connsiteY17" fmla="*/ 2635034 h 2636141"/>
                  <a:gd name="connsiteX18" fmla="*/ 4869712 w 4869712"/>
                  <a:gd name="connsiteY18" fmla="*/ 2635034 h 2636141"/>
                  <a:gd name="connsiteX0" fmla="*/ 0 w 4869712"/>
                  <a:gd name="connsiteY0" fmla="*/ 2636141 h 2640802"/>
                  <a:gd name="connsiteX1" fmla="*/ 2317774 w 4869712"/>
                  <a:gd name="connsiteY1" fmla="*/ 2632825 h 2640802"/>
                  <a:gd name="connsiteX2" fmla="*/ 2317012 w 4869712"/>
                  <a:gd name="connsiteY2" fmla="*/ 2387384 h 2640802"/>
                  <a:gd name="connsiteX3" fmla="*/ 1726462 w 4869712"/>
                  <a:gd name="connsiteY3" fmla="*/ 1320584 h 2640802"/>
                  <a:gd name="connsiteX4" fmla="*/ 1923438 w 4869712"/>
                  <a:gd name="connsiteY4" fmla="*/ 1152105 h 2640802"/>
                  <a:gd name="connsiteX5" fmla="*/ 2345587 w 4869712"/>
                  <a:gd name="connsiteY5" fmla="*/ 1634909 h 2640802"/>
                  <a:gd name="connsiteX6" fmla="*/ 2288437 w 4869712"/>
                  <a:gd name="connsiteY6" fmla="*/ 168059 h 2640802"/>
                  <a:gd name="connsiteX7" fmla="*/ 2564662 w 4869712"/>
                  <a:gd name="connsiteY7" fmla="*/ 177584 h 2640802"/>
                  <a:gd name="connsiteX8" fmla="*/ 2631337 w 4869712"/>
                  <a:gd name="connsiteY8" fmla="*/ 1149134 h 2640802"/>
                  <a:gd name="connsiteX9" fmla="*/ 2817796 w 4869712"/>
                  <a:gd name="connsiteY9" fmla="*/ 723252 h 2640802"/>
                  <a:gd name="connsiteX10" fmla="*/ 2986657 w 4869712"/>
                  <a:gd name="connsiteY10" fmla="*/ 1152791 h 2640802"/>
                  <a:gd name="connsiteX11" fmla="*/ 3172585 w 4869712"/>
                  <a:gd name="connsiteY11" fmla="*/ 763487 h 2640802"/>
                  <a:gd name="connsiteX12" fmla="*/ 3347922 w 4869712"/>
                  <a:gd name="connsiteY12" fmla="*/ 1178395 h 2640802"/>
                  <a:gd name="connsiteX13" fmla="*/ 3501768 w 4869712"/>
                  <a:gd name="connsiteY13" fmla="*/ 840297 h 2640802"/>
                  <a:gd name="connsiteX14" fmla="*/ 3648302 w 4869712"/>
                  <a:gd name="connsiteY14" fmla="*/ 1167422 h 2640802"/>
                  <a:gd name="connsiteX15" fmla="*/ 3640225 w 4869712"/>
                  <a:gd name="connsiteY15" fmla="*/ 1945576 h 2640802"/>
                  <a:gd name="connsiteX16" fmla="*/ 3523714 w 4869712"/>
                  <a:gd name="connsiteY16" fmla="*/ 2317968 h 2640802"/>
                  <a:gd name="connsiteX17" fmla="*/ 3449649 w 4869712"/>
                  <a:gd name="connsiteY17" fmla="*/ 2635034 h 2640802"/>
                  <a:gd name="connsiteX18" fmla="*/ 4869712 w 4869712"/>
                  <a:gd name="connsiteY18" fmla="*/ 2635034 h 2640802"/>
                  <a:gd name="connsiteX0" fmla="*/ 0 w 4869712"/>
                  <a:gd name="connsiteY0" fmla="*/ 2636141 h 2640802"/>
                  <a:gd name="connsiteX1" fmla="*/ 2317774 w 4869712"/>
                  <a:gd name="connsiteY1" fmla="*/ 2632825 h 2640802"/>
                  <a:gd name="connsiteX2" fmla="*/ 2317012 w 4869712"/>
                  <a:gd name="connsiteY2" fmla="*/ 2387384 h 2640802"/>
                  <a:gd name="connsiteX3" fmla="*/ 1726462 w 4869712"/>
                  <a:gd name="connsiteY3" fmla="*/ 1320584 h 2640802"/>
                  <a:gd name="connsiteX4" fmla="*/ 1923438 w 4869712"/>
                  <a:gd name="connsiteY4" fmla="*/ 1152105 h 2640802"/>
                  <a:gd name="connsiteX5" fmla="*/ 2345587 w 4869712"/>
                  <a:gd name="connsiteY5" fmla="*/ 1634909 h 2640802"/>
                  <a:gd name="connsiteX6" fmla="*/ 2288437 w 4869712"/>
                  <a:gd name="connsiteY6" fmla="*/ 168059 h 2640802"/>
                  <a:gd name="connsiteX7" fmla="*/ 2564662 w 4869712"/>
                  <a:gd name="connsiteY7" fmla="*/ 177584 h 2640802"/>
                  <a:gd name="connsiteX8" fmla="*/ 2631337 w 4869712"/>
                  <a:gd name="connsiteY8" fmla="*/ 1149134 h 2640802"/>
                  <a:gd name="connsiteX9" fmla="*/ 2817796 w 4869712"/>
                  <a:gd name="connsiteY9" fmla="*/ 723252 h 2640802"/>
                  <a:gd name="connsiteX10" fmla="*/ 2986657 w 4869712"/>
                  <a:gd name="connsiteY10" fmla="*/ 1152791 h 2640802"/>
                  <a:gd name="connsiteX11" fmla="*/ 3172585 w 4869712"/>
                  <a:gd name="connsiteY11" fmla="*/ 763487 h 2640802"/>
                  <a:gd name="connsiteX12" fmla="*/ 3347922 w 4869712"/>
                  <a:gd name="connsiteY12" fmla="*/ 1178395 h 2640802"/>
                  <a:gd name="connsiteX13" fmla="*/ 3501768 w 4869712"/>
                  <a:gd name="connsiteY13" fmla="*/ 840297 h 2640802"/>
                  <a:gd name="connsiteX14" fmla="*/ 3648302 w 4869712"/>
                  <a:gd name="connsiteY14" fmla="*/ 1167422 h 2640802"/>
                  <a:gd name="connsiteX15" fmla="*/ 3640225 w 4869712"/>
                  <a:gd name="connsiteY15" fmla="*/ 1945576 h 2640802"/>
                  <a:gd name="connsiteX16" fmla="*/ 3523714 w 4869712"/>
                  <a:gd name="connsiteY16" fmla="*/ 2317968 h 2640802"/>
                  <a:gd name="connsiteX17" fmla="*/ 3449649 w 4869712"/>
                  <a:gd name="connsiteY17" fmla="*/ 2635034 h 2640802"/>
                  <a:gd name="connsiteX18" fmla="*/ 4869712 w 4869712"/>
                  <a:gd name="connsiteY18" fmla="*/ 2635034 h 2640802"/>
                  <a:gd name="connsiteX0" fmla="*/ 113906 w 4005423"/>
                  <a:gd name="connsiteY0" fmla="*/ 2668039 h 2670195"/>
                  <a:gd name="connsiteX1" fmla="*/ 1453485 w 4005423"/>
                  <a:gd name="connsiteY1" fmla="*/ 2632825 h 2670195"/>
                  <a:gd name="connsiteX2" fmla="*/ 1452723 w 4005423"/>
                  <a:gd name="connsiteY2" fmla="*/ 2387384 h 2670195"/>
                  <a:gd name="connsiteX3" fmla="*/ 862173 w 4005423"/>
                  <a:gd name="connsiteY3" fmla="*/ 1320584 h 2670195"/>
                  <a:gd name="connsiteX4" fmla="*/ 1059149 w 4005423"/>
                  <a:gd name="connsiteY4" fmla="*/ 1152105 h 2670195"/>
                  <a:gd name="connsiteX5" fmla="*/ 1481298 w 4005423"/>
                  <a:gd name="connsiteY5" fmla="*/ 1634909 h 2670195"/>
                  <a:gd name="connsiteX6" fmla="*/ 1424148 w 4005423"/>
                  <a:gd name="connsiteY6" fmla="*/ 168059 h 2670195"/>
                  <a:gd name="connsiteX7" fmla="*/ 1700373 w 4005423"/>
                  <a:gd name="connsiteY7" fmla="*/ 177584 h 2670195"/>
                  <a:gd name="connsiteX8" fmla="*/ 1767048 w 4005423"/>
                  <a:gd name="connsiteY8" fmla="*/ 1149134 h 2670195"/>
                  <a:gd name="connsiteX9" fmla="*/ 1953507 w 4005423"/>
                  <a:gd name="connsiteY9" fmla="*/ 723252 h 2670195"/>
                  <a:gd name="connsiteX10" fmla="*/ 2122368 w 4005423"/>
                  <a:gd name="connsiteY10" fmla="*/ 1152791 h 2670195"/>
                  <a:gd name="connsiteX11" fmla="*/ 2308296 w 4005423"/>
                  <a:gd name="connsiteY11" fmla="*/ 763487 h 2670195"/>
                  <a:gd name="connsiteX12" fmla="*/ 2483633 w 4005423"/>
                  <a:gd name="connsiteY12" fmla="*/ 1178395 h 2670195"/>
                  <a:gd name="connsiteX13" fmla="*/ 2637479 w 4005423"/>
                  <a:gd name="connsiteY13" fmla="*/ 840297 h 2670195"/>
                  <a:gd name="connsiteX14" fmla="*/ 2784013 w 4005423"/>
                  <a:gd name="connsiteY14" fmla="*/ 1167422 h 2670195"/>
                  <a:gd name="connsiteX15" fmla="*/ 2775936 w 4005423"/>
                  <a:gd name="connsiteY15" fmla="*/ 1945576 h 2670195"/>
                  <a:gd name="connsiteX16" fmla="*/ 2659425 w 4005423"/>
                  <a:gd name="connsiteY16" fmla="*/ 2317968 h 2670195"/>
                  <a:gd name="connsiteX17" fmla="*/ 2585360 w 4005423"/>
                  <a:gd name="connsiteY17" fmla="*/ 2635034 h 2670195"/>
                  <a:gd name="connsiteX18" fmla="*/ 4005423 w 4005423"/>
                  <a:gd name="connsiteY18" fmla="*/ 2635034 h 2670195"/>
                  <a:gd name="connsiteX0" fmla="*/ 479716 w 3701381"/>
                  <a:gd name="connsiteY0" fmla="*/ 3072076 h 3072352"/>
                  <a:gd name="connsiteX1" fmla="*/ 1149443 w 3701381"/>
                  <a:gd name="connsiteY1" fmla="*/ 2632825 h 3072352"/>
                  <a:gd name="connsiteX2" fmla="*/ 1148681 w 3701381"/>
                  <a:gd name="connsiteY2" fmla="*/ 2387384 h 3072352"/>
                  <a:gd name="connsiteX3" fmla="*/ 558131 w 3701381"/>
                  <a:gd name="connsiteY3" fmla="*/ 1320584 h 3072352"/>
                  <a:gd name="connsiteX4" fmla="*/ 755107 w 3701381"/>
                  <a:gd name="connsiteY4" fmla="*/ 1152105 h 3072352"/>
                  <a:gd name="connsiteX5" fmla="*/ 1177256 w 3701381"/>
                  <a:gd name="connsiteY5" fmla="*/ 1634909 h 3072352"/>
                  <a:gd name="connsiteX6" fmla="*/ 1120106 w 3701381"/>
                  <a:gd name="connsiteY6" fmla="*/ 168059 h 3072352"/>
                  <a:gd name="connsiteX7" fmla="*/ 1396331 w 3701381"/>
                  <a:gd name="connsiteY7" fmla="*/ 177584 h 3072352"/>
                  <a:gd name="connsiteX8" fmla="*/ 1463006 w 3701381"/>
                  <a:gd name="connsiteY8" fmla="*/ 1149134 h 3072352"/>
                  <a:gd name="connsiteX9" fmla="*/ 1649465 w 3701381"/>
                  <a:gd name="connsiteY9" fmla="*/ 723252 h 3072352"/>
                  <a:gd name="connsiteX10" fmla="*/ 1818326 w 3701381"/>
                  <a:gd name="connsiteY10" fmla="*/ 1152791 h 3072352"/>
                  <a:gd name="connsiteX11" fmla="*/ 2004254 w 3701381"/>
                  <a:gd name="connsiteY11" fmla="*/ 763487 h 3072352"/>
                  <a:gd name="connsiteX12" fmla="*/ 2179591 w 3701381"/>
                  <a:gd name="connsiteY12" fmla="*/ 1178395 h 3072352"/>
                  <a:gd name="connsiteX13" fmla="*/ 2333437 w 3701381"/>
                  <a:gd name="connsiteY13" fmla="*/ 840297 h 3072352"/>
                  <a:gd name="connsiteX14" fmla="*/ 2479971 w 3701381"/>
                  <a:gd name="connsiteY14" fmla="*/ 1167422 h 3072352"/>
                  <a:gd name="connsiteX15" fmla="*/ 2471894 w 3701381"/>
                  <a:gd name="connsiteY15" fmla="*/ 1945576 h 3072352"/>
                  <a:gd name="connsiteX16" fmla="*/ 2355383 w 3701381"/>
                  <a:gd name="connsiteY16" fmla="*/ 2317968 h 3072352"/>
                  <a:gd name="connsiteX17" fmla="*/ 2281318 w 3701381"/>
                  <a:gd name="connsiteY17" fmla="*/ 2635034 h 3072352"/>
                  <a:gd name="connsiteX18" fmla="*/ 3701381 w 3701381"/>
                  <a:gd name="connsiteY18" fmla="*/ 2635034 h 3072352"/>
                  <a:gd name="connsiteX0" fmla="*/ 609558 w 3831223"/>
                  <a:gd name="connsiteY0" fmla="*/ 3072076 h 3072076"/>
                  <a:gd name="connsiteX1" fmla="*/ 1279285 w 3831223"/>
                  <a:gd name="connsiteY1" fmla="*/ 2632825 h 3072076"/>
                  <a:gd name="connsiteX2" fmla="*/ 1278523 w 3831223"/>
                  <a:gd name="connsiteY2" fmla="*/ 2387384 h 3072076"/>
                  <a:gd name="connsiteX3" fmla="*/ 687973 w 3831223"/>
                  <a:gd name="connsiteY3" fmla="*/ 1320584 h 3072076"/>
                  <a:gd name="connsiteX4" fmla="*/ 884949 w 3831223"/>
                  <a:gd name="connsiteY4" fmla="*/ 1152105 h 3072076"/>
                  <a:gd name="connsiteX5" fmla="*/ 1307098 w 3831223"/>
                  <a:gd name="connsiteY5" fmla="*/ 1634909 h 3072076"/>
                  <a:gd name="connsiteX6" fmla="*/ 1249948 w 3831223"/>
                  <a:gd name="connsiteY6" fmla="*/ 168059 h 3072076"/>
                  <a:gd name="connsiteX7" fmla="*/ 1526173 w 3831223"/>
                  <a:gd name="connsiteY7" fmla="*/ 177584 h 3072076"/>
                  <a:gd name="connsiteX8" fmla="*/ 1592848 w 3831223"/>
                  <a:gd name="connsiteY8" fmla="*/ 1149134 h 3072076"/>
                  <a:gd name="connsiteX9" fmla="*/ 1779307 w 3831223"/>
                  <a:gd name="connsiteY9" fmla="*/ 723252 h 3072076"/>
                  <a:gd name="connsiteX10" fmla="*/ 1948168 w 3831223"/>
                  <a:gd name="connsiteY10" fmla="*/ 1152791 h 3072076"/>
                  <a:gd name="connsiteX11" fmla="*/ 2134096 w 3831223"/>
                  <a:gd name="connsiteY11" fmla="*/ 763487 h 3072076"/>
                  <a:gd name="connsiteX12" fmla="*/ 2309433 w 3831223"/>
                  <a:gd name="connsiteY12" fmla="*/ 1178395 h 3072076"/>
                  <a:gd name="connsiteX13" fmla="*/ 2463279 w 3831223"/>
                  <a:gd name="connsiteY13" fmla="*/ 840297 h 3072076"/>
                  <a:gd name="connsiteX14" fmla="*/ 2609813 w 3831223"/>
                  <a:gd name="connsiteY14" fmla="*/ 1167422 h 3072076"/>
                  <a:gd name="connsiteX15" fmla="*/ 2601736 w 3831223"/>
                  <a:gd name="connsiteY15" fmla="*/ 1945576 h 3072076"/>
                  <a:gd name="connsiteX16" fmla="*/ 2485225 w 3831223"/>
                  <a:gd name="connsiteY16" fmla="*/ 2317968 h 3072076"/>
                  <a:gd name="connsiteX17" fmla="*/ 2411160 w 3831223"/>
                  <a:gd name="connsiteY17" fmla="*/ 2635034 h 3072076"/>
                  <a:gd name="connsiteX18" fmla="*/ 3831223 w 3831223"/>
                  <a:gd name="connsiteY18" fmla="*/ 2635034 h 3072076"/>
                  <a:gd name="connsiteX0" fmla="*/ 111732 w 4715630"/>
                  <a:gd name="connsiteY0" fmla="*/ 3274095 h 3274095"/>
                  <a:gd name="connsiteX1" fmla="*/ 2163692 w 4715630"/>
                  <a:gd name="connsiteY1" fmla="*/ 2632825 h 3274095"/>
                  <a:gd name="connsiteX2" fmla="*/ 2162930 w 4715630"/>
                  <a:gd name="connsiteY2" fmla="*/ 2387384 h 3274095"/>
                  <a:gd name="connsiteX3" fmla="*/ 1572380 w 4715630"/>
                  <a:gd name="connsiteY3" fmla="*/ 1320584 h 3274095"/>
                  <a:gd name="connsiteX4" fmla="*/ 1769356 w 4715630"/>
                  <a:gd name="connsiteY4" fmla="*/ 1152105 h 3274095"/>
                  <a:gd name="connsiteX5" fmla="*/ 2191505 w 4715630"/>
                  <a:gd name="connsiteY5" fmla="*/ 1634909 h 3274095"/>
                  <a:gd name="connsiteX6" fmla="*/ 2134355 w 4715630"/>
                  <a:gd name="connsiteY6" fmla="*/ 168059 h 3274095"/>
                  <a:gd name="connsiteX7" fmla="*/ 2410580 w 4715630"/>
                  <a:gd name="connsiteY7" fmla="*/ 177584 h 3274095"/>
                  <a:gd name="connsiteX8" fmla="*/ 2477255 w 4715630"/>
                  <a:gd name="connsiteY8" fmla="*/ 1149134 h 3274095"/>
                  <a:gd name="connsiteX9" fmla="*/ 2663714 w 4715630"/>
                  <a:gd name="connsiteY9" fmla="*/ 723252 h 3274095"/>
                  <a:gd name="connsiteX10" fmla="*/ 2832575 w 4715630"/>
                  <a:gd name="connsiteY10" fmla="*/ 1152791 h 3274095"/>
                  <a:gd name="connsiteX11" fmla="*/ 3018503 w 4715630"/>
                  <a:gd name="connsiteY11" fmla="*/ 763487 h 3274095"/>
                  <a:gd name="connsiteX12" fmla="*/ 3193840 w 4715630"/>
                  <a:gd name="connsiteY12" fmla="*/ 1178395 h 3274095"/>
                  <a:gd name="connsiteX13" fmla="*/ 3347686 w 4715630"/>
                  <a:gd name="connsiteY13" fmla="*/ 840297 h 3274095"/>
                  <a:gd name="connsiteX14" fmla="*/ 3494220 w 4715630"/>
                  <a:gd name="connsiteY14" fmla="*/ 1167422 h 3274095"/>
                  <a:gd name="connsiteX15" fmla="*/ 3486143 w 4715630"/>
                  <a:gd name="connsiteY15" fmla="*/ 1945576 h 3274095"/>
                  <a:gd name="connsiteX16" fmla="*/ 3369632 w 4715630"/>
                  <a:gd name="connsiteY16" fmla="*/ 2317968 h 3274095"/>
                  <a:gd name="connsiteX17" fmla="*/ 3295567 w 4715630"/>
                  <a:gd name="connsiteY17" fmla="*/ 2635034 h 3274095"/>
                  <a:gd name="connsiteX18" fmla="*/ 4715630 w 4715630"/>
                  <a:gd name="connsiteY18" fmla="*/ 2635034 h 3274095"/>
                  <a:gd name="connsiteX0" fmla="*/ 0 w 4603898"/>
                  <a:gd name="connsiteY0" fmla="*/ 3274095 h 3274095"/>
                  <a:gd name="connsiteX1" fmla="*/ 2051960 w 4603898"/>
                  <a:gd name="connsiteY1" fmla="*/ 2632825 h 3274095"/>
                  <a:gd name="connsiteX2" fmla="*/ 2051198 w 4603898"/>
                  <a:gd name="connsiteY2" fmla="*/ 2387384 h 3274095"/>
                  <a:gd name="connsiteX3" fmla="*/ 1460648 w 4603898"/>
                  <a:gd name="connsiteY3" fmla="*/ 1320584 h 3274095"/>
                  <a:gd name="connsiteX4" fmla="*/ 1657624 w 4603898"/>
                  <a:gd name="connsiteY4" fmla="*/ 1152105 h 3274095"/>
                  <a:gd name="connsiteX5" fmla="*/ 2079773 w 4603898"/>
                  <a:gd name="connsiteY5" fmla="*/ 1634909 h 3274095"/>
                  <a:gd name="connsiteX6" fmla="*/ 2022623 w 4603898"/>
                  <a:gd name="connsiteY6" fmla="*/ 168059 h 3274095"/>
                  <a:gd name="connsiteX7" fmla="*/ 2298848 w 4603898"/>
                  <a:gd name="connsiteY7" fmla="*/ 177584 h 3274095"/>
                  <a:gd name="connsiteX8" fmla="*/ 2365523 w 4603898"/>
                  <a:gd name="connsiteY8" fmla="*/ 1149134 h 3274095"/>
                  <a:gd name="connsiteX9" fmla="*/ 2551982 w 4603898"/>
                  <a:gd name="connsiteY9" fmla="*/ 723252 h 3274095"/>
                  <a:gd name="connsiteX10" fmla="*/ 2720843 w 4603898"/>
                  <a:gd name="connsiteY10" fmla="*/ 1152791 h 3274095"/>
                  <a:gd name="connsiteX11" fmla="*/ 2906771 w 4603898"/>
                  <a:gd name="connsiteY11" fmla="*/ 763487 h 3274095"/>
                  <a:gd name="connsiteX12" fmla="*/ 3082108 w 4603898"/>
                  <a:gd name="connsiteY12" fmla="*/ 1178395 h 3274095"/>
                  <a:gd name="connsiteX13" fmla="*/ 3235954 w 4603898"/>
                  <a:gd name="connsiteY13" fmla="*/ 840297 h 3274095"/>
                  <a:gd name="connsiteX14" fmla="*/ 3382488 w 4603898"/>
                  <a:gd name="connsiteY14" fmla="*/ 1167422 h 3274095"/>
                  <a:gd name="connsiteX15" fmla="*/ 3374411 w 4603898"/>
                  <a:gd name="connsiteY15" fmla="*/ 1945576 h 3274095"/>
                  <a:gd name="connsiteX16" fmla="*/ 3257900 w 4603898"/>
                  <a:gd name="connsiteY16" fmla="*/ 2317968 h 3274095"/>
                  <a:gd name="connsiteX17" fmla="*/ 3183835 w 4603898"/>
                  <a:gd name="connsiteY17" fmla="*/ 2635034 h 3274095"/>
                  <a:gd name="connsiteX18" fmla="*/ 4603898 w 4603898"/>
                  <a:gd name="connsiteY18" fmla="*/ 2635034 h 3274095"/>
                  <a:gd name="connsiteX0" fmla="*/ 58169 w 4130439"/>
                  <a:gd name="connsiteY0" fmla="*/ 2678672 h 2678672"/>
                  <a:gd name="connsiteX1" fmla="*/ 1578501 w 4130439"/>
                  <a:gd name="connsiteY1" fmla="*/ 2632825 h 2678672"/>
                  <a:gd name="connsiteX2" fmla="*/ 1577739 w 4130439"/>
                  <a:gd name="connsiteY2" fmla="*/ 2387384 h 2678672"/>
                  <a:gd name="connsiteX3" fmla="*/ 987189 w 4130439"/>
                  <a:gd name="connsiteY3" fmla="*/ 1320584 h 2678672"/>
                  <a:gd name="connsiteX4" fmla="*/ 1184165 w 4130439"/>
                  <a:gd name="connsiteY4" fmla="*/ 1152105 h 2678672"/>
                  <a:gd name="connsiteX5" fmla="*/ 1606314 w 4130439"/>
                  <a:gd name="connsiteY5" fmla="*/ 1634909 h 2678672"/>
                  <a:gd name="connsiteX6" fmla="*/ 1549164 w 4130439"/>
                  <a:gd name="connsiteY6" fmla="*/ 168059 h 2678672"/>
                  <a:gd name="connsiteX7" fmla="*/ 1825389 w 4130439"/>
                  <a:gd name="connsiteY7" fmla="*/ 177584 h 2678672"/>
                  <a:gd name="connsiteX8" fmla="*/ 1892064 w 4130439"/>
                  <a:gd name="connsiteY8" fmla="*/ 1149134 h 2678672"/>
                  <a:gd name="connsiteX9" fmla="*/ 2078523 w 4130439"/>
                  <a:gd name="connsiteY9" fmla="*/ 723252 h 2678672"/>
                  <a:gd name="connsiteX10" fmla="*/ 2247384 w 4130439"/>
                  <a:gd name="connsiteY10" fmla="*/ 1152791 h 2678672"/>
                  <a:gd name="connsiteX11" fmla="*/ 2433312 w 4130439"/>
                  <a:gd name="connsiteY11" fmla="*/ 763487 h 2678672"/>
                  <a:gd name="connsiteX12" fmla="*/ 2608649 w 4130439"/>
                  <a:gd name="connsiteY12" fmla="*/ 1178395 h 2678672"/>
                  <a:gd name="connsiteX13" fmla="*/ 2762495 w 4130439"/>
                  <a:gd name="connsiteY13" fmla="*/ 840297 h 2678672"/>
                  <a:gd name="connsiteX14" fmla="*/ 2909029 w 4130439"/>
                  <a:gd name="connsiteY14" fmla="*/ 1167422 h 2678672"/>
                  <a:gd name="connsiteX15" fmla="*/ 2900952 w 4130439"/>
                  <a:gd name="connsiteY15" fmla="*/ 1945576 h 2678672"/>
                  <a:gd name="connsiteX16" fmla="*/ 2784441 w 4130439"/>
                  <a:gd name="connsiteY16" fmla="*/ 2317968 h 2678672"/>
                  <a:gd name="connsiteX17" fmla="*/ 2710376 w 4130439"/>
                  <a:gd name="connsiteY17" fmla="*/ 2635034 h 2678672"/>
                  <a:gd name="connsiteX18" fmla="*/ 4130439 w 4130439"/>
                  <a:gd name="connsiteY18" fmla="*/ 2635034 h 2678672"/>
                  <a:gd name="connsiteX0" fmla="*/ 31727 w 4189058"/>
                  <a:gd name="connsiteY0" fmla="*/ 2678672 h 2678672"/>
                  <a:gd name="connsiteX1" fmla="*/ 1637120 w 4189058"/>
                  <a:gd name="connsiteY1" fmla="*/ 2632825 h 2678672"/>
                  <a:gd name="connsiteX2" fmla="*/ 1636358 w 4189058"/>
                  <a:gd name="connsiteY2" fmla="*/ 2387384 h 2678672"/>
                  <a:gd name="connsiteX3" fmla="*/ 1045808 w 4189058"/>
                  <a:gd name="connsiteY3" fmla="*/ 1320584 h 2678672"/>
                  <a:gd name="connsiteX4" fmla="*/ 1242784 w 4189058"/>
                  <a:gd name="connsiteY4" fmla="*/ 1152105 h 2678672"/>
                  <a:gd name="connsiteX5" fmla="*/ 1664933 w 4189058"/>
                  <a:gd name="connsiteY5" fmla="*/ 1634909 h 2678672"/>
                  <a:gd name="connsiteX6" fmla="*/ 1607783 w 4189058"/>
                  <a:gd name="connsiteY6" fmla="*/ 168059 h 2678672"/>
                  <a:gd name="connsiteX7" fmla="*/ 1884008 w 4189058"/>
                  <a:gd name="connsiteY7" fmla="*/ 177584 h 2678672"/>
                  <a:gd name="connsiteX8" fmla="*/ 1950683 w 4189058"/>
                  <a:gd name="connsiteY8" fmla="*/ 1149134 h 2678672"/>
                  <a:gd name="connsiteX9" fmla="*/ 2137142 w 4189058"/>
                  <a:gd name="connsiteY9" fmla="*/ 723252 h 2678672"/>
                  <a:gd name="connsiteX10" fmla="*/ 2306003 w 4189058"/>
                  <a:gd name="connsiteY10" fmla="*/ 1152791 h 2678672"/>
                  <a:gd name="connsiteX11" fmla="*/ 2491931 w 4189058"/>
                  <a:gd name="connsiteY11" fmla="*/ 763487 h 2678672"/>
                  <a:gd name="connsiteX12" fmla="*/ 2667268 w 4189058"/>
                  <a:gd name="connsiteY12" fmla="*/ 1178395 h 2678672"/>
                  <a:gd name="connsiteX13" fmla="*/ 2821114 w 4189058"/>
                  <a:gd name="connsiteY13" fmla="*/ 840297 h 2678672"/>
                  <a:gd name="connsiteX14" fmla="*/ 2967648 w 4189058"/>
                  <a:gd name="connsiteY14" fmla="*/ 1167422 h 2678672"/>
                  <a:gd name="connsiteX15" fmla="*/ 2959571 w 4189058"/>
                  <a:gd name="connsiteY15" fmla="*/ 1945576 h 2678672"/>
                  <a:gd name="connsiteX16" fmla="*/ 2843060 w 4189058"/>
                  <a:gd name="connsiteY16" fmla="*/ 2317968 h 2678672"/>
                  <a:gd name="connsiteX17" fmla="*/ 2768995 w 4189058"/>
                  <a:gd name="connsiteY17" fmla="*/ 2635034 h 2678672"/>
                  <a:gd name="connsiteX18" fmla="*/ 4189058 w 4189058"/>
                  <a:gd name="connsiteY18" fmla="*/ 2635034 h 2678672"/>
                  <a:gd name="connsiteX0" fmla="*/ 231463 w 3899696"/>
                  <a:gd name="connsiteY0" fmla="*/ 2636142 h 2636142"/>
                  <a:gd name="connsiteX1" fmla="*/ 1347758 w 3899696"/>
                  <a:gd name="connsiteY1" fmla="*/ 2632825 h 2636142"/>
                  <a:gd name="connsiteX2" fmla="*/ 1346996 w 3899696"/>
                  <a:gd name="connsiteY2" fmla="*/ 2387384 h 2636142"/>
                  <a:gd name="connsiteX3" fmla="*/ 756446 w 3899696"/>
                  <a:gd name="connsiteY3" fmla="*/ 1320584 h 2636142"/>
                  <a:gd name="connsiteX4" fmla="*/ 953422 w 3899696"/>
                  <a:gd name="connsiteY4" fmla="*/ 1152105 h 2636142"/>
                  <a:gd name="connsiteX5" fmla="*/ 1375571 w 3899696"/>
                  <a:gd name="connsiteY5" fmla="*/ 1634909 h 2636142"/>
                  <a:gd name="connsiteX6" fmla="*/ 1318421 w 3899696"/>
                  <a:gd name="connsiteY6" fmla="*/ 168059 h 2636142"/>
                  <a:gd name="connsiteX7" fmla="*/ 1594646 w 3899696"/>
                  <a:gd name="connsiteY7" fmla="*/ 177584 h 2636142"/>
                  <a:gd name="connsiteX8" fmla="*/ 1661321 w 3899696"/>
                  <a:gd name="connsiteY8" fmla="*/ 1149134 h 2636142"/>
                  <a:gd name="connsiteX9" fmla="*/ 1847780 w 3899696"/>
                  <a:gd name="connsiteY9" fmla="*/ 723252 h 2636142"/>
                  <a:gd name="connsiteX10" fmla="*/ 2016641 w 3899696"/>
                  <a:gd name="connsiteY10" fmla="*/ 1152791 h 2636142"/>
                  <a:gd name="connsiteX11" fmla="*/ 2202569 w 3899696"/>
                  <a:gd name="connsiteY11" fmla="*/ 763487 h 2636142"/>
                  <a:gd name="connsiteX12" fmla="*/ 2377906 w 3899696"/>
                  <a:gd name="connsiteY12" fmla="*/ 1178395 h 2636142"/>
                  <a:gd name="connsiteX13" fmla="*/ 2531752 w 3899696"/>
                  <a:gd name="connsiteY13" fmla="*/ 840297 h 2636142"/>
                  <a:gd name="connsiteX14" fmla="*/ 2678286 w 3899696"/>
                  <a:gd name="connsiteY14" fmla="*/ 1167422 h 2636142"/>
                  <a:gd name="connsiteX15" fmla="*/ 2670209 w 3899696"/>
                  <a:gd name="connsiteY15" fmla="*/ 1945576 h 2636142"/>
                  <a:gd name="connsiteX16" fmla="*/ 2553698 w 3899696"/>
                  <a:gd name="connsiteY16" fmla="*/ 2317968 h 2636142"/>
                  <a:gd name="connsiteX17" fmla="*/ 2479633 w 3899696"/>
                  <a:gd name="connsiteY17" fmla="*/ 2635034 h 2636142"/>
                  <a:gd name="connsiteX18" fmla="*/ 3899696 w 3899696"/>
                  <a:gd name="connsiteY18" fmla="*/ 2635034 h 2636142"/>
                  <a:gd name="connsiteX0" fmla="*/ 0 w 3668233"/>
                  <a:gd name="connsiteY0" fmla="*/ 2636142 h 2636142"/>
                  <a:gd name="connsiteX1" fmla="*/ 1116295 w 3668233"/>
                  <a:gd name="connsiteY1" fmla="*/ 2632825 h 2636142"/>
                  <a:gd name="connsiteX2" fmla="*/ 1115533 w 3668233"/>
                  <a:gd name="connsiteY2" fmla="*/ 2387384 h 2636142"/>
                  <a:gd name="connsiteX3" fmla="*/ 524983 w 3668233"/>
                  <a:gd name="connsiteY3" fmla="*/ 1320584 h 2636142"/>
                  <a:gd name="connsiteX4" fmla="*/ 721959 w 3668233"/>
                  <a:gd name="connsiteY4" fmla="*/ 1152105 h 2636142"/>
                  <a:gd name="connsiteX5" fmla="*/ 1144108 w 3668233"/>
                  <a:gd name="connsiteY5" fmla="*/ 1634909 h 2636142"/>
                  <a:gd name="connsiteX6" fmla="*/ 1086958 w 3668233"/>
                  <a:gd name="connsiteY6" fmla="*/ 168059 h 2636142"/>
                  <a:gd name="connsiteX7" fmla="*/ 1363183 w 3668233"/>
                  <a:gd name="connsiteY7" fmla="*/ 177584 h 2636142"/>
                  <a:gd name="connsiteX8" fmla="*/ 1429858 w 3668233"/>
                  <a:gd name="connsiteY8" fmla="*/ 1149134 h 2636142"/>
                  <a:gd name="connsiteX9" fmla="*/ 1616317 w 3668233"/>
                  <a:gd name="connsiteY9" fmla="*/ 723252 h 2636142"/>
                  <a:gd name="connsiteX10" fmla="*/ 1785178 w 3668233"/>
                  <a:gd name="connsiteY10" fmla="*/ 1152791 h 2636142"/>
                  <a:gd name="connsiteX11" fmla="*/ 1971106 w 3668233"/>
                  <a:gd name="connsiteY11" fmla="*/ 763487 h 2636142"/>
                  <a:gd name="connsiteX12" fmla="*/ 2146443 w 3668233"/>
                  <a:gd name="connsiteY12" fmla="*/ 1178395 h 2636142"/>
                  <a:gd name="connsiteX13" fmla="*/ 2300289 w 3668233"/>
                  <a:gd name="connsiteY13" fmla="*/ 840297 h 2636142"/>
                  <a:gd name="connsiteX14" fmla="*/ 2446823 w 3668233"/>
                  <a:gd name="connsiteY14" fmla="*/ 1167422 h 2636142"/>
                  <a:gd name="connsiteX15" fmla="*/ 2438746 w 3668233"/>
                  <a:gd name="connsiteY15" fmla="*/ 1945576 h 2636142"/>
                  <a:gd name="connsiteX16" fmla="*/ 2322235 w 3668233"/>
                  <a:gd name="connsiteY16" fmla="*/ 2317968 h 2636142"/>
                  <a:gd name="connsiteX17" fmla="*/ 2248170 w 3668233"/>
                  <a:gd name="connsiteY17" fmla="*/ 2635034 h 2636142"/>
                  <a:gd name="connsiteX18" fmla="*/ 3668233 w 3668233"/>
                  <a:gd name="connsiteY18" fmla="*/ 2635034 h 2636142"/>
                  <a:gd name="connsiteX0" fmla="*/ 357493 w 3207019"/>
                  <a:gd name="connsiteY0" fmla="*/ 2636142 h 2636142"/>
                  <a:gd name="connsiteX1" fmla="*/ 655081 w 3207019"/>
                  <a:gd name="connsiteY1" fmla="*/ 2632825 h 2636142"/>
                  <a:gd name="connsiteX2" fmla="*/ 654319 w 3207019"/>
                  <a:gd name="connsiteY2" fmla="*/ 2387384 h 2636142"/>
                  <a:gd name="connsiteX3" fmla="*/ 63769 w 3207019"/>
                  <a:gd name="connsiteY3" fmla="*/ 1320584 h 2636142"/>
                  <a:gd name="connsiteX4" fmla="*/ 260745 w 3207019"/>
                  <a:gd name="connsiteY4" fmla="*/ 1152105 h 2636142"/>
                  <a:gd name="connsiteX5" fmla="*/ 682894 w 3207019"/>
                  <a:gd name="connsiteY5" fmla="*/ 1634909 h 2636142"/>
                  <a:gd name="connsiteX6" fmla="*/ 625744 w 3207019"/>
                  <a:gd name="connsiteY6" fmla="*/ 168059 h 2636142"/>
                  <a:gd name="connsiteX7" fmla="*/ 901969 w 3207019"/>
                  <a:gd name="connsiteY7" fmla="*/ 177584 h 2636142"/>
                  <a:gd name="connsiteX8" fmla="*/ 968644 w 3207019"/>
                  <a:gd name="connsiteY8" fmla="*/ 1149134 h 2636142"/>
                  <a:gd name="connsiteX9" fmla="*/ 1155103 w 3207019"/>
                  <a:gd name="connsiteY9" fmla="*/ 723252 h 2636142"/>
                  <a:gd name="connsiteX10" fmla="*/ 1323964 w 3207019"/>
                  <a:gd name="connsiteY10" fmla="*/ 1152791 h 2636142"/>
                  <a:gd name="connsiteX11" fmla="*/ 1509892 w 3207019"/>
                  <a:gd name="connsiteY11" fmla="*/ 763487 h 2636142"/>
                  <a:gd name="connsiteX12" fmla="*/ 1685229 w 3207019"/>
                  <a:gd name="connsiteY12" fmla="*/ 1178395 h 2636142"/>
                  <a:gd name="connsiteX13" fmla="*/ 1839075 w 3207019"/>
                  <a:gd name="connsiteY13" fmla="*/ 840297 h 2636142"/>
                  <a:gd name="connsiteX14" fmla="*/ 1985609 w 3207019"/>
                  <a:gd name="connsiteY14" fmla="*/ 1167422 h 2636142"/>
                  <a:gd name="connsiteX15" fmla="*/ 1977532 w 3207019"/>
                  <a:gd name="connsiteY15" fmla="*/ 1945576 h 2636142"/>
                  <a:gd name="connsiteX16" fmla="*/ 1861021 w 3207019"/>
                  <a:gd name="connsiteY16" fmla="*/ 2317968 h 2636142"/>
                  <a:gd name="connsiteX17" fmla="*/ 1786956 w 3207019"/>
                  <a:gd name="connsiteY17" fmla="*/ 2635034 h 2636142"/>
                  <a:gd name="connsiteX18" fmla="*/ 3207019 w 3207019"/>
                  <a:gd name="connsiteY18" fmla="*/ 2635034 h 2636142"/>
                  <a:gd name="connsiteX0" fmla="*/ 357493 w 3207019"/>
                  <a:gd name="connsiteY0" fmla="*/ 2841040 h 2841040"/>
                  <a:gd name="connsiteX1" fmla="*/ 655081 w 3207019"/>
                  <a:gd name="connsiteY1" fmla="*/ 2837723 h 2841040"/>
                  <a:gd name="connsiteX2" fmla="*/ 654319 w 3207019"/>
                  <a:gd name="connsiteY2" fmla="*/ 2592282 h 2841040"/>
                  <a:gd name="connsiteX3" fmla="*/ 63769 w 3207019"/>
                  <a:gd name="connsiteY3" fmla="*/ 1525482 h 2841040"/>
                  <a:gd name="connsiteX4" fmla="*/ 260745 w 3207019"/>
                  <a:gd name="connsiteY4" fmla="*/ 1357003 h 2841040"/>
                  <a:gd name="connsiteX5" fmla="*/ 682894 w 3207019"/>
                  <a:gd name="connsiteY5" fmla="*/ 1839807 h 2841040"/>
                  <a:gd name="connsiteX6" fmla="*/ 625744 w 3207019"/>
                  <a:gd name="connsiteY6" fmla="*/ 372957 h 2841040"/>
                  <a:gd name="connsiteX7" fmla="*/ 744075 w 3207019"/>
                  <a:gd name="connsiteY7" fmla="*/ 18 h 2841040"/>
                  <a:gd name="connsiteX8" fmla="*/ 901969 w 3207019"/>
                  <a:gd name="connsiteY8" fmla="*/ 382482 h 2841040"/>
                  <a:gd name="connsiteX9" fmla="*/ 968644 w 3207019"/>
                  <a:gd name="connsiteY9" fmla="*/ 1354032 h 2841040"/>
                  <a:gd name="connsiteX10" fmla="*/ 1155103 w 3207019"/>
                  <a:gd name="connsiteY10" fmla="*/ 928150 h 2841040"/>
                  <a:gd name="connsiteX11" fmla="*/ 1323964 w 3207019"/>
                  <a:gd name="connsiteY11" fmla="*/ 1357689 h 2841040"/>
                  <a:gd name="connsiteX12" fmla="*/ 1509892 w 3207019"/>
                  <a:gd name="connsiteY12" fmla="*/ 968385 h 2841040"/>
                  <a:gd name="connsiteX13" fmla="*/ 1685229 w 3207019"/>
                  <a:gd name="connsiteY13" fmla="*/ 1383293 h 2841040"/>
                  <a:gd name="connsiteX14" fmla="*/ 1839075 w 3207019"/>
                  <a:gd name="connsiteY14" fmla="*/ 1045195 h 2841040"/>
                  <a:gd name="connsiteX15" fmla="*/ 1985609 w 3207019"/>
                  <a:gd name="connsiteY15" fmla="*/ 1372320 h 2841040"/>
                  <a:gd name="connsiteX16" fmla="*/ 1977532 w 3207019"/>
                  <a:gd name="connsiteY16" fmla="*/ 2150474 h 2841040"/>
                  <a:gd name="connsiteX17" fmla="*/ 1861021 w 3207019"/>
                  <a:gd name="connsiteY17" fmla="*/ 2522866 h 2841040"/>
                  <a:gd name="connsiteX18" fmla="*/ 1786956 w 3207019"/>
                  <a:gd name="connsiteY18" fmla="*/ 2839932 h 2841040"/>
                  <a:gd name="connsiteX19" fmla="*/ 3207019 w 3207019"/>
                  <a:gd name="connsiteY19" fmla="*/ 2839932 h 2841040"/>
                  <a:gd name="connsiteX0" fmla="*/ 357493 w 3207019"/>
                  <a:gd name="connsiteY0" fmla="*/ 2926729 h 2926729"/>
                  <a:gd name="connsiteX1" fmla="*/ 655081 w 3207019"/>
                  <a:gd name="connsiteY1" fmla="*/ 2923412 h 2926729"/>
                  <a:gd name="connsiteX2" fmla="*/ 654319 w 3207019"/>
                  <a:gd name="connsiteY2" fmla="*/ 2677971 h 2926729"/>
                  <a:gd name="connsiteX3" fmla="*/ 63769 w 3207019"/>
                  <a:gd name="connsiteY3" fmla="*/ 1611171 h 2926729"/>
                  <a:gd name="connsiteX4" fmla="*/ 260745 w 3207019"/>
                  <a:gd name="connsiteY4" fmla="*/ 1442692 h 2926729"/>
                  <a:gd name="connsiteX5" fmla="*/ 682894 w 3207019"/>
                  <a:gd name="connsiteY5" fmla="*/ 1925496 h 2926729"/>
                  <a:gd name="connsiteX6" fmla="*/ 625744 w 3207019"/>
                  <a:gd name="connsiteY6" fmla="*/ 458646 h 2926729"/>
                  <a:gd name="connsiteX7" fmla="*/ 744075 w 3207019"/>
                  <a:gd name="connsiteY7" fmla="*/ 10 h 2926729"/>
                  <a:gd name="connsiteX8" fmla="*/ 901969 w 3207019"/>
                  <a:gd name="connsiteY8" fmla="*/ 468171 h 2926729"/>
                  <a:gd name="connsiteX9" fmla="*/ 968644 w 3207019"/>
                  <a:gd name="connsiteY9" fmla="*/ 1439721 h 2926729"/>
                  <a:gd name="connsiteX10" fmla="*/ 1155103 w 3207019"/>
                  <a:gd name="connsiteY10" fmla="*/ 1013839 h 2926729"/>
                  <a:gd name="connsiteX11" fmla="*/ 1323964 w 3207019"/>
                  <a:gd name="connsiteY11" fmla="*/ 1443378 h 2926729"/>
                  <a:gd name="connsiteX12" fmla="*/ 1509892 w 3207019"/>
                  <a:gd name="connsiteY12" fmla="*/ 1054074 h 2926729"/>
                  <a:gd name="connsiteX13" fmla="*/ 1685229 w 3207019"/>
                  <a:gd name="connsiteY13" fmla="*/ 1468982 h 2926729"/>
                  <a:gd name="connsiteX14" fmla="*/ 1839075 w 3207019"/>
                  <a:gd name="connsiteY14" fmla="*/ 1130884 h 2926729"/>
                  <a:gd name="connsiteX15" fmla="*/ 1985609 w 3207019"/>
                  <a:gd name="connsiteY15" fmla="*/ 1458009 h 2926729"/>
                  <a:gd name="connsiteX16" fmla="*/ 1977532 w 3207019"/>
                  <a:gd name="connsiteY16" fmla="*/ 2236163 h 2926729"/>
                  <a:gd name="connsiteX17" fmla="*/ 1861021 w 3207019"/>
                  <a:gd name="connsiteY17" fmla="*/ 2608555 h 2926729"/>
                  <a:gd name="connsiteX18" fmla="*/ 1786956 w 3207019"/>
                  <a:gd name="connsiteY18" fmla="*/ 2925621 h 2926729"/>
                  <a:gd name="connsiteX19" fmla="*/ 3207019 w 3207019"/>
                  <a:gd name="connsiteY19" fmla="*/ 2925621 h 2926729"/>
                  <a:gd name="connsiteX0" fmla="*/ 357493 w 3207019"/>
                  <a:gd name="connsiteY0" fmla="*/ 2916018 h 2916018"/>
                  <a:gd name="connsiteX1" fmla="*/ 655081 w 3207019"/>
                  <a:gd name="connsiteY1" fmla="*/ 2912701 h 2916018"/>
                  <a:gd name="connsiteX2" fmla="*/ 654319 w 3207019"/>
                  <a:gd name="connsiteY2" fmla="*/ 2667260 h 2916018"/>
                  <a:gd name="connsiteX3" fmla="*/ 63769 w 3207019"/>
                  <a:gd name="connsiteY3" fmla="*/ 1600460 h 2916018"/>
                  <a:gd name="connsiteX4" fmla="*/ 260745 w 3207019"/>
                  <a:gd name="connsiteY4" fmla="*/ 1431981 h 2916018"/>
                  <a:gd name="connsiteX5" fmla="*/ 682894 w 3207019"/>
                  <a:gd name="connsiteY5" fmla="*/ 1914785 h 2916018"/>
                  <a:gd name="connsiteX6" fmla="*/ 625744 w 3207019"/>
                  <a:gd name="connsiteY6" fmla="*/ 447935 h 2916018"/>
                  <a:gd name="connsiteX7" fmla="*/ 765499 w 3207019"/>
                  <a:gd name="connsiteY7" fmla="*/ 11 h 2916018"/>
                  <a:gd name="connsiteX8" fmla="*/ 901969 w 3207019"/>
                  <a:gd name="connsiteY8" fmla="*/ 457460 h 2916018"/>
                  <a:gd name="connsiteX9" fmla="*/ 968644 w 3207019"/>
                  <a:gd name="connsiteY9" fmla="*/ 1429010 h 2916018"/>
                  <a:gd name="connsiteX10" fmla="*/ 1155103 w 3207019"/>
                  <a:gd name="connsiteY10" fmla="*/ 1003128 h 2916018"/>
                  <a:gd name="connsiteX11" fmla="*/ 1323964 w 3207019"/>
                  <a:gd name="connsiteY11" fmla="*/ 1432667 h 2916018"/>
                  <a:gd name="connsiteX12" fmla="*/ 1509892 w 3207019"/>
                  <a:gd name="connsiteY12" fmla="*/ 1043363 h 2916018"/>
                  <a:gd name="connsiteX13" fmla="*/ 1685229 w 3207019"/>
                  <a:gd name="connsiteY13" fmla="*/ 1458271 h 2916018"/>
                  <a:gd name="connsiteX14" fmla="*/ 1839075 w 3207019"/>
                  <a:gd name="connsiteY14" fmla="*/ 1120173 h 2916018"/>
                  <a:gd name="connsiteX15" fmla="*/ 1985609 w 3207019"/>
                  <a:gd name="connsiteY15" fmla="*/ 1447298 h 2916018"/>
                  <a:gd name="connsiteX16" fmla="*/ 1977532 w 3207019"/>
                  <a:gd name="connsiteY16" fmla="*/ 2225452 h 2916018"/>
                  <a:gd name="connsiteX17" fmla="*/ 1861021 w 3207019"/>
                  <a:gd name="connsiteY17" fmla="*/ 2597844 h 2916018"/>
                  <a:gd name="connsiteX18" fmla="*/ 1786956 w 3207019"/>
                  <a:gd name="connsiteY18" fmla="*/ 2914910 h 2916018"/>
                  <a:gd name="connsiteX19" fmla="*/ 3207019 w 3207019"/>
                  <a:gd name="connsiteY19" fmla="*/ 2914910 h 2916018"/>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916007 h 2916007"/>
                  <a:gd name="connsiteX1" fmla="*/ 655081 w 3207019"/>
                  <a:gd name="connsiteY1" fmla="*/ 2912690 h 2916007"/>
                  <a:gd name="connsiteX2" fmla="*/ 654319 w 3207019"/>
                  <a:gd name="connsiteY2" fmla="*/ 2667249 h 2916007"/>
                  <a:gd name="connsiteX3" fmla="*/ 63769 w 3207019"/>
                  <a:gd name="connsiteY3" fmla="*/ 1600449 h 2916007"/>
                  <a:gd name="connsiteX4" fmla="*/ 260745 w 3207019"/>
                  <a:gd name="connsiteY4" fmla="*/ 1431970 h 2916007"/>
                  <a:gd name="connsiteX5" fmla="*/ 682894 w 3207019"/>
                  <a:gd name="connsiteY5" fmla="*/ 1914774 h 2916007"/>
                  <a:gd name="connsiteX6" fmla="*/ 625744 w 3207019"/>
                  <a:gd name="connsiteY6" fmla="*/ 447924 h 2916007"/>
                  <a:gd name="connsiteX7" fmla="*/ 765499 w 3207019"/>
                  <a:gd name="connsiteY7" fmla="*/ 0 h 2916007"/>
                  <a:gd name="connsiteX8" fmla="*/ 901969 w 3207019"/>
                  <a:gd name="connsiteY8" fmla="*/ 457449 h 2916007"/>
                  <a:gd name="connsiteX9" fmla="*/ 968644 w 3207019"/>
                  <a:gd name="connsiteY9" fmla="*/ 1428999 h 2916007"/>
                  <a:gd name="connsiteX10" fmla="*/ 1155103 w 3207019"/>
                  <a:gd name="connsiteY10" fmla="*/ 1003117 h 2916007"/>
                  <a:gd name="connsiteX11" fmla="*/ 1323964 w 3207019"/>
                  <a:gd name="connsiteY11" fmla="*/ 1432656 h 2916007"/>
                  <a:gd name="connsiteX12" fmla="*/ 1509892 w 3207019"/>
                  <a:gd name="connsiteY12" fmla="*/ 1043352 h 2916007"/>
                  <a:gd name="connsiteX13" fmla="*/ 1685229 w 3207019"/>
                  <a:gd name="connsiteY13" fmla="*/ 1458260 h 2916007"/>
                  <a:gd name="connsiteX14" fmla="*/ 1839075 w 3207019"/>
                  <a:gd name="connsiteY14" fmla="*/ 1120162 h 2916007"/>
                  <a:gd name="connsiteX15" fmla="*/ 1985609 w 3207019"/>
                  <a:gd name="connsiteY15" fmla="*/ 1447287 h 2916007"/>
                  <a:gd name="connsiteX16" fmla="*/ 1977532 w 3207019"/>
                  <a:gd name="connsiteY16" fmla="*/ 2225441 h 2916007"/>
                  <a:gd name="connsiteX17" fmla="*/ 1861021 w 3207019"/>
                  <a:gd name="connsiteY17" fmla="*/ 2597833 h 2916007"/>
                  <a:gd name="connsiteX18" fmla="*/ 1786956 w 3207019"/>
                  <a:gd name="connsiteY18" fmla="*/ 2914899 h 2916007"/>
                  <a:gd name="connsiteX19" fmla="*/ 3207019 w 3207019"/>
                  <a:gd name="connsiteY19" fmla="*/ 2914899 h 2916007"/>
                  <a:gd name="connsiteX0" fmla="*/ 357493 w 3207019"/>
                  <a:gd name="connsiteY0" fmla="*/ 2894583 h 2894583"/>
                  <a:gd name="connsiteX1" fmla="*/ 655081 w 3207019"/>
                  <a:gd name="connsiteY1" fmla="*/ 2891266 h 2894583"/>
                  <a:gd name="connsiteX2" fmla="*/ 654319 w 3207019"/>
                  <a:gd name="connsiteY2" fmla="*/ 2645825 h 2894583"/>
                  <a:gd name="connsiteX3" fmla="*/ 63769 w 3207019"/>
                  <a:gd name="connsiteY3" fmla="*/ 1579025 h 2894583"/>
                  <a:gd name="connsiteX4" fmla="*/ 260745 w 3207019"/>
                  <a:gd name="connsiteY4" fmla="*/ 1410546 h 2894583"/>
                  <a:gd name="connsiteX5" fmla="*/ 682894 w 3207019"/>
                  <a:gd name="connsiteY5" fmla="*/ 1893350 h 2894583"/>
                  <a:gd name="connsiteX6" fmla="*/ 625744 w 3207019"/>
                  <a:gd name="connsiteY6" fmla="*/ 426500 h 2894583"/>
                  <a:gd name="connsiteX7" fmla="*/ 754786 w 3207019"/>
                  <a:gd name="connsiteY7" fmla="*/ 0 h 2894583"/>
                  <a:gd name="connsiteX8" fmla="*/ 901969 w 3207019"/>
                  <a:gd name="connsiteY8" fmla="*/ 436025 h 2894583"/>
                  <a:gd name="connsiteX9" fmla="*/ 968644 w 3207019"/>
                  <a:gd name="connsiteY9" fmla="*/ 1407575 h 2894583"/>
                  <a:gd name="connsiteX10" fmla="*/ 1155103 w 3207019"/>
                  <a:gd name="connsiteY10" fmla="*/ 981693 h 2894583"/>
                  <a:gd name="connsiteX11" fmla="*/ 1323964 w 3207019"/>
                  <a:gd name="connsiteY11" fmla="*/ 1411232 h 2894583"/>
                  <a:gd name="connsiteX12" fmla="*/ 1509892 w 3207019"/>
                  <a:gd name="connsiteY12" fmla="*/ 1021928 h 2894583"/>
                  <a:gd name="connsiteX13" fmla="*/ 1685229 w 3207019"/>
                  <a:gd name="connsiteY13" fmla="*/ 1436836 h 2894583"/>
                  <a:gd name="connsiteX14" fmla="*/ 1839075 w 3207019"/>
                  <a:gd name="connsiteY14" fmla="*/ 1098738 h 2894583"/>
                  <a:gd name="connsiteX15" fmla="*/ 1985609 w 3207019"/>
                  <a:gd name="connsiteY15" fmla="*/ 1425863 h 2894583"/>
                  <a:gd name="connsiteX16" fmla="*/ 1977532 w 3207019"/>
                  <a:gd name="connsiteY16" fmla="*/ 2204017 h 2894583"/>
                  <a:gd name="connsiteX17" fmla="*/ 1861021 w 3207019"/>
                  <a:gd name="connsiteY17" fmla="*/ 2576409 h 2894583"/>
                  <a:gd name="connsiteX18" fmla="*/ 1786956 w 3207019"/>
                  <a:gd name="connsiteY18" fmla="*/ 2893475 h 2894583"/>
                  <a:gd name="connsiteX19" fmla="*/ 3207019 w 3207019"/>
                  <a:gd name="connsiteY19" fmla="*/ 2893475 h 2894583"/>
                  <a:gd name="connsiteX0" fmla="*/ 357493 w 3207019"/>
                  <a:gd name="connsiteY0" fmla="*/ 2894583 h 2894583"/>
                  <a:gd name="connsiteX1" fmla="*/ 655081 w 3207019"/>
                  <a:gd name="connsiteY1" fmla="*/ 2891266 h 2894583"/>
                  <a:gd name="connsiteX2" fmla="*/ 654319 w 3207019"/>
                  <a:gd name="connsiteY2" fmla="*/ 2645825 h 2894583"/>
                  <a:gd name="connsiteX3" fmla="*/ 63769 w 3207019"/>
                  <a:gd name="connsiteY3" fmla="*/ 1579025 h 2894583"/>
                  <a:gd name="connsiteX4" fmla="*/ 260745 w 3207019"/>
                  <a:gd name="connsiteY4" fmla="*/ 1410546 h 2894583"/>
                  <a:gd name="connsiteX5" fmla="*/ 682894 w 3207019"/>
                  <a:gd name="connsiteY5" fmla="*/ 1893350 h 2894583"/>
                  <a:gd name="connsiteX6" fmla="*/ 625744 w 3207019"/>
                  <a:gd name="connsiteY6" fmla="*/ 426500 h 2894583"/>
                  <a:gd name="connsiteX7" fmla="*/ 754786 w 3207019"/>
                  <a:gd name="connsiteY7" fmla="*/ 0 h 2894583"/>
                  <a:gd name="connsiteX8" fmla="*/ 901969 w 3207019"/>
                  <a:gd name="connsiteY8" fmla="*/ 436025 h 2894583"/>
                  <a:gd name="connsiteX9" fmla="*/ 968644 w 3207019"/>
                  <a:gd name="connsiteY9" fmla="*/ 1407575 h 2894583"/>
                  <a:gd name="connsiteX10" fmla="*/ 1155103 w 3207019"/>
                  <a:gd name="connsiteY10" fmla="*/ 981693 h 2894583"/>
                  <a:gd name="connsiteX11" fmla="*/ 1323964 w 3207019"/>
                  <a:gd name="connsiteY11" fmla="*/ 1411232 h 2894583"/>
                  <a:gd name="connsiteX12" fmla="*/ 1509892 w 3207019"/>
                  <a:gd name="connsiteY12" fmla="*/ 1021928 h 2894583"/>
                  <a:gd name="connsiteX13" fmla="*/ 1685229 w 3207019"/>
                  <a:gd name="connsiteY13" fmla="*/ 1436836 h 2894583"/>
                  <a:gd name="connsiteX14" fmla="*/ 1839075 w 3207019"/>
                  <a:gd name="connsiteY14" fmla="*/ 1098738 h 2894583"/>
                  <a:gd name="connsiteX15" fmla="*/ 1985609 w 3207019"/>
                  <a:gd name="connsiteY15" fmla="*/ 1425863 h 2894583"/>
                  <a:gd name="connsiteX16" fmla="*/ 1977532 w 3207019"/>
                  <a:gd name="connsiteY16" fmla="*/ 2204017 h 2894583"/>
                  <a:gd name="connsiteX17" fmla="*/ 1861021 w 3207019"/>
                  <a:gd name="connsiteY17" fmla="*/ 2576409 h 2894583"/>
                  <a:gd name="connsiteX18" fmla="*/ 1786956 w 3207019"/>
                  <a:gd name="connsiteY18" fmla="*/ 2893475 h 2894583"/>
                  <a:gd name="connsiteX19" fmla="*/ 3207019 w 3207019"/>
                  <a:gd name="connsiteY19" fmla="*/ 2893475 h 2894583"/>
                  <a:gd name="connsiteX0" fmla="*/ 357493 w 3207019"/>
                  <a:gd name="connsiteY0" fmla="*/ 2899940 h 2899940"/>
                  <a:gd name="connsiteX1" fmla="*/ 655081 w 3207019"/>
                  <a:gd name="connsiteY1" fmla="*/ 2896623 h 2899940"/>
                  <a:gd name="connsiteX2" fmla="*/ 654319 w 3207019"/>
                  <a:gd name="connsiteY2" fmla="*/ 2651182 h 2899940"/>
                  <a:gd name="connsiteX3" fmla="*/ 63769 w 3207019"/>
                  <a:gd name="connsiteY3" fmla="*/ 1584382 h 2899940"/>
                  <a:gd name="connsiteX4" fmla="*/ 260745 w 3207019"/>
                  <a:gd name="connsiteY4" fmla="*/ 1415903 h 2899940"/>
                  <a:gd name="connsiteX5" fmla="*/ 682894 w 3207019"/>
                  <a:gd name="connsiteY5" fmla="*/ 1898707 h 2899940"/>
                  <a:gd name="connsiteX6" fmla="*/ 625744 w 3207019"/>
                  <a:gd name="connsiteY6" fmla="*/ 431857 h 2899940"/>
                  <a:gd name="connsiteX7" fmla="*/ 765498 w 3207019"/>
                  <a:gd name="connsiteY7" fmla="*/ 0 h 2899940"/>
                  <a:gd name="connsiteX8" fmla="*/ 901969 w 3207019"/>
                  <a:gd name="connsiteY8" fmla="*/ 441382 h 2899940"/>
                  <a:gd name="connsiteX9" fmla="*/ 968644 w 3207019"/>
                  <a:gd name="connsiteY9" fmla="*/ 1412932 h 2899940"/>
                  <a:gd name="connsiteX10" fmla="*/ 1155103 w 3207019"/>
                  <a:gd name="connsiteY10" fmla="*/ 987050 h 2899940"/>
                  <a:gd name="connsiteX11" fmla="*/ 1323964 w 3207019"/>
                  <a:gd name="connsiteY11" fmla="*/ 1416589 h 2899940"/>
                  <a:gd name="connsiteX12" fmla="*/ 1509892 w 3207019"/>
                  <a:gd name="connsiteY12" fmla="*/ 1027285 h 2899940"/>
                  <a:gd name="connsiteX13" fmla="*/ 1685229 w 3207019"/>
                  <a:gd name="connsiteY13" fmla="*/ 1442193 h 2899940"/>
                  <a:gd name="connsiteX14" fmla="*/ 1839075 w 3207019"/>
                  <a:gd name="connsiteY14" fmla="*/ 1104095 h 2899940"/>
                  <a:gd name="connsiteX15" fmla="*/ 1985609 w 3207019"/>
                  <a:gd name="connsiteY15" fmla="*/ 1431220 h 2899940"/>
                  <a:gd name="connsiteX16" fmla="*/ 1977532 w 3207019"/>
                  <a:gd name="connsiteY16" fmla="*/ 2209374 h 2899940"/>
                  <a:gd name="connsiteX17" fmla="*/ 1861021 w 3207019"/>
                  <a:gd name="connsiteY17" fmla="*/ 2581766 h 2899940"/>
                  <a:gd name="connsiteX18" fmla="*/ 1786956 w 3207019"/>
                  <a:gd name="connsiteY18" fmla="*/ 2898832 h 2899940"/>
                  <a:gd name="connsiteX19" fmla="*/ 3207019 w 3207019"/>
                  <a:gd name="connsiteY19" fmla="*/ 2898832 h 2899940"/>
                  <a:gd name="connsiteX0" fmla="*/ 357493 w 3207019"/>
                  <a:gd name="connsiteY0" fmla="*/ 2899940 h 2908847"/>
                  <a:gd name="connsiteX1" fmla="*/ 655081 w 3207019"/>
                  <a:gd name="connsiteY1" fmla="*/ 2896623 h 2908847"/>
                  <a:gd name="connsiteX2" fmla="*/ 654319 w 3207019"/>
                  <a:gd name="connsiteY2" fmla="*/ 2651182 h 2908847"/>
                  <a:gd name="connsiteX3" fmla="*/ 63769 w 3207019"/>
                  <a:gd name="connsiteY3" fmla="*/ 1584382 h 2908847"/>
                  <a:gd name="connsiteX4" fmla="*/ 260745 w 3207019"/>
                  <a:gd name="connsiteY4" fmla="*/ 1415903 h 2908847"/>
                  <a:gd name="connsiteX5" fmla="*/ 682894 w 3207019"/>
                  <a:gd name="connsiteY5" fmla="*/ 1898707 h 2908847"/>
                  <a:gd name="connsiteX6" fmla="*/ 625744 w 3207019"/>
                  <a:gd name="connsiteY6" fmla="*/ 431857 h 2908847"/>
                  <a:gd name="connsiteX7" fmla="*/ 765498 w 3207019"/>
                  <a:gd name="connsiteY7" fmla="*/ 0 h 2908847"/>
                  <a:gd name="connsiteX8" fmla="*/ 901969 w 3207019"/>
                  <a:gd name="connsiteY8" fmla="*/ 441382 h 2908847"/>
                  <a:gd name="connsiteX9" fmla="*/ 968644 w 3207019"/>
                  <a:gd name="connsiteY9" fmla="*/ 1412932 h 2908847"/>
                  <a:gd name="connsiteX10" fmla="*/ 1155103 w 3207019"/>
                  <a:gd name="connsiteY10" fmla="*/ 987050 h 2908847"/>
                  <a:gd name="connsiteX11" fmla="*/ 1323964 w 3207019"/>
                  <a:gd name="connsiteY11" fmla="*/ 1416589 h 2908847"/>
                  <a:gd name="connsiteX12" fmla="*/ 1509892 w 3207019"/>
                  <a:gd name="connsiteY12" fmla="*/ 1027285 h 2908847"/>
                  <a:gd name="connsiteX13" fmla="*/ 1685229 w 3207019"/>
                  <a:gd name="connsiteY13" fmla="*/ 1442193 h 2908847"/>
                  <a:gd name="connsiteX14" fmla="*/ 1839075 w 3207019"/>
                  <a:gd name="connsiteY14" fmla="*/ 1104095 h 2908847"/>
                  <a:gd name="connsiteX15" fmla="*/ 1985609 w 3207019"/>
                  <a:gd name="connsiteY15" fmla="*/ 1431220 h 2908847"/>
                  <a:gd name="connsiteX16" fmla="*/ 1977532 w 3207019"/>
                  <a:gd name="connsiteY16" fmla="*/ 2209374 h 2908847"/>
                  <a:gd name="connsiteX17" fmla="*/ 1861021 w 3207019"/>
                  <a:gd name="connsiteY17" fmla="*/ 2581766 h 2908847"/>
                  <a:gd name="connsiteX18" fmla="*/ 1786956 w 3207019"/>
                  <a:gd name="connsiteY18" fmla="*/ 2898832 h 2908847"/>
                  <a:gd name="connsiteX19" fmla="*/ 2496608 w 3207019"/>
                  <a:gd name="connsiteY19" fmla="*/ 2908634 h 2908847"/>
                  <a:gd name="connsiteX20" fmla="*/ 3207019 w 3207019"/>
                  <a:gd name="connsiteY20" fmla="*/ 2898832 h 2908847"/>
                  <a:gd name="connsiteX0" fmla="*/ 357493 w 3207019"/>
                  <a:gd name="connsiteY0" fmla="*/ 2899940 h 2908956"/>
                  <a:gd name="connsiteX1" fmla="*/ 655081 w 3207019"/>
                  <a:gd name="connsiteY1" fmla="*/ 2896623 h 2908956"/>
                  <a:gd name="connsiteX2" fmla="*/ 654319 w 3207019"/>
                  <a:gd name="connsiteY2" fmla="*/ 2651182 h 2908956"/>
                  <a:gd name="connsiteX3" fmla="*/ 63769 w 3207019"/>
                  <a:gd name="connsiteY3" fmla="*/ 1584382 h 2908956"/>
                  <a:gd name="connsiteX4" fmla="*/ 260745 w 3207019"/>
                  <a:gd name="connsiteY4" fmla="*/ 1415903 h 2908956"/>
                  <a:gd name="connsiteX5" fmla="*/ 682894 w 3207019"/>
                  <a:gd name="connsiteY5" fmla="*/ 1898707 h 2908956"/>
                  <a:gd name="connsiteX6" fmla="*/ 625744 w 3207019"/>
                  <a:gd name="connsiteY6" fmla="*/ 431857 h 2908956"/>
                  <a:gd name="connsiteX7" fmla="*/ 765498 w 3207019"/>
                  <a:gd name="connsiteY7" fmla="*/ 0 h 2908956"/>
                  <a:gd name="connsiteX8" fmla="*/ 901969 w 3207019"/>
                  <a:gd name="connsiteY8" fmla="*/ 441382 h 2908956"/>
                  <a:gd name="connsiteX9" fmla="*/ 968644 w 3207019"/>
                  <a:gd name="connsiteY9" fmla="*/ 1412932 h 2908956"/>
                  <a:gd name="connsiteX10" fmla="*/ 1155103 w 3207019"/>
                  <a:gd name="connsiteY10" fmla="*/ 987050 h 2908956"/>
                  <a:gd name="connsiteX11" fmla="*/ 1323964 w 3207019"/>
                  <a:gd name="connsiteY11" fmla="*/ 1416589 h 2908956"/>
                  <a:gd name="connsiteX12" fmla="*/ 1509892 w 3207019"/>
                  <a:gd name="connsiteY12" fmla="*/ 1027285 h 2908956"/>
                  <a:gd name="connsiteX13" fmla="*/ 1685229 w 3207019"/>
                  <a:gd name="connsiteY13" fmla="*/ 1442193 h 2908956"/>
                  <a:gd name="connsiteX14" fmla="*/ 1839075 w 3207019"/>
                  <a:gd name="connsiteY14" fmla="*/ 1104095 h 2908956"/>
                  <a:gd name="connsiteX15" fmla="*/ 1985609 w 3207019"/>
                  <a:gd name="connsiteY15" fmla="*/ 1431220 h 2908956"/>
                  <a:gd name="connsiteX16" fmla="*/ 1977532 w 3207019"/>
                  <a:gd name="connsiteY16" fmla="*/ 2209374 h 2908956"/>
                  <a:gd name="connsiteX17" fmla="*/ 1861021 w 3207019"/>
                  <a:gd name="connsiteY17" fmla="*/ 2581766 h 2908956"/>
                  <a:gd name="connsiteX18" fmla="*/ 1786956 w 3207019"/>
                  <a:gd name="connsiteY18" fmla="*/ 2898832 h 2908956"/>
                  <a:gd name="connsiteX19" fmla="*/ 2496608 w 3207019"/>
                  <a:gd name="connsiteY19" fmla="*/ 2908634 h 2908956"/>
                  <a:gd name="connsiteX20" fmla="*/ 3207019 w 3207019"/>
                  <a:gd name="connsiteY20" fmla="*/ 2898832 h 2908956"/>
                  <a:gd name="connsiteX0" fmla="*/ 357493 w 3207019"/>
                  <a:gd name="connsiteY0" fmla="*/ 2899940 h 2908956"/>
                  <a:gd name="connsiteX1" fmla="*/ 655081 w 3207019"/>
                  <a:gd name="connsiteY1" fmla="*/ 2896623 h 2908956"/>
                  <a:gd name="connsiteX2" fmla="*/ 654319 w 3207019"/>
                  <a:gd name="connsiteY2" fmla="*/ 2651182 h 2908956"/>
                  <a:gd name="connsiteX3" fmla="*/ 63769 w 3207019"/>
                  <a:gd name="connsiteY3" fmla="*/ 1584382 h 2908956"/>
                  <a:gd name="connsiteX4" fmla="*/ 260745 w 3207019"/>
                  <a:gd name="connsiteY4" fmla="*/ 1415903 h 2908956"/>
                  <a:gd name="connsiteX5" fmla="*/ 682894 w 3207019"/>
                  <a:gd name="connsiteY5" fmla="*/ 1898707 h 2908956"/>
                  <a:gd name="connsiteX6" fmla="*/ 625744 w 3207019"/>
                  <a:gd name="connsiteY6" fmla="*/ 431857 h 2908956"/>
                  <a:gd name="connsiteX7" fmla="*/ 765498 w 3207019"/>
                  <a:gd name="connsiteY7" fmla="*/ 0 h 2908956"/>
                  <a:gd name="connsiteX8" fmla="*/ 901969 w 3207019"/>
                  <a:gd name="connsiteY8" fmla="*/ 441382 h 2908956"/>
                  <a:gd name="connsiteX9" fmla="*/ 968644 w 3207019"/>
                  <a:gd name="connsiteY9" fmla="*/ 1412932 h 2908956"/>
                  <a:gd name="connsiteX10" fmla="*/ 1155103 w 3207019"/>
                  <a:gd name="connsiteY10" fmla="*/ 987050 h 2908956"/>
                  <a:gd name="connsiteX11" fmla="*/ 1323964 w 3207019"/>
                  <a:gd name="connsiteY11" fmla="*/ 1416589 h 2908956"/>
                  <a:gd name="connsiteX12" fmla="*/ 1509892 w 3207019"/>
                  <a:gd name="connsiteY12" fmla="*/ 1027285 h 2908956"/>
                  <a:gd name="connsiteX13" fmla="*/ 1685229 w 3207019"/>
                  <a:gd name="connsiteY13" fmla="*/ 1442193 h 2908956"/>
                  <a:gd name="connsiteX14" fmla="*/ 1839075 w 3207019"/>
                  <a:gd name="connsiteY14" fmla="*/ 1104095 h 2908956"/>
                  <a:gd name="connsiteX15" fmla="*/ 1985609 w 3207019"/>
                  <a:gd name="connsiteY15" fmla="*/ 1431220 h 2908956"/>
                  <a:gd name="connsiteX16" fmla="*/ 1977532 w 3207019"/>
                  <a:gd name="connsiteY16" fmla="*/ 2209374 h 2908956"/>
                  <a:gd name="connsiteX17" fmla="*/ 1861021 w 3207019"/>
                  <a:gd name="connsiteY17" fmla="*/ 2581766 h 2908956"/>
                  <a:gd name="connsiteX18" fmla="*/ 1786956 w 3207019"/>
                  <a:gd name="connsiteY18" fmla="*/ 2898832 h 2908956"/>
                  <a:gd name="connsiteX19" fmla="*/ 2496608 w 3207019"/>
                  <a:gd name="connsiteY19" fmla="*/ 2908634 h 2908956"/>
                  <a:gd name="connsiteX20" fmla="*/ 3207019 w 3207019"/>
                  <a:gd name="connsiteY20" fmla="*/ 2898832 h 2908956"/>
                  <a:gd name="connsiteX0" fmla="*/ 357493 w 3207019"/>
                  <a:gd name="connsiteY0" fmla="*/ 2899940 h 2899940"/>
                  <a:gd name="connsiteX1" fmla="*/ 655081 w 3207019"/>
                  <a:gd name="connsiteY1" fmla="*/ 2896623 h 2899940"/>
                  <a:gd name="connsiteX2" fmla="*/ 654319 w 3207019"/>
                  <a:gd name="connsiteY2" fmla="*/ 2651182 h 2899940"/>
                  <a:gd name="connsiteX3" fmla="*/ 63769 w 3207019"/>
                  <a:gd name="connsiteY3" fmla="*/ 1584382 h 2899940"/>
                  <a:gd name="connsiteX4" fmla="*/ 260745 w 3207019"/>
                  <a:gd name="connsiteY4" fmla="*/ 1415903 h 2899940"/>
                  <a:gd name="connsiteX5" fmla="*/ 682894 w 3207019"/>
                  <a:gd name="connsiteY5" fmla="*/ 1898707 h 2899940"/>
                  <a:gd name="connsiteX6" fmla="*/ 625744 w 3207019"/>
                  <a:gd name="connsiteY6" fmla="*/ 431857 h 2899940"/>
                  <a:gd name="connsiteX7" fmla="*/ 765498 w 3207019"/>
                  <a:gd name="connsiteY7" fmla="*/ 0 h 2899940"/>
                  <a:gd name="connsiteX8" fmla="*/ 901969 w 3207019"/>
                  <a:gd name="connsiteY8" fmla="*/ 441382 h 2899940"/>
                  <a:gd name="connsiteX9" fmla="*/ 968644 w 3207019"/>
                  <a:gd name="connsiteY9" fmla="*/ 1412932 h 2899940"/>
                  <a:gd name="connsiteX10" fmla="*/ 1155103 w 3207019"/>
                  <a:gd name="connsiteY10" fmla="*/ 987050 h 2899940"/>
                  <a:gd name="connsiteX11" fmla="*/ 1323964 w 3207019"/>
                  <a:gd name="connsiteY11" fmla="*/ 1416589 h 2899940"/>
                  <a:gd name="connsiteX12" fmla="*/ 1509892 w 3207019"/>
                  <a:gd name="connsiteY12" fmla="*/ 1027285 h 2899940"/>
                  <a:gd name="connsiteX13" fmla="*/ 1685229 w 3207019"/>
                  <a:gd name="connsiteY13" fmla="*/ 1442193 h 2899940"/>
                  <a:gd name="connsiteX14" fmla="*/ 1839075 w 3207019"/>
                  <a:gd name="connsiteY14" fmla="*/ 1104095 h 2899940"/>
                  <a:gd name="connsiteX15" fmla="*/ 1985609 w 3207019"/>
                  <a:gd name="connsiteY15" fmla="*/ 1431220 h 2899940"/>
                  <a:gd name="connsiteX16" fmla="*/ 1977532 w 3207019"/>
                  <a:gd name="connsiteY16" fmla="*/ 2209374 h 2899940"/>
                  <a:gd name="connsiteX17" fmla="*/ 1861021 w 3207019"/>
                  <a:gd name="connsiteY17" fmla="*/ 2581766 h 2899940"/>
                  <a:gd name="connsiteX18" fmla="*/ 1786956 w 3207019"/>
                  <a:gd name="connsiteY18" fmla="*/ 2898832 h 2899940"/>
                  <a:gd name="connsiteX19" fmla="*/ 2453760 w 3207019"/>
                  <a:gd name="connsiteY19" fmla="*/ 2897922 h 2899940"/>
                  <a:gd name="connsiteX20" fmla="*/ 3207019 w 3207019"/>
                  <a:gd name="connsiteY20" fmla="*/ 2898832 h 2899940"/>
                  <a:gd name="connsiteX0" fmla="*/ 357493 w 3207019"/>
                  <a:gd name="connsiteY0" fmla="*/ 2899940 h 2899940"/>
                  <a:gd name="connsiteX1" fmla="*/ 655081 w 3207019"/>
                  <a:gd name="connsiteY1" fmla="*/ 2896623 h 2899940"/>
                  <a:gd name="connsiteX2" fmla="*/ 654319 w 3207019"/>
                  <a:gd name="connsiteY2" fmla="*/ 2651182 h 2899940"/>
                  <a:gd name="connsiteX3" fmla="*/ 63769 w 3207019"/>
                  <a:gd name="connsiteY3" fmla="*/ 1584382 h 2899940"/>
                  <a:gd name="connsiteX4" fmla="*/ 260745 w 3207019"/>
                  <a:gd name="connsiteY4" fmla="*/ 1415903 h 2899940"/>
                  <a:gd name="connsiteX5" fmla="*/ 682894 w 3207019"/>
                  <a:gd name="connsiteY5" fmla="*/ 1898707 h 2899940"/>
                  <a:gd name="connsiteX6" fmla="*/ 625744 w 3207019"/>
                  <a:gd name="connsiteY6" fmla="*/ 431857 h 2899940"/>
                  <a:gd name="connsiteX7" fmla="*/ 765498 w 3207019"/>
                  <a:gd name="connsiteY7" fmla="*/ 0 h 2899940"/>
                  <a:gd name="connsiteX8" fmla="*/ 901969 w 3207019"/>
                  <a:gd name="connsiteY8" fmla="*/ 441382 h 2899940"/>
                  <a:gd name="connsiteX9" fmla="*/ 968644 w 3207019"/>
                  <a:gd name="connsiteY9" fmla="*/ 1412932 h 2899940"/>
                  <a:gd name="connsiteX10" fmla="*/ 1155103 w 3207019"/>
                  <a:gd name="connsiteY10" fmla="*/ 987050 h 2899940"/>
                  <a:gd name="connsiteX11" fmla="*/ 1323964 w 3207019"/>
                  <a:gd name="connsiteY11" fmla="*/ 1416589 h 2899940"/>
                  <a:gd name="connsiteX12" fmla="*/ 1509892 w 3207019"/>
                  <a:gd name="connsiteY12" fmla="*/ 1027285 h 2899940"/>
                  <a:gd name="connsiteX13" fmla="*/ 1685229 w 3207019"/>
                  <a:gd name="connsiteY13" fmla="*/ 1442193 h 2899940"/>
                  <a:gd name="connsiteX14" fmla="*/ 1839075 w 3207019"/>
                  <a:gd name="connsiteY14" fmla="*/ 1104095 h 2899940"/>
                  <a:gd name="connsiteX15" fmla="*/ 1985609 w 3207019"/>
                  <a:gd name="connsiteY15" fmla="*/ 1431220 h 2899940"/>
                  <a:gd name="connsiteX16" fmla="*/ 1977532 w 3207019"/>
                  <a:gd name="connsiteY16" fmla="*/ 2209374 h 2899940"/>
                  <a:gd name="connsiteX17" fmla="*/ 1861021 w 3207019"/>
                  <a:gd name="connsiteY17" fmla="*/ 2581766 h 2899940"/>
                  <a:gd name="connsiteX18" fmla="*/ 1786956 w 3207019"/>
                  <a:gd name="connsiteY18" fmla="*/ 2898832 h 2899940"/>
                  <a:gd name="connsiteX19" fmla="*/ 2453760 w 3207019"/>
                  <a:gd name="connsiteY19" fmla="*/ 2897922 h 2899940"/>
                  <a:gd name="connsiteX20" fmla="*/ 3207019 w 3207019"/>
                  <a:gd name="connsiteY20" fmla="*/ 2898832 h 2899940"/>
                  <a:gd name="connsiteX0" fmla="*/ 357493 w 2453760"/>
                  <a:gd name="connsiteY0" fmla="*/ 2899940 h 2899940"/>
                  <a:gd name="connsiteX1" fmla="*/ 655081 w 2453760"/>
                  <a:gd name="connsiteY1" fmla="*/ 2896623 h 2899940"/>
                  <a:gd name="connsiteX2" fmla="*/ 654319 w 2453760"/>
                  <a:gd name="connsiteY2" fmla="*/ 2651182 h 2899940"/>
                  <a:gd name="connsiteX3" fmla="*/ 63769 w 2453760"/>
                  <a:gd name="connsiteY3" fmla="*/ 1584382 h 2899940"/>
                  <a:gd name="connsiteX4" fmla="*/ 260745 w 2453760"/>
                  <a:gd name="connsiteY4" fmla="*/ 1415903 h 2899940"/>
                  <a:gd name="connsiteX5" fmla="*/ 682894 w 2453760"/>
                  <a:gd name="connsiteY5" fmla="*/ 1898707 h 2899940"/>
                  <a:gd name="connsiteX6" fmla="*/ 625744 w 2453760"/>
                  <a:gd name="connsiteY6" fmla="*/ 431857 h 2899940"/>
                  <a:gd name="connsiteX7" fmla="*/ 765498 w 2453760"/>
                  <a:gd name="connsiteY7" fmla="*/ 0 h 2899940"/>
                  <a:gd name="connsiteX8" fmla="*/ 901969 w 2453760"/>
                  <a:gd name="connsiteY8" fmla="*/ 441382 h 2899940"/>
                  <a:gd name="connsiteX9" fmla="*/ 968644 w 2453760"/>
                  <a:gd name="connsiteY9" fmla="*/ 1412932 h 2899940"/>
                  <a:gd name="connsiteX10" fmla="*/ 1155103 w 2453760"/>
                  <a:gd name="connsiteY10" fmla="*/ 987050 h 2899940"/>
                  <a:gd name="connsiteX11" fmla="*/ 1323964 w 2453760"/>
                  <a:gd name="connsiteY11" fmla="*/ 1416589 h 2899940"/>
                  <a:gd name="connsiteX12" fmla="*/ 1509892 w 2453760"/>
                  <a:gd name="connsiteY12" fmla="*/ 1027285 h 2899940"/>
                  <a:gd name="connsiteX13" fmla="*/ 1685229 w 2453760"/>
                  <a:gd name="connsiteY13" fmla="*/ 1442193 h 2899940"/>
                  <a:gd name="connsiteX14" fmla="*/ 1839075 w 2453760"/>
                  <a:gd name="connsiteY14" fmla="*/ 1104095 h 2899940"/>
                  <a:gd name="connsiteX15" fmla="*/ 1985609 w 2453760"/>
                  <a:gd name="connsiteY15" fmla="*/ 1431220 h 2899940"/>
                  <a:gd name="connsiteX16" fmla="*/ 1977532 w 2453760"/>
                  <a:gd name="connsiteY16" fmla="*/ 2209374 h 2899940"/>
                  <a:gd name="connsiteX17" fmla="*/ 1861021 w 2453760"/>
                  <a:gd name="connsiteY17" fmla="*/ 2581766 h 2899940"/>
                  <a:gd name="connsiteX18" fmla="*/ 1786956 w 2453760"/>
                  <a:gd name="connsiteY18" fmla="*/ 2898832 h 2899940"/>
                  <a:gd name="connsiteX19" fmla="*/ 2453760 w 2453760"/>
                  <a:gd name="connsiteY19" fmla="*/ 2897922 h 2899940"/>
                  <a:gd name="connsiteX0" fmla="*/ 357493 w 2255587"/>
                  <a:gd name="connsiteY0" fmla="*/ 2899940 h 2899940"/>
                  <a:gd name="connsiteX1" fmla="*/ 655081 w 2255587"/>
                  <a:gd name="connsiteY1" fmla="*/ 2896623 h 2899940"/>
                  <a:gd name="connsiteX2" fmla="*/ 654319 w 2255587"/>
                  <a:gd name="connsiteY2" fmla="*/ 2651182 h 2899940"/>
                  <a:gd name="connsiteX3" fmla="*/ 63769 w 2255587"/>
                  <a:gd name="connsiteY3" fmla="*/ 1584382 h 2899940"/>
                  <a:gd name="connsiteX4" fmla="*/ 260745 w 2255587"/>
                  <a:gd name="connsiteY4" fmla="*/ 1415903 h 2899940"/>
                  <a:gd name="connsiteX5" fmla="*/ 682894 w 2255587"/>
                  <a:gd name="connsiteY5" fmla="*/ 1898707 h 2899940"/>
                  <a:gd name="connsiteX6" fmla="*/ 625744 w 2255587"/>
                  <a:gd name="connsiteY6" fmla="*/ 431857 h 2899940"/>
                  <a:gd name="connsiteX7" fmla="*/ 765498 w 2255587"/>
                  <a:gd name="connsiteY7" fmla="*/ 0 h 2899940"/>
                  <a:gd name="connsiteX8" fmla="*/ 901969 w 2255587"/>
                  <a:gd name="connsiteY8" fmla="*/ 441382 h 2899940"/>
                  <a:gd name="connsiteX9" fmla="*/ 968644 w 2255587"/>
                  <a:gd name="connsiteY9" fmla="*/ 1412932 h 2899940"/>
                  <a:gd name="connsiteX10" fmla="*/ 1155103 w 2255587"/>
                  <a:gd name="connsiteY10" fmla="*/ 987050 h 2899940"/>
                  <a:gd name="connsiteX11" fmla="*/ 1323964 w 2255587"/>
                  <a:gd name="connsiteY11" fmla="*/ 1416589 h 2899940"/>
                  <a:gd name="connsiteX12" fmla="*/ 1509892 w 2255587"/>
                  <a:gd name="connsiteY12" fmla="*/ 1027285 h 2899940"/>
                  <a:gd name="connsiteX13" fmla="*/ 1685229 w 2255587"/>
                  <a:gd name="connsiteY13" fmla="*/ 1442193 h 2899940"/>
                  <a:gd name="connsiteX14" fmla="*/ 1839075 w 2255587"/>
                  <a:gd name="connsiteY14" fmla="*/ 1104095 h 2899940"/>
                  <a:gd name="connsiteX15" fmla="*/ 1985609 w 2255587"/>
                  <a:gd name="connsiteY15" fmla="*/ 1431220 h 2899940"/>
                  <a:gd name="connsiteX16" fmla="*/ 1977532 w 2255587"/>
                  <a:gd name="connsiteY16" fmla="*/ 2209374 h 2899940"/>
                  <a:gd name="connsiteX17" fmla="*/ 1861021 w 2255587"/>
                  <a:gd name="connsiteY17" fmla="*/ 2581766 h 2899940"/>
                  <a:gd name="connsiteX18" fmla="*/ 1786956 w 2255587"/>
                  <a:gd name="connsiteY18" fmla="*/ 2898832 h 2899940"/>
                  <a:gd name="connsiteX19" fmla="*/ 2255587 w 2255587"/>
                  <a:gd name="connsiteY19" fmla="*/ 2897922 h 2899940"/>
                  <a:gd name="connsiteX0" fmla="*/ 0 w 6739960"/>
                  <a:gd name="connsiteY0" fmla="*/ 2932076 h 2932076"/>
                  <a:gd name="connsiteX1" fmla="*/ 5139454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739960"/>
                  <a:gd name="connsiteY0" fmla="*/ 2932076 h 3011101"/>
                  <a:gd name="connsiteX1" fmla="*/ 5139454 w 6739960"/>
                  <a:gd name="connsiteY1" fmla="*/ 2896623 h 3011101"/>
                  <a:gd name="connsiteX2" fmla="*/ 5138692 w 6739960"/>
                  <a:gd name="connsiteY2" fmla="*/ 2651182 h 3011101"/>
                  <a:gd name="connsiteX3" fmla="*/ 4548142 w 6739960"/>
                  <a:gd name="connsiteY3" fmla="*/ 1584382 h 3011101"/>
                  <a:gd name="connsiteX4" fmla="*/ 4745118 w 6739960"/>
                  <a:gd name="connsiteY4" fmla="*/ 1415903 h 3011101"/>
                  <a:gd name="connsiteX5" fmla="*/ 5167267 w 6739960"/>
                  <a:gd name="connsiteY5" fmla="*/ 1898707 h 3011101"/>
                  <a:gd name="connsiteX6" fmla="*/ 5110117 w 6739960"/>
                  <a:gd name="connsiteY6" fmla="*/ 431857 h 3011101"/>
                  <a:gd name="connsiteX7" fmla="*/ 5249871 w 6739960"/>
                  <a:gd name="connsiteY7" fmla="*/ 0 h 3011101"/>
                  <a:gd name="connsiteX8" fmla="*/ 5386342 w 6739960"/>
                  <a:gd name="connsiteY8" fmla="*/ 441382 h 3011101"/>
                  <a:gd name="connsiteX9" fmla="*/ 5453017 w 6739960"/>
                  <a:gd name="connsiteY9" fmla="*/ 1412932 h 3011101"/>
                  <a:gd name="connsiteX10" fmla="*/ 5639476 w 6739960"/>
                  <a:gd name="connsiteY10" fmla="*/ 987050 h 3011101"/>
                  <a:gd name="connsiteX11" fmla="*/ 5808337 w 6739960"/>
                  <a:gd name="connsiteY11" fmla="*/ 1416589 h 3011101"/>
                  <a:gd name="connsiteX12" fmla="*/ 5994265 w 6739960"/>
                  <a:gd name="connsiteY12" fmla="*/ 1027285 h 3011101"/>
                  <a:gd name="connsiteX13" fmla="*/ 6169602 w 6739960"/>
                  <a:gd name="connsiteY13" fmla="*/ 1442193 h 3011101"/>
                  <a:gd name="connsiteX14" fmla="*/ 6323448 w 6739960"/>
                  <a:gd name="connsiteY14" fmla="*/ 1104095 h 3011101"/>
                  <a:gd name="connsiteX15" fmla="*/ 6469982 w 6739960"/>
                  <a:gd name="connsiteY15" fmla="*/ 1431220 h 3011101"/>
                  <a:gd name="connsiteX16" fmla="*/ 6461905 w 6739960"/>
                  <a:gd name="connsiteY16" fmla="*/ 2209374 h 3011101"/>
                  <a:gd name="connsiteX17" fmla="*/ 6345394 w 6739960"/>
                  <a:gd name="connsiteY17" fmla="*/ 2581766 h 3011101"/>
                  <a:gd name="connsiteX18" fmla="*/ 6271329 w 6739960"/>
                  <a:gd name="connsiteY18" fmla="*/ 2898832 h 3011101"/>
                  <a:gd name="connsiteX19" fmla="*/ 6739960 w 6739960"/>
                  <a:gd name="connsiteY19" fmla="*/ 2897922 h 3011101"/>
                  <a:gd name="connsiteX0" fmla="*/ 0 w 6739960"/>
                  <a:gd name="connsiteY0" fmla="*/ 2932076 h 3011101"/>
                  <a:gd name="connsiteX1" fmla="*/ 5139454 w 6739960"/>
                  <a:gd name="connsiteY1" fmla="*/ 2896623 h 3011101"/>
                  <a:gd name="connsiteX2" fmla="*/ 5138692 w 6739960"/>
                  <a:gd name="connsiteY2" fmla="*/ 2651182 h 3011101"/>
                  <a:gd name="connsiteX3" fmla="*/ 4548142 w 6739960"/>
                  <a:gd name="connsiteY3" fmla="*/ 1584382 h 3011101"/>
                  <a:gd name="connsiteX4" fmla="*/ 4745118 w 6739960"/>
                  <a:gd name="connsiteY4" fmla="*/ 1415903 h 3011101"/>
                  <a:gd name="connsiteX5" fmla="*/ 5167267 w 6739960"/>
                  <a:gd name="connsiteY5" fmla="*/ 1898707 h 3011101"/>
                  <a:gd name="connsiteX6" fmla="*/ 5110117 w 6739960"/>
                  <a:gd name="connsiteY6" fmla="*/ 431857 h 3011101"/>
                  <a:gd name="connsiteX7" fmla="*/ 5249871 w 6739960"/>
                  <a:gd name="connsiteY7" fmla="*/ 0 h 3011101"/>
                  <a:gd name="connsiteX8" fmla="*/ 5386342 w 6739960"/>
                  <a:gd name="connsiteY8" fmla="*/ 441382 h 3011101"/>
                  <a:gd name="connsiteX9" fmla="*/ 5453017 w 6739960"/>
                  <a:gd name="connsiteY9" fmla="*/ 1412932 h 3011101"/>
                  <a:gd name="connsiteX10" fmla="*/ 5639476 w 6739960"/>
                  <a:gd name="connsiteY10" fmla="*/ 987050 h 3011101"/>
                  <a:gd name="connsiteX11" fmla="*/ 5808337 w 6739960"/>
                  <a:gd name="connsiteY11" fmla="*/ 1416589 h 3011101"/>
                  <a:gd name="connsiteX12" fmla="*/ 5994265 w 6739960"/>
                  <a:gd name="connsiteY12" fmla="*/ 1027285 h 3011101"/>
                  <a:gd name="connsiteX13" fmla="*/ 6169602 w 6739960"/>
                  <a:gd name="connsiteY13" fmla="*/ 1442193 h 3011101"/>
                  <a:gd name="connsiteX14" fmla="*/ 6323448 w 6739960"/>
                  <a:gd name="connsiteY14" fmla="*/ 1104095 h 3011101"/>
                  <a:gd name="connsiteX15" fmla="*/ 6469982 w 6739960"/>
                  <a:gd name="connsiteY15" fmla="*/ 1431220 h 3011101"/>
                  <a:gd name="connsiteX16" fmla="*/ 6461905 w 6739960"/>
                  <a:gd name="connsiteY16" fmla="*/ 2209374 h 3011101"/>
                  <a:gd name="connsiteX17" fmla="*/ 6345394 w 6739960"/>
                  <a:gd name="connsiteY17" fmla="*/ 2581766 h 3011101"/>
                  <a:gd name="connsiteX18" fmla="*/ 6271329 w 6739960"/>
                  <a:gd name="connsiteY18" fmla="*/ 2898832 h 3011101"/>
                  <a:gd name="connsiteX19" fmla="*/ 6739960 w 6739960"/>
                  <a:gd name="connsiteY19" fmla="*/ 2897922 h 3011101"/>
                  <a:gd name="connsiteX0" fmla="*/ 0 w 6739960"/>
                  <a:gd name="connsiteY0" fmla="*/ 2932076 h 2932076"/>
                  <a:gd name="connsiteX1" fmla="*/ 5139454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739960"/>
                  <a:gd name="connsiteY0" fmla="*/ 2932076 h 2932076"/>
                  <a:gd name="connsiteX1" fmla="*/ 5139454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739960"/>
                  <a:gd name="connsiteY0" fmla="*/ 2932076 h 2932076"/>
                  <a:gd name="connsiteX1" fmla="*/ 5278711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739960"/>
                  <a:gd name="connsiteY0" fmla="*/ 2932076 h 2932076"/>
                  <a:gd name="connsiteX1" fmla="*/ 5278711 w 6739960"/>
                  <a:gd name="connsiteY1" fmla="*/ 2896623 h 2932076"/>
                  <a:gd name="connsiteX2" fmla="*/ 5138692 w 6739960"/>
                  <a:gd name="connsiteY2" fmla="*/ 2651182 h 2932076"/>
                  <a:gd name="connsiteX3" fmla="*/ 4548142 w 6739960"/>
                  <a:gd name="connsiteY3" fmla="*/ 1584382 h 2932076"/>
                  <a:gd name="connsiteX4" fmla="*/ 4745118 w 6739960"/>
                  <a:gd name="connsiteY4" fmla="*/ 1415903 h 2932076"/>
                  <a:gd name="connsiteX5" fmla="*/ 5167267 w 6739960"/>
                  <a:gd name="connsiteY5" fmla="*/ 1898707 h 2932076"/>
                  <a:gd name="connsiteX6" fmla="*/ 5110117 w 6739960"/>
                  <a:gd name="connsiteY6" fmla="*/ 431857 h 2932076"/>
                  <a:gd name="connsiteX7" fmla="*/ 5249871 w 6739960"/>
                  <a:gd name="connsiteY7" fmla="*/ 0 h 2932076"/>
                  <a:gd name="connsiteX8" fmla="*/ 5386342 w 6739960"/>
                  <a:gd name="connsiteY8" fmla="*/ 441382 h 2932076"/>
                  <a:gd name="connsiteX9" fmla="*/ 5453017 w 6739960"/>
                  <a:gd name="connsiteY9" fmla="*/ 1412932 h 2932076"/>
                  <a:gd name="connsiteX10" fmla="*/ 5639476 w 6739960"/>
                  <a:gd name="connsiteY10" fmla="*/ 987050 h 2932076"/>
                  <a:gd name="connsiteX11" fmla="*/ 5808337 w 6739960"/>
                  <a:gd name="connsiteY11" fmla="*/ 1416589 h 2932076"/>
                  <a:gd name="connsiteX12" fmla="*/ 5994265 w 6739960"/>
                  <a:gd name="connsiteY12" fmla="*/ 1027285 h 2932076"/>
                  <a:gd name="connsiteX13" fmla="*/ 6169602 w 6739960"/>
                  <a:gd name="connsiteY13" fmla="*/ 1442193 h 2932076"/>
                  <a:gd name="connsiteX14" fmla="*/ 6323448 w 6739960"/>
                  <a:gd name="connsiteY14" fmla="*/ 1104095 h 2932076"/>
                  <a:gd name="connsiteX15" fmla="*/ 6469982 w 6739960"/>
                  <a:gd name="connsiteY15" fmla="*/ 1431220 h 2932076"/>
                  <a:gd name="connsiteX16" fmla="*/ 6461905 w 6739960"/>
                  <a:gd name="connsiteY16" fmla="*/ 2209374 h 2932076"/>
                  <a:gd name="connsiteX17" fmla="*/ 6345394 w 6739960"/>
                  <a:gd name="connsiteY17" fmla="*/ 2581766 h 2932076"/>
                  <a:gd name="connsiteX18" fmla="*/ 6271329 w 6739960"/>
                  <a:gd name="connsiteY18" fmla="*/ 2898832 h 2932076"/>
                  <a:gd name="connsiteX19" fmla="*/ 6739960 w 6739960"/>
                  <a:gd name="connsiteY19" fmla="*/ 2897922 h 2932076"/>
                  <a:gd name="connsiteX0" fmla="*/ 0 w 6504294"/>
                  <a:gd name="connsiteY0" fmla="*/ 2926720 h 2926720"/>
                  <a:gd name="connsiteX1" fmla="*/ 5043045 w 6504294"/>
                  <a:gd name="connsiteY1" fmla="*/ 2896623 h 2926720"/>
                  <a:gd name="connsiteX2" fmla="*/ 4903026 w 6504294"/>
                  <a:gd name="connsiteY2" fmla="*/ 2651182 h 2926720"/>
                  <a:gd name="connsiteX3" fmla="*/ 4312476 w 6504294"/>
                  <a:gd name="connsiteY3" fmla="*/ 1584382 h 2926720"/>
                  <a:gd name="connsiteX4" fmla="*/ 4509452 w 6504294"/>
                  <a:gd name="connsiteY4" fmla="*/ 1415903 h 2926720"/>
                  <a:gd name="connsiteX5" fmla="*/ 4931601 w 6504294"/>
                  <a:gd name="connsiteY5" fmla="*/ 1898707 h 2926720"/>
                  <a:gd name="connsiteX6" fmla="*/ 4874451 w 6504294"/>
                  <a:gd name="connsiteY6" fmla="*/ 431857 h 2926720"/>
                  <a:gd name="connsiteX7" fmla="*/ 5014205 w 6504294"/>
                  <a:gd name="connsiteY7" fmla="*/ 0 h 2926720"/>
                  <a:gd name="connsiteX8" fmla="*/ 5150676 w 6504294"/>
                  <a:gd name="connsiteY8" fmla="*/ 441382 h 2926720"/>
                  <a:gd name="connsiteX9" fmla="*/ 5217351 w 6504294"/>
                  <a:gd name="connsiteY9" fmla="*/ 1412932 h 2926720"/>
                  <a:gd name="connsiteX10" fmla="*/ 5403810 w 6504294"/>
                  <a:gd name="connsiteY10" fmla="*/ 987050 h 2926720"/>
                  <a:gd name="connsiteX11" fmla="*/ 5572671 w 6504294"/>
                  <a:gd name="connsiteY11" fmla="*/ 1416589 h 2926720"/>
                  <a:gd name="connsiteX12" fmla="*/ 5758599 w 6504294"/>
                  <a:gd name="connsiteY12" fmla="*/ 1027285 h 2926720"/>
                  <a:gd name="connsiteX13" fmla="*/ 5933936 w 6504294"/>
                  <a:gd name="connsiteY13" fmla="*/ 1442193 h 2926720"/>
                  <a:gd name="connsiteX14" fmla="*/ 6087782 w 6504294"/>
                  <a:gd name="connsiteY14" fmla="*/ 1104095 h 2926720"/>
                  <a:gd name="connsiteX15" fmla="*/ 6234316 w 6504294"/>
                  <a:gd name="connsiteY15" fmla="*/ 1431220 h 2926720"/>
                  <a:gd name="connsiteX16" fmla="*/ 6226239 w 6504294"/>
                  <a:gd name="connsiteY16" fmla="*/ 2209374 h 2926720"/>
                  <a:gd name="connsiteX17" fmla="*/ 6109728 w 6504294"/>
                  <a:gd name="connsiteY17" fmla="*/ 2581766 h 2926720"/>
                  <a:gd name="connsiteX18" fmla="*/ 6035663 w 6504294"/>
                  <a:gd name="connsiteY18" fmla="*/ 2898832 h 2926720"/>
                  <a:gd name="connsiteX19" fmla="*/ 6504294 w 6504294"/>
                  <a:gd name="connsiteY19" fmla="*/ 2897922 h 2926720"/>
                  <a:gd name="connsiteX0" fmla="*/ 0 w 6691756"/>
                  <a:gd name="connsiteY0" fmla="*/ 2926720 h 2926720"/>
                  <a:gd name="connsiteX1" fmla="*/ 5043045 w 6691756"/>
                  <a:gd name="connsiteY1" fmla="*/ 2896623 h 2926720"/>
                  <a:gd name="connsiteX2" fmla="*/ 4903026 w 6691756"/>
                  <a:gd name="connsiteY2" fmla="*/ 2651182 h 2926720"/>
                  <a:gd name="connsiteX3" fmla="*/ 4312476 w 6691756"/>
                  <a:gd name="connsiteY3" fmla="*/ 1584382 h 2926720"/>
                  <a:gd name="connsiteX4" fmla="*/ 4509452 w 6691756"/>
                  <a:gd name="connsiteY4" fmla="*/ 1415903 h 2926720"/>
                  <a:gd name="connsiteX5" fmla="*/ 4931601 w 6691756"/>
                  <a:gd name="connsiteY5" fmla="*/ 1898707 h 2926720"/>
                  <a:gd name="connsiteX6" fmla="*/ 4874451 w 6691756"/>
                  <a:gd name="connsiteY6" fmla="*/ 431857 h 2926720"/>
                  <a:gd name="connsiteX7" fmla="*/ 5014205 w 6691756"/>
                  <a:gd name="connsiteY7" fmla="*/ 0 h 2926720"/>
                  <a:gd name="connsiteX8" fmla="*/ 5150676 w 6691756"/>
                  <a:gd name="connsiteY8" fmla="*/ 441382 h 2926720"/>
                  <a:gd name="connsiteX9" fmla="*/ 5217351 w 6691756"/>
                  <a:gd name="connsiteY9" fmla="*/ 1412932 h 2926720"/>
                  <a:gd name="connsiteX10" fmla="*/ 5403810 w 6691756"/>
                  <a:gd name="connsiteY10" fmla="*/ 987050 h 2926720"/>
                  <a:gd name="connsiteX11" fmla="*/ 5572671 w 6691756"/>
                  <a:gd name="connsiteY11" fmla="*/ 1416589 h 2926720"/>
                  <a:gd name="connsiteX12" fmla="*/ 5758599 w 6691756"/>
                  <a:gd name="connsiteY12" fmla="*/ 1027285 h 2926720"/>
                  <a:gd name="connsiteX13" fmla="*/ 5933936 w 6691756"/>
                  <a:gd name="connsiteY13" fmla="*/ 1442193 h 2926720"/>
                  <a:gd name="connsiteX14" fmla="*/ 6087782 w 6691756"/>
                  <a:gd name="connsiteY14" fmla="*/ 1104095 h 2926720"/>
                  <a:gd name="connsiteX15" fmla="*/ 6234316 w 6691756"/>
                  <a:gd name="connsiteY15" fmla="*/ 1431220 h 2926720"/>
                  <a:gd name="connsiteX16" fmla="*/ 6226239 w 6691756"/>
                  <a:gd name="connsiteY16" fmla="*/ 2209374 h 2926720"/>
                  <a:gd name="connsiteX17" fmla="*/ 6109728 w 6691756"/>
                  <a:gd name="connsiteY17" fmla="*/ 2581766 h 2926720"/>
                  <a:gd name="connsiteX18" fmla="*/ 6035663 w 6691756"/>
                  <a:gd name="connsiteY18" fmla="*/ 2898832 h 2926720"/>
                  <a:gd name="connsiteX19" fmla="*/ 6691756 w 6691756"/>
                  <a:gd name="connsiteY19" fmla="*/ 2897922 h 2926720"/>
                  <a:gd name="connsiteX0" fmla="*/ 0 w 6691756"/>
                  <a:gd name="connsiteY0" fmla="*/ 2926720 h 2926720"/>
                  <a:gd name="connsiteX1" fmla="*/ 5043045 w 6691756"/>
                  <a:gd name="connsiteY1" fmla="*/ 2917545 h 2926720"/>
                  <a:gd name="connsiteX2" fmla="*/ 4903026 w 6691756"/>
                  <a:gd name="connsiteY2" fmla="*/ 2651182 h 2926720"/>
                  <a:gd name="connsiteX3" fmla="*/ 4312476 w 6691756"/>
                  <a:gd name="connsiteY3" fmla="*/ 1584382 h 2926720"/>
                  <a:gd name="connsiteX4" fmla="*/ 4509452 w 6691756"/>
                  <a:gd name="connsiteY4" fmla="*/ 1415903 h 2926720"/>
                  <a:gd name="connsiteX5" fmla="*/ 4931601 w 6691756"/>
                  <a:gd name="connsiteY5" fmla="*/ 1898707 h 2926720"/>
                  <a:gd name="connsiteX6" fmla="*/ 4874451 w 6691756"/>
                  <a:gd name="connsiteY6" fmla="*/ 431857 h 2926720"/>
                  <a:gd name="connsiteX7" fmla="*/ 5014205 w 6691756"/>
                  <a:gd name="connsiteY7" fmla="*/ 0 h 2926720"/>
                  <a:gd name="connsiteX8" fmla="*/ 5150676 w 6691756"/>
                  <a:gd name="connsiteY8" fmla="*/ 441382 h 2926720"/>
                  <a:gd name="connsiteX9" fmla="*/ 5217351 w 6691756"/>
                  <a:gd name="connsiteY9" fmla="*/ 1412932 h 2926720"/>
                  <a:gd name="connsiteX10" fmla="*/ 5403810 w 6691756"/>
                  <a:gd name="connsiteY10" fmla="*/ 987050 h 2926720"/>
                  <a:gd name="connsiteX11" fmla="*/ 5572671 w 6691756"/>
                  <a:gd name="connsiteY11" fmla="*/ 1416589 h 2926720"/>
                  <a:gd name="connsiteX12" fmla="*/ 5758599 w 6691756"/>
                  <a:gd name="connsiteY12" fmla="*/ 1027285 h 2926720"/>
                  <a:gd name="connsiteX13" fmla="*/ 5933936 w 6691756"/>
                  <a:gd name="connsiteY13" fmla="*/ 1442193 h 2926720"/>
                  <a:gd name="connsiteX14" fmla="*/ 6087782 w 6691756"/>
                  <a:gd name="connsiteY14" fmla="*/ 1104095 h 2926720"/>
                  <a:gd name="connsiteX15" fmla="*/ 6234316 w 6691756"/>
                  <a:gd name="connsiteY15" fmla="*/ 1431220 h 2926720"/>
                  <a:gd name="connsiteX16" fmla="*/ 6226239 w 6691756"/>
                  <a:gd name="connsiteY16" fmla="*/ 2209374 h 2926720"/>
                  <a:gd name="connsiteX17" fmla="*/ 6109728 w 6691756"/>
                  <a:gd name="connsiteY17" fmla="*/ 2581766 h 2926720"/>
                  <a:gd name="connsiteX18" fmla="*/ 6035663 w 6691756"/>
                  <a:gd name="connsiteY18" fmla="*/ 2898832 h 2926720"/>
                  <a:gd name="connsiteX19" fmla="*/ 6691756 w 6691756"/>
                  <a:gd name="connsiteY19" fmla="*/ 2897922 h 2926720"/>
                  <a:gd name="connsiteX0" fmla="*/ 0 w 6691756"/>
                  <a:gd name="connsiteY0" fmla="*/ 2926720 h 2926720"/>
                  <a:gd name="connsiteX1" fmla="*/ 5056993 w 6691756"/>
                  <a:gd name="connsiteY1" fmla="*/ 2910571 h 2926720"/>
                  <a:gd name="connsiteX2" fmla="*/ 4903026 w 6691756"/>
                  <a:gd name="connsiteY2" fmla="*/ 2651182 h 2926720"/>
                  <a:gd name="connsiteX3" fmla="*/ 4312476 w 6691756"/>
                  <a:gd name="connsiteY3" fmla="*/ 1584382 h 2926720"/>
                  <a:gd name="connsiteX4" fmla="*/ 4509452 w 6691756"/>
                  <a:gd name="connsiteY4" fmla="*/ 1415903 h 2926720"/>
                  <a:gd name="connsiteX5" fmla="*/ 4931601 w 6691756"/>
                  <a:gd name="connsiteY5" fmla="*/ 1898707 h 2926720"/>
                  <a:gd name="connsiteX6" fmla="*/ 4874451 w 6691756"/>
                  <a:gd name="connsiteY6" fmla="*/ 431857 h 2926720"/>
                  <a:gd name="connsiteX7" fmla="*/ 5014205 w 6691756"/>
                  <a:gd name="connsiteY7" fmla="*/ 0 h 2926720"/>
                  <a:gd name="connsiteX8" fmla="*/ 5150676 w 6691756"/>
                  <a:gd name="connsiteY8" fmla="*/ 441382 h 2926720"/>
                  <a:gd name="connsiteX9" fmla="*/ 5217351 w 6691756"/>
                  <a:gd name="connsiteY9" fmla="*/ 1412932 h 2926720"/>
                  <a:gd name="connsiteX10" fmla="*/ 5403810 w 6691756"/>
                  <a:gd name="connsiteY10" fmla="*/ 987050 h 2926720"/>
                  <a:gd name="connsiteX11" fmla="*/ 5572671 w 6691756"/>
                  <a:gd name="connsiteY11" fmla="*/ 1416589 h 2926720"/>
                  <a:gd name="connsiteX12" fmla="*/ 5758599 w 6691756"/>
                  <a:gd name="connsiteY12" fmla="*/ 1027285 h 2926720"/>
                  <a:gd name="connsiteX13" fmla="*/ 5933936 w 6691756"/>
                  <a:gd name="connsiteY13" fmla="*/ 1442193 h 2926720"/>
                  <a:gd name="connsiteX14" fmla="*/ 6087782 w 6691756"/>
                  <a:gd name="connsiteY14" fmla="*/ 1104095 h 2926720"/>
                  <a:gd name="connsiteX15" fmla="*/ 6234316 w 6691756"/>
                  <a:gd name="connsiteY15" fmla="*/ 1431220 h 2926720"/>
                  <a:gd name="connsiteX16" fmla="*/ 6226239 w 6691756"/>
                  <a:gd name="connsiteY16" fmla="*/ 2209374 h 2926720"/>
                  <a:gd name="connsiteX17" fmla="*/ 6109728 w 6691756"/>
                  <a:gd name="connsiteY17" fmla="*/ 2581766 h 2926720"/>
                  <a:gd name="connsiteX18" fmla="*/ 6035663 w 6691756"/>
                  <a:gd name="connsiteY18" fmla="*/ 2898832 h 2926720"/>
                  <a:gd name="connsiteX19" fmla="*/ 6691756 w 6691756"/>
                  <a:gd name="connsiteY19" fmla="*/ 2897922 h 2926720"/>
                  <a:gd name="connsiteX0" fmla="*/ 0 w 6691756"/>
                  <a:gd name="connsiteY0" fmla="*/ 2926720 h 2927671"/>
                  <a:gd name="connsiteX1" fmla="*/ 5056993 w 6691756"/>
                  <a:gd name="connsiteY1" fmla="*/ 2924519 h 2927671"/>
                  <a:gd name="connsiteX2" fmla="*/ 4903026 w 6691756"/>
                  <a:gd name="connsiteY2" fmla="*/ 2651182 h 2927671"/>
                  <a:gd name="connsiteX3" fmla="*/ 4312476 w 6691756"/>
                  <a:gd name="connsiteY3" fmla="*/ 1584382 h 2927671"/>
                  <a:gd name="connsiteX4" fmla="*/ 4509452 w 6691756"/>
                  <a:gd name="connsiteY4" fmla="*/ 1415903 h 2927671"/>
                  <a:gd name="connsiteX5" fmla="*/ 4931601 w 6691756"/>
                  <a:gd name="connsiteY5" fmla="*/ 1898707 h 2927671"/>
                  <a:gd name="connsiteX6" fmla="*/ 4874451 w 6691756"/>
                  <a:gd name="connsiteY6" fmla="*/ 431857 h 2927671"/>
                  <a:gd name="connsiteX7" fmla="*/ 5014205 w 6691756"/>
                  <a:gd name="connsiteY7" fmla="*/ 0 h 2927671"/>
                  <a:gd name="connsiteX8" fmla="*/ 5150676 w 6691756"/>
                  <a:gd name="connsiteY8" fmla="*/ 441382 h 2927671"/>
                  <a:gd name="connsiteX9" fmla="*/ 5217351 w 6691756"/>
                  <a:gd name="connsiteY9" fmla="*/ 1412932 h 2927671"/>
                  <a:gd name="connsiteX10" fmla="*/ 5403810 w 6691756"/>
                  <a:gd name="connsiteY10" fmla="*/ 987050 h 2927671"/>
                  <a:gd name="connsiteX11" fmla="*/ 5572671 w 6691756"/>
                  <a:gd name="connsiteY11" fmla="*/ 1416589 h 2927671"/>
                  <a:gd name="connsiteX12" fmla="*/ 5758599 w 6691756"/>
                  <a:gd name="connsiteY12" fmla="*/ 1027285 h 2927671"/>
                  <a:gd name="connsiteX13" fmla="*/ 5933936 w 6691756"/>
                  <a:gd name="connsiteY13" fmla="*/ 1442193 h 2927671"/>
                  <a:gd name="connsiteX14" fmla="*/ 6087782 w 6691756"/>
                  <a:gd name="connsiteY14" fmla="*/ 1104095 h 2927671"/>
                  <a:gd name="connsiteX15" fmla="*/ 6234316 w 6691756"/>
                  <a:gd name="connsiteY15" fmla="*/ 1431220 h 2927671"/>
                  <a:gd name="connsiteX16" fmla="*/ 6226239 w 6691756"/>
                  <a:gd name="connsiteY16" fmla="*/ 2209374 h 2927671"/>
                  <a:gd name="connsiteX17" fmla="*/ 6109728 w 6691756"/>
                  <a:gd name="connsiteY17" fmla="*/ 2581766 h 2927671"/>
                  <a:gd name="connsiteX18" fmla="*/ 6035663 w 6691756"/>
                  <a:gd name="connsiteY18" fmla="*/ 2898832 h 2927671"/>
                  <a:gd name="connsiteX19" fmla="*/ 6691756 w 6691756"/>
                  <a:gd name="connsiteY19" fmla="*/ 2897922 h 2927671"/>
                  <a:gd name="connsiteX0" fmla="*/ 0 w 6691756"/>
                  <a:gd name="connsiteY0" fmla="*/ 2926720 h 2927671"/>
                  <a:gd name="connsiteX1" fmla="*/ 5056993 w 6691756"/>
                  <a:gd name="connsiteY1" fmla="*/ 2924519 h 2927671"/>
                  <a:gd name="connsiteX2" fmla="*/ 4903026 w 6691756"/>
                  <a:gd name="connsiteY2" fmla="*/ 2651182 h 2927671"/>
                  <a:gd name="connsiteX3" fmla="*/ 4312476 w 6691756"/>
                  <a:gd name="connsiteY3" fmla="*/ 1584382 h 2927671"/>
                  <a:gd name="connsiteX4" fmla="*/ 4509452 w 6691756"/>
                  <a:gd name="connsiteY4" fmla="*/ 1415903 h 2927671"/>
                  <a:gd name="connsiteX5" fmla="*/ 4931601 w 6691756"/>
                  <a:gd name="connsiteY5" fmla="*/ 1898707 h 2927671"/>
                  <a:gd name="connsiteX6" fmla="*/ 4874451 w 6691756"/>
                  <a:gd name="connsiteY6" fmla="*/ 431857 h 2927671"/>
                  <a:gd name="connsiteX7" fmla="*/ 5014205 w 6691756"/>
                  <a:gd name="connsiteY7" fmla="*/ 0 h 2927671"/>
                  <a:gd name="connsiteX8" fmla="*/ 5150676 w 6691756"/>
                  <a:gd name="connsiteY8" fmla="*/ 441382 h 2927671"/>
                  <a:gd name="connsiteX9" fmla="*/ 5217351 w 6691756"/>
                  <a:gd name="connsiteY9" fmla="*/ 1412932 h 2927671"/>
                  <a:gd name="connsiteX10" fmla="*/ 5403810 w 6691756"/>
                  <a:gd name="connsiteY10" fmla="*/ 987050 h 2927671"/>
                  <a:gd name="connsiteX11" fmla="*/ 5572671 w 6691756"/>
                  <a:gd name="connsiteY11" fmla="*/ 1416589 h 2927671"/>
                  <a:gd name="connsiteX12" fmla="*/ 5758599 w 6691756"/>
                  <a:gd name="connsiteY12" fmla="*/ 1027285 h 2927671"/>
                  <a:gd name="connsiteX13" fmla="*/ 5933936 w 6691756"/>
                  <a:gd name="connsiteY13" fmla="*/ 1442193 h 2927671"/>
                  <a:gd name="connsiteX14" fmla="*/ 6087782 w 6691756"/>
                  <a:gd name="connsiteY14" fmla="*/ 1104095 h 2927671"/>
                  <a:gd name="connsiteX15" fmla="*/ 6234316 w 6691756"/>
                  <a:gd name="connsiteY15" fmla="*/ 1431220 h 2927671"/>
                  <a:gd name="connsiteX16" fmla="*/ 6226239 w 6691756"/>
                  <a:gd name="connsiteY16" fmla="*/ 2209374 h 2927671"/>
                  <a:gd name="connsiteX17" fmla="*/ 6109728 w 6691756"/>
                  <a:gd name="connsiteY17" fmla="*/ 2581766 h 2927671"/>
                  <a:gd name="connsiteX18" fmla="*/ 6035663 w 6691756"/>
                  <a:gd name="connsiteY18" fmla="*/ 2912780 h 2927671"/>
                  <a:gd name="connsiteX19" fmla="*/ 6691756 w 6691756"/>
                  <a:gd name="connsiteY19" fmla="*/ 2897922 h 2927671"/>
                  <a:gd name="connsiteX0" fmla="*/ 0 w 6698730"/>
                  <a:gd name="connsiteY0" fmla="*/ 2926720 h 2927671"/>
                  <a:gd name="connsiteX1" fmla="*/ 5056993 w 6698730"/>
                  <a:gd name="connsiteY1" fmla="*/ 2924519 h 2927671"/>
                  <a:gd name="connsiteX2" fmla="*/ 4903026 w 6698730"/>
                  <a:gd name="connsiteY2" fmla="*/ 2651182 h 2927671"/>
                  <a:gd name="connsiteX3" fmla="*/ 4312476 w 6698730"/>
                  <a:gd name="connsiteY3" fmla="*/ 1584382 h 2927671"/>
                  <a:gd name="connsiteX4" fmla="*/ 4509452 w 6698730"/>
                  <a:gd name="connsiteY4" fmla="*/ 1415903 h 2927671"/>
                  <a:gd name="connsiteX5" fmla="*/ 4931601 w 6698730"/>
                  <a:gd name="connsiteY5" fmla="*/ 1898707 h 2927671"/>
                  <a:gd name="connsiteX6" fmla="*/ 4874451 w 6698730"/>
                  <a:gd name="connsiteY6" fmla="*/ 431857 h 2927671"/>
                  <a:gd name="connsiteX7" fmla="*/ 5014205 w 6698730"/>
                  <a:gd name="connsiteY7" fmla="*/ 0 h 2927671"/>
                  <a:gd name="connsiteX8" fmla="*/ 5150676 w 6698730"/>
                  <a:gd name="connsiteY8" fmla="*/ 441382 h 2927671"/>
                  <a:gd name="connsiteX9" fmla="*/ 5217351 w 6698730"/>
                  <a:gd name="connsiteY9" fmla="*/ 1412932 h 2927671"/>
                  <a:gd name="connsiteX10" fmla="*/ 5403810 w 6698730"/>
                  <a:gd name="connsiteY10" fmla="*/ 987050 h 2927671"/>
                  <a:gd name="connsiteX11" fmla="*/ 5572671 w 6698730"/>
                  <a:gd name="connsiteY11" fmla="*/ 1416589 h 2927671"/>
                  <a:gd name="connsiteX12" fmla="*/ 5758599 w 6698730"/>
                  <a:gd name="connsiteY12" fmla="*/ 1027285 h 2927671"/>
                  <a:gd name="connsiteX13" fmla="*/ 5933936 w 6698730"/>
                  <a:gd name="connsiteY13" fmla="*/ 1442193 h 2927671"/>
                  <a:gd name="connsiteX14" fmla="*/ 6087782 w 6698730"/>
                  <a:gd name="connsiteY14" fmla="*/ 1104095 h 2927671"/>
                  <a:gd name="connsiteX15" fmla="*/ 6234316 w 6698730"/>
                  <a:gd name="connsiteY15" fmla="*/ 1431220 h 2927671"/>
                  <a:gd name="connsiteX16" fmla="*/ 6226239 w 6698730"/>
                  <a:gd name="connsiteY16" fmla="*/ 2209374 h 2927671"/>
                  <a:gd name="connsiteX17" fmla="*/ 6109728 w 6698730"/>
                  <a:gd name="connsiteY17" fmla="*/ 2581766 h 2927671"/>
                  <a:gd name="connsiteX18" fmla="*/ 6035663 w 6698730"/>
                  <a:gd name="connsiteY18" fmla="*/ 2912780 h 2927671"/>
                  <a:gd name="connsiteX19" fmla="*/ 6698730 w 6698730"/>
                  <a:gd name="connsiteY19" fmla="*/ 2918844 h 2927671"/>
                  <a:gd name="connsiteX0" fmla="*/ 0 w 6698730"/>
                  <a:gd name="connsiteY0" fmla="*/ 2926720 h 2940676"/>
                  <a:gd name="connsiteX1" fmla="*/ 5056993 w 6698730"/>
                  <a:gd name="connsiteY1" fmla="*/ 2924519 h 2940676"/>
                  <a:gd name="connsiteX2" fmla="*/ 4903026 w 6698730"/>
                  <a:gd name="connsiteY2" fmla="*/ 2651182 h 2940676"/>
                  <a:gd name="connsiteX3" fmla="*/ 4312476 w 6698730"/>
                  <a:gd name="connsiteY3" fmla="*/ 1584382 h 2940676"/>
                  <a:gd name="connsiteX4" fmla="*/ 4509452 w 6698730"/>
                  <a:gd name="connsiteY4" fmla="*/ 1415903 h 2940676"/>
                  <a:gd name="connsiteX5" fmla="*/ 4931601 w 6698730"/>
                  <a:gd name="connsiteY5" fmla="*/ 1898707 h 2940676"/>
                  <a:gd name="connsiteX6" fmla="*/ 4874451 w 6698730"/>
                  <a:gd name="connsiteY6" fmla="*/ 431857 h 2940676"/>
                  <a:gd name="connsiteX7" fmla="*/ 5014205 w 6698730"/>
                  <a:gd name="connsiteY7" fmla="*/ 0 h 2940676"/>
                  <a:gd name="connsiteX8" fmla="*/ 5150676 w 6698730"/>
                  <a:gd name="connsiteY8" fmla="*/ 441382 h 2940676"/>
                  <a:gd name="connsiteX9" fmla="*/ 5217351 w 6698730"/>
                  <a:gd name="connsiteY9" fmla="*/ 1412932 h 2940676"/>
                  <a:gd name="connsiteX10" fmla="*/ 5403810 w 6698730"/>
                  <a:gd name="connsiteY10" fmla="*/ 987050 h 2940676"/>
                  <a:gd name="connsiteX11" fmla="*/ 5572671 w 6698730"/>
                  <a:gd name="connsiteY11" fmla="*/ 1416589 h 2940676"/>
                  <a:gd name="connsiteX12" fmla="*/ 5758599 w 6698730"/>
                  <a:gd name="connsiteY12" fmla="*/ 1027285 h 2940676"/>
                  <a:gd name="connsiteX13" fmla="*/ 5933936 w 6698730"/>
                  <a:gd name="connsiteY13" fmla="*/ 1442193 h 2940676"/>
                  <a:gd name="connsiteX14" fmla="*/ 6087782 w 6698730"/>
                  <a:gd name="connsiteY14" fmla="*/ 1104095 h 2940676"/>
                  <a:gd name="connsiteX15" fmla="*/ 6234316 w 6698730"/>
                  <a:gd name="connsiteY15" fmla="*/ 1431220 h 2940676"/>
                  <a:gd name="connsiteX16" fmla="*/ 6226239 w 6698730"/>
                  <a:gd name="connsiteY16" fmla="*/ 2209374 h 2940676"/>
                  <a:gd name="connsiteX17" fmla="*/ 6109728 w 6698730"/>
                  <a:gd name="connsiteY17" fmla="*/ 2581766 h 2940676"/>
                  <a:gd name="connsiteX18" fmla="*/ 6042637 w 6698730"/>
                  <a:gd name="connsiteY18" fmla="*/ 2940676 h 2940676"/>
                  <a:gd name="connsiteX19" fmla="*/ 6698730 w 6698730"/>
                  <a:gd name="connsiteY19" fmla="*/ 2918844 h 2940676"/>
                  <a:gd name="connsiteX0" fmla="*/ 0 w 6705704"/>
                  <a:gd name="connsiteY0" fmla="*/ 2926720 h 2940676"/>
                  <a:gd name="connsiteX1" fmla="*/ 5056993 w 6705704"/>
                  <a:gd name="connsiteY1" fmla="*/ 2924519 h 2940676"/>
                  <a:gd name="connsiteX2" fmla="*/ 4903026 w 6705704"/>
                  <a:gd name="connsiteY2" fmla="*/ 2651182 h 2940676"/>
                  <a:gd name="connsiteX3" fmla="*/ 4312476 w 6705704"/>
                  <a:gd name="connsiteY3" fmla="*/ 1584382 h 2940676"/>
                  <a:gd name="connsiteX4" fmla="*/ 4509452 w 6705704"/>
                  <a:gd name="connsiteY4" fmla="*/ 1415903 h 2940676"/>
                  <a:gd name="connsiteX5" fmla="*/ 4931601 w 6705704"/>
                  <a:gd name="connsiteY5" fmla="*/ 1898707 h 2940676"/>
                  <a:gd name="connsiteX6" fmla="*/ 4874451 w 6705704"/>
                  <a:gd name="connsiteY6" fmla="*/ 431857 h 2940676"/>
                  <a:gd name="connsiteX7" fmla="*/ 5014205 w 6705704"/>
                  <a:gd name="connsiteY7" fmla="*/ 0 h 2940676"/>
                  <a:gd name="connsiteX8" fmla="*/ 5150676 w 6705704"/>
                  <a:gd name="connsiteY8" fmla="*/ 441382 h 2940676"/>
                  <a:gd name="connsiteX9" fmla="*/ 5217351 w 6705704"/>
                  <a:gd name="connsiteY9" fmla="*/ 1412932 h 2940676"/>
                  <a:gd name="connsiteX10" fmla="*/ 5403810 w 6705704"/>
                  <a:gd name="connsiteY10" fmla="*/ 987050 h 2940676"/>
                  <a:gd name="connsiteX11" fmla="*/ 5572671 w 6705704"/>
                  <a:gd name="connsiteY11" fmla="*/ 1416589 h 2940676"/>
                  <a:gd name="connsiteX12" fmla="*/ 5758599 w 6705704"/>
                  <a:gd name="connsiteY12" fmla="*/ 1027285 h 2940676"/>
                  <a:gd name="connsiteX13" fmla="*/ 5933936 w 6705704"/>
                  <a:gd name="connsiteY13" fmla="*/ 1442193 h 2940676"/>
                  <a:gd name="connsiteX14" fmla="*/ 6087782 w 6705704"/>
                  <a:gd name="connsiteY14" fmla="*/ 1104095 h 2940676"/>
                  <a:gd name="connsiteX15" fmla="*/ 6234316 w 6705704"/>
                  <a:gd name="connsiteY15" fmla="*/ 1431220 h 2940676"/>
                  <a:gd name="connsiteX16" fmla="*/ 6226239 w 6705704"/>
                  <a:gd name="connsiteY16" fmla="*/ 2209374 h 2940676"/>
                  <a:gd name="connsiteX17" fmla="*/ 6109728 w 6705704"/>
                  <a:gd name="connsiteY17" fmla="*/ 2581766 h 2940676"/>
                  <a:gd name="connsiteX18" fmla="*/ 6042637 w 6705704"/>
                  <a:gd name="connsiteY18" fmla="*/ 2940676 h 2940676"/>
                  <a:gd name="connsiteX19" fmla="*/ 6705704 w 6705704"/>
                  <a:gd name="connsiteY19" fmla="*/ 2939766 h 2940676"/>
                  <a:gd name="connsiteX0" fmla="*/ 0 w 6705704"/>
                  <a:gd name="connsiteY0" fmla="*/ 2926720 h 2940676"/>
                  <a:gd name="connsiteX1" fmla="*/ 5050019 w 6705704"/>
                  <a:gd name="connsiteY1" fmla="*/ 2931493 h 2940676"/>
                  <a:gd name="connsiteX2" fmla="*/ 4903026 w 6705704"/>
                  <a:gd name="connsiteY2" fmla="*/ 2651182 h 2940676"/>
                  <a:gd name="connsiteX3" fmla="*/ 4312476 w 6705704"/>
                  <a:gd name="connsiteY3" fmla="*/ 1584382 h 2940676"/>
                  <a:gd name="connsiteX4" fmla="*/ 4509452 w 6705704"/>
                  <a:gd name="connsiteY4" fmla="*/ 1415903 h 2940676"/>
                  <a:gd name="connsiteX5" fmla="*/ 4931601 w 6705704"/>
                  <a:gd name="connsiteY5" fmla="*/ 1898707 h 2940676"/>
                  <a:gd name="connsiteX6" fmla="*/ 4874451 w 6705704"/>
                  <a:gd name="connsiteY6" fmla="*/ 431857 h 2940676"/>
                  <a:gd name="connsiteX7" fmla="*/ 5014205 w 6705704"/>
                  <a:gd name="connsiteY7" fmla="*/ 0 h 2940676"/>
                  <a:gd name="connsiteX8" fmla="*/ 5150676 w 6705704"/>
                  <a:gd name="connsiteY8" fmla="*/ 441382 h 2940676"/>
                  <a:gd name="connsiteX9" fmla="*/ 5217351 w 6705704"/>
                  <a:gd name="connsiteY9" fmla="*/ 1412932 h 2940676"/>
                  <a:gd name="connsiteX10" fmla="*/ 5403810 w 6705704"/>
                  <a:gd name="connsiteY10" fmla="*/ 987050 h 2940676"/>
                  <a:gd name="connsiteX11" fmla="*/ 5572671 w 6705704"/>
                  <a:gd name="connsiteY11" fmla="*/ 1416589 h 2940676"/>
                  <a:gd name="connsiteX12" fmla="*/ 5758599 w 6705704"/>
                  <a:gd name="connsiteY12" fmla="*/ 1027285 h 2940676"/>
                  <a:gd name="connsiteX13" fmla="*/ 5933936 w 6705704"/>
                  <a:gd name="connsiteY13" fmla="*/ 1442193 h 2940676"/>
                  <a:gd name="connsiteX14" fmla="*/ 6087782 w 6705704"/>
                  <a:gd name="connsiteY14" fmla="*/ 1104095 h 2940676"/>
                  <a:gd name="connsiteX15" fmla="*/ 6234316 w 6705704"/>
                  <a:gd name="connsiteY15" fmla="*/ 1431220 h 2940676"/>
                  <a:gd name="connsiteX16" fmla="*/ 6226239 w 6705704"/>
                  <a:gd name="connsiteY16" fmla="*/ 2209374 h 2940676"/>
                  <a:gd name="connsiteX17" fmla="*/ 6109728 w 6705704"/>
                  <a:gd name="connsiteY17" fmla="*/ 2581766 h 2940676"/>
                  <a:gd name="connsiteX18" fmla="*/ 6042637 w 6705704"/>
                  <a:gd name="connsiteY18" fmla="*/ 2940676 h 2940676"/>
                  <a:gd name="connsiteX19" fmla="*/ 6705704 w 6705704"/>
                  <a:gd name="connsiteY19" fmla="*/ 2939766 h 2940676"/>
                  <a:gd name="connsiteX0" fmla="*/ 0 w 7031072"/>
                  <a:gd name="connsiteY0" fmla="*/ 2926720 h 2940676"/>
                  <a:gd name="connsiteX1" fmla="*/ 5050019 w 7031072"/>
                  <a:gd name="connsiteY1" fmla="*/ 2931493 h 2940676"/>
                  <a:gd name="connsiteX2" fmla="*/ 4903026 w 7031072"/>
                  <a:gd name="connsiteY2" fmla="*/ 2651182 h 2940676"/>
                  <a:gd name="connsiteX3" fmla="*/ 4312476 w 7031072"/>
                  <a:gd name="connsiteY3" fmla="*/ 1584382 h 2940676"/>
                  <a:gd name="connsiteX4" fmla="*/ 4509452 w 7031072"/>
                  <a:gd name="connsiteY4" fmla="*/ 1415903 h 2940676"/>
                  <a:gd name="connsiteX5" fmla="*/ 4931601 w 7031072"/>
                  <a:gd name="connsiteY5" fmla="*/ 1898707 h 2940676"/>
                  <a:gd name="connsiteX6" fmla="*/ 4874451 w 7031072"/>
                  <a:gd name="connsiteY6" fmla="*/ 431857 h 2940676"/>
                  <a:gd name="connsiteX7" fmla="*/ 5014205 w 7031072"/>
                  <a:gd name="connsiteY7" fmla="*/ 0 h 2940676"/>
                  <a:gd name="connsiteX8" fmla="*/ 5150676 w 7031072"/>
                  <a:gd name="connsiteY8" fmla="*/ 441382 h 2940676"/>
                  <a:gd name="connsiteX9" fmla="*/ 5217351 w 7031072"/>
                  <a:gd name="connsiteY9" fmla="*/ 1412932 h 2940676"/>
                  <a:gd name="connsiteX10" fmla="*/ 5403810 w 7031072"/>
                  <a:gd name="connsiteY10" fmla="*/ 987050 h 2940676"/>
                  <a:gd name="connsiteX11" fmla="*/ 5572671 w 7031072"/>
                  <a:gd name="connsiteY11" fmla="*/ 1416589 h 2940676"/>
                  <a:gd name="connsiteX12" fmla="*/ 5758599 w 7031072"/>
                  <a:gd name="connsiteY12" fmla="*/ 1027285 h 2940676"/>
                  <a:gd name="connsiteX13" fmla="*/ 5933936 w 7031072"/>
                  <a:gd name="connsiteY13" fmla="*/ 1442193 h 2940676"/>
                  <a:gd name="connsiteX14" fmla="*/ 6087782 w 7031072"/>
                  <a:gd name="connsiteY14" fmla="*/ 1104095 h 2940676"/>
                  <a:gd name="connsiteX15" fmla="*/ 6234316 w 7031072"/>
                  <a:gd name="connsiteY15" fmla="*/ 1431220 h 2940676"/>
                  <a:gd name="connsiteX16" fmla="*/ 6226239 w 7031072"/>
                  <a:gd name="connsiteY16" fmla="*/ 2209374 h 2940676"/>
                  <a:gd name="connsiteX17" fmla="*/ 6109728 w 7031072"/>
                  <a:gd name="connsiteY17" fmla="*/ 2581766 h 2940676"/>
                  <a:gd name="connsiteX18" fmla="*/ 6042637 w 7031072"/>
                  <a:gd name="connsiteY18" fmla="*/ 2940676 h 2940676"/>
                  <a:gd name="connsiteX19" fmla="*/ 7031072 w 7031072"/>
                  <a:gd name="connsiteY19" fmla="*/ 2939766 h 2940676"/>
                  <a:gd name="connsiteX0" fmla="*/ 0 w 8920705"/>
                  <a:gd name="connsiteY0" fmla="*/ 2914206 h 2940676"/>
                  <a:gd name="connsiteX1" fmla="*/ 6939652 w 8920705"/>
                  <a:gd name="connsiteY1" fmla="*/ 2931493 h 2940676"/>
                  <a:gd name="connsiteX2" fmla="*/ 6792659 w 8920705"/>
                  <a:gd name="connsiteY2" fmla="*/ 2651182 h 2940676"/>
                  <a:gd name="connsiteX3" fmla="*/ 6202109 w 8920705"/>
                  <a:gd name="connsiteY3" fmla="*/ 1584382 h 2940676"/>
                  <a:gd name="connsiteX4" fmla="*/ 6399085 w 8920705"/>
                  <a:gd name="connsiteY4" fmla="*/ 1415903 h 2940676"/>
                  <a:gd name="connsiteX5" fmla="*/ 6821234 w 8920705"/>
                  <a:gd name="connsiteY5" fmla="*/ 1898707 h 2940676"/>
                  <a:gd name="connsiteX6" fmla="*/ 6764084 w 8920705"/>
                  <a:gd name="connsiteY6" fmla="*/ 431857 h 2940676"/>
                  <a:gd name="connsiteX7" fmla="*/ 6903838 w 8920705"/>
                  <a:gd name="connsiteY7" fmla="*/ 0 h 2940676"/>
                  <a:gd name="connsiteX8" fmla="*/ 7040309 w 8920705"/>
                  <a:gd name="connsiteY8" fmla="*/ 441382 h 2940676"/>
                  <a:gd name="connsiteX9" fmla="*/ 7106984 w 8920705"/>
                  <a:gd name="connsiteY9" fmla="*/ 1412932 h 2940676"/>
                  <a:gd name="connsiteX10" fmla="*/ 7293443 w 8920705"/>
                  <a:gd name="connsiteY10" fmla="*/ 987050 h 2940676"/>
                  <a:gd name="connsiteX11" fmla="*/ 7462304 w 8920705"/>
                  <a:gd name="connsiteY11" fmla="*/ 1416589 h 2940676"/>
                  <a:gd name="connsiteX12" fmla="*/ 7648232 w 8920705"/>
                  <a:gd name="connsiteY12" fmla="*/ 1027285 h 2940676"/>
                  <a:gd name="connsiteX13" fmla="*/ 7823569 w 8920705"/>
                  <a:gd name="connsiteY13" fmla="*/ 1442193 h 2940676"/>
                  <a:gd name="connsiteX14" fmla="*/ 7977415 w 8920705"/>
                  <a:gd name="connsiteY14" fmla="*/ 1104095 h 2940676"/>
                  <a:gd name="connsiteX15" fmla="*/ 8123949 w 8920705"/>
                  <a:gd name="connsiteY15" fmla="*/ 1431220 h 2940676"/>
                  <a:gd name="connsiteX16" fmla="*/ 8115872 w 8920705"/>
                  <a:gd name="connsiteY16" fmla="*/ 2209374 h 2940676"/>
                  <a:gd name="connsiteX17" fmla="*/ 7999361 w 8920705"/>
                  <a:gd name="connsiteY17" fmla="*/ 2581766 h 2940676"/>
                  <a:gd name="connsiteX18" fmla="*/ 7932270 w 8920705"/>
                  <a:gd name="connsiteY18" fmla="*/ 2940676 h 2940676"/>
                  <a:gd name="connsiteX19" fmla="*/ 8920705 w 8920705"/>
                  <a:gd name="connsiteY19" fmla="*/ 2939766 h 2940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920705" h="2940676">
                    <a:moveTo>
                      <a:pt x="0" y="2914206"/>
                    </a:moveTo>
                    <a:cubicBezTo>
                      <a:pt x="92107" y="2906013"/>
                      <a:pt x="6067894" y="2940882"/>
                      <a:pt x="6939652" y="2931493"/>
                    </a:cubicBezTo>
                    <a:cubicBezTo>
                      <a:pt x="6928422" y="2809692"/>
                      <a:pt x="6861188" y="2719585"/>
                      <a:pt x="6792659" y="2651182"/>
                    </a:cubicBezTo>
                    <a:cubicBezTo>
                      <a:pt x="6456819" y="2288268"/>
                      <a:pt x="6516003" y="2046052"/>
                      <a:pt x="6202109" y="1584382"/>
                    </a:cubicBezTo>
                    <a:cubicBezTo>
                      <a:pt x="6022250" y="1333302"/>
                      <a:pt x="6266371" y="1276991"/>
                      <a:pt x="6399085" y="1415903"/>
                    </a:cubicBezTo>
                    <a:cubicBezTo>
                      <a:pt x="6498348" y="1535385"/>
                      <a:pt x="6663449" y="1643894"/>
                      <a:pt x="6821234" y="1898707"/>
                    </a:cubicBezTo>
                    <a:lnTo>
                      <a:pt x="6764084" y="431857"/>
                    </a:lnTo>
                    <a:cubicBezTo>
                      <a:pt x="6812666" y="238595"/>
                      <a:pt x="6825664" y="218012"/>
                      <a:pt x="6903838" y="0"/>
                    </a:cubicBezTo>
                    <a:cubicBezTo>
                      <a:pt x="6971299" y="221184"/>
                      <a:pt x="6998418" y="248742"/>
                      <a:pt x="7040309" y="441382"/>
                    </a:cubicBezTo>
                    <a:lnTo>
                      <a:pt x="7106984" y="1412932"/>
                    </a:lnTo>
                    <a:cubicBezTo>
                      <a:pt x="7089433" y="1278325"/>
                      <a:pt x="7135468" y="987050"/>
                      <a:pt x="7293443" y="987050"/>
                    </a:cubicBezTo>
                    <a:cubicBezTo>
                      <a:pt x="7480678" y="994365"/>
                      <a:pt x="7461086" y="1267236"/>
                      <a:pt x="7462304" y="1416589"/>
                    </a:cubicBezTo>
                    <a:cubicBezTo>
                      <a:pt x="7475093" y="1229174"/>
                      <a:pt x="7506945" y="1022409"/>
                      <a:pt x="7648232" y="1027285"/>
                    </a:cubicBezTo>
                    <a:cubicBezTo>
                      <a:pt x="7815124" y="1024846"/>
                      <a:pt x="7819301" y="1241636"/>
                      <a:pt x="7823569" y="1442193"/>
                    </a:cubicBezTo>
                    <a:cubicBezTo>
                      <a:pt x="7821639" y="1283431"/>
                      <a:pt x="7821891" y="1102266"/>
                      <a:pt x="7977415" y="1104095"/>
                    </a:cubicBezTo>
                    <a:cubicBezTo>
                      <a:pt x="8089047" y="1113238"/>
                      <a:pt x="8099654" y="1249445"/>
                      <a:pt x="8123949" y="1431220"/>
                    </a:cubicBezTo>
                    <a:cubicBezTo>
                      <a:pt x="8150518" y="1738154"/>
                      <a:pt x="8144167" y="1887810"/>
                      <a:pt x="8115872" y="2209374"/>
                    </a:cubicBezTo>
                    <a:cubicBezTo>
                      <a:pt x="8095107" y="2412104"/>
                      <a:pt x="8042097" y="2466856"/>
                      <a:pt x="7999361" y="2581766"/>
                    </a:cubicBezTo>
                    <a:cubicBezTo>
                      <a:pt x="7927365" y="2689360"/>
                      <a:pt x="7912762" y="2730555"/>
                      <a:pt x="7932270" y="2940676"/>
                    </a:cubicBezTo>
                    <a:lnTo>
                      <a:pt x="8920705" y="2939766"/>
                    </a:lnTo>
                  </a:path>
                </a:pathLst>
              </a:custGeom>
              <a:grpFill/>
              <a:ln w="508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sz="2701" dirty="0"/>
              </a:p>
            </p:txBody>
          </p:sp>
          <p:sp>
            <p:nvSpPr>
              <p:cNvPr id="33" name="Isosceles Triangle 81">
                <a:extLst>
                  <a:ext uri="{FF2B5EF4-FFF2-40B4-BE49-F238E27FC236}">
                    <a16:creationId xmlns:a16="http://schemas.microsoft.com/office/drawing/2014/main" id="{1920E6CA-F32C-4B8C-B57E-3149C86B70A9}"/>
                  </a:ext>
                </a:extLst>
              </p:cNvPr>
              <p:cNvSpPr/>
              <p:nvPr/>
            </p:nvSpPr>
            <p:spPr>
              <a:xfrm>
                <a:off x="7003432" y="1930801"/>
                <a:ext cx="227917" cy="269617"/>
              </a:xfrm>
              <a:prstGeom prst="triangle">
                <a:avLst/>
              </a:pr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pic>
        <p:nvPicPr>
          <p:cNvPr id="2" name="Picture 2057" descr="TBL01_01">
            <a:extLst>
              <a:ext uri="{FF2B5EF4-FFF2-40B4-BE49-F238E27FC236}">
                <a16:creationId xmlns:a16="http://schemas.microsoft.com/office/drawing/2014/main" id="{683EC339-ECA8-C190-6C70-3F7AB1821C4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305"/>
          <a:stretch/>
        </p:blipFill>
        <p:spPr bwMode="auto">
          <a:xfrm>
            <a:off x="838200" y="1319148"/>
            <a:ext cx="6567368" cy="399961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18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Traditional File Processing System</a:t>
            </a:r>
          </a:p>
        </p:txBody>
      </p:sp>
      <p:sp>
        <p:nvSpPr>
          <p:cNvPr id="3" name="Content Placeholder 2">
            <a:extLst>
              <a:ext uri="{FF2B5EF4-FFF2-40B4-BE49-F238E27FC236}">
                <a16:creationId xmlns:a16="http://schemas.microsoft.com/office/drawing/2014/main" id="{154BAFB1-CB62-F943-B53B-D15C2D4D4828}"/>
              </a:ext>
            </a:extLst>
          </p:cNvPr>
          <p:cNvSpPr>
            <a:spLocks noGrp="1"/>
          </p:cNvSpPr>
          <p:nvPr>
            <p:ph idx="1"/>
          </p:nvPr>
        </p:nvSpPr>
        <p:spPr/>
        <p:txBody>
          <a:bodyPr/>
          <a:lstStyle/>
          <a:p>
            <a:r>
              <a:rPr lang="en-US" dirty="0">
                <a:latin typeface="+mj-lt"/>
              </a:rPr>
              <a:t>In early computer applications (early 1980s), the traditional file processing approach was commonly used.</a:t>
            </a:r>
          </a:p>
          <a:p>
            <a:r>
              <a:rPr lang="en-US" dirty="0">
                <a:latin typeface="+mj-lt"/>
              </a:rPr>
              <a:t>This approach design the data processing to meet individual department rather than the whole organization.</a:t>
            </a:r>
          </a:p>
          <a:p>
            <a:r>
              <a:rPr lang="en-US" dirty="0">
                <a:latin typeface="+mj-lt"/>
              </a:rPr>
              <a:t>A file is a collection of related records. </a:t>
            </a:r>
          </a:p>
          <a:p>
            <a:r>
              <a:rPr lang="en-US" dirty="0">
                <a:latin typeface="+mj-lt"/>
              </a:rPr>
              <a:t>In file processing system, major data files are associated with each application, and it is typical there is </a:t>
            </a:r>
            <a:r>
              <a:rPr lang="en-US" b="1" dirty="0">
                <a:latin typeface="+mj-lt"/>
              </a:rPr>
              <a:t>duplication</a:t>
            </a:r>
            <a:r>
              <a:rPr lang="en-US" dirty="0">
                <a:latin typeface="+mj-lt"/>
              </a:rPr>
              <a:t> of some files used by applications.</a:t>
            </a:r>
            <a:endParaRPr lang="en-US" dirty="0"/>
          </a:p>
          <a:p>
            <a:endParaRPr lang="en-US" dirty="0"/>
          </a:p>
        </p:txBody>
      </p:sp>
    </p:spTree>
    <p:extLst>
      <p:ext uri="{BB962C8B-B14F-4D97-AF65-F5344CB8AC3E}">
        <p14:creationId xmlns:p14="http://schemas.microsoft.com/office/powerpoint/2010/main" val="1537561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a:xfrm>
            <a:off x="838200" y="365127"/>
            <a:ext cx="10839994" cy="1325563"/>
          </a:xfrm>
        </p:spPr>
        <p:txBody>
          <a:bodyPr/>
          <a:lstStyle/>
          <a:p>
            <a:r>
              <a:rPr lang="en-US" dirty="0"/>
              <a:t>Illustration of Traditional File Processing System</a:t>
            </a:r>
          </a:p>
        </p:txBody>
      </p:sp>
      <p:pic>
        <p:nvPicPr>
          <p:cNvPr id="4" name="Picture 2059" descr="FIG1-2">
            <a:extLst>
              <a:ext uri="{FF2B5EF4-FFF2-40B4-BE49-F238E27FC236}">
                <a16:creationId xmlns:a16="http://schemas.microsoft.com/office/drawing/2014/main" id="{E699A799-464B-F7A0-7E2F-1410CA0A5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553530"/>
            <a:ext cx="8458200" cy="437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6009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a:xfrm>
            <a:off x="838200" y="365127"/>
            <a:ext cx="10892246" cy="1325563"/>
          </a:xfrm>
        </p:spPr>
        <p:txBody>
          <a:bodyPr/>
          <a:lstStyle/>
          <a:p>
            <a:r>
              <a:rPr lang="en-US" dirty="0"/>
              <a:t>Drawbacks of Traditional File Processing System</a:t>
            </a:r>
          </a:p>
        </p:txBody>
      </p:sp>
      <p:grpSp>
        <p:nvGrpSpPr>
          <p:cNvPr id="47" name="Group 46">
            <a:extLst>
              <a:ext uri="{FF2B5EF4-FFF2-40B4-BE49-F238E27FC236}">
                <a16:creationId xmlns:a16="http://schemas.microsoft.com/office/drawing/2014/main" id="{1DE996E2-4886-CEE1-532E-47F8EE1B4A46}"/>
              </a:ext>
            </a:extLst>
          </p:cNvPr>
          <p:cNvGrpSpPr/>
          <p:nvPr/>
        </p:nvGrpSpPr>
        <p:grpSpPr>
          <a:xfrm>
            <a:off x="909800" y="2054720"/>
            <a:ext cx="10372400" cy="3022940"/>
            <a:chOff x="918592" y="2268080"/>
            <a:chExt cx="10372400" cy="3022940"/>
          </a:xfrm>
        </p:grpSpPr>
        <p:grpSp>
          <p:nvGrpSpPr>
            <p:cNvPr id="4" name="Group 3">
              <a:extLst>
                <a:ext uri="{FF2B5EF4-FFF2-40B4-BE49-F238E27FC236}">
                  <a16:creationId xmlns:a16="http://schemas.microsoft.com/office/drawing/2014/main" id="{D47010EA-BEFC-5D5F-79C2-724CCF2E01B3}"/>
                </a:ext>
              </a:extLst>
            </p:cNvPr>
            <p:cNvGrpSpPr/>
            <p:nvPr/>
          </p:nvGrpSpPr>
          <p:grpSpPr>
            <a:xfrm>
              <a:off x="918592" y="3558759"/>
              <a:ext cx="10372400" cy="371649"/>
              <a:chOff x="395536" y="3097535"/>
              <a:chExt cx="8208912" cy="371649"/>
            </a:xfrm>
          </p:grpSpPr>
          <p:sp>
            <p:nvSpPr>
              <p:cNvPr id="5" name="Rectangle 3">
                <a:extLst>
                  <a:ext uri="{FF2B5EF4-FFF2-40B4-BE49-F238E27FC236}">
                    <a16:creationId xmlns:a16="http://schemas.microsoft.com/office/drawing/2014/main" id="{7784F450-592D-DBAD-B0A1-A4611A58C64F}"/>
                  </a:ext>
                </a:extLst>
              </p:cNvPr>
              <p:cNvSpPr/>
              <p:nvPr/>
            </p:nvSpPr>
            <p:spPr>
              <a:xfrm>
                <a:off x="395536"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Rectangle 3">
                <a:extLst>
                  <a:ext uri="{FF2B5EF4-FFF2-40B4-BE49-F238E27FC236}">
                    <a16:creationId xmlns:a16="http://schemas.microsoft.com/office/drawing/2014/main" id="{F3650467-6989-0C93-D978-5D8C13AEB52D}"/>
                  </a:ext>
                </a:extLst>
              </p:cNvPr>
              <p:cNvSpPr/>
              <p:nvPr/>
            </p:nvSpPr>
            <p:spPr>
              <a:xfrm rot="10800000">
                <a:off x="1763688"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accent1"/>
                  </a:solidFill>
                </a:endParaRPr>
              </a:p>
            </p:txBody>
          </p:sp>
          <p:sp>
            <p:nvSpPr>
              <p:cNvPr id="7" name="Rectangle 3">
                <a:extLst>
                  <a:ext uri="{FF2B5EF4-FFF2-40B4-BE49-F238E27FC236}">
                    <a16:creationId xmlns:a16="http://schemas.microsoft.com/office/drawing/2014/main" id="{A89662D2-D620-FF2B-EB35-AC579D7AF156}"/>
                  </a:ext>
                </a:extLst>
              </p:cNvPr>
              <p:cNvSpPr/>
              <p:nvPr/>
            </p:nvSpPr>
            <p:spPr>
              <a:xfrm>
                <a:off x="3131840"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8" name="Rectangle 3">
                <a:extLst>
                  <a:ext uri="{FF2B5EF4-FFF2-40B4-BE49-F238E27FC236}">
                    <a16:creationId xmlns:a16="http://schemas.microsoft.com/office/drawing/2014/main" id="{22F9C367-FFB7-EB29-BF4B-5D638FDBB639}"/>
                  </a:ext>
                </a:extLst>
              </p:cNvPr>
              <p:cNvSpPr/>
              <p:nvPr/>
            </p:nvSpPr>
            <p:spPr>
              <a:xfrm rot="10800000">
                <a:off x="4499992"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9" name="Rectangle 3">
                <a:extLst>
                  <a:ext uri="{FF2B5EF4-FFF2-40B4-BE49-F238E27FC236}">
                    <a16:creationId xmlns:a16="http://schemas.microsoft.com/office/drawing/2014/main" id="{2AC17EAA-FEA7-4479-BD04-3D7EF76A9079}"/>
                  </a:ext>
                </a:extLst>
              </p:cNvPr>
              <p:cNvSpPr/>
              <p:nvPr/>
            </p:nvSpPr>
            <p:spPr>
              <a:xfrm>
                <a:off x="5868144" y="3212976"/>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Rectangle 3">
                <a:extLst>
                  <a:ext uri="{FF2B5EF4-FFF2-40B4-BE49-F238E27FC236}">
                    <a16:creationId xmlns:a16="http://schemas.microsoft.com/office/drawing/2014/main" id="{B6FF5553-859D-92A4-09FD-3780F5D7AD04}"/>
                  </a:ext>
                </a:extLst>
              </p:cNvPr>
              <p:cNvSpPr/>
              <p:nvPr/>
            </p:nvSpPr>
            <p:spPr>
              <a:xfrm rot="10800000">
                <a:off x="7236296" y="3097535"/>
                <a:ext cx="1368152" cy="256208"/>
              </a:xfrm>
              <a:custGeom>
                <a:avLst/>
                <a:gdLst/>
                <a:ahLst/>
                <a:cxnLst/>
                <a:rect l="l" t="t" r="r" b="b"/>
                <a:pathLst>
                  <a:path w="1008112" h="256208">
                    <a:moveTo>
                      <a:pt x="0" y="0"/>
                    </a:moveTo>
                    <a:lnTo>
                      <a:pt x="1008112" y="0"/>
                    </a:lnTo>
                    <a:lnTo>
                      <a:pt x="1008112" y="144016"/>
                    </a:lnTo>
                    <a:lnTo>
                      <a:pt x="569127" y="144016"/>
                    </a:lnTo>
                    <a:lnTo>
                      <a:pt x="504055" y="256208"/>
                    </a:lnTo>
                    <a:lnTo>
                      <a:pt x="438984" y="144016"/>
                    </a:lnTo>
                    <a:lnTo>
                      <a:pt x="0" y="144016"/>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sp>
          <p:nvSpPr>
            <p:cNvPr id="11" name="Oval 10">
              <a:extLst>
                <a:ext uri="{FF2B5EF4-FFF2-40B4-BE49-F238E27FC236}">
                  <a16:creationId xmlns:a16="http://schemas.microsoft.com/office/drawing/2014/main" id="{95D1AA8F-3F0F-5828-AD14-02EE7859F8A0}"/>
                </a:ext>
              </a:extLst>
            </p:cNvPr>
            <p:cNvSpPr/>
            <p:nvPr/>
          </p:nvSpPr>
          <p:spPr>
            <a:xfrm>
              <a:off x="1381749" y="2616144"/>
              <a:ext cx="792088" cy="792088"/>
            </a:xfrm>
            <a:prstGeom prst="ellipse">
              <a:avLst/>
            </a:prstGeom>
            <a:solidFill>
              <a:schemeClr val="accent5"/>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2" name="TextBox 11">
              <a:extLst>
                <a:ext uri="{FF2B5EF4-FFF2-40B4-BE49-F238E27FC236}">
                  <a16:creationId xmlns:a16="http://schemas.microsoft.com/office/drawing/2014/main" id="{930FC4E4-A73B-6B88-C20E-C376C3186227}"/>
                </a:ext>
              </a:extLst>
            </p:cNvPr>
            <p:cNvSpPr txBox="1"/>
            <p:nvPr/>
          </p:nvSpPr>
          <p:spPr>
            <a:xfrm>
              <a:off x="1053022" y="4012586"/>
              <a:ext cx="1449542" cy="461665"/>
            </a:xfrm>
            <a:prstGeom prst="rect">
              <a:avLst/>
            </a:prstGeom>
            <a:noFill/>
          </p:spPr>
          <p:txBody>
            <a:bodyPr wrap="square" rtlCol="0">
              <a:spAutoFit/>
            </a:bodyPr>
            <a:lstStyle/>
            <a:p>
              <a:pPr algn="ctr"/>
              <a:r>
                <a:rPr lang="en-US" altLang="ko-KR" sz="2400" b="1" dirty="0">
                  <a:solidFill>
                    <a:schemeClr val="tx1">
                      <a:lumMod val="65000"/>
                      <a:lumOff val="35000"/>
                    </a:schemeClr>
                  </a:solidFill>
                  <a:cs typeface="Arial" pitchFamily="34" charset="0"/>
                </a:rPr>
                <a:t>1</a:t>
              </a:r>
              <a:endParaRPr lang="ko-KR" altLang="en-US" sz="2400" b="1" dirty="0">
                <a:solidFill>
                  <a:schemeClr val="tx1">
                    <a:lumMod val="65000"/>
                    <a:lumOff val="35000"/>
                  </a:schemeClr>
                </a:solidFill>
                <a:cs typeface="Arial" pitchFamily="34" charset="0"/>
              </a:endParaRPr>
            </a:p>
          </p:txBody>
        </p:sp>
        <p:sp>
          <p:nvSpPr>
            <p:cNvPr id="15" name="TextBox 14">
              <a:extLst>
                <a:ext uri="{FF2B5EF4-FFF2-40B4-BE49-F238E27FC236}">
                  <a16:creationId xmlns:a16="http://schemas.microsoft.com/office/drawing/2014/main" id="{70EE0F01-B57C-DA36-7964-0B03A261C6E5}"/>
                </a:ext>
              </a:extLst>
            </p:cNvPr>
            <p:cNvSpPr txBox="1"/>
            <p:nvPr/>
          </p:nvSpPr>
          <p:spPr>
            <a:xfrm>
              <a:off x="1053680" y="4429543"/>
              <a:ext cx="1448884" cy="584775"/>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mj-lt"/>
                  <a:cs typeface="Arial" pitchFamily="34" charset="0"/>
                </a:rPr>
                <a:t>Program-data dependence</a:t>
              </a:r>
              <a:endParaRPr lang="ko-KR" altLang="en-US" sz="1600" b="1" dirty="0">
                <a:solidFill>
                  <a:schemeClr val="tx1">
                    <a:lumMod val="75000"/>
                    <a:lumOff val="25000"/>
                  </a:schemeClr>
                </a:solidFill>
                <a:latin typeface="+mj-lt"/>
                <a:cs typeface="Arial" pitchFamily="34" charset="0"/>
              </a:endParaRPr>
            </a:p>
          </p:txBody>
        </p:sp>
        <p:sp>
          <p:nvSpPr>
            <p:cNvPr id="16" name="TextBox 15">
              <a:extLst>
                <a:ext uri="{FF2B5EF4-FFF2-40B4-BE49-F238E27FC236}">
                  <a16:creationId xmlns:a16="http://schemas.microsoft.com/office/drawing/2014/main" id="{B44B2AF3-AA0A-82CB-164E-C08EC40245FE}"/>
                </a:ext>
              </a:extLst>
            </p:cNvPr>
            <p:cNvSpPr txBox="1"/>
            <p:nvPr/>
          </p:nvSpPr>
          <p:spPr>
            <a:xfrm>
              <a:off x="2794916" y="2449370"/>
              <a:ext cx="1449542" cy="461665"/>
            </a:xfrm>
            <a:prstGeom prst="rect">
              <a:avLst/>
            </a:prstGeom>
            <a:noFill/>
          </p:spPr>
          <p:txBody>
            <a:bodyPr wrap="square" rtlCol="0">
              <a:spAutoFit/>
            </a:bodyPr>
            <a:lstStyle/>
            <a:p>
              <a:pPr algn="ctr"/>
              <a:r>
                <a:rPr lang="en-US" altLang="ko-KR" sz="2400" b="1" dirty="0">
                  <a:solidFill>
                    <a:schemeClr val="tx1">
                      <a:lumMod val="75000"/>
                      <a:lumOff val="25000"/>
                    </a:schemeClr>
                  </a:solidFill>
                  <a:cs typeface="Arial" pitchFamily="34" charset="0"/>
                </a:rPr>
                <a:t>2</a:t>
              </a:r>
              <a:endParaRPr lang="ko-KR" altLang="en-US" sz="2400" b="1" dirty="0">
                <a:solidFill>
                  <a:schemeClr val="tx1">
                    <a:lumMod val="75000"/>
                    <a:lumOff val="25000"/>
                  </a:schemeClr>
                </a:solidFill>
                <a:cs typeface="Arial" pitchFamily="34" charset="0"/>
              </a:endParaRPr>
            </a:p>
          </p:txBody>
        </p:sp>
        <p:sp>
          <p:nvSpPr>
            <p:cNvPr id="19" name="TextBox 18">
              <a:extLst>
                <a:ext uri="{FF2B5EF4-FFF2-40B4-BE49-F238E27FC236}">
                  <a16:creationId xmlns:a16="http://schemas.microsoft.com/office/drawing/2014/main" id="{C8E7EE82-1BB3-8958-9BE7-B6F016072C7A}"/>
                </a:ext>
              </a:extLst>
            </p:cNvPr>
            <p:cNvSpPr txBox="1"/>
            <p:nvPr/>
          </p:nvSpPr>
          <p:spPr>
            <a:xfrm>
              <a:off x="2795574" y="2866327"/>
              <a:ext cx="1448884" cy="584775"/>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mj-lt"/>
                  <a:cs typeface="Arial" pitchFamily="34" charset="0"/>
                </a:rPr>
                <a:t>Duplication of data</a:t>
              </a:r>
              <a:endParaRPr lang="ko-KR" altLang="en-US" sz="1600" b="1" dirty="0">
                <a:solidFill>
                  <a:schemeClr val="tx1">
                    <a:lumMod val="75000"/>
                    <a:lumOff val="25000"/>
                  </a:schemeClr>
                </a:solidFill>
                <a:latin typeface="+mj-lt"/>
                <a:cs typeface="Arial" pitchFamily="34" charset="0"/>
              </a:endParaRPr>
            </a:p>
          </p:txBody>
        </p:sp>
        <p:sp>
          <p:nvSpPr>
            <p:cNvPr id="20" name="Oval 19">
              <a:extLst>
                <a:ext uri="{FF2B5EF4-FFF2-40B4-BE49-F238E27FC236}">
                  <a16:creationId xmlns:a16="http://schemas.microsoft.com/office/drawing/2014/main" id="{624DE531-CBE8-66D0-4E0B-61ADEA6A2864}"/>
                </a:ext>
              </a:extLst>
            </p:cNvPr>
            <p:cNvSpPr/>
            <p:nvPr/>
          </p:nvSpPr>
          <p:spPr>
            <a:xfrm>
              <a:off x="3111349" y="4108685"/>
              <a:ext cx="792088" cy="792088"/>
            </a:xfrm>
            <a:prstGeom prst="ellipse">
              <a:avLst/>
            </a:prstGeom>
            <a:solidFill>
              <a:schemeClr val="accent6"/>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3718B6ED-3C83-97F5-F8B7-F0E453F4C8E0}"/>
                </a:ext>
              </a:extLst>
            </p:cNvPr>
            <p:cNvSpPr/>
            <p:nvPr/>
          </p:nvSpPr>
          <p:spPr>
            <a:xfrm>
              <a:off x="4840949" y="2616144"/>
              <a:ext cx="792088" cy="792088"/>
            </a:xfrm>
            <a:prstGeom prst="ellipse">
              <a:avLst/>
            </a:prstGeom>
            <a:solidFill>
              <a:schemeClr val="accent1"/>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2" name="TextBox 21">
              <a:extLst>
                <a:ext uri="{FF2B5EF4-FFF2-40B4-BE49-F238E27FC236}">
                  <a16:creationId xmlns:a16="http://schemas.microsoft.com/office/drawing/2014/main" id="{CE5B766D-19C8-0BE6-5069-AAD14388BF39}"/>
                </a:ext>
              </a:extLst>
            </p:cNvPr>
            <p:cNvSpPr txBox="1"/>
            <p:nvPr/>
          </p:nvSpPr>
          <p:spPr>
            <a:xfrm>
              <a:off x="4512222" y="4043066"/>
              <a:ext cx="1449542" cy="461665"/>
            </a:xfrm>
            <a:prstGeom prst="rect">
              <a:avLst/>
            </a:prstGeom>
            <a:noFill/>
          </p:spPr>
          <p:txBody>
            <a:bodyPr wrap="square" rtlCol="0">
              <a:spAutoFit/>
            </a:bodyPr>
            <a:lstStyle/>
            <a:p>
              <a:pPr algn="ctr"/>
              <a:r>
                <a:rPr lang="en-US" altLang="ko-KR" sz="2400" b="1" dirty="0">
                  <a:solidFill>
                    <a:schemeClr val="tx1">
                      <a:lumMod val="65000"/>
                      <a:lumOff val="35000"/>
                    </a:schemeClr>
                  </a:solidFill>
                  <a:cs typeface="Arial" pitchFamily="34" charset="0"/>
                </a:rPr>
                <a:t>3</a:t>
              </a:r>
              <a:endParaRPr lang="ko-KR" altLang="en-US" sz="2400" b="1" dirty="0">
                <a:solidFill>
                  <a:schemeClr val="tx1">
                    <a:lumMod val="65000"/>
                    <a:lumOff val="35000"/>
                  </a:schemeClr>
                </a:solidFill>
                <a:cs typeface="Arial" pitchFamily="34" charset="0"/>
              </a:endParaRPr>
            </a:p>
          </p:txBody>
        </p:sp>
        <p:sp>
          <p:nvSpPr>
            <p:cNvPr id="25" name="TextBox 24">
              <a:extLst>
                <a:ext uri="{FF2B5EF4-FFF2-40B4-BE49-F238E27FC236}">
                  <a16:creationId xmlns:a16="http://schemas.microsoft.com/office/drawing/2014/main" id="{A65E21A2-9929-7E54-C820-FD1DE88F1718}"/>
                </a:ext>
              </a:extLst>
            </p:cNvPr>
            <p:cNvSpPr txBox="1"/>
            <p:nvPr/>
          </p:nvSpPr>
          <p:spPr>
            <a:xfrm>
              <a:off x="4512880" y="4460023"/>
              <a:ext cx="1448884" cy="584775"/>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mj-lt"/>
                  <a:cs typeface="Arial" pitchFamily="34" charset="0"/>
                </a:rPr>
                <a:t>Inconsistent data</a:t>
              </a:r>
              <a:endParaRPr lang="ko-KR" altLang="en-US" sz="1600" b="1" dirty="0">
                <a:solidFill>
                  <a:schemeClr val="tx1">
                    <a:lumMod val="75000"/>
                    <a:lumOff val="25000"/>
                  </a:schemeClr>
                </a:solidFill>
                <a:latin typeface="+mj-lt"/>
                <a:cs typeface="Arial" pitchFamily="34" charset="0"/>
              </a:endParaRPr>
            </a:p>
          </p:txBody>
        </p:sp>
        <p:sp>
          <p:nvSpPr>
            <p:cNvPr id="26" name="Oval 25">
              <a:extLst>
                <a:ext uri="{FF2B5EF4-FFF2-40B4-BE49-F238E27FC236}">
                  <a16:creationId xmlns:a16="http://schemas.microsoft.com/office/drawing/2014/main" id="{BDC727C6-BEB8-4286-5795-36724DD59FAC}"/>
                </a:ext>
              </a:extLst>
            </p:cNvPr>
            <p:cNvSpPr/>
            <p:nvPr/>
          </p:nvSpPr>
          <p:spPr>
            <a:xfrm>
              <a:off x="8300149" y="2616144"/>
              <a:ext cx="792088" cy="792088"/>
            </a:xfrm>
            <a:prstGeom prst="ellipse">
              <a:avLst/>
            </a:prstGeom>
            <a:solidFill>
              <a:schemeClr val="accent3"/>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7" name="TextBox 26">
              <a:extLst>
                <a:ext uri="{FF2B5EF4-FFF2-40B4-BE49-F238E27FC236}">
                  <a16:creationId xmlns:a16="http://schemas.microsoft.com/office/drawing/2014/main" id="{8B59240B-56AC-7626-CF88-24A8AB6833E7}"/>
                </a:ext>
              </a:extLst>
            </p:cNvPr>
            <p:cNvSpPr txBox="1"/>
            <p:nvPr/>
          </p:nvSpPr>
          <p:spPr>
            <a:xfrm>
              <a:off x="7971422" y="4043066"/>
              <a:ext cx="1449542" cy="461665"/>
            </a:xfrm>
            <a:prstGeom prst="rect">
              <a:avLst/>
            </a:prstGeom>
            <a:noFill/>
          </p:spPr>
          <p:txBody>
            <a:bodyPr wrap="square" rtlCol="0">
              <a:spAutoFit/>
            </a:bodyPr>
            <a:lstStyle/>
            <a:p>
              <a:pPr algn="ctr"/>
              <a:r>
                <a:rPr lang="en-US" altLang="ko-KR" sz="2400" b="1" dirty="0">
                  <a:solidFill>
                    <a:schemeClr val="tx1">
                      <a:lumMod val="65000"/>
                      <a:lumOff val="35000"/>
                    </a:schemeClr>
                  </a:solidFill>
                  <a:cs typeface="Arial" pitchFamily="34" charset="0"/>
                </a:rPr>
                <a:t>5</a:t>
              </a:r>
              <a:endParaRPr lang="ko-KR" altLang="en-US" sz="2400" b="1" dirty="0">
                <a:solidFill>
                  <a:schemeClr val="tx1">
                    <a:lumMod val="65000"/>
                    <a:lumOff val="35000"/>
                  </a:schemeClr>
                </a:solidFill>
                <a:cs typeface="Arial" pitchFamily="34" charset="0"/>
              </a:endParaRPr>
            </a:p>
          </p:txBody>
        </p:sp>
        <p:sp>
          <p:nvSpPr>
            <p:cNvPr id="30" name="TextBox 29">
              <a:extLst>
                <a:ext uri="{FF2B5EF4-FFF2-40B4-BE49-F238E27FC236}">
                  <a16:creationId xmlns:a16="http://schemas.microsoft.com/office/drawing/2014/main" id="{BF549CFB-5221-A073-ABCC-C837FB7F7640}"/>
                </a:ext>
              </a:extLst>
            </p:cNvPr>
            <p:cNvSpPr txBox="1"/>
            <p:nvPr/>
          </p:nvSpPr>
          <p:spPr>
            <a:xfrm>
              <a:off x="7972080" y="4460023"/>
              <a:ext cx="1448884" cy="830997"/>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mj-lt"/>
                  <a:cs typeface="Arial" pitchFamily="34" charset="0"/>
                </a:rPr>
                <a:t>Lengthy development time</a:t>
              </a:r>
              <a:endParaRPr lang="ko-KR" altLang="en-US" sz="1600" b="1" dirty="0">
                <a:solidFill>
                  <a:schemeClr val="tx1">
                    <a:lumMod val="75000"/>
                    <a:lumOff val="25000"/>
                  </a:schemeClr>
                </a:solidFill>
                <a:latin typeface="+mj-lt"/>
                <a:cs typeface="Arial" pitchFamily="34" charset="0"/>
              </a:endParaRPr>
            </a:p>
          </p:txBody>
        </p:sp>
        <p:sp>
          <p:nvSpPr>
            <p:cNvPr id="31" name="TextBox 30">
              <a:extLst>
                <a:ext uri="{FF2B5EF4-FFF2-40B4-BE49-F238E27FC236}">
                  <a16:creationId xmlns:a16="http://schemas.microsoft.com/office/drawing/2014/main" id="{E0C1705C-FA81-A21D-4AD2-B306DBC236C1}"/>
                </a:ext>
              </a:extLst>
            </p:cNvPr>
            <p:cNvSpPr txBox="1"/>
            <p:nvPr/>
          </p:nvSpPr>
          <p:spPr>
            <a:xfrm>
              <a:off x="6234016" y="2481440"/>
              <a:ext cx="1449542" cy="461665"/>
            </a:xfrm>
            <a:prstGeom prst="rect">
              <a:avLst/>
            </a:prstGeom>
            <a:noFill/>
          </p:spPr>
          <p:txBody>
            <a:bodyPr wrap="square" rtlCol="0">
              <a:spAutoFit/>
            </a:bodyPr>
            <a:lstStyle/>
            <a:p>
              <a:pPr algn="ctr"/>
              <a:r>
                <a:rPr lang="en-US" altLang="ko-KR" sz="2400" b="1" dirty="0">
                  <a:solidFill>
                    <a:schemeClr val="tx1">
                      <a:lumMod val="65000"/>
                      <a:lumOff val="35000"/>
                    </a:schemeClr>
                  </a:solidFill>
                  <a:cs typeface="Arial" pitchFamily="34" charset="0"/>
                </a:rPr>
                <a:t>4</a:t>
              </a:r>
              <a:endParaRPr lang="ko-KR" altLang="en-US" sz="2400" b="1" dirty="0">
                <a:solidFill>
                  <a:schemeClr val="tx1">
                    <a:lumMod val="65000"/>
                    <a:lumOff val="35000"/>
                  </a:schemeClr>
                </a:solidFill>
                <a:cs typeface="Arial" pitchFamily="34" charset="0"/>
              </a:endParaRPr>
            </a:p>
          </p:txBody>
        </p:sp>
        <p:sp>
          <p:nvSpPr>
            <p:cNvPr id="34" name="TextBox 33">
              <a:extLst>
                <a:ext uri="{FF2B5EF4-FFF2-40B4-BE49-F238E27FC236}">
                  <a16:creationId xmlns:a16="http://schemas.microsoft.com/office/drawing/2014/main" id="{8027C9C3-4E54-5B9D-9BF2-425F32739703}"/>
                </a:ext>
              </a:extLst>
            </p:cNvPr>
            <p:cNvSpPr txBox="1"/>
            <p:nvPr/>
          </p:nvSpPr>
          <p:spPr>
            <a:xfrm>
              <a:off x="6234674" y="2898397"/>
              <a:ext cx="1448884" cy="584775"/>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mj-lt"/>
                  <a:cs typeface="Arial" pitchFamily="34" charset="0"/>
                </a:rPr>
                <a:t>Limited data sharing</a:t>
              </a:r>
              <a:endParaRPr lang="ko-KR" altLang="en-US" sz="1600" b="1" dirty="0">
                <a:solidFill>
                  <a:schemeClr val="tx1">
                    <a:lumMod val="75000"/>
                    <a:lumOff val="25000"/>
                  </a:schemeClr>
                </a:solidFill>
                <a:latin typeface="+mj-lt"/>
                <a:cs typeface="Arial" pitchFamily="34" charset="0"/>
              </a:endParaRPr>
            </a:p>
          </p:txBody>
        </p:sp>
        <p:sp>
          <p:nvSpPr>
            <p:cNvPr id="35" name="Oval 34">
              <a:extLst>
                <a:ext uri="{FF2B5EF4-FFF2-40B4-BE49-F238E27FC236}">
                  <a16:creationId xmlns:a16="http://schemas.microsoft.com/office/drawing/2014/main" id="{A1246938-D9CF-E593-9969-17EDEEE67C5F}"/>
                </a:ext>
              </a:extLst>
            </p:cNvPr>
            <p:cNvSpPr/>
            <p:nvPr/>
          </p:nvSpPr>
          <p:spPr>
            <a:xfrm>
              <a:off x="6570549" y="4105902"/>
              <a:ext cx="792088" cy="792088"/>
            </a:xfrm>
            <a:prstGeom prst="ellipse">
              <a:avLst/>
            </a:prstGeom>
            <a:solidFill>
              <a:schemeClr val="accent2"/>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6" name="TextBox 35">
              <a:extLst>
                <a:ext uri="{FF2B5EF4-FFF2-40B4-BE49-F238E27FC236}">
                  <a16:creationId xmlns:a16="http://schemas.microsoft.com/office/drawing/2014/main" id="{7A5F8CC3-15AA-4AEE-F596-95343D628463}"/>
                </a:ext>
              </a:extLst>
            </p:cNvPr>
            <p:cNvSpPr txBox="1"/>
            <p:nvPr/>
          </p:nvSpPr>
          <p:spPr>
            <a:xfrm>
              <a:off x="9701022" y="2268080"/>
              <a:ext cx="1449542" cy="461665"/>
            </a:xfrm>
            <a:prstGeom prst="rect">
              <a:avLst/>
            </a:prstGeom>
            <a:noFill/>
          </p:spPr>
          <p:txBody>
            <a:bodyPr wrap="square" rtlCol="0">
              <a:spAutoFit/>
            </a:bodyPr>
            <a:lstStyle/>
            <a:p>
              <a:pPr algn="ctr"/>
              <a:r>
                <a:rPr lang="en-US" altLang="ko-KR" sz="2400" b="1" dirty="0">
                  <a:solidFill>
                    <a:schemeClr val="tx1">
                      <a:lumMod val="65000"/>
                      <a:lumOff val="35000"/>
                    </a:schemeClr>
                  </a:solidFill>
                  <a:cs typeface="Arial" pitchFamily="34" charset="0"/>
                </a:rPr>
                <a:t>6</a:t>
              </a:r>
              <a:endParaRPr lang="ko-KR" altLang="en-US" sz="2400" b="1" dirty="0">
                <a:solidFill>
                  <a:schemeClr val="tx1">
                    <a:lumMod val="65000"/>
                    <a:lumOff val="35000"/>
                  </a:schemeClr>
                </a:solidFill>
                <a:cs typeface="Arial" pitchFamily="34" charset="0"/>
              </a:endParaRPr>
            </a:p>
          </p:txBody>
        </p:sp>
        <p:sp>
          <p:nvSpPr>
            <p:cNvPr id="39" name="TextBox 38">
              <a:extLst>
                <a:ext uri="{FF2B5EF4-FFF2-40B4-BE49-F238E27FC236}">
                  <a16:creationId xmlns:a16="http://schemas.microsoft.com/office/drawing/2014/main" id="{7FBA59E9-35D0-B47A-1FDE-D740A27DB535}"/>
                </a:ext>
              </a:extLst>
            </p:cNvPr>
            <p:cNvSpPr txBox="1"/>
            <p:nvPr/>
          </p:nvSpPr>
          <p:spPr>
            <a:xfrm>
              <a:off x="9701680" y="2685037"/>
              <a:ext cx="1448884" cy="830997"/>
            </a:xfrm>
            <a:prstGeom prst="rect">
              <a:avLst/>
            </a:prstGeom>
            <a:noFill/>
          </p:spPr>
          <p:txBody>
            <a:bodyPr wrap="square" rtlCol="0">
              <a:spAutoFit/>
            </a:bodyPr>
            <a:lstStyle/>
            <a:p>
              <a:pPr algn="ctr"/>
              <a:r>
                <a:rPr lang="en-US" altLang="ko-KR" sz="1600" b="1" dirty="0">
                  <a:solidFill>
                    <a:schemeClr val="tx1">
                      <a:lumMod val="75000"/>
                      <a:lumOff val="25000"/>
                    </a:schemeClr>
                  </a:solidFill>
                  <a:latin typeface="+mj-lt"/>
                  <a:cs typeface="Arial" pitchFamily="34" charset="0"/>
                </a:rPr>
                <a:t>Excessive program maintenance</a:t>
              </a:r>
              <a:endParaRPr lang="ko-KR" altLang="en-US" sz="1600" b="1" dirty="0">
                <a:solidFill>
                  <a:schemeClr val="tx1">
                    <a:lumMod val="75000"/>
                    <a:lumOff val="25000"/>
                  </a:schemeClr>
                </a:solidFill>
                <a:latin typeface="+mj-lt"/>
                <a:cs typeface="Arial" pitchFamily="34" charset="0"/>
              </a:endParaRPr>
            </a:p>
          </p:txBody>
        </p:sp>
        <p:sp>
          <p:nvSpPr>
            <p:cNvPr id="40" name="Oval 39">
              <a:extLst>
                <a:ext uri="{FF2B5EF4-FFF2-40B4-BE49-F238E27FC236}">
                  <a16:creationId xmlns:a16="http://schemas.microsoft.com/office/drawing/2014/main" id="{63000100-6324-AFD8-85B2-BB800DDA6654}"/>
                </a:ext>
              </a:extLst>
            </p:cNvPr>
            <p:cNvSpPr/>
            <p:nvPr/>
          </p:nvSpPr>
          <p:spPr>
            <a:xfrm>
              <a:off x="10029750" y="4103119"/>
              <a:ext cx="792088" cy="792088"/>
            </a:xfrm>
            <a:prstGeom prst="ellipse">
              <a:avLst/>
            </a:prstGeom>
            <a:solidFill>
              <a:schemeClr val="accent4"/>
            </a:solidFill>
            <a:ln w="222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41" name="Parallelogram 15">
              <a:extLst>
                <a:ext uri="{FF2B5EF4-FFF2-40B4-BE49-F238E27FC236}">
                  <a16:creationId xmlns:a16="http://schemas.microsoft.com/office/drawing/2014/main" id="{D90F79BF-A40D-FDD0-A3DC-55ACE6B3B4BD}"/>
                </a:ext>
              </a:extLst>
            </p:cNvPr>
            <p:cNvSpPr/>
            <p:nvPr/>
          </p:nvSpPr>
          <p:spPr>
            <a:xfrm flipH="1">
              <a:off x="3341434" y="4327500"/>
              <a:ext cx="360126" cy="360126"/>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2" name="Rectangle 16">
              <a:extLst>
                <a:ext uri="{FF2B5EF4-FFF2-40B4-BE49-F238E27FC236}">
                  <a16:creationId xmlns:a16="http://schemas.microsoft.com/office/drawing/2014/main" id="{2A385BCA-8373-A48F-584C-33C91895CE05}"/>
                </a:ext>
              </a:extLst>
            </p:cNvPr>
            <p:cNvSpPr/>
            <p:nvPr/>
          </p:nvSpPr>
          <p:spPr>
            <a:xfrm rot="2700000">
              <a:off x="1640626" y="2787324"/>
              <a:ext cx="265920" cy="476745"/>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3" name="Freeform 18">
              <a:extLst>
                <a:ext uri="{FF2B5EF4-FFF2-40B4-BE49-F238E27FC236}">
                  <a16:creationId xmlns:a16="http://schemas.microsoft.com/office/drawing/2014/main" id="{AA2721B4-6B9D-9F18-C2CC-AA82A24A02C2}"/>
                </a:ext>
              </a:extLst>
            </p:cNvPr>
            <p:cNvSpPr/>
            <p:nvPr/>
          </p:nvSpPr>
          <p:spPr>
            <a:xfrm>
              <a:off x="6753477" y="4309754"/>
              <a:ext cx="426233" cy="344001"/>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4" name="Rectangle 36">
              <a:extLst>
                <a:ext uri="{FF2B5EF4-FFF2-40B4-BE49-F238E27FC236}">
                  <a16:creationId xmlns:a16="http://schemas.microsoft.com/office/drawing/2014/main" id="{81D9D801-9DE1-FF5C-23D3-0D4CC62832A9}"/>
                </a:ext>
              </a:extLst>
            </p:cNvPr>
            <p:cNvSpPr/>
            <p:nvPr/>
          </p:nvSpPr>
          <p:spPr>
            <a:xfrm>
              <a:off x="5035408" y="2831549"/>
              <a:ext cx="415824" cy="347596"/>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5" name="Rounded Rectangle 27">
              <a:extLst>
                <a:ext uri="{FF2B5EF4-FFF2-40B4-BE49-F238E27FC236}">
                  <a16:creationId xmlns:a16="http://schemas.microsoft.com/office/drawing/2014/main" id="{32FB8E94-A167-E34E-4076-BB03F54B1FAE}"/>
                </a:ext>
              </a:extLst>
            </p:cNvPr>
            <p:cNvSpPr/>
            <p:nvPr/>
          </p:nvSpPr>
          <p:spPr>
            <a:xfrm>
              <a:off x="8546988" y="2863720"/>
              <a:ext cx="345419" cy="265328"/>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46" name="Oval 21">
              <a:extLst>
                <a:ext uri="{FF2B5EF4-FFF2-40B4-BE49-F238E27FC236}">
                  <a16:creationId xmlns:a16="http://schemas.microsoft.com/office/drawing/2014/main" id="{DAEEED52-D2E4-2A05-E824-BE710B64B3F2}"/>
                </a:ext>
              </a:extLst>
            </p:cNvPr>
            <p:cNvSpPr>
              <a:spLocks noChangeAspect="1"/>
            </p:cNvSpPr>
            <p:nvPr/>
          </p:nvSpPr>
          <p:spPr>
            <a:xfrm>
              <a:off x="10242061" y="4288952"/>
              <a:ext cx="395373" cy="398675"/>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spTree>
    <p:extLst>
      <p:ext uri="{BB962C8B-B14F-4D97-AF65-F5344CB8AC3E}">
        <p14:creationId xmlns:p14="http://schemas.microsoft.com/office/powerpoint/2010/main" val="538785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Illustration of Program-data Dependence</a:t>
            </a:r>
          </a:p>
        </p:txBody>
      </p:sp>
      <p:pic>
        <p:nvPicPr>
          <p:cNvPr id="4" name="Picture 3">
            <a:extLst>
              <a:ext uri="{FF2B5EF4-FFF2-40B4-BE49-F238E27FC236}">
                <a16:creationId xmlns:a16="http://schemas.microsoft.com/office/drawing/2014/main" id="{9B6AB9F7-FFF7-1222-E565-8A5AECBF16EF}"/>
              </a:ext>
            </a:extLst>
          </p:cNvPr>
          <p:cNvPicPr>
            <a:picLocks noChangeAspect="1"/>
          </p:cNvPicPr>
          <p:nvPr/>
        </p:nvPicPr>
        <p:blipFill>
          <a:blip r:embed="rId3"/>
          <a:stretch>
            <a:fillRect/>
          </a:stretch>
        </p:blipFill>
        <p:spPr>
          <a:xfrm>
            <a:off x="3471545" y="1492570"/>
            <a:ext cx="5248910" cy="4178340"/>
          </a:xfrm>
          <a:prstGeom prst="rect">
            <a:avLst/>
          </a:prstGeom>
        </p:spPr>
      </p:pic>
    </p:spTree>
    <p:extLst>
      <p:ext uri="{BB962C8B-B14F-4D97-AF65-F5344CB8AC3E}">
        <p14:creationId xmlns:p14="http://schemas.microsoft.com/office/powerpoint/2010/main" val="1566230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Illustration of Program-data Dependence</a:t>
            </a:r>
          </a:p>
        </p:txBody>
      </p:sp>
      <p:sp>
        <p:nvSpPr>
          <p:cNvPr id="6" name="Rectangle 11">
            <a:extLst>
              <a:ext uri="{FF2B5EF4-FFF2-40B4-BE49-F238E27FC236}">
                <a16:creationId xmlns:a16="http://schemas.microsoft.com/office/drawing/2014/main" id="{87A02A7D-6B18-3179-54F8-C6DA02302E15}"/>
              </a:ext>
            </a:extLst>
          </p:cNvPr>
          <p:cNvSpPr>
            <a:spLocks noGrp="1" noChangeArrowheads="1"/>
          </p:cNvSpPr>
          <p:nvPr>
            <p:ph sz="quarter" idx="1"/>
          </p:nvPr>
        </p:nvSpPr>
        <p:spPr>
          <a:xfrm>
            <a:off x="5779771" y="3107693"/>
            <a:ext cx="5787389" cy="3313113"/>
          </a:xfrm>
        </p:spPr>
        <p:txBody>
          <a:bodyPr vert="horz" lIns="92075" tIns="46038" rIns="92075" bIns="46038" rtlCol="0">
            <a:normAutofit/>
          </a:bodyPr>
          <a:lstStyle/>
          <a:p>
            <a:pPr>
              <a:defRPr/>
            </a:pPr>
            <a:r>
              <a:rPr lang="en-US" sz="2400" dirty="0">
                <a:latin typeface="+mj-lt"/>
              </a:rPr>
              <a:t>Add to file (e.g., Cell phone)</a:t>
            </a:r>
          </a:p>
          <a:p>
            <a:pPr marL="708660" lvl="1" indent="-342900">
              <a:defRPr/>
            </a:pPr>
            <a:r>
              <a:rPr lang="en-US" sz="2000" dirty="0">
                <a:latin typeface="+mj-lt"/>
              </a:rPr>
              <a:t>Write code to copy the employee file and add an empty cell phone slot.</a:t>
            </a:r>
          </a:p>
          <a:p>
            <a:pPr marL="708660" lvl="1" indent="-342900">
              <a:defRPr/>
            </a:pPr>
            <a:r>
              <a:rPr lang="en-US" sz="2000" dirty="0">
                <a:latin typeface="+mj-lt"/>
              </a:rPr>
              <a:t>Find all programs that use the employee file.</a:t>
            </a:r>
          </a:p>
          <a:p>
            <a:pPr lvl="2">
              <a:defRPr/>
            </a:pPr>
            <a:r>
              <a:rPr lang="en-US" sz="1800" dirty="0">
                <a:latin typeface="+mj-lt"/>
              </a:rPr>
              <a:t>Modify file definitions.</a:t>
            </a:r>
          </a:p>
          <a:p>
            <a:pPr lvl="2">
              <a:defRPr/>
            </a:pPr>
            <a:r>
              <a:rPr lang="en-US" sz="1800" dirty="0">
                <a:latin typeface="+mj-lt"/>
              </a:rPr>
              <a:t>Modify reports (as needed)</a:t>
            </a:r>
          </a:p>
          <a:p>
            <a:pPr lvl="2">
              <a:defRPr/>
            </a:pPr>
            <a:r>
              <a:rPr lang="en-US" sz="1800" dirty="0">
                <a:latin typeface="+mj-lt"/>
              </a:rPr>
              <a:t>Recompile, and fix new bugs.</a:t>
            </a:r>
          </a:p>
          <a:p>
            <a:pPr>
              <a:defRPr/>
            </a:pPr>
            <a:r>
              <a:rPr lang="en-US" sz="2400" dirty="0">
                <a:latin typeface="+mj-lt"/>
              </a:rPr>
              <a:t>Easy to keep to employee files?</a:t>
            </a:r>
          </a:p>
        </p:txBody>
      </p:sp>
      <p:pic>
        <p:nvPicPr>
          <p:cNvPr id="3" name="Picture 2">
            <a:extLst>
              <a:ext uri="{FF2B5EF4-FFF2-40B4-BE49-F238E27FC236}">
                <a16:creationId xmlns:a16="http://schemas.microsoft.com/office/drawing/2014/main" id="{6BFF68C5-A9F2-1BBE-2664-B29FAF6B3BDC}"/>
              </a:ext>
            </a:extLst>
          </p:cNvPr>
          <p:cNvPicPr>
            <a:picLocks noChangeAspect="1"/>
          </p:cNvPicPr>
          <p:nvPr/>
        </p:nvPicPr>
        <p:blipFill>
          <a:blip r:embed="rId3"/>
          <a:stretch>
            <a:fillRect/>
          </a:stretch>
        </p:blipFill>
        <p:spPr>
          <a:xfrm>
            <a:off x="2606040" y="1306518"/>
            <a:ext cx="7772400" cy="4797318"/>
          </a:xfrm>
          <a:prstGeom prst="rect">
            <a:avLst/>
          </a:prstGeom>
        </p:spPr>
      </p:pic>
    </p:spTree>
    <p:extLst>
      <p:ext uri="{BB962C8B-B14F-4D97-AF65-F5344CB8AC3E}">
        <p14:creationId xmlns:p14="http://schemas.microsoft.com/office/powerpoint/2010/main" val="1089861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a:t>Problem with Program-Data Dependence</a:t>
            </a:r>
            <a:endParaRPr lang="en-US" dirty="0"/>
          </a:p>
        </p:txBody>
      </p:sp>
      <p:sp>
        <p:nvSpPr>
          <p:cNvPr id="3" name="Content Placeholder 2">
            <a:extLst>
              <a:ext uri="{FF2B5EF4-FFF2-40B4-BE49-F238E27FC236}">
                <a16:creationId xmlns:a16="http://schemas.microsoft.com/office/drawing/2014/main" id="{154BAFB1-CB62-F943-B53B-D15C2D4D4828}"/>
              </a:ext>
            </a:extLst>
          </p:cNvPr>
          <p:cNvSpPr>
            <a:spLocks noGrp="1"/>
          </p:cNvSpPr>
          <p:nvPr>
            <p:ph idx="1"/>
          </p:nvPr>
        </p:nvSpPr>
        <p:spPr/>
        <p:txBody>
          <a:bodyPr>
            <a:normAutofit lnSpcReduction="10000"/>
          </a:bodyPr>
          <a:lstStyle/>
          <a:p>
            <a:pPr marL="533400" indent="-533400">
              <a:defRPr/>
            </a:pPr>
            <a:r>
              <a:rPr lang="en-US" sz="2800" dirty="0">
                <a:solidFill>
                  <a:srgbClr val="000000"/>
                </a:solidFill>
                <a:effectLst>
                  <a:outerShdw blurRad="38100" dist="38100" dir="2700000" algn="tl">
                    <a:srgbClr val="FFFFFF"/>
                  </a:outerShdw>
                </a:effectLst>
                <a:latin typeface="+mj-lt"/>
              </a:rPr>
              <a:t>The file description is stored within each application program that accesses a given file.</a:t>
            </a:r>
          </a:p>
          <a:p>
            <a:pPr marL="533400" indent="-533400">
              <a:defRPr/>
            </a:pPr>
            <a:r>
              <a:rPr lang="en-US" sz="2800" dirty="0">
                <a:solidFill>
                  <a:srgbClr val="000000"/>
                </a:solidFill>
                <a:effectLst>
                  <a:outerShdw blurRad="38100" dist="38100" dir="2700000" algn="tl">
                    <a:srgbClr val="FFFFFF"/>
                  </a:outerShdw>
                </a:effectLst>
                <a:latin typeface="+mj-lt"/>
              </a:rPr>
              <a:t>Consequently, any changes to a file structure require modifications to the file description for all programs that access the file.</a:t>
            </a:r>
          </a:p>
          <a:p>
            <a:pPr marL="533400" indent="-533400">
              <a:defRPr/>
            </a:pPr>
            <a:r>
              <a:rPr lang="en-US" sz="2800" dirty="0">
                <a:solidFill>
                  <a:srgbClr val="000000"/>
                </a:solidFill>
                <a:effectLst>
                  <a:outerShdw blurRad="38100" dist="38100" dir="2700000" algn="tl">
                    <a:srgbClr val="FFFFFF"/>
                  </a:outerShdw>
                </a:effectLst>
                <a:latin typeface="+mj-lt"/>
              </a:rPr>
              <a:t>It is often challenging to locate all programs affected by such changes, and consequently, errors are often introduced when making such changes.</a:t>
            </a:r>
          </a:p>
          <a:p>
            <a:pPr marL="533400" indent="-533400">
              <a:defRPr/>
            </a:pPr>
            <a:r>
              <a:rPr lang="en-US" sz="2800" dirty="0">
                <a:solidFill>
                  <a:srgbClr val="000000"/>
                </a:solidFill>
                <a:effectLst>
                  <a:outerShdw blurRad="38100" dist="38100" dir="2700000" algn="tl">
                    <a:srgbClr val="FFFFFF"/>
                  </a:outerShdw>
                </a:effectLst>
                <a:latin typeface="+mj-lt"/>
              </a:rPr>
              <a:t>Each application program must have its own processing routines for reading, inserting, updating, and deleting data.</a:t>
            </a:r>
          </a:p>
          <a:p>
            <a:pPr marL="533400" indent="-533400">
              <a:defRPr/>
            </a:pPr>
            <a:r>
              <a:rPr lang="en-US" sz="2800" dirty="0">
                <a:solidFill>
                  <a:srgbClr val="000000"/>
                </a:solidFill>
                <a:effectLst>
                  <a:outerShdw blurRad="38100" dist="38100" dir="2700000" algn="tl">
                    <a:srgbClr val="FFFFFF"/>
                  </a:outerShdw>
                </a:effectLst>
                <a:latin typeface="+mj-lt"/>
              </a:rPr>
              <a:t>Lack of coordination and central control.</a:t>
            </a:r>
          </a:p>
        </p:txBody>
      </p:sp>
    </p:spTree>
    <p:extLst>
      <p:ext uri="{BB962C8B-B14F-4D97-AF65-F5344CB8AC3E}">
        <p14:creationId xmlns:p14="http://schemas.microsoft.com/office/powerpoint/2010/main" val="4039988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normAutofit/>
          </a:bodyPr>
          <a:lstStyle/>
          <a:p>
            <a:r>
              <a:rPr lang="en-US" dirty="0"/>
              <a:t>Duplication in File Processing System</a:t>
            </a:r>
          </a:p>
        </p:txBody>
      </p:sp>
      <p:pic>
        <p:nvPicPr>
          <p:cNvPr id="4" name="Picture 2059" descr="FIG1-2">
            <a:extLst>
              <a:ext uri="{FF2B5EF4-FFF2-40B4-BE49-F238E27FC236}">
                <a16:creationId xmlns:a16="http://schemas.microsoft.com/office/drawing/2014/main" id="{E699A799-464B-F7A0-7E2F-1410CA0A5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6900" y="1553530"/>
            <a:ext cx="8458200" cy="437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060">
            <a:extLst>
              <a:ext uri="{FF2B5EF4-FFF2-40B4-BE49-F238E27FC236}">
                <a16:creationId xmlns:a16="http://schemas.microsoft.com/office/drawing/2014/main" id="{239308B6-6FC6-1FC8-0B33-B93FBF8B592A}"/>
              </a:ext>
            </a:extLst>
          </p:cNvPr>
          <p:cNvGrpSpPr>
            <a:grpSpLocks/>
          </p:cNvGrpSpPr>
          <p:nvPr/>
        </p:nvGrpSpPr>
        <p:grpSpPr bwMode="auto">
          <a:xfrm>
            <a:off x="2163973" y="1371068"/>
            <a:ext cx="5577947" cy="4508718"/>
            <a:chOff x="250" y="624"/>
            <a:chExt cx="3686" cy="3168"/>
          </a:xfrm>
        </p:grpSpPr>
        <p:sp>
          <p:nvSpPr>
            <p:cNvPr id="6" name="Oval 2053">
              <a:extLst>
                <a:ext uri="{FF2B5EF4-FFF2-40B4-BE49-F238E27FC236}">
                  <a16:creationId xmlns:a16="http://schemas.microsoft.com/office/drawing/2014/main" id="{1089E5EB-31DA-A1C5-FC8A-1DCFEB913946}"/>
                </a:ext>
              </a:extLst>
            </p:cNvPr>
            <p:cNvSpPr>
              <a:spLocks noChangeArrowheads="1"/>
            </p:cNvSpPr>
            <p:nvPr/>
          </p:nvSpPr>
          <p:spPr bwMode="auto">
            <a:xfrm>
              <a:off x="250" y="2665"/>
              <a:ext cx="695" cy="1127"/>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7" name="Oval 2054">
              <a:extLst>
                <a:ext uri="{FF2B5EF4-FFF2-40B4-BE49-F238E27FC236}">
                  <a16:creationId xmlns:a16="http://schemas.microsoft.com/office/drawing/2014/main" id="{762D132C-ED3D-2D9E-B83B-E4213F94E67B}"/>
                </a:ext>
              </a:extLst>
            </p:cNvPr>
            <p:cNvSpPr>
              <a:spLocks noChangeArrowheads="1"/>
            </p:cNvSpPr>
            <p:nvPr/>
          </p:nvSpPr>
          <p:spPr bwMode="auto">
            <a:xfrm>
              <a:off x="3241" y="2665"/>
              <a:ext cx="695" cy="1127"/>
            </a:xfrm>
            <a:prstGeom prst="ellipse">
              <a:avLst/>
            </a:prstGeom>
            <a:noFill/>
            <a:ln w="25400">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9pPr>
            </a:lstStyle>
            <a:p>
              <a:pPr eaLnBrk="1" hangingPunct="1">
                <a:spcBef>
                  <a:spcPct val="0"/>
                </a:spcBef>
                <a:buClrTx/>
                <a:buSzTx/>
                <a:buFontTx/>
                <a:buNone/>
              </a:pPr>
              <a:endParaRPr lang="en-US" altLang="en-US" sz="2400">
                <a:latin typeface="Times New Roman" panose="02020603050405020304" pitchFamily="18" charset="0"/>
              </a:endParaRPr>
            </a:p>
          </p:txBody>
        </p:sp>
        <p:cxnSp>
          <p:nvCxnSpPr>
            <p:cNvPr id="8" name="AutoShape 2055">
              <a:extLst>
                <a:ext uri="{FF2B5EF4-FFF2-40B4-BE49-F238E27FC236}">
                  <a16:creationId xmlns:a16="http://schemas.microsoft.com/office/drawing/2014/main" id="{0096077B-28AD-E69A-4121-8560CEFE1758}"/>
                </a:ext>
              </a:extLst>
            </p:cNvPr>
            <p:cNvCxnSpPr>
              <a:cxnSpLocks noChangeShapeType="1"/>
              <a:stCxn id="6" idx="0"/>
              <a:endCxn id="7" idx="0"/>
            </p:cNvCxnSpPr>
            <p:nvPr/>
          </p:nvCxnSpPr>
          <p:spPr bwMode="auto">
            <a:xfrm rot="5400000" flipH="1" flipV="1">
              <a:off x="2093" y="1169"/>
              <a:ext cx="9" cy="2991"/>
            </a:xfrm>
            <a:prstGeom prst="bentConnector3">
              <a:avLst>
                <a:gd name="adj1" fmla="val 19408869"/>
              </a:avLst>
            </a:prstGeom>
            <a:noFill/>
            <a:ln w="25400">
              <a:solidFill>
                <a:srgbClr val="800000"/>
              </a:solidFill>
              <a:miter lim="800000"/>
              <a:headEnd/>
              <a:tailEnd/>
            </a:ln>
            <a:extLst>
              <a:ext uri="{909E8E84-426E-40DD-AFC4-6F175D3DCCD1}">
                <a14:hiddenFill xmlns:a14="http://schemas.microsoft.com/office/drawing/2010/main">
                  <a:noFill/>
                </a14:hiddenFill>
              </a:ext>
            </a:extLst>
          </p:spPr>
        </p:cxnSp>
        <p:sp>
          <p:nvSpPr>
            <p:cNvPr id="9" name="Text Box 2056">
              <a:extLst>
                <a:ext uri="{FF2B5EF4-FFF2-40B4-BE49-F238E27FC236}">
                  <a16:creationId xmlns:a16="http://schemas.microsoft.com/office/drawing/2014/main" id="{76F15722-CBA9-161B-EFA6-C81C3157018D}"/>
                </a:ext>
              </a:extLst>
            </p:cNvPr>
            <p:cNvSpPr txBox="1">
              <a:spLocks noChangeArrowheads="1"/>
            </p:cNvSpPr>
            <p:nvPr/>
          </p:nvSpPr>
          <p:spPr bwMode="auto">
            <a:xfrm>
              <a:off x="1724" y="624"/>
              <a:ext cx="989"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9pPr>
            </a:lstStyle>
            <a:p>
              <a:pPr algn="ctr" eaLnBrk="1" hangingPunct="1">
                <a:spcBef>
                  <a:spcPct val="50000"/>
                </a:spcBef>
                <a:buClrTx/>
                <a:buSzTx/>
                <a:buFontTx/>
                <a:buNone/>
              </a:pPr>
              <a:r>
                <a:rPr lang="en-US" altLang="en-US" sz="2400" b="1" dirty="0">
                  <a:solidFill>
                    <a:srgbClr val="990000"/>
                  </a:solidFill>
                  <a:latin typeface="+mj-lt"/>
                </a:rPr>
                <a:t>Duplicate Data</a:t>
              </a:r>
            </a:p>
          </p:txBody>
        </p:sp>
      </p:grpSp>
    </p:spTree>
    <p:extLst>
      <p:ext uri="{BB962C8B-B14F-4D97-AF65-F5344CB8AC3E}">
        <p14:creationId xmlns:p14="http://schemas.microsoft.com/office/powerpoint/2010/main" val="402607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7" name="Group 56">
            <a:extLst>
              <a:ext uri="{FF2B5EF4-FFF2-40B4-BE49-F238E27FC236}">
                <a16:creationId xmlns:a16="http://schemas.microsoft.com/office/drawing/2014/main" id="{682201E1-F870-98CC-CA48-E70E91B67995}"/>
              </a:ext>
            </a:extLst>
          </p:cNvPr>
          <p:cNvGrpSpPr/>
          <p:nvPr/>
        </p:nvGrpSpPr>
        <p:grpSpPr>
          <a:xfrm>
            <a:off x="4072956" y="1106399"/>
            <a:ext cx="7441805" cy="4801543"/>
            <a:chOff x="3652454" y="427040"/>
            <a:chExt cx="7441805" cy="4801543"/>
          </a:xfrm>
        </p:grpSpPr>
        <p:grpSp>
          <p:nvGrpSpPr>
            <p:cNvPr id="4" name="Group 3">
              <a:extLst>
                <a:ext uri="{FF2B5EF4-FFF2-40B4-BE49-F238E27FC236}">
                  <a16:creationId xmlns:a16="http://schemas.microsoft.com/office/drawing/2014/main" id="{5B831EA2-1994-2F6D-9976-E3BB386C873C}"/>
                </a:ext>
              </a:extLst>
            </p:cNvPr>
            <p:cNvGrpSpPr/>
            <p:nvPr/>
          </p:nvGrpSpPr>
          <p:grpSpPr>
            <a:xfrm flipH="1">
              <a:off x="3652454" y="427040"/>
              <a:ext cx="7441805" cy="4801543"/>
              <a:chOff x="1070741" y="2355612"/>
              <a:chExt cx="3613027" cy="2331169"/>
            </a:xfrm>
          </p:grpSpPr>
          <p:sp>
            <p:nvSpPr>
              <p:cNvPr id="5" name="Freeform 2">
                <a:extLst>
                  <a:ext uri="{FF2B5EF4-FFF2-40B4-BE49-F238E27FC236}">
                    <a16:creationId xmlns:a16="http://schemas.microsoft.com/office/drawing/2014/main" id="{53D4A9E1-AA9E-C7E0-642D-4960461CD271}"/>
                  </a:ext>
                </a:extLst>
              </p:cNvPr>
              <p:cNvSpPr/>
              <p:nvPr/>
            </p:nvSpPr>
            <p:spPr>
              <a:xfrm>
                <a:off x="2216184" y="2716811"/>
                <a:ext cx="2467584" cy="1722768"/>
              </a:xfrm>
              <a:custGeom>
                <a:avLst/>
                <a:gdLst>
                  <a:gd name="connsiteX0" fmla="*/ 0 w 4637314"/>
                  <a:gd name="connsiteY0" fmla="*/ 468086 h 2906486"/>
                  <a:gd name="connsiteX1" fmla="*/ 65314 w 4637314"/>
                  <a:gd name="connsiteY1" fmla="*/ 2906486 h 2906486"/>
                  <a:gd name="connsiteX2" fmla="*/ 4637314 w 4637314"/>
                  <a:gd name="connsiteY2" fmla="*/ 2862943 h 2906486"/>
                  <a:gd name="connsiteX3" fmla="*/ 729343 w 4637314"/>
                  <a:gd name="connsiteY3" fmla="*/ 0 h 2906486"/>
                  <a:gd name="connsiteX4" fmla="*/ 141514 w 4637314"/>
                  <a:gd name="connsiteY4" fmla="*/ 304800 h 2906486"/>
                  <a:gd name="connsiteX5" fmla="*/ 0 w 4637314"/>
                  <a:gd name="connsiteY5" fmla="*/ 468086 h 2906486"/>
                  <a:gd name="connsiteX0" fmla="*/ 0 w 4637314"/>
                  <a:gd name="connsiteY0" fmla="*/ 468086 h 2906486"/>
                  <a:gd name="connsiteX1" fmla="*/ 65314 w 4637314"/>
                  <a:gd name="connsiteY1" fmla="*/ 2906486 h 2906486"/>
                  <a:gd name="connsiteX2" fmla="*/ 4637314 w 4637314"/>
                  <a:gd name="connsiteY2" fmla="*/ 2862943 h 2906486"/>
                  <a:gd name="connsiteX3" fmla="*/ 729343 w 4637314"/>
                  <a:gd name="connsiteY3" fmla="*/ 0 h 2906486"/>
                  <a:gd name="connsiteX4" fmla="*/ 0 w 4637314"/>
                  <a:gd name="connsiteY4" fmla="*/ 468086 h 2906486"/>
                  <a:gd name="connsiteX0" fmla="*/ 0 w 4637314"/>
                  <a:gd name="connsiteY0" fmla="*/ 468086 h 2906486"/>
                  <a:gd name="connsiteX1" fmla="*/ 13507 w 4637314"/>
                  <a:gd name="connsiteY1" fmla="*/ 2906486 h 2906486"/>
                  <a:gd name="connsiteX2" fmla="*/ 4637314 w 4637314"/>
                  <a:gd name="connsiteY2" fmla="*/ 2862943 h 2906486"/>
                  <a:gd name="connsiteX3" fmla="*/ 729343 w 4637314"/>
                  <a:gd name="connsiteY3" fmla="*/ 0 h 2906486"/>
                  <a:gd name="connsiteX4" fmla="*/ 0 w 4637314"/>
                  <a:gd name="connsiteY4" fmla="*/ 468086 h 2906486"/>
                  <a:gd name="connsiteX0" fmla="*/ 13023 w 4650337"/>
                  <a:gd name="connsiteY0" fmla="*/ 468086 h 2915120"/>
                  <a:gd name="connsiteX1" fmla="*/ 626 w 4650337"/>
                  <a:gd name="connsiteY1" fmla="*/ 2915120 h 2915120"/>
                  <a:gd name="connsiteX2" fmla="*/ 4650337 w 4650337"/>
                  <a:gd name="connsiteY2" fmla="*/ 2862943 h 2915120"/>
                  <a:gd name="connsiteX3" fmla="*/ 742366 w 4650337"/>
                  <a:gd name="connsiteY3" fmla="*/ 0 h 2915120"/>
                  <a:gd name="connsiteX4" fmla="*/ 13023 w 4650337"/>
                  <a:gd name="connsiteY4" fmla="*/ 468086 h 2915120"/>
                  <a:gd name="connsiteX0" fmla="*/ 13023 w 4417204"/>
                  <a:gd name="connsiteY0" fmla="*/ 468086 h 2915120"/>
                  <a:gd name="connsiteX1" fmla="*/ 626 w 4417204"/>
                  <a:gd name="connsiteY1" fmla="*/ 2915120 h 2915120"/>
                  <a:gd name="connsiteX2" fmla="*/ 4417204 w 4417204"/>
                  <a:gd name="connsiteY2" fmla="*/ 2871577 h 2915120"/>
                  <a:gd name="connsiteX3" fmla="*/ 742366 w 4417204"/>
                  <a:gd name="connsiteY3" fmla="*/ 0 h 2915120"/>
                  <a:gd name="connsiteX4" fmla="*/ 13023 w 4417204"/>
                  <a:gd name="connsiteY4" fmla="*/ 468086 h 2915120"/>
                  <a:gd name="connsiteX0" fmla="*/ 13023 w 4175437"/>
                  <a:gd name="connsiteY0" fmla="*/ 468086 h 2915120"/>
                  <a:gd name="connsiteX1" fmla="*/ 626 w 4175437"/>
                  <a:gd name="connsiteY1" fmla="*/ 2915120 h 2915120"/>
                  <a:gd name="connsiteX2" fmla="*/ 4175437 w 4175437"/>
                  <a:gd name="connsiteY2" fmla="*/ 2897481 h 2915120"/>
                  <a:gd name="connsiteX3" fmla="*/ 742366 w 4175437"/>
                  <a:gd name="connsiteY3" fmla="*/ 0 h 2915120"/>
                  <a:gd name="connsiteX4" fmla="*/ 13023 w 4175437"/>
                  <a:gd name="connsiteY4" fmla="*/ 468086 h 2915120"/>
                  <a:gd name="connsiteX0" fmla="*/ 13023 w 4175437"/>
                  <a:gd name="connsiteY0" fmla="*/ 468086 h 2915120"/>
                  <a:gd name="connsiteX1" fmla="*/ 626 w 4175437"/>
                  <a:gd name="connsiteY1" fmla="*/ 2915120 h 2915120"/>
                  <a:gd name="connsiteX2" fmla="*/ 4175437 w 4175437"/>
                  <a:gd name="connsiteY2" fmla="*/ 2897481 h 2915120"/>
                  <a:gd name="connsiteX3" fmla="*/ 742366 w 4175437"/>
                  <a:gd name="connsiteY3" fmla="*/ 0 h 2915120"/>
                  <a:gd name="connsiteX4" fmla="*/ 13023 w 4175437"/>
                  <a:gd name="connsiteY4" fmla="*/ 468086 h 2915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5437" h="2915120">
                    <a:moveTo>
                      <a:pt x="13023" y="468086"/>
                    </a:moveTo>
                    <a:cubicBezTo>
                      <a:pt x="17525" y="1280886"/>
                      <a:pt x="-3876" y="2102320"/>
                      <a:pt x="626" y="2915120"/>
                    </a:cubicBezTo>
                    <a:lnTo>
                      <a:pt x="4175437" y="2897481"/>
                    </a:lnTo>
                    <a:lnTo>
                      <a:pt x="742366" y="0"/>
                    </a:lnTo>
                    <a:lnTo>
                      <a:pt x="13023" y="468086"/>
                    </a:lnTo>
                    <a:close/>
                  </a:path>
                </a:pathLst>
              </a:custGeom>
              <a:gradFill>
                <a:gsLst>
                  <a:gs pos="0">
                    <a:schemeClr val="bg1">
                      <a:alpha val="20000"/>
                    </a:schemeClr>
                  </a:gs>
                  <a:gs pos="27000">
                    <a:schemeClr val="bg1">
                      <a:alpha val="80000"/>
                    </a:schemeClr>
                  </a:gs>
                  <a:gs pos="100000">
                    <a:schemeClr val="accent6">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nvGrpSpPr>
              <p:cNvPr id="6" name="Group 5">
                <a:extLst>
                  <a:ext uri="{FF2B5EF4-FFF2-40B4-BE49-F238E27FC236}">
                    <a16:creationId xmlns:a16="http://schemas.microsoft.com/office/drawing/2014/main" id="{A0580D92-03BE-D208-11D8-1350EEA59C9A}"/>
                  </a:ext>
                </a:extLst>
              </p:cNvPr>
              <p:cNvGrpSpPr/>
              <p:nvPr/>
            </p:nvGrpSpPr>
            <p:grpSpPr>
              <a:xfrm rot="3660000">
                <a:off x="1772640" y="2273771"/>
                <a:ext cx="112390" cy="1065317"/>
                <a:chOff x="1039691" y="2468855"/>
                <a:chExt cx="190176" cy="1802639"/>
              </a:xfrm>
            </p:grpSpPr>
            <p:sp>
              <p:nvSpPr>
                <p:cNvPr id="15" name="Rectangle 14">
                  <a:extLst>
                    <a:ext uri="{FF2B5EF4-FFF2-40B4-BE49-F238E27FC236}">
                      <a16:creationId xmlns:a16="http://schemas.microsoft.com/office/drawing/2014/main" id="{4A709EF3-6189-EA1E-FF40-070E1BB1FEBF}"/>
                    </a:ext>
                  </a:extLst>
                </p:cNvPr>
                <p:cNvSpPr/>
                <p:nvPr/>
              </p:nvSpPr>
              <p:spPr>
                <a:xfrm>
                  <a:off x="1039691" y="2471295"/>
                  <a:ext cx="72008" cy="180019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6" name="Rectangle 15">
                  <a:extLst>
                    <a:ext uri="{FF2B5EF4-FFF2-40B4-BE49-F238E27FC236}">
                      <a16:creationId xmlns:a16="http://schemas.microsoft.com/office/drawing/2014/main" id="{6E09B564-5F2A-E36E-2F9C-9C1352071E9E}"/>
                    </a:ext>
                  </a:extLst>
                </p:cNvPr>
                <p:cNvSpPr/>
                <p:nvPr/>
              </p:nvSpPr>
              <p:spPr>
                <a:xfrm>
                  <a:off x="1157859" y="2468855"/>
                  <a:ext cx="72008" cy="18002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7" name="Group 6">
                <a:extLst>
                  <a:ext uri="{FF2B5EF4-FFF2-40B4-BE49-F238E27FC236}">
                    <a16:creationId xmlns:a16="http://schemas.microsoft.com/office/drawing/2014/main" id="{E924F9F8-D49E-8EBF-F5F2-A7E0C230686D}"/>
                  </a:ext>
                </a:extLst>
              </p:cNvPr>
              <p:cNvGrpSpPr/>
              <p:nvPr/>
            </p:nvGrpSpPr>
            <p:grpSpPr>
              <a:xfrm>
                <a:off x="1314845" y="3097544"/>
                <a:ext cx="136170" cy="1065354"/>
                <a:chOff x="1093356" y="2490394"/>
                <a:chExt cx="230413" cy="1802702"/>
              </a:xfrm>
            </p:grpSpPr>
            <p:sp>
              <p:nvSpPr>
                <p:cNvPr id="13" name="Rectangle 12">
                  <a:extLst>
                    <a:ext uri="{FF2B5EF4-FFF2-40B4-BE49-F238E27FC236}">
                      <a16:creationId xmlns:a16="http://schemas.microsoft.com/office/drawing/2014/main" id="{030C7733-282C-2AD4-5460-EF43B46BE150}"/>
                    </a:ext>
                  </a:extLst>
                </p:cNvPr>
                <p:cNvSpPr/>
                <p:nvPr/>
              </p:nvSpPr>
              <p:spPr>
                <a:xfrm>
                  <a:off x="1093356" y="2492897"/>
                  <a:ext cx="72008" cy="180019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 name="Rectangle 13">
                  <a:extLst>
                    <a:ext uri="{FF2B5EF4-FFF2-40B4-BE49-F238E27FC236}">
                      <a16:creationId xmlns:a16="http://schemas.microsoft.com/office/drawing/2014/main" id="{6895423B-EA04-7C47-CA53-1534DC32F0E9}"/>
                    </a:ext>
                  </a:extLst>
                </p:cNvPr>
                <p:cNvSpPr/>
                <p:nvPr/>
              </p:nvSpPr>
              <p:spPr>
                <a:xfrm>
                  <a:off x="1251762" y="2490394"/>
                  <a:ext cx="72007" cy="180019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8" name="Group 7">
                <a:extLst>
                  <a:ext uri="{FF2B5EF4-FFF2-40B4-BE49-F238E27FC236}">
                    <a16:creationId xmlns:a16="http://schemas.microsoft.com/office/drawing/2014/main" id="{D9641D8E-31B8-0C55-9A4B-8C45BFE1E0F0}"/>
                  </a:ext>
                </a:extLst>
              </p:cNvPr>
              <p:cNvGrpSpPr/>
              <p:nvPr/>
            </p:nvGrpSpPr>
            <p:grpSpPr>
              <a:xfrm>
                <a:off x="1243434" y="2957732"/>
                <a:ext cx="279625" cy="279625"/>
                <a:chOff x="3275856" y="4077072"/>
                <a:chExt cx="504056" cy="504056"/>
              </a:xfrm>
            </p:grpSpPr>
            <p:sp>
              <p:nvSpPr>
                <p:cNvPr id="11" name="Oval 10">
                  <a:extLst>
                    <a:ext uri="{FF2B5EF4-FFF2-40B4-BE49-F238E27FC236}">
                      <a16:creationId xmlns:a16="http://schemas.microsoft.com/office/drawing/2014/main" id="{93992657-5593-2BAA-7D5E-9312E771D9C0}"/>
                    </a:ext>
                  </a:extLst>
                </p:cNvPr>
                <p:cNvSpPr/>
                <p:nvPr/>
              </p:nvSpPr>
              <p:spPr>
                <a:xfrm>
                  <a:off x="3275856" y="4077072"/>
                  <a:ext cx="504056" cy="50405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2" name="Oval 11">
                  <a:extLst>
                    <a:ext uri="{FF2B5EF4-FFF2-40B4-BE49-F238E27FC236}">
                      <a16:creationId xmlns:a16="http://schemas.microsoft.com/office/drawing/2014/main" id="{1195ECEC-83B8-E01D-1DA8-D7E63762C616}"/>
                    </a:ext>
                  </a:extLst>
                </p:cNvPr>
                <p:cNvSpPr/>
                <p:nvPr/>
              </p:nvSpPr>
              <p:spPr>
                <a:xfrm>
                  <a:off x="3375484" y="4176700"/>
                  <a:ext cx="304800" cy="304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9" name="Rounded Rectangle 14">
                <a:extLst>
                  <a:ext uri="{FF2B5EF4-FFF2-40B4-BE49-F238E27FC236}">
                    <a16:creationId xmlns:a16="http://schemas.microsoft.com/office/drawing/2014/main" id="{BBEDC5D9-9FC5-FBF7-393F-834A0DB7982C}"/>
                  </a:ext>
                </a:extLst>
              </p:cNvPr>
              <p:cNvSpPr/>
              <p:nvPr/>
            </p:nvSpPr>
            <p:spPr>
              <a:xfrm rot="19957432">
                <a:off x="2045380" y="2355612"/>
                <a:ext cx="598917" cy="568478"/>
              </a:xfrm>
              <a:custGeom>
                <a:avLst/>
                <a:gdLst>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8917" h="568478">
                    <a:moveTo>
                      <a:pt x="298603" y="2"/>
                    </a:moveTo>
                    <a:cubicBezTo>
                      <a:pt x="324583" y="-145"/>
                      <a:pt x="350602" y="6408"/>
                      <a:pt x="373918" y="19676"/>
                    </a:cubicBezTo>
                    <a:cubicBezTo>
                      <a:pt x="421176" y="46569"/>
                      <a:pt x="449886" y="96804"/>
                      <a:pt x="448829" y="150752"/>
                    </a:cubicBezTo>
                    <a:lnTo>
                      <a:pt x="446328" y="150767"/>
                    </a:lnTo>
                    <a:lnTo>
                      <a:pt x="446328" y="252762"/>
                    </a:lnTo>
                    <a:lnTo>
                      <a:pt x="446478" y="252762"/>
                    </a:lnTo>
                    <a:lnTo>
                      <a:pt x="598917" y="565068"/>
                    </a:lnTo>
                    <a:lnTo>
                      <a:pt x="0" y="568478"/>
                    </a:lnTo>
                    <a:lnTo>
                      <a:pt x="142510" y="252762"/>
                    </a:lnTo>
                    <a:lnTo>
                      <a:pt x="143217" y="252762"/>
                    </a:lnTo>
                    <a:lnTo>
                      <a:pt x="143217" y="134244"/>
                    </a:lnTo>
                    <a:cubicBezTo>
                      <a:pt x="143445" y="138297"/>
                      <a:pt x="164730" y="39613"/>
                      <a:pt x="223520" y="20528"/>
                    </a:cubicBezTo>
                    <a:cubicBezTo>
                      <a:pt x="249418" y="-1846"/>
                      <a:pt x="272623" y="149"/>
                      <a:pt x="298603" y="2"/>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0" name="Diagonal Stripe 9">
                <a:extLst>
                  <a:ext uri="{FF2B5EF4-FFF2-40B4-BE49-F238E27FC236}">
                    <a16:creationId xmlns:a16="http://schemas.microsoft.com/office/drawing/2014/main" id="{49B47901-B390-0FF1-0D2B-8C4CB0070826}"/>
                  </a:ext>
                </a:extLst>
              </p:cNvPr>
              <p:cNvSpPr/>
              <p:nvPr/>
            </p:nvSpPr>
            <p:spPr>
              <a:xfrm rot="2700000">
                <a:off x="1070741" y="4062402"/>
                <a:ext cx="624379" cy="624379"/>
              </a:xfrm>
              <a:prstGeom prst="diagStrip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7" name="Group 16">
              <a:extLst>
                <a:ext uri="{FF2B5EF4-FFF2-40B4-BE49-F238E27FC236}">
                  <a16:creationId xmlns:a16="http://schemas.microsoft.com/office/drawing/2014/main" id="{016D4D38-8407-86CC-9F05-8F60D7E2B19F}"/>
                </a:ext>
              </a:extLst>
            </p:cNvPr>
            <p:cNvGrpSpPr/>
            <p:nvPr/>
          </p:nvGrpSpPr>
          <p:grpSpPr>
            <a:xfrm>
              <a:off x="6351424" y="2775180"/>
              <a:ext cx="2122406" cy="1866023"/>
              <a:chOff x="3983887" y="4061275"/>
              <a:chExt cx="2122406" cy="1866023"/>
            </a:xfrm>
          </p:grpSpPr>
          <p:grpSp>
            <p:nvGrpSpPr>
              <p:cNvPr id="18" name="Group 17">
                <a:extLst>
                  <a:ext uri="{FF2B5EF4-FFF2-40B4-BE49-F238E27FC236}">
                    <a16:creationId xmlns:a16="http://schemas.microsoft.com/office/drawing/2014/main" id="{82A26CFD-B488-975C-E028-D09F974141FC}"/>
                  </a:ext>
                </a:extLst>
              </p:cNvPr>
              <p:cNvGrpSpPr/>
              <p:nvPr/>
            </p:nvGrpSpPr>
            <p:grpSpPr>
              <a:xfrm>
                <a:off x="3983887" y="5358975"/>
                <a:ext cx="2049157" cy="568323"/>
                <a:chOff x="3622676" y="3492499"/>
                <a:chExt cx="2575763" cy="714375"/>
              </a:xfrm>
              <a:effectLst>
                <a:outerShdw blurRad="50800" dist="38100" dir="8100000" algn="tr" rotWithShape="0">
                  <a:prstClr val="black">
                    <a:alpha val="40000"/>
                  </a:prstClr>
                </a:outerShdw>
              </a:effectLst>
            </p:grpSpPr>
            <p:sp>
              <p:nvSpPr>
                <p:cNvPr id="31" name="Freeform 15">
                  <a:extLst>
                    <a:ext uri="{FF2B5EF4-FFF2-40B4-BE49-F238E27FC236}">
                      <a16:creationId xmlns:a16="http://schemas.microsoft.com/office/drawing/2014/main" id="{0974A807-6A4A-DA5A-0ACA-0A5876AE375A}"/>
                    </a:ext>
                  </a:extLst>
                </p:cNvPr>
                <p:cNvSpPr/>
                <p:nvPr/>
              </p:nvSpPr>
              <p:spPr>
                <a:xfrm>
                  <a:off x="3622676" y="3492499"/>
                  <a:ext cx="2575763"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2985"/>
                    <a:gd name="connsiteY0" fmla="*/ 0 h 714375"/>
                    <a:gd name="connsiteX1" fmla="*/ 6350 w 2572985"/>
                    <a:gd name="connsiteY1" fmla="*/ 177800 h 714375"/>
                    <a:gd name="connsiteX2" fmla="*/ 9525 w 2572985"/>
                    <a:gd name="connsiteY2" fmla="*/ 266700 h 714375"/>
                    <a:gd name="connsiteX3" fmla="*/ 2460625 w 2572985"/>
                    <a:gd name="connsiteY3" fmla="*/ 273050 h 714375"/>
                    <a:gd name="connsiteX4" fmla="*/ 2457450 w 2572985"/>
                    <a:gd name="connsiteY4" fmla="*/ 587375 h 714375"/>
                    <a:gd name="connsiteX5" fmla="*/ 66675 w 2572985"/>
                    <a:gd name="connsiteY5" fmla="*/ 590550 h 714375"/>
                    <a:gd name="connsiteX6" fmla="*/ 88900 w 2572985"/>
                    <a:gd name="connsiteY6" fmla="*/ 593725 h 714375"/>
                    <a:gd name="connsiteX7" fmla="*/ 92075 w 2572985"/>
                    <a:gd name="connsiteY7" fmla="*/ 546100 h 714375"/>
                    <a:gd name="connsiteX8" fmla="*/ 0 w 2572985"/>
                    <a:gd name="connsiteY8" fmla="*/ 619125 h 714375"/>
                    <a:gd name="connsiteX9" fmla="*/ 6350 w 2572985"/>
                    <a:gd name="connsiteY9" fmla="*/ 714375 h 714375"/>
                    <a:gd name="connsiteX10" fmla="*/ 2565400 w 2572985"/>
                    <a:gd name="connsiteY10" fmla="*/ 714375 h 714375"/>
                    <a:gd name="connsiteX11" fmla="*/ 2565567 w 2572985"/>
                    <a:gd name="connsiteY11" fmla="*/ 205427 h 714375"/>
                    <a:gd name="connsiteX12" fmla="*/ 2295525 w 2572985"/>
                    <a:gd name="connsiteY12" fmla="*/ 0 h 714375"/>
                    <a:gd name="connsiteX13" fmla="*/ 225425 w 2572985"/>
                    <a:gd name="connsiteY13" fmla="*/ 0 h 714375"/>
                    <a:gd name="connsiteX0" fmla="*/ 225425 w 2575763"/>
                    <a:gd name="connsiteY0" fmla="*/ 0 h 714375"/>
                    <a:gd name="connsiteX1" fmla="*/ 6350 w 2575763"/>
                    <a:gd name="connsiteY1" fmla="*/ 177800 h 714375"/>
                    <a:gd name="connsiteX2" fmla="*/ 9525 w 2575763"/>
                    <a:gd name="connsiteY2" fmla="*/ 266700 h 714375"/>
                    <a:gd name="connsiteX3" fmla="*/ 2460625 w 2575763"/>
                    <a:gd name="connsiteY3" fmla="*/ 273050 h 714375"/>
                    <a:gd name="connsiteX4" fmla="*/ 2457450 w 2575763"/>
                    <a:gd name="connsiteY4" fmla="*/ 587375 h 714375"/>
                    <a:gd name="connsiteX5" fmla="*/ 66675 w 2575763"/>
                    <a:gd name="connsiteY5" fmla="*/ 590550 h 714375"/>
                    <a:gd name="connsiteX6" fmla="*/ 88900 w 2575763"/>
                    <a:gd name="connsiteY6" fmla="*/ 593725 h 714375"/>
                    <a:gd name="connsiteX7" fmla="*/ 92075 w 2575763"/>
                    <a:gd name="connsiteY7" fmla="*/ 546100 h 714375"/>
                    <a:gd name="connsiteX8" fmla="*/ 0 w 2575763"/>
                    <a:gd name="connsiteY8" fmla="*/ 619125 h 714375"/>
                    <a:gd name="connsiteX9" fmla="*/ 6350 w 2575763"/>
                    <a:gd name="connsiteY9" fmla="*/ 714375 h 714375"/>
                    <a:gd name="connsiteX10" fmla="*/ 2565400 w 2575763"/>
                    <a:gd name="connsiteY10" fmla="*/ 714375 h 714375"/>
                    <a:gd name="connsiteX11" fmla="*/ 2574145 w 2575763"/>
                    <a:gd name="connsiteY11" fmla="*/ 205427 h 714375"/>
                    <a:gd name="connsiteX12" fmla="*/ 2295525 w 2575763"/>
                    <a:gd name="connsiteY12" fmla="*/ 0 h 714375"/>
                    <a:gd name="connsiteX13" fmla="*/ 225425 w 2575763"/>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763"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2028" y="381110"/>
                        <a:pt x="2574145" y="205427"/>
                      </a:cubicBezTo>
                      <a:cubicBezTo>
                        <a:pt x="2488420" y="123935"/>
                        <a:pt x="2381250" y="65617"/>
                        <a:pt x="2295525" y="0"/>
                      </a:cubicBezTo>
                      <a:lnTo>
                        <a:pt x="225425" y="0"/>
                      </a:lnTo>
                      <a:close/>
                    </a:path>
                  </a:pathLst>
                </a:custGeom>
                <a:solidFill>
                  <a:schemeClr val="accent1"/>
                </a:solidFill>
                <a:ln>
                  <a:noFill/>
                </a:ln>
                <a:effectLst>
                  <a:outerShdw blurRad="76200" dist="12700" dir="8100000" sy="-23000" kx="8004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32" name="Rectangle 22">
                  <a:extLst>
                    <a:ext uri="{FF2B5EF4-FFF2-40B4-BE49-F238E27FC236}">
                      <a16:creationId xmlns:a16="http://schemas.microsoft.com/office/drawing/2014/main" id="{3FFFDB5D-CCF7-4E83-DC3D-B8A23C509E8B}"/>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19" name="Group 18">
                <a:extLst>
                  <a:ext uri="{FF2B5EF4-FFF2-40B4-BE49-F238E27FC236}">
                    <a16:creationId xmlns:a16="http://schemas.microsoft.com/office/drawing/2014/main" id="{5AEF2FE4-15BD-8F81-5A6D-45D43F4F3B55}"/>
                  </a:ext>
                </a:extLst>
              </p:cNvPr>
              <p:cNvGrpSpPr/>
              <p:nvPr/>
            </p:nvGrpSpPr>
            <p:grpSpPr>
              <a:xfrm>
                <a:off x="4035197" y="5083389"/>
                <a:ext cx="2071096" cy="442029"/>
                <a:chOff x="3644106" y="3130550"/>
                <a:chExt cx="2603340" cy="555625"/>
              </a:xfrm>
              <a:effectLst>
                <a:outerShdw blurRad="50800" dist="38100" dir="8100000" algn="tr" rotWithShape="0">
                  <a:prstClr val="black">
                    <a:alpha val="40000"/>
                  </a:prstClr>
                </a:outerShdw>
              </a:effectLst>
            </p:grpSpPr>
            <p:sp>
              <p:nvSpPr>
                <p:cNvPr id="29" name="Freeform 18">
                  <a:extLst>
                    <a:ext uri="{FF2B5EF4-FFF2-40B4-BE49-F238E27FC236}">
                      <a16:creationId xmlns:a16="http://schemas.microsoft.com/office/drawing/2014/main" id="{A3AF4C1D-8E91-F507-A366-A3D5B3936E74}"/>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4"/>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Freeform 19">
                  <a:extLst>
                    <a:ext uri="{FF2B5EF4-FFF2-40B4-BE49-F238E27FC236}">
                      <a16:creationId xmlns:a16="http://schemas.microsoft.com/office/drawing/2014/main" id="{421FE592-CEBD-4010-A84F-0FF69780148B}"/>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20" name="Group 19">
                <a:extLst>
                  <a:ext uri="{FF2B5EF4-FFF2-40B4-BE49-F238E27FC236}">
                    <a16:creationId xmlns:a16="http://schemas.microsoft.com/office/drawing/2014/main" id="{6F2B3197-874F-4DC2-FF77-3BBECD95E59E}"/>
                  </a:ext>
                </a:extLst>
              </p:cNvPr>
              <p:cNvGrpSpPr/>
              <p:nvPr/>
            </p:nvGrpSpPr>
            <p:grpSpPr>
              <a:xfrm flipH="1">
                <a:off x="4155315" y="4711652"/>
                <a:ext cx="1753505" cy="486436"/>
                <a:chOff x="3622676" y="3492499"/>
                <a:chExt cx="2575177" cy="714375"/>
              </a:xfrm>
              <a:effectLst>
                <a:outerShdw blurRad="50800" dist="38100" dir="8100000" algn="tr" rotWithShape="0">
                  <a:prstClr val="black">
                    <a:alpha val="40000"/>
                  </a:prstClr>
                </a:outerShdw>
              </a:effectLst>
            </p:grpSpPr>
            <p:sp>
              <p:nvSpPr>
                <p:cNvPr id="27" name="Freeform 21">
                  <a:extLst>
                    <a:ext uri="{FF2B5EF4-FFF2-40B4-BE49-F238E27FC236}">
                      <a16:creationId xmlns:a16="http://schemas.microsoft.com/office/drawing/2014/main" id="{A88036CD-013F-E201-8CD1-80D9B474D3E7}"/>
                    </a:ext>
                  </a:extLst>
                </p:cNvPr>
                <p:cNvSpPr/>
                <p:nvPr/>
              </p:nvSpPr>
              <p:spPr>
                <a:xfrm>
                  <a:off x="3622676" y="3492499"/>
                  <a:ext cx="2575177"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3535"/>
                    <a:gd name="connsiteY0" fmla="*/ 0 h 714375"/>
                    <a:gd name="connsiteX1" fmla="*/ 6350 w 2573535"/>
                    <a:gd name="connsiteY1" fmla="*/ 177800 h 714375"/>
                    <a:gd name="connsiteX2" fmla="*/ 9525 w 2573535"/>
                    <a:gd name="connsiteY2" fmla="*/ 266700 h 714375"/>
                    <a:gd name="connsiteX3" fmla="*/ 2460625 w 2573535"/>
                    <a:gd name="connsiteY3" fmla="*/ 273050 h 714375"/>
                    <a:gd name="connsiteX4" fmla="*/ 2457450 w 2573535"/>
                    <a:gd name="connsiteY4" fmla="*/ 587375 h 714375"/>
                    <a:gd name="connsiteX5" fmla="*/ 66675 w 2573535"/>
                    <a:gd name="connsiteY5" fmla="*/ 590550 h 714375"/>
                    <a:gd name="connsiteX6" fmla="*/ 88900 w 2573535"/>
                    <a:gd name="connsiteY6" fmla="*/ 593725 h 714375"/>
                    <a:gd name="connsiteX7" fmla="*/ 92075 w 2573535"/>
                    <a:gd name="connsiteY7" fmla="*/ 546100 h 714375"/>
                    <a:gd name="connsiteX8" fmla="*/ 0 w 2573535"/>
                    <a:gd name="connsiteY8" fmla="*/ 619125 h 714375"/>
                    <a:gd name="connsiteX9" fmla="*/ 6350 w 2573535"/>
                    <a:gd name="connsiteY9" fmla="*/ 714375 h 714375"/>
                    <a:gd name="connsiteX10" fmla="*/ 2565400 w 2573535"/>
                    <a:gd name="connsiteY10" fmla="*/ 714375 h 714375"/>
                    <a:gd name="connsiteX11" fmla="*/ 2567732 w 2573535"/>
                    <a:gd name="connsiteY11" fmla="*/ 201861 h 714375"/>
                    <a:gd name="connsiteX12" fmla="*/ 2295525 w 2573535"/>
                    <a:gd name="connsiteY12" fmla="*/ 0 h 714375"/>
                    <a:gd name="connsiteX13" fmla="*/ 225425 w 2573535"/>
                    <a:gd name="connsiteY13" fmla="*/ 0 h 714375"/>
                    <a:gd name="connsiteX0" fmla="*/ 225425 w 2575177"/>
                    <a:gd name="connsiteY0" fmla="*/ 0 h 714375"/>
                    <a:gd name="connsiteX1" fmla="*/ 6350 w 2575177"/>
                    <a:gd name="connsiteY1" fmla="*/ 177800 h 714375"/>
                    <a:gd name="connsiteX2" fmla="*/ 9525 w 2575177"/>
                    <a:gd name="connsiteY2" fmla="*/ 266700 h 714375"/>
                    <a:gd name="connsiteX3" fmla="*/ 2460625 w 2575177"/>
                    <a:gd name="connsiteY3" fmla="*/ 273050 h 714375"/>
                    <a:gd name="connsiteX4" fmla="*/ 2457450 w 2575177"/>
                    <a:gd name="connsiteY4" fmla="*/ 587375 h 714375"/>
                    <a:gd name="connsiteX5" fmla="*/ 66675 w 2575177"/>
                    <a:gd name="connsiteY5" fmla="*/ 590550 h 714375"/>
                    <a:gd name="connsiteX6" fmla="*/ 88900 w 2575177"/>
                    <a:gd name="connsiteY6" fmla="*/ 593725 h 714375"/>
                    <a:gd name="connsiteX7" fmla="*/ 92075 w 2575177"/>
                    <a:gd name="connsiteY7" fmla="*/ 546100 h 714375"/>
                    <a:gd name="connsiteX8" fmla="*/ 0 w 2575177"/>
                    <a:gd name="connsiteY8" fmla="*/ 619125 h 714375"/>
                    <a:gd name="connsiteX9" fmla="*/ 6350 w 2575177"/>
                    <a:gd name="connsiteY9" fmla="*/ 714375 h 714375"/>
                    <a:gd name="connsiteX10" fmla="*/ 2565400 w 2575177"/>
                    <a:gd name="connsiteY10" fmla="*/ 714375 h 714375"/>
                    <a:gd name="connsiteX11" fmla="*/ 2572743 w 2575177"/>
                    <a:gd name="connsiteY11" fmla="*/ 201861 h 714375"/>
                    <a:gd name="connsiteX12" fmla="*/ 2295525 w 2575177"/>
                    <a:gd name="connsiteY12" fmla="*/ 0 h 714375"/>
                    <a:gd name="connsiteX13" fmla="*/ 225425 w 2575177"/>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5177"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0626" y="377544"/>
                        <a:pt x="2572743" y="201861"/>
                      </a:cubicBezTo>
                      <a:cubicBezTo>
                        <a:pt x="2487018" y="120369"/>
                        <a:pt x="2381250" y="65617"/>
                        <a:pt x="2295525" y="0"/>
                      </a:cubicBezTo>
                      <a:lnTo>
                        <a:pt x="225425" y="0"/>
                      </a:lnTo>
                      <a:close/>
                    </a:path>
                  </a:pathLst>
                </a:custGeom>
                <a:solidFill>
                  <a:schemeClr val="accent3"/>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8" name="Rectangle 22">
                  <a:extLst>
                    <a:ext uri="{FF2B5EF4-FFF2-40B4-BE49-F238E27FC236}">
                      <a16:creationId xmlns:a16="http://schemas.microsoft.com/office/drawing/2014/main" id="{1AC958F8-60E7-6C8F-19E0-2F9381E743A7}"/>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1" name="Group 20">
                <a:extLst>
                  <a:ext uri="{FF2B5EF4-FFF2-40B4-BE49-F238E27FC236}">
                    <a16:creationId xmlns:a16="http://schemas.microsoft.com/office/drawing/2014/main" id="{E582F5C4-11F6-F56B-7B39-840C16F7690B}"/>
                  </a:ext>
                </a:extLst>
              </p:cNvPr>
              <p:cNvGrpSpPr/>
              <p:nvPr/>
            </p:nvGrpSpPr>
            <p:grpSpPr>
              <a:xfrm>
                <a:off x="4203709" y="4329734"/>
                <a:ext cx="1681345" cy="465751"/>
                <a:chOff x="3622676" y="3492499"/>
                <a:chExt cx="2578868" cy="714375"/>
              </a:xfrm>
              <a:effectLst>
                <a:outerShdw blurRad="50800" dist="38100" dir="8100000" algn="tr" rotWithShape="0">
                  <a:prstClr val="black">
                    <a:alpha val="40000"/>
                  </a:prstClr>
                </a:outerShdw>
              </a:effectLst>
            </p:grpSpPr>
            <p:sp>
              <p:nvSpPr>
                <p:cNvPr id="25" name="Freeform 24">
                  <a:extLst>
                    <a:ext uri="{FF2B5EF4-FFF2-40B4-BE49-F238E27FC236}">
                      <a16:creationId xmlns:a16="http://schemas.microsoft.com/office/drawing/2014/main" id="{174B1E36-6F7D-A502-23E2-8FFE3B4E2324}"/>
                    </a:ext>
                  </a:extLst>
                </p:cNvPr>
                <p:cNvSpPr/>
                <p:nvPr/>
              </p:nvSpPr>
              <p:spPr>
                <a:xfrm>
                  <a:off x="3622676" y="3492499"/>
                  <a:ext cx="2578868" cy="714375"/>
                </a:xfrm>
                <a:custGeom>
                  <a:avLst/>
                  <a:gdLst>
                    <a:gd name="connsiteX0" fmla="*/ 190500 w 2559050"/>
                    <a:gd name="connsiteY0" fmla="*/ 0 h 698500"/>
                    <a:gd name="connsiteX1" fmla="*/ 0 w 2559050"/>
                    <a:gd name="connsiteY1" fmla="*/ 152400 h 698500"/>
                    <a:gd name="connsiteX2" fmla="*/ 6350 w 2559050"/>
                    <a:gd name="connsiteY2" fmla="*/ 2159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90500 w 2559050"/>
                    <a:gd name="connsiteY0" fmla="*/ 0 h 698500"/>
                    <a:gd name="connsiteX1" fmla="*/ 0 w 2559050"/>
                    <a:gd name="connsiteY1" fmla="*/ 152400 h 698500"/>
                    <a:gd name="connsiteX2" fmla="*/ 19050 w 2559050"/>
                    <a:gd name="connsiteY2" fmla="*/ 241300 h 698500"/>
                    <a:gd name="connsiteX3" fmla="*/ 2501900 w 2559050"/>
                    <a:gd name="connsiteY3" fmla="*/ 241300 h 698500"/>
                    <a:gd name="connsiteX4" fmla="*/ 2470150 w 2559050"/>
                    <a:gd name="connsiteY4" fmla="*/ 552450 h 698500"/>
                    <a:gd name="connsiteX5" fmla="*/ 76200 w 2559050"/>
                    <a:gd name="connsiteY5" fmla="*/ 565150 h 698500"/>
                    <a:gd name="connsiteX6" fmla="*/ 101600 w 2559050"/>
                    <a:gd name="connsiteY6" fmla="*/ 520700 h 698500"/>
                    <a:gd name="connsiteX7" fmla="*/ 6350 w 2559050"/>
                    <a:gd name="connsiteY7" fmla="*/ 577850 h 698500"/>
                    <a:gd name="connsiteX8" fmla="*/ 44450 w 2559050"/>
                    <a:gd name="connsiteY8" fmla="*/ 666750 h 698500"/>
                    <a:gd name="connsiteX9" fmla="*/ 2400300 w 2559050"/>
                    <a:gd name="connsiteY9" fmla="*/ 692150 h 698500"/>
                    <a:gd name="connsiteX10" fmla="*/ 2432050 w 2559050"/>
                    <a:gd name="connsiteY10" fmla="*/ 666750 h 698500"/>
                    <a:gd name="connsiteX11" fmla="*/ 2501900 w 2559050"/>
                    <a:gd name="connsiteY11" fmla="*/ 698500 h 698500"/>
                    <a:gd name="connsiteX12" fmla="*/ 2552700 w 2559050"/>
                    <a:gd name="connsiteY12" fmla="*/ 685800 h 698500"/>
                    <a:gd name="connsiteX13" fmla="*/ 2559050 w 2559050"/>
                    <a:gd name="connsiteY13" fmla="*/ 158750 h 698500"/>
                    <a:gd name="connsiteX14" fmla="*/ 2476500 w 2559050"/>
                    <a:gd name="connsiteY14" fmla="*/ 95250 h 698500"/>
                    <a:gd name="connsiteX15" fmla="*/ 520700 w 2559050"/>
                    <a:gd name="connsiteY15" fmla="*/ 184150 h 698500"/>
                    <a:gd name="connsiteX16" fmla="*/ 190500 w 2559050"/>
                    <a:gd name="connsiteY16" fmla="*/ 0 h 698500"/>
                    <a:gd name="connsiteX0" fmla="*/ 184150 w 2552700"/>
                    <a:gd name="connsiteY0" fmla="*/ 0 h 698500"/>
                    <a:gd name="connsiteX1" fmla="*/ 9525 w 2552700"/>
                    <a:gd name="connsiteY1" fmla="*/ 152400 h 698500"/>
                    <a:gd name="connsiteX2" fmla="*/ 12700 w 2552700"/>
                    <a:gd name="connsiteY2" fmla="*/ 241300 h 698500"/>
                    <a:gd name="connsiteX3" fmla="*/ 2495550 w 2552700"/>
                    <a:gd name="connsiteY3" fmla="*/ 241300 h 698500"/>
                    <a:gd name="connsiteX4" fmla="*/ 2463800 w 2552700"/>
                    <a:gd name="connsiteY4" fmla="*/ 552450 h 698500"/>
                    <a:gd name="connsiteX5" fmla="*/ 69850 w 2552700"/>
                    <a:gd name="connsiteY5" fmla="*/ 565150 h 698500"/>
                    <a:gd name="connsiteX6" fmla="*/ 95250 w 2552700"/>
                    <a:gd name="connsiteY6" fmla="*/ 520700 h 698500"/>
                    <a:gd name="connsiteX7" fmla="*/ 0 w 2552700"/>
                    <a:gd name="connsiteY7" fmla="*/ 577850 h 698500"/>
                    <a:gd name="connsiteX8" fmla="*/ 38100 w 2552700"/>
                    <a:gd name="connsiteY8" fmla="*/ 666750 h 698500"/>
                    <a:gd name="connsiteX9" fmla="*/ 2393950 w 2552700"/>
                    <a:gd name="connsiteY9" fmla="*/ 692150 h 698500"/>
                    <a:gd name="connsiteX10" fmla="*/ 2425700 w 2552700"/>
                    <a:gd name="connsiteY10" fmla="*/ 666750 h 698500"/>
                    <a:gd name="connsiteX11" fmla="*/ 2495550 w 2552700"/>
                    <a:gd name="connsiteY11" fmla="*/ 698500 h 698500"/>
                    <a:gd name="connsiteX12" fmla="*/ 2546350 w 2552700"/>
                    <a:gd name="connsiteY12" fmla="*/ 685800 h 698500"/>
                    <a:gd name="connsiteX13" fmla="*/ 2552700 w 2552700"/>
                    <a:gd name="connsiteY13" fmla="*/ 158750 h 698500"/>
                    <a:gd name="connsiteX14" fmla="*/ 2470150 w 2552700"/>
                    <a:gd name="connsiteY14" fmla="*/ 95250 h 698500"/>
                    <a:gd name="connsiteX15" fmla="*/ 514350 w 2552700"/>
                    <a:gd name="connsiteY15" fmla="*/ 184150 h 698500"/>
                    <a:gd name="connsiteX16" fmla="*/ 184150 w 2552700"/>
                    <a:gd name="connsiteY16" fmla="*/ 0 h 698500"/>
                    <a:gd name="connsiteX0" fmla="*/ 184150 w 2571750"/>
                    <a:gd name="connsiteY0" fmla="*/ 0 h 698500"/>
                    <a:gd name="connsiteX1" fmla="*/ 9525 w 2571750"/>
                    <a:gd name="connsiteY1" fmla="*/ 152400 h 698500"/>
                    <a:gd name="connsiteX2" fmla="*/ 12700 w 2571750"/>
                    <a:gd name="connsiteY2" fmla="*/ 241300 h 698500"/>
                    <a:gd name="connsiteX3" fmla="*/ 2495550 w 2571750"/>
                    <a:gd name="connsiteY3" fmla="*/ 241300 h 698500"/>
                    <a:gd name="connsiteX4" fmla="*/ 2463800 w 2571750"/>
                    <a:gd name="connsiteY4" fmla="*/ 552450 h 698500"/>
                    <a:gd name="connsiteX5" fmla="*/ 69850 w 2571750"/>
                    <a:gd name="connsiteY5" fmla="*/ 565150 h 698500"/>
                    <a:gd name="connsiteX6" fmla="*/ 95250 w 2571750"/>
                    <a:gd name="connsiteY6" fmla="*/ 520700 h 698500"/>
                    <a:gd name="connsiteX7" fmla="*/ 0 w 2571750"/>
                    <a:gd name="connsiteY7" fmla="*/ 577850 h 698500"/>
                    <a:gd name="connsiteX8" fmla="*/ 38100 w 2571750"/>
                    <a:gd name="connsiteY8" fmla="*/ 666750 h 698500"/>
                    <a:gd name="connsiteX9" fmla="*/ 2393950 w 2571750"/>
                    <a:gd name="connsiteY9" fmla="*/ 692150 h 698500"/>
                    <a:gd name="connsiteX10" fmla="*/ 2425700 w 2571750"/>
                    <a:gd name="connsiteY10" fmla="*/ 666750 h 698500"/>
                    <a:gd name="connsiteX11" fmla="*/ 2495550 w 2571750"/>
                    <a:gd name="connsiteY11" fmla="*/ 698500 h 698500"/>
                    <a:gd name="connsiteX12" fmla="*/ 2546350 w 2571750"/>
                    <a:gd name="connsiteY12" fmla="*/ 685800 h 698500"/>
                    <a:gd name="connsiteX13" fmla="*/ 2571750 w 2571750"/>
                    <a:gd name="connsiteY13" fmla="*/ 193675 h 698500"/>
                    <a:gd name="connsiteX14" fmla="*/ 2470150 w 2571750"/>
                    <a:gd name="connsiteY14" fmla="*/ 95250 h 698500"/>
                    <a:gd name="connsiteX15" fmla="*/ 514350 w 2571750"/>
                    <a:gd name="connsiteY15" fmla="*/ 184150 h 698500"/>
                    <a:gd name="connsiteX16" fmla="*/ 184150 w 2571750"/>
                    <a:gd name="connsiteY16" fmla="*/ 0 h 698500"/>
                    <a:gd name="connsiteX0" fmla="*/ 184150 w 2555875"/>
                    <a:gd name="connsiteY0" fmla="*/ 0 h 698500"/>
                    <a:gd name="connsiteX1" fmla="*/ 9525 w 2555875"/>
                    <a:gd name="connsiteY1" fmla="*/ 152400 h 698500"/>
                    <a:gd name="connsiteX2" fmla="*/ 12700 w 2555875"/>
                    <a:gd name="connsiteY2" fmla="*/ 241300 h 698500"/>
                    <a:gd name="connsiteX3" fmla="*/ 2495550 w 2555875"/>
                    <a:gd name="connsiteY3" fmla="*/ 241300 h 698500"/>
                    <a:gd name="connsiteX4" fmla="*/ 2463800 w 2555875"/>
                    <a:gd name="connsiteY4" fmla="*/ 552450 h 698500"/>
                    <a:gd name="connsiteX5" fmla="*/ 69850 w 2555875"/>
                    <a:gd name="connsiteY5" fmla="*/ 565150 h 698500"/>
                    <a:gd name="connsiteX6" fmla="*/ 95250 w 2555875"/>
                    <a:gd name="connsiteY6" fmla="*/ 520700 h 698500"/>
                    <a:gd name="connsiteX7" fmla="*/ 0 w 2555875"/>
                    <a:gd name="connsiteY7" fmla="*/ 577850 h 698500"/>
                    <a:gd name="connsiteX8" fmla="*/ 38100 w 2555875"/>
                    <a:gd name="connsiteY8" fmla="*/ 666750 h 698500"/>
                    <a:gd name="connsiteX9" fmla="*/ 2393950 w 2555875"/>
                    <a:gd name="connsiteY9" fmla="*/ 692150 h 698500"/>
                    <a:gd name="connsiteX10" fmla="*/ 2425700 w 2555875"/>
                    <a:gd name="connsiteY10" fmla="*/ 666750 h 698500"/>
                    <a:gd name="connsiteX11" fmla="*/ 2495550 w 2555875"/>
                    <a:gd name="connsiteY11" fmla="*/ 698500 h 698500"/>
                    <a:gd name="connsiteX12" fmla="*/ 2546350 w 2555875"/>
                    <a:gd name="connsiteY12" fmla="*/ 685800 h 698500"/>
                    <a:gd name="connsiteX13" fmla="*/ 2555875 w 2555875"/>
                    <a:gd name="connsiteY13" fmla="*/ 171450 h 698500"/>
                    <a:gd name="connsiteX14" fmla="*/ 2470150 w 2555875"/>
                    <a:gd name="connsiteY14" fmla="*/ 95250 h 698500"/>
                    <a:gd name="connsiteX15" fmla="*/ 514350 w 2555875"/>
                    <a:gd name="connsiteY15" fmla="*/ 184150 h 698500"/>
                    <a:gd name="connsiteX16" fmla="*/ 184150 w 2555875"/>
                    <a:gd name="connsiteY16" fmla="*/ 0 h 698500"/>
                    <a:gd name="connsiteX0" fmla="*/ 184150 w 2562506"/>
                    <a:gd name="connsiteY0" fmla="*/ 0 h 698500"/>
                    <a:gd name="connsiteX1" fmla="*/ 9525 w 2562506"/>
                    <a:gd name="connsiteY1" fmla="*/ 152400 h 698500"/>
                    <a:gd name="connsiteX2" fmla="*/ 12700 w 2562506"/>
                    <a:gd name="connsiteY2" fmla="*/ 241300 h 698500"/>
                    <a:gd name="connsiteX3" fmla="*/ 2495550 w 2562506"/>
                    <a:gd name="connsiteY3" fmla="*/ 241300 h 698500"/>
                    <a:gd name="connsiteX4" fmla="*/ 2463800 w 2562506"/>
                    <a:gd name="connsiteY4" fmla="*/ 552450 h 698500"/>
                    <a:gd name="connsiteX5" fmla="*/ 69850 w 2562506"/>
                    <a:gd name="connsiteY5" fmla="*/ 565150 h 698500"/>
                    <a:gd name="connsiteX6" fmla="*/ 95250 w 2562506"/>
                    <a:gd name="connsiteY6" fmla="*/ 520700 h 698500"/>
                    <a:gd name="connsiteX7" fmla="*/ 0 w 2562506"/>
                    <a:gd name="connsiteY7" fmla="*/ 577850 h 698500"/>
                    <a:gd name="connsiteX8" fmla="*/ 38100 w 2562506"/>
                    <a:gd name="connsiteY8" fmla="*/ 666750 h 698500"/>
                    <a:gd name="connsiteX9" fmla="*/ 2393950 w 2562506"/>
                    <a:gd name="connsiteY9" fmla="*/ 692150 h 698500"/>
                    <a:gd name="connsiteX10" fmla="*/ 2425700 w 2562506"/>
                    <a:gd name="connsiteY10" fmla="*/ 666750 h 698500"/>
                    <a:gd name="connsiteX11" fmla="*/ 2495550 w 2562506"/>
                    <a:gd name="connsiteY11" fmla="*/ 698500 h 698500"/>
                    <a:gd name="connsiteX12" fmla="*/ 2562225 w 2562506"/>
                    <a:gd name="connsiteY12" fmla="*/ 685800 h 698500"/>
                    <a:gd name="connsiteX13" fmla="*/ 2555875 w 2562506"/>
                    <a:gd name="connsiteY13" fmla="*/ 171450 h 698500"/>
                    <a:gd name="connsiteX14" fmla="*/ 2470150 w 2562506"/>
                    <a:gd name="connsiteY14" fmla="*/ 95250 h 698500"/>
                    <a:gd name="connsiteX15" fmla="*/ 514350 w 2562506"/>
                    <a:gd name="connsiteY15" fmla="*/ 184150 h 698500"/>
                    <a:gd name="connsiteX16" fmla="*/ 184150 w 2562506"/>
                    <a:gd name="connsiteY16" fmla="*/ 0 h 69850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25700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38100 w 2562506"/>
                    <a:gd name="connsiteY8" fmla="*/ 666750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4150 w 2562506"/>
                    <a:gd name="connsiteY0" fmla="*/ 0 h 692150"/>
                    <a:gd name="connsiteX1" fmla="*/ 9525 w 2562506"/>
                    <a:gd name="connsiteY1" fmla="*/ 152400 h 692150"/>
                    <a:gd name="connsiteX2" fmla="*/ 12700 w 2562506"/>
                    <a:gd name="connsiteY2" fmla="*/ 241300 h 692150"/>
                    <a:gd name="connsiteX3" fmla="*/ 2495550 w 2562506"/>
                    <a:gd name="connsiteY3" fmla="*/ 241300 h 692150"/>
                    <a:gd name="connsiteX4" fmla="*/ 2463800 w 2562506"/>
                    <a:gd name="connsiteY4" fmla="*/ 552450 h 692150"/>
                    <a:gd name="connsiteX5" fmla="*/ 69850 w 2562506"/>
                    <a:gd name="connsiteY5" fmla="*/ 565150 h 692150"/>
                    <a:gd name="connsiteX6" fmla="*/ 95250 w 2562506"/>
                    <a:gd name="connsiteY6" fmla="*/ 520700 h 692150"/>
                    <a:gd name="connsiteX7" fmla="*/ 0 w 2562506"/>
                    <a:gd name="connsiteY7" fmla="*/ 577850 h 692150"/>
                    <a:gd name="connsiteX8" fmla="*/ 9525 w 2562506"/>
                    <a:gd name="connsiteY8" fmla="*/ 688975 h 692150"/>
                    <a:gd name="connsiteX9" fmla="*/ 2393950 w 2562506"/>
                    <a:gd name="connsiteY9" fmla="*/ 692150 h 692150"/>
                    <a:gd name="connsiteX10" fmla="*/ 2435225 w 2562506"/>
                    <a:gd name="connsiteY10" fmla="*/ 666750 h 692150"/>
                    <a:gd name="connsiteX11" fmla="*/ 2479675 w 2562506"/>
                    <a:gd name="connsiteY11" fmla="*/ 692150 h 692150"/>
                    <a:gd name="connsiteX12" fmla="*/ 2562225 w 2562506"/>
                    <a:gd name="connsiteY12" fmla="*/ 685800 h 692150"/>
                    <a:gd name="connsiteX13" fmla="*/ 2555875 w 2562506"/>
                    <a:gd name="connsiteY13" fmla="*/ 171450 h 692150"/>
                    <a:gd name="connsiteX14" fmla="*/ 2470150 w 2562506"/>
                    <a:gd name="connsiteY14" fmla="*/ 95250 h 692150"/>
                    <a:gd name="connsiteX15" fmla="*/ 514350 w 2562506"/>
                    <a:gd name="connsiteY15" fmla="*/ 184150 h 692150"/>
                    <a:gd name="connsiteX16" fmla="*/ 184150 w 2562506"/>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92075 w 2559331"/>
                    <a:gd name="connsiteY6" fmla="*/ 520700 h 692150"/>
                    <a:gd name="connsiteX7" fmla="*/ 0 w 2559331"/>
                    <a:gd name="connsiteY7" fmla="*/ 593725 h 692150"/>
                    <a:gd name="connsiteX8" fmla="*/ 6350 w 2559331"/>
                    <a:gd name="connsiteY8" fmla="*/ 688975 h 692150"/>
                    <a:gd name="connsiteX9" fmla="*/ 2390775 w 2559331"/>
                    <a:gd name="connsiteY9" fmla="*/ 692150 h 692150"/>
                    <a:gd name="connsiteX10" fmla="*/ 2432050 w 2559331"/>
                    <a:gd name="connsiteY10" fmla="*/ 6667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92375 w 2559331"/>
                    <a:gd name="connsiteY3" fmla="*/ 24130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6062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32050 w 2559331"/>
                    <a:gd name="connsiteY11" fmla="*/ 666750 h 692150"/>
                    <a:gd name="connsiteX12" fmla="*/ 2476500 w 2559331"/>
                    <a:gd name="connsiteY12" fmla="*/ 692150 h 692150"/>
                    <a:gd name="connsiteX13" fmla="*/ 2559050 w 2559331"/>
                    <a:gd name="connsiteY13" fmla="*/ 685800 h 692150"/>
                    <a:gd name="connsiteX14" fmla="*/ 2552700 w 2559331"/>
                    <a:gd name="connsiteY14" fmla="*/ 171450 h 692150"/>
                    <a:gd name="connsiteX15" fmla="*/ 2466975 w 2559331"/>
                    <a:gd name="connsiteY15" fmla="*/ 95250 h 692150"/>
                    <a:gd name="connsiteX16" fmla="*/ 511175 w 2559331"/>
                    <a:gd name="connsiteY16" fmla="*/ 184150 h 692150"/>
                    <a:gd name="connsiteX17" fmla="*/ 180975 w 2559331"/>
                    <a:gd name="connsiteY17"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476500 w 2559331"/>
                    <a:gd name="connsiteY11" fmla="*/ 692150 h 692150"/>
                    <a:gd name="connsiteX12" fmla="*/ 2559050 w 2559331"/>
                    <a:gd name="connsiteY12" fmla="*/ 685800 h 692150"/>
                    <a:gd name="connsiteX13" fmla="*/ 2552700 w 2559331"/>
                    <a:gd name="connsiteY13" fmla="*/ 171450 h 692150"/>
                    <a:gd name="connsiteX14" fmla="*/ 2466975 w 2559331"/>
                    <a:gd name="connsiteY14" fmla="*/ 95250 h 692150"/>
                    <a:gd name="connsiteX15" fmla="*/ 511175 w 2559331"/>
                    <a:gd name="connsiteY15" fmla="*/ 184150 h 692150"/>
                    <a:gd name="connsiteX16" fmla="*/ 180975 w 2559331"/>
                    <a:gd name="connsiteY16" fmla="*/ 0 h 692150"/>
                    <a:gd name="connsiteX0" fmla="*/ 180975 w 2559331"/>
                    <a:gd name="connsiteY0" fmla="*/ 0 h 692150"/>
                    <a:gd name="connsiteX1" fmla="*/ 6350 w 2559331"/>
                    <a:gd name="connsiteY1" fmla="*/ 152400 h 692150"/>
                    <a:gd name="connsiteX2" fmla="*/ 9525 w 2559331"/>
                    <a:gd name="connsiteY2" fmla="*/ 241300 h 692150"/>
                    <a:gd name="connsiteX3" fmla="*/ 2454275 w 2559331"/>
                    <a:gd name="connsiteY3" fmla="*/ 234950 h 692150"/>
                    <a:gd name="connsiteX4" fmla="*/ 2454275 w 2559331"/>
                    <a:gd name="connsiteY4" fmla="*/ 552450 h 692150"/>
                    <a:gd name="connsiteX5" fmla="*/ 66675 w 2559331"/>
                    <a:gd name="connsiteY5" fmla="*/ 565150 h 692150"/>
                    <a:gd name="connsiteX6" fmla="*/ 88900 w 2559331"/>
                    <a:gd name="connsiteY6" fmla="*/ 568325 h 692150"/>
                    <a:gd name="connsiteX7" fmla="*/ 92075 w 2559331"/>
                    <a:gd name="connsiteY7" fmla="*/ 520700 h 692150"/>
                    <a:gd name="connsiteX8" fmla="*/ 0 w 2559331"/>
                    <a:gd name="connsiteY8" fmla="*/ 593725 h 692150"/>
                    <a:gd name="connsiteX9" fmla="*/ 6350 w 2559331"/>
                    <a:gd name="connsiteY9" fmla="*/ 688975 h 692150"/>
                    <a:gd name="connsiteX10" fmla="*/ 2390775 w 2559331"/>
                    <a:gd name="connsiteY10" fmla="*/ 692150 h 692150"/>
                    <a:gd name="connsiteX11" fmla="*/ 2559050 w 2559331"/>
                    <a:gd name="connsiteY11" fmla="*/ 685800 h 692150"/>
                    <a:gd name="connsiteX12" fmla="*/ 2552700 w 2559331"/>
                    <a:gd name="connsiteY12" fmla="*/ 171450 h 692150"/>
                    <a:gd name="connsiteX13" fmla="*/ 2466975 w 2559331"/>
                    <a:gd name="connsiteY13" fmla="*/ 95250 h 692150"/>
                    <a:gd name="connsiteX14" fmla="*/ 511175 w 2559331"/>
                    <a:gd name="connsiteY14" fmla="*/ 184150 h 692150"/>
                    <a:gd name="connsiteX15" fmla="*/ 180975 w 2559331"/>
                    <a:gd name="connsiteY15" fmla="*/ 0 h 692150"/>
                    <a:gd name="connsiteX0" fmla="*/ 180975 w 2559331"/>
                    <a:gd name="connsiteY0" fmla="*/ 0 h 688975"/>
                    <a:gd name="connsiteX1" fmla="*/ 6350 w 2559331"/>
                    <a:gd name="connsiteY1" fmla="*/ 152400 h 688975"/>
                    <a:gd name="connsiteX2" fmla="*/ 9525 w 2559331"/>
                    <a:gd name="connsiteY2" fmla="*/ 241300 h 688975"/>
                    <a:gd name="connsiteX3" fmla="*/ 2454275 w 2559331"/>
                    <a:gd name="connsiteY3" fmla="*/ 234950 h 688975"/>
                    <a:gd name="connsiteX4" fmla="*/ 2454275 w 2559331"/>
                    <a:gd name="connsiteY4" fmla="*/ 552450 h 688975"/>
                    <a:gd name="connsiteX5" fmla="*/ 66675 w 2559331"/>
                    <a:gd name="connsiteY5" fmla="*/ 565150 h 688975"/>
                    <a:gd name="connsiteX6" fmla="*/ 88900 w 2559331"/>
                    <a:gd name="connsiteY6" fmla="*/ 568325 h 688975"/>
                    <a:gd name="connsiteX7" fmla="*/ 92075 w 2559331"/>
                    <a:gd name="connsiteY7" fmla="*/ 520700 h 688975"/>
                    <a:gd name="connsiteX8" fmla="*/ 0 w 2559331"/>
                    <a:gd name="connsiteY8" fmla="*/ 593725 h 688975"/>
                    <a:gd name="connsiteX9" fmla="*/ 6350 w 2559331"/>
                    <a:gd name="connsiteY9" fmla="*/ 688975 h 688975"/>
                    <a:gd name="connsiteX10" fmla="*/ 2559050 w 2559331"/>
                    <a:gd name="connsiteY10" fmla="*/ 685800 h 688975"/>
                    <a:gd name="connsiteX11" fmla="*/ 2552700 w 2559331"/>
                    <a:gd name="connsiteY11" fmla="*/ 171450 h 688975"/>
                    <a:gd name="connsiteX12" fmla="*/ 2466975 w 2559331"/>
                    <a:gd name="connsiteY12" fmla="*/ 95250 h 688975"/>
                    <a:gd name="connsiteX13" fmla="*/ 511175 w 2559331"/>
                    <a:gd name="connsiteY13" fmla="*/ 184150 h 688975"/>
                    <a:gd name="connsiteX14" fmla="*/ 180975 w 25593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2231"/>
                    <a:gd name="connsiteY0" fmla="*/ 0 h 688975"/>
                    <a:gd name="connsiteX1" fmla="*/ 6350 w 2572231"/>
                    <a:gd name="connsiteY1" fmla="*/ 152400 h 688975"/>
                    <a:gd name="connsiteX2" fmla="*/ 9525 w 2572231"/>
                    <a:gd name="connsiteY2" fmla="*/ 241300 h 688975"/>
                    <a:gd name="connsiteX3" fmla="*/ 2454275 w 2572231"/>
                    <a:gd name="connsiteY3" fmla="*/ 234950 h 688975"/>
                    <a:gd name="connsiteX4" fmla="*/ 2454275 w 2572231"/>
                    <a:gd name="connsiteY4" fmla="*/ 552450 h 688975"/>
                    <a:gd name="connsiteX5" fmla="*/ 66675 w 2572231"/>
                    <a:gd name="connsiteY5" fmla="*/ 565150 h 688975"/>
                    <a:gd name="connsiteX6" fmla="*/ 88900 w 2572231"/>
                    <a:gd name="connsiteY6" fmla="*/ 568325 h 688975"/>
                    <a:gd name="connsiteX7" fmla="*/ 92075 w 2572231"/>
                    <a:gd name="connsiteY7" fmla="*/ 520700 h 688975"/>
                    <a:gd name="connsiteX8" fmla="*/ 0 w 2572231"/>
                    <a:gd name="connsiteY8" fmla="*/ 593725 h 688975"/>
                    <a:gd name="connsiteX9" fmla="*/ 6350 w 2572231"/>
                    <a:gd name="connsiteY9" fmla="*/ 688975 h 688975"/>
                    <a:gd name="connsiteX10" fmla="*/ 2559050 w 2572231"/>
                    <a:gd name="connsiteY10" fmla="*/ 685800 h 688975"/>
                    <a:gd name="connsiteX11" fmla="*/ 2552700 w 2572231"/>
                    <a:gd name="connsiteY11" fmla="*/ 171450 h 688975"/>
                    <a:gd name="connsiteX12" fmla="*/ 2466975 w 2572231"/>
                    <a:gd name="connsiteY12" fmla="*/ 95250 h 688975"/>
                    <a:gd name="connsiteX13" fmla="*/ 511175 w 2572231"/>
                    <a:gd name="connsiteY13" fmla="*/ 184150 h 688975"/>
                    <a:gd name="connsiteX14" fmla="*/ 180975 w 2572231"/>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4798"/>
                    <a:gd name="connsiteY0" fmla="*/ 0 h 688975"/>
                    <a:gd name="connsiteX1" fmla="*/ 6350 w 2574798"/>
                    <a:gd name="connsiteY1" fmla="*/ 152400 h 688975"/>
                    <a:gd name="connsiteX2" fmla="*/ 9525 w 2574798"/>
                    <a:gd name="connsiteY2" fmla="*/ 241300 h 688975"/>
                    <a:gd name="connsiteX3" fmla="*/ 2454275 w 2574798"/>
                    <a:gd name="connsiteY3" fmla="*/ 234950 h 688975"/>
                    <a:gd name="connsiteX4" fmla="*/ 2454275 w 2574798"/>
                    <a:gd name="connsiteY4" fmla="*/ 552450 h 688975"/>
                    <a:gd name="connsiteX5" fmla="*/ 66675 w 2574798"/>
                    <a:gd name="connsiteY5" fmla="*/ 565150 h 688975"/>
                    <a:gd name="connsiteX6" fmla="*/ 88900 w 2574798"/>
                    <a:gd name="connsiteY6" fmla="*/ 568325 h 688975"/>
                    <a:gd name="connsiteX7" fmla="*/ 92075 w 2574798"/>
                    <a:gd name="connsiteY7" fmla="*/ 520700 h 688975"/>
                    <a:gd name="connsiteX8" fmla="*/ 0 w 2574798"/>
                    <a:gd name="connsiteY8" fmla="*/ 593725 h 688975"/>
                    <a:gd name="connsiteX9" fmla="*/ 6350 w 2574798"/>
                    <a:gd name="connsiteY9" fmla="*/ 688975 h 688975"/>
                    <a:gd name="connsiteX10" fmla="*/ 2562225 w 2574798"/>
                    <a:gd name="connsiteY10" fmla="*/ 666750 h 688975"/>
                    <a:gd name="connsiteX11" fmla="*/ 2552700 w 2574798"/>
                    <a:gd name="connsiteY11" fmla="*/ 171450 h 688975"/>
                    <a:gd name="connsiteX12" fmla="*/ 2466975 w 2574798"/>
                    <a:gd name="connsiteY12" fmla="*/ 95250 h 688975"/>
                    <a:gd name="connsiteX13" fmla="*/ 511175 w 2574798"/>
                    <a:gd name="connsiteY13" fmla="*/ 184150 h 688975"/>
                    <a:gd name="connsiteX14" fmla="*/ 180975 w 257479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7418"/>
                    <a:gd name="connsiteY0" fmla="*/ 0 h 688975"/>
                    <a:gd name="connsiteX1" fmla="*/ 6350 w 2577418"/>
                    <a:gd name="connsiteY1" fmla="*/ 152400 h 688975"/>
                    <a:gd name="connsiteX2" fmla="*/ 9525 w 2577418"/>
                    <a:gd name="connsiteY2" fmla="*/ 241300 h 688975"/>
                    <a:gd name="connsiteX3" fmla="*/ 2454275 w 2577418"/>
                    <a:gd name="connsiteY3" fmla="*/ 234950 h 688975"/>
                    <a:gd name="connsiteX4" fmla="*/ 2454275 w 2577418"/>
                    <a:gd name="connsiteY4" fmla="*/ 552450 h 688975"/>
                    <a:gd name="connsiteX5" fmla="*/ 66675 w 2577418"/>
                    <a:gd name="connsiteY5" fmla="*/ 565150 h 688975"/>
                    <a:gd name="connsiteX6" fmla="*/ 88900 w 2577418"/>
                    <a:gd name="connsiteY6" fmla="*/ 568325 h 688975"/>
                    <a:gd name="connsiteX7" fmla="*/ 92075 w 2577418"/>
                    <a:gd name="connsiteY7" fmla="*/ 520700 h 688975"/>
                    <a:gd name="connsiteX8" fmla="*/ 0 w 2577418"/>
                    <a:gd name="connsiteY8" fmla="*/ 593725 h 688975"/>
                    <a:gd name="connsiteX9" fmla="*/ 6350 w 2577418"/>
                    <a:gd name="connsiteY9" fmla="*/ 688975 h 688975"/>
                    <a:gd name="connsiteX10" fmla="*/ 2565400 w 2577418"/>
                    <a:gd name="connsiteY10" fmla="*/ 688975 h 688975"/>
                    <a:gd name="connsiteX11" fmla="*/ 2552700 w 2577418"/>
                    <a:gd name="connsiteY11" fmla="*/ 171450 h 688975"/>
                    <a:gd name="connsiteX12" fmla="*/ 2466975 w 2577418"/>
                    <a:gd name="connsiteY12" fmla="*/ 95250 h 688975"/>
                    <a:gd name="connsiteX13" fmla="*/ 511175 w 2577418"/>
                    <a:gd name="connsiteY13" fmla="*/ 184150 h 688975"/>
                    <a:gd name="connsiteX14" fmla="*/ 180975 w 2577418"/>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54275 w 2570812"/>
                    <a:gd name="connsiteY3" fmla="*/ 2349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4275 w 2570812"/>
                    <a:gd name="connsiteY4" fmla="*/ 552450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511175 w 2570812"/>
                    <a:gd name="connsiteY13" fmla="*/ 1841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485775 w 2570812"/>
                    <a:gd name="connsiteY13" fmla="*/ 171450 h 688975"/>
                    <a:gd name="connsiteX14" fmla="*/ 180975 w 2570812"/>
                    <a:gd name="connsiteY14" fmla="*/ 0 h 68897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466975 w 2570812"/>
                    <a:gd name="connsiteY12" fmla="*/ 95250 h 688975"/>
                    <a:gd name="connsiteX13" fmla="*/ 180975 w 2570812"/>
                    <a:gd name="connsiteY13" fmla="*/ 0 h 688975"/>
                    <a:gd name="connsiteX0" fmla="*/ 180975 w 2570812"/>
                    <a:gd name="connsiteY0" fmla="*/ 31750 h 720725"/>
                    <a:gd name="connsiteX1" fmla="*/ 6350 w 2570812"/>
                    <a:gd name="connsiteY1" fmla="*/ 184150 h 720725"/>
                    <a:gd name="connsiteX2" fmla="*/ 9525 w 2570812"/>
                    <a:gd name="connsiteY2" fmla="*/ 273050 h 720725"/>
                    <a:gd name="connsiteX3" fmla="*/ 2460625 w 2570812"/>
                    <a:gd name="connsiteY3" fmla="*/ 279400 h 720725"/>
                    <a:gd name="connsiteX4" fmla="*/ 2457450 w 2570812"/>
                    <a:gd name="connsiteY4" fmla="*/ 593725 h 720725"/>
                    <a:gd name="connsiteX5" fmla="*/ 66675 w 2570812"/>
                    <a:gd name="connsiteY5" fmla="*/ 596900 h 720725"/>
                    <a:gd name="connsiteX6" fmla="*/ 88900 w 2570812"/>
                    <a:gd name="connsiteY6" fmla="*/ 600075 h 720725"/>
                    <a:gd name="connsiteX7" fmla="*/ 92075 w 2570812"/>
                    <a:gd name="connsiteY7" fmla="*/ 552450 h 720725"/>
                    <a:gd name="connsiteX8" fmla="*/ 0 w 2570812"/>
                    <a:gd name="connsiteY8" fmla="*/ 625475 h 720725"/>
                    <a:gd name="connsiteX9" fmla="*/ 6350 w 2570812"/>
                    <a:gd name="connsiteY9" fmla="*/ 720725 h 720725"/>
                    <a:gd name="connsiteX10" fmla="*/ 2565400 w 2570812"/>
                    <a:gd name="connsiteY10" fmla="*/ 720725 h 720725"/>
                    <a:gd name="connsiteX11" fmla="*/ 2552700 w 2570812"/>
                    <a:gd name="connsiteY11" fmla="*/ 203200 h 720725"/>
                    <a:gd name="connsiteX12" fmla="*/ 2336800 w 2570812"/>
                    <a:gd name="connsiteY12" fmla="*/ 0 h 720725"/>
                    <a:gd name="connsiteX13" fmla="*/ 180975 w 2570812"/>
                    <a:gd name="connsiteY13" fmla="*/ 31750 h 720725"/>
                    <a:gd name="connsiteX0" fmla="*/ 180975 w 2570812"/>
                    <a:gd name="connsiteY0" fmla="*/ 0 h 688975"/>
                    <a:gd name="connsiteX1" fmla="*/ 6350 w 2570812"/>
                    <a:gd name="connsiteY1" fmla="*/ 152400 h 688975"/>
                    <a:gd name="connsiteX2" fmla="*/ 9525 w 2570812"/>
                    <a:gd name="connsiteY2" fmla="*/ 241300 h 688975"/>
                    <a:gd name="connsiteX3" fmla="*/ 2460625 w 2570812"/>
                    <a:gd name="connsiteY3" fmla="*/ 247650 h 688975"/>
                    <a:gd name="connsiteX4" fmla="*/ 2457450 w 2570812"/>
                    <a:gd name="connsiteY4" fmla="*/ 561975 h 688975"/>
                    <a:gd name="connsiteX5" fmla="*/ 66675 w 2570812"/>
                    <a:gd name="connsiteY5" fmla="*/ 565150 h 688975"/>
                    <a:gd name="connsiteX6" fmla="*/ 88900 w 2570812"/>
                    <a:gd name="connsiteY6" fmla="*/ 568325 h 688975"/>
                    <a:gd name="connsiteX7" fmla="*/ 92075 w 2570812"/>
                    <a:gd name="connsiteY7" fmla="*/ 520700 h 688975"/>
                    <a:gd name="connsiteX8" fmla="*/ 0 w 2570812"/>
                    <a:gd name="connsiteY8" fmla="*/ 593725 h 688975"/>
                    <a:gd name="connsiteX9" fmla="*/ 6350 w 2570812"/>
                    <a:gd name="connsiteY9" fmla="*/ 688975 h 688975"/>
                    <a:gd name="connsiteX10" fmla="*/ 2565400 w 2570812"/>
                    <a:gd name="connsiteY10" fmla="*/ 688975 h 688975"/>
                    <a:gd name="connsiteX11" fmla="*/ 2552700 w 2570812"/>
                    <a:gd name="connsiteY11" fmla="*/ 171450 h 688975"/>
                    <a:gd name="connsiteX12" fmla="*/ 2352675 w 2570812"/>
                    <a:gd name="connsiteY12" fmla="*/ 19050 h 688975"/>
                    <a:gd name="connsiteX13" fmla="*/ 180975 w 2570812"/>
                    <a:gd name="connsiteY13" fmla="*/ 0 h 6889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52675 w 2570812"/>
                    <a:gd name="connsiteY12" fmla="*/ 4445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308225 w 2570812"/>
                    <a:gd name="connsiteY12" fmla="*/ 1270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0812"/>
                    <a:gd name="connsiteY0" fmla="*/ 0 h 714375"/>
                    <a:gd name="connsiteX1" fmla="*/ 6350 w 2570812"/>
                    <a:gd name="connsiteY1" fmla="*/ 177800 h 714375"/>
                    <a:gd name="connsiteX2" fmla="*/ 9525 w 2570812"/>
                    <a:gd name="connsiteY2" fmla="*/ 266700 h 714375"/>
                    <a:gd name="connsiteX3" fmla="*/ 2460625 w 2570812"/>
                    <a:gd name="connsiteY3" fmla="*/ 273050 h 714375"/>
                    <a:gd name="connsiteX4" fmla="*/ 2457450 w 2570812"/>
                    <a:gd name="connsiteY4" fmla="*/ 587375 h 714375"/>
                    <a:gd name="connsiteX5" fmla="*/ 66675 w 2570812"/>
                    <a:gd name="connsiteY5" fmla="*/ 590550 h 714375"/>
                    <a:gd name="connsiteX6" fmla="*/ 88900 w 2570812"/>
                    <a:gd name="connsiteY6" fmla="*/ 593725 h 714375"/>
                    <a:gd name="connsiteX7" fmla="*/ 92075 w 2570812"/>
                    <a:gd name="connsiteY7" fmla="*/ 546100 h 714375"/>
                    <a:gd name="connsiteX8" fmla="*/ 0 w 2570812"/>
                    <a:gd name="connsiteY8" fmla="*/ 619125 h 714375"/>
                    <a:gd name="connsiteX9" fmla="*/ 6350 w 2570812"/>
                    <a:gd name="connsiteY9" fmla="*/ 714375 h 714375"/>
                    <a:gd name="connsiteX10" fmla="*/ 2565400 w 2570812"/>
                    <a:gd name="connsiteY10" fmla="*/ 714375 h 714375"/>
                    <a:gd name="connsiteX11" fmla="*/ 2552700 w 2570812"/>
                    <a:gd name="connsiteY11" fmla="*/ 196850 h 714375"/>
                    <a:gd name="connsiteX12" fmla="*/ 2295525 w 2570812"/>
                    <a:gd name="connsiteY12" fmla="*/ 0 h 714375"/>
                    <a:gd name="connsiteX13" fmla="*/ 225425 w 2570812"/>
                    <a:gd name="connsiteY13" fmla="*/ 0 h 714375"/>
                    <a:gd name="connsiteX0" fmla="*/ 225425 w 2578868"/>
                    <a:gd name="connsiteY0" fmla="*/ 0 h 714375"/>
                    <a:gd name="connsiteX1" fmla="*/ 6350 w 2578868"/>
                    <a:gd name="connsiteY1" fmla="*/ 177800 h 714375"/>
                    <a:gd name="connsiteX2" fmla="*/ 9525 w 2578868"/>
                    <a:gd name="connsiteY2" fmla="*/ 266700 h 714375"/>
                    <a:gd name="connsiteX3" fmla="*/ 2460625 w 2578868"/>
                    <a:gd name="connsiteY3" fmla="*/ 273050 h 714375"/>
                    <a:gd name="connsiteX4" fmla="*/ 2457450 w 2578868"/>
                    <a:gd name="connsiteY4" fmla="*/ 587375 h 714375"/>
                    <a:gd name="connsiteX5" fmla="*/ 66675 w 2578868"/>
                    <a:gd name="connsiteY5" fmla="*/ 590550 h 714375"/>
                    <a:gd name="connsiteX6" fmla="*/ 88900 w 2578868"/>
                    <a:gd name="connsiteY6" fmla="*/ 593725 h 714375"/>
                    <a:gd name="connsiteX7" fmla="*/ 92075 w 2578868"/>
                    <a:gd name="connsiteY7" fmla="*/ 546100 h 714375"/>
                    <a:gd name="connsiteX8" fmla="*/ 0 w 2578868"/>
                    <a:gd name="connsiteY8" fmla="*/ 619125 h 714375"/>
                    <a:gd name="connsiteX9" fmla="*/ 6350 w 2578868"/>
                    <a:gd name="connsiteY9" fmla="*/ 714375 h 714375"/>
                    <a:gd name="connsiteX10" fmla="*/ 2565400 w 2578868"/>
                    <a:gd name="connsiteY10" fmla="*/ 714375 h 714375"/>
                    <a:gd name="connsiteX11" fmla="*/ 2578868 w 2578868"/>
                    <a:gd name="connsiteY11" fmla="*/ 202083 h 714375"/>
                    <a:gd name="connsiteX12" fmla="*/ 2295525 w 2578868"/>
                    <a:gd name="connsiteY12" fmla="*/ 0 h 714375"/>
                    <a:gd name="connsiteX13" fmla="*/ 225425 w 2578868"/>
                    <a:gd name="connsiteY13" fmla="*/ 0 h 714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78868" h="714375">
                      <a:moveTo>
                        <a:pt x="225425" y="0"/>
                      </a:moveTo>
                      <a:lnTo>
                        <a:pt x="6350" y="177800"/>
                      </a:lnTo>
                      <a:lnTo>
                        <a:pt x="9525" y="266700"/>
                      </a:lnTo>
                      <a:lnTo>
                        <a:pt x="2460625" y="273050"/>
                      </a:lnTo>
                      <a:cubicBezTo>
                        <a:pt x="2459567" y="377825"/>
                        <a:pt x="2458508" y="482600"/>
                        <a:pt x="2457450" y="587375"/>
                      </a:cubicBezTo>
                      <a:lnTo>
                        <a:pt x="66675" y="590550"/>
                      </a:lnTo>
                      <a:cubicBezTo>
                        <a:pt x="69850" y="588433"/>
                        <a:pt x="85725" y="595842"/>
                        <a:pt x="88900" y="593725"/>
                      </a:cubicBezTo>
                      <a:lnTo>
                        <a:pt x="92075" y="546100"/>
                      </a:lnTo>
                      <a:lnTo>
                        <a:pt x="0" y="619125"/>
                      </a:lnTo>
                      <a:lnTo>
                        <a:pt x="6350" y="714375"/>
                      </a:lnTo>
                      <a:lnTo>
                        <a:pt x="2565400" y="714375"/>
                      </a:lnTo>
                      <a:cubicBezTo>
                        <a:pt x="2583392" y="672042"/>
                        <a:pt x="2576751" y="377766"/>
                        <a:pt x="2578868" y="202083"/>
                      </a:cubicBezTo>
                      <a:cubicBezTo>
                        <a:pt x="2493143" y="120591"/>
                        <a:pt x="2381250" y="65617"/>
                        <a:pt x="2295525" y="0"/>
                      </a:cubicBezTo>
                      <a:lnTo>
                        <a:pt x="225425" y="0"/>
                      </a:lnTo>
                      <a:close/>
                    </a:path>
                  </a:pathLst>
                </a:custGeom>
                <a:solidFill>
                  <a:schemeClr val="accent2"/>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6" name="Rectangle 22">
                  <a:extLst>
                    <a:ext uri="{FF2B5EF4-FFF2-40B4-BE49-F238E27FC236}">
                      <a16:creationId xmlns:a16="http://schemas.microsoft.com/office/drawing/2014/main" id="{0FC3A554-3429-B67D-E0D3-3D112997844A}"/>
                    </a:ext>
                  </a:extLst>
                </p:cNvPr>
                <p:cNvSpPr/>
                <p:nvPr/>
              </p:nvSpPr>
              <p:spPr>
                <a:xfrm>
                  <a:off x="3707904" y="3762375"/>
                  <a:ext cx="2376264" cy="321543"/>
                </a:xfrm>
                <a:custGeom>
                  <a:avLst/>
                  <a:gdLst>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 name="connsiteX0" fmla="*/ 0 w 2376264"/>
                    <a:gd name="connsiteY0" fmla="*/ 0 h 321543"/>
                    <a:gd name="connsiteX1" fmla="*/ 2376264 w 2376264"/>
                    <a:gd name="connsiteY1" fmla="*/ 0 h 321543"/>
                    <a:gd name="connsiteX2" fmla="*/ 2376264 w 2376264"/>
                    <a:gd name="connsiteY2" fmla="*/ 321543 h 321543"/>
                    <a:gd name="connsiteX3" fmla="*/ 0 w 2376264"/>
                    <a:gd name="connsiteY3" fmla="*/ 321543 h 321543"/>
                    <a:gd name="connsiteX4" fmla="*/ 0 w 2376264"/>
                    <a:gd name="connsiteY4" fmla="*/ 0 h 321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264" h="321543">
                      <a:moveTo>
                        <a:pt x="0" y="0"/>
                      </a:moveTo>
                      <a:lnTo>
                        <a:pt x="2376264" y="0"/>
                      </a:lnTo>
                      <a:lnTo>
                        <a:pt x="2376264" y="321543"/>
                      </a:lnTo>
                      <a:lnTo>
                        <a:pt x="0" y="321543"/>
                      </a:lnTo>
                      <a:cubicBezTo>
                        <a:pt x="34925" y="258812"/>
                        <a:pt x="50800" y="110356"/>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2" name="Group 21">
                <a:extLst>
                  <a:ext uri="{FF2B5EF4-FFF2-40B4-BE49-F238E27FC236}">
                    <a16:creationId xmlns:a16="http://schemas.microsoft.com/office/drawing/2014/main" id="{ED684F1E-071F-82F9-AF4F-B68B93B0B9EE}"/>
                  </a:ext>
                </a:extLst>
              </p:cNvPr>
              <p:cNvGrpSpPr/>
              <p:nvPr/>
            </p:nvGrpSpPr>
            <p:grpSpPr>
              <a:xfrm>
                <a:off x="4117666" y="4061275"/>
                <a:ext cx="1832471" cy="391100"/>
                <a:chOff x="3644106" y="3130550"/>
                <a:chExt cx="2603340" cy="555625"/>
              </a:xfrm>
              <a:effectLst>
                <a:outerShdw blurRad="50800" dist="38100" dir="8100000" algn="tr" rotWithShape="0">
                  <a:prstClr val="black">
                    <a:alpha val="40000"/>
                  </a:prstClr>
                </a:outerShdw>
              </a:effectLst>
            </p:grpSpPr>
            <p:sp>
              <p:nvSpPr>
                <p:cNvPr id="23" name="Freeform 27">
                  <a:extLst>
                    <a:ext uri="{FF2B5EF4-FFF2-40B4-BE49-F238E27FC236}">
                      <a16:creationId xmlns:a16="http://schemas.microsoft.com/office/drawing/2014/main" id="{940C640E-39BE-2F1E-EF75-0EF38E66957A}"/>
                    </a:ext>
                  </a:extLst>
                </p:cNvPr>
                <p:cNvSpPr/>
                <p:nvPr/>
              </p:nvSpPr>
              <p:spPr>
                <a:xfrm>
                  <a:off x="3644106" y="3130550"/>
                  <a:ext cx="2603340" cy="555625"/>
                </a:xfrm>
                <a:custGeom>
                  <a:avLst/>
                  <a:gdLst>
                    <a:gd name="connsiteX0" fmla="*/ 47625 w 2552700"/>
                    <a:gd name="connsiteY0" fmla="*/ 374650 h 685800"/>
                    <a:gd name="connsiteX1" fmla="*/ 0 w 2552700"/>
                    <a:gd name="connsiteY1" fmla="*/ 422275 h 685800"/>
                    <a:gd name="connsiteX2" fmla="*/ 447675 w 2552700"/>
                    <a:gd name="connsiteY2" fmla="*/ 685800 h 685800"/>
                    <a:gd name="connsiteX3" fmla="*/ 2549525 w 2552700"/>
                    <a:gd name="connsiteY3" fmla="*/ 615950 h 685800"/>
                    <a:gd name="connsiteX4" fmla="*/ 2552700 w 2552700"/>
                    <a:gd name="connsiteY4" fmla="*/ 273050 h 685800"/>
                    <a:gd name="connsiteX5" fmla="*/ 1384300 w 2552700"/>
                    <a:gd name="connsiteY5" fmla="*/ 0 h 685800"/>
                    <a:gd name="connsiteX6" fmla="*/ 6350 w 2552700"/>
                    <a:gd name="connsiteY6" fmla="*/ 168275 h 685800"/>
                    <a:gd name="connsiteX7" fmla="*/ 3175 w 2552700"/>
                    <a:gd name="connsiteY7" fmla="*/ 206375 h 685800"/>
                    <a:gd name="connsiteX8" fmla="*/ 463550 w 2552700"/>
                    <a:gd name="connsiteY8" fmla="*/ 374650 h 685800"/>
                    <a:gd name="connsiteX9" fmla="*/ 2520950 w 2552700"/>
                    <a:gd name="connsiteY9" fmla="*/ 333375 h 685800"/>
                    <a:gd name="connsiteX10" fmla="*/ 2501900 w 2552700"/>
                    <a:gd name="connsiteY10" fmla="*/ 549275 h 685800"/>
                    <a:gd name="connsiteX11" fmla="*/ 473075 w 2552700"/>
                    <a:gd name="connsiteY11" fmla="*/ 622300 h 685800"/>
                    <a:gd name="connsiteX12" fmla="*/ 47625 w 2552700"/>
                    <a:gd name="connsiteY12" fmla="*/ 374650 h 685800"/>
                    <a:gd name="connsiteX0" fmla="*/ 47625 w 2552700"/>
                    <a:gd name="connsiteY0" fmla="*/ 263525 h 574675"/>
                    <a:gd name="connsiteX1" fmla="*/ 0 w 2552700"/>
                    <a:gd name="connsiteY1" fmla="*/ 311150 h 574675"/>
                    <a:gd name="connsiteX2" fmla="*/ 447675 w 2552700"/>
                    <a:gd name="connsiteY2" fmla="*/ 574675 h 574675"/>
                    <a:gd name="connsiteX3" fmla="*/ 2549525 w 2552700"/>
                    <a:gd name="connsiteY3" fmla="*/ 504825 h 574675"/>
                    <a:gd name="connsiteX4" fmla="*/ 2552700 w 2552700"/>
                    <a:gd name="connsiteY4" fmla="*/ 161925 h 574675"/>
                    <a:gd name="connsiteX5" fmla="*/ 1552575 w 2552700"/>
                    <a:gd name="connsiteY5" fmla="*/ 0 h 574675"/>
                    <a:gd name="connsiteX6" fmla="*/ 6350 w 2552700"/>
                    <a:gd name="connsiteY6" fmla="*/ 57150 h 574675"/>
                    <a:gd name="connsiteX7" fmla="*/ 3175 w 2552700"/>
                    <a:gd name="connsiteY7" fmla="*/ 95250 h 574675"/>
                    <a:gd name="connsiteX8" fmla="*/ 463550 w 2552700"/>
                    <a:gd name="connsiteY8" fmla="*/ 263525 h 574675"/>
                    <a:gd name="connsiteX9" fmla="*/ 2520950 w 2552700"/>
                    <a:gd name="connsiteY9" fmla="*/ 222250 h 574675"/>
                    <a:gd name="connsiteX10" fmla="*/ 2501900 w 2552700"/>
                    <a:gd name="connsiteY10" fmla="*/ 438150 h 574675"/>
                    <a:gd name="connsiteX11" fmla="*/ 473075 w 2552700"/>
                    <a:gd name="connsiteY11" fmla="*/ 511175 h 574675"/>
                    <a:gd name="connsiteX12" fmla="*/ 47625 w 2552700"/>
                    <a:gd name="connsiteY12" fmla="*/ 263525 h 574675"/>
                    <a:gd name="connsiteX0" fmla="*/ 47625 w 2552700"/>
                    <a:gd name="connsiteY0" fmla="*/ 244475 h 555625"/>
                    <a:gd name="connsiteX1" fmla="*/ 0 w 2552700"/>
                    <a:gd name="connsiteY1" fmla="*/ 292100 h 555625"/>
                    <a:gd name="connsiteX2" fmla="*/ 447675 w 2552700"/>
                    <a:gd name="connsiteY2" fmla="*/ 555625 h 555625"/>
                    <a:gd name="connsiteX3" fmla="*/ 2549525 w 2552700"/>
                    <a:gd name="connsiteY3" fmla="*/ 485775 h 555625"/>
                    <a:gd name="connsiteX4" fmla="*/ 2552700 w 2552700"/>
                    <a:gd name="connsiteY4" fmla="*/ 142875 h 555625"/>
                    <a:gd name="connsiteX5" fmla="*/ 1606550 w 2552700"/>
                    <a:gd name="connsiteY5" fmla="*/ 0 h 555625"/>
                    <a:gd name="connsiteX6" fmla="*/ 6350 w 2552700"/>
                    <a:gd name="connsiteY6" fmla="*/ 38100 h 555625"/>
                    <a:gd name="connsiteX7" fmla="*/ 3175 w 2552700"/>
                    <a:gd name="connsiteY7" fmla="*/ 76200 h 555625"/>
                    <a:gd name="connsiteX8" fmla="*/ 463550 w 2552700"/>
                    <a:gd name="connsiteY8" fmla="*/ 244475 h 555625"/>
                    <a:gd name="connsiteX9" fmla="*/ 2520950 w 2552700"/>
                    <a:gd name="connsiteY9" fmla="*/ 203200 h 555625"/>
                    <a:gd name="connsiteX10" fmla="*/ 2501900 w 2552700"/>
                    <a:gd name="connsiteY10" fmla="*/ 419100 h 555625"/>
                    <a:gd name="connsiteX11" fmla="*/ 473075 w 2552700"/>
                    <a:gd name="connsiteY11" fmla="*/ 492125 h 555625"/>
                    <a:gd name="connsiteX12" fmla="*/ 47625 w 2552700"/>
                    <a:gd name="connsiteY12" fmla="*/ 244475 h 555625"/>
                    <a:gd name="connsiteX0" fmla="*/ 47625 w 2585519"/>
                    <a:gd name="connsiteY0" fmla="*/ 244475 h 555625"/>
                    <a:gd name="connsiteX1" fmla="*/ 0 w 2585519"/>
                    <a:gd name="connsiteY1" fmla="*/ 292100 h 555625"/>
                    <a:gd name="connsiteX2" fmla="*/ 447675 w 2585519"/>
                    <a:gd name="connsiteY2" fmla="*/ 555625 h 555625"/>
                    <a:gd name="connsiteX3" fmla="*/ 2549525 w 2585519"/>
                    <a:gd name="connsiteY3" fmla="*/ 485775 h 555625"/>
                    <a:gd name="connsiteX4" fmla="*/ 2552700 w 2585519"/>
                    <a:gd name="connsiteY4" fmla="*/ 142875 h 555625"/>
                    <a:gd name="connsiteX5" fmla="*/ 1606550 w 2585519"/>
                    <a:gd name="connsiteY5" fmla="*/ 0 h 555625"/>
                    <a:gd name="connsiteX6" fmla="*/ 6350 w 2585519"/>
                    <a:gd name="connsiteY6" fmla="*/ 38100 h 555625"/>
                    <a:gd name="connsiteX7" fmla="*/ 3175 w 2585519"/>
                    <a:gd name="connsiteY7" fmla="*/ 76200 h 555625"/>
                    <a:gd name="connsiteX8" fmla="*/ 463550 w 2585519"/>
                    <a:gd name="connsiteY8" fmla="*/ 244475 h 555625"/>
                    <a:gd name="connsiteX9" fmla="*/ 2520950 w 2585519"/>
                    <a:gd name="connsiteY9" fmla="*/ 203200 h 555625"/>
                    <a:gd name="connsiteX10" fmla="*/ 2501900 w 2585519"/>
                    <a:gd name="connsiteY10" fmla="*/ 419100 h 555625"/>
                    <a:gd name="connsiteX11" fmla="*/ 473075 w 2585519"/>
                    <a:gd name="connsiteY11" fmla="*/ 492125 h 555625"/>
                    <a:gd name="connsiteX12" fmla="*/ 47625 w 2585519"/>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520950 w 2599371"/>
                    <a:gd name="connsiteY9" fmla="*/ 203200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01900 w 2599371"/>
                    <a:gd name="connsiteY10" fmla="*/ 41910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501900 w 2599371"/>
                    <a:gd name="connsiteY11" fmla="*/ 419100 h 555625"/>
                    <a:gd name="connsiteX12" fmla="*/ 473075 w 2599371"/>
                    <a:gd name="connsiteY12" fmla="*/ 492125 h 555625"/>
                    <a:gd name="connsiteX13" fmla="*/ 47625 w 2599371"/>
                    <a:gd name="connsiteY13"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527300 w 2599371"/>
                    <a:gd name="connsiteY10" fmla="*/ 307975 h 555625"/>
                    <a:gd name="connsiteX11" fmla="*/ 2479675 w 2599371"/>
                    <a:gd name="connsiteY11" fmla="*/ 425450 h 555625"/>
                    <a:gd name="connsiteX12" fmla="*/ 473075 w 2599371"/>
                    <a:gd name="connsiteY12" fmla="*/ 492125 h 555625"/>
                    <a:gd name="connsiteX13" fmla="*/ 47625 w 2599371"/>
                    <a:gd name="connsiteY13" fmla="*/ 244475 h 555625"/>
                    <a:gd name="connsiteX0" fmla="*/ 47625 w 2740156"/>
                    <a:gd name="connsiteY0" fmla="*/ 244475 h 555625"/>
                    <a:gd name="connsiteX1" fmla="*/ 0 w 2740156"/>
                    <a:gd name="connsiteY1" fmla="*/ 292100 h 555625"/>
                    <a:gd name="connsiteX2" fmla="*/ 447675 w 2740156"/>
                    <a:gd name="connsiteY2" fmla="*/ 555625 h 555625"/>
                    <a:gd name="connsiteX3" fmla="*/ 2549525 w 2740156"/>
                    <a:gd name="connsiteY3" fmla="*/ 485775 h 555625"/>
                    <a:gd name="connsiteX4" fmla="*/ 2552700 w 2740156"/>
                    <a:gd name="connsiteY4" fmla="*/ 142875 h 555625"/>
                    <a:gd name="connsiteX5" fmla="*/ 1606550 w 2740156"/>
                    <a:gd name="connsiteY5" fmla="*/ 0 h 555625"/>
                    <a:gd name="connsiteX6" fmla="*/ 6350 w 2740156"/>
                    <a:gd name="connsiteY6" fmla="*/ 38100 h 555625"/>
                    <a:gd name="connsiteX7" fmla="*/ 3175 w 2740156"/>
                    <a:gd name="connsiteY7" fmla="*/ 76200 h 555625"/>
                    <a:gd name="connsiteX8" fmla="*/ 463550 w 2740156"/>
                    <a:gd name="connsiteY8" fmla="*/ 244475 h 555625"/>
                    <a:gd name="connsiteX9" fmla="*/ 2495550 w 2740156"/>
                    <a:gd name="connsiteY9" fmla="*/ 206375 h 555625"/>
                    <a:gd name="connsiteX10" fmla="*/ 2479675 w 2740156"/>
                    <a:gd name="connsiteY10" fmla="*/ 425450 h 555625"/>
                    <a:gd name="connsiteX11" fmla="*/ 473075 w 2740156"/>
                    <a:gd name="connsiteY11" fmla="*/ 492125 h 555625"/>
                    <a:gd name="connsiteX12" fmla="*/ 47625 w 2740156"/>
                    <a:gd name="connsiteY12" fmla="*/ 244475 h 555625"/>
                    <a:gd name="connsiteX0" fmla="*/ 47625 w 2646925"/>
                    <a:gd name="connsiteY0" fmla="*/ 244475 h 555625"/>
                    <a:gd name="connsiteX1" fmla="*/ 0 w 2646925"/>
                    <a:gd name="connsiteY1" fmla="*/ 292100 h 555625"/>
                    <a:gd name="connsiteX2" fmla="*/ 447675 w 2646925"/>
                    <a:gd name="connsiteY2" fmla="*/ 555625 h 555625"/>
                    <a:gd name="connsiteX3" fmla="*/ 2549525 w 2646925"/>
                    <a:gd name="connsiteY3" fmla="*/ 485775 h 555625"/>
                    <a:gd name="connsiteX4" fmla="*/ 2552700 w 2646925"/>
                    <a:gd name="connsiteY4" fmla="*/ 142875 h 555625"/>
                    <a:gd name="connsiteX5" fmla="*/ 1606550 w 2646925"/>
                    <a:gd name="connsiteY5" fmla="*/ 0 h 555625"/>
                    <a:gd name="connsiteX6" fmla="*/ 6350 w 2646925"/>
                    <a:gd name="connsiteY6" fmla="*/ 38100 h 555625"/>
                    <a:gd name="connsiteX7" fmla="*/ 3175 w 2646925"/>
                    <a:gd name="connsiteY7" fmla="*/ 76200 h 555625"/>
                    <a:gd name="connsiteX8" fmla="*/ 463550 w 2646925"/>
                    <a:gd name="connsiteY8" fmla="*/ 244475 h 555625"/>
                    <a:gd name="connsiteX9" fmla="*/ 2495550 w 2646925"/>
                    <a:gd name="connsiteY9" fmla="*/ 206375 h 555625"/>
                    <a:gd name="connsiteX10" fmla="*/ 2479675 w 2646925"/>
                    <a:gd name="connsiteY10" fmla="*/ 425450 h 555625"/>
                    <a:gd name="connsiteX11" fmla="*/ 473075 w 2646925"/>
                    <a:gd name="connsiteY11" fmla="*/ 492125 h 555625"/>
                    <a:gd name="connsiteX12" fmla="*/ 47625 w 2646925"/>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95550 w 2599371"/>
                    <a:gd name="connsiteY9" fmla="*/ 206375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47625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47625 w 2599371"/>
                    <a:gd name="connsiteY12" fmla="*/ 244475 h 555625"/>
                    <a:gd name="connsiteX0" fmla="*/ 24625 w 2608121"/>
                    <a:gd name="connsiteY0" fmla="*/ 244475 h 555625"/>
                    <a:gd name="connsiteX1" fmla="*/ 8750 w 2608121"/>
                    <a:gd name="connsiteY1" fmla="*/ 292100 h 555625"/>
                    <a:gd name="connsiteX2" fmla="*/ 456425 w 2608121"/>
                    <a:gd name="connsiteY2" fmla="*/ 555625 h 555625"/>
                    <a:gd name="connsiteX3" fmla="*/ 2558275 w 2608121"/>
                    <a:gd name="connsiteY3" fmla="*/ 485775 h 555625"/>
                    <a:gd name="connsiteX4" fmla="*/ 2561450 w 2608121"/>
                    <a:gd name="connsiteY4" fmla="*/ 142875 h 555625"/>
                    <a:gd name="connsiteX5" fmla="*/ 1615300 w 2608121"/>
                    <a:gd name="connsiteY5" fmla="*/ 0 h 555625"/>
                    <a:gd name="connsiteX6" fmla="*/ 15100 w 2608121"/>
                    <a:gd name="connsiteY6" fmla="*/ 38100 h 555625"/>
                    <a:gd name="connsiteX7" fmla="*/ 11925 w 2608121"/>
                    <a:gd name="connsiteY7" fmla="*/ 76200 h 555625"/>
                    <a:gd name="connsiteX8" fmla="*/ 472300 w 2608121"/>
                    <a:gd name="connsiteY8" fmla="*/ 244475 h 555625"/>
                    <a:gd name="connsiteX9" fmla="*/ 2478900 w 2608121"/>
                    <a:gd name="connsiteY9" fmla="*/ 209550 h 555625"/>
                    <a:gd name="connsiteX10" fmla="*/ 2488425 w 2608121"/>
                    <a:gd name="connsiteY10" fmla="*/ 425450 h 555625"/>
                    <a:gd name="connsiteX11" fmla="*/ 481825 w 2608121"/>
                    <a:gd name="connsiteY11" fmla="*/ 492125 h 555625"/>
                    <a:gd name="connsiteX12" fmla="*/ 24625 w 2608121"/>
                    <a:gd name="connsiteY12" fmla="*/ 244475 h 555625"/>
                    <a:gd name="connsiteX0" fmla="*/ 20208 w 2622754"/>
                    <a:gd name="connsiteY0" fmla="*/ 244475 h 555625"/>
                    <a:gd name="connsiteX1" fmla="*/ 23383 w 2622754"/>
                    <a:gd name="connsiteY1" fmla="*/ 292100 h 555625"/>
                    <a:gd name="connsiteX2" fmla="*/ 471058 w 2622754"/>
                    <a:gd name="connsiteY2" fmla="*/ 555625 h 555625"/>
                    <a:gd name="connsiteX3" fmla="*/ 2572908 w 2622754"/>
                    <a:gd name="connsiteY3" fmla="*/ 485775 h 555625"/>
                    <a:gd name="connsiteX4" fmla="*/ 2576083 w 2622754"/>
                    <a:gd name="connsiteY4" fmla="*/ 142875 h 555625"/>
                    <a:gd name="connsiteX5" fmla="*/ 1629933 w 2622754"/>
                    <a:gd name="connsiteY5" fmla="*/ 0 h 555625"/>
                    <a:gd name="connsiteX6" fmla="*/ 29733 w 2622754"/>
                    <a:gd name="connsiteY6" fmla="*/ 38100 h 555625"/>
                    <a:gd name="connsiteX7" fmla="*/ 26558 w 2622754"/>
                    <a:gd name="connsiteY7" fmla="*/ 76200 h 555625"/>
                    <a:gd name="connsiteX8" fmla="*/ 486933 w 2622754"/>
                    <a:gd name="connsiteY8" fmla="*/ 244475 h 555625"/>
                    <a:gd name="connsiteX9" fmla="*/ 2493533 w 2622754"/>
                    <a:gd name="connsiteY9" fmla="*/ 209550 h 555625"/>
                    <a:gd name="connsiteX10" fmla="*/ 2503058 w 2622754"/>
                    <a:gd name="connsiteY10" fmla="*/ 425450 h 555625"/>
                    <a:gd name="connsiteX11" fmla="*/ 496458 w 2622754"/>
                    <a:gd name="connsiteY11" fmla="*/ 492125 h 555625"/>
                    <a:gd name="connsiteX12" fmla="*/ 20208 w 2622754"/>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73075 w 2599371"/>
                    <a:gd name="connsiteY11" fmla="*/ 492125 h 555625"/>
                    <a:gd name="connsiteX12" fmla="*/ 63500 w 2599371"/>
                    <a:gd name="connsiteY12" fmla="*/ 244475 h 555625"/>
                    <a:gd name="connsiteX0" fmla="*/ 63500 w 2599371"/>
                    <a:gd name="connsiteY0" fmla="*/ 244475 h 555625"/>
                    <a:gd name="connsiteX1" fmla="*/ 0 w 2599371"/>
                    <a:gd name="connsiteY1" fmla="*/ 292100 h 555625"/>
                    <a:gd name="connsiteX2" fmla="*/ 447675 w 2599371"/>
                    <a:gd name="connsiteY2" fmla="*/ 555625 h 555625"/>
                    <a:gd name="connsiteX3" fmla="*/ 2549525 w 2599371"/>
                    <a:gd name="connsiteY3" fmla="*/ 485775 h 555625"/>
                    <a:gd name="connsiteX4" fmla="*/ 2552700 w 2599371"/>
                    <a:gd name="connsiteY4" fmla="*/ 142875 h 555625"/>
                    <a:gd name="connsiteX5" fmla="*/ 1606550 w 2599371"/>
                    <a:gd name="connsiteY5" fmla="*/ 0 h 555625"/>
                    <a:gd name="connsiteX6" fmla="*/ 6350 w 2599371"/>
                    <a:gd name="connsiteY6" fmla="*/ 38100 h 555625"/>
                    <a:gd name="connsiteX7" fmla="*/ 3175 w 2599371"/>
                    <a:gd name="connsiteY7" fmla="*/ 76200 h 555625"/>
                    <a:gd name="connsiteX8" fmla="*/ 463550 w 2599371"/>
                    <a:gd name="connsiteY8" fmla="*/ 244475 h 555625"/>
                    <a:gd name="connsiteX9" fmla="*/ 2470150 w 2599371"/>
                    <a:gd name="connsiteY9" fmla="*/ 209550 h 555625"/>
                    <a:gd name="connsiteX10" fmla="*/ 2479675 w 2599371"/>
                    <a:gd name="connsiteY10" fmla="*/ 425450 h 555625"/>
                    <a:gd name="connsiteX11" fmla="*/ 485775 w 2599371"/>
                    <a:gd name="connsiteY11" fmla="*/ 488950 h 555625"/>
                    <a:gd name="connsiteX12" fmla="*/ 63500 w 2599371"/>
                    <a:gd name="connsiteY12" fmla="*/ 244475 h 555625"/>
                    <a:gd name="connsiteX0" fmla="*/ 96355 w 2632226"/>
                    <a:gd name="connsiteY0" fmla="*/ 244475 h 555625"/>
                    <a:gd name="connsiteX1" fmla="*/ 36030 w 2632226"/>
                    <a:gd name="connsiteY1" fmla="*/ 247650 h 555625"/>
                    <a:gd name="connsiteX2" fmla="*/ 32855 w 2632226"/>
                    <a:gd name="connsiteY2" fmla="*/ 292100 h 555625"/>
                    <a:gd name="connsiteX3" fmla="*/ 480530 w 2632226"/>
                    <a:gd name="connsiteY3" fmla="*/ 555625 h 555625"/>
                    <a:gd name="connsiteX4" fmla="*/ 2582380 w 2632226"/>
                    <a:gd name="connsiteY4" fmla="*/ 485775 h 555625"/>
                    <a:gd name="connsiteX5" fmla="*/ 2585555 w 2632226"/>
                    <a:gd name="connsiteY5" fmla="*/ 142875 h 555625"/>
                    <a:gd name="connsiteX6" fmla="*/ 1639405 w 2632226"/>
                    <a:gd name="connsiteY6" fmla="*/ 0 h 555625"/>
                    <a:gd name="connsiteX7" fmla="*/ 39205 w 2632226"/>
                    <a:gd name="connsiteY7" fmla="*/ 38100 h 555625"/>
                    <a:gd name="connsiteX8" fmla="*/ 36030 w 2632226"/>
                    <a:gd name="connsiteY8" fmla="*/ 76200 h 555625"/>
                    <a:gd name="connsiteX9" fmla="*/ 496405 w 2632226"/>
                    <a:gd name="connsiteY9" fmla="*/ 244475 h 555625"/>
                    <a:gd name="connsiteX10" fmla="*/ 2503005 w 2632226"/>
                    <a:gd name="connsiteY10" fmla="*/ 209550 h 555625"/>
                    <a:gd name="connsiteX11" fmla="*/ 2512530 w 2632226"/>
                    <a:gd name="connsiteY11" fmla="*/ 425450 h 555625"/>
                    <a:gd name="connsiteX12" fmla="*/ 518630 w 2632226"/>
                    <a:gd name="connsiteY12" fmla="*/ 488950 h 555625"/>
                    <a:gd name="connsiteX13" fmla="*/ 96355 w 2632226"/>
                    <a:gd name="connsiteY13" fmla="*/ 244475 h 555625"/>
                    <a:gd name="connsiteX0" fmla="*/ 105580 w 2641451"/>
                    <a:gd name="connsiteY0" fmla="*/ 244475 h 555625"/>
                    <a:gd name="connsiteX1" fmla="*/ 19061 w 2641451"/>
                    <a:gd name="connsiteY1" fmla="*/ 226218 h 555625"/>
                    <a:gd name="connsiteX2" fmla="*/ 42080 w 2641451"/>
                    <a:gd name="connsiteY2" fmla="*/ 292100 h 555625"/>
                    <a:gd name="connsiteX3" fmla="*/ 489755 w 2641451"/>
                    <a:gd name="connsiteY3" fmla="*/ 555625 h 555625"/>
                    <a:gd name="connsiteX4" fmla="*/ 2591605 w 2641451"/>
                    <a:gd name="connsiteY4" fmla="*/ 485775 h 555625"/>
                    <a:gd name="connsiteX5" fmla="*/ 2594780 w 2641451"/>
                    <a:gd name="connsiteY5" fmla="*/ 142875 h 555625"/>
                    <a:gd name="connsiteX6" fmla="*/ 1648630 w 2641451"/>
                    <a:gd name="connsiteY6" fmla="*/ 0 h 555625"/>
                    <a:gd name="connsiteX7" fmla="*/ 48430 w 2641451"/>
                    <a:gd name="connsiteY7" fmla="*/ 38100 h 555625"/>
                    <a:gd name="connsiteX8" fmla="*/ 45255 w 2641451"/>
                    <a:gd name="connsiteY8" fmla="*/ 76200 h 555625"/>
                    <a:gd name="connsiteX9" fmla="*/ 505630 w 2641451"/>
                    <a:gd name="connsiteY9" fmla="*/ 244475 h 555625"/>
                    <a:gd name="connsiteX10" fmla="*/ 2512230 w 2641451"/>
                    <a:gd name="connsiteY10" fmla="*/ 209550 h 555625"/>
                    <a:gd name="connsiteX11" fmla="*/ 2521755 w 2641451"/>
                    <a:gd name="connsiteY11" fmla="*/ 425450 h 555625"/>
                    <a:gd name="connsiteX12" fmla="*/ 527855 w 2641451"/>
                    <a:gd name="connsiteY12" fmla="*/ 488950 h 555625"/>
                    <a:gd name="connsiteX13" fmla="*/ 105580 w 2641451"/>
                    <a:gd name="connsiteY13" fmla="*/ 244475 h 555625"/>
                    <a:gd name="connsiteX0" fmla="*/ 100036 w 2635907"/>
                    <a:gd name="connsiteY0" fmla="*/ 244475 h 555625"/>
                    <a:gd name="connsiteX1" fmla="*/ 27804 w 2635907"/>
                    <a:gd name="connsiteY1" fmla="*/ 266699 h 555625"/>
                    <a:gd name="connsiteX2" fmla="*/ 36536 w 2635907"/>
                    <a:gd name="connsiteY2" fmla="*/ 292100 h 555625"/>
                    <a:gd name="connsiteX3" fmla="*/ 484211 w 2635907"/>
                    <a:gd name="connsiteY3" fmla="*/ 555625 h 555625"/>
                    <a:gd name="connsiteX4" fmla="*/ 2586061 w 2635907"/>
                    <a:gd name="connsiteY4" fmla="*/ 485775 h 555625"/>
                    <a:gd name="connsiteX5" fmla="*/ 2589236 w 2635907"/>
                    <a:gd name="connsiteY5" fmla="*/ 142875 h 555625"/>
                    <a:gd name="connsiteX6" fmla="*/ 1643086 w 2635907"/>
                    <a:gd name="connsiteY6" fmla="*/ 0 h 555625"/>
                    <a:gd name="connsiteX7" fmla="*/ 42886 w 2635907"/>
                    <a:gd name="connsiteY7" fmla="*/ 38100 h 555625"/>
                    <a:gd name="connsiteX8" fmla="*/ 39711 w 2635907"/>
                    <a:gd name="connsiteY8" fmla="*/ 76200 h 555625"/>
                    <a:gd name="connsiteX9" fmla="*/ 500086 w 2635907"/>
                    <a:gd name="connsiteY9" fmla="*/ 244475 h 555625"/>
                    <a:gd name="connsiteX10" fmla="*/ 2506686 w 2635907"/>
                    <a:gd name="connsiteY10" fmla="*/ 209550 h 555625"/>
                    <a:gd name="connsiteX11" fmla="*/ 2516211 w 2635907"/>
                    <a:gd name="connsiteY11" fmla="*/ 425450 h 555625"/>
                    <a:gd name="connsiteX12" fmla="*/ 522311 w 2635907"/>
                    <a:gd name="connsiteY12" fmla="*/ 488950 h 555625"/>
                    <a:gd name="connsiteX13" fmla="*/ 100036 w 2635907"/>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103571 w 2639442"/>
                    <a:gd name="connsiteY0" fmla="*/ 244475 h 555625"/>
                    <a:gd name="connsiteX1" fmla="*/ 21814 w 2639442"/>
                    <a:gd name="connsiteY1" fmla="*/ 226218 h 555625"/>
                    <a:gd name="connsiteX2" fmla="*/ 40071 w 2639442"/>
                    <a:gd name="connsiteY2" fmla="*/ 292100 h 555625"/>
                    <a:gd name="connsiteX3" fmla="*/ 487746 w 2639442"/>
                    <a:gd name="connsiteY3" fmla="*/ 555625 h 555625"/>
                    <a:gd name="connsiteX4" fmla="*/ 2589596 w 2639442"/>
                    <a:gd name="connsiteY4" fmla="*/ 485775 h 555625"/>
                    <a:gd name="connsiteX5" fmla="*/ 2592771 w 2639442"/>
                    <a:gd name="connsiteY5" fmla="*/ 142875 h 555625"/>
                    <a:gd name="connsiteX6" fmla="*/ 1646621 w 2639442"/>
                    <a:gd name="connsiteY6" fmla="*/ 0 h 555625"/>
                    <a:gd name="connsiteX7" fmla="*/ 46421 w 2639442"/>
                    <a:gd name="connsiteY7" fmla="*/ 38100 h 555625"/>
                    <a:gd name="connsiteX8" fmla="*/ 43246 w 2639442"/>
                    <a:gd name="connsiteY8" fmla="*/ 76200 h 555625"/>
                    <a:gd name="connsiteX9" fmla="*/ 503621 w 2639442"/>
                    <a:gd name="connsiteY9" fmla="*/ 244475 h 555625"/>
                    <a:gd name="connsiteX10" fmla="*/ 2510221 w 2639442"/>
                    <a:gd name="connsiteY10" fmla="*/ 209550 h 555625"/>
                    <a:gd name="connsiteX11" fmla="*/ 2519746 w 2639442"/>
                    <a:gd name="connsiteY11" fmla="*/ 425450 h 555625"/>
                    <a:gd name="connsiteX12" fmla="*/ 525846 w 2639442"/>
                    <a:gd name="connsiteY12" fmla="*/ 488950 h 555625"/>
                    <a:gd name="connsiteX13" fmla="*/ 103571 w 2639442"/>
                    <a:gd name="connsiteY13" fmla="*/ 244475 h 555625"/>
                    <a:gd name="connsiteX0" fmla="*/ 98616 w 2634487"/>
                    <a:gd name="connsiteY0" fmla="*/ 244475 h 555625"/>
                    <a:gd name="connsiteX1" fmla="*/ 16859 w 2634487"/>
                    <a:gd name="connsiteY1" fmla="*/ 226218 h 555625"/>
                    <a:gd name="connsiteX2" fmla="*/ 35116 w 2634487"/>
                    <a:gd name="connsiteY2" fmla="*/ 292100 h 555625"/>
                    <a:gd name="connsiteX3" fmla="*/ 482791 w 2634487"/>
                    <a:gd name="connsiteY3" fmla="*/ 555625 h 555625"/>
                    <a:gd name="connsiteX4" fmla="*/ 2584641 w 2634487"/>
                    <a:gd name="connsiteY4" fmla="*/ 485775 h 555625"/>
                    <a:gd name="connsiteX5" fmla="*/ 2587816 w 2634487"/>
                    <a:gd name="connsiteY5" fmla="*/ 142875 h 555625"/>
                    <a:gd name="connsiteX6" fmla="*/ 1641666 w 2634487"/>
                    <a:gd name="connsiteY6" fmla="*/ 0 h 555625"/>
                    <a:gd name="connsiteX7" fmla="*/ 41466 w 2634487"/>
                    <a:gd name="connsiteY7" fmla="*/ 38100 h 555625"/>
                    <a:gd name="connsiteX8" fmla="*/ 38291 w 2634487"/>
                    <a:gd name="connsiteY8" fmla="*/ 76200 h 555625"/>
                    <a:gd name="connsiteX9" fmla="*/ 498666 w 2634487"/>
                    <a:gd name="connsiteY9" fmla="*/ 244475 h 555625"/>
                    <a:gd name="connsiteX10" fmla="*/ 2505266 w 2634487"/>
                    <a:gd name="connsiteY10" fmla="*/ 209550 h 555625"/>
                    <a:gd name="connsiteX11" fmla="*/ 2514791 w 2634487"/>
                    <a:gd name="connsiteY11" fmla="*/ 425450 h 555625"/>
                    <a:gd name="connsiteX12" fmla="*/ 520891 w 2634487"/>
                    <a:gd name="connsiteY12" fmla="*/ 488950 h 555625"/>
                    <a:gd name="connsiteX13" fmla="*/ 98616 w 2634487"/>
                    <a:gd name="connsiteY13" fmla="*/ 244475 h 555625"/>
                    <a:gd name="connsiteX0" fmla="*/ 81757 w 2617628"/>
                    <a:gd name="connsiteY0" fmla="*/ 244475 h 555625"/>
                    <a:gd name="connsiteX1" fmla="*/ 0 w 2617628"/>
                    <a:gd name="connsiteY1" fmla="*/ 226218 h 555625"/>
                    <a:gd name="connsiteX2" fmla="*/ 18257 w 2617628"/>
                    <a:gd name="connsiteY2" fmla="*/ 292100 h 555625"/>
                    <a:gd name="connsiteX3" fmla="*/ 465932 w 2617628"/>
                    <a:gd name="connsiteY3" fmla="*/ 555625 h 555625"/>
                    <a:gd name="connsiteX4" fmla="*/ 2567782 w 2617628"/>
                    <a:gd name="connsiteY4" fmla="*/ 485775 h 555625"/>
                    <a:gd name="connsiteX5" fmla="*/ 2570957 w 2617628"/>
                    <a:gd name="connsiteY5" fmla="*/ 142875 h 555625"/>
                    <a:gd name="connsiteX6" fmla="*/ 1624807 w 2617628"/>
                    <a:gd name="connsiteY6" fmla="*/ 0 h 555625"/>
                    <a:gd name="connsiteX7" fmla="*/ 24607 w 2617628"/>
                    <a:gd name="connsiteY7" fmla="*/ 38100 h 555625"/>
                    <a:gd name="connsiteX8" fmla="*/ 21432 w 2617628"/>
                    <a:gd name="connsiteY8" fmla="*/ 76200 h 555625"/>
                    <a:gd name="connsiteX9" fmla="*/ 481807 w 2617628"/>
                    <a:gd name="connsiteY9" fmla="*/ 244475 h 555625"/>
                    <a:gd name="connsiteX10" fmla="*/ 2488407 w 2617628"/>
                    <a:gd name="connsiteY10" fmla="*/ 209550 h 555625"/>
                    <a:gd name="connsiteX11" fmla="*/ 2497932 w 2617628"/>
                    <a:gd name="connsiteY11" fmla="*/ 425450 h 555625"/>
                    <a:gd name="connsiteX12" fmla="*/ 504032 w 2617628"/>
                    <a:gd name="connsiteY12" fmla="*/ 488950 h 555625"/>
                    <a:gd name="connsiteX13" fmla="*/ 81757 w 2617628"/>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7649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8100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9844 w 2603340"/>
                    <a:gd name="connsiteY7" fmla="*/ 33337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 name="connsiteX0" fmla="*/ 67469 w 2603340"/>
                    <a:gd name="connsiteY0" fmla="*/ 244475 h 555625"/>
                    <a:gd name="connsiteX1" fmla="*/ 0 w 2603340"/>
                    <a:gd name="connsiteY1" fmla="*/ 242887 h 555625"/>
                    <a:gd name="connsiteX2" fmla="*/ 3969 w 2603340"/>
                    <a:gd name="connsiteY2" fmla="*/ 292100 h 555625"/>
                    <a:gd name="connsiteX3" fmla="*/ 451644 w 2603340"/>
                    <a:gd name="connsiteY3" fmla="*/ 555625 h 555625"/>
                    <a:gd name="connsiteX4" fmla="*/ 2553494 w 2603340"/>
                    <a:gd name="connsiteY4" fmla="*/ 485775 h 555625"/>
                    <a:gd name="connsiteX5" fmla="*/ 2556669 w 2603340"/>
                    <a:gd name="connsiteY5" fmla="*/ 142875 h 555625"/>
                    <a:gd name="connsiteX6" fmla="*/ 1610519 w 2603340"/>
                    <a:gd name="connsiteY6" fmla="*/ 0 h 555625"/>
                    <a:gd name="connsiteX7" fmla="*/ 10319 w 2603340"/>
                    <a:gd name="connsiteY7" fmla="*/ 30955 h 555625"/>
                    <a:gd name="connsiteX8" fmla="*/ 7144 w 2603340"/>
                    <a:gd name="connsiteY8" fmla="*/ 76200 h 555625"/>
                    <a:gd name="connsiteX9" fmla="*/ 467519 w 2603340"/>
                    <a:gd name="connsiteY9" fmla="*/ 244475 h 555625"/>
                    <a:gd name="connsiteX10" fmla="*/ 2474119 w 2603340"/>
                    <a:gd name="connsiteY10" fmla="*/ 209550 h 555625"/>
                    <a:gd name="connsiteX11" fmla="*/ 2483644 w 2603340"/>
                    <a:gd name="connsiteY11" fmla="*/ 425450 h 555625"/>
                    <a:gd name="connsiteX12" fmla="*/ 489744 w 2603340"/>
                    <a:gd name="connsiteY12" fmla="*/ 488950 h 555625"/>
                    <a:gd name="connsiteX13" fmla="*/ 67469 w 2603340"/>
                    <a:gd name="connsiteY13" fmla="*/ 244475 h 555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3340" h="555625">
                      <a:moveTo>
                        <a:pt x="67469" y="244475"/>
                      </a:moveTo>
                      <a:cubicBezTo>
                        <a:pt x="66940" y="247651"/>
                        <a:pt x="46301" y="239713"/>
                        <a:pt x="0" y="242887"/>
                      </a:cubicBezTo>
                      <a:cubicBezTo>
                        <a:pt x="6086" y="288924"/>
                        <a:pt x="-2116" y="262732"/>
                        <a:pt x="3969" y="292100"/>
                      </a:cubicBezTo>
                      <a:lnTo>
                        <a:pt x="451644" y="555625"/>
                      </a:lnTo>
                      <a:lnTo>
                        <a:pt x="2553494" y="485775"/>
                      </a:lnTo>
                      <a:cubicBezTo>
                        <a:pt x="2605352" y="396875"/>
                        <a:pt x="2631811" y="276225"/>
                        <a:pt x="2556669" y="142875"/>
                      </a:cubicBezTo>
                      <a:lnTo>
                        <a:pt x="1610519" y="0"/>
                      </a:lnTo>
                      <a:lnTo>
                        <a:pt x="10319" y="30955"/>
                      </a:lnTo>
                      <a:lnTo>
                        <a:pt x="7144" y="76200"/>
                      </a:lnTo>
                      <a:lnTo>
                        <a:pt x="467519" y="244475"/>
                      </a:lnTo>
                      <a:lnTo>
                        <a:pt x="2474119" y="209550"/>
                      </a:lnTo>
                      <a:cubicBezTo>
                        <a:pt x="2527565" y="280988"/>
                        <a:pt x="2515923" y="346075"/>
                        <a:pt x="2483644" y="425450"/>
                      </a:cubicBezTo>
                      <a:lnTo>
                        <a:pt x="489744" y="488950"/>
                      </a:lnTo>
                      <a:lnTo>
                        <a:pt x="67469" y="2444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24" name="Freeform 28">
                  <a:extLst>
                    <a:ext uri="{FF2B5EF4-FFF2-40B4-BE49-F238E27FC236}">
                      <a16:creationId xmlns:a16="http://schemas.microsoft.com/office/drawing/2014/main" id="{43C652B5-27FD-D016-FC19-DD5479F6CAEB}"/>
                    </a:ext>
                  </a:extLst>
                </p:cNvPr>
                <p:cNvSpPr/>
                <p:nvPr/>
              </p:nvSpPr>
              <p:spPr>
                <a:xfrm>
                  <a:off x="3695702" y="3233738"/>
                  <a:ext cx="2458684" cy="383382"/>
                </a:xfrm>
                <a:custGeom>
                  <a:avLst/>
                  <a:gdLst>
                    <a:gd name="connsiteX0" fmla="*/ 7144 w 2424113"/>
                    <a:gd name="connsiteY0" fmla="*/ 0 h 378619"/>
                    <a:gd name="connsiteX1" fmla="*/ 0 w 2424113"/>
                    <a:gd name="connsiteY1" fmla="*/ 130969 h 378619"/>
                    <a:gd name="connsiteX2" fmla="*/ 431007 w 2424113"/>
                    <a:gd name="connsiteY2" fmla="*/ 378619 h 378619"/>
                    <a:gd name="connsiteX3" fmla="*/ 2424113 w 2424113"/>
                    <a:gd name="connsiteY3" fmla="*/ 304800 h 378619"/>
                    <a:gd name="connsiteX4" fmla="*/ 2414588 w 2424113"/>
                    <a:gd name="connsiteY4" fmla="*/ 109538 h 378619"/>
                    <a:gd name="connsiteX5" fmla="*/ 428625 w 2424113"/>
                    <a:gd name="connsiteY5" fmla="*/ 150019 h 378619"/>
                    <a:gd name="connsiteX6" fmla="*/ 7144 w 2424113"/>
                    <a:gd name="connsiteY6" fmla="*/ 0 h 378619"/>
                    <a:gd name="connsiteX0" fmla="*/ 7144 w 2436996"/>
                    <a:gd name="connsiteY0" fmla="*/ 0 h 378619"/>
                    <a:gd name="connsiteX1" fmla="*/ 0 w 2436996"/>
                    <a:gd name="connsiteY1" fmla="*/ 130969 h 378619"/>
                    <a:gd name="connsiteX2" fmla="*/ 431007 w 2436996"/>
                    <a:gd name="connsiteY2" fmla="*/ 378619 h 378619"/>
                    <a:gd name="connsiteX3" fmla="*/ 2424113 w 2436996"/>
                    <a:gd name="connsiteY3" fmla="*/ 304800 h 378619"/>
                    <a:gd name="connsiteX4" fmla="*/ 2414588 w 2436996"/>
                    <a:gd name="connsiteY4" fmla="*/ 109538 h 378619"/>
                    <a:gd name="connsiteX5" fmla="*/ 428625 w 2436996"/>
                    <a:gd name="connsiteY5" fmla="*/ 150019 h 378619"/>
                    <a:gd name="connsiteX6" fmla="*/ 7144 w 2436996"/>
                    <a:gd name="connsiteY6" fmla="*/ 0 h 378619"/>
                    <a:gd name="connsiteX0" fmla="*/ 7144 w 2448855"/>
                    <a:gd name="connsiteY0" fmla="*/ 0 h 378619"/>
                    <a:gd name="connsiteX1" fmla="*/ 0 w 2448855"/>
                    <a:gd name="connsiteY1" fmla="*/ 130969 h 378619"/>
                    <a:gd name="connsiteX2" fmla="*/ 431007 w 2448855"/>
                    <a:gd name="connsiteY2" fmla="*/ 378619 h 378619"/>
                    <a:gd name="connsiteX3" fmla="*/ 2424113 w 2448855"/>
                    <a:gd name="connsiteY3" fmla="*/ 304800 h 378619"/>
                    <a:gd name="connsiteX4" fmla="*/ 2414588 w 2448855"/>
                    <a:gd name="connsiteY4" fmla="*/ 109538 h 378619"/>
                    <a:gd name="connsiteX5" fmla="*/ 428625 w 2448855"/>
                    <a:gd name="connsiteY5" fmla="*/ 150019 h 378619"/>
                    <a:gd name="connsiteX6" fmla="*/ 7144 w 2448855"/>
                    <a:gd name="connsiteY6" fmla="*/ 0 h 378619"/>
                    <a:gd name="connsiteX0" fmla="*/ 7144 w 2444270"/>
                    <a:gd name="connsiteY0" fmla="*/ 0 h 378619"/>
                    <a:gd name="connsiteX1" fmla="*/ 0 w 2444270"/>
                    <a:gd name="connsiteY1" fmla="*/ 130969 h 378619"/>
                    <a:gd name="connsiteX2" fmla="*/ 431007 w 2444270"/>
                    <a:gd name="connsiteY2" fmla="*/ 378619 h 378619"/>
                    <a:gd name="connsiteX3" fmla="*/ 2414588 w 2444270"/>
                    <a:gd name="connsiteY3" fmla="*/ 314325 h 378619"/>
                    <a:gd name="connsiteX4" fmla="*/ 2414588 w 2444270"/>
                    <a:gd name="connsiteY4" fmla="*/ 109538 h 378619"/>
                    <a:gd name="connsiteX5" fmla="*/ 428625 w 2444270"/>
                    <a:gd name="connsiteY5" fmla="*/ 150019 h 378619"/>
                    <a:gd name="connsiteX6" fmla="*/ 7144 w 2444270"/>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28625 w 2446779"/>
                    <a:gd name="connsiteY5" fmla="*/ 150019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9538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33388 w 2446779"/>
                    <a:gd name="connsiteY5" fmla="*/ 140494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2913 w 2446779"/>
                    <a:gd name="connsiteY5" fmla="*/ 142875 h 378619"/>
                    <a:gd name="connsiteX6" fmla="*/ 7144 w 2446779"/>
                    <a:gd name="connsiteY6" fmla="*/ 0 h 378619"/>
                    <a:gd name="connsiteX0" fmla="*/ 7144 w 2446779"/>
                    <a:gd name="connsiteY0" fmla="*/ 0 h 378619"/>
                    <a:gd name="connsiteX1" fmla="*/ 0 w 2446779"/>
                    <a:gd name="connsiteY1" fmla="*/ 130969 h 378619"/>
                    <a:gd name="connsiteX2" fmla="*/ 431007 w 2446779"/>
                    <a:gd name="connsiteY2" fmla="*/ 378619 h 378619"/>
                    <a:gd name="connsiteX3" fmla="*/ 2414588 w 2446779"/>
                    <a:gd name="connsiteY3" fmla="*/ 314325 h 378619"/>
                    <a:gd name="connsiteX4" fmla="*/ 2414588 w 2446779"/>
                    <a:gd name="connsiteY4" fmla="*/ 100013 h 378619"/>
                    <a:gd name="connsiteX5" fmla="*/ 445294 w 2446779"/>
                    <a:gd name="connsiteY5" fmla="*/ 135731 h 378619"/>
                    <a:gd name="connsiteX6" fmla="*/ 7144 w 2446779"/>
                    <a:gd name="connsiteY6" fmla="*/ 0 h 378619"/>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9525 w 2446779"/>
                    <a:gd name="connsiteY0" fmla="*/ 0 h 385763"/>
                    <a:gd name="connsiteX1" fmla="*/ 0 w 2446779"/>
                    <a:gd name="connsiteY1" fmla="*/ 138113 h 385763"/>
                    <a:gd name="connsiteX2" fmla="*/ 431007 w 2446779"/>
                    <a:gd name="connsiteY2" fmla="*/ 385763 h 385763"/>
                    <a:gd name="connsiteX3" fmla="*/ 2414588 w 2446779"/>
                    <a:gd name="connsiteY3" fmla="*/ 321469 h 385763"/>
                    <a:gd name="connsiteX4" fmla="*/ 2414588 w 2446779"/>
                    <a:gd name="connsiteY4" fmla="*/ 107157 h 385763"/>
                    <a:gd name="connsiteX5" fmla="*/ 445294 w 2446779"/>
                    <a:gd name="connsiteY5" fmla="*/ 142875 h 385763"/>
                    <a:gd name="connsiteX6" fmla="*/ 9525 w 2446779"/>
                    <a:gd name="connsiteY6" fmla="*/ 0 h 385763"/>
                    <a:gd name="connsiteX0" fmla="*/ 14287 w 2451541"/>
                    <a:gd name="connsiteY0" fmla="*/ 0 h 385763"/>
                    <a:gd name="connsiteX1" fmla="*/ 0 w 2451541"/>
                    <a:gd name="connsiteY1" fmla="*/ 145257 h 385763"/>
                    <a:gd name="connsiteX2" fmla="*/ 435769 w 2451541"/>
                    <a:gd name="connsiteY2" fmla="*/ 385763 h 385763"/>
                    <a:gd name="connsiteX3" fmla="*/ 2419350 w 2451541"/>
                    <a:gd name="connsiteY3" fmla="*/ 321469 h 385763"/>
                    <a:gd name="connsiteX4" fmla="*/ 2419350 w 2451541"/>
                    <a:gd name="connsiteY4" fmla="*/ 107157 h 385763"/>
                    <a:gd name="connsiteX5" fmla="*/ 450056 w 2451541"/>
                    <a:gd name="connsiteY5" fmla="*/ 142875 h 385763"/>
                    <a:gd name="connsiteX6" fmla="*/ 14287 w 2451541"/>
                    <a:gd name="connsiteY6" fmla="*/ 0 h 385763"/>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4762 w 2451541"/>
                    <a:gd name="connsiteY0" fmla="*/ 0 h 383382"/>
                    <a:gd name="connsiteX1" fmla="*/ 0 w 2451541"/>
                    <a:gd name="connsiteY1" fmla="*/ 142876 h 383382"/>
                    <a:gd name="connsiteX2" fmla="*/ 435769 w 2451541"/>
                    <a:gd name="connsiteY2" fmla="*/ 383382 h 383382"/>
                    <a:gd name="connsiteX3" fmla="*/ 2419350 w 2451541"/>
                    <a:gd name="connsiteY3" fmla="*/ 319088 h 383382"/>
                    <a:gd name="connsiteX4" fmla="*/ 2419350 w 2451541"/>
                    <a:gd name="connsiteY4" fmla="*/ 104776 h 383382"/>
                    <a:gd name="connsiteX5" fmla="*/ 450056 w 2451541"/>
                    <a:gd name="connsiteY5" fmla="*/ 140494 h 383382"/>
                    <a:gd name="connsiteX6" fmla="*/ 4762 w 2451541"/>
                    <a:gd name="connsiteY6" fmla="*/ 0 h 383382"/>
                    <a:gd name="connsiteX0" fmla="*/ 11905 w 2458684"/>
                    <a:gd name="connsiteY0" fmla="*/ 0 h 383382"/>
                    <a:gd name="connsiteX1" fmla="*/ 0 w 2458684"/>
                    <a:gd name="connsiteY1" fmla="*/ 138114 h 383382"/>
                    <a:gd name="connsiteX2" fmla="*/ 442912 w 2458684"/>
                    <a:gd name="connsiteY2" fmla="*/ 383382 h 383382"/>
                    <a:gd name="connsiteX3" fmla="*/ 2426493 w 2458684"/>
                    <a:gd name="connsiteY3" fmla="*/ 319088 h 383382"/>
                    <a:gd name="connsiteX4" fmla="*/ 2426493 w 2458684"/>
                    <a:gd name="connsiteY4" fmla="*/ 104776 h 383382"/>
                    <a:gd name="connsiteX5" fmla="*/ 457199 w 2458684"/>
                    <a:gd name="connsiteY5" fmla="*/ 140494 h 383382"/>
                    <a:gd name="connsiteX6" fmla="*/ 11905 w 2458684"/>
                    <a:gd name="connsiteY6" fmla="*/ 0 h 38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8684" h="383382">
                      <a:moveTo>
                        <a:pt x="11905" y="0"/>
                      </a:moveTo>
                      <a:cubicBezTo>
                        <a:pt x="25399" y="53182"/>
                        <a:pt x="19843" y="123033"/>
                        <a:pt x="0" y="138114"/>
                      </a:cubicBezTo>
                      <a:lnTo>
                        <a:pt x="442912" y="383382"/>
                      </a:lnTo>
                      <a:lnTo>
                        <a:pt x="2426493" y="319088"/>
                      </a:lnTo>
                      <a:cubicBezTo>
                        <a:pt x="2466181" y="277813"/>
                        <a:pt x="2472531" y="174625"/>
                        <a:pt x="2426493" y="104776"/>
                      </a:cubicBezTo>
                      <a:lnTo>
                        <a:pt x="457199" y="140494"/>
                      </a:lnTo>
                      <a:lnTo>
                        <a:pt x="11905" y="0"/>
                      </a:lnTo>
                      <a:close/>
                    </a:path>
                  </a:pathLst>
                </a:cu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grpSp>
      <p:grpSp>
        <p:nvGrpSpPr>
          <p:cNvPr id="59" name="Group 58">
            <a:extLst>
              <a:ext uri="{FF2B5EF4-FFF2-40B4-BE49-F238E27FC236}">
                <a16:creationId xmlns:a16="http://schemas.microsoft.com/office/drawing/2014/main" id="{8A096358-E576-91C0-573F-BA88F216946F}"/>
              </a:ext>
            </a:extLst>
          </p:cNvPr>
          <p:cNvGrpSpPr/>
          <p:nvPr/>
        </p:nvGrpSpPr>
        <p:grpSpPr>
          <a:xfrm>
            <a:off x="838200" y="2013428"/>
            <a:ext cx="5220178" cy="2791928"/>
            <a:chOff x="875823" y="1705076"/>
            <a:chExt cx="5220178" cy="2945949"/>
          </a:xfrm>
        </p:grpSpPr>
        <p:grpSp>
          <p:nvGrpSpPr>
            <p:cNvPr id="33" name="Group 32">
              <a:extLst>
                <a:ext uri="{FF2B5EF4-FFF2-40B4-BE49-F238E27FC236}">
                  <a16:creationId xmlns:a16="http://schemas.microsoft.com/office/drawing/2014/main" id="{B44F07B4-A69D-5410-1885-66E40F348A1C}"/>
                </a:ext>
              </a:extLst>
            </p:cNvPr>
            <p:cNvGrpSpPr/>
            <p:nvPr/>
          </p:nvGrpSpPr>
          <p:grpSpPr>
            <a:xfrm>
              <a:off x="1546132" y="1705076"/>
              <a:ext cx="4391372" cy="917066"/>
              <a:chOff x="7174482" y="783983"/>
              <a:chExt cx="1445563" cy="917066"/>
            </a:xfrm>
          </p:grpSpPr>
          <p:sp>
            <p:nvSpPr>
              <p:cNvPr id="34" name="TextBox 33">
                <a:extLst>
                  <a:ext uri="{FF2B5EF4-FFF2-40B4-BE49-F238E27FC236}">
                    <a16:creationId xmlns:a16="http://schemas.microsoft.com/office/drawing/2014/main" id="{DCD1603C-DD01-78EC-DB4E-91E1B3516C49}"/>
                  </a:ext>
                </a:extLst>
              </p:cNvPr>
              <p:cNvSpPr txBox="1"/>
              <p:nvPr/>
            </p:nvSpPr>
            <p:spPr>
              <a:xfrm>
                <a:off x="7180334" y="783983"/>
                <a:ext cx="1439711" cy="400110"/>
              </a:xfrm>
              <a:prstGeom prst="rect">
                <a:avLst/>
              </a:prstGeom>
              <a:noFill/>
            </p:spPr>
            <p:txBody>
              <a:bodyPr wrap="square" rtlCol="0">
                <a:spAutoFit/>
              </a:bodyPr>
              <a:lstStyle/>
              <a:p>
                <a:r>
                  <a:rPr lang="en-US" altLang="ko-KR" sz="2000" dirty="0">
                    <a:solidFill>
                      <a:schemeClr val="accent1"/>
                    </a:solidFill>
                    <a:cs typeface="Arial" pitchFamily="34" charset="0"/>
                  </a:rPr>
                  <a:t>Define the following key terms:</a:t>
                </a:r>
                <a:endParaRPr lang="ko-KR" altLang="en-US" sz="2000" dirty="0">
                  <a:solidFill>
                    <a:schemeClr val="accent1"/>
                  </a:solidFill>
                  <a:cs typeface="Arial" pitchFamily="34" charset="0"/>
                </a:endParaRPr>
              </a:p>
            </p:txBody>
          </p:sp>
          <p:sp>
            <p:nvSpPr>
              <p:cNvPr id="35" name="TextBox 34">
                <a:extLst>
                  <a:ext uri="{FF2B5EF4-FFF2-40B4-BE49-F238E27FC236}">
                    <a16:creationId xmlns:a16="http://schemas.microsoft.com/office/drawing/2014/main" id="{D99D6F80-8392-5D0A-2DF2-9CA4984AE034}"/>
                  </a:ext>
                </a:extLst>
              </p:cNvPr>
              <p:cNvSpPr txBox="1"/>
              <p:nvPr/>
            </p:nvSpPr>
            <p:spPr>
              <a:xfrm>
                <a:off x="7174482" y="1054718"/>
                <a:ext cx="1439711" cy="646331"/>
              </a:xfrm>
              <a:prstGeom prst="rect">
                <a:avLst/>
              </a:prstGeom>
              <a:noFill/>
            </p:spPr>
            <p:txBody>
              <a:bodyPr wrap="square" rtlCol="0">
                <a:spAutoFit/>
              </a:bodyPr>
              <a:lstStyle/>
              <a:p>
                <a:pPr marL="11113" lvl="1"/>
                <a:r>
                  <a:rPr lang="en-US" altLang="en-US" dirty="0">
                    <a:solidFill>
                      <a:schemeClr val="tx1">
                        <a:lumMod val="75000"/>
                        <a:lumOff val="25000"/>
                      </a:schemeClr>
                    </a:solidFill>
                  </a:rPr>
                  <a:t>Data, database, and Database Management System (DBMS), metadata.</a:t>
                </a:r>
              </a:p>
            </p:txBody>
          </p:sp>
        </p:grpSp>
        <p:sp>
          <p:nvSpPr>
            <p:cNvPr id="40" name="TextBox 39">
              <a:extLst>
                <a:ext uri="{FF2B5EF4-FFF2-40B4-BE49-F238E27FC236}">
                  <a16:creationId xmlns:a16="http://schemas.microsoft.com/office/drawing/2014/main" id="{FA665D61-A273-3B17-5BFD-D8E632E6F0BB}"/>
                </a:ext>
              </a:extLst>
            </p:cNvPr>
            <p:cNvSpPr txBox="1"/>
            <p:nvPr/>
          </p:nvSpPr>
          <p:spPr>
            <a:xfrm>
              <a:off x="1546133" y="2909151"/>
              <a:ext cx="4391372" cy="707886"/>
            </a:xfrm>
            <a:prstGeom prst="rect">
              <a:avLst/>
            </a:prstGeom>
            <a:noFill/>
          </p:spPr>
          <p:txBody>
            <a:bodyPr wrap="square" rtlCol="0">
              <a:spAutoFit/>
            </a:bodyPr>
            <a:lstStyle/>
            <a:p>
              <a:r>
                <a:rPr lang="en-US" altLang="ko-KR" sz="2000" dirty="0">
                  <a:solidFill>
                    <a:schemeClr val="accent2"/>
                  </a:solidFill>
                  <a:cs typeface="Arial" pitchFamily="34" charset="0"/>
                </a:rPr>
                <a:t>Describe the advantages of using the database approach</a:t>
              </a:r>
              <a:endParaRPr lang="ko-KR" altLang="en-US" sz="2000" dirty="0">
                <a:solidFill>
                  <a:schemeClr val="accent2"/>
                </a:solidFill>
                <a:cs typeface="Arial" pitchFamily="34" charset="0"/>
              </a:endParaRPr>
            </a:p>
          </p:txBody>
        </p:sp>
        <p:sp>
          <p:nvSpPr>
            <p:cNvPr id="43" name="TextBox 42">
              <a:extLst>
                <a:ext uri="{FF2B5EF4-FFF2-40B4-BE49-F238E27FC236}">
                  <a16:creationId xmlns:a16="http://schemas.microsoft.com/office/drawing/2014/main" id="{3FE37338-E0D8-A14C-BC6A-6E90BA1F9169}"/>
                </a:ext>
              </a:extLst>
            </p:cNvPr>
            <p:cNvSpPr txBox="1"/>
            <p:nvPr/>
          </p:nvSpPr>
          <p:spPr>
            <a:xfrm>
              <a:off x="1538471" y="3943139"/>
              <a:ext cx="4557530" cy="707886"/>
            </a:xfrm>
            <a:prstGeom prst="rect">
              <a:avLst/>
            </a:prstGeom>
            <a:noFill/>
          </p:spPr>
          <p:txBody>
            <a:bodyPr wrap="square" rtlCol="0">
              <a:spAutoFit/>
            </a:bodyPr>
            <a:lstStyle/>
            <a:p>
              <a:r>
                <a:rPr lang="en-US" altLang="ko-KR" sz="2000" dirty="0">
                  <a:solidFill>
                    <a:schemeClr val="accent3"/>
                  </a:solidFill>
                  <a:cs typeface="Arial" pitchFamily="34" charset="0"/>
                </a:rPr>
                <a:t>Describe the components of database approach</a:t>
              </a:r>
              <a:endParaRPr lang="ko-KR" altLang="en-US" sz="2000" dirty="0">
                <a:solidFill>
                  <a:schemeClr val="accent3"/>
                </a:solidFill>
                <a:cs typeface="Arial" pitchFamily="34" charset="0"/>
              </a:endParaRPr>
            </a:p>
          </p:txBody>
        </p:sp>
        <p:grpSp>
          <p:nvGrpSpPr>
            <p:cNvPr id="54" name="Group 53">
              <a:extLst>
                <a:ext uri="{FF2B5EF4-FFF2-40B4-BE49-F238E27FC236}">
                  <a16:creationId xmlns:a16="http://schemas.microsoft.com/office/drawing/2014/main" id="{85D637A1-D0B0-1A04-F39C-E9A6B67E83D4}"/>
                </a:ext>
              </a:extLst>
            </p:cNvPr>
            <p:cNvGrpSpPr/>
            <p:nvPr/>
          </p:nvGrpSpPr>
          <p:grpSpPr>
            <a:xfrm>
              <a:off x="888132" y="1817159"/>
              <a:ext cx="509349" cy="509349"/>
              <a:chOff x="875823" y="2040721"/>
              <a:chExt cx="509349" cy="509349"/>
            </a:xfrm>
          </p:grpSpPr>
          <p:sp>
            <p:nvSpPr>
              <p:cNvPr id="45" name="Oval 44">
                <a:extLst>
                  <a:ext uri="{FF2B5EF4-FFF2-40B4-BE49-F238E27FC236}">
                    <a16:creationId xmlns:a16="http://schemas.microsoft.com/office/drawing/2014/main" id="{A44144D0-392C-0B99-1266-8E1CCEF83DFD}"/>
                  </a:ext>
                </a:extLst>
              </p:cNvPr>
              <p:cNvSpPr/>
              <p:nvPr/>
            </p:nvSpPr>
            <p:spPr>
              <a:xfrm>
                <a:off x="875823" y="2040721"/>
                <a:ext cx="509349" cy="50934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49" name="Rectangle 3">
                <a:extLst>
                  <a:ext uri="{FF2B5EF4-FFF2-40B4-BE49-F238E27FC236}">
                    <a16:creationId xmlns:a16="http://schemas.microsoft.com/office/drawing/2014/main" id="{A866F3EE-C5F0-E5C5-2A75-0F7EDAF48C00}"/>
                  </a:ext>
                </a:extLst>
              </p:cNvPr>
              <p:cNvSpPr/>
              <p:nvPr/>
            </p:nvSpPr>
            <p:spPr>
              <a:xfrm rot="18900000">
                <a:off x="970466" y="2171217"/>
                <a:ext cx="364559" cy="292846"/>
              </a:xfrm>
              <a:custGeom>
                <a:avLst/>
                <a:gdLst/>
                <a:ahLst/>
                <a:cxnLst/>
                <a:rect l="l" t="t" r="r" b="b"/>
                <a:pathLst>
                  <a:path w="5420988" h="4354613">
                    <a:moveTo>
                      <a:pt x="1348767" y="746532"/>
                    </a:moveTo>
                    <a:lnTo>
                      <a:pt x="557008" y="1538292"/>
                    </a:lnTo>
                    <a:lnTo>
                      <a:pt x="242696" y="1223981"/>
                    </a:lnTo>
                    <a:lnTo>
                      <a:pt x="720144" y="746532"/>
                    </a:lnTo>
                    <a:close/>
                    <a:moveTo>
                      <a:pt x="2953020" y="1710427"/>
                    </a:moveTo>
                    <a:lnTo>
                      <a:pt x="1841912" y="2821534"/>
                    </a:lnTo>
                    <a:lnTo>
                      <a:pt x="1527601" y="2507223"/>
                    </a:lnTo>
                    <a:lnTo>
                      <a:pt x="2507669" y="1527155"/>
                    </a:lnTo>
                    <a:lnTo>
                      <a:pt x="2507669" y="1710427"/>
                    </a:lnTo>
                    <a:close/>
                    <a:moveTo>
                      <a:pt x="2204816" y="746532"/>
                    </a:moveTo>
                    <a:lnTo>
                      <a:pt x="984202" y="1967146"/>
                    </a:lnTo>
                    <a:lnTo>
                      <a:pt x="669891" y="1652835"/>
                    </a:lnTo>
                    <a:lnTo>
                      <a:pt x="1576193" y="746532"/>
                    </a:lnTo>
                    <a:close/>
                    <a:moveTo>
                      <a:pt x="2507669" y="704276"/>
                    </a:moveTo>
                    <a:lnTo>
                      <a:pt x="2507669" y="1299728"/>
                    </a:lnTo>
                    <a:lnTo>
                      <a:pt x="1413057" y="2394340"/>
                    </a:lnTo>
                    <a:lnTo>
                      <a:pt x="1098746" y="2080028"/>
                    </a:lnTo>
                    <a:lnTo>
                      <a:pt x="2474499" y="704276"/>
                    </a:lnTo>
                    <a:close/>
                    <a:moveTo>
                      <a:pt x="3783840" y="1735655"/>
                    </a:moveTo>
                    <a:lnTo>
                      <a:pt x="2270767" y="3248728"/>
                    </a:lnTo>
                    <a:lnTo>
                      <a:pt x="1956456" y="2934416"/>
                    </a:lnTo>
                    <a:lnTo>
                      <a:pt x="3136451" y="1754421"/>
                    </a:lnTo>
                    <a:close/>
                    <a:moveTo>
                      <a:pt x="4496799" y="1714987"/>
                    </a:moveTo>
                    <a:lnTo>
                      <a:pt x="4496799" y="1878748"/>
                    </a:lnTo>
                    <a:lnTo>
                      <a:pt x="2696301" y="3679245"/>
                    </a:lnTo>
                    <a:lnTo>
                      <a:pt x="2381990" y="3364934"/>
                    </a:lnTo>
                    <a:lnTo>
                      <a:pt x="4018059" y="1728865"/>
                    </a:lnTo>
                    <a:close/>
                    <a:moveTo>
                      <a:pt x="5188803" y="1234621"/>
                    </a:moveTo>
                    <a:lnTo>
                      <a:pt x="4712161" y="1707180"/>
                    </a:lnTo>
                    <a:lnTo>
                      <a:pt x="4712161" y="1499750"/>
                    </a:lnTo>
                    <a:lnTo>
                      <a:pt x="3254907" y="1499750"/>
                    </a:lnTo>
                    <a:lnTo>
                      <a:pt x="3254907" y="1501015"/>
                    </a:lnTo>
                    <a:lnTo>
                      <a:pt x="2718814" y="1501014"/>
                    </a:lnTo>
                    <a:lnTo>
                      <a:pt x="2718814" y="536093"/>
                    </a:lnTo>
                    <a:lnTo>
                      <a:pt x="931605" y="536093"/>
                    </a:lnTo>
                    <a:lnTo>
                      <a:pt x="931605" y="535070"/>
                    </a:lnTo>
                    <a:lnTo>
                      <a:pt x="1489071" y="0"/>
                    </a:lnTo>
                    <a:lnTo>
                      <a:pt x="3243560" y="0"/>
                    </a:lnTo>
                    <a:lnTo>
                      <a:pt x="3243560" y="11638"/>
                    </a:lnTo>
                    <a:lnTo>
                      <a:pt x="3254907" y="11638"/>
                    </a:lnTo>
                    <a:lnTo>
                      <a:pt x="3254907" y="969491"/>
                    </a:lnTo>
                    <a:lnTo>
                      <a:pt x="4712161" y="969491"/>
                    </a:lnTo>
                    <a:lnTo>
                      <a:pt x="4712161" y="762061"/>
                    </a:lnTo>
                    <a:close/>
                    <a:moveTo>
                      <a:pt x="5420988" y="1433714"/>
                    </a:moveTo>
                    <a:cubicBezTo>
                      <a:pt x="5477229" y="1489956"/>
                      <a:pt x="5477229" y="1581142"/>
                      <a:pt x="5420988" y="1637384"/>
                    </a:cubicBezTo>
                    <a:lnTo>
                      <a:pt x="2907428" y="4150943"/>
                    </a:lnTo>
                    <a:lnTo>
                      <a:pt x="2703759" y="4354613"/>
                    </a:lnTo>
                    <a:lnTo>
                      <a:pt x="2500089" y="4150943"/>
                    </a:lnTo>
                    <a:lnTo>
                      <a:pt x="0" y="1650854"/>
                    </a:lnTo>
                    <a:cubicBezTo>
                      <a:pt x="-56242" y="1594612"/>
                      <a:pt x="-56242" y="1503426"/>
                      <a:pt x="0" y="1447185"/>
                    </a:cubicBezTo>
                    <a:cubicBezTo>
                      <a:pt x="56242" y="1390943"/>
                      <a:pt x="147427" y="1390943"/>
                      <a:pt x="203669" y="1447185"/>
                    </a:cubicBezTo>
                    <a:lnTo>
                      <a:pt x="2703759" y="3947274"/>
                    </a:lnTo>
                    <a:lnTo>
                      <a:pt x="5217318" y="1433714"/>
                    </a:lnTo>
                    <a:cubicBezTo>
                      <a:pt x="5273560" y="1377472"/>
                      <a:pt x="5364746" y="1377472"/>
                      <a:pt x="5420988" y="143371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grpSp>
        <p:grpSp>
          <p:nvGrpSpPr>
            <p:cNvPr id="55" name="Group 54">
              <a:extLst>
                <a:ext uri="{FF2B5EF4-FFF2-40B4-BE49-F238E27FC236}">
                  <a16:creationId xmlns:a16="http://schemas.microsoft.com/office/drawing/2014/main" id="{54208A31-E461-305D-7151-C2558D998218}"/>
                </a:ext>
              </a:extLst>
            </p:cNvPr>
            <p:cNvGrpSpPr/>
            <p:nvPr/>
          </p:nvGrpSpPr>
          <p:grpSpPr>
            <a:xfrm>
              <a:off x="875823" y="2906648"/>
              <a:ext cx="509349" cy="509349"/>
              <a:chOff x="875823" y="2857880"/>
              <a:chExt cx="509349" cy="509349"/>
            </a:xfrm>
          </p:grpSpPr>
          <p:sp>
            <p:nvSpPr>
              <p:cNvPr id="46" name="Oval 45">
                <a:extLst>
                  <a:ext uri="{FF2B5EF4-FFF2-40B4-BE49-F238E27FC236}">
                    <a16:creationId xmlns:a16="http://schemas.microsoft.com/office/drawing/2014/main" id="{92D8F65B-403B-3328-E46C-231B3B91E49A}"/>
                  </a:ext>
                </a:extLst>
              </p:cNvPr>
              <p:cNvSpPr/>
              <p:nvPr/>
            </p:nvSpPr>
            <p:spPr>
              <a:xfrm>
                <a:off x="875823" y="2857880"/>
                <a:ext cx="509349" cy="50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51" name="Freeform 53">
                <a:extLst>
                  <a:ext uri="{FF2B5EF4-FFF2-40B4-BE49-F238E27FC236}">
                    <a16:creationId xmlns:a16="http://schemas.microsoft.com/office/drawing/2014/main" id="{56C7D362-E5F4-05B1-C11E-5AB6E9F16D10}"/>
                  </a:ext>
                </a:extLst>
              </p:cNvPr>
              <p:cNvSpPr/>
              <p:nvPr/>
            </p:nvSpPr>
            <p:spPr>
              <a:xfrm flipH="1">
                <a:off x="997103" y="2995622"/>
                <a:ext cx="293173" cy="251966"/>
              </a:xfrm>
              <a:custGeom>
                <a:avLst/>
                <a:gdLst/>
                <a:ahLst/>
                <a:cxnLst/>
                <a:rect l="l" t="t" r="r" b="b"/>
                <a:pathLst>
                  <a:path w="3747318" h="3220630">
                    <a:moveTo>
                      <a:pt x="1455638" y="819213"/>
                    </a:moveTo>
                    <a:cubicBezTo>
                      <a:pt x="1581890" y="819213"/>
                      <a:pt x="1684238" y="921561"/>
                      <a:pt x="1684238" y="1047813"/>
                    </a:cubicBezTo>
                    <a:cubicBezTo>
                      <a:pt x="1684238" y="1174065"/>
                      <a:pt x="1581890" y="1276413"/>
                      <a:pt x="1455638" y="1276413"/>
                    </a:cubicBezTo>
                    <a:cubicBezTo>
                      <a:pt x="1329386" y="1276413"/>
                      <a:pt x="1227038" y="1174065"/>
                      <a:pt x="1227038" y="1047813"/>
                    </a:cubicBezTo>
                    <a:cubicBezTo>
                      <a:pt x="1227038" y="921561"/>
                      <a:pt x="1329386" y="819213"/>
                      <a:pt x="1455638" y="819213"/>
                    </a:cubicBezTo>
                    <a:close/>
                    <a:moveTo>
                      <a:pt x="2235150" y="819213"/>
                    </a:moveTo>
                    <a:cubicBezTo>
                      <a:pt x="2361402" y="819213"/>
                      <a:pt x="2463750" y="921561"/>
                      <a:pt x="2463750" y="1047813"/>
                    </a:cubicBezTo>
                    <a:cubicBezTo>
                      <a:pt x="2463750" y="1174065"/>
                      <a:pt x="2361402" y="1276413"/>
                      <a:pt x="2235150" y="1276413"/>
                    </a:cubicBezTo>
                    <a:cubicBezTo>
                      <a:pt x="2108898" y="1276413"/>
                      <a:pt x="2006550" y="1174065"/>
                      <a:pt x="2006550" y="1047813"/>
                    </a:cubicBezTo>
                    <a:cubicBezTo>
                      <a:pt x="2006550" y="921561"/>
                      <a:pt x="2108898" y="819213"/>
                      <a:pt x="2235150" y="819213"/>
                    </a:cubicBezTo>
                    <a:close/>
                    <a:moveTo>
                      <a:pt x="3014662" y="819213"/>
                    </a:moveTo>
                    <a:cubicBezTo>
                      <a:pt x="3140914" y="819213"/>
                      <a:pt x="3243262" y="921561"/>
                      <a:pt x="3243262" y="1047813"/>
                    </a:cubicBezTo>
                    <a:cubicBezTo>
                      <a:pt x="3243262" y="1174065"/>
                      <a:pt x="3140914" y="1276413"/>
                      <a:pt x="3014662" y="1276413"/>
                    </a:cubicBezTo>
                    <a:cubicBezTo>
                      <a:pt x="2888410" y="1276413"/>
                      <a:pt x="2786062" y="1174065"/>
                      <a:pt x="2786062" y="1047813"/>
                    </a:cubicBezTo>
                    <a:cubicBezTo>
                      <a:pt x="2786062" y="921561"/>
                      <a:pt x="2888410" y="819213"/>
                      <a:pt x="3014662" y="819213"/>
                    </a:cubicBezTo>
                    <a:close/>
                    <a:moveTo>
                      <a:pt x="553290" y="667803"/>
                    </a:moveTo>
                    <a:lnTo>
                      <a:pt x="552034" y="667803"/>
                    </a:lnTo>
                    <a:lnTo>
                      <a:pt x="454090" y="667803"/>
                    </a:lnTo>
                    <a:lnTo>
                      <a:pt x="383671" y="667803"/>
                    </a:lnTo>
                    <a:cubicBezTo>
                      <a:pt x="171775" y="667803"/>
                      <a:pt x="0" y="839578"/>
                      <a:pt x="0" y="1051474"/>
                    </a:cubicBezTo>
                    <a:lnTo>
                      <a:pt x="0" y="2372364"/>
                    </a:lnTo>
                    <a:cubicBezTo>
                      <a:pt x="0" y="2584260"/>
                      <a:pt x="171775" y="2756035"/>
                      <a:pt x="383671" y="2756035"/>
                    </a:cubicBezTo>
                    <a:lnTo>
                      <a:pt x="649047" y="2756035"/>
                    </a:lnTo>
                    <a:cubicBezTo>
                      <a:pt x="546380" y="2958845"/>
                      <a:pt x="474406" y="3028353"/>
                      <a:pt x="174793" y="3220630"/>
                    </a:cubicBezTo>
                    <a:cubicBezTo>
                      <a:pt x="650199" y="3174991"/>
                      <a:pt x="1051667" y="3043772"/>
                      <a:pt x="1403830" y="2756035"/>
                    </a:cubicBezTo>
                    <a:lnTo>
                      <a:pt x="2640665" y="2756035"/>
                    </a:lnTo>
                    <a:cubicBezTo>
                      <a:pt x="2782226" y="2756035"/>
                      <a:pt x="2905880" y="2679370"/>
                      <a:pt x="2970971" y="2564477"/>
                    </a:cubicBezTo>
                    <a:cubicBezTo>
                      <a:pt x="2742421" y="2482699"/>
                      <a:pt x="2531569" y="2366318"/>
                      <a:pt x="2334721" y="2205482"/>
                    </a:cubicBezTo>
                    <a:lnTo>
                      <a:pt x="974103" y="2205482"/>
                    </a:lnTo>
                    <a:cubicBezTo>
                      <a:pt x="768630" y="2205482"/>
                      <a:pt x="597451" y="2058657"/>
                      <a:pt x="560170" y="1864121"/>
                    </a:cubicBezTo>
                    <a:lnTo>
                      <a:pt x="553290" y="1852846"/>
                    </a:lnTo>
                    <a:close/>
                    <a:moveTo>
                      <a:pt x="3363647" y="0"/>
                    </a:moveTo>
                    <a:lnTo>
                      <a:pt x="1106653" y="0"/>
                    </a:lnTo>
                    <a:cubicBezTo>
                      <a:pt x="894757" y="0"/>
                      <a:pt x="722982" y="171775"/>
                      <a:pt x="722982" y="383671"/>
                    </a:cubicBezTo>
                    <a:lnTo>
                      <a:pt x="722982" y="1704561"/>
                    </a:lnTo>
                    <a:cubicBezTo>
                      <a:pt x="722982" y="1916457"/>
                      <a:pt x="894757" y="2088232"/>
                      <a:pt x="1106653" y="2088232"/>
                    </a:cubicBezTo>
                    <a:lnTo>
                      <a:pt x="2343488" y="2088232"/>
                    </a:lnTo>
                    <a:cubicBezTo>
                      <a:pt x="2695651" y="2375969"/>
                      <a:pt x="3097119" y="2507188"/>
                      <a:pt x="3572525" y="2552827"/>
                    </a:cubicBezTo>
                    <a:cubicBezTo>
                      <a:pt x="3272912" y="2360550"/>
                      <a:pt x="3200938" y="2291042"/>
                      <a:pt x="3098271" y="2088232"/>
                    </a:cubicBezTo>
                    <a:lnTo>
                      <a:pt x="3363647" y="2088232"/>
                    </a:lnTo>
                    <a:cubicBezTo>
                      <a:pt x="3575543" y="2088232"/>
                      <a:pt x="3747318" y="1916457"/>
                      <a:pt x="3747318" y="1704561"/>
                    </a:cubicBezTo>
                    <a:lnTo>
                      <a:pt x="3747318" y="383671"/>
                    </a:lnTo>
                    <a:cubicBezTo>
                      <a:pt x="3747318" y="171775"/>
                      <a:pt x="3575543" y="0"/>
                      <a:pt x="336364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grpSp>
        <p:grpSp>
          <p:nvGrpSpPr>
            <p:cNvPr id="56" name="Group 55">
              <a:extLst>
                <a:ext uri="{FF2B5EF4-FFF2-40B4-BE49-F238E27FC236}">
                  <a16:creationId xmlns:a16="http://schemas.microsoft.com/office/drawing/2014/main" id="{96F1372A-393A-E941-BB9C-7725A88BCB24}"/>
                </a:ext>
              </a:extLst>
            </p:cNvPr>
            <p:cNvGrpSpPr/>
            <p:nvPr/>
          </p:nvGrpSpPr>
          <p:grpSpPr>
            <a:xfrm>
              <a:off x="888131" y="3987655"/>
              <a:ext cx="509349" cy="509349"/>
              <a:chOff x="875823" y="3675037"/>
              <a:chExt cx="509349" cy="509349"/>
            </a:xfrm>
          </p:grpSpPr>
          <p:sp>
            <p:nvSpPr>
              <p:cNvPr id="47" name="Oval 46">
                <a:extLst>
                  <a:ext uri="{FF2B5EF4-FFF2-40B4-BE49-F238E27FC236}">
                    <a16:creationId xmlns:a16="http://schemas.microsoft.com/office/drawing/2014/main" id="{D8B31EDE-1FF4-6753-8840-31BEC10087A2}"/>
                  </a:ext>
                </a:extLst>
              </p:cNvPr>
              <p:cNvSpPr/>
              <p:nvPr/>
            </p:nvSpPr>
            <p:spPr>
              <a:xfrm>
                <a:off x="875823" y="3675037"/>
                <a:ext cx="509349" cy="5093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sp>
            <p:nvSpPr>
              <p:cNvPr id="52" name="Round Same Side Corner Rectangle 12">
                <a:extLst>
                  <a:ext uri="{FF2B5EF4-FFF2-40B4-BE49-F238E27FC236}">
                    <a16:creationId xmlns:a16="http://schemas.microsoft.com/office/drawing/2014/main" id="{680E7942-BD92-CC33-AA0B-56A61F61773A}"/>
                  </a:ext>
                </a:extLst>
              </p:cNvPr>
              <p:cNvSpPr/>
              <p:nvPr/>
            </p:nvSpPr>
            <p:spPr>
              <a:xfrm>
                <a:off x="990985" y="3783371"/>
                <a:ext cx="290424" cy="292682"/>
              </a:xfrm>
              <a:custGeom>
                <a:avLst/>
                <a:gdLst/>
                <a:ahLst/>
                <a:cxnLst/>
                <a:rect l="l" t="t" r="r" b="b"/>
                <a:pathLst>
                  <a:path w="3891831" h="3922089">
                    <a:moveTo>
                      <a:pt x="1662674" y="3168351"/>
                    </a:moveTo>
                    <a:lnTo>
                      <a:pt x="1502829" y="3373344"/>
                    </a:lnTo>
                    <a:lnTo>
                      <a:pt x="2417229" y="3373344"/>
                    </a:lnTo>
                    <a:lnTo>
                      <a:pt x="2257384" y="3168351"/>
                    </a:lnTo>
                    <a:close/>
                    <a:moveTo>
                      <a:pt x="2523259" y="1171504"/>
                    </a:moveTo>
                    <a:cubicBezTo>
                      <a:pt x="2532472" y="1171504"/>
                      <a:pt x="2541686" y="1175018"/>
                      <a:pt x="2548715" y="1182047"/>
                    </a:cubicBezTo>
                    <a:cubicBezTo>
                      <a:pt x="2562774" y="1196106"/>
                      <a:pt x="2562774" y="1218900"/>
                      <a:pt x="2548715" y="1232959"/>
                    </a:cubicBezTo>
                    <a:lnTo>
                      <a:pt x="2192302" y="1589372"/>
                    </a:lnTo>
                    <a:cubicBezTo>
                      <a:pt x="2215318" y="1634545"/>
                      <a:pt x="2208007" y="1691005"/>
                      <a:pt x="2170778" y="1729629"/>
                    </a:cubicBezTo>
                    <a:lnTo>
                      <a:pt x="1842194" y="2070527"/>
                    </a:lnTo>
                    <a:lnTo>
                      <a:pt x="1840602" y="2068993"/>
                    </a:lnTo>
                    <a:lnTo>
                      <a:pt x="1839683" y="2070526"/>
                    </a:lnTo>
                    <a:lnTo>
                      <a:pt x="1772706" y="2003549"/>
                    </a:lnTo>
                    <a:lnTo>
                      <a:pt x="1671997" y="1906478"/>
                    </a:lnTo>
                    <a:lnTo>
                      <a:pt x="1671997" y="2304256"/>
                    </a:lnTo>
                    <a:lnTo>
                      <a:pt x="519869" y="2304256"/>
                    </a:lnTo>
                    <a:lnTo>
                      <a:pt x="519869" y="1555463"/>
                    </a:lnTo>
                    <a:cubicBezTo>
                      <a:pt x="519869" y="1430811"/>
                      <a:pt x="620920" y="1329760"/>
                      <a:pt x="745572" y="1329760"/>
                    </a:cubicBezTo>
                    <a:lnTo>
                      <a:pt x="887110" y="1329760"/>
                    </a:lnTo>
                    <a:lnTo>
                      <a:pt x="1095933" y="1689800"/>
                    </a:lnTo>
                    <a:lnTo>
                      <a:pt x="1304756" y="1329760"/>
                    </a:lnTo>
                    <a:lnTo>
                      <a:pt x="1446294" y="1329760"/>
                    </a:lnTo>
                    <a:cubicBezTo>
                      <a:pt x="1483655" y="1329760"/>
                      <a:pt x="1518895" y="1338838"/>
                      <a:pt x="1549463" y="1355810"/>
                    </a:cubicBezTo>
                    <a:lnTo>
                      <a:pt x="1551429" y="1352534"/>
                    </a:lnTo>
                    <a:lnTo>
                      <a:pt x="1560928" y="1362033"/>
                    </a:lnTo>
                    <a:cubicBezTo>
                      <a:pt x="1593912" y="1380586"/>
                      <a:pt x="1621171" y="1407846"/>
                      <a:pt x="1639724" y="1440829"/>
                    </a:cubicBezTo>
                    <a:lnTo>
                      <a:pt x="1875719" y="1676823"/>
                    </a:lnTo>
                    <a:lnTo>
                      <a:pt x="1991438" y="1556767"/>
                    </a:lnTo>
                    <a:cubicBezTo>
                      <a:pt x="2032038" y="1514646"/>
                      <a:pt x="2095142" y="1507302"/>
                      <a:pt x="2142374" y="1537477"/>
                    </a:cubicBezTo>
                    <a:lnTo>
                      <a:pt x="2497803" y="1182047"/>
                    </a:lnTo>
                    <a:cubicBezTo>
                      <a:pt x="2504833" y="1175018"/>
                      <a:pt x="2514046" y="1171504"/>
                      <a:pt x="2523259" y="1171504"/>
                    </a:cubicBezTo>
                    <a:close/>
                    <a:moveTo>
                      <a:pt x="3270424" y="602451"/>
                    </a:moveTo>
                    <a:cubicBezTo>
                      <a:pt x="3365959" y="700507"/>
                      <a:pt x="3424268" y="834597"/>
                      <a:pt x="3424268" y="982306"/>
                    </a:cubicBezTo>
                    <a:lnTo>
                      <a:pt x="2890568" y="982307"/>
                    </a:lnTo>
                    <a:close/>
                    <a:moveTo>
                      <a:pt x="1095932" y="477151"/>
                    </a:moveTo>
                    <a:cubicBezTo>
                      <a:pt x="1287178" y="477151"/>
                      <a:pt x="1442214" y="632187"/>
                      <a:pt x="1442214" y="823433"/>
                    </a:cubicBezTo>
                    <a:cubicBezTo>
                      <a:pt x="1442214" y="1014679"/>
                      <a:pt x="1287178" y="1169715"/>
                      <a:pt x="1095932" y="1169715"/>
                    </a:cubicBezTo>
                    <a:cubicBezTo>
                      <a:pt x="904686" y="1169715"/>
                      <a:pt x="749650" y="1014679"/>
                      <a:pt x="749650" y="823433"/>
                    </a:cubicBezTo>
                    <a:cubicBezTo>
                      <a:pt x="749650" y="632187"/>
                      <a:pt x="904686" y="477151"/>
                      <a:pt x="1095932" y="477151"/>
                    </a:cubicBezTo>
                    <a:close/>
                    <a:moveTo>
                      <a:pt x="2797293" y="477150"/>
                    </a:moveTo>
                    <a:cubicBezTo>
                      <a:pt x="2797293" y="660228"/>
                      <a:pt x="2797294" y="843306"/>
                      <a:pt x="2797294" y="1026384"/>
                    </a:cubicBezTo>
                    <a:lnTo>
                      <a:pt x="3346527" y="1026384"/>
                    </a:lnTo>
                    <a:cubicBezTo>
                      <a:pt x="3346527" y="1329718"/>
                      <a:pt x="3100627" y="1575618"/>
                      <a:pt x="2797293" y="1575618"/>
                    </a:cubicBezTo>
                    <a:cubicBezTo>
                      <a:pt x="2647814" y="1575618"/>
                      <a:pt x="2512282" y="1515904"/>
                      <a:pt x="2413635" y="1418636"/>
                    </a:cubicBezTo>
                    <a:lnTo>
                      <a:pt x="2585415" y="1246856"/>
                    </a:lnTo>
                    <a:cubicBezTo>
                      <a:pt x="2612360" y="1219912"/>
                      <a:pt x="2612360" y="1176226"/>
                      <a:pt x="2585415" y="1149281"/>
                    </a:cubicBezTo>
                    <a:cubicBezTo>
                      <a:pt x="2558471" y="1122337"/>
                      <a:pt x="2514785" y="1122337"/>
                      <a:pt x="2487840" y="1149281"/>
                    </a:cubicBezTo>
                    <a:lnTo>
                      <a:pt x="2328419" y="1308703"/>
                    </a:lnTo>
                    <a:cubicBezTo>
                      <a:pt x="2276781" y="1227012"/>
                      <a:pt x="2248059" y="1130052"/>
                      <a:pt x="2248059" y="1026384"/>
                    </a:cubicBezTo>
                    <a:cubicBezTo>
                      <a:pt x="2248059" y="723050"/>
                      <a:pt x="2493959" y="477150"/>
                      <a:pt x="2797293" y="477150"/>
                    </a:cubicBezTo>
                    <a:close/>
                    <a:moveTo>
                      <a:pt x="2842770" y="361048"/>
                    </a:moveTo>
                    <a:cubicBezTo>
                      <a:pt x="2979660" y="362831"/>
                      <a:pt x="3115706" y="416416"/>
                      <a:pt x="3220152" y="520862"/>
                    </a:cubicBezTo>
                    <a:lnTo>
                      <a:pt x="2842770" y="898246"/>
                    </a:lnTo>
                    <a:close/>
                    <a:moveTo>
                      <a:pt x="745283" y="252264"/>
                    </a:moveTo>
                    <a:cubicBezTo>
                      <a:pt x="540043" y="252264"/>
                      <a:pt x="373664" y="418643"/>
                      <a:pt x="373664" y="623883"/>
                    </a:cubicBezTo>
                    <a:lnTo>
                      <a:pt x="373664" y="2481932"/>
                    </a:lnTo>
                    <a:lnTo>
                      <a:pt x="3505664" y="2481932"/>
                    </a:lnTo>
                    <a:lnTo>
                      <a:pt x="3505664" y="623883"/>
                    </a:lnTo>
                    <a:cubicBezTo>
                      <a:pt x="3505664" y="418643"/>
                      <a:pt x="3339285" y="252264"/>
                      <a:pt x="3134045" y="252264"/>
                    </a:cubicBezTo>
                    <a:close/>
                    <a:moveTo>
                      <a:pt x="561239" y="0"/>
                    </a:moveTo>
                    <a:lnTo>
                      <a:pt x="3333911" y="0"/>
                    </a:lnTo>
                    <a:cubicBezTo>
                      <a:pt x="3562371" y="0"/>
                      <a:pt x="3747575" y="185204"/>
                      <a:pt x="3747575" y="413664"/>
                    </a:cubicBezTo>
                    <a:lnTo>
                      <a:pt x="3747575" y="2481932"/>
                    </a:lnTo>
                    <a:lnTo>
                      <a:pt x="3751166" y="2481932"/>
                    </a:lnTo>
                    <a:lnTo>
                      <a:pt x="3891831" y="3528390"/>
                    </a:lnTo>
                    <a:lnTo>
                      <a:pt x="3891831" y="3528390"/>
                    </a:lnTo>
                    <a:lnTo>
                      <a:pt x="3891831" y="3528392"/>
                    </a:lnTo>
                    <a:lnTo>
                      <a:pt x="3891831" y="3725239"/>
                    </a:lnTo>
                    <a:cubicBezTo>
                      <a:pt x="3891831" y="3833956"/>
                      <a:pt x="3803698" y="3922089"/>
                      <a:pt x="3694981" y="3922089"/>
                    </a:cubicBezTo>
                    <a:lnTo>
                      <a:pt x="196850" y="3922089"/>
                    </a:lnTo>
                    <a:cubicBezTo>
                      <a:pt x="88133" y="3922089"/>
                      <a:pt x="0" y="3833956"/>
                      <a:pt x="0" y="3725239"/>
                    </a:cubicBezTo>
                    <a:cubicBezTo>
                      <a:pt x="0" y="3659623"/>
                      <a:pt x="1" y="3594006"/>
                      <a:pt x="1" y="3528390"/>
                    </a:cubicBezTo>
                    <a:lnTo>
                      <a:pt x="3399" y="3528390"/>
                    </a:lnTo>
                    <a:lnTo>
                      <a:pt x="144064" y="2481932"/>
                    </a:lnTo>
                    <a:lnTo>
                      <a:pt x="147575" y="2481932"/>
                    </a:lnTo>
                    <a:lnTo>
                      <a:pt x="147575" y="413664"/>
                    </a:lnTo>
                    <a:cubicBezTo>
                      <a:pt x="147575" y="185204"/>
                      <a:pt x="332779" y="0"/>
                      <a:pt x="56123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800"/>
              </a:p>
            </p:txBody>
          </p:sp>
        </p:grpSp>
      </p:grpSp>
      <p:sp>
        <p:nvSpPr>
          <p:cNvPr id="58" name="Title 57">
            <a:extLst>
              <a:ext uri="{FF2B5EF4-FFF2-40B4-BE49-F238E27FC236}">
                <a16:creationId xmlns:a16="http://schemas.microsoft.com/office/drawing/2014/main" id="{7ACF5501-22AA-26D4-6E91-89F38478BB57}"/>
              </a:ext>
            </a:extLst>
          </p:cNvPr>
          <p:cNvSpPr>
            <a:spLocks noGrp="1"/>
          </p:cNvSpPr>
          <p:nvPr>
            <p:ph type="title"/>
          </p:nvPr>
        </p:nvSpPr>
        <p:spPr/>
        <p:txBody>
          <a:bodyPr/>
          <a:lstStyle/>
          <a:p>
            <a:r>
              <a:rPr lang="en-US" dirty="0"/>
              <a:t>Learning Objectives</a:t>
            </a:r>
          </a:p>
        </p:txBody>
      </p:sp>
    </p:spTree>
    <p:extLst>
      <p:ext uri="{BB962C8B-B14F-4D97-AF65-F5344CB8AC3E}">
        <p14:creationId xmlns:p14="http://schemas.microsoft.com/office/powerpoint/2010/main" val="597245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altLang="en-US" dirty="0"/>
              <a:t>Problems with Data Redundancy</a:t>
            </a:r>
            <a:endParaRPr lang="en-US" dirty="0"/>
          </a:p>
        </p:txBody>
      </p:sp>
      <p:sp>
        <p:nvSpPr>
          <p:cNvPr id="3" name="Content Placeholder 2">
            <a:extLst>
              <a:ext uri="{FF2B5EF4-FFF2-40B4-BE49-F238E27FC236}">
                <a16:creationId xmlns:a16="http://schemas.microsoft.com/office/drawing/2014/main" id="{154BAFB1-CB62-F943-B53B-D15C2D4D4828}"/>
              </a:ext>
            </a:extLst>
          </p:cNvPr>
          <p:cNvSpPr>
            <a:spLocks noGrp="1"/>
          </p:cNvSpPr>
          <p:nvPr>
            <p:ph idx="1"/>
          </p:nvPr>
        </p:nvSpPr>
        <p:spPr>
          <a:xfrm>
            <a:off x="838200" y="1825625"/>
            <a:ext cx="6537960" cy="4351338"/>
          </a:xfrm>
        </p:spPr>
        <p:txBody>
          <a:bodyPr>
            <a:normAutofit/>
          </a:bodyPr>
          <a:lstStyle/>
          <a:p>
            <a:r>
              <a:rPr lang="en-US" altLang="en-US" dirty="0">
                <a:latin typeface="+mj-lt"/>
              </a:rPr>
              <a:t>Waste of space to have duplicate data</a:t>
            </a:r>
          </a:p>
          <a:p>
            <a:r>
              <a:rPr lang="en-US" altLang="en-US" dirty="0">
                <a:latin typeface="+mj-lt"/>
              </a:rPr>
              <a:t>Causes more maintenance headaches</a:t>
            </a:r>
          </a:p>
          <a:p>
            <a:r>
              <a:rPr lang="en-US" altLang="en-US" dirty="0">
                <a:latin typeface="+mj-lt"/>
              </a:rPr>
              <a:t>The biggest problem:</a:t>
            </a:r>
          </a:p>
          <a:p>
            <a:pPr lvl="1"/>
            <a:r>
              <a:rPr lang="en-US" altLang="en-US" dirty="0">
                <a:latin typeface="+mj-lt"/>
              </a:rPr>
              <a:t>When data changes in one file, it could cause inconsistencies</a:t>
            </a:r>
          </a:p>
          <a:p>
            <a:pPr lvl="1"/>
            <a:r>
              <a:rPr lang="en-US" altLang="en-US" dirty="0">
                <a:latin typeface="+mj-lt"/>
              </a:rPr>
              <a:t>Compromises data integrity.</a:t>
            </a:r>
            <a:endParaRPr lang="en-US" altLang="en-US" sz="2800" dirty="0">
              <a:latin typeface="+mj-lt"/>
            </a:endParaRPr>
          </a:p>
        </p:txBody>
      </p:sp>
      <p:pic>
        <p:nvPicPr>
          <p:cNvPr id="1026" name="Picture 2" descr="SQL data transfer, backup, redundancy system, NAS, mirror disk, recovery">
            <a:extLst>
              <a:ext uri="{FF2B5EF4-FFF2-40B4-BE49-F238E27FC236}">
                <a16:creationId xmlns:a16="http://schemas.microsoft.com/office/drawing/2014/main" id="{1898A181-E86F-7E71-DEE5-F0516D4291FC}"/>
              </a:ext>
            </a:extLst>
          </p:cNvPr>
          <p:cNvPicPr>
            <a:picLocks noChangeAspect="1" noChangeArrowheads="1"/>
          </p:cNvPicPr>
          <p:nvPr/>
        </p:nvPicPr>
        <p:blipFill rotWithShape="1">
          <a:blip r:embed="rId3">
            <a:alphaModFix/>
            <a:extLst>
              <a:ext uri="{28A0092B-C50C-407E-A947-70E740481C1C}">
                <a14:useLocalDpi xmlns:a14="http://schemas.microsoft.com/office/drawing/2010/main" val="0"/>
              </a:ext>
            </a:extLst>
          </a:blip>
          <a:srcRect l="6127" t="5324" r="4507" b="7333"/>
          <a:stretch/>
        </p:blipFill>
        <p:spPr bwMode="auto">
          <a:xfrm>
            <a:off x="7208520" y="2125980"/>
            <a:ext cx="4646797" cy="2979420"/>
          </a:xfrm>
          <a:prstGeom prst="rect">
            <a:avLst/>
          </a:prstGeom>
          <a:noFill/>
          <a:effectLst>
            <a:softEdge rad="332333"/>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183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a:t>The Database Approach</a:t>
            </a:r>
            <a:endParaRPr lang="en-US" dirty="0"/>
          </a:p>
        </p:txBody>
      </p:sp>
      <p:sp>
        <p:nvSpPr>
          <p:cNvPr id="3" name="Content Placeholder 2">
            <a:extLst>
              <a:ext uri="{FF2B5EF4-FFF2-40B4-BE49-F238E27FC236}">
                <a16:creationId xmlns:a16="http://schemas.microsoft.com/office/drawing/2014/main" id="{154BAFB1-CB62-F943-B53B-D15C2D4D4828}"/>
              </a:ext>
            </a:extLst>
          </p:cNvPr>
          <p:cNvSpPr>
            <a:spLocks noGrp="1"/>
          </p:cNvSpPr>
          <p:nvPr>
            <p:ph idx="1"/>
          </p:nvPr>
        </p:nvSpPr>
        <p:spPr>
          <a:xfrm>
            <a:off x="4554536" y="2286770"/>
            <a:ext cx="7330440" cy="2650220"/>
          </a:xfrm>
        </p:spPr>
        <p:txBody>
          <a:bodyPr/>
          <a:lstStyle/>
          <a:p>
            <a:pPr eaLnBrk="1" hangingPunct="1">
              <a:defRPr/>
            </a:pPr>
            <a:r>
              <a:rPr lang="en-US" sz="2800" dirty="0">
                <a:solidFill>
                  <a:srgbClr val="000000"/>
                </a:solidFill>
                <a:effectLst>
                  <a:outerShdw blurRad="38100" dist="38100" dir="2700000" algn="tl">
                    <a:srgbClr val="FFFFFF"/>
                  </a:outerShdw>
                </a:effectLst>
                <a:latin typeface="+mj-lt"/>
              </a:rPr>
              <a:t>A central repository of shared data.</a:t>
            </a:r>
          </a:p>
          <a:p>
            <a:pPr eaLnBrk="1" hangingPunct="1">
              <a:defRPr/>
            </a:pPr>
            <a:r>
              <a:rPr lang="en-US" sz="2800" dirty="0">
                <a:solidFill>
                  <a:srgbClr val="000000"/>
                </a:solidFill>
                <a:effectLst>
                  <a:outerShdw blurRad="38100" dist="38100" dir="2700000" algn="tl">
                    <a:srgbClr val="FFFFFF"/>
                  </a:outerShdw>
                </a:effectLst>
                <a:latin typeface="+mj-lt"/>
              </a:rPr>
              <a:t>Data is managed by a controlling agent.</a:t>
            </a:r>
          </a:p>
          <a:p>
            <a:pPr eaLnBrk="1" hangingPunct="1">
              <a:defRPr/>
            </a:pPr>
            <a:r>
              <a:rPr lang="en-US" sz="2800" dirty="0">
                <a:solidFill>
                  <a:srgbClr val="000000"/>
                </a:solidFill>
                <a:effectLst>
                  <a:outerShdw blurRad="38100" dist="38100" dir="2700000" algn="tl">
                    <a:srgbClr val="FFFFFF"/>
                  </a:outerShdw>
                </a:effectLst>
                <a:latin typeface="+mj-lt"/>
              </a:rPr>
              <a:t>Stored in a standardized, convenient form.</a:t>
            </a:r>
          </a:p>
          <a:p>
            <a:pPr>
              <a:defRPr/>
            </a:pPr>
            <a:r>
              <a:rPr lang="en-US" dirty="0">
                <a:latin typeface="+mj-lt"/>
              </a:rPr>
              <a:t>Therefore, it requires a Database Management System (DBMS)</a:t>
            </a:r>
          </a:p>
          <a:p>
            <a:pPr marL="0" indent="0">
              <a:buNone/>
            </a:pPr>
            <a:endParaRPr lang="en-US" dirty="0">
              <a:latin typeface="+mj-lt"/>
            </a:endParaRPr>
          </a:p>
        </p:txBody>
      </p:sp>
      <p:pic>
        <p:nvPicPr>
          <p:cNvPr id="14" name="Picture 13">
            <a:extLst>
              <a:ext uri="{FF2B5EF4-FFF2-40B4-BE49-F238E27FC236}">
                <a16:creationId xmlns:a16="http://schemas.microsoft.com/office/drawing/2014/main" id="{AE662CB8-845E-22F6-A0C4-17519FB83A47}"/>
              </a:ext>
            </a:extLst>
          </p:cNvPr>
          <p:cNvPicPr>
            <a:picLocks noChangeAspect="1"/>
          </p:cNvPicPr>
          <p:nvPr/>
        </p:nvPicPr>
        <p:blipFill>
          <a:blip r:embed="rId3"/>
          <a:stretch>
            <a:fillRect/>
          </a:stretch>
        </p:blipFill>
        <p:spPr>
          <a:xfrm>
            <a:off x="838200" y="2087880"/>
            <a:ext cx="3302000" cy="3048000"/>
          </a:xfrm>
          <a:prstGeom prst="rect">
            <a:avLst/>
          </a:prstGeom>
        </p:spPr>
      </p:pic>
    </p:spTree>
    <p:extLst>
      <p:ext uri="{BB962C8B-B14F-4D97-AF65-F5344CB8AC3E}">
        <p14:creationId xmlns:p14="http://schemas.microsoft.com/office/powerpoint/2010/main" val="2120041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a:xfrm>
            <a:off x="838200" y="365127"/>
            <a:ext cx="10957560" cy="1325563"/>
          </a:xfrm>
        </p:spPr>
        <p:txBody>
          <a:bodyPr/>
          <a:lstStyle/>
          <a:p>
            <a:r>
              <a:rPr lang="en-US" dirty="0"/>
              <a:t>Illustration Database vs. File Processing System</a:t>
            </a:r>
          </a:p>
        </p:txBody>
      </p:sp>
      <p:pic>
        <p:nvPicPr>
          <p:cNvPr id="4" name="Picture 3">
            <a:extLst>
              <a:ext uri="{FF2B5EF4-FFF2-40B4-BE49-F238E27FC236}">
                <a16:creationId xmlns:a16="http://schemas.microsoft.com/office/drawing/2014/main" id="{172662D9-3FC1-5878-84BC-B6BD43A3F8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031"/>
          <a:stretch/>
        </p:blipFill>
        <p:spPr bwMode="auto">
          <a:xfrm>
            <a:off x="2413876" y="1481203"/>
            <a:ext cx="8839200" cy="4572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4" name="Group 33">
            <a:extLst>
              <a:ext uri="{FF2B5EF4-FFF2-40B4-BE49-F238E27FC236}">
                <a16:creationId xmlns:a16="http://schemas.microsoft.com/office/drawing/2014/main" id="{D27CA6B3-89A6-0337-8D0D-275D991CBDCF}"/>
              </a:ext>
            </a:extLst>
          </p:cNvPr>
          <p:cNvGrpSpPr/>
          <p:nvPr/>
        </p:nvGrpSpPr>
        <p:grpSpPr>
          <a:xfrm>
            <a:off x="938924" y="1980779"/>
            <a:ext cx="4412052" cy="3573481"/>
            <a:chOff x="481157" y="2167303"/>
            <a:chExt cx="4949776" cy="3951413"/>
          </a:xfrm>
        </p:grpSpPr>
        <p:sp>
          <p:nvSpPr>
            <p:cNvPr id="35" name="Freeform 2">
              <a:extLst>
                <a:ext uri="{FF2B5EF4-FFF2-40B4-BE49-F238E27FC236}">
                  <a16:creationId xmlns:a16="http://schemas.microsoft.com/office/drawing/2014/main" id="{62DBACD8-F86C-C72E-F2E9-9AE1463F3D02}"/>
                </a:ext>
              </a:extLst>
            </p:cNvPr>
            <p:cNvSpPr/>
            <p:nvPr/>
          </p:nvSpPr>
          <p:spPr>
            <a:xfrm>
              <a:off x="1904423" y="2721764"/>
              <a:ext cx="3526510" cy="2462068"/>
            </a:xfrm>
            <a:custGeom>
              <a:avLst/>
              <a:gdLst>
                <a:gd name="connsiteX0" fmla="*/ 0 w 4637314"/>
                <a:gd name="connsiteY0" fmla="*/ 468086 h 2906486"/>
                <a:gd name="connsiteX1" fmla="*/ 65314 w 4637314"/>
                <a:gd name="connsiteY1" fmla="*/ 2906486 h 2906486"/>
                <a:gd name="connsiteX2" fmla="*/ 4637314 w 4637314"/>
                <a:gd name="connsiteY2" fmla="*/ 2862943 h 2906486"/>
                <a:gd name="connsiteX3" fmla="*/ 729343 w 4637314"/>
                <a:gd name="connsiteY3" fmla="*/ 0 h 2906486"/>
                <a:gd name="connsiteX4" fmla="*/ 141514 w 4637314"/>
                <a:gd name="connsiteY4" fmla="*/ 304800 h 2906486"/>
                <a:gd name="connsiteX5" fmla="*/ 0 w 4637314"/>
                <a:gd name="connsiteY5" fmla="*/ 468086 h 2906486"/>
                <a:gd name="connsiteX0" fmla="*/ 0 w 4637314"/>
                <a:gd name="connsiteY0" fmla="*/ 468086 h 2906486"/>
                <a:gd name="connsiteX1" fmla="*/ 65314 w 4637314"/>
                <a:gd name="connsiteY1" fmla="*/ 2906486 h 2906486"/>
                <a:gd name="connsiteX2" fmla="*/ 4637314 w 4637314"/>
                <a:gd name="connsiteY2" fmla="*/ 2862943 h 2906486"/>
                <a:gd name="connsiteX3" fmla="*/ 729343 w 4637314"/>
                <a:gd name="connsiteY3" fmla="*/ 0 h 2906486"/>
                <a:gd name="connsiteX4" fmla="*/ 0 w 4637314"/>
                <a:gd name="connsiteY4" fmla="*/ 468086 h 2906486"/>
                <a:gd name="connsiteX0" fmla="*/ 0 w 4637314"/>
                <a:gd name="connsiteY0" fmla="*/ 468086 h 2906486"/>
                <a:gd name="connsiteX1" fmla="*/ 13507 w 4637314"/>
                <a:gd name="connsiteY1" fmla="*/ 2906486 h 2906486"/>
                <a:gd name="connsiteX2" fmla="*/ 4637314 w 4637314"/>
                <a:gd name="connsiteY2" fmla="*/ 2862943 h 2906486"/>
                <a:gd name="connsiteX3" fmla="*/ 729343 w 4637314"/>
                <a:gd name="connsiteY3" fmla="*/ 0 h 2906486"/>
                <a:gd name="connsiteX4" fmla="*/ 0 w 4637314"/>
                <a:gd name="connsiteY4" fmla="*/ 468086 h 2906486"/>
                <a:gd name="connsiteX0" fmla="*/ 13023 w 4650337"/>
                <a:gd name="connsiteY0" fmla="*/ 468086 h 2915120"/>
                <a:gd name="connsiteX1" fmla="*/ 626 w 4650337"/>
                <a:gd name="connsiteY1" fmla="*/ 2915120 h 2915120"/>
                <a:gd name="connsiteX2" fmla="*/ 4650337 w 4650337"/>
                <a:gd name="connsiteY2" fmla="*/ 2862943 h 2915120"/>
                <a:gd name="connsiteX3" fmla="*/ 742366 w 4650337"/>
                <a:gd name="connsiteY3" fmla="*/ 0 h 2915120"/>
                <a:gd name="connsiteX4" fmla="*/ 13023 w 4650337"/>
                <a:gd name="connsiteY4" fmla="*/ 468086 h 2915120"/>
                <a:gd name="connsiteX0" fmla="*/ 13023 w 4417204"/>
                <a:gd name="connsiteY0" fmla="*/ 468086 h 2915120"/>
                <a:gd name="connsiteX1" fmla="*/ 626 w 4417204"/>
                <a:gd name="connsiteY1" fmla="*/ 2915120 h 2915120"/>
                <a:gd name="connsiteX2" fmla="*/ 4417204 w 4417204"/>
                <a:gd name="connsiteY2" fmla="*/ 2871577 h 2915120"/>
                <a:gd name="connsiteX3" fmla="*/ 742366 w 4417204"/>
                <a:gd name="connsiteY3" fmla="*/ 0 h 2915120"/>
                <a:gd name="connsiteX4" fmla="*/ 13023 w 4417204"/>
                <a:gd name="connsiteY4" fmla="*/ 468086 h 2915120"/>
                <a:gd name="connsiteX0" fmla="*/ 13023 w 4175437"/>
                <a:gd name="connsiteY0" fmla="*/ 468086 h 2915120"/>
                <a:gd name="connsiteX1" fmla="*/ 626 w 4175437"/>
                <a:gd name="connsiteY1" fmla="*/ 2915120 h 2915120"/>
                <a:gd name="connsiteX2" fmla="*/ 4175437 w 4175437"/>
                <a:gd name="connsiteY2" fmla="*/ 2897481 h 2915120"/>
                <a:gd name="connsiteX3" fmla="*/ 742366 w 4175437"/>
                <a:gd name="connsiteY3" fmla="*/ 0 h 2915120"/>
                <a:gd name="connsiteX4" fmla="*/ 13023 w 4175437"/>
                <a:gd name="connsiteY4" fmla="*/ 468086 h 2915120"/>
                <a:gd name="connsiteX0" fmla="*/ 13023 w 4175437"/>
                <a:gd name="connsiteY0" fmla="*/ 468086 h 2915120"/>
                <a:gd name="connsiteX1" fmla="*/ 626 w 4175437"/>
                <a:gd name="connsiteY1" fmla="*/ 2915120 h 2915120"/>
                <a:gd name="connsiteX2" fmla="*/ 4175437 w 4175437"/>
                <a:gd name="connsiteY2" fmla="*/ 2897481 h 2915120"/>
                <a:gd name="connsiteX3" fmla="*/ 742366 w 4175437"/>
                <a:gd name="connsiteY3" fmla="*/ 0 h 2915120"/>
                <a:gd name="connsiteX4" fmla="*/ 13023 w 4175437"/>
                <a:gd name="connsiteY4" fmla="*/ 468086 h 2915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5437" h="2915120">
                  <a:moveTo>
                    <a:pt x="13023" y="468086"/>
                  </a:moveTo>
                  <a:cubicBezTo>
                    <a:pt x="17525" y="1280886"/>
                    <a:pt x="-3876" y="2102320"/>
                    <a:pt x="626" y="2915120"/>
                  </a:cubicBezTo>
                  <a:lnTo>
                    <a:pt x="4175437" y="2897481"/>
                  </a:lnTo>
                  <a:lnTo>
                    <a:pt x="742366" y="0"/>
                  </a:lnTo>
                  <a:lnTo>
                    <a:pt x="13023" y="468086"/>
                  </a:lnTo>
                  <a:close/>
                </a:path>
              </a:pathLst>
            </a:custGeom>
            <a:gradFill>
              <a:gsLst>
                <a:gs pos="0">
                  <a:schemeClr val="bg1">
                    <a:alpha val="20000"/>
                  </a:schemeClr>
                </a:gs>
                <a:gs pos="27000">
                  <a:schemeClr val="bg1">
                    <a:alpha val="80000"/>
                  </a:schemeClr>
                </a:gs>
                <a:gs pos="100000">
                  <a:schemeClr val="accent6">
                    <a:lumMod val="20000"/>
                    <a:lumOff val="8000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36" name="Group 35">
              <a:extLst>
                <a:ext uri="{FF2B5EF4-FFF2-40B4-BE49-F238E27FC236}">
                  <a16:creationId xmlns:a16="http://schemas.microsoft.com/office/drawing/2014/main" id="{7B5C6694-E370-F704-4483-3DFBF833293A}"/>
                </a:ext>
              </a:extLst>
            </p:cNvPr>
            <p:cNvGrpSpPr/>
            <p:nvPr/>
          </p:nvGrpSpPr>
          <p:grpSpPr>
            <a:xfrm rot="2664022">
              <a:off x="1392551" y="2167303"/>
              <a:ext cx="160620" cy="1522482"/>
              <a:chOff x="1039691" y="2468855"/>
              <a:chExt cx="190176" cy="1802639"/>
            </a:xfrm>
          </p:grpSpPr>
          <p:sp>
            <p:nvSpPr>
              <p:cNvPr id="45" name="Rectangle 44">
                <a:extLst>
                  <a:ext uri="{FF2B5EF4-FFF2-40B4-BE49-F238E27FC236}">
                    <a16:creationId xmlns:a16="http://schemas.microsoft.com/office/drawing/2014/main" id="{3F1D9A4B-FA68-6972-3C97-1FCB707FF688}"/>
                  </a:ext>
                </a:extLst>
              </p:cNvPr>
              <p:cNvSpPr/>
              <p:nvPr/>
            </p:nvSpPr>
            <p:spPr>
              <a:xfrm>
                <a:off x="1039691" y="2471295"/>
                <a:ext cx="72008" cy="180019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6" name="Rectangle 45">
                <a:extLst>
                  <a:ext uri="{FF2B5EF4-FFF2-40B4-BE49-F238E27FC236}">
                    <a16:creationId xmlns:a16="http://schemas.microsoft.com/office/drawing/2014/main" id="{51303F14-3034-58D7-6F4E-D1B7C85DD2DC}"/>
                  </a:ext>
                </a:extLst>
              </p:cNvPr>
              <p:cNvSpPr/>
              <p:nvPr/>
            </p:nvSpPr>
            <p:spPr>
              <a:xfrm>
                <a:off x="1157859" y="2468855"/>
                <a:ext cx="72008" cy="18002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7" name="Group 36">
              <a:extLst>
                <a:ext uri="{FF2B5EF4-FFF2-40B4-BE49-F238E27FC236}">
                  <a16:creationId xmlns:a16="http://schemas.microsoft.com/office/drawing/2014/main" id="{708F211B-59CC-7703-85A3-B7874DDB858F}"/>
                </a:ext>
              </a:extLst>
            </p:cNvPr>
            <p:cNvGrpSpPr/>
            <p:nvPr/>
          </p:nvGrpSpPr>
          <p:grpSpPr>
            <a:xfrm>
              <a:off x="830015" y="3642996"/>
              <a:ext cx="194605" cy="1727022"/>
              <a:chOff x="1093356" y="2490394"/>
              <a:chExt cx="230413" cy="1802702"/>
            </a:xfrm>
          </p:grpSpPr>
          <p:sp>
            <p:nvSpPr>
              <p:cNvPr id="43" name="Rectangle 42">
                <a:extLst>
                  <a:ext uri="{FF2B5EF4-FFF2-40B4-BE49-F238E27FC236}">
                    <a16:creationId xmlns:a16="http://schemas.microsoft.com/office/drawing/2014/main" id="{7D2E6D43-4007-DF0E-2C60-6B80A15C076D}"/>
                  </a:ext>
                </a:extLst>
              </p:cNvPr>
              <p:cNvSpPr/>
              <p:nvPr/>
            </p:nvSpPr>
            <p:spPr>
              <a:xfrm>
                <a:off x="1093356" y="2492897"/>
                <a:ext cx="72008" cy="180019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4" name="Rectangle 43">
                <a:extLst>
                  <a:ext uri="{FF2B5EF4-FFF2-40B4-BE49-F238E27FC236}">
                    <a16:creationId xmlns:a16="http://schemas.microsoft.com/office/drawing/2014/main" id="{5F8163C3-1479-F7CB-074D-5EE527DE4320}"/>
                  </a:ext>
                </a:extLst>
              </p:cNvPr>
              <p:cNvSpPr/>
              <p:nvPr/>
            </p:nvSpPr>
            <p:spPr>
              <a:xfrm>
                <a:off x="1251762" y="2490394"/>
                <a:ext cx="72007" cy="1800199"/>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38" name="Group 37">
              <a:extLst>
                <a:ext uri="{FF2B5EF4-FFF2-40B4-BE49-F238E27FC236}">
                  <a16:creationId xmlns:a16="http://schemas.microsoft.com/office/drawing/2014/main" id="{31F9B4A3-60CF-2E61-6D8B-BAA50B8305C8}"/>
                </a:ext>
              </a:extLst>
            </p:cNvPr>
            <p:cNvGrpSpPr/>
            <p:nvPr/>
          </p:nvGrpSpPr>
          <p:grpSpPr>
            <a:xfrm>
              <a:off x="727959" y="3322360"/>
              <a:ext cx="399622" cy="399622"/>
              <a:chOff x="3275856" y="4077072"/>
              <a:chExt cx="504056" cy="504056"/>
            </a:xfrm>
          </p:grpSpPr>
          <p:sp>
            <p:nvSpPr>
              <p:cNvPr id="41" name="Oval 40">
                <a:extLst>
                  <a:ext uri="{FF2B5EF4-FFF2-40B4-BE49-F238E27FC236}">
                    <a16:creationId xmlns:a16="http://schemas.microsoft.com/office/drawing/2014/main" id="{990B1197-6C71-B1D7-4BEB-C55C62AC9BEB}"/>
                  </a:ext>
                </a:extLst>
              </p:cNvPr>
              <p:cNvSpPr/>
              <p:nvPr/>
            </p:nvSpPr>
            <p:spPr>
              <a:xfrm>
                <a:off x="3275856" y="4077072"/>
                <a:ext cx="504056" cy="504056"/>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2" name="Oval 41">
                <a:extLst>
                  <a:ext uri="{FF2B5EF4-FFF2-40B4-BE49-F238E27FC236}">
                    <a16:creationId xmlns:a16="http://schemas.microsoft.com/office/drawing/2014/main" id="{90B90637-38AD-65E9-043C-E82E6A9A8A31}"/>
                  </a:ext>
                </a:extLst>
              </p:cNvPr>
              <p:cNvSpPr/>
              <p:nvPr/>
            </p:nvSpPr>
            <p:spPr>
              <a:xfrm>
                <a:off x="3375484" y="4176700"/>
                <a:ext cx="304800" cy="3048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39" name="Rounded Rectangle 14">
              <a:extLst>
                <a:ext uri="{FF2B5EF4-FFF2-40B4-BE49-F238E27FC236}">
                  <a16:creationId xmlns:a16="http://schemas.microsoft.com/office/drawing/2014/main" id="{9E7D9814-04BB-1178-8782-43FAC96E16AB}"/>
                </a:ext>
              </a:extLst>
            </p:cNvPr>
            <p:cNvSpPr/>
            <p:nvPr/>
          </p:nvSpPr>
          <p:spPr>
            <a:xfrm rot="19957432">
              <a:off x="1660321" y="2205562"/>
              <a:ext cx="855933" cy="812432"/>
            </a:xfrm>
            <a:custGeom>
              <a:avLst/>
              <a:gdLst>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 name="connsiteX0" fmla="*/ 298603 w 598917"/>
                <a:gd name="connsiteY0" fmla="*/ 2 h 568478"/>
                <a:gd name="connsiteX1" fmla="*/ 373918 w 598917"/>
                <a:gd name="connsiteY1" fmla="*/ 19676 h 568478"/>
                <a:gd name="connsiteX2" fmla="*/ 448829 w 598917"/>
                <a:gd name="connsiteY2" fmla="*/ 150752 h 568478"/>
                <a:gd name="connsiteX3" fmla="*/ 446328 w 598917"/>
                <a:gd name="connsiteY3" fmla="*/ 150767 h 568478"/>
                <a:gd name="connsiteX4" fmla="*/ 446328 w 598917"/>
                <a:gd name="connsiteY4" fmla="*/ 252762 h 568478"/>
                <a:gd name="connsiteX5" fmla="*/ 446478 w 598917"/>
                <a:gd name="connsiteY5" fmla="*/ 252762 h 568478"/>
                <a:gd name="connsiteX6" fmla="*/ 598917 w 598917"/>
                <a:gd name="connsiteY6" fmla="*/ 565068 h 568478"/>
                <a:gd name="connsiteX7" fmla="*/ 0 w 598917"/>
                <a:gd name="connsiteY7" fmla="*/ 568478 h 568478"/>
                <a:gd name="connsiteX8" fmla="*/ 142510 w 598917"/>
                <a:gd name="connsiteY8" fmla="*/ 252762 h 568478"/>
                <a:gd name="connsiteX9" fmla="*/ 143217 w 598917"/>
                <a:gd name="connsiteY9" fmla="*/ 252762 h 568478"/>
                <a:gd name="connsiteX10" fmla="*/ 143217 w 598917"/>
                <a:gd name="connsiteY10" fmla="*/ 134244 h 568478"/>
                <a:gd name="connsiteX11" fmla="*/ 223520 w 598917"/>
                <a:gd name="connsiteY11" fmla="*/ 20528 h 568478"/>
                <a:gd name="connsiteX12" fmla="*/ 298603 w 598917"/>
                <a:gd name="connsiteY12" fmla="*/ 2 h 56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8917" h="568478">
                  <a:moveTo>
                    <a:pt x="298603" y="2"/>
                  </a:moveTo>
                  <a:cubicBezTo>
                    <a:pt x="324583" y="-145"/>
                    <a:pt x="350602" y="6408"/>
                    <a:pt x="373918" y="19676"/>
                  </a:cubicBezTo>
                  <a:cubicBezTo>
                    <a:pt x="421176" y="46569"/>
                    <a:pt x="449886" y="96804"/>
                    <a:pt x="448829" y="150752"/>
                  </a:cubicBezTo>
                  <a:lnTo>
                    <a:pt x="446328" y="150767"/>
                  </a:lnTo>
                  <a:lnTo>
                    <a:pt x="446328" y="252762"/>
                  </a:lnTo>
                  <a:lnTo>
                    <a:pt x="446478" y="252762"/>
                  </a:lnTo>
                  <a:lnTo>
                    <a:pt x="598917" y="565068"/>
                  </a:lnTo>
                  <a:lnTo>
                    <a:pt x="0" y="568478"/>
                  </a:lnTo>
                  <a:lnTo>
                    <a:pt x="142510" y="252762"/>
                  </a:lnTo>
                  <a:lnTo>
                    <a:pt x="143217" y="252762"/>
                  </a:lnTo>
                  <a:lnTo>
                    <a:pt x="143217" y="134244"/>
                  </a:lnTo>
                  <a:cubicBezTo>
                    <a:pt x="143445" y="138297"/>
                    <a:pt x="164730" y="39613"/>
                    <a:pt x="223520" y="20528"/>
                  </a:cubicBezTo>
                  <a:cubicBezTo>
                    <a:pt x="249418" y="-1846"/>
                    <a:pt x="272623" y="149"/>
                    <a:pt x="298603" y="2"/>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Diagonal Stripe 39">
              <a:extLst>
                <a:ext uri="{FF2B5EF4-FFF2-40B4-BE49-F238E27FC236}">
                  <a16:creationId xmlns:a16="http://schemas.microsoft.com/office/drawing/2014/main" id="{C2AC824F-0881-D721-984D-960FBC296FC9}"/>
                </a:ext>
              </a:extLst>
            </p:cNvPr>
            <p:cNvSpPr/>
            <p:nvPr/>
          </p:nvSpPr>
          <p:spPr>
            <a:xfrm rot="2700000">
              <a:off x="481157" y="5226394"/>
              <a:ext cx="892322" cy="892322"/>
            </a:xfrm>
            <a:prstGeom prst="diagStrip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Tree>
    <p:extLst>
      <p:ext uri="{BB962C8B-B14F-4D97-AF65-F5344CB8AC3E}">
        <p14:creationId xmlns:p14="http://schemas.microsoft.com/office/powerpoint/2010/main" val="1774003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Database Management System (DBMS)</a:t>
            </a:r>
          </a:p>
        </p:txBody>
      </p:sp>
      <p:sp>
        <p:nvSpPr>
          <p:cNvPr id="3" name="Content Placeholder 2">
            <a:extLst>
              <a:ext uri="{FF2B5EF4-FFF2-40B4-BE49-F238E27FC236}">
                <a16:creationId xmlns:a16="http://schemas.microsoft.com/office/drawing/2014/main" id="{154BAFB1-CB62-F943-B53B-D15C2D4D4828}"/>
              </a:ext>
            </a:extLst>
          </p:cNvPr>
          <p:cNvSpPr>
            <a:spLocks noGrp="1"/>
          </p:cNvSpPr>
          <p:nvPr>
            <p:ph idx="1"/>
          </p:nvPr>
        </p:nvSpPr>
        <p:spPr>
          <a:xfrm>
            <a:off x="838200" y="1825625"/>
            <a:ext cx="6736080" cy="4300855"/>
          </a:xfrm>
        </p:spPr>
        <p:txBody>
          <a:bodyPr>
            <a:normAutofit lnSpcReduction="10000"/>
          </a:bodyPr>
          <a:lstStyle/>
          <a:p>
            <a:r>
              <a:rPr lang="en-US" altLang="en-US" sz="2400" dirty="0">
                <a:latin typeface="+mj-lt"/>
              </a:rPr>
              <a:t>A </a:t>
            </a:r>
            <a:r>
              <a:rPr lang="en-US" altLang="en-US" sz="2400" b="1" dirty="0">
                <a:latin typeface="+mj-lt"/>
              </a:rPr>
              <a:t>software</a:t>
            </a:r>
            <a:r>
              <a:rPr lang="en-US" altLang="en-US" sz="2400" dirty="0">
                <a:latin typeface="+mj-lt"/>
              </a:rPr>
              <a:t> system is used to create, maintain, and provide controlled access to user databases.</a:t>
            </a:r>
          </a:p>
          <a:p>
            <a:r>
              <a:rPr lang="en-US" altLang="en-US" sz="2400" dirty="0">
                <a:latin typeface="+mj-lt"/>
              </a:rPr>
              <a:t>It provides a systematic method of </a:t>
            </a:r>
            <a:r>
              <a:rPr lang="en-US" altLang="en-US" sz="2400" b="1" dirty="0">
                <a:latin typeface="+mj-lt"/>
              </a:rPr>
              <a:t>creating, updating, storing, and retrieving data </a:t>
            </a:r>
            <a:r>
              <a:rPr lang="en-US" altLang="en-US" sz="2400" dirty="0">
                <a:latin typeface="+mj-lt"/>
              </a:rPr>
              <a:t>in a database.</a:t>
            </a:r>
          </a:p>
          <a:p>
            <a:r>
              <a:rPr lang="en-US" altLang="en-US" sz="2400" dirty="0">
                <a:latin typeface="+mj-lt"/>
              </a:rPr>
              <a:t>It enables end users and application programmers to </a:t>
            </a:r>
            <a:r>
              <a:rPr lang="en-US" altLang="en-US" sz="2400" b="1" dirty="0">
                <a:latin typeface="+mj-lt"/>
              </a:rPr>
              <a:t>share data</a:t>
            </a:r>
            <a:r>
              <a:rPr lang="en-US" altLang="en-US" sz="2400" dirty="0">
                <a:latin typeface="+mj-lt"/>
              </a:rPr>
              <a:t>, and it enables data to be shared among multiple applications rather than propagated and stored in new files for every new application.</a:t>
            </a:r>
          </a:p>
          <a:p>
            <a:r>
              <a:rPr lang="en-US" altLang="en-US" sz="2400" dirty="0">
                <a:latin typeface="+mj-lt"/>
              </a:rPr>
              <a:t>It also provides facilities for </a:t>
            </a:r>
            <a:r>
              <a:rPr lang="en-US" altLang="en-US" sz="2400" b="1" dirty="0">
                <a:latin typeface="+mj-lt"/>
              </a:rPr>
              <a:t>controlling data access, enforcing data integrity, managing concurrency control, and restoring </a:t>
            </a:r>
            <a:r>
              <a:rPr lang="en-US" altLang="en-US" sz="2400" dirty="0">
                <a:latin typeface="+mj-lt"/>
              </a:rPr>
              <a:t>a database.</a:t>
            </a:r>
          </a:p>
          <a:p>
            <a:endParaRPr lang="en-US" sz="2400" dirty="0">
              <a:latin typeface="+mj-lt"/>
            </a:endParaRPr>
          </a:p>
        </p:txBody>
      </p:sp>
      <p:pic>
        <p:nvPicPr>
          <p:cNvPr id="1028" name="Picture 4" descr="Dbms Database Management System Stock Illustrations – 34 Dbms Database  Management System Stock Illustrations, Vectors &amp; Clipart - Dreamstime">
            <a:extLst>
              <a:ext uri="{FF2B5EF4-FFF2-40B4-BE49-F238E27FC236}">
                <a16:creationId xmlns:a16="http://schemas.microsoft.com/office/drawing/2014/main" id="{BD87068D-8BBF-D3A3-D9A6-BB19D3D783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7818120" y="1825625"/>
            <a:ext cx="4032504" cy="3977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40635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Database Management System (DBMS)</a:t>
            </a:r>
          </a:p>
        </p:txBody>
      </p:sp>
      <p:sp>
        <p:nvSpPr>
          <p:cNvPr id="3" name="Content Placeholder 2">
            <a:extLst>
              <a:ext uri="{FF2B5EF4-FFF2-40B4-BE49-F238E27FC236}">
                <a16:creationId xmlns:a16="http://schemas.microsoft.com/office/drawing/2014/main" id="{154BAFB1-CB62-F943-B53B-D15C2D4D4828}"/>
              </a:ext>
            </a:extLst>
          </p:cNvPr>
          <p:cNvSpPr>
            <a:spLocks noGrp="1"/>
          </p:cNvSpPr>
          <p:nvPr>
            <p:ph idx="1"/>
          </p:nvPr>
        </p:nvSpPr>
        <p:spPr>
          <a:xfrm>
            <a:off x="838200" y="1825625"/>
            <a:ext cx="4099560" cy="4351338"/>
          </a:xfrm>
        </p:spPr>
        <p:txBody>
          <a:bodyPr/>
          <a:lstStyle/>
          <a:p>
            <a:pPr marL="180000" indent="-180000">
              <a:spcBef>
                <a:spcPct val="50000"/>
              </a:spcBef>
              <a:buFont typeface="Arial" pitchFamily="34" charset="0"/>
              <a:buChar char="•"/>
              <a:defRPr/>
            </a:pPr>
            <a:r>
              <a:rPr lang="en-US" dirty="0">
                <a:solidFill>
                  <a:srgbClr val="000000"/>
                </a:solidFill>
                <a:latin typeface="+mj-lt"/>
              </a:rPr>
              <a:t>It provides an </a:t>
            </a:r>
            <a:r>
              <a:rPr lang="en-US" b="1" dirty="0">
                <a:solidFill>
                  <a:srgbClr val="000000"/>
                </a:solidFill>
                <a:latin typeface="+mj-lt"/>
              </a:rPr>
              <a:t>interface </a:t>
            </a:r>
            <a:r>
              <a:rPr lang="en-US" dirty="0">
                <a:solidFill>
                  <a:srgbClr val="000000"/>
                </a:solidFill>
                <a:latin typeface="+mj-lt"/>
              </a:rPr>
              <a:t>between the various database applications for organizational users and the database.</a:t>
            </a:r>
          </a:p>
          <a:p>
            <a:pPr indent="-180000">
              <a:spcBef>
                <a:spcPct val="50000"/>
              </a:spcBef>
              <a:buFont typeface="Arial" pitchFamily="34" charset="0"/>
              <a:buChar char="•"/>
              <a:defRPr/>
            </a:pPr>
            <a:r>
              <a:rPr lang="en-US" dirty="0">
                <a:solidFill>
                  <a:srgbClr val="000000"/>
                </a:solidFill>
                <a:latin typeface="+mj-lt"/>
              </a:rPr>
              <a:t>It allows users to </a:t>
            </a:r>
            <a:r>
              <a:rPr lang="en-US" b="1" dirty="0">
                <a:solidFill>
                  <a:srgbClr val="000000"/>
                </a:solidFill>
                <a:latin typeface="+mj-lt"/>
              </a:rPr>
              <a:t>share </a:t>
            </a:r>
            <a:r>
              <a:rPr lang="en-US" dirty="0">
                <a:solidFill>
                  <a:srgbClr val="000000"/>
                </a:solidFill>
                <a:latin typeface="+mj-lt"/>
              </a:rPr>
              <a:t>data and query, access, and update the stored data.</a:t>
            </a:r>
          </a:p>
          <a:p>
            <a:endParaRPr lang="en-US" dirty="0">
              <a:latin typeface="+mj-lt"/>
            </a:endParaRPr>
          </a:p>
        </p:txBody>
      </p:sp>
      <p:pic>
        <p:nvPicPr>
          <p:cNvPr id="4" name="Picture 127" descr="FIG01_03">
            <a:extLst>
              <a:ext uri="{FF2B5EF4-FFF2-40B4-BE49-F238E27FC236}">
                <a16:creationId xmlns:a16="http://schemas.microsoft.com/office/drawing/2014/main" id="{97395E35-A509-4E8D-2A41-8113847F76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64"/>
          <a:stretch/>
        </p:blipFill>
        <p:spPr>
          <a:xfrm>
            <a:off x="4937760" y="1932305"/>
            <a:ext cx="6892290" cy="3581508"/>
          </a:xfrm>
          <a:prstGeom prst="rect">
            <a:avLst/>
          </a:prstGeom>
          <a:noFill/>
        </p:spPr>
      </p:pic>
    </p:spTree>
    <p:extLst>
      <p:ext uri="{BB962C8B-B14F-4D97-AF65-F5344CB8AC3E}">
        <p14:creationId xmlns:p14="http://schemas.microsoft.com/office/powerpoint/2010/main" val="252105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b="1" dirty="0"/>
              <a:t>Elements</a:t>
            </a:r>
            <a:r>
              <a:rPr lang="en-US" dirty="0"/>
              <a:t> of Database Approach</a:t>
            </a:r>
          </a:p>
        </p:txBody>
      </p:sp>
      <p:grpSp>
        <p:nvGrpSpPr>
          <p:cNvPr id="45" name="Group 44">
            <a:extLst>
              <a:ext uri="{FF2B5EF4-FFF2-40B4-BE49-F238E27FC236}">
                <a16:creationId xmlns:a16="http://schemas.microsoft.com/office/drawing/2014/main" id="{5027700F-39A8-8584-EE6A-34ED0F866C69}"/>
              </a:ext>
            </a:extLst>
          </p:cNvPr>
          <p:cNvGrpSpPr/>
          <p:nvPr/>
        </p:nvGrpSpPr>
        <p:grpSpPr>
          <a:xfrm>
            <a:off x="870239" y="1563922"/>
            <a:ext cx="10435569" cy="4531317"/>
            <a:chOff x="870239" y="1655362"/>
            <a:chExt cx="10435569" cy="4531317"/>
          </a:xfrm>
        </p:grpSpPr>
        <p:grpSp>
          <p:nvGrpSpPr>
            <p:cNvPr id="4" name="Group 3">
              <a:extLst>
                <a:ext uri="{FF2B5EF4-FFF2-40B4-BE49-F238E27FC236}">
                  <a16:creationId xmlns:a16="http://schemas.microsoft.com/office/drawing/2014/main" id="{BEAEF155-C50D-5614-02C7-3E6FABAF1786}"/>
                </a:ext>
              </a:extLst>
            </p:cNvPr>
            <p:cNvGrpSpPr/>
            <p:nvPr/>
          </p:nvGrpSpPr>
          <p:grpSpPr>
            <a:xfrm>
              <a:off x="3745437" y="1779163"/>
              <a:ext cx="4688763" cy="4223442"/>
              <a:chOff x="2221435" y="2017070"/>
              <a:chExt cx="4688763" cy="4223442"/>
            </a:xfrm>
          </p:grpSpPr>
          <p:cxnSp>
            <p:nvCxnSpPr>
              <p:cNvPr id="5" name="Straight Connector 4">
                <a:extLst>
                  <a:ext uri="{FF2B5EF4-FFF2-40B4-BE49-F238E27FC236}">
                    <a16:creationId xmlns:a16="http://schemas.microsoft.com/office/drawing/2014/main" id="{EF639526-31D5-C087-6063-DBA8C15FEE28}"/>
                  </a:ext>
                </a:extLst>
              </p:cNvPr>
              <p:cNvCxnSpPr>
                <a:cxnSpLocks/>
                <a:stCxn id="21" idx="4"/>
              </p:cNvCxnSpPr>
              <p:nvPr/>
            </p:nvCxnSpPr>
            <p:spPr>
              <a:xfrm flipH="1">
                <a:off x="4572000" y="2741103"/>
                <a:ext cx="227858" cy="126416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75891BD9-EDC1-71EA-CF73-A16BC01FD8AC}"/>
                  </a:ext>
                </a:extLst>
              </p:cNvPr>
              <p:cNvCxnSpPr>
                <a:cxnSpLocks/>
                <a:stCxn id="18" idx="2"/>
              </p:cNvCxnSpPr>
              <p:nvPr/>
            </p:nvCxnSpPr>
            <p:spPr>
              <a:xfrm flipH="1">
                <a:off x="4572001" y="3624297"/>
                <a:ext cx="1601680" cy="344763"/>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DA3987C-BA23-5D0E-C20A-230F3CC45076}"/>
                  </a:ext>
                </a:extLst>
              </p:cNvPr>
              <p:cNvCxnSpPr>
                <a:cxnSpLocks/>
                <a:stCxn id="14" idx="3"/>
              </p:cNvCxnSpPr>
              <p:nvPr/>
            </p:nvCxnSpPr>
            <p:spPr>
              <a:xfrm flipH="1">
                <a:off x="4618455" y="2877547"/>
                <a:ext cx="1431266" cy="1171356"/>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89D8DF9-D7C7-07C8-121D-C13953442A8D}"/>
                  </a:ext>
                </a:extLst>
              </p:cNvPr>
              <p:cNvCxnSpPr>
                <a:cxnSpLocks/>
                <a:stCxn id="15" idx="5"/>
              </p:cNvCxnSpPr>
              <p:nvPr/>
            </p:nvCxnSpPr>
            <p:spPr>
              <a:xfrm>
                <a:off x="3298583" y="3181194"/>
                <a:ext cx="1273416" cy="824069"/>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257E6E4-B47C-4A06-E3B8-9B77D3B4EAFE}"/>
                  </a:ext>
                </a:extLst>
              </p:cNvPr>
              <p:cNvCxnSpPr>
                <a:cxnSpLocks/>
                <a:stCxn id="16" idx="7"/>
              </p:cNvCxnSpPr>
              <p:nvPr/>
            </p:nvCxnSpPr>
            <p:spPr>
              <a:xfrm flipV="1">
                <a:off x="3143375" y="4164475"/>
                <a:ext cx="1189906" cy="1010902"/>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D709BBC-2DA7-8E78-0C93-CFBD31DF5820}"/>
                  </a:ext>
                </a:extLst>
              </p:cNvPr>
              <p:cNvCxnSpPr>
                <a:cxnSpLocks/>
                <a:endCxn id="19" idx="6"/>
              </p:cNvCxnSpPr>
              <p:nvPr/>
            </p:nvCxnSpPr>
            <p:spPr>
              <a:xfrm flipH="1">
                <a:off x="3277508" y="4005263"/>
                <a:ext cx="1294492" cy="18091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43359CB-E59F-286A-BF9B-0E746BBAA4E1}"/>
                  </a:ext>
                </a:extLst>
              </p:cNvPr>
              <p:cNvCxnSpPr>
                <a:cxnSpLocks/>
                <a:endCxn id="20" idx="0"/>
              </p:cNvCxnSpPr>
              <p:nvPr/>
            </p:nvCxnSpPr>
            <p:spPr>
              <a:xfrm flipH="1">
                <a:off x="4303051" y="3958146"/>
                <a:ext cx="267928" cy="1816287"/>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4E0B4E0-7B1A-EBAF-2DA2-EBE1CF2FB37D}"/>
                  </a:ext>
                </a:extLst>
              </p:cNvPr>
              <p:cNvCxnSpPr>
                <a:cxnSpLocks/>
                <a:endCxn id="17" idx="1"/>
              </p:cNvCxnSpPr>
              <p:nvPr/>
            </p:nvCxnSpPr>
            <p:spPr>
              <a:xfrm>
                <a:off x="4572000" y="4005263"/>
                <a:ext cx="926239" cy="779000"/>
              </a:xfrm>
              <a:prstGeom prst="line">
                <a:avLst/>
              </a:prstGeom>
              <a:ln w="31750">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27493B00-8D7B-652A-9A31-06BA9A1EEA62}"/>
                  </a:ext>
                </a:extLst>
              </p:cNvPr>
              <p:cNvSpPr/>
              <p:nvPr/>
            </p:nvSpPr>
            <p:spPr>
              <a:xfrm>
                <a:off x="3671899" y="3068960"/>
                <a:ext cx="1800200" cy="1800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4" name="Oval 13">
                <a:extLst>
                  <a:ext uri="{FF2B5EF4-FFF2-40B4-BE49-F238E27FC236}">
                    <a16:creationId xmlns:a16="http://schemas.microsoft.com/office/drawing/2014/main" id="{F0197A27-D0E6-1BB3-AB31-D5B38FD94AA7}"/>
                  </a:ext>
                </a:extLst>
              </p:cNvPr>
              <p:cNvSpPr/>
              <p:nvPr/>
            </p:nvSpPr>
            <p:spPr>
              <a:xfrm>
                <a:off x="5902086" y="2017070"/>
                <a:ext cx="1008112" cy="1008112"/>
              </a:xfrm>
              <a:prstGeom prst="ellipse">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5" name="Oval 14">
                <a:extLst>
                  <a:ext uri="{FF2B5EF4-FFF2-40B4-BE49-F238E27FC236}">
                    <a16:creationId xmlns:a16="http://schemas.microsoft.com/office/drawing/2014/main" id="{F34E5AE9-AD47-3822-07C0-D40F85F363E8}"/>
                  </a:ext>
                </a:extLst>
              </p:cNvPr>
              <p:cNvSpPr/>
              <p:nvPr/>
            </p:nvSpPr>
            <p:spPr>
              <a:xfrm>
                <a:off x="2506080" y="2388691"/>
                <a:ext cx="928475" cy="928475"/>
              </a:xfrm>
              <a:prstGeom prst="ellipse">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6" name="Oval 15">
                <a:extLst>
                  <a:ext uri="{FF2B5EF4-FFF2-40B4-BE49-F238E27FC236}">
                    <a16:creationId xmlns:a16="http://schemas.microsoft.com/office/drawing/2014/main" id="{76514E73-CAF2-4B6C-82A7-9F7B0241F212}"/>
                  </a:ext>
                </a:extLst>
              </p:cNvPr>
              <p:cNvSpPr/>
              <p:nvPr/>
            </p:nvSpPr>
            <p:spPr>
              <a:xfrm>
                <a:off x="2221435" y="5017197"/>
                <a:ext cx="1080120" cy="1080120"/>
              </a:xfrm>
              <a:prstGeom prst="ellipse">
                <a:avLst/>
              </a:prstGeom>
              <a:solidFill>
                <a:schemeClr val="accent5"/>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7" name="Oval 16">
                <a:extLst>
                  <a:ext uri="{FF2B5EF4-FFF2-40B4-BE49-F238E27FC236}">
                    <a16:creationId xmlns:a16="http://schemas.microsoft.com/office/drawing/2014/main" id="{B66E6EE7-72AD-796E-8F4B-1A60CD63BE09}"/>
                  </a:ext>
                </a:extLst>
              </p:cNvPr>
              <p:cNvSpPr/>
              <p:nvPr/>
            </p:nvSpPr>
            <p:spPr>
              <a:xfrm>
                <a:off x="5373413" y="4659437"/>
                <a:ext cx="852363" cy="852363"/>
              </a:xfrm>
              <a:prstGeom prst="ellipse">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8" name="Oval 17">
                <a:extLst>
                  <a:ext uri="{FF2B5EF4-FFF2-40B4-BE49-F238E27FC236}">
                    <a16:creationId xmlns:a16="http://schemas.microsoft.com/office/drawing/2014/main" id="{39A543F4-7686-1E41-3285-AC0CC09FAE05}"/>
                  </a:ext>
                </a:extLst>
              </p:cNvPr>
              <p:cNvSpPr/>
              <p:nvPr/>
            </p:nvSpPr>
            <p:spPr>
              <a:xfrm>
                <a:off x="6173681" y="3345951"/>
                <a:ext cx="556692" cy="55669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9" name="Oval 18">
                <a:extLst>
                  <a:ext uri="{FF2B5EF4-FFF2-40B4-BE49-F238E27FC236}">
                    <a16:creationId xmlns:a16="http://schemas.microsoft.com/office/drawing/2014/main" id="{D817B057-CA83-6B67-6F58-FED8310DB555}"/>
                  </a:ext>
                </a:extLst>
              </p:cNvPr>
              <p:cNvSpPr/>
              <p:nvPr/>
            </p:nvSpPr>
            <p:spPr>
              <a:xfrm>
                <a:off x="2633381" y="3864109"/>
                <a:ext cx="644127" cy="64412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0" name="Oval 19">
                <a:extLst>
                  <a:ext uri="{FF2B5EF4-FFF2-40B4-BE49-F238E27FC236}">
                    <a16:creationId xmlns:a16="http://schemas.microsoft.com/office/drawing/2014/main" id="{8CA32FAD-090A-CEF3-33E0-7C61D232236E}"/>
                  </a:ext>
                </a:extLst>
              </p:cNvPr>
              <p:cNvSpPr/>
              <p:nvPr/>
            </p:nvSpPr>
            <p:spPr>
              <a:xfrm>
                <a:off x="4070011" y="5774433"/>
                <a:ext cx="466079" cy="46607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Oval 20">
                <a:extLst>
                  <a:ext uri="{FF2B5EF4-FFF2-40B4-BE49-F238E27FC236}">
                    <a16:creationId xmlns:a16="http://schemas.microsoft.com/office/drawing/2014/main" id="{2E06DF25-CBDE-3196-5168-7DDAA9D4727C}"/>
                  </a:ext>
                </a:extLst>
              </p:cNvPr>
              <p:cNvSpPr/>
              <p:nvPr/>
            </p:nvSpPr>
            <p:spPr>
              <a:xfrm>
                <a:off x="4584206" y="2309799"/>
                <a:ext cx="431304" cy="431304"/>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nvGrpSpPr>
            <p:cNvPr id="22" name="Group 21">
              <a:extLst>
                <a:ext uri="{FF2B5EF4-FFF2-40B4-BE49-F238E27FC236}">
                  <a16:creationId xmlns:a16="http://schemas.microsoft.com/office/drawing/2014/main" id="{E2E7AE42-BBF1-4160-ACC1-877670F64C0B}"/>
                </a:ext>
              </a:extLst>
            </p:cNvPr>
            <p:cNvGrpSpPr/>
            <p:nvPr/>
          </p:nvGrpSpPr>
          <p:grpSpPr>
            <a:xfrm>
              <a:off x="8533808" y="1655362"/>
              <a:ext cx="2772000" cy="1242022"/>
              <a:chOff x="539552" y="2708920"/>
              <a:chExt cx="1872208" cy="1242022"/>
            </a:xfrm>
          </p:grpSpPr>
          <p:sp>
            <p:nvSpPr>
              <p:cNvPr id="23" name="Rounded Rectangle 93">
                <a:extLst>
                  <a:ext uri="{FF2B5EF4-FFF2-40B4-BE49-F238E27FC236}">
                    <a16:creationId xmlns:a16="http://schemas.microsoft.com/office/drawing/2014/main" id="{E3C6A0B6-8B92-387A-ECA1-1ED724231F32}"/>
                  </a:ext>
                </a:extLst>
              </p:cNvPr>
              <p:cNvSpPr/>
              <p:nvPr/>
            </p:nvSpPr>
            <p:spPr>
              <a:xfrm>
                <a:off x="611560" y="2708920"/>
                <a:ext cx="1728192" cy="379785"/>
              </a:xfrm>
              <a:prstGeom prst="roundRect">
                <a:avLst>
                  <a:gd name="adj" fmla="val 50000"/>
                </a:avLst>
              </a:prstGeom>
              <a:solidFill>
                <a:schemeClr val="accent4"/>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4" name="TextBox 23">
                <a:extLst>
                  <a:ext uri="{FF2B5EF4-FFF2-40B4-BE49-F238E27FC236}">
                    <a16:creationId xmlns:a16="http://schemas.microsoft.com/office/drawing/2014/main" id="{E6EA802B-EE32-E868-EF5B-BA324D0B26D9}"/>
                  </a:ext>
                </a:extLst>
              </p:cNvPr>
              <p:cNvSpPr txBox="1"/>
              <p:nvPr/>
            </p:nvSpPr>
            <p:spPr>
              <a:xfrm>
                <a:off x="539552" y="3193812"/>
                <a:ext cx="1872208" cy="757130"/>
              </a:xfrm>
              <a:prstGeom prst="rect">
                <a:avLst/>
              </a:prstGeom>
              <a:noFill/>
            </p:spPr>
            <p:txBody>
              <a:bodyPr wrap="square" rtlCol="0">
                <a:spAutoFit/>
              </a:bodyPr>
              <a:lstStyle/>
              <a:p>
                <a:pPr marL="14288" lvl="1" eaLnBrk="1" hangingPunct="1">
                  <a:lnSpc>
                    <a:spcPct val="90000"/>
                  </a:lnSpc>
                  <a:defRPr/>
                </a:pPr>
                <a:r>
                  <a:rPr lang="en-US" sz="1600" dirty="0">
                    <a:solidFill>
                      <a:srgbClr val="000000"/>
                    </a:solidFill>
                    <a:effectLst>
                      <a:outerShdw blurRad="38100" dist="38100" dir="2700000" algn="tl">
                        <a:srgbClr val="FFFFFF"/>
                      </a:outerShdw>
                    </a:effectLst>
                    <a:latin typeface="+mj-lt"/>
                  </a:rPr>
                  <a:t>Graphical model showing high-level entities and relationships for the organization.</a:t>
                </a:r>
              </a:p>
            </p:txBody>
          </p:sp>
          <p:sp>
            <p:nvSpPr>
              <p:cNvPr id="25" name="TextBox 24">
                <a:extLst>
                  <a:ext uri="{FF2B5EF4-FFF2-40B4-BE49-F238E27FC236}">
                    <a16:creationId xmlns:a16="http://schemas.microsoft.com/office/drawing/2014/main" id="{C92ECEB8-B6FF-265C-94E8-FD34E25E9CA5}"/>
                  </a:ext>
                </a:extLst>
              </p:cNvPr>
              <p:cNvSpPr txBox="1"/>
              <p:nvPr/>
            </p:nvSpPr>
            <p:spPr>
              <a:xfrm>
                <a:off x="665833" y="2744923"/>
                <a:ext cx="1619647" cy="338554"/>
              </a:xfrm>
              <a:prstGeom prst="rect">
                <a:avLst/>
              </a:prstGeom>
              <a:noFill/>
            </p:spPr>
            <p:txBody>
              <a:bodyPr wrap="square" rtlCol="0">
                <a:spAutoFit/>
              </a:bodyPr>
              <a:lstStyle/>
              <a:p>
                <a:pPr algn="ctr"/>
                <a:r>
                  <a:rPr lang="en-US" altLang="ko-KR" sz="1600" b="1" dirty="0">
                    <a:solidFill>
                      <a:schemeClr val="bg1"/>
                    </a:solidFill>
                    <a:latin typeface="+mj-lt"/>
                    <a:cs typeface="Arial" pitchFamily="34" charset="0"/>
                  </a:rPr>
                  <a:t>1. Data Model</a:t>
                </a:r>
                <a:endParaRPr lang="ko-KR" altLang="en-US" sz="1600" b="1" dirty="0">
                  <a:solidFill>
                    <a:schemeClr val="bg1"/>
                  </a:solidFill>
                  <a:latin typeface="+mj-lt"/>
                  <a:cs typeface="Arial" pitchFamily="34" charset="0"/>
                </a:endParaRPr>
              </a:p>
            </p:txBody>
          </p:sp>
        </p:grpSp>
        <p:grpSp>
          <p:nvGrpSpPr>
            <p:cNvPr id="26" name="Group 25">
              <a:extLst>
                <a:ext uri="{FF2B5EF4-FFF2-40B4-BE49-F238E27FC236}">
                  <a16:creationId xmlns:a16="http://schemas.microsoft.com/office/drawing/2014/main" id="{80EF7442-A2D6-4203-AA85-9B8118A5976A}"/>
                </a:ext>
              </a:extLst>
            </p:cNvPr>
            <p:cNvGrpSpPr/>
            <p:nvPr/>
          </p:nvGrpSpPr>
          <p:grpSpPr>
            <a:xfrm>
              <a:off x="8144371" y="4435218"/>
              <a:ext cx="2772000" cy="1463621"/>
              <a:chOff x="539552" y="2708920"/>
              <a:chExt cx="1872208" cy="1463621"/>
            </a:xfrm>
          </p:grpSpPr>
          <p:sp>
            <p:nvSpPr>
              <p:cNvPr id="27" name="Rounded Rectangle 97">
                <a:extLst>
                  <a:ext uri="{FF2B5EF4-FFF2-40B4-BE49-F238E27FC236}">
                    <a16:creationId xmlns:a16="http://schemas.microsoft.com/office/drawing/2014/main" id="{67AF54B1-5D80-1610-3065-B9F196D3E84D}"/>
                  </a:ext>
                </a:extLst>
              </p:cNvPr>
              <p:cNvSpPr/>
              <p:nvPr/>
            </p:nvSpPr>
            <p:spPr>
              <a:xfrm>
                <a:off x="611560" y="2708920"/>
                <a:ext cx="1728192" cy="379785"/>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8" name="TextBox 27">
                <a:extLst>
                  <a:ext uri="{FF2B5EF4-FFF2-40B4-BE49-F238E27FC236}">
                    <a16:creationId xmlns:a16="http://schemas.microsoft.com/office/drawing/2014/main" id="{FBC9B8EC-B97F-2095-7351-7DD31C242C17}"/>
                  </a:ext>
                </a:extLst>
              </p:cNvPr>
              <p:cNvSpPr txBox="1"/>
              <p:nvPr/>
            </p:nvSpPr>
            <p:spPr>
              <a:xfrm>
                <a:off x="539552" y="3193812"/>
                <a:ext cx="1872208" cy="978729"/>
              </a:xfrm>
              <a:prstGeom prst="rect">
                <a:avLst/>
              </a:prstGeom>
              <a:noFill/>
            </p:spPr>
            <p:txBody>
              <a:bodyPr wrap="square" rtlCol="0">
                <a:spAutoFit/>
              </a:bodyPr>
              <a:lstStyle/>
              <a:p>
                <a:pPr marL="14288" lvl="1" eaLnBrk="1" hangingPunct="1">
                  <a:lnSpc>
                    <a:spcPct val="90000"/>
                  </a:lnSpc>
                  <a:defRPr/>
                </a:pPr>
                <a:r>
                  <a:rPr lang="en-US" sz="1600" dirty="0">
                    <a:solidFill>
                      <a:srgbClr val="000000"/>
                    </a:solidFill>
                    <a:effectLst>
                      <a:outerShdw blurRad="38100" dist="38100" dir="2700000" algn="tl">
                        <a:srgbClr val="FFFFFF"/>
                      </a:outerShdw>
                    </a:effectLst>
                    <a:latin typeface="+mj-lt"/>
                  </a:rPr>
                  <a:t>Database technology involving tables (relations) representing entities and primary/foreign keys representing relationships.</a:t>
                </a:r>
              </a:p>
            </p:txBody>
          </p:sp>
          <p:sp>
            <p:nvSpPr>
              <p:cNvPr id="29" name="TextBox 28">
                <a:extLst>
                  <a:ext uri="{FF2B5EF4-FFF2-40B4-BE49-F238E27FC236}">
                    <a16:creationId xmlns:a16="http://schemas.microsoft.com/office/drawing/2014/main" id="{D89835C2-38A4-0595-6D68-AC5BB373A24D}"/>
                  </a:ext>
                </a:extLst>
              </p:cNvPr>
              <p:cNvSpPr txBox="1"/>
              <p:nvPr/>
            </p:nvSpPr>
            <p:spPr>
              <a:xfrm>
                <a:off x="665833" y="2744923"/>
                <a:ext cx="1619647" cy="338554"/>
              </a:xfrm>
              <a:prstGeom prst="rect">
                <a:avLst/>
              </a:prstGeom>
              <a:noFill/>
            </p:spPr>
            <p:txBody>
              <a:bodyPr wrap="square" rtlCol="0">
                <a:spAutoFit/>
              </a:bodyPr>
              <a:lstStyle/>
              <a:p>
                <a:pPr algn="ctr"/>
                <a:r>
                  <a:rPr lang="en-US" altLang="ko-KR" sz="1600" b="1" dirty="0">
                    <a:solidFill>
                      <a:schemeClr val="bg1"/>
                    </a:solidFill>
                    <a:latin typeface="+mj-lt"/>
                    <a:cs typeface="Arial" pitchFamily="34" charset="0"/>
                  </a:rPr>
                  <a:t>2. Relational Database</a:t>
                </a:r>
                <a:endParaRPr lang="ko-KR" altLang="en-US" sz="1600" b="1" dirty="0">
                  <a:solidFill>
                    <a:schemeClr val="bg1"/>
                  </a:solidFill>
                  <a:latin typeface="+mj-lt"/>
                  <a:cs typeface="Arial" pitchFamily="34" charset="0"/>
                </a:endParaRPr>
              </a:p>
            </p:txBody>
          </p:sp>
        </p:grpSp>
        <p:grpSp>
          <p:nvGrpSpPr>
            <p:cNvPr id="30" name="Group 29">
              <a:extLst>
                <a:ext uri="{FF2B5EF4-FFF2-40B4-BE49-F238E27FC236}">
                  <a16:creationId xmlns:a16="http://schemas.microsoft.com/office/drawing/2014/main" id="{610EF461-CE69-A9B8-0951-4566E1182152}"/>
                </a:ext>
              </a:extLst>
            </p:cNvPr>
            <p:cNvGrpSpPr/>
            <p:nvPr/>
          </p:nvGrpSpPr>
          <p:grpSpPr>
            <a:xfrm>
              <a:off x="870239" y="4723058"/>
              <a:ext cx="2772000" cy="1463621"/>
              <a:chOff x="539552" y="2708920"/>
              <a:chExt cx="1872208" cy="1463621"/>
            </a:xfrm>
          </p:grpSpPr>
          <p:sp>
            <p:nvSpPr>
              <p:cNvPr id="31" name="Rounded Rectangle 101">
                <a:extLst>
                  <a:ext uri="{FF2B5EF4-FFF2-40B4-BE49-F238E27FC236}">
                    <a16:creationId xmlns:a16="http://schemas.microsoft.com/office/drawing/2014/main" id="{5F7E4B99-697C-A59D-76F4-AD65A9CAE7A6}"/>
                  </a:ext>
                </a:extLst>
              </p:cNvPr>
              <p:cNvSpPr/>
              <p:nvPr/>
            </p:nvSpPr>
            <p:spPr>
              <a:xfrm>
                <a:off x="611560" y="2708920"/>
                <a:ext cx="1728192" cy="379785"/>
              </a:xfrm>
              <a:prstGeom prst="roundRect">
                <a:avLst>
                  <a:gd name="adj" fmla="val 50000"/>
                </a:avLst>
              </a:prstGeom>
              <a:solidFill>
                <a:schemeClr val="accent5"/>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2" name="TextBox 31">
                <a:extLst>
                  <a:ext uri="{FF2B5EF4-FFF2-40B4-BE49-F238E27FC236}">
                    <a16:creationId xmlns:a16="http://schemas.microsoft.com/office/drawing/2014/main" id="{C79732A1-4B19-00FE-6FD7-ED3FFDF9DC93}"/>
                  </a:ext>
                </a:extLst>
              </p:cNvPr>
              <p:cNvSpPr txBox="1"/>
              <p:nvPr/>
            </p:nvSpPr>
            <p:spPr>
              <a:xfrm>
                <a:off x="539552" y="3193812"/>
                <a:ext cx="1872208" cy="978729"/>
              </a:xfrm>
              <a:prstGeom prst="rect">
                <a:avLst/>
              </a:prstGeom>
              <a:noFill/>
            </p:spPr>
            <p:txBody>
              <a:bodyPr wrap="square" rtlCol="0">
                <a:spAutoFit/>
              </a:bodyPr>
              <a:lstStyle/>
              <a:p>
                <a:pPr marL="14288" lvl="1" eaLnBrk="1" hangingPunct="1">
                  <a:lnSpc>
                    <a:spcPct val="90000"/>
                  </a:lnSpc>
                  <a:defRPr/>
                </a:pPr>
                <a:r>
                  <a:rPr lang="en-US" sz="1600" dirty="0">
                    <a:solidFill>
                      <a:srgbClr val="000000"/>
                    </a:solidFill>
                    <a:effectLst>
                      <a:outerShdw blurRad="38100" dist="38100" dir="2700000" algn="tl">
                        <a:srgbClr val="FFFFFF"/>
                      </a:outerShdw>
                    </a:effectLst>
                    <a:latin typeface="+mj-lt"/>
                  </a:rPr>
                  <a:t>Application programs used to perform database activities (create, read, update, and delete) for database users.</a:t>
                </a:r>
              </a:p>
            </p:txBody>
          </p:sp>
          <p:sp>
            <p:nvSpPr>
              <p:cNvPr id="33" name="TextBox 32">
                <a:extLst>
                  <a:ext uri="{FF2B5EF4-FFF2-40B4-BE49-F238E27FC236}">
                    <a16:creationId xmlns:a16="http://schemas.microsoft.com/office/drawing/2014/main" id="{9689C219-093A-DF0A-1CC1-F21806A5F80D}"/>
                  </a:ext>
                </a:extLst>
              </p:cNvPr>
              <p:cNvSpPr txBox="1"/>
              <p:nvPr/>
            </p:nvSpPr>
            <p:spPr>
              <a:xfrm>
                <a:off x="665833" y="2744923"/>
                <a:ext cx="1619647" cy="338554"/>
              </a:xfrm>
              <a:prstGeom prst="rect">
                <a:avLst/>
              </a:prstGeom>
              <a:noFill/>
            </p:spPr>
            <p:txBody>
              <a:bodyPr wrap="square" rtlCol="0">
                <a:spAutoFit/>
              </a:bodyPr>
              <a:lstStyle/>
              <a:p>
                <a:pPr algn="ctr"/>
                <a:r>
                  <a:rPr lang="en-US" altLang="ko-KR" sz="1600" b="1" dirty="0">
                    <a:solidFill>
                      <a:schemeClr val="bg1"/>
                    </a:solidFill>
                    <a:latin typeface="+mj-lt"/>
                    <a:cs typeface="Arial" pitchFamily="34" charset="0"/>
                  </a:rPr>
                  <a:t>4. Database Application</a:t>
                </a:r>
                <a:endParaRPr lang="ko-KR" altLang="en-US" sz="1600" b="1" dirty="0">
                  <a:solidFill>
                    <a:schemeClr val="bg1"/>
                  </a:solidFill>
                  <a:latin typeface="+mj-lt"/>
                  <a:cs typeface="Arial" pitchFamily="34" charset="0"/>
                </a:endParaRPr>
              </a:p>
            </p:txBody>
          </p:sp>
        </p:grpSp>
        <p:grpSp>
          <p:nvGrpSpPr>
            <p:cNvPr id="34" name="Group 33">
              <a:extLst>
                <a:ext uri="{FF2B5EF4-FFF2-40B4-BE49-F238E27FC236}">
                  <a16:creationId xmlns:a16="http://schemas.microsoft.com/office/drawing/2014/main" id="{11942A28-811C-1644-E2DB-CA2297057C16}"/>
                </a:ext>
              </a:extLst>
            </p:cNvPr>
            <p:cNvGrpSpPr/>
            <p:nvPr/>
          </p:nvGrpSpPr>
          <p:grpSpPr>
            <a:xfrm>
              <a:off x="886192" y="1932840"/>
              <a:ext cx="3027927" cy="1463621"/>
              <a:chOff x="757299" y="2708920"/>
              <a:chExt cx="1654461" cy="1463621"/>
            </a:xfrm>
          </p:grpSpPr>
          <p:sp>
            <p:nvSpPr>
              <p:cNvPr id="35" name="Rounded Rectangle 105">
                <a:extLst>
                  <a:ext uri="{FF2B5EF4-FFF2-40B4-BE49-F238E27FC236}">
                    <a16:creationId xmlns:a16="http://schemas.microsoft.com/office/drawing/2014/main" id="{45F6B283-E068-4419-8654-1356536F89F1}"/>
                  </a:ext>
                </a:extLst>
              </p:cNvPr>
              <p:cNvSpPr/>
              <p:nvPr/>
            </p:nvSpPr>
            <p:spPr>
              <a:xfrm>
                <a:off x="757299" y="2708920"/>
                <a:ext cx="1582453" cy="379785"/>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36" name="TextBox 35">
                <a:extLst>
                  <a:ext uri="{FF2B5EF4-FFF2-40B4-BE49-F238E27FC236}">
                    <a16:creationId xmlns:a16="http://schemas.microsoft.com/office/drawing/2014/main" id="{8EF77EF5-3169-AB98-C27D-00F260F2F624}"/>
                  </a:ext>
                </a:extLst>
              </p:cNvPr>
              <p:cNvSpPr txBox="1"/>
              <p:nvPr/>
            </p:nvSpPr>
            <p:spPr>
              <a:xfrm>
                <a:off x="757299" y="3193812"/>
                <a:ext cx="1654461" cy="978729"/>
              </a:xfrm>
              <a:prstGeom prst="rect">
                <a:avLst/>
              </a:prstGeom>
              <a:noFill/>
            </p:spPr>
            <p:txBody>
              <a:bodyPr wrap="square" rtlCol="0">
                <a:spAutoFit/>
              </a:bodyPr>
              <a:lstStyle/>
              <a:p>
                <a:pPr marL="14288" lvl="1" eaLnBrk="1" hangingPunct="1">
                  <a:lnSpc>
                    <a:spcPct val="90000"/>
                  </a:lnSpc>
                  <a:defRPr/>
                </a:pPr>
                <a:r>
                  <a:rPr lang="en-US" sz="1600" dirty="0">
                    <a:solidFill>
                      <a:srgbClr val="000000"/>
                    </a:solidFill>
                    <a:effectLst>
                      <a:outerShdw blurRad="38100" dist="38100" dir="2700000" algn="tl">
                        <a:srgbClr val="FFFFFF"/>
                      </a:outerShdw>
                    </a:effectLst>
                    <a:latin typeface="+mj-lt"/>
                  </a:rPr>
                  <a:t>Networks and telecommunications, distributed databases, client-server and 3-tier architectures.</a:t>
                </a:r>
              </a:p>
            </p:txBody>
          </p:sp>
          <p:sp>
            <p:nvSpPr>
              <p:cNvPr id="37" name="TextBox 36">
                <a:extLst>
                  <a:ext uri="{FF2B5EF4-FFF2-40B4-BE49-F238E27FC236}">
                    <a16:creationId xmlns:a16="http://schemas.microsoft.com/office/drawing/2014/main" id="{E12C8647-CAC4-5908-354D-8E97BAA91EFC}"/>
                  </a:ext>
                </a:extLst>
              </p:cNvPr>
              <p:cNvSpPr txBox="1"/>
              <p:nvPr/>
            </p:nvSpPr>
            <p:spPr>
              <a:xfrm>
                <a:off x="815554" y="2744923"/>
                <a:ext cx="1469926" cy="338554"/>
              </a:xfrm>
              <a:prstGeom prst="rect">
                <a:avLst/>
              </a:prstGeom>
              <a:noFill/>
            </p:spPr>
            <p:txBody>
              <a:bodyPr wrap="square" rtlCol="0">
                <a:spAutoFit/>
              </a:bodyPr>
              <a:lstStyle/>
              <a:p>
                <a:pPr algn="ctr"/>
                <a:r>
                  <a:rPr lang="en-US" altLang="ko-KR" sz="1600" b="1" dirty="0">
                    <a:solidFill>
                      <a:schemeClr val="bg1"/>
                    </a:solidFill>
                    <a:latin typeface="+mj-lt"/>
                    <a:cs typeface="Arial" pitchFamily="34" charset="0"/>
                  </a:rPr>
                  <a:t>3.Use of Internet Technology</a:t>
                </a:r>
                <a:endParaRPr lang="ko-KR" altLang="en-US" sz="1600" b="1" dirty="0">
                  <a:solidFill>
                    <a:schemeClr val="bg1"/>
                  </a:solidFill>
                  <a:latin typeface="+mj-lt"/>
                  <a:cs typeface="Arial" pitchFamily="34" charset="0"/>
                </a:endParaRPr>
              </a:p>
            </p:txBody>
          </p:sp>
        </p:grpSp>
        <p:sp>
          <p:nvSpPr>
            <p:cNvPr id="39" name="Trapezoid 24">
              <a:extLst>
                <a:ext uri="{FF2B5EF4-FFF2-40B4-BE49-F238E27FC236}">
                  <a16:creationId xmlns:a16="http://schemas.microsoft.com/office/drawing/2014/main" id="{52993BFC-9FC7-2D3C-B027-6B47D6A80EB6}"/>
                </a:ext>
              </a:extLst>
            </p:cNvPr>
            <p:cNvSpPr>
              <a:spLocks noChangeAspect="1"/>
            </p:cNvSpPr>
            <p:nvPr/>
          </p:nvSpPr>
          <p:spPr>
            <a:xfrm rot="8369018">
              <a:off x="7706851" y="2034271"/>
              <a:ext cx="446587" cy="450841"/>
            </a:xfrm>
            <a:custGeom>
              <a:avLst/>
              <a:gdLst/>
              <a:ahLst/>
              <a:cxnLst/>
              <a:rect l="l" t="t" r="r" b="b"/>
              <a:pathLst>
                <a:path w="4411086" h="4453092">
                  <a:moveTo>
                    <a:pt x="3095887" y="1153910"/>
                  </a:moveTo>
                  <a:cubicBezTo>
                    <a:pt x="3119009" y="1174647"/>
                    <a:pt x="3146597" y="1191685"/>
                    <a:pt x="3177861" y="1203446"/>
                  </a:cubicBezTo>
                  <a:cubicBezTo>
                    <a:pt x="3302917" y="1250492"/>
                    <a:pt x="3439398" y="1195315"/>
                    <a:pt x="3482703" y="1080205"/>
                  </a:cubicBezTo>
                  <a:cubicBezTo>
                    <a:pt x="3526008" y="965093"/>
                    <a:pt x="3459737" y="833641"/>
                    <a:pt x="3334683" y="786595"/>
                  </a:cubicBezTo>
                  <a:cubicBezTo>
                    <a:pt x="3209628" y="739549"/>
                    <a:pt x="3073147" y="794724"/>
                    <a:pt x="3029841" y="909836"/>
                  </a:cubicBezTo>
                  <a:cubicBezTo>
                    <a:pt x="2997363" y="996169"/>
                    <a:pt x="3026521" y="1091695"/>
                    <a:pt x="3095887" y="1153910"/>
                  </a:cubicBezTo>
                  <a:close/>
                  <a:moveTo>
                    <a:pt x="3521423" y="1860548"/>
                  </a:moveTo>
                  <a:cubicBezTo>
                    <a:pt x="3544546" y="1881285"/>
                    <a:pt x="3572135" y="1898322"/>
                    <a:pt x="3603399" y="1910084"/>
                  </a:cubicBezTo>
                  <a:cubicBezTo>
                    <a:pt x="3728453" y="1957130"/>
                    <a:pt x="3864935" y="1901953"/>
                    <a:pt x="3908240" y="1786842"/>
                  </a:cubicBezTo>
                  <a:cubicBezTo>
                    <a:pt x="3951546" y="1671732"/>
                    <a:pt x="3885275" y="1540278"/>
                    <a:pt x="3760220" y="1493232"/>
                  </a:cubicBezTo>
                  <a:cubicBezTo>
                    <a:pt x="3635166" y="1446186"/>
                    <a:pt x="3498684" y="1501363"/>
                    <a:pt x="3455379" y="1616474"/>
                  </a:cubicBezTo>
                  <a:cubicBezTo>
                    <a:pt x="3422900" y="1702807"/>
                    <a:pt x="3452057" y="1798333"/>
                    <a:pt x="3521423" y="1860548"/>
                  </a:cubicBezTo>
                  <a:close/>
                  <a:moveTo>
                    <a:pt x="3507502" y="2659088"/>
                  </a:moveTo>
                  <a:cubicBezTo>
                    <a:pt x="3530625" y="2679826"/>
                    <a:pt x="3558214" y="2696863"/>
                    <a:pt x="3589478" y="2708624"/>
                  </a:cubicBezTo>
                  <a:cubicBezTo>
                    <a:pt x="3714532" y="2755670"/>
                    <a:pt x="3851014" y="2700494"/>
                    <a:pt x="3894319" y="2585383"/>
                  </a:cubicBezTo>
                  <a:cubicBezTo>
                    <a:pt x="3937624" y="2470273"/>
                    <a:pt x="3871353" y="2338820"/>
                    <a:pt x="3746299" y="2291774"/>
                  </a:cubicBezTo>
                  <a:cubicBezTo>
                    <a:pt x="3621245" y="2244728"/>
                    <a:pt x="3484763" y="2299905"/>
                    <a:pt x="3441458" y="2415014"/>
                  </a:cubicBezTo>
                  <a:cubicBezTo>
                    <a:pt x="3408979" y="2501348"/>
                    <a:pt x="3438136" y="2596873"/>
                    <a:pt x="3507502" y="2659088"/>
                  </a:cubicBezTo>
                  <a:close/>
                  <a:moveTo>
                    <a:pt x="2750047" y="3029987"/>
                  </a:moveTo>
                  <a:cubicBezTo>
                    <a:pt x="2773168" y="3050726"/>
                    <a:pt x="2800759" y="3067763"/>
                    <a:pt x="2832021" y="3079524"/>
                  </a:cubicBezTo>
                  <a:cubicBezTo>
                    <a:pt x="2957076" y="3126570"/>
                    <a:pt x="3093558" y="3071393"/>
                    <a:pt x="3136863" y="2956283"/>
                  </a:cubicBezTo>
                  <a:cubicBezTo>
                    <a:pt x="3180168" y="2841172"/>
                    <a:pt x="3113897" y="2709719"/>
                    <a:pt x="2988843" y="2662673"/>
                  </a:cubicBezTo>
                  <a:cubicBezTo>
                    <a:pt x="2863789" y="2615627"/>
                    <a:pt x="2727307" y="2670804"/>
                    <a:pt x="2684001" y="2785914"/>
                  </a:cubicBezTo>
                  <a:cubicBezTo>
                    <a:pt x="2651523" y="2872247"/>
                    <a:pt x="2680681" y="2967773"/>
                    <a:pt x="2750047" y="3029987"/>
                  </a:cubicBezTo>
                  <a:close/>
                  <a:moveTo>
                    <a:pt x="1666926" y="2573567"/>
                  </a:moveTo>
                  <a:lnTo>
                    <a:pt x="1775047" y="423729"/>
                  </a:lnTo>
                  <a:lnTo>
                    <a:pt x="1991290" y="423729"/>
                  </a:lnTo>
                  <a:lnTo>
                    <a:pt x="2099411" y="2573567"/>
                  </a:lnTo>
                  <a:close/>
                  <a:moveTo>
                    <a:pt x="1154974" y="2568578"/>
                  </a:moveTo>
                  <a:cubicBezTo>
                    <a:pt x="1178096" y="2589317"/>
                    <a:pt x="1205685" y="2606354"/>
                    <a:pt x="1236949" y="2618115"/>
                  </a:cubicBezTo>
                  <a:cubicBezTo>
                    <a:pt x="1362003" y="2665161"/>
                    <a:pt x="1498485" y="2609985"/>
                    <a:pt x="1541790" y="2494874"/>
                  </a:cubicBezTo>
                  <a:cubicBezTo>
                    <a:pt x="1585096" y="2379763"/>
                    <a:pt x="1518825" y="2248310"/>
                    <a:pt x="1393770" y="2201264"/>
                  </a:cubicBezTo>
                  <a:cubicBezTo>
                    <a:pt x="1268716" y="2154218"/>
                    <a:pt x="1132234" y="2209394"/>
                    <a:pt x="1088929" y="2324505"/>
                  </a:cubicBezTo>
                  <a:cubicBezTo>
                    <a:pt x="1056450" y="2410839"/>
                    <a:pt x="1085608" y="2506364"/>
                    <a:pt x="1154974" y="2568578"/>
                  </a:cubicBezTo>
                  <a:close/>
                  <a:moveTo>
                    <a:pt x="1811301" y="3132571"/>
                  </a:moveTo>
                  <a:lnTo>
                    <a:pt x="1704026" y="2663196"/>
                  </a:lnTo>
                  <a:lnTo>
                    <a:pt x="2117930" y="2682436"/>
                  </a:lnTo>
                  <a:lnTo>
                    <a:pt x="1967575" y="3139835"/>
                  </a:lnTo>
                  <a:close/>
                  <a:moveTo>
                    <a:pt x="474734" y="2026084"/>
                  </a:moveTo>
                  <a:cubicBezTo>
                    <a:pt x="497856" y="2046823"/>
                    <a:pt x="525445" y="2063859"/>
                    <a:pt x="556709" y="2075621"/>
                  </a:cubicBezTo>
                  <a:cubicBezTo>
                    <a:pt x="681763" y="2122667"/>
                    <a:pt x="818245" y="2067490"/>
                    <a:pt x="861550" y="1952380"/>
                  </a:cubicBezTo>
                  <a:cubicBezTo>
                    <a:pt x="904855" y="1837269"/>
                    <a:pt x="838584" y="1705816"/>
                    <a:pt x="713530" y="1658770"/>
                  </a:cubicBezTo>
                  <a:cubicBezTo>
                    <a:pt x="588476" y="1611724"/>
                    <a:pt x="451994" y="1666900"/>
                    <a:pt x="408689" y="1782011"/>
                  </a:cubicBezTo>
                  <a:cubicBezTo>
                    <a:pt x="376210" y="1868344"/>
                    <a:pt x="405367" y="1963870"/>
                    <a:pt x="474734" y="2026084"/>
                  </a:cubicBezTo>
                  <a:close/>
                  <a:moveTo>
                    <a:pt x="470005" y="2517620"/>
                  </a:moveTo>
                  <a:cubicBezTo>
                    <a:pt x="142796" y="2243059"/>
                    <a:pt x="-69074" y="1913805"/>
                    <a:pt x="20698" y="1573981"/>
                  </a:cubicBezTo>
                  <a:cubicBezTo>
                    <a:pt x="290062" y="677171"/>
                    <a:pt x="1131284" y="1373424"/>
                    <a:pt x="1417683" y="1157395"/>
                  </a:cubicBezTo>
                  <a:cubicBezTo>
                    <a:pt x="1704082" y="941367"/>
                    <a:pt x="795764" y="512391"/>
                    <a:pt x="1486994" y="164947"/>
                  </a:cubicBezTo>
                  <a:cubicBezTo>
                    <a:pt x="1963635" y="-91969"/>
                    <a:pt x="2301495" y="-33140"/>
                    <a:pt x="2924035" y="233397"/>
                  </a:cubicBezTo>
                  <a:cubicBezTo>
                    <a:pt x="3546575" y="499935"/>
                    <a:pt x="4682373" y="1460700"/>
                    <a:pt x="4352060" y="2410274"/>
                  </a:cubicBezTo>
                  <a:cubicBezTo>
                    <a:pt x="4055563" y="3262631"/>
                    <a:pt x="2903863" y="3342769"/>
                    <a:pt x="2149143" y="3248705"/>
                  </a:cubicBezTo>
                  <a:cubicBezTo>
                    <a:pt x="2120485" y="3221681"/>
                    <a:pt x="2088781" y="3200633"/>
                    <a:pt x="2056697" y="3184977"/>
                  </a:cubicBezTo>
                  <a:lnTo>
                    <a:pt x="2029525" y="3174239"/>
                  </a:lnTo>
                  <a:lnTo>
                    <a:pt x="2074465" y="2961096"/>
                  </a:lnTo>
                  <a:cubicBezTo>
                    <a:pt x="2174448" y="2968058"/>
                    <a:pt x="2268303" y="2914369"/>
                    <a:pt x="2302852" y="2822534"/>
                  </a:cubicBezTo>
                  <a:cubicBezTo>
                    <a:pt x="2344980" y="2710550"/>
                    <a:pt x="2283405" y="2583099"/>
                    <a:pt x="2164586" y="2533664"/>
                  </a:cubicBezTo>
                  <a:lnTo>
                    <a:pt x="2177079" y="2474412"/>
                  </a:lnTo>
                  <a:lnTo>
                    <a:pt x="2181423" y="2474420"/>
                  </a:lnTo>
                  <a:lnTo>
                    <a:pt x="2180348" y="2458905"/>
                  </a:lnTo>
                  <a:lnTo>
                    <a:pt x="2183345" y="2444691"/>
                  </a:lnTo>
                  <a:lnTo>
                    <a:pt x="2179364" y="2444684"/>
                  </a:lnTo>
                  <a:lnTo>
                    <a:pt x="2069296" y="855315"/>
                  </a:lnTo>
                  <a:cubicBezTo>
                    <a:pt x="2264713" y="815272"/>
                    <a:pt x="2400776" y="670372"/>
                    <a:pt x="2376696" y="524656"/>
                  </a:cubicBezTo>
                  <a:cubicBezTo>
                    <a:pt x="2351678" y="373263"/>
                    <a:pt x="2163271" y="278317"/>
                    <a:pt x="1955875" y="312591"/>
                  </a:cubicBezTo>
                  <a:cubicBezTo>
                    <a:pt x="1748480" y="346862"/>
                    <a:pt x="1600634" y="497374"/>
                    <a:pt x="1625652" y="648768"/>
                  </a:cubicBezTo>
                  <a:cubicBezTo>
                    <a:pt x="1635034" y="705540"/>
                    <a:pt x="1667392" y="754373"/>
                    <a:pt x="1715112" y="791433"/>
                  </a:cubicBezTo>
                  <a:lnTo>
                    <a:pt x="1728511" y="799403"/>
                  </a:lnTo>
                  <a:lnTo>
                    <a:pt x="1608970" y="2443607"/>
                  </a:lnTo>
                  <a:lnTo>
                    <a:pt x="1608731" y="2443607"/>
                  </a:lnTo>
                  <a:lnTo>
                    <a:pt x="1608909" y="2444461"/>
                  </a:lnTo>
                  <a:lnTo>
                    <a:pt x="1606809" y="2473335"/>
                  </a:lnTo>
                  <a:lnTo>
                    <a:pt x="1614885" y="2473351"/>
                  </a:lnTo>
                  <a:lnTo>
                    <a:pt x="1760460" y="3176931"/>
                  </a:lnTo>
                  <a:cubicBezTo>
                    <a:pt x="1363839" y="3071567"/>
                    <a:pt x="842276" y="2829991"/>
                    <a:pt x="470005" y="2517620"/>
                  </a:cubicBezTo>
                  <a:close/>
                  <a:moveTo>
                    <a:pt x="1703651" y="4144665"/>
                  </a:moveTo>
                  <a:cubicBezTo>
                    <a:pt x="1692426" y="4135382"/>
                    <a:pt x="1682479" y="4126471"/>
                    <a:pt x="1673433" y="4117764"/>
                  </a:cubicBezTo>
                  <a:cubicBezTo>
                    <a:pt x="1630012" y="4075967"/>
                    <a:pt x="1607344" y="4038835"/>
                    <a:pt x="1563711" y="3987474"/>
                  </a:cubicBezTo>
                  <a:cubicBezTo>
                    <a:pt x="1428119" y="3754817"/>
                    <a:pt x="1459551" y="3514918"/>
                    <a:pt x="1577437" y="3369529"/>
                  </a:cubicBezTo>
                  <a:cubicBezTo>
                    <a:pt x="1695323" y="3224139"/>
                    <a:pt x="1812160" y="3189516"/>
                    <a:pt x="1943877" y="3254126"/>
                  </a:cubicBezTo>
                  <a:cubicBezTo>
                    <a:pt x="2075594" y="3318736"/>
                    <a:pt x="2201944" y="3486346"/>
                    <a:pt x="2150195" y="3720844"/>
                  </a:cubicBezTo>
                  <a:cubicBezTo>
                    <a:pt x="2053054" y="4010881"/>
                    <a:pt x="2046121" y="3999957"/>
                    <a:pt x="2256634" y="4453092"/>
                  </a:cubicBezTo>
                  <a:cubicBezTo>
                    <a:pt x="1923422" y="4292924"/>
                    <a:pt x="1782225" y="4209649"/>
                    <a:pt x="1703651" y="414466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Oval 21">
              <a:extLst>
                <a:ext uri="{FF2B5EF4-FFF2-40B4-BE49-F238E27FC236}">
                  <a16:creationId xmlns:a16="http://schemas.microsoft.com/office/drawing/2014/main" id="{B06E2CBA-9112-6272-C24D-C1A61D1960BD}"/>
                </a:ext>
              </a:extLst>
            </p:cNvPr>
            <p:cNvSpPr>
              <a:spLocks noChangeAspect="1"/>
            </p:cNvSpPr>
            <p:nvPr/>
          </p:nvSpPr>
          <p:spPr>
            <a:xfrm>
              <a:off x="4229305" y="2405746"/>
              <a:ext cx="477563" cy="418550"/>
            </a:xfrm>
            <a:custGeom>
              <a:avLst/>
              <a:gdLst/>
              <a:ahLst/>
              <a:cxnLst/>
              <a:rect l="l" t="t" r="r" b="b"/>
              <a:pathLst>
                <a:path w="4088377" h="3321003">
                  <a:moveTo>
                    <a:pt x="1365628" y="1622218"/>
                  </a:moveTo>
                  <a:cubicBezTo>
                    <a:pt x="1121373" y="1556771"/>
                    <a:pt x="870309" y="1701722"/>
                    <a:pt x="804861" y="1945977"/>
                  </a:cubicBezTo>
                  <a:cubicBezTo>
                    <a:pt x="739413" y="2190232"/>
                    <a:pt x="884365" y="2441296"/>
                    <a:pt x="1128620" y="2506744"/>
                  </a:cubicBezTo>
                  <a:cubicBezTo>
                    <a:pt x="1372875" y="2572191"/>
                    <a:pt x="1623939" y="2427240"/>
                    <a:pt x="1689387" y="2182985"/>
                  </a:cubicBezTo>
                  <a:cubicBezTo>
                    <a:pt x="1754835" y="1938730"/>
                    <a:pt x="1609883" y="1687666"/>
                    <a:pt x="1365628" y="1622218"/>
                  </a:cubicBezTo>
                  <a:close/>
                  <a:moveTo>
                    <a:pt x="1447099" y="1318163"/>
                  </a:moveTo>
                  <a:cubicBezTo>
                    <a:pt x="1859279" y="1428606"/>
                    <a:pt x="2103885" y="1852277"/>
                    <a:pt x="1993442" y="2264456"/>
                  </a:cubicBezTo>
                  <a:cubicBezTo>
                    <a:pt x="1882999" y="2676636"/>
                    <a:pt x="1459328" y="2921242"/>
                    <a:pt x="1047149" y="2810799"/>
                  </a:cubicBezTo>
                  <a:cubicBezTo>
                    <a:pt x="634969" y="2700356"/>
                    <a:pt x="390363" y="2276685"/>
                    <a:pt x="500806" y="1864505"/>
                  </a:cubicBezTo>
                  <a:cubicBezTo>
                    <a:pt x="611249" y="1452326"/>
                    <a:pt x="1034920" y="1207720"/>
                    <a:pt x="1447099" y="1318163"/>
                  </a:cubicBezTo>
                  <a:close/>
                  <a:moveTo>
                    <a:pt x="1476725" y="1207597"/>
                  </a:moveTo>
                  <a:cubicBezTo>
                    <a:pt x="1003481" y="1080792"/>
                    <a:pt x="517045" y="1361635"/>
                    <a:pt x="390240" y="1834879"/>
                  </a:cubicBezTo>
                  <a:cubicBezTo>
                    <a:pt x="263435" y="2308124"/>
                    <a:pt x="544279" y="2794559"/>
                    <a:pt x="1017523" y="2921365"/>
                  </a:cubicBezTo>
                  <a:cubicBezTo>
                    <a:pt x="1490767" y="3048170"/>
                    <a:pt x="1977202" y="2767326"/>
                    <a:pt x="2104008" y="2294082"/>
                  </a:cubicBezTo>
                  <a:cubicBezTo>
                    <a:pt x="2230813" y="1820838"/>
                    <a:pt x="1949969" y="1334403"/>
                    <a:pt x="1476725" y="1207597"/>
                  </a:cubicBezTo>
                  <a:close/>
                  <a:moveTo>
                    <a:pt x="3290290" y="1590224"/>
                  </a:moveTo>
                  <a:cubicBezTo>
                    <a:pt x="3269727" y="1586016"/>
                    <a:pt x="3248437" y="1583806"/>
                    <a:pt x="3226630" y="1583806"/>
                  </a:cubicBezTo>
                  <a:cubicBezTo>
                    <a:pt x="3052179" y="1583806"/>
                    <a:pt x="2910758" y="1725227"/>
                    <a:pt x="2910758" y="1899678"/>
                  </a:cubicBezTo>
                  <a:cubicBezTo>
                    <a:pt x="2910758" y="2074130"/>
                    <a:pt x="3052179" y="2215551"/>
                    <a:pt x="3226630" y="2215550"/>
                  </a:cubicBezTo>
                  <a:cubicBezTo>
                    <a:pt x="3401082" y="2215551"/>
                    <a:pt x="3542503" y="2074130"/>
                    <a:pt x="3542502" y="1899678"/>
                  </a:cubicBezTo>
                  <a:cubicBezTo>
                    <a:pt x="3542503" y="1747033"/>
                    <a:pt x="3434228" y="1619677"/>
                    <a:pt x="3290290" y="1590224"/>
                  </a:cubicBezTo>
                  <a:close/>
                  <a:moveTo>
                    <a:pt x="3334055" y="1377473"/>
                  </a:moveTo>
                  <a:cubicBezTo>
                    <a:pt x="3576950" y="1427177"/>
                    <a:pt x="3759665" y="1642090"/>
                    <a:pt x="3759665" y="1899678"/>
                  </a:cubicBezTo>
                  <a:cubicBezTo>
                    <a:pt x="3759665" y="2194064"/>
                    <a:pt x="3521017" y="2432713"/>
                    <a:pt x="3226630" y="2432713"/>
                  </a:cubicBezTo>
                  <a:cubicBezTo>
                    <a:pt x="2932244" y="2432712"/>
                    <a:pt x="2693596" y="2194065"/>
                    <a:pt x="2693596" y="1899678"/>
                  </a:cubicBezTo>
                  <a:cubicBezTo>
                    <a:pt x="2693596" y="1605292"/>
                    <a:pt x="2932244" y="1366644"/>
                    <a:pt x="3226630" y="1366644"/>
                  </a:cubicBezTo>
                  <a:cubicBezTo>
                    <a:pt x="3263429" y="1366644"/>
                    <a:pt x="3299356" y="1370373"/>
                    <a:pt x="3334055" y="1377473"/>
                  </a:cubicBezTo>
                  <a:close/>
                  <a:moveTo>
                    <a:pt x="1391137" y="789478"/>
                  </a:moveTo>
                  <a:lnTo>
                    <a:pt x="1759910" y="888290"/>
                  </a:lnTo>
                  <a:lnTo>
                    <a:pt x="1754625" y="1202375"/>
                  </a:lnTo>
                  <a:lnTo>
                    <a:pt x="1744979" y="1199790"/>
                  </a:lnTo>
                  <a:cubicBezTo>
                    <a:pt x="1823578" y="1244024"/>
                    <a:pt x="1894617" y="1298265"/>
                    <a:pt x="1954704" y="1362586"/>
                  </a:cubicBezTo>
                  <a:lnTo>
                    <a:pt x="2234317" y="1293059"/>
                  </a:lnTo>
                  <a:lnTo>
                    <a:pt x="2413554" y="1630152"/>
                  </a:lnTo>
                  <a:lnTo>
                    <a:pt x="2214321" y="1809770"/>
                  </a:lnTo>
                  <a:cubicBezTo>
                    <a:pt x="2239296" y="1900740"/>
                    <a:pt x="2251067" y="1995997"/>
                    <a:pt x="2246841" y="2092825"/>
                  </a:cubicBezTo>
                  <a:lnTo>
                    <a:pt x="2495698" y="2230974"/>
                  </a:lnTo>
                  <a:lnTo>
                    <a:pt x="2396885" y="2599747"/>
                  </a:lnTo>
                  <a:lnTo>
                    <a:pt x="2094912" y="2594668"/>
                  </a:lnTo>
                  <a:cubicBezTo>
                    <a:pt x="2056732" y="2658461"/>
                    <a:pt x="2010475" y="2715996"/>
                    <a:pt x="1958644" y="2767359"/>
                  </a:cubicBezTo>
                  <a:lnTo>
                    <a:pt x="2057814" y="3026193"/>
                  </a:lnTo>
                  <a:lnTo>
                    <a:pt x="1745078" y="3245174"/>
                  </a:lnTo>
                  <a:lnTo>
                    <a:pt x="1507869" y="3039237"/>
                  </a:lnTo>
                  <a:lnTo>
                    <a:pt x="1536736" y="3019025"/>
                  </a:lnTo>
                  <a:cubicBezTo>
                    <a:pt x="1445878" y="3048429"/>
                    <a:pt x="1349798" y="3062567"/>
                    <a:pt x="1251837" y="3062021"/>
                  </a:cubicBezTo>
                  <a:lnTo>
                    <a:pt x="1108065" y="3321003"/>
                  </a:lnTo>
                  <a:lnTo>
                    <a:pt x="739291" y="3222191"/>
                  </a:lnTo>
                  <a:lnTo>
                    <a:pt x="744274" y="2926021"/>
                  </a:lnTo>
                  <a:cubicBezTo>
                    <a:pt x="666128" y="2881484"/>
                    <a:pt x="595548" y="2827017"/>
                    <a:pt x="535891" y="2762576"/>
                  </a:cubicBezTo>
                  <a:lnTo>
                    <a:pt x="540671" y="2772825"/>
                  </a:lnTo>
                  <a:lnTo>
                    <a:pt x="232276" y="2832568"/>
                  </a:lnTo>
                  <a:lnTo>
                    <a:pt x="70927" y="2486556"/>
                  </a:lnTo>
                  <a:lnTo>
                    <a:pt x="279495" y="2317444"/>
                  </a:lnTo>
                  <a:cubicBezTo>
                    <a:pt x="257233" y="2235849"/>
                    <a:pt x="245603" y="2150814"/>
                    <a:pt x="245586" y="2064274"/>
                  </a:cubicBezTo>
                  <a:lnTo>
                    <a:pt x="0" y="1927940"/>
                  </a:lnTo>
                  <a:lnTo>
                    <a:pt x="98812" y="1559167"/>
                  </a:lnTo>
                  <a:lnTo>
                    <a:pt x="380240" y="1563901"/>
                  </a:lnTo>
                  <a:cubicBezTo>
                    <a:pt x="418421" y="1496524"/>
                    <a:pt x="464524" y="1435092"/>
                    <a:pt x="516679" y="1380105"/>
                  </a:cubicBezTo>
                  <a:lnTo>
                    <a:pt x="422419" y="1089378"/>
                  </a:lnTo>
                  <a:lnTo>
                    <a:pt x="746189" y="887063"/>
                  </a:lnTo>
                  <a:lnTo>
                    <a:pt x="972292" y="1105134"/>
                  </a:lnTo>
                  <a:lnTo>
                    <a:pt x="970019" y="1106554"/>
                  </a:lnTo>
                  <a:cubicBezTo>
                    <a:pt x="1058903" y="1078586"/>
                    <a:pt x="1152743" y="1065659"/>
                    <a:pt x="1248316" y="1066709"/>
                  </a:cubicBezTo>
                  <a:lnTo>
                    <a:pt x="1238669" y="1064125"/>
                  </a:lnTo>
                  <a:close/>
                  <a:moveTo>
                    <a:pt x="3349970" y="1300109"/>
                  </a:moveTo>
                  <a:cubicBezTo>
                    <a:pt x="3310130" y="1291957"/>
                    <a:pt x="3268880" y="1287676"/>
                    <a:pt x="3226630" y="1287676"/>
                  </a:cubicBezTo>
                  <a:cubicBezTo>
                    <a:pt x="2888631" y="1287676"/>
                    <a:pt x="2614628" y="1561679"/>
                    <a:pt x="2614628" y="1899678"/>
                  </a:cubicBezTo>
                  <a:cubicBezTo>
                    <a:pt x="2614628" y="2237678"/>
                    <a:pt x="2888630" y="2511680"/>
                    <a:pt x="3226630" y="2511681"/>
                  </a:cubicBezTo>
                  <a:cubicBezTo>
                    <a:pt x="3564630" y="2511681"/>
                    <a:pt x="3838633" y="2237678"/>
                    <a:pt x="3838633" y="1899678"/>
                  </a:cubicBezTo>
                  <a:cubicBezTo>
                    <a:pt x="3838632" y="1603928"/>
                    <a:pt x="3628849" y="1357176"/>
                    <a:pt x="3349970" y="1300109"/>
                  </a:cubicBezTo>
                  <a:close/>
                  <a:moveTo>
                    <a:pt x="3358324" y="1024334"/>
                  </a:moveTo>
                  <a:lnTo>
                    <a:pt x="3410883" y="1234575"/>
                  </a:lnTo>
                  <a:lnTo>
                    <a:pt x="3403994" y="1234575"/>
                  </a:lnTo>
                  <a:cubicBezTo>
                    <a:pt x="3464268" y="1250018"/>
                    <a:pt x="3521292" y="1273478"/>
                    <a:pt x="3572818" y="1305612"/>
                  </a:cubicBezTo>
                  <a:lnTo>
                    <a:pt x="3746730" y="1209354"/>
                  </a:lnTo>
                  <a:lnTo>
                    <a:pt x="3926358" y="1401981"/>
                  </a:lnTo>
                  <a:lnTo>
                    <a:pt x="3825667" y="1557247"/>
                  </a:lnTo>
                  <a:cubicBezTo>
                    <a:pt x="3858552" y="1613408"/>
                    <a:pt x="3883404" y="1674784"/>
                    <a:pt x="3897877" y="1740062"/>
                  </a:cubicBezTo>
                  <a:lnTo>
                    <a:pt x="4088377" y="1787686"/>
                  </a:lnTo>
                  <a:lnTo>
                    <a:pt x="4088377" y="2051071"/>
                  </a:lnTo>
                  <a:lnTo>
                    <a:pt x="3886243" y="2101605"/>
                  </a:lnTo>
                  <a:cubicBezTo>
                    <a:pt x="3872191" y="2150933"/>
                    <a:pt x="3851639" y="2197531"/>
                    <a:pt x="3826272" y="2241013"/>
                  </a:cubicBezTo>
                  <a:lnTo>
                    <a:pt x="3938572" y="2395786"/>
                  </a:lnTo>
                  <a:lnTo>
                    <a:pt x="3769272" y="2597551"/>
                  </a:lnTo>
                  <a:lnTo>
                    <a:pt x="3574432" y="2502674"/>
                  </a:lnTo>
                  <a:lnTo>
                    <a:pt x="3590059" y="2484050"/>
                  </a:lnTo>
                  <a:cubicBezTo>
                    <a:pt x="3534764" y="2519868"/>
                    <a:pt x="3473263" y="2546445"/>
                    <a:pt x="3407886" y="2563572"/>
                  </a:cubicBezTo>
                  <a:lnTo>
                    <a:pt x="3358323" y="2761823"/>
                  </a:lnTo>
                  <a:lnTo>
                    <a:pt x="3094938" y="2761823"/>
                  </a:lnTo>
                  <a:lnTo>
                    <a:pt x="3045375" y="2563574"/>
                  </a:lnTo>
                  <a:cubicBezTo>
                    <a:pt x="2985349" y="2547848"/>
                    <a:pt x="2928591" y="2524155"/>
                    <a:pt x="2877330" y="2491865"/>
                  </a:cubicBezTo>
                  <a:lnTo>
                    <a:pt x="2882346" y="2497841"/>
                  </a:lnTo>
                  <a:lnTo>
                    <a:pt x="2687507" y="2592718"/>
                  </a:lnTo>
                  <a:lnTo>
                    <a:pt x="2518206" y="2390954"/>
                  </a:lnTo>
                  <a:lnTo>
                    <a:pt x="2626994" y="2241021"/>
                  </a:lnTo>
                  <a:cubicBezTo>
                    <a:pt x="2597591" y="2190623"/>
                    <a:pt x="2574657" y="2136035"/>
                    <a:pt x="2559194" y="2078370"/>
                  </a:cubicBezTo>
                  <a:lnTo>
                    <a:pt x="2371198" y="2031371"/>
                  </a:lnTo>
                  <a:lnTo>
                    <a:pt x="2371198" y="1767986"/>
                  </a:lnTo>
                  <a:lnTo>
                    <a:pt x="2559579" y="1720890"/>
                  </a:lnTo>
                  <a:cubicBezTo>
                    <a:pt x="2572992" y="1669175"/>
                    <a:pt x="2592745" y="1620006"/>
                    <a:pt x="2617681" y="1574051"/>
                  </a:cubicBezTo>
                  <a:lnTo>
                    <a:pt x="2502958" y="1397149"/>
                  </a:lnTo>
                  <a:lnTo>
                    <a:pt x="2682587" y="1204520"/>
                  </a:lnTo>
                  <a:lnTo>
                    <a:pt x="2872193" y="1309466"/>
                  </a:lnTo>
                  <a:lnTo>
                    <a:pt x="2870932" y="1310818"/>
                  </a:lnTo>
                  <a:cubicBezTo>
                    <a:pt x="2925169" y="1276310"/>
                    <a:pt x="2985393" y="1250941"/>
                    <a:pt x="3049268" y="1234575"/>
                  </a:cubicBezTo>
                  <a:lnTo>
                    <a:pt x="3042378" y="1234576"/>
                  </a:lnTo>
                  <a:lnTo>
                    <a:pt x="3094939" y="1024334"/>
                  </a:lnTo>
                  <a:close/>
                  <a:moveTo>
                    <a:pt x="2786480" y="402820"/>
                  </a:moveTo>
                  <a:cubicBezTo>
                    <a:pt x="2745900" y="389943"/>
                    <a:pt x="2701172" y="388627"/>
                    <a:pt x="2657264" y="401580"/>
                  </a:cubicBezTo>
                  <a:cubicBezTo>
                    <a:pt x="2540176" y="436121"/>
                    <a:pt x="2473258" y="559041"/>
                    <a:pt x="2507800" y="676128"/>
                  </a:cubicBezTo>
                  <a:cubicBezTo>
                    <a:pt x="2542340" y="793216"/>
                    <a:pt x="2665260" y="860133"/>
                    <a:pt x="2782348" y="825592"/>
                  </a:cubicBezTo>
                  <a:cubicBezTo>
                    <a:pt x="2899435" y="791051"/>
                    <a:pt x="2966353" y="668132"/>
                    <a:pt x="2931812" y="551045"/>
                  </a:cubicBezTo>
                  <a:cubicBezTo>
                    <a:pt x="2910223" y="477864"/>
                    <a:pt x="2854113" y="424282"/>
                    <a:pt x="2786480" y="402820"/>
                  </a:cubicBezTo>
                  <a:close/>
                  <a:moveTo>
                    <a:pt x="2932202" y="47278"/>
                  </a:moveTo>
                  <a:lnTo>
                    <a:pt x="3090904" y="140999"/>
                  </a:lnTo>
                  <a:lnTo>
                    <a:pt x="3054065" y="265147"/>
                  </a:lnTo>
                  <a:cubicBezTo>
                    <a:pt x="3087256" y="296329"/>
                    <a:pt x="3116089" y="332603"/>
                    <a:pt x="3138727" y="373550"/>
                  </a:cubicBezTo>
                  <a:lnTo>
                    <a:pt x="3276016" y="367796"/>
                  </a:lnTo>
                  <a:lnTo>
                    <a:pt x="3328165" y="544574"/>
                  </a:lnTo>
                  <a:lnTo>
                    <a:pt x="3202503" y="618514"/>
                  </a:lnTo>
                  <a:cubicBezTo>
                    <a:pt x="3202838" y="654403"/>
                    <a:pt x="3198271" y="689748"/>
                    <a:pt x="3189855" y="723955"/>
                  </a:cubicBezTo>
                  <a:lnTo>
                    <a:pt x="3295873" y="805599"/>
                  </a:lnTo>
                  <a:lnTo>
                    <a:pt x="3222192" y="974540"/>
                  </a:lnTo>
                  <a:lnTo>
                    <a:pt x="3072634" y="949439"/>
                  </a:lnTo>
                  <a:lnTo>
                    <a:pt x="3079435" y="933845"/>
                  </a:lnTo>
                  <a:cubicBezTo>
                    <a:pt x="3049413" y="968833"/>
                    <a:pt x="3013398" y="998848"/>
                    <a:pt x="2972910" y="1023288"/>
                  </a:cubicBezTo>
                  <a:lnTo>
                    <a:pt x="2978897" y="1166163"/>
                  </a:lnTo>
                  <a:lnTo>
                    <a:pt x="2802119" y="1218312"/>
                  </a:lnTo>
                  <a:lnTo>
                    <a:pt x="2729602" y="1095065"/>
                  </a:lnTo>
                  <a:cubicBezTo>
                    <a:pt x="2686199" y="1096396"/>
                    <a:pt x="2643414" y="1091732"/>
                    <a:pt x="2602615" y="1080209"/>
                  </a:cubicBezTo>
                  <a:lnTo>
                    <a:pt x="2607165" y="1083226"/>
                  </a:lnTo>
                  <a:lnTo>
                    <a:pt x="2495179" y="1185484"/>
                  </a:lnTo>
                  <a:lnTo>
                    <a:pt x="2341599" y="1083585"/>
                  </a:lnTo>
                  <a:lnTo>
                    <a:pt x="2384929" y="961414"/>
                  </a:lnTo>
                  <a:cubicBezTo>
                    <a:pt x="2355215" y="933409"/>
                    <a:pt x="2329015" y="901312"/>
                    <a:pt x="2307218" y="865670"/>
                  </a:cubicBezTo>
                  <a:lnTo>
                    <a:pt x="2171734" y="871348"/>
                  </a:lnTo>
                  <a:lnTo>
                    <a:pt x="2119584" y="694571"/>
                  </a:lnTo>
                  <a:lnTo>
                    <a:pt x="2236697" y="625662"/>
                  </a:lnTo>
                  <a:cubicBezTo>
                    <a:pt x="2235459" y="588297"/>
                    <a:pt x="2238982" y="551385"/>
                    <a:pt x="2246620" y="515603"/>
                  </a:cubicBezTo>
                  <a:lnTo>
                    <a:pt x="2134594" y="419585"/>
                  </a:lnTo>
                  <a:lnTo>
                    <a:pt x="2217016" y="254732"/>
                  </a:lnTo>
                  <a:lnTo>
                    <a:pt x="2365055" y="287627"/>
                  </a:lnTo>
                  <a:lnTo>
                    <a:pt x="2364476" y="288784"/>
                  </a:lnTo>
                  <a:cubicBezTo>
                    <a:pt x="2394046" y="254885"/>
                    <a:pt x="2429444" y="225933"/>
                    <a:pt x="2469075" y="202302"/>
                  </a:cubicBezTo>
                  <a:lnTo>
                    <a:pt x="2464452" y="203666"/>
                  </a:lnTo>
                  <a:lnTo>
                    <a:pt x="2458102" y="52150"/>
                  </a:lnTo>
                  <a:lnTo>
                    <a:pt x="2634880" y="0"/>
                  </a:lnTo>
                  <a:lnTo>
                    <a:pt x="2711784" y="130703"/>
                  </a:lnTo>
                  <a:lnTo>
                    <a:pt x="2707159" y="132067"/>
                  </a:lnTo>
                  <a:cubicBezTo>
                    <a:pt x="2750672" y="130497"/>
                    <a:pt x="2793590" y="134953"/>
                    <a:pt x="2834535" y="14631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2" name="Freeform: Shape 45">
              <a:extLst>
                <a:ext uri="{FF2B5EF4-FFF2-40B4-BE49-F238E27FC236}">
                  <a16:creationId xmlns:a16="http://schemas.microsoft.com/office/drawing/2014/main" id="{0E749BD2-30A7-C624-119A-A41F27E5D21D}"/>
                </a:ext>
              </a:extLst>
            </p:cNvPr>
            <p:cNvSpPr/>
            <p:nvPr/>
          </p:nvSpPr>
          <p:spPr>
            <a:xfrm rot="5400000">
              <a:off x="4081482" y="5174356"/>
              <a:ext cx="361903" cy="362437"/>
            </a:xfrm>
            <a:custGeom>
              <a:avLst/>
              <a:gdLst>
                <a:gd name="connsiteX0" fmla="*/ 42 w 721442"/>
                <a:gd name="connsiteY0" fmla="*/ 522852 h 722507"/>
                <a:gd name="connsiteX1" fmla="*/ 5857 w 721442"/>
                <a:gd name="connsiteY1" fmla="*/ 47329 h 722507"/>
                <a:gd name="connsiteX2" fmla="*/ 53185 w 721442"/>
                <a:gd name="connsiteY2" fmla="*/ 0 h 722507"/>
                <a:gd name="connsiteX3" fmla="*/ 102932 w 721442"/>
                <a:gd name="connsiteY3" fmla="*/ 0 h 722507"/>
                <a:gd name="connsiteX4" fmla="*/ 150260 w 721442"/>
                <a:gd name="connsiteY4" fmla="*/ 47329 h 722507"/>
                <a:gd name="connsiteX5" fmla="*/ 148891 w 721442"/>
                <a:gd name="connsiteY5" fmla="*/ 154199 h 722507"/>
                <a:gd name="connsiteX6" fmla="*/ 148407 w 721442"/>
                <a:gd name="connsiteY6" fmla="*/ 182723 h 722507"/>
                <a:gd name="connsiteX7" fmla="*/ 331751 w 721442"/>
                <a:gd name="connsiteY7" fmla="*/ 177508 h 722507"/>
                <a:gd name="connsiteX8" fmla="*/ 527686 w 721442"/>
                <a:gd name="connsiteY8" fmla="*/ 167574 h 722507"/>
                <a:gd name="connsiteX9" fmla="*/ 467883 w 721442"/>
                <a:gd name="connsiteY9" fmla="*/ 53046 h 722507"/>
                <a:gd name="connsiteX10" fmla="*/ 721421 w 721442"/>
                <a:gd name="connsiteY10" fmla="*/ 129085 h 722507"/>
                <a:gd name="connsiteX11" fmla="*/ 547357 w 721442"/>
                <a:gd name="connsiteY11" fmla="*/ 287593 h 722507"/>
                <a:gd name="connsiteX12" fmla="*/ 146593 w 721442"/>
                <a:gd name="connsiteY12" fmla="*/ 294469 h 722507"/>
                <a:gd name="connsiteX13" fmla="*/ 146309 w 721442"/>
                <a:gd name="connsiteY13" fmla="*/ 312824 h 722507"/>
                <a:gd name="connsiteX14" fmla="*/ 145796 w 721442"/>
                <a:gd name="connsiteY14" fmla="*/ 388895 h 722507"/>
                <a:gd name="connsiteX15" fmla="*/ 145887 w 721442"/>
                <a:gd name="connsiteY15" fmla="*/ 417641 h 722507"/>
                <a:gd name="connsiteX16" fmla="*/ 564076 w 721442"/>
                <a:gd name="connsiteY16" fmla="*/ 417641 h 722507"/>
                <a:gd name="connsiteX17" fmla="*/ 719692 w 721442"/>
                <a:gd name="connsiteY17" fmla="*/ 543229 h 722507"/>
                <a:gd name="connsiteX18" fmla="*/ 631765 w 721442"/>
                <a:gd name="connsiteY18" fmla="*/ 586638 h 722507"/>
                <a:gd name="connsiteX19" fmla="*/ 452578 w 721442"/>
                <a:gd name="connsiteY19" fmla="*/ 524866 h 722507"/>
                <a:gd name="connsiteX20" fmla="*/ 234716 w 721442"/>
                <a:gd name="connsiteY20" fmla="*/ 528410 h 722507"/>
                <a:gd name="connsiteX21" fmla="*/ 147934 w 721442"/>
                <a:gd name="connsiteY21" fmla="*/ 529997 h 722507"/>
                <a:gd name="connsiteX22" fmla="*/ 149842 w 721442"/>
                <a:gd name="connsiteY22" fmla="*/ 554392 h 722507"/>
                <a:gd name="connsiteX23" fmla="*/ 210351 w 721442"/>
                <a:gd name="connsiteY23" fmla="*/ 722507 h 722507"/>
                <a:gd name="connsiteX24" fmla="*/ 42 w 721442"/>
                <a:gd name="connsiteY24" fmla="*/ 522852 h 722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21442" h="722507">
                  <a:moveTo>
                    <a:pt x="42" y="522852"/>
                  </a:moveTo>
                  <a:cubicBezTo>
                    <a:pt x="-605" y="350129"/>
                    <a:pt x="6503" y="220051"/>
                    <a:pt x="5857" y="47329"/>
                  </a:cubicBezTo>
                  <a:cubicBezTo>
                    <a:pt x="5857" y="21190"/>
                    <a:pt x="27046" y="0"/>
                    <a:pt x="53185" y="0"/>
                  </a:cubicBezTo>
                  <a:lnTo>
                    <a:pt x="102932" y="0"/>
                  </a:lnTo>
                  <a:cubicBezTo>
                    <a:pt x="129071" y="0"/>
                    <a:pt x="150260" y="21190"/>
                    <a:pt x="150260" y="47329"/>
                  </a:cubicBezTo>
                  <a:cubicBezTo>
                    <a:pt x="149853" y="88041"/>
                    <a:pt x="149377" y="122989"/>
                    <a:pt x="148891" y="154199"/>
                  </a:cubicBezTo>
                  <a:lnTo>
                    <a:pt x="148407" y="182723"/>
                  </a:lnTo>
                  <a:lnTo>
                    <a:pt x="331751" y="177508"/>
                  </a:lnTo>
                  <a:cubicBezTo>
                    <a:pt x="397063" y="175650"/>
                    <a:pt x="462374" y="173066"/>
                    <a:pt x="527686" y="167574"/>
                  </a:cubicBezTo>
                  <a:cubicBezTo>
                    <a:pt x="642817" y="145134"/>
                    <a:pt x="586782" y="11119"/>
                    <a:pt x="467883" y="53046"/>
                  </a:cubicBezTo>
                  <a:cubicBezTo>
                    <a:pt x="570547" y="-49115"/>
                    <a:pt x="723145" y="18126"/>
                    <a:pt x="721421" y="129085"/>
                  </a:cubicBezTo>
                  <a:cubicBezTo>
                    <a:pt x="720775" y="181200"/>
                    <a:pt x="734474" y="263637"/>
                    <a:pt x="547357" y="287593"/>
                  </a:cubicBezTo>
                  <a:lnTo>
                    <a:pt x="146593" y="294469"/>
                  </a:lnTo>
                  <a:lnTo>
                    <a:pt x="146309" y="312824"/>
                  </a:lnTo>
                  <a:cubicBezTo>
                    <a:pt x="146013" y="337190"/>
                    <a:pt x="145822" y="361872"/>
                    <a:pt x="145796" y="388895"/>
                  </a:cubicBezTo>
                  <a:lnTo>
                    <a:pt x="145887" y="417641"/>
                  </a:lnTo>
                  <a:lnTo>
                    <a:pt x="564076" y="417641"/>
                  </a:lnTo>
                  <a:cubicBezTo>
                    <a:pt x="676720" y="420465"/>
                    <a:pt x="718804" y="471343"/>
                    <a:pt x="719692" y="543229"/>
                  </a:cubicBezTo>
                  <a:cubicBezTo>
                    <a:pt x="721183" y="582376"/>
                    <a:pt x="690900" y="608290"/>
                    <a:pt x="631765" y="586638"/>
                  </a:cubicBezTo>
                  <a:cubicBezTo>
                    <a:pt x="553530" y="556303"/>
                    <a:pt x="540205" y="522675"/>
                    <a:pt x="452578" y="524866"/>
                  </a:cubicBezTo>
                  <a:cubicBezTo>
                    <a:pt x="380525" y="525785"/>
                    <a:pt x="322260" y="526811"/>
                    <a:pt x="234716" y="528410"/>
                  </a:cubicBezTo>
                  <a:lnTo>
                    <a:pt x="147934" y="529997"/>
                  </a:lnTo>
                  <a:lnTo>
                    <a:pt x="149842" y="554392"/>
                  </a:lnTo>
                  <a:cubicBezTo>
                    <a:pt x="166488" y="646104"/>
                    <a:pt x="240698" y="721838"/>
                    <a:pt x="210351" y="722507"/>
                  </a:cubicBezTo>
                  <a:cubicBezTo>
                    <a:pt x="126033" y="702477"/>
                    <a:pt x="1009" y="637864"/>
                    <a:pt x="42" y="5228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43" name="Frame 1">
              <a:extLst>
                <a:ext uri="{FF2B5EF4-FFF2-40B4-BE49-F238E27FC236}">
                  <a16:creationId xmlns:a16="http://schemas.microsoft.com/office/drawing/2014/main" id="{B75AA979-D8B9-6757-7145-60BB637B608D}"/>
                </a:ext>
              </a:extLst>
            </p:cNvPr>
            <p:cNvSpPr/>
            <p:nvPr/>
          </p:nvSpPr>
          <p:spPr>
            <a:xfrm>
              <a:off x="7186267" y="4609560"/>
              <a:ext cx="326913" cy="441701"/>
            </a:xfrm>
            <a:custGeom>
              <a:avLst/>
              <a:gdLst/>
              <a:ahLst/>
              <a:cxnLst/>
              <a:rect l="l" t="t" r="r" b="b"/>
              <a:pathLst>
                <a:path w="2823581" h="3962432">
                  <a:moveTo>
                    <a:pt x="1366785" y="3230945"/>
                  </a:moveTo>
                  <a:cubicBezTo>
                    <a:pt x="1292218" y="3230945"/>
                    <a:pt x="1231770" y="3291393"/>
                    <a:pt x="1231770" y="3365960"/>
                  </a:cubicBezTo>
                  <a:cubicBezTo>
                    <a:pt x="1231770" y="3440527"/>
                    <a:pt x="1292218" y="3500975"/>
                    <a:pt x="1366785" y="3500975"/>
                  </a:cubicBezTo>
                  <a:cubicBezTo>
                    <a:pt x="1441352" y="3500975"/>
                    <a:pt x="1501800" y="3440527"/>
                    <a:pt x="1501800" y="3365960"/>
                  </a:cubicBezTo>
                  <a:cubicBezTo>
                    <a:pt x="1501800" y="3291393"/>
                    <a:pt x="1441352" y="3230945"/>
                    <a:pt x="1366785" y="3230945"/>
                  </a:cubicBezTo>
                  <a:close/>
                  <a:moveTo>
                    <a:pt x="1699205" y="3185940"/>
                  </a:moveTo>
                  <a:cubicBezTo>
                    <a:pt x="1674349" y="3185940"/>
                    <a:pt x="1654200" y="3206089"/>
                    <a:pt x="1654200" y="3230945"/>
                  </a:cubicBezTo>
                  <a:cubicBezTo>
                    <a:pt x="1654200" y="3255801"/>
                    <a:pt x="1674349" y="3275950"/>
                    <a:pt x="1699205" y="3275950"/>
                  </a:cubicBezTo>
                  <a:cubicBezTo>
                    <a:pt x="1724061" y="3275950"/>
                    <a:pt x="1744210" y="3255801"/>
                    <a:pt x="1744210" y="3230945"/>
                  </a:cubicBezTo>
                  <a:cubicBezTo>
                    <a:pt x="1744210" y="3206089"/>
                    <a:pt x="1724061" y="3185940"/>
                    <a:pt x="1699205" y="3185940"/>
                  </a:cubicBezTo>
                  <a:close/>
                  <a:moveTo>
                    <a:pt x="1501800" y="2830204"/>
                  </a:moveTo>
                  <a:cubicBezTo>
                    <a:pt x="1452089" y="2830204"/>
                    <a:pt x="1411790" y="2870503"/>
                    <a:pt x="1411790" y="2920214"/>
                  </a:cubicBezTo>
                  <a:cubicBezTo>
                    <a:pt x="1411790" y="2969925"/>
                    <a:pt x="1452089" y="3010224"/>
                    <a:pt x="1501800" y="3010224"/>
                  </a:cubicBezTo>
                  <a:cubicBezTo>
                    <a:pt x="1551511" y="3010224"/>
                    <a:pt x="1591810" y="2969925"/>
                    <a:pt x="1591810" y="2920214"/>
                  </a:cubicBezTo>
                  <a:cubicBezTo>
                    <a:pt x="1591810" y="2870503"/>
                    <a:pt x="1551511" y="2830204"/>
                    <a:pt x="1501800" y="2830204"/>
                  </a:cubicBezTo>
                  <a:close/>
                  <a:moveTo>
                    <a:pt x="322536" y="2413264"/>
                  </a:moveTo>
                  <a:lnTo>
                    <a:pt x="1264147" y="2413264"/>
                  </a:lnTo>
                  <a:lnTo>
                    <a:pt x="682536" y="3458376"/>
                  </a:lnTo>
                  <a:lnTo>
                    <a:pt x="898974" y="3458376"/>
                  </a:lnTo>
                  <a:lnTo>
                    <a:pt x="1480585" y="2413264"/>
                  </a:lnTo>
                  <a:lnTo>
                    <a:pt x="1978720" y="2413264"/>
                  </a:lnTo>
                  <a:lnTo>
                    <a:pt x="1978720" y="3628270"/>
                  </a:lnTo>
                  <a:lnTo>
                    <a:pt x="322536" y="3628270"/>
                  </a:lnTo>
                  <a:close/>
                  <a:moveTo>
                    <a:pt x="322536" y="2153598"/>
                  </a:moveTo>
                  <a:lnTo>
                    <a:pt x="682536" y="2153598"/>
                  </a:lnTo>
                  <a:lnTo>
                    <a:pt x="682536" y="2261598"/>
                  </a:lnTo>
                  <a:lnTo>
                    <a:pt x="322536" y="2261598"/>
                  </a:lnTo>
                  <a:close/>
                  <a:moveTo>
                    <a:pt x="322536" y="1870494"/>
                  </a:moveTo>
                  <a:lnTo>
                    <a:pt x="826536" y="1870494"/>
                  </a:lnTo>
                  <a:lnTo>
                    <a:pt x="826536" y="1978494"/>
                  </a:lnTo>
                  <a:lnTo>
                    <a:pt x="322536" y="1978494"/>
                  </a:lnTo>
                  <a:close/>
                  <a:moveTo>
                    <a:pt x="322536" y="1587391"/>
                  </a:moveTo>
                  <a:lnTo>
                    <a:pt x="682536" y="1587391"/>
                  </a:lnTo>
                  <a:lnTo>
                    <a:pt x="682536" y="1695391"/>
                  </a:lnTo>
                  <a:lnTo>
                    <a:pt x="322536" y="1695391"/>
                  </a:lnTo>
                  <a:close/>
                  <a:moveTo>
                    <a:pt x="322536" y="1304288"/>
                  </a:moveTo>
                  <a:lnTo>
                    <a:pt x="826536" y="1304288"/>
                  </a:lnTo>
                  <a:lnTo>
                    <a:pt x="826536" y="1412288"/>
                  </a:lnTo>
                  <a:lnTo>
                    <a:pt x="322536" y="1412288"/>
                  </a:lnTo>
                  <a:close/>
                  <a:moveTo>
                    <a:pt x="1733633" y="1039034"/>
                  </a:moveTo>
                  <a:lnTo>
                    <a:pt x="1735422" y="1042133"/>
                  </a:lnTo>
                  <a:lnTo>
                    <a:pt x="176045" y="1042133"/>
                  </a:lnTo>
                  <a:lnTo>
                    <a:pt x="176045" y="3786387"/>
                  </a:lnTo>
                  <a:lnTo>
                    <a:pt x="2128211" y="3786387"/>
                  </a:lnTo>
                  <a:lnTo>
                    <a:pt x="2128211" y="1722464"/>
                  </a:lnTo>
                  <a:lnTo>
                    <a:pt x="2131710" y="1728524"/>
                  </a:lnTo>
                  <a:lnTo>
                    <a:pt x="2527059" y="1040609"/>
                  </a:lnTo>
                  <a:lnTo>
                    <a:pt x="2244788" y="1040049"/>
                  </a:lnTo>
                  <a:lnTo>
                    <a:pt x="1480585" y="2413264"/>
                  </a:lnTo>
                  <a:lnTo>
                    <a:pt x="1264147" y="2413264"/>
                  </a:lnTo>
                  <a:lnTo>
                    <a:pt x="2028589" y="1039620"/>
                  </a:lnTo>
                  <a:close/>
                  <a:moveTo>
                    <a:pt x="2607143" y="0"/>
                  </a:moveTo>
                  <a:lnTo>
                    <a:pt x="2823581" y="0"/>
                  </a:lnTo>
                  <a:lnTo>
                    <a:pt x="2342071" y="865238"/>
                  </a:lnTo>
                  <a:lnTo>
                    <a:pt x="2823581" y="866194"/>
                  </a:lnTo>
                  <a:lnTo>
                    <a:pt x="2304256" y="1769829"/>
                  </a:lnTo>
                  <a:lnTo>
                    <a:pt x="2304256" y="3962432"/>
                  </a:lnTo>
                  <a:lnTo>
                    <a:pt x="0" y="3962432"/>
                  </a:lnTo>
                  <a:lnTo>
                    <a:pt x="0" y="866088"/>
                  </a:lnTo>
                  <a:lnTo>
                    <a:pt x="1767662" y="866088"/>
                  </a:lnTo>
                  <a:lnTo>
                    <a:pt x="1766512" y="864096"/>
                  </a:lnTo>
                  <a:lnTo>
                    <a:pt x="2125872" y="864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solidFill>
                  <a:schemeClr val="tx1"/>
                </a:solidFill>
              </a:endParaRPr>
            </a:p>
          </p:txBody>
        </p:sp>
        <p:pic>
          <p:nvPicPr>
            <p:cNvPr id="44" name="Graphic 43" descr="Database with solid fill">
              <a:extLst>
                <a:ext uri="{FF2B5EF4-FFF2-40B4-BE49-F238E27FC236}">
                  <a16:creationId xmlns:a16="http://schemas.microsoft.com/office/drawing/2014/main" id="{3688145A-82AE-23CB-4DEC-164B871B7332}"/>
                </a:ext>
              </a:extLst>
            </p:cNvPr>
            <p:cNvPicPr>
              <a:picLocks noChangeAspect="1"/>
            </p:cNvPicPr>
            <p:nvPr/>
          </p:nvPicPr>
          <p:blipFill>
            <a:blip r:embed="rId3">
              <a:duotone>
                <a:schemeClr val="accent2">
                  <a:shade val="45000"/>
                  <a:satMod val="135000"/>
                </a:schemeClr>
                <a:prstClr val="white"/>
              </a:duotone>
              <a:extLst>
                <a:ext uri="{96DAC541-7B7A-43D3-8B79-37D633B846F1}">
                  <asvg:svgBlip xmlns:asvg="http://schemas.microsoft.com/office/drawing/2016/SVG/main" r:embed="rId4"/>
                </a:ext>
              </a:extLst>
            </a:blip>
            <a:stretch>
              <a:fillRect/>
            </a:stretch>
          </p:blipFill>
          <p:spPr>
            <a:xfrm>
              <a:off x="5584033" y="3248729"/>
              <a:ext cx="1065753" cy="988623"/>
            </a:xfrm>
            <a:prstGeom prst="rect">
              <a:avLst/>
            </a:prstGeom>
          </p:spPr>
        </p:pic>
      </p:grpSp>
    </p:spTree>
    <p:extLst>
      <p:ext uri="{BB962C8B-B14F-4D97-AF65-F5344CB8AC3E}">
        <p14:creationId xmlns:p14="http://schemas.microsoft.com/office/powerpoint/2010/main" val="40096207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80FF1F-B121-E164-D790-DDE2A708AD4A}"/>
              </a:ext>
            </a:extLst>
          </p:cNvPr>
          <p:cNvSpPr>
            <a:spLocks noGrp="1"/>
          </p:cNvSpPr>
          <p:nvPr>
            <p:ph type="title"/>
          </p:nvPr>
        </p:nvSpPr>
        <p:spPr/>
        <p:txBody>
          <a:bodyPr/>
          <a:lstStyle/>
          <a:p>
            <a:r>
              <a:rPr lang="en-US" b="1" dirty="0"/>
              <a:t>Elements</a:t>
            </a:r>
            <a:r>
              <a:rPr lang="en-US" dirty="0"/>
              <a:t> of Database Approach</a:t>
            </a:r>
          </a:p>
        </p:txBody>
      </p:sp>
      <p:grpSp>
        <p:nvGrpSpPr>
          <p:cNvPr id="51" name="Group 50">
            <a:extLst>
              <a:ext uri="{FF2B5EF4-FFF2-40B4-BE49-F238E27FC236}">
                <a16:creationId xmlns:a16="http://schemas.microsoft.com/office/drawing/2014/main" id="{C7F6376B-4D86-9A0B-147E-B3E698AFA9B5}"/>
              </a:ext>
            </a:extLst>
          </p:cNvPr>
          <p:cNvGrpSpPr/>
          <p:nvPr/>
        </p:nvGrpSpPr>
        <p:grpSpPr>
          <a:xfrm>
            <a:off x="0" y="1935726"/>
            <a:ext cx="12192000" cy="3687068"/>
            <a:chOff x="0" y="2228334"/>
            <a:chExt cx="12192000" cy="3687068"/>
          </a:xfrm>
        </p:grpSpPr>
        <p:sp>
          <p:nvSpPr>
            <p:cNvPr id="49" name="Rectangle 48">
              <a:extLst>
                <a:ext uri="{FF2B5EF4-FFF2-40B4-BE49-F238E27FC236}">
                  <a16:creationId xmlns:a16="http://schemas.microsoft.com/office/drawing/2014/main" id="{41FB56DA-EC56-1628-8C8A-3193130C6841}"/>
                </a:ext>
              </a:extLst>
            </p:cNvPr>
            <p:cNvSpPr/>
            <p:nvPr/>
          </p:nvSpPr>
          <p:spPr>
            <a:xfrm>
              <a:off x="0" y="3614827"/>
              <a:ext cx="12192000" cy="180441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043FAA0F-F59D-D53C-B9B2-5330AAC62CD9}"/>
                </a:ext>
              </a:extLst>
            </p:cNvPr>
            <p:cNvGrpSpPr/>
            <p:nvPr/>
          </p:nvGrpSpPr>
          <p:grpSpPr>
            <a:xfrm>
              <a:off x="398916" y="2228334"/>
              <a:ext cx="11394168" cy="3687068"/>
              <a:chOff x="516099" y="2216142"/>
              <a:chExt cx="11394168" cy="3687068"/>
            </a:xfrm>
          </p:grpSpPr>
          <p:grpSp>
            <p:nvGrpSpPr>
              <p:cNvPr id="7" name="Group 6">
                <a:extLst>
                  <a:ext uri="{FF2B5EF4-FFF2-40B4-BE49-F238E27FC236}">
                    <a16:creationId xmlns:a16="http://schemas.microsoft.com/office/drawing/2014/main" id="{5128D22F-0A69-57B9-0CFC-90ED4917B04F}"/>
                  </a:ext>
                </a:extLst>
              </p:cNvPr>
              <p:cNvGrpSpPr/>
              <p:nvPr/>
            </p:nvGrpSpPr>
            <p:grpSpPr>
              <a:xfrm>
                <a:off x="516099" y="2216142"/>
                <a:ext cx="2558769" cy="379785"/>
                <a:chOff x="611560" y="2708920"/>
                <a:chExt cx="1728192" cy="379785"/>
              </a:xfrm>
            </p:grpSpPr>
            <p:sp>
              <p:nvSpPr>
                <p:cNvPr id="25" name="Rounded Rectangle 93">
                  <a:extLst>
                    <a:ext uri="{FF2B5EF4-FFF2-40B4-BE49-F238E27FC236}">
                      <a16:creationId xmlns:a16="http://schemas.microsoft.com/office/drawing/2014/main" id="{752209A0-0D4E-BFB3-56FF-63312A6865EC}"/>
                    </a:ext>
                  </a:extLst>
                </p:cNvPr>
                <p:cNvSpPr/>
                <p:nvPr/>
              </p:nvSpPr>
              <p:spPr>
                <a:xfrm>
                  <a:off x="611560" y="2708920"/>
                  <a:ext cx="1728192" cy="379785"/>
                </a:xfrm>
                <a:prstGeom prst="roundRect">
                  <a:avLst>
                    <a:gd name="adj" fmla="val 50000"/>
                  </a:avLst>
                </a:prstGeom>
                <a:solidFill>
                  <a:schemeClr val="accent4"/>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7" name="TextBox 26">
                  <a:extLst>
                    <a:ext uri="{FF2B5EF4-FFF2-40B4-BE49-F238E27FC236}">
                      <a16:creationId xmlns:a16="http://schemas.microsoft.com/office/drawing/2014/main" id="{40EF1343-667A-6EA1-0234-0A73E0E15DBE}"/>
                    </a:ext>
                  </a:extLst>
                </p:cNvPr>
                <p:cNvSpPr txBox="1"/>
                <p:nvPr/>
              </p:nvSpPr>
              <p:spPr>
                <a:xfrm>
                  <a:off x="665833" y="2744923"/>
                  <a:ext cx="1619647" cy="338554"/>
                </a:xfrm>
                <a:prstGeom prst="rect">
                  <a:avLst/>
                </a:prstGeom>
                <a:noFill/>
              </p:spPr>
              <p:txBody>
                <a:bodyPr wrap="square" rtlCol="0">
                  <a:spAutoFit/>
                </a:bodyPr>
                <a:lstStyle/>
                <a:p>
                  <a:pPr algn="ctr"/>
                  <a:r>
                    <a:rPr lang="en-US" altLang="ko-KR" sz="1600" b="1" dirty="0">
                      <a:solidFill>
                        <a:schemeClr val="bg1"/>
                      </a:solidFill>
                      <a:latin typeface="+mj-lt"/>
                      <a:cs typeface="Arial" pitchFamily="34" charset="0"/>
                    </a:rPr>
                    <a:t>1. Data Model</a:t>
                  </a:r>
                  <a:endParaRPr lang="ko-KR" altLang="en-US" sz="1600" b="1" dirty="0">
                    <a:solidFill>
                      <a:schemeClr val="bg1"/>
                    </a:solidFill>
                    <a:latin typeface="+mj-lt"/>
                    <a:cs typeface="Arial" pitchFamily="34" charset="0"/>
                  </a:endParaRPr>
                </a:p>
              </p:txBody>
            </p:sp>
          </p:grpSp>
          <p:grpSp>
            <p:nvGrpSpPr>
              <p:cNvPr id="8" name="Group 7">
                <a:extLst>
                  <a:ext uri="{FF2B5EF4-FFF2-40B4-BE49-F238E27FC236}">
                    <a16:creationId xmlns:a16="http://schemas.microsoft.com/office/drawing/2014/main" id="{E613005B-423E-D317-4795-B0E19A1DF43E}"/>
                  </a:ext>
                </a:extLst>
              </p:cNvPr>
              <p:cNvGrpSpPr/>
              <p:nvPr/>
            </p:nvGrpSpPr>
            <p:grpSpPr>
              <a:xfrm>
                <a:off x="3293793" y="2216142"/>
                <a:ext cx="2558769" cy="379785"/>
                <a:chOff x="611560" y="2708920"/>
                <a:chExt cx="1728192" cy="379785"/>
              </a:xfrm>
            </p:grpSpPr>
            <p:sp>
              <p:nvSpPr>
                <p:cNvPr id="22" name="Rounded Rectangle 97">
                  <a:extLst>
                    <a:ext uri="{FF2B5EF4-FFF2-40B4-BE49-F238E27FC236}">
                      <a16:creationId xmlns:a16="http://schemas.microsoft.com/office/drawing/2014/main" id="{9FB3FBB9-27DB-92C2-5895-7899D5F03971}"/>
                    </a:ext>
                  </a:extLst>
                </p:cNvPr>
                <p:cNvSpPr/>
                <p:nvPr/>
              </p:nvSpPr>
              <p:spPr>
                <a:xfrm>
                  <a:off x="611560" y="2708920"/>
                  <a:ext cx="1728192" cy="379785"/>
                </a:xfrm>
                <a:prstGeom prst="roundRect">
                  <a:avLst>
                    <a:gd name="adj" fmla="val 50000"/>
                  </a:avLst>
                </a:prstGeom>
                <a:solidFill>
                  <a:schemeClr val="accent1"/>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24" name="TextBox 23">
                  <a:extLst>
                    <a:ext uri="{FF2B5EF4-FFF2-40B4-BE49-F238E27FC236}">
                      <a16:creationId xmlns:a16="http://schemas.microsoft.com/office/drawing/2014/main" id="{C263DAD4-4982-E1C7-4EC4-5FD4112C5BEA}"/>
                    </a:ext>
                  </a:extLst>
                </p:cNvPr>
                <p:cNvSpPr txBox="1"/>
                <p:nvPr/>
              </p:nvSpPr>
              <p:spPr>
                <a:xfrm>
                  <a:off x="665833" y="2744923"/>
                  <a:ext cx="1619647" cy="338554"/>
                </a:xfrm>
                <a:prstGeom prst="rect">
                  <a:avLst/>
                </a:prstGeom>
                <a:noFill/>
              </p:spPr>
              <p:txBody>
                <a:bodyPr wrap="square" rtlCol="0">
                  <a:spAutoFit/>
                </a:bodyPr>
                <a:lstStyle/>
                <a:p>
                  <a:pPr algn="ctr"/>
                  <a:r>
                    <a:rPr lang="en-US" altLang="ko-KR" sz="1600" b="1" dirty="0">
                      <a:solidFill>
                        <a:schemeClr val="bg1"/>
                      </a:solidFill>
                      <a:latin typeface="+mj-lt"/>
                      <a:cs typeface="Arial" pitchFamily="34" charset="0"/>
                    </a:rPr>
                    <a:t>2. Relational Database</a:t>
                  </a:r>
                  <a:endParaRPr lang="ko-KR" altLang="en-US" sz="1600" b="1" dirty="0">
                    <a:solidFill>
                      <a:schemeClr val="bg1"/>
                    </a:solidFill>
                    <a:latin typeface="+mj-lt"/>
                    <a:cs typeface="Arial" pitchFamily="34" charset="0"/>
                  </a:endParaRPr>
                </a:p>
              </p:txBody>
            </p:sp>
          </p:grpSp>
          <p:grpSp>
            <p:nvGrpSpPr>
              <p:cNvPr id="9" name="Group 8">
                <a:extLst>
                  <a:ext uri="{FF2B5EF4-FFF2-40B4-BE49-F238E27FC236}">
                    <a16:creationId xmlns:a16="http://schemas.microsoft.com/office/drawing/2014/main" id="{875DAD70-DBBA-0459-8660-84F6FA03C278}"/>
                  </a:ext>
                </a:extLst>
              </p:cNvPr>
              <p:cNvGrpSpPr/>
              <p:nvPr/>
            </p:nvGrpSpPr>
            <p:grpSpPr>
              <a:xfrm>
                <a:off x="9351498" y="2216142"/>
                <a:ext cx="2558769" cy="379785"/>
                <a:chOff x="611560" y="2708920"/>
                <a:chExt cx="1728192" cy="379785"/>
              </a:xfrm>
            </p:grpSpPr>
            <p:sp>
              <p:nvSpPr>
                <p:cNvPr id="19" name="Rounded Rectangle 101">
                  <a:extLst>
                    <a:ext uri="{FF2B5EF4-FFF2-40B4-BE49-F238E27FC236}">
                      <a16:creationId xmlns:a16="http://schemas.microsoft.com/office/drawing/2014/main" id="{9F6228BC-026F-4A61-2BA4-F0A12D67C92F}"/>
                    </a:ext>
                  </a:extLst>
                </p:cNvPr>
                <p:cNvSpPr/>
                <p:nvPr/>
              </p:nvSpPr>
              <p:spPr>
                <a:xfrm>
                  <a:off x="611560" y="2708920"/>
                  <a:ext cx="1728192" cy="379785"/>
                </a:xfrm>
                <a:prstGeom prst="roundRect">
                  <a:avLst>
                    <a:gd name="adj" fmla="val 50000"/>
                  </a:avLst>
                </a:prstGeom>
                <a:solidFill>
                  <a:schemeClr val="accent5"/>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21" name="TextBox 20">
                  <a:extLst>
                    <a:ext uri="{FF2B5EF4-FFF2-40B4-BE49-F238E27FC236}">
                      <a16:creationId xmlns:a16="http://schemas.microsoft.com/office/drawing/2014/main" id="{3978ED06-7A65-B0C5-C563-E5AB7BC1490A}"/>
                    </a:ext>
                  </a:extLst>
                </p:cNvPr>
                <p:cNvSpPr txBox="1"/>
                <p:nvPr/>
              </p:nvSpPr>
              <p:spPr>
                <a:xfrm>
                  <a:off x="665833" y="2744923"/>
                  <a:ext cx="1619647" cy="338554"/>
                </a:xfrm>
                <a:prstGeom prst="rect">
                  <a:avLst/>
                </a:prstGeom>
                <a:noFill/>
              </p:spPr>
              <p:txBody>
                <a:bodyPr wrap="square" rtlCol="0">
                  <a:spAutoFit/>
                </a:bodyPr>
                <a:lstStyle/>
                <a:p>
                  <a:pPr algn="ctr"/>
                  <a:r>
                    <a:rPr lang="en-US" altLang="ko-KR" sz="1600" b="1" dirty="0">
                      <a:solidFill>
                        <a:schemeClr val="bg1"/>
                      </a:solidFill>
                      <a:latin typeface="+mj-lt"/>
                      <a:cs typeface="Arial" pitchFamily="34" charset="0"/>
                    </a:rPr>
                    <a:t>4. Database Application</a:t>
                  </a:r>
                  <a:endParaRPr lang="ko-KR" altLang="en-US" sz="1600" b="1" dirty="0">
                    <a:solidFill>
                      <a:schemeClr val="bg1"/>
                    </a:solidFill>
                    <a:latin typeface="+mj-lt"/>
                    <a:cs typeface="Arial" pitchFamily="34" charset="0"/>
                  </a:endParaRPr>
                </a:p>
              </p:txBody>
            </p:sp>
          </p:grpSp>
          <p:grpSp>
            <p:nvGrpSpPr>
              <p:cNvPr id="10" name="Group 9">
                <a:extLst>
                  <a:ext uri="{FF2B5EF4-FFF2-40B4-BE49-F238E27FC236}">
                    <a16:creationId xmlns:a16="http://schemas.microsoft.com/office/drawing/2014/main" id="{5E183634-4924-1ABD-1B49-9E34474CE632}"/>
                  </a:ext>
                </a:extLst>
              </p:cNvPr>
              <p:cNvGrpSpPr/>
              <p:nvPr/>
            </p:nvGrpSpPr>
            <p:grpSpPr>
              <a:xfrm>
                <a:off x="6071487" y="2216142"/>
                <a:ext cx="2896141" cy="379785"/>
                <a:chOff x="757299" y="2708920"/>
                <a:chExt cx="1582453" cy="379785"/>
              </a:xfrm>
            </p:grpSpPr>
            <p:sp>
              <p:nvSpPr>
                <p:cNvPr id="16" name="Rounded Rectangle 105">
                  <a:extLst>
                    <a:ext uri="{FF2B5EF4-FFF2-40B4-BE49-F238E27FC236}">
                      <a16:creationId xmlns:a16="http://schemas.microsoft.com/office/drawing/2014/main" id="{510DFC74-7B63-C6FF-6275-76D854290787}"/>
                    </a:ext>
                  </a:extLst>
                </p:cNvPr>
                <p:cNvSpPr/>
                <p:nvPr/>
              </p:nvSpPr>
              <p:spPr>
                <a:xfrm>
                  <a:off x="757299" y="2708920"/>
                  <a:ext cx="1582453" cy="379785"/>
                </a:xfrm>
                <a:prstGeom prst="roundRect">
                  <a:avLst>
                    <a:gd name="adj" fmla="val 50000"/>
                  </a:avLst>
                </a:prstGeom>
                <a:solidFill>
                  <a:schemeClr val="accent3"/>
                </a:solidFill>
                <a:ln w="444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TextBox 17">
                  <a:extLst>
                    <a:ext uri="{FF2B5EF4-FFF2-40B4-BE49-F238E27FC236}">
                      <a16:creationId xmlns:a16="http://schemas.microsoft.com/office/drawing/2014/main" id="{7085814C-218B-B53D-CB70-BCD450310CAB}"/>
                    </a:ext>
                  </a:extLst>
                </p:cNvPr>
                <p:cNvSpPr txBox="1"/>
                <p:nvPr/>
              </p:nvSpPr>
              <p:spPr>
                <a:xfrm>
                  <a:off x="815554" y="2744923"/>
                  <a:ext cx="1469926" cy="338554"/>
                </a:xfrm>
                <a:prstGeom prst="rect">
                  <a:avLst/>
                </a:prstGeom>
                <a:noFill/>
              </p:spPr>
              <p:txBody>
                <a:bodyPr wrap="square" rtlCol="0">
                  <a:spAutoFit/>
                </a:bodyPr>
                <a:lstStyle/>
                <a:p>
                  <a:pPr algn="ctr"/>
                  <a:r>
                    <a:rPr lang="en-US" altLang="ko-KR" sz="1600" b="1" dirty="0">
                      <a:solidFill>
                        <a:schemeClr val="bg1"/>
                      </a:solidFill>
                      <a:latin typeface="+mj-lt"/>
                      <a:cs typeface="Arial" pitchFamily="34" charset="0"/>
                    </a:rPr>
                    <a:t>3.Use of Internet Technology</a:t>
                  </a:r>
                  <a:endParaRPr lang="ko-KR" altLang="en-US" sz="1600" b="1" dirty="0">
                    <a:solidFill>
                      <a:schemeClr val="bg1"/>
                    </a:solidFill>
                    <a:latin typeface="+mj-lt"/>
                    <a:cs typeface="Arial" pitchFamily="34" charset="0"/>
                  </a:endParaRPr>
                </a:p>
              </p:txBody>
            </p:sp>
          </p:grpSp>
          <p:pic>
            <p:nvPicPr>
              <p:cNvPr id="45" name="Picture 31" descr="FIG01_04">
                <a:extLst>
                  <a:ext uri="{FF2B5EF4-FFF2-40B4-BE49-F238E27FC236}">
                    <a16:creationId xmlns:a16="http://schemas.microsoft.com/office/drawing/2014/main" id="{83DD42A1-7297-9FAA-0FE4-09605F9E382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39" t="15290" r="3540" b="5046"/>
              <a:stretch/>
            </p:blipFill>
            <p:spPr bwMode="auto">
              <a:xfrm>
                <a:off x="557311" y="2880360"/>
                <a:ext cx="2437201" cy="301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34" descr="FIG01_05a">
                <a:extLst>
                  <a:ext uri="{FF2B5EF4-FFF2-40B4-BE49-F238E27FC236}">
                    <a16:creationId xmlns:a16="http://schemas.microsoft.com/office/drawing/2014/main" id="{AF94C50E-150D-B6AC-34AB-DD3D0193A87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122" t="8809" r="2405" b="2980"/>
              <a:stretch/>
            </p:blipFill>
            <p:spPr bwMode="auto">
              <a:xfrm>
                <a:off x="3374150" y="2880360"/>
                <a:ext cx="2398057" cy="301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8" descr="FIG01_06">
                <a:extLst>
                  <a:ext uri="{FF2B5EF4-FFF2-40B4-BE49-F238E27FC236}">
                    <a16:creationId xmlns:a16="http://schemas.microsoft.com/office/drawing/2014/main" id="{B57F2975-BE83-5FD0-0678-F539AB1CAF0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01" t="6667" r="2553" b="2933"/>
              <a:stretch/>
            </p:blipFill>
            <p:spPr bwMode="auto">
              <a:xfrm>
                <a:off x="6156077" y="2880360"/>
                <a:ext cx="2742706" cy="3017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8" descr="FIG01_07">
                <a:extLst>
                  <a:ext uri="{FF2B5EF4-FFF2-40B4-BE49-F238E27FC236}">
                    <a16:creationId xmlns:a16="http://schemas.microsoft.com/office/drawing/2014/main" id="{7B41966D-5DB3-6BF6-2FB7-51D7D727B55E}"/>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95" t="8413" r="1714" b="2473"/>
              <a:stretch/>
            </p:blipFill>
            <p:spPr bwMode="auto">
              <a:xfrm>
                <a:off x="9354546" y="2885689"/>
                <a:ext cx="2555721" cy="3017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Tree>
    <p:extLst>
      <p:ext uri="{BB962C8B-B14F-4D97-AF65-F5344CB8AC3E}">
        <p14:creationId xmlns:p14="http://schemas.microsoft.com/office/powerpoint/2010/main" val="4043403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The </a:t>
            </a:r>
            <a:r>
              <a:rPr lang="en-US" b="1" dirty="0"/>
              <a:t>Range</a:t>
            </a:r>
            <a:r>
              <a:rPr lang="en-US" dirty="0"/>
              <a:t> of Database Application</a:t>
            </a:r>
          </a:p>
        </p:txBody>
      </p:sp>
      <p:sp>
        <p:nvSpPr>
          <p:cNvPr id="3" name="Content Placeholder 2">
            <a:extLst>
              <a:ext uri="{FF2B5EF4-FFF2-40B4-BE49-F238E27FC236}">
                <a16:creationId xmlns:a16="http://schemas.microsoft.com/office/drawing/2014/main" id="{154BAFB1-CB62-F943-B53B-D15C2D4D4828}"/>
              </a:ext>
            </a:extLst>
          </p:cNvPr>
          <p:cNvSpPr>
            <a:spLocks noGrp="1"/>
          </p:cNvSpPr>
          <p:nvPr>
            <p:ph idx="1"/>
          </p:nvPr>
        </p:nvSpPr>
        <p:spPr/>
        <p:txBody>
          <a:bodyPr/>
          <a:lstStyle/>
          <a:p>
            <a:pPr algn="just"/>
            <a:r>
              <a:rPr lang="en-US" altLang="en-US" dirty="0">
                <a:latin typeface="+mj-lt"/>
              </a:rPr>
              <a:t>The range of database applications can be divided into three categories based on the client's location (i.e., application) and the database software itself.</a:t>
            </a:r>
          </a:p>
          <a:p>
            <a:r>
              <a:rPr lang="en-US" altLang="en-US" dirty="0">
                <a:latin typeface="+mj-lt"/>
              </a:rPr>
              <a:t>The categories are:</a:t>
            </a:r>
          </a:p>
          <a:p>
            <a:pPr lvl="1"/>
            <a:r>
              <a:rPr lang="en-US" altLang="en-US" dirty="0">
                <a:latin typeface="+mj-lt"/>
              </a:rPr>
              <a:t>Personal Database</a:t>
            </a:r>
          </a:p>
          <a:p>
            <a:pPr lvl="1"/>
            <a:r>
              <a:rPr lang="en-US" altLang="en-US" dirty="0">
                <a:latin typeface="+mj-lt"/>
              </a:rPr>
              <a:t>Two-tier Client-Server Database</a:t>
            </a:r>
          </a:p>
          <a:p>
            <a:pPr lvl="1"/>
            <a:r>
              <a:rPr lang="en-US" altLang="en-US" dirty="0">
                <a:latin typeface="+mj-lt"/>
              </a:rPr>
              <a:t>Multitier Client-Server Database</a:t>
            </a:r>
            <a:endParaRPr lang="en-MY" altLang="en-US" dirty="0">
              <a:latin typeface="+mj-lt"/>
            </a:endParaRPr>
          </a:p>
          <a:p>
            <a:endParaRPr lang="en-US" dirty="0"/>
          </a:p>
        </p:txBody>
      </p:sp>
    </p:spTree>
    <p:extLst>
      <p:ext uri="{BB962C8B-B14F-4D97-AF65-F5344CB8AC3E}">
        <p14:creationId xmlns:p14="http://schemas.microsoft.com/office/powerpoint/2010/main" val="733176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Personal Database</a:t>
            </a:r>
          </a:p>
        </p:txBody>
      </p:sp>
      <p:sp>
        <p:nvSpPr>
          <p:cNvPr id="3" name="Content Placeholder 2">
            <a:extLst>
              <a:ext uri="{FF2B5EF4-FFF2-40B4-BE49-F238E27FC236}">
                <a16:creationId xmlns:a16="http://schemas.microsoft.com/office/drawing/2014/main" id="{154BAFB1-CB62-F943-B53B-D15C2D4D4828}"/>
              </a:ext>
            </a:extLst>
          </p:cNvPr>
          <p:cNvSpPr>
            <a:spLocks noGrp="1"/>
          </p:cNvSpPr>
          <p:nvPr>
            <p:ph idx="1"/>
          </p:nvPr>
        </p:nvSpPr>
        <p:spPr>
          <a:xfrm>
            <a:off x="838200" y="1825625"/>
            <a:ext cx="5730240" cy="4351338"/>
          </a:xfrm>
        </p:spPr>
        <p:txBody>
          <a:bodyPr/>
          <a:lstStyle/>
          <a:p>
            <a:pPr>
              <a:defRPr/>
            </a:pPr>
            <a:r>
              <a:rPr lang="en-US" dirty="0">
                <a:latin typeface="+mj-lt"/>
              </a:rPr>
              <a:t>It is designed to support </a:t>
            </a:r>
            <a:r>
              <a:rPr lang="en-US" b="1" dirty="0">
                <a:latin typeface="+mj-lt"/>
              </a:rPr>
              <a:t>one user</a:t>
            </a:r>
            <a:r>
              <a:rPr lang="en-US" dirty="0">
                <a:latin typeface="+mj-lt"/>
              </a:rPr>
              <a:t>.</a:t>
            </a:r>
          </a:p>
          <a:p>
            <a:pPr>
              <a:defRPr/>
            </a:pPr>
            <a:r>
              <a:rPr lang="en-US" dirty="0">
                <a:latin typeface="+mj-lt"/>
              </a:rPr>
              <a:t>It resided on a personal computer, including laptops, smartphones, and PDAs.</a:t>
            </a:r>
          </a:p>
          <a:p>
            <a:pPr>
              <a:defRPr/>
            </a:pPr>
            <a:r>
              <a:rPr lang="en-US" dirty="0">
                <a:latin typeface="+mj-lt"/>
              </a:rPr>
              <a:t>The purpose of this kind of database is to provide the user with the ability to manage a small amount of data efficiently.</a:t>
            </a:r>
          </a:p>
          <a:p>
            <a:endParaRPr lang="en-US" dirty="0"/>
          </a:p>
        </p:txBody>
      </p:sp>
      <p:pic>
        <p:nvPicPr>
          <p:cNvPr id="4" name="Picture 2">
            <a:extLst>
              <a:ext uri="{FF2B5EF4-FFF2-40B4-BE49-F238E27FC236}">
                <a16:creationId xmlns:a16="http://schemas.microsoft.com/office/drawing/2014/main" id="{752BD4DF-44B2-BA89-275B-729073BE51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8025" y="1247775"/>
            <a:ext cx="4295775" cy="4362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1329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GB" altLang="en-US" sz="4400" dirty="0"/>
              <a:t>Two-Tier Client-Server Database</a:t>
            </a:r>
            <a:endParaRPr lang="en-US" dirty="0"/>
          </a:p>
        </p:txBody>
      </p:sp>
      <p:sp>
        <p:nvSpPr>
          <p:cNvPr id="3" name="Content Placeholder 2">
            <a:extLst>
              <a:ext uri="{FF2B5EF4-FFF2-40B4-BE49-F238E27FC236}">
                <a16:creationId xmlns:a16="http://schemas.microsoft.com/office/drawing/2014/main" id="{154BAFB1-CB62-F943-B53B-D15C2D4D4828}"/>
              </a:ext>
            </a:extLst>
          </p:cNvPr>
          <p:cNvSpPr>
            <a:spLocks noGrp="1"/>
          </p:cNvSpPr>
          <p:nvPr>
            <p:ph idx="1"/>
          </p:nvPr>
        </p:nvSpPr>
        <p:spPr>
          <a:xfrm>
            <a:off x="838200" y="1825625"/>
            <a:ext cx="5928360" cy="4178935"/>
          </a:xfrm>
        </p:spPr>
        <p:txBody>
          <a:bodyPr>
            <a:normAutofit fontScale="92500" lnSpcReduction="10000"/>
          </a:bodyPr>
          <a:lstStyle/>
          <a:p>
            <a:pPr algn="just"/>
            <a:r>
              <a:rPr lang="en-GB" altLang="en-US" sz="2800" dirty="0">
                <a:latin typeface="+mj-lt"/>
              </a:rPr>
              <a:t>A relatively small team of people collaborated on the project that required a shared database amongst the group.</a:t>
            </a:r>
          </a:p>
          <a:p>
            <a:pPr algn="just"/>
            <a:r>
              <a:rPr lang="en-GB" altLang="en-US" sz="2800" dirty="0">
                <a:latin typeface="+mj-lt"/>
              </a:rPr>
              <a:t>The most common method of sharing data for this type of need is a two-tier client-server application.</a:t>
            </a:r>
          </a:p>
          <a:p>
            <a:pPr algn="just"/>
            <a:r>
              <a:rPr lang="en-GB" altLang="en-US" sz="2800" dirty="0">
                <a:latin typeface="+mj-lt"/>
              </a:rPr>
              <a:t>In this method, the client manages the main business and data processing logic and user interface.</a:t>
            </a:r>
          </a:p>
          <a:p>
            <a:pPr algn="just"/>
            <a:r>
              <a:rPr lang="en-GB" altLang="en-US" sz="2800" dirty="0">
                <a:latin typeface="+mj-lt"/>
              </a:rPr>
              <a:t>While the server manages and controls access to the database.</a:t>
            </a:r>
          </a:p>
        </p:txBody>
      </p:sp>
      <p:pic>
        <p:nvPicPr>
          <p:cNvPr id="4" name="Content Placeholder 4" descr="FIG1-8">
            <a:extLst>
              <a:ext uri="{FF2B5EF4-FFF2-40B4-BE49-F238E27FC236}">
                <a16:creationId xmlns:a16="http://schemas.microsoft.com/office/drawing/2014/main" id="{50C26CB3-ED3E-0066-FCED-1D09406960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766560" y="1825625"/>
            <a:ext cx="5101908" cy="4019550"/>
          </a:xfrm>
          <a:prstGeom prst="rect">
            <a:avLst/>
          </a:prstGeom>
          <a:noFill/>
        </p:spPr>
      </p:pic>
    </p:spTree>
    <p:extLst>
      <p:ext uri="{BB962C8B-B14F-4D97-AF65-F5344CB8AC3E}">
        <p14:creationId xmlns:p14="http://schemas.microsoft.com/office/powerpoint/2010/main" val="1940876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54BAFB1-CB62-F943-B53B-D15C2D4D4828}"/>
              </a:ext>
            </a:extLst>
          </p:cNvPr>
          <p:cNvSpPr>
            <a:spLocks noGrp="1"/>
          </p:cNvSpPr>
          <p:nvPr>
            <p:ph idx="1"/>
          </p:nvPr>
        </p:nvSpPr>
        <p:spPr>
          <a:xfrm>
            <a:off x="838200" y="1463041"/>
            <a:ext cx="10515600" cy="4364736"/>
          </a:xfrm>
        </p:spPr>
        <p:txBody>
          <a:bodyPr>
            <a:normAutofit lnSpcReduction="10000"/>
          </a:bodyPr>
          <a:lstStyle/>
          <a:p>
            <a:pPr algn="just"/>
            <a:r>
              <a:rPr lang="en-US" dirty="0">
                <a:latin typeface="+mj-lt"/>
              </a:rPr>
              <a:t>Every organization has huge amount of data that needs to be stored and accessed by multiple users from any location at any time.</a:t>
            </a:r>
          </a:p>
          <a:p>
            <a:pPr algn="just"/>
            <a:r>
              <a:rPr lang="en-US" dirty="0">
                <a:latin typeface="+mj-lt"/>
              </a:rPr>
              <a:t>Data is often collected and used to support a wide range of activities such as data management and data analysis.</a:t>
            </a:r>
          </a:p>
          <a:p>
            <a:pPr algn="just"/>
            <a:r>
              <a:rPr lang="en-US" dirty="0">
                <a:latin typeface="+mj-lt"/>
              </a:rPr>
              <a:t>Some examples of how databases are used include: </a:t>
            </a:r>
          </a:p>
          <a:p>
            <a:pPr lvl="1" algn="just"/>
            <a:r>
              <a:rPr lang="en-US" dirty="0">
                <a:latin typeface="+mj-lt"/>
              </a:rPr>
              <a:t>storing student records in an educational institution, </a:t>
            </a:r>
          </a:p>
          <a:p>
            <a:pPr lvl="1" algn="just"/>
            <a:r>
              <a:rPr lang="en-US" dirty="0">
                <a:latin typeface="+mj-lt"/>
              </a:rPr>
              <a:t>storing financial transactions in an accounting system, </a:t>
            </a:r>
          </a:p>
          <a:p>
            <a:pPr lvl="1" algn="just"/>
            <a:r>
              <a:rPr lang="en-US" dirty="0">
                <a:latin typeface="+mj-lt"/>
              </a:rPr>
              <a:t>storing inventory and orders in an e-commerce system, </a:t>
            </a:r>
          </a:p>
          <a:p>
            <a:pPr lvl="1" algn="just"/>
            <a:r>
              <a:rPr lang="en-US" dirty="0">
                <a:latin typeface="+mj-lt"/>
              </a:rPr>
              <a:t>storing patient records in a healthcare system, and </a:t>
            </a:r>
          </a:p>
          <a:p>
            <a:pPr lvl="1" algn="just"/>
            <a:r>
              <a:rPr lang="en-US" dirty="0">
                <a:latin typeface="+mj-lt"/>
              </a:rPr>
              <a:t>storing customer information in a customer relationship management (CRM) system.</a:t>
            </a:r>
          </a:p>
        </p:txBody>
      </p:sp>
    </p:spTree>
    <p:extLst>
      <p:ext uri="{BB962C8B-B14F-4D97-AF65-F5344CB8AC3E}">
        <p14:creationId xmlns:p14="http://schemas.microsoft.com/office/powerpoint/2010/main" val="3812640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Multitier Client-Server Database</a:t>
            </a:r>
          </a:p>
        </p:txBody>
      </p:sp>
      <p:sp>
        <p:nvSpPr>
          <p:cNvPr id="3" name="Content Placeholder 2">
            <a:extLst>
              <a:ext uri="{FF2B5EF4-FFF2-40B4-BE49-F238E27FC236}">
                <a16:creationId xmlns:a16="http://schemas.microsoft.com/office/drawing/2014/main" id="{154BAFB1-CB62-F943-B53B-D15C2D4D4828}"/>
              </a:ext>
            </a:extLst>
          </p:cNvPr>
          <p:cNvSpPr>
            <a:spLocks noGrp="1"/>
          </p:cNvSpPr>
          <p:nvPr>
            <p:ph idx="1"/>
          </p:nvPr>
        </p:nvSpPr>
        <p:spPr/>
        <p:txBody>
          <a:bodyPr>
            <a:normAutofit/>
          </a:bodyPr>
          <a:lstStyle/>
          <a:p>
            <a:pPr eaLnBrk="1" hangingPunct="1">
              <a:lnSpc>
                <a:spcPct val="90000"/>
              </a:lnSpc>
              <a:defRPr/>
            </a:pPr>
            <a:r>
              <a:rPr lang="en-US" altLang="en-US" sz="2400" dirty="0">
                <a:latin typeface="+mj-lt"/>
              </a:rPr>
              <a:t>The emergence of the Web changed the roles of client and server, leading to the three-tier architecture.</a:t>
            </a:r>
          </a:p>
          <a:p>
            <a:pPr eaLnBrk="1" hangingPunct="1">
              <a:lnSpc>
                <a:spcPct val="90000"/>
              </a:lnSpc>
              <a:defRPr/>
            </a:pPr>
            <a:r>
              <a:rPr lang="en-US" altLang="en-US" sz="2400" dirty="0">
                <a:latin typeface="+mj-lt"/>
              </a:rPr>
              <a:t>Three-tier architecture can enhance security: </a:t>
            </a:r>
          </a:p>
          <a:p>
            <a:pPr marL="606425" lvl="1" indent="-285750">
              <a:defRPr/>
            </a:pPr>
            <a:r>
              <a:rPr lang="en-US" altLang="en-US" sz="1800" dirty="0">
                <a:latin typeface="+mj-lt"/>
              </a:rPr>
              <a:t>Database server only accessible via a middle tier</a:t>
            </a:r>
          </a:p>
          <a:p>
            <a:pPr marL="606425" lvl="1" indent="-285750">
              <a:defRPr/>
            </a:pPr>
            <a:r>
              <a:rPr lang="en-US" altLang="en-US" sz="1800" dirty="0">
                <a:latin typeface="+mj-lt"/>
              </a:rPr>
              <a:t>Clients cannot directly access the database server</a:t>
            </a:r>
          </a:p>
          <a:p>
            <a:pPr algn="just">
              <a:defRPr/>
            </a:pPr>
            <a:r>
              <a:rPr lang="en-GB" altLang="en-US" sz="2400" dirty="0">
                <a:latin typeface="+mj-lt"/>
              </a:rPr>
              <a:t>In three-tier architecture: </a:t>
            </a:r>
          </a:p>
          <a:p>
            <a:pPr lvl="1" algn="just">
              <a:defRPr/>
            </a:pPr>
            <a:r>
              <a:rPr lang="en-GB" altLang="en-US" sz="1800" dirty="0">
                <a:latin typeface="+mj-lt"/>
              </a:rPr>
              <a:t>User interface layer – runs on the client.</a:t>
            </a:r>
          </a:p>
          <a:p>
            <a:pPr lvl="1" algn="just">
              <a:defRPr/>
            </a:pPr>
            <a:r>
              <a:rPr lang="en-GB" altLang="en-US" sz="1800" dirty="0">
                <a:latin typeface="+mj-lt"/>
              </a:rPr>
              <a:t>Business logic and data processing layer – middle tier runs on a server (</a:t>
            </a:r>
            <a:r>
              <a:rPr lang="en-GB" altLang="en-US" sz="1800" i="1" dirty="0">
                <a:latin typeface="+mj-lt"/>
              </a:rPr>
              <a:t>application or web server</a:t>
            </a:r>
            <a:r>
              <a:rPr lang="en-GB" altLang="en-US" sz="1800" dirty="0">
                <a:latin typeface="+mj-lt"/>
              </a:rPr>
              <a:t>).</a:t>
            </a:r>
          </a:p>
          <a:p>
            <a:pPr lvl="1" algn="just">
              <a:defRPr/>
            </a:pPr>
            <a:r>
              <a:rPr lang="en-GB" altLang="en-US" sz="1800" dirty="0">
                <a:latin typeface="+mj-lt"/>
              </a:rPr>
              <a:t>DBMS – stores data required by the middle tier. This tier may be on a separate server (</a:t>
            </a:r>
            <a:r>
              <a:rPr lang="en-GB" altLang="en-US" sz="1800" i="1" dirty="0">
                <a:latin typeface="+mj-lt"/>
              </a:rPr>
              <a:t>database server</a:t>
            </a:r>
            <a:r>
              <a:rPr lang="en-GB" altLang="en-US" sz="1800" dirty="0">
                <a:latin typeface="+mj-lt"/>
              </a:rPr>
              <a:t>).</a:t>
            </a:r>
          </a:p>
          <a:p>
            <a:pPr algn="just">
              <a:defRPr/>
            </a:pPr>
            <a:r>
              <a:rPr lang="en-US" altLang="en-US" sz="2400" dirty="0">
                <a:latin typeface="+mj-lt"/>
              </a:rPr>
              <a:t>If the bottom layer is split into two layers (a web server and a database server), then it is a 4-tier architecture (possible to the n-tier)</a:t>
            </a:r>
          </a:p>
          <a:p>
            <a:endParaRPr lang="en-US" dirty="0">
              <a:latin typeface="+mj-lt"/>
            </a:endParaRPr>
          </a:p>
        </p:txBody>
      </p:sp>
    </p:spTree>
    <p:extLst>
      <p:ext uri="{BB962C8B-B14F-4D97-AF65-F5344CB8AC3E}">
        <p14:creationId xmlns:p14="http://schemas.microsoft.com/office/powerpoint/2010/main" val="5829408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Illustration of Three-tier Client-Server Database</a:t>
            </a:r>
          </a:p>
        </p:txBody>
      </p:sp>
      <p:sp>
        <p:nvSpPr>
          <p:cNvPr id="4" name="Footer Placeholder 4">
            <a:extLst>
              <a:ext uri="{FF2B5EF4-FFF2-40B4-BE49-F238E27FC236}">
                <a16:creationId xmlns:a16="http://schemas.microsoft.com/office/drawing/2014/main" id="{392C895D-1A7C-8BF1-76CB-CD93254959CC}"/>
              </a:ext>
            </a:extLst>
          </p:cNvPr>
          <p:cNvSpPr>
            <a:spLocks noGrp="1"/>
          </p:cNvSpPr>
          <p:nvPr>
            <p:ph type="ftr" sz="quarter" idx="11"/>
          </p:nvPr>
        </p:nvSpPr>
        <p:spPr bwMode="auto">
          <a:xfrm>
            <a:off x="8915401" y="2621599"/>
            <a:ext cx="2971800" cy="13255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spcBef>
                <a:spcPts val="700"/>
              </a:spcBef>
              <a:buClr>
                <a:schemeClr val="accent2"/>
              </a:buClr>
              <a:buSzPct val="60000"/>
              <a:buFont typeface="Wingdings" pitchFamily="2" charset="2"/>
              <a:buChar char=""/>
              <a:defRPr sz="2900">
                <a:solidFill>
                  <a:schemeClr val="tx1"/>
                </a:solidFill>
                <a:latin typeface="Tw Cen MT" panose="020B0602020104020603" pitchFamily="34" charset="77"/>
              </a:defRPr>
            </a:lvl1pPr>
            <a:lvl2pPr marL="742950" indent="-285750">
              <a:spcBef>
                <a:spcPts val="550"/>
              </a:spcBef>
              <a:buClr>
                <a:schemeClr val="accent1"/>
              </a:buClr>
              <a:buSzPct val="70000"/>
              <a:buFont typeface="Wingdings 2" pitchFamily="2" charset="2"/>
              <a:buChar char=""/>
              <a:defRPr sz="2600">
                <a:solidFill>
                  <a:schemeClr val="tx1"/>
                </a:solidFill>
                <a:latin typeface="Tw Cen MT" panose="020B0602020104020603" pitchFamily="34" charset="77"/>
              </a:defRPr>
            </a:lvl2pPr>
            <a:lvl3pPr marL="1143000" indent="-228600">
              <a:spcBef>
                <a:spcPts val="500"/>
              </a:spcBef>
              <a:buClr>
                <a:schemeClr val="accent2"/>
              </a:buClr>
              <a:buSzPct val="75000"/>
              <a:buFont typeface="Wingdings" pitchFamily="2" charset="2"/>
              <a:buChar char=""/>
              <a:defRPr sz="2300">
                <a:solidFill>
                  <a:schemeClr val="tx1"/>
                </a:solidFill>
                <a:latin typeface="Tw Cen MT" panose="020B0602020104020603" pitchFamily="34" charset="77"/>
              </a:defRPr>
            </a:lvl3pPr>
            <a:lvl4pPr marL="1600200" indent="-228600">
              <a:spcBef>
                <a:spcPts val="400"/>
              </a:spcBef>
              <a:buClr>
                <a:srgbClr val="A5AB81"/>
              </a:buClr>
              <a:buSzPct val="75000"/>
              <a:buFont typeface="Wingdings" pitchFamily="2" charset="2"/>
              <a:buChar char=""/>
              <a:defRPr sz="2000">
                <a:solidFill>
                  <a:schemeClr val="tx1"/>
                </a:solidFill>
                <a:latin typeface="Tw Cen MT" panose="020B0602020104020603" pitchFamily="34" charset="77"/>
              </a:defRPr>
            </a:lvl4pPr>
            <a:lvl5pPr marL="2057400" indent="-228600">
              <a:spcBef>
                <a:spcPts val="400"/>
              </a:spcBef>
              <a:buClr>
                <a:srgbClr val="D8B25C"/>
              </a:buClr>
              <a:buSzPct val="65000"/>
              <a:buFont typeface="Wingdings" pitchFamily="2" charset="2"/>
              <a:buChar char=""/>
              <a:defRPr sz="2000">
                <a:solidFill>
                  <a:schemeClr val="tx1"/>
                </a:solidFill>
                <a:latin typeface="Tw Cen MT" panose="020B0602020104020603" pitchFamily="34" charset="77"/>
              </a:defRPr>
            </a:lvl5pPr>
            <a:lvl6pPr marL="25146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6pPr>
            <a:lvl7pPr marL="29718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7pPr>
            <a:lvl8pPr marL="34290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8pPr>
            <a:lvl9pPr marL="3886200" indent="-228600" eaLnBrk="0" fontAlgn="base" hangingPunct="0">
              <a:spcBef>
                <a:spcPts val="400"/>
              </a:spcBef>
              <a:spcAft>
                <a:spcPct val="0"/>
              </a:spcAft>
              <a:buClr>
                <a:srgbClr val="D8B25C"/>
              </a:buClr>
              <a:buSzPct val="65000"/>
              <a:buFont typeface="Wingdings" pitchFamily="2" charset="2"/>
              <a:buChar char=""/>
              <a:defRPr sz="2000">
                <a:solidFill>
                  <a:schemeClr val="tx1"/>
                </a:solidFill>
                <a:latin typeface="Tw Cen MT" panose="020B0602020104020603" pitchFamily="34" charset="77"/>
              </a:defRPr>
            </a:lvl9pPr>
          </a:lstStyle>
          <a:p>
            <a:pPr algn="l">
              <a:spcBef>
                <a:spcPct val="0"/>
              </a:spcBef>
              <a:buClrTx/>
              <a:buSzTx/>
              <a:buFontTx/>
              <a:buNone/>
            </a:pPr>
            <a:r>
              <a:rPr lang="en-GB" altLang="en-US" sz="1800" b="1" dirty="0">
                <a:solidFill>
                  <a:schemeClr val="tx2"/>
                </a:solidFill>
                <a:latin typeface="+mj-lt"/>
              </a:rPr>
              <a:t>Adapted from:</a:t>
            </a:r>
          </a:p>
          <a:p>
            <a:pPr algn="l">
              <a:spcBef>
                <a:spcPct val="0"/>
              </a:spcBef>
              <a:buClrTx/>
              <a:buSzTx/>
              <a:buFontTx/>
              <a:buNone/>
            </a:pPr>
            <a:r>
              <a:rPr lang="ms-MY" altLang="en-US" sz="1800" dirty="0" err="1">
                <a:solidFill>
                  <a:schemeClr val="tx2"/>
                </a:solidFill>
                <a:latin typeface="+mj-lt"/>
              </a:rPr>
              <a:t>Hoffer</a:t>
            </a:r>
            <a:r>
              <a:rPr lang="ms-MY" altLang="en-US" sz="1800" dirty="0">
                <a:solidFill>
                  <a:schemeClr val="tx2"/>
                </a:solidFill>
                <a:latin typeface="+mj-lt"/>
              </a:rPr>
              <a:t>, J.A, </a:t>
            </a:r>
            <a:r>
              <a:rPr lang="ms-MY" altLang="en-US" sz="1800" dirty="0" err="1">
                <a:solidFill>
                  <a:schemeClr val="tx2"/>
                </a:solidFill>
                <a:latin typeface="+mj-lt"/>
              </a:rPr>
              <a:t>Ramesh</a:t>
            </a:r>
            <a:r>
              <a:rPr lang="ms-MY" altLang="en-US" sz="1800" dirty="0">
                <a:solidFill>
                  <a:schemeClr val="tx2"/>
                </a:solidFill>
                <a:latin typeface="+mj-lt"/>
              </a:rPr>
              <a:t>, V., Topi, </a:t>
            </a:r>
            <a:r>
              <a:rPr lang="ms-MY" altLang="en-US" sz="1800" dirty="0" err="1">
                <a:solidFill>
                  <a:schemeClr val="tx2"/>
                </a:solidFill>
                <a:latin typeface="+mj-lt"/>
              </a:rPr>
              <a:t>H</a:t>
            </a:r>
            <a:r>
              <a:rPr lang="ms-MY" altLang="en-US" sz="1800" dirty="0">
                <a:solidFill>
                  <a:schemeClr val="tx2"/>
                </a:solidFill>
                <a:latin typeface="+mj-lt"/>
              </a:rPr>
              <a:t>. 2016. </a:t>
            </a:r>
            <a:r>
              <a:rPr lang="ms-MY" altLang="en-US" sz="1800" dirty="0" err="1">
                <a:solidFill>
                  <a:schemeClr val="tx2"/>
                </a:solidFill>
                <a:latin typeface="+mj-lt"/>
              </a:rPr>
              <a:t>Modern</a:t>
            </a:r>
            <a:r>
              <a:rPr lang="ms-MY" altLang="en-US" sz="1800" dirty="0">
                <a:solidFill>
                  <a:schemeClr val="tx2"/>
                </a:solidFill>
                <a:latin typeface="+mj-lt"/>
              </a:rPr>
              <a:t> </a:t>
            </a:r>
            <a:r>
              <a:rPr lang="ms-MY" altLang="en-US" sz="1800" dirty="0" err="1">
                <a:solidFill>
                  <a:schemeClr val="tx2"/>
                </a:solidFill>
                <a:latin typeface="+mj-lt"/>
              </a:rPr>
              <a:t>Database</a:t>
            </a:r>
            <a:r>
              <a:rPr lang="ms-MY" altLang="en-US" sz="1800" dirty="0">
                <a:solidFill>
                  <a:schemeClr val="tx2"/>
                </a:solidFill>
                <a:latin typeface="+mj-lt"/>
              </a:rPr>
              <a:t> </a:t>
            </a:r>
            <a:r>
              <a:rPr lang="ms-MY" altLang="en-US" sz="1800" dirty="0" err="1">
                <a:solidFill>
                  <a:schemeClr val="tx2"/>
                </a:solidFill>
                <a:latin typeface="+mj-lt"/>
              </a:rPr>
              <a:t>Management</a:t>
            </a:r>
            <a:r>
              <a:rPr lang="ms-MY" altLang="en-US" sz="1800" dirty="0">
                <a:solidFill>
                  <a:schemeClr val="tx2"/>
                </a:solidFill>
                <a:latin typeface="+mj-lt"/>
              </a:rPr>
              <a:t>. 12</a:t>
            </a:r>
            <a:r>
              <a:rPr lang="ms-MY" altLang="en-US" sz="1800" baseline="30000" dirty="0">
                <a:solidFill>
                  <a:schemeClr val="tx2"/>
                </a:solidFill>
                <a:latin typeface="+mj-lt"/>
              </a:rPr>
              <a:t>th</a:t>
            </a:r>
            <a:r>
              <a:rPr lang="ms-MY" altLang="en-US" sz="1800" dirty="0">
                <a:solidFill>
                  <a:schemeClr val="tx2"/>
                </a:solidFill>
                <a:latin typeface="+mj-lt"/>
              </a:rPr>
              <a:t> </a:t>
            </a:r>
            <a:r>
              <a:rPr lang="ms-MY" altLang="en-US" sz="1800" dirty="0" err="1">
                <a:solidFill>
                  <a:schemeClr val="tx2"/>
                </a:solidFill>
                <a:latin typeface="+mj-lt"/>
              </a:rPr>
              <a:t>Edition</a:t>
            </a:r>
            <a:r>
              <a:rPr lang="ms-MY" altLang="en-US" sz="1800" dirty="0">
                <a:solidFill>
                  <a:schemeClr val="tx2"/>
                </a:solidFill>
                <a:latin typeface="+mj-lt"/>
              </a:rPr>
              <a:t>, </a:t>
            </a:r>
            <a:r>
              <a:rPr lang="ms-MY" altLang="en-US" sz="1800" dirty="0" err="1">
                <a:solidFill>
                  <a:schemeClr val="tx2"/>
                </a:solidFill>
                <a:latin typeface="+mj-lt"/>
              </a:rPr>
              <a:t>Pearson</a:t>
            </a:r>
            <a:r>
              <a:rPr lang="ms-MY" altLang="en-US" sz="1800" dirty="0">
                <a:solidFill>
                  <a:schemeClr val="tx2"/>
                </a:solidFill>
                <a:latin typeface="+mj-lt"/>
              </a:rPr>
              <a:t> </a:t>
            </a:r>
            <a:r>
              <a:rPr lang="ms-MY" altLang="en-US" sz="1800" dirty="0" err="1">
                <a:solidFill>
                  <a:schemeClr val="tx2"/>
                </a:solidFill>
                <a:latin typeface="+mj-lt"/>
              </a:rPr>
              <a:t>Education</a:t>
            </a:r>
            <a:r>
              <a:rPr lang="ms-MY" altLang="en-US" sz="1800" dirty="0">
                <a:solidFill>
                  <a:schemeClr val="tx2"/>
                </a:solidFill>
                <a:latin typeface="+mj-lt"/>
              </a:rPr>
              <a:t> </a:t>
            </a:r>
            <a:r>
              <a:rPr lang="ms-MY" altLang="en-US" sz="1800" dirty="0" err="1">
                <a:solidFill>
                  <a:schemeClr val="tx2"/>
                </a:solidFill>
                <a:latin typeface="+mj-lt"/>
              </a:rPr>
              <a:t>Limited</a:t>
            </a:r>
            <a:r>
              <a:rPr lang="ms-MY" altLang="en-US" sz="1800" dirty="0">
                <a:solidFill>
                  <a:schemeClr val="tx2"/>
                </a:solidFill>
                <a:latin typeface="+mj-lt"/>
              </a:rPr>
              <a:t>.</a:t>
            </a:r>
            <a:endParaRPr lang="en-GB" altLang="en-US" sz="1800" dirty="0">
              <a:solidFill>
                <a:schemeClr val="tx2"/>
              </a:solidFill>
              <a:latin typeface="+mj-lt"/>
            </a:endParaRPr>
          </a:p>
        </p:txBody>
      </p:sp>
      <p:pic>
        <p:nvPicPr>
          <p:cNvPr id="6" name="Picture 5">
            <a:extLst>
              <a:ext uri="{FF2B5EF4-FFF2-40B4-BE49-F238E27FC236}">
                <a16:creationId xmlns:a16="http://schemas.microsoft.com/office/drawing/2014/main" id="{1C21AAA8-EF98-A04D-3745-9AE5A6F2E46D}"/>
              </a:ext>
            </a:extLst>
          </p:cNvPr>
          <p:cNvPicPr>
            <a:picLocks noChangeAspect="1"/>
          </p:cNvPicPr>
          <p:nvPr/>
        </p:nvPicPr>
        <p:blipFill rotWithShape="1">
          <a:blip r:embed="rId3"/>
          <a:srcRect l="2565" t="4105" r="1775" b="2605"/>
          <a:stretch/>
        </p:blipFill>
        <p:spPr>
          <a:xfrm>
            <a:off x="960120" y="1736410"/>
            <a:ext cx="7391400" cy="4207190"/>
          </a:xfrm>
          <a:prstGeom prst="rect">
            <a:avLst/>
          </a:prstGeom>
          <a:ln>
            <a:solidFill>
              <a:schemeClr val="tx1"/>
            </a:solidFill>
          </a:ln>
        </p:spPr>
      </p:pic>
      <p:grpSp>
        <p:nvGrpSpPr>
          <p:cNvPr id="7" name="Group 6">
            <a:extLst>
              <a:ext uri="{FF2B5EF4-FFF2-40B4-BE49-F238E27FC236}">
                <a16:creationId xmlns:a16="http://schemas.microsoft.com/office/drawing/2014/main" id="{10960BC4-8EE4-B7C5-B57F-5E520BC9A046}"/>
              </a:ext>
            </a:extLst>
          </p:cNvPr>
          <p:cNvGrpSpPr/>
          <p:nvPr/>
        </p:nvGrpSpPr>
        <p:grpSpPr>
          <a:xfrm>
            <a:off x="9132213" y="4160598"/>
            <a:ext cx="2175867" cy="579042"/>
            <a:chOff x="3960971" y="2767117"/>
            <a:chExt cx="4267200" cy="1321489"/>
          </a:xfrm>
          <a:solidFill>
            <a:schemeClr val="accent3"/>
          </a:solidFill>
        </p:grpSpPr>
        <p:sp>
          <p:nvSpPr>
            <p:cNvPr id="8" name="Freeform: Shape 84">
              <a:extLst>
                <a:ext uri="{FF2B5EF4-FFF2-40B4-BE49-F238E27FC236}">
                  <a16:creationId xmlns:a16="http://schemas.microsoft.com/office/drawing/2014/main" id="{E6BB0957-F4BC-5F98-6FCD-476D26619922}"/>
                </a:ext>
              </a:extLst>
            </p:cNvPr>
            <p:cNvSpPr/>
            <p:nvPr/>
          </p:nvSpPr>
          <p:spPr>
            <a:xfrm>
              <a:off x="4049553" y="3359522"/>
              <a:ext cx="4086225" cy="657225"/>
            </a:xfrm>
            <a:custGeom>
              <a:avLst/>
              <a:gdLst>
                <a:gd name="connsiteX0" fmla="*/ 3881914 w 4086225"/>
                <a:gd name="connsiteY0" fmla="*/ 86622 h 657225"/>
                <a:gd name="connsiteX1" fmla="*/ 2049304 w 4086225"/>
                <a:gd name="connsiteY1" fmla="*/ 319032 h 657225"/>
                <a:gd name="connsiteX2" fmla="*/ 2049304 w 4086225"/>
                <a:gd name="connsiteY2" fmla="*/ 313317 h 657225"/>
                <a:gd name="connsiteX3" fmla="*/ 210979 w 4086225"/>
                <a:gd name="connsiteY3" fmla="*/ 78050 h 657225"/>
                <a:gd name="connsiteX4" fmla="*/ 7144 w 4086225"/>
                <a:gd name="connsiteY4" fmla="*/ 603830 h 657225"/>
                <a:gd name="connsiteX5" fmla="*/ 1779746 w 4086225"/>
                <a:gd name="connsiteY5" fmla="*/ 375230 h 657225"/>
                <a:gd name="connsiteX6" fmla="*/ 2043589 w 4086225"/>
                <a:gd name="connsiteY6" fmla="*/ 643835 h 657225"/>
                <a:gd name="connsiteX7" fmla="*/ 2043589 w 4086225"/>
                <a:gd name="connsiteY7" fmla="*/ 652407 h 657225"/>
                <a:gd name="connsiteX8" fmla="*/ 2312194 w 4086225"/>
                <a:gd name="connsiteY8" fmla="*/ 383802 h 657225"/>
                <a:gd name="connsiteX9" fmla="*/ 4084796 w 4086225"/>
                <a:gd name="connsiteY9" fmla="*/ 612402 h 657225"/>
                <a:gd name="connsiteX10" fmla="*/ 3881914 w 4086225"/>
                <a:gd name="connsiteY10" fmla="*/ 86622 h 657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86225" h="657225">
                  <a:moveTo>
                    <a:pt x="3881914" y="86622"/>
                  </a:moveTo>
                  <a:cubicBezTo>
                    <a:pt x="3555206" y="-1960"/>
                    <a:pt x="2711291" y="-80065"/>
                    <a:pt x="2049304" y="319032"/>
                  </a:cubicBezTo>
                  <a:lnTo>
                    <a:pt x="2049304" y="313317"/>
                  </a:lnTo>
                  <a:cubicBezTo>
                    <a:pt x="1385411" y="-88638"/>
                    <a:pt x="538639" y="-9580"/>
                    <a:pt x="210979" y="78050"/>
                  </a:cubicBezTo>
                  <a:cubicBezTo>
                    <a:pt x="210979" y="78050"/>
                    <a:pt x="17621" y="294267"/>
                    <a:pt x="7144" y="603830"/>
                  </a:cubicBezTo>
                  <a:lnTo>
                    <a:pt x="1779746" y="375230"/>
                  </a:lnTo>
                  <a:cubicBezTo>
                    <a:pt x="1779746" y="521915"/>
                    <a:pt x="1897856" y="640977"/>
                    <a:pt x="2043589" y="643835"/>
                  </a:cubicBezTo>
                  <a:lnTo>
                    <a:pt x="2043589" y="652407"/>
                  </a:lnTo>
                  <a:cubicBezTo>
                    <a:pt x="2192179" y="652407"/>
                    <a:pt x="2312194" y="532392"/>
                    <a:pt x="2312194" y="383802"/>
                  </a:cubicBezTo>
                  <a:lnTo>
                    <a:pt x="4084796" y="612402"/>
                  </a:lnTo>
                  <a:cubicBezTo>
                    <a:pt x="4076224" y="302840"/>
                    <a:pt x="3881914" y="86622"/>
                    <a:pt x="3881914" y="86622"/>
                  </a:cubicBezTo>
                  <a:close/>
                </a:path>
              </a:pathLst>
            </a:custGeom>
            <a:grpFill/>
            <a:ln w="9525" cap="flat">
              <a:noFill/>
              <a:prstDash val="solid"/>
              <a:miter/>
            </a:ln>
          </p:spPr>
          <p:txBody>
            <a:bodyPr rtlCol="0" anchor="ctr"/>
            <a:lstStyle/>
            <a:p>
              <a:endParaRPr lang="en-US" sz="1200"/>
            </a:p>
          </p:txBody>
        </p:sp>
        <p:sp>
          <p:nvSpPr>
            <p:cNvPr id="9" name="Freeform: Shape 85">
              <a:extLst>
                <a:ext uri="{FF2B5EF4-FFF2-40B4-BE49-F238E27FC236}">
                  <a16:creationId xmlns:a16="http://schemas.microsoft.com/office/drawing/2014/main" id="{697E19E9-DDF2-EA5C-AEC1-04FD3E0E8475}"/>
                </a:ext>
              </a:extLst>
            </p:cNvPr>
            <p:cNvSpPr/>
            <p:nvPr/>
          </p:nvSpPr>
          <p:spPr>
            <a:xfrm>
              <a:off x="3960971" y="3698081"/>
              <a:ext cx="4267200" cy="390525"/>
            </a:xfrm>
            <a:custGeom>
              <a:avLst/>
              <a:gdLst>
                <a:gd name="connsiteX0" fmla="*/ 2127409 w 4267200"/>
                <a:gd name="connsiteY0" fmla="*/ 389096 h 390525"/>
                <a:gd name="connsiteX1" fmla="*/ 1806416 w 4267200"/>
                <a:gd name="connsiteY1" fmla="*/ 120491 h 390525"/>
                <a:gd name="connsiteX2" fmla="*/ 51911 w 4267200"/>
                <a:gd name="connsiteY2" fmla="*/ 330041 h 390525"/>
                <a:gd name="connsiteX3" fmla="*/ 7144 w 4267200"/>
                <a:gd name="connsiteY3" fmla="*/ 294799 h 390525"/>
                <a:gd name="connsiteX4" fmla="*/ 7144 w 4267200"/>
                <a:gd name="connsiteY4" fmla="*/ 251936 h 390525"/>
                <a:gd name="connsiteX5" fmla="*/ 51911 w 4267200"/>
                <a:gd name="connsiteY5" fmla="*/ 216694 h 390525"/>
                <a:gd name="connsiteX6" fmla="*/ 1859756 w 4267200"/>
                <a:gd name="connsiteY6" fmla="*/ 7144 h 390525"/>
                <a:gd name="connsiteX7" fmla="*/ 1915954 w 4267200"/>
                <a:gd name="connsiteY7" fmla="*/ 65246 h 390525"/>
                <a:gd name="connsiteX8" fmla="*/ 2127409 w 4267200"/>
                <a:gd name="connsiteY8" fmla="*/ 275749 h 390525"/>
                <a:gd name="connsiteX9" fmla="*/ 2338864 w 4267200"/>
                <a:gd name="connsiteY9" fmla="*/ 65246 h 390525"/>
                <a:gd name="connsiteX10" fmla="*/ 2395061 w 4267200"/>
                <a:gd name="connsiteY10" fmla="*/ 7144 h 390525"/>
                <a:gd name="connsiteX11" fmla="*/ 4231482 w 4267200"/>
                <a:gd name="connsiteY11" fmla="*/ 216694 h 390525"/>
                <a:gd name="connsiteX12" fmla="*/ 4266724 w 4267200"/>
                <a:gd name="connsiteY12" fmla="*/ 251936 h 390525"/>
                <a:gd name="connsiteX13" fmla="*/ 4266724 w 4267200"/>
                <a:gd name="connsiteY13" fmla="*/ 294799 h 390525"/>
                <a:gd name="connsiteX14" fmla="*/ 4231482 w 4267200"/>
                <a:gd name="connsiteY14" fmla="*/ 330041 h 390525"/>
                <a:gd name="connsiteX15" fmla="*/ 2448401 w 4267200"/>
                <a:gd name="connsiteY15" fmla="*/ 120491 h 390525"/>
                <a:gd name="connsiteX16" fmla="*/ 2127409 w 4267200"/>
                <a:gd name="connsiteY16" fmla="*/ 389096 h 390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67200" h="390525">
                  <a:moveTo>
                    <a:pt x="2127409" y="389096"/>
                  </a:moveTo>
                  <a:cubicBezTo>
                    <a:pt x="1967389" y="389096"/>
                    <a:pt x="1834039" y="272891"/>
                    <a:pt x="1806416" y="120491"/>
                  </a:cubicBezTo>
                  <a:lnTo>
                    <a:pt x="51911" y="330041"/>
                  </a:lnTo>
                  <a:cubicBezTo>
                    <a:pt x="31909" y="330041"/>
                    <a:pt x="7144" y="313849"/>
                    <a:pt x="7144" y="294799"/>
                  </a:cubicBezTo>
                  <a:lnTo>
                    <a:pt x="7144" y="251936"/>
                  </a:lnTo>
                  <a:cubicBezTo>
                    <a:pt x="7144" y="231934"/>
                    <a:pt x="32861" y="216694"/>
                    <a:pt x="51911" y="216694"/>
                  </a:cubicBezTo>
                  <a:lnTo>
                    <a:pt x="1859756" y="7144"/>
                  </a:lnTo>
                  <a:cubicBezTo>
                    <a:pt x="1891189" y="7144"/>
                    <a:pt x="1915954" y="32861"/>
                    <a:pt x="1915954" y="65246"/>
                  </a:cubicBezTo>
                  <a:cubicBezTo>
                    <a:pt x="1915954" y="181451"/>
                    <a:pt x="2011204" y="275749"/>
                    <a:pt x="2127409" y="275749"/>
                  </a:cubicBezTo>
                  <a:cubicBezTo>
                    <a:pt x="2243614" y="275749"/>
                    <a:pt x="2338864" y="181451"/>
                    <a:pt x="2338864" y="65246"/>
                  </a:cubicBezTo>
                  <a:cubicBezTo>
                    <a:pt x="2338864" y="33814"/>
                    <a:pt x="2363629" y="7144"/>
                    <a:pt x="2395061" y="7144"/>
                  </a:cubicBezTo>
                  <a:lnTo>
                    <a:pt x="4231482" y="216694"/>
                  </a:lnTo>
                  <a:cubicBezTo>
                    <a:pt x="4251484" y="216694"/>
                    <a:pt x="4266724" y="232886"/>
                    <a:pt x="4266724" y="251936"/>
                  </a:cubicBezTo>
                  <a:lnTo>
                    <a:pt x="4266724" y="294799"/>
                  </a:lnTo>
                  <a:cubicBezTo>
                    <a:pt x="4266724" y="314801"/>
                    <a:pt x="4250532" y="330041"/>
                    <a:pt x="4231482" y="330041"/>
                  </a:cubicBezTo>
                  <a:lnTo>
                    <a:pt x="2448401" y="120491"/>
                  </a:lnTo>
                  <a:cubicBezTo>
                    <a:pt x="2420779" y="272891"/>
                    <a:pt x="2287429" y="389096"/>
                    <a:pt x="2127409" y="389096"/>
                  </a:cubicBezTo>
                  <a:close/>
                </a:path>
              </a:pathLst>
            </a:custGeom>
            <a:solidFill>
              <a:schemeClr val="accent3">
                <a:lumMod val="50000"/>
              </a:schemeClr>
            </a:solidFill>
            <a:ln w="9525" cap="flat">
              <a:noFill/>
              <a:prstDash val="solid"/>
              <a:miter/>
            </a:ln>
          </p:spPr>
          <p:txBody>
            <a:bodyPr rtlCol="0" anchor="ctr"/>
            <a:lstStyle/>
            <a:p>
              <a:endParaRPr lang="en-US" sz="1200" dirty="0"/>
            </a:p>
          </p:txBody>
        </p:sp>
        <p:sp>
          <p:nvSpPr>
            <p:cNvPr id="10" name="Freeform: Shape 86">
              <a:extLst>
                <a:ext uri="{FF2B5EF4-FFF2-40B4-BE49-F238E27FC236}">
                  <a16:creationId xmlns:a16="http://schemas.microsoft.com/office/drawing/2014/main" id="{C1351A78-1739-AC0C-7214-7B8EC696276E}"/>
                </a:ext>
              </a:extLst>
            </p:cNvPr>
            <p:cNvSpPr/>
            <p:nvPr/>
          </p:nvSpPr>
          <p:spPr>
            <a:xfrm>
              <a:off x="6068849" y="2857621"/>
              <a:ext cx="1809750" cy="857250"/>
            </a:xfrm>
            <a:custGeom>
              <a:avLst/>
              <a:gdLst>
                <a:gd name="connsiteX0" fmla="*/ 1806416 w 1809750"/>
                <a:gd name="connsiteY0" fmla="*/ 463748 h 857250"/>
                <a:gd name="connsiteX1" fmla="*/ 423386 w 1809750"/>
                <a:gd name="connsiteY1" fmla="*/ 638056 h 857250"/>
                <a:gd name="connsiteX2" fmla="*/ 437674 w 1809750"/>
                <a:gd name="connsiteY2" fmla="*/ 632341 h 857250"/>
                <a:gd name="connsiteX3" fmla="*/ 1751171 w 1809750"/>
                <a:gd name="connsiteY3" fmla="*/ 395168 h 857250"/>
                <a:gd name="connsiteX4" fmla="*/ 1769269 w 1809750"/>
                <a:gd name="connsiteY4" fmla="*/ 375166 h 857250"/>
                <a:gd name="connsiteX5" fmla="*/ 1749266 w 1809750"/>
                <a:gd name="connsiteY5" fmla="*/ 357068 h 857250"/>
                <a:gd name="connsiteX6" fmla="*/ 421481 w 1809750"/>
                <a:gd name="connsiteY6" fmla="*/ 598051 h 857250"/>
                <a:gd name="connsiteX7" fmla="*/ 343376 w 1809750"/>
                <a:gd name="connsiteY7" fmla="*/ 631388 h 857250"/>
                <a:gd name="connsiteX8" fmla="*/ 1721644 w 1809750"/>
                <a:gd name="connsiteY8" fmla="*/ 305633 h 857250"/>
                <a:gd name="connsiteX9" fmla="*/ 1726406 w 1809750"/>
                <a:gd name="connsiteY9" fmla="*/ 300871 h 857250"/>
                <a:gd name="connsiteX10" fmla="*/ 1721644 w 1809750"/>
                <a:gd name="connsiteY10" fmla="*/ 296108 h 857250"/>
                <a:gd name="connsiteX11" fmla="*/ 381476 w 1809750"/>
                <a:gd name="connsiteY11" fmla="*/ 603766 h 857250"/>
                <a:gd name="connsiteX12" fmla="*/ 454819 w 1809750"/>
                <a:gd name="connsiteY12" fmla="*/ 566618 h 857250"/>
                <a:gd name="connsiteX13" fmla="*/ 1654016 w 1809750"/>
                <a:gd name="connsiteY13" fmla="*/ 252293 h 857250"/>
                <a:gd name="connsiteX14" fmla="*/ 1671161 w 1809750"/>
                <a:gd name="connsiteY14" fmla="*/ 232291 h 857250"/>
                <a:gd name="connsiteX15" fmla="*/ 1650206 w 1809750"/>
                <a:gd name="connsiteY15" fmla="*/ 214193 h 857250"/>
                <a:gd name="connsiteX16" fmla="*/ 435769 w 1809750"/>
                <a:gd name="connsiteY16" fmla="*/ 532328 h 857250"/>
                <a:gd name="connsiteX17" fmla="*/ 104299 w 1809750"/>
                <a:gd name="connsiteY17" fmla="*/ 725686 h 857250"/>
                <a:gd name="connsiteX18" fmla="*/ 1428274 w 1809750"/>
                <a:gd name="connsiteY18" fmla="*/ 17026 h 857250"/>
                <a:gd name="connsiteX19" fmla="*/ 1431131 w 1809750"/>
                <a:gd name="connsiteY19" fmla="*/ 10358 h 857250"/>
                <a:gd name="connsiteX20" fmla="*/ 1424464 w 1809750"/>
                <a:gd name="connsiteY20" fmla="*/ 7501 h 857250"/>
                <a:gd name="connsiteX21" fmla="*/ 57626 w 1809750"/>
                <a:gd name="connsiteY21" fmla="*/ 759023 h 857250"/>
                <a:gd name="connsiteX22" fmla="*/ 9049 w 1809750"/>
                <a:gd name="connsiteY22" fmla="*/ 799028 h 857250"/>
                <a:gd name="connsiteX23" fmla="*/ 21431 w 1809750"/>
                <a:gd name="connsiteY23" fmla="*/ 812363 h 857250"/>
                <a:gd name="connsiteX24" fmla="*/ 7144 w 1809750"/>
                <a:gd name="connsiteY24" fmla="*/ 823793 h 857250"/>
                <a:gd name="connsiteX25" fmla="*/ 31909 w 1809750"/>
                <a:gd name="connsiteY25" fmla="*/ 852368 h 857250"/>
                <a:gd name="connsiteX26" fmla="*/ 327184 w 1809750"/>
                <a:gd name="connsiteY26" fmla="*/ 679013 h 857250"/>
                <a:gd name="connsiteX27" fmla="*/ 330994 w 1809750"/>
                <a:gd name="connsiteY27" fmla="*/ 681871 h 857250"/>
                <a:gd name="connsiteX28" fmla="*/ 332899 w 1809750"/>
                <a:gd name="connsiteY28" fmla="*/ 681871 h 857250"/>
                <a:gd name="connsiteX29" fmla="*/ 1805464 w 1809750"/>
                <a:gd name="connsiteY29" fmla="*/ 472321 h 857250"/>
                <a:gd name="connsiteX30" fmla="*/ 1810226 w 1809750"/>
                <a:gd name="connsiteY30" fmla="*/ 467558 h 857250"/>
                <a:gd name="connsiteX31" fmla="*/ 1806416 w 1809750"/>
                <a:gd name="connsiteY31" fmla="*/ 463748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857250">
                  <a:moveTo>
                    <a:pt x="1806416" y="463748"/>
                  </a:moveTo>
                  <a:cubicBezTo>
                    <a:pt x="1798796" y="463748"/>
                    <a:pt x="1060609" y="411361"/>
                    <a:pt x="423386" y="638056"/>
                  </a:cubicBezTo>
                  <a:cubicBezTo>
                    <a:pt x="428149" y="636151"/>
                    <a:pt x="432911" y="634246"/>
                    <a:pt x="437674" y="632341"/>
                  </a:cubicBezTo>
                  <a:cubicBezTo>
                    <a:pt x="691039" y="529471"/>
                    <a:pt x="1122521" y="420886"/>
                    <a:pt x="1751171" y="395168"/>
                  </a:cubicBezTo>
                  <a:cubicBezTo>
                    <a:pt x="1761649" y="395168"/>
                    <a:pt x="1770221" y="385643"/>
                    <a:pt x="1769269" y="375166"/>
                  </a:cubicBezTo>
                  <a:cubicBezTo>
                    <a:pt x="1769269" y="364688"/>
                    <a:pt x="1759744" y="356116"/>
                    <a:pt x="1749266" y="357068"/>
                  </a:cubicBezTo>
                  <a:cubicBezTo>
                    <a:pt x="1114901" y="383738"/>
                    <a:pt x="676751" y="494228"/>
                    <a:pt x="421481" y="598051"/>
                  </a:cubicBezTo>
                  <a:cubicBezTo>
                    <a:pt x="393859" y="609481"/>
                    <a:pt x="368141" y="619958"/>
                    <a:pt x="343376" y="631388"/>
                  </a:cubicBezTo>
                  <a:cubicBezTo>
                    <a:pt x="999649" y="316111"/>
                    <a:pt x="1713071" y="305633"/>
                    <a:pt x="1721644" y="305633"/>
                  </a:cubicBezTo>
                  <a:cubicBezTo>
                    <a:pt x="1724501" y="305633"/>
                    <a:pt x="1726406" y="303728"/>
                    <a:pt x="1726406" y="300871"/>
                  </a:cubicBezTo>
                  <a:cubicBezTo>
                    <a:pt x="1726406" y="298013"/>
                    <a:pt x="1724501" y="296108"/>
                    <a:pt x="1721644" y="296108"/>
                  </a:cubicBezTo>
                  <a:cubicBezTo>
                    <a:pt x="1713071" y="296108"/>
                    <a:pt x="1027271" y="306586"/>
                    <a:pt x="381476" y="603766"/>
                  </a:cubicBezTo>
                  <a:cubicBezTo>
                    <a:pt x="404336" y="591383"/>
                    <a:pt x="429101" y="579001"/>
                    <a:pt x="454819" y="566618"/>
                  </a:cubicBezTo>
                  <a:cubicBezTo>
                    <a:pt x="708184" y="443746"/>
                    <a:pt x="1073944" y="298013"/>
                    <a:pt x="1654016" y="252293"/>
                  </a:cubicBezTo>
                  <a:cubicBezTo>
                    <a:pt x="1664494" y="251341"/>
                    <a:pt x="1672114" y="242768"/>
                    <a:pt x="1671161" y="232291"/>
                  </a:cubicBezTo>
                  <a:cubicBezTo>
                    <a:pt x="1670209" y="221813"/>
                    <a:pt x="1660684" y="214193"/>
                    <a:pt x="1650206" y="214193"/>
                  </a:cubicBezTo>
                  <a:cubicBezTo>
                    <a:pt x="1062514" y="259913"/>
                    <a:pt x="691991" y="407551"/>
                    <a:pt x="435769" y="532328"/>
                  </a:cubicBezTo>
                  <a:cubicBezTo>
                    <a:pt x="284321" y="605671"/>
                    <a:pt x="174784" y="676156"/>
                    <a:pt x="104299" y="725686"/>
                  </a:cubicBezTo>
                  <a:cubicBezTo>
                    <a:pt x="620554" y="206573"/>
                    <a:pt x="1420654" y="19883"/>
                    <a:pt x="1428274" y="17026"/>
                  </a:cubicBezTo>
                  <a:cubicBezTo>
                    <a:pt x="1431131" y="16073"/>
                    <a:pt x="1432084" y="13216"/>
                    <a:pt x="1431131" y="10358"/>
                  </a:cubicBezTo>
                  <a:cubicBezTo>
                    <a:pt x="1430179" y="7501"/>
                    <a:pt x="1427321" y="6548"/>
                    <a:pt x="1424464" y="7501"/>
                  </a:cubicBezTo>
                  <a:cubicBezTo>
                    <a:pt x="1415891" y="11311"/>
                    <a:pt x="573881" y="207526"/>
                    <a:pt x="57626" y="759023"/>
                  </a:cubicBezTo>
                  <a:cubicBezTo>
                    <a:pt x="27146" y="782836"/>
                    <a:pt x="10954" y="797123"/>
                    <a:pt x="9049" y="799028"/>
                  </a:cubicBezTo>
                  <a:lnTo>
                    <a:pt x="21431" y="812363"/>
                  </a:lnTo>
                  <a:cubicBezTo>
                    <a:pt x="12859" y="819031"/>
                    <a:pt x="8096" y="822841"/>
                    <a:pt x="7144" y="823793"/>
                  </a:cubicBezTo>
                  <a:lnTo>
                    <a:pt x="31909" y="852368"/>
                  </a:lnTo>
                  <a:cubicBezTo>
                    <a:pt x="32861" y="851416"/>
                    <a:pt x="126206" y="772358"/>
                    <a:pt x="327184" y="679013"/>
                  </a:cubicBezTo>
                  <a:cubicBezTo>
                    <a:pt x="328136" y="680918"/>
                    <a:pt x="329089" y="681871"/>
                    <a:pt x="330994" y="681871"/>
                  </a:cubicBezTo>
                  <a:cubicBezTo>
                    <a:pt x="331946" y="681871"/>
                    <a:pt x="332899" y="681871"/>
                    <a:pt x="332899" y="681871"/>
                  </a:cubicBezTo>
                  <a:cubicBezTo>
                    <a:pt x="986314" y="414218"/>
                    <a:pt x="1797844" y="472321"/>
                    <a:pt x="1805464" y="472321"/>
                  </a:cubicBezTo>
                  <a:cubicBezTo>
                    <a:pt x="1808321" y="472321"/>
                    <a:pt x="1810226" y="470416"/>
                    <a:pt x="1810226" y="467558"/>
                  </a:cubicBezTo>
                  <a:cubicBezTo>
                    <a:pt x="1811179" y="465653"/>
                    <a:pt x="1808321" y="463748"/>
                    <a:pt x="1806416" y="463748"/>
                  </a:cubicBezTo>
                  <a:close/>
                </a:path>
              </a:pathLst>
            </a:custGeom>
            <a:grpFill/>
            <a:ln w="9525" cap="flat">
              <a:noFill/>
              <a:prstDash val="solid"/>
              <a:miter/>
            </a:ln>
          </p:spPr>
          <p:txBody>
            <a:bodyPr rtlCol="0" anchor="ctr"/>
            <a:lstStyle/>
            <a:p>
              <a:endParaRPr lang="en-US" sz="1200" dirty="0"/>
            </a:p>
          </p:txBody>
        </p:sp>
        <p:sp>
          <p:nvSpPr>
            <p:cNvPr id="11" name="Freeform: Shape 87">
              <a:extLst>
                <a:ext uri="{FF2B5EF4-FFF2-40B4-BE49-F238E27FC236}">
                  <a16:creationId xmlns:a16="http://schemas.microsoft.com/office/drawing/2014/main" id="{49981D92-CACE-BA03-CBA2-E120668AA39F}"/>
                </a:ext>
              </a:extLst>
            </p:cNvPr>
            <p:cNvSpPr/>
            <p:nvPr/>
          </p:nvSpPr>
          <p:spPr>
            <a:xfrm>
              <a:off x="4297199" y="2767117"/>
              <a:ext cx="1809750" cy="942975"/>
            </a:xfrm>
            <a:custGeom>
              <a:avLst/>
              <a:gdLst>
                <a:gd name="connsiteX0" fmla="*/ 1811179 w 1809750"/>
                <a:gd name="connsiteY0" fmla="*/ 915250 h 942975"/>
                <a:gd name="connsiteX1" fmla="*/ 1796891 w 1809750"/>
                <a:gd name="connsiteY1" fmla="*/ 903820 h 942975"/>
                <a:gd name="connsiteX2" fmla="*/ 1809274 w 1809750"/>
                <a:gd name="connsiteY2" fmla="*/ 890485 h 942975"/>
                <a:gd name="connsiteX3" fmla="*/ 1779746 w 1809750"/>
                <a:gd name="connsiteY3" fmla="*/ 865720 h 942975"/>
                <a:gd name="connsiteX4" fmla="*/ 451009 w 1809750"/>
                <a:gd name="connsiteY4" fmla="*/ 7517 h 942975"/>
                <a:gd name="connsiteX5" fmla="*/ 444341 w 1809750"/>
                <a:gd name="connsiteY5" fmla="*/ 9422 h 942975"/>
                <a:gd name="connsiteX6" fmla="*/ 446246 w 1809750"/>
                <a:gd name="connsiteY6" fmla="*/ 16090 h 942975"/>
                <a:gd name="connsiteX7" fmla="*/ 1745456 w 1809750"/>
                <a:gd name="connsiteY7" fmla="*/ 839050 h 942975"/>
                <a:gd name="connsiteX8" fmla="*/ 1381601 w 1809750"/>
                <a:gd name="connsiteY8" fmla="*/ 621880 h 942975"/>
                <a:gd name="connsiteX9" fmla="*/ 168116 w 1809750"/>
                <a:gd name="connsiteY9" fmla="*/ 304697 h 942975"/>
                <a:gd name="connsiteX10" fmla="*/ 147161 w 1809750"/>
                <a:gd name="connsiteY10" fmla="*/ 322795 h 942975"/>
                <a:gd name="connsiteX11" fmla="*/ 164306 w 1809750"/>
                <a:gd name="connsiteY11" fmla="*/ 342797 h 942975"/>
                <a:gd name="connsiteX12" fmla="*/ 1363504 w 1809750"/>
                <a:gd name="connsiteY12" fmla="*/ 657122 h 942975"/>
                <a:gd name="connsiteX13" fmla="*/ 1436846 w 1809750"/>
                <a:gd name="connsiteY13" fmla="*/ 694270 h 942975"/>
                <a:gd name="connsiteX14" fmla="*/ 97631 w 1809750"/>
                <a:gd name="connsiteY14" fmla="*/ 385660 h 942975"/>
                <a:gd name="connsiteX15" fmla="*/ 92869 w 1809750"/>
                <a:gd name="connsiteY15" fmla="*/ 390422 h 942975"/>
                <a:gd name="connsiteX16" fmla="*/ 97631 w 1809750"/>
                <a:gd name="connsiteY16" fmla="*/ 395185 h 942975"/>
                <a:gd name="connsiteX17" fmla="*/ 1475899 w 1809750"/>
                <a:gd name="connsiteY17" fmla="*/ 720940 h 942975"/>
                <a:gd name="connsiteX18" fmla="*/ 1397794 w 1809750"/>
                <a:gd name="connsiteY18" fmla="*/ 687602 h 942975"/>
                <a:gd name="connsiteX19" fmla="*/ 70009 w 1809750"/>
                <a:gd name="connsiteY19" fmla="*/ 446620 h 942975"/>
                <a:gd name="connsiteX20" fmla="*/ 50006 w 1809750"/>
                <a:gd name="connsiteY20" fmla="*/ 464717 h 942975"/>
                <a:gd name="connsiteX21" fmla="*/ 68104 w 1809750"/>
                <a:gd name="connsiteY21" fmla="*/ 484720 h 942975"/>
                <a:gd name="connsiteX22" fmla="*/ 1381601 w 1809750"/>
                <a:gd name="connsiteY22" fmla="*/ 721892 h 942975"/>
                <a:gd name="connsiteX23" fmla="*/ 1395889 w 1809750"/>
                <a:gd name="connsiteY23" fmla="*/ 727607 h 942975"/>
                <a:gd name="connsiteX24" fmla="*/ 11906 w 1809750"/>
                <a:gd name="connsiteY24" fmla="*/ 554252 h 942975"/>
                <a:gd name="connsiteX25" fmla="*/ 7144 w 1809750"/>
                <a:gd name="connsiteY25" fmla="*/ 559015 h 942975"/>
                <a:gd name="connsiteX26" fmla="*/ 11906 w 1809750"/>
                <a:gd name="connsiteY26" fmla="*/ 563777 h 942975"/>
                <a:gd name="connsiteX27" fmla="*/ 1484471 w 1809750"/>
                <a:gd name="connsiteY27" fmla="*/ 773327 h 942975"/>
                <a:gd name="connsiteX28" fmla="*/ 1486376 w 1809750"/>
                <a:gd name="connsiteY28" fmla="*/ 773327 h 942975"/>
                <a:gd name="connsiteX29" fmla="*/ 1490186 w 1809750"/>
                <a:gd name="connsiteY29" fmla="*/ 770470 h 942975"/>
                <a:gd name="connsiteX30" fmla="*/ 1785461 w 1809750"/>
                <a:gd name="connsiteY30" fmla="*/ 943825 h 942975"/>
                <a:gd name="connsiteX31" fmla="*/ 1811179 w 1809750"/>
                <a:gd name="connsiteY31" fmla="*/ 915250 h 942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09750" h="942975">
                  <a:moveTo>
                    <a:pt x="1811179" y="915250"/>
                  </a:moveTo>
                  <a:cubicBezTo>
                    <a:pt x="1810226" y="914297"/>
                    <a:pt x="1805464" y="910487"/>
                    <a:pt x="1796891" y="903820"/>
                  </a:cubicBezTo>
                  <a:lnTo>
                    <a:pt x="1809274" y="890485"/>
                  </a:lnTo>
                  <a:cubicBezTo>
                    <a:pt x="1807369" y="889532"/>
                    <a:pt x="1797844" y="880007"/>
                    <a:pt x="1779746" y="865720"/>
                  </a:cubicBezTo>
                  <a:cubicBezTo>
                    <a:pt x="1303496" y="268502"/>
                    <a:pt x="459581" y="12280"/>
                    <a:pt x="451009" y="7517"/>
                  </a:cubicBezTo>
                  <a:cubicBezTo>
                    <a:pt x="448151" y="6565"/>
                    <a:pt x="446246" y="7517"/>
                    <a:pt x="444341" y="9422"/>
                  </a:cubicBezTo>
                  <a:cubicBezTo>
                    <a:pt x="443389" y="11327"/>
                    <a:pt x="444341" y="14185"/>
                    <a:pt x="446246" y="16090"/>
                  </a:cubicBezTo>
                  <a:cubicBezTo>
                    <a:pt x="453866" y="19900"/>
                    <a:pt x="1267301" y="266597"/>
                    <a:pt x="1745456" y="839050"/>
                  </a:cubicBezTo>
                  <a:cubicBezTo>
                    <a:pt x="1678781" y="789520"/>
                    <a:pt x="1558766" y="707605"/>
                    <a:pt x="1381601" y="621880"/>
                  </a:cubicBezTo>
                  <a:cubicBezTo>
                    <a:pt x="1126331" y="498055"/>
                    <a:pt x="754856" y="350417"/>
                    <a:pt x="168116" y="304697"/>
                  </a:cubicBezTo>
                  <a:cubicBezTo>
                    <a:pt x="157639" y="303745"/>
                    <a:pt x="148114" y="311365"/>
                    <a:pt x="147161" y="322795"/>
                  </a:cubicBezTo>
                  <a:cubicBezTo>
                    <a:pt x="146209" y="333272"/>
                    <a:pt x="153829" y="341845"/>
                    <a:pt x="164306" y="342797"/>
                  </a:cubicBezTo>
                  <a:cubicBezTo>
                    <a:pt x="744379" y="388517"/>
                    <a:pt x="1110139" y="534250"/>
                    <a:pt x="1363504" y="657122"/>
                  </a:cubicBezTo>
                  <a:cubicBezTo>
                    <a:pt x="1389221" y="669505"/>
                    <a:pt x="1413986" y="681887"/>
                    <a:pt x="1436846" y="694270"/>
                  </a:cubicBezTo>
                  <a:cubicBezTo>
                    <a:pt x="791051" y="396137"/>
                    <a:pt x="105251" y="385660"/>
                    <a:pt x="97631" y="385660"/>
                  </a:cubicBezTo>
                  <a:cubicBezTo>
                    <a:pt x="94774" y="385660"/>
                    <a:pt x="92869" y="387565"/>
                    <a:pt x="92869" y="390422"/>
                  </a:cubicBezTo>
                  <a:cubicBezTo>
                    <a:pt x="92869" y="393280"/>
                    <a:pt x="94774" y="395185"/>
                    <a:pt x="97631" y="395185"/>
                  </a:cubicBezTo>
                  <a:cubicBezTo>
                    <a:pt x="106204" y="395185"/>
                    <a:pt x="819626" y="405662"/>
                    <a:pt x="1475899" y="720940"/>
                  </a:cubicBezTo>
                  <a:cubicBezTo>
                    <a:pt x="1451134" y="710462"/>
                    <a:pt x="1425416" y="699032"/>
                    <a:pt x="1397794" y="687602"/>
                  </a:cubicBezTo>
                  <a:cubicBezTo>
                    <a:pt x="1141571" y="582827"/>
                    <a:pt x="704374" y="473290"/>
                    <a:pt x="70009" y="446620"/>
                  </a:cubicBezTo>
                  <a:cubicBezTo>
                    <a:pt x="59531" y="446620"/>
                    <a:pt x="50959" y="454240"/>
                    <a:pt x="50006" y="464717"/>
                  </a:cubicBezTo>
                  <a:cubicBezTo>
                    <a:pt x="50006" y="475195"/>
                    <a:pt x="57626" y="483767"/>
                    <a:pt x="68104" y="484720"/>
                  </a:cubicBezTo>
                  <a:cubicBezTo>
                    <a:pt x="695801" y="511390"/>
                    <a:pt x="1128236" y="619975"/>
                    <a:pt x="1381601" y="721892"/>
                  </a:cubicBezTo>
                  <a:cubicBezTo>
                    <a:pt x="1386364" y="723797"/>
                    <a:pt x="1391126" y="725702"/>
                    <a:pt x="1395889" y="727607"/>
                  </a:cubicBezTo>
                  <a:cubicBezTo>
                    <a:pt x="758666" y="501865"/>
                    <a:pt x="19526" y="554252"/>
                    <a:pt x="11906" y="554252"/>
                  </a:cubicBezTo>
                  <a:cubicBezTo>
                    <a:pt x="9049" y="554252"/>
                    <a:pt x="7144" y="556157"/>
                    <a:pt x="7144" y="559015"/>
                  </a:cubicBezTo>
                  <a:cubicBezTo>
                    <a:pt x="7144" y="561872"/>
                    <a:pt x="9049" y="563777"/>
                    <a:pt x="11906" y="563777"/>
                  </a:cubicBezTo>
                  <a:cubicBezTo>
                    <a:pt x="20479" y="563777"/>
                    <a:pt x="831056" y="505675"/>
                    <a:pt x="1484471" y="773327"/>
                  </a:cubicBezTo>
                  <a:cubicBezTo>
                    <a:pt x="1485424" y="773327"/>
                    <a:pt x="1486376" y="773327"/>
                    <a:pt x="1486376" y="773327"/>
                  </a:cubicBezTo>
                  <a:cubicBezTo>
                    <a:pt x="1488281" y="773327"/>
                    <a:pt x="1489234" y="772375"/>
                    <a:pt x="1490186" y="770470"/>
                  </a:cubicBezTo>
                  <a:cubicBezTo>
                    <a:pt x="1690211" y="863815"/>
                    <a:pt x="1783556" y="942872"/>
                    <a:pt x="1785461" y="943825"/>
                  </a:cubicBezTo>
                  <a:lnTo>
                    <a:pt x="1811179" y="915250"/>
                  </a:lnTo>
                  <a:close/>
                </a:path>
              </a:pathLst>
            </a:custGeom>
            <a:grpFill/>
            <a:ln w="9525" cap="flat">
              <a:noFill/>
              <a:prstDash val="solid"/>
              <a:miter/>
            </a:ln>
          </p:spPr>
          <p:txBody>
            <a:bodyPr rtlCol="0" anchor="ctr"/>
            <a:lstStyle/>
            <a:p>
              <a:endParaRPr lang="en-US" sz="1200"/>
            </a:p>
          </p:txBody>
        </p:sp>
      </p:grpSp>
    </p:spTree>
    <p:extLst>
      <p:ext uri="{BB962C8B-B14F-4D97-AF65-F5344CB8AC3E}">
        <p14:creationId xmlns:p14="http://schemas.microsoft.com/office/powerpoint/2010/main" val="1406018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8EC46F6-E531-0F3E-4C10-AA54326B1631}"/>
              </a:ext>
            </a:extLst>
          </p:cNvPr>
          <p:cNvSpPr>
            <a:spLocks noGrp="1"/>
          </p:cNvSpPr>
          <p:nvPr>
            <p:ph type="title"/>
          </p:nvPr>
        </p:nvSpPr>
        <p:spPr/>
        <p:txBody>
          <a:bodyPr/>
          <a:lstStyle/>
          <a:p>
            <a:r>
              <a:rPr lang="en-US" dirty="0"/>
              <a:t>The advantages of the database approach</a:t>
            </a:r>
          </a:p>
        </p:txBody>
      </p:sp>
      <p:pic>
        <p:nvPicPr>
          <p:cNvPr id="8" name="Picture 7">
            <a:extLst>
              <a:ext uri="{FF2B5EF4-FFF2-40B4-BE49-F238E27FC236}">
                <a16:creationId xmlns:a16="http://schemas.microsoft.com/office/drawing/2014/main" id="{0B0626F4-1046-D5E3-BCCB-26F3BC643C45}"/>
              </a:ext>
            </a:extLst>
          </p:cNvPr>
          <p:cNvPicPr>
            <a:picLocks noChangeAspect="1"/>
          </p:cNvPicPr>
          <p:nvPr/>
        </p:nvPicPr>
        <p:blipFill>
          <a:blip r:embed="rId3"/>
          <a:stretch>
            <a:fillRect/>
          </a:stretch>
        </p:blipFill>
        <p:spPr>
          <a:xfrm>
            <a:off x="1188721" y="1386840"/>
            <a:ext cx="9817416" cy="4794575"/>
          </a:xfrm>
          <a:prstGeom prst="rect">
            <a:avLst/>
          </a:prstGeom>
        </p:spPr>
      </p:pic>
    </p:spTree>
    <p:extLst>
      <p:ext uri="{BB962C8B-B14F-4D97-AF65-F5344CB8AC3E}">
        <p14:creationId xmlns:p14="http://schemas.microsoft.com/office/powerpoint/2010/main" val="20211527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FE45ED8-7FD2-70B5-E70E-134015155D74}"/>
              </a:ext>
            </a:extLst>
          </p:cNvPr>
          <p:cNvSpPr>
            <a:spLocks noGrp="1"/>
          </p:cNvSpPr>
          <p:nvPr>
            <p:ph type="title"/>
          </p:nvPr>
        </p:nvSpPr>
        <p:spPr/>
        <p:txBody>
          <a:bodyPr/>
          <a:lstStyle/>
          <a:p>
            <a:r>
              <a:rPr lang="en-US" dirty="0"/>
              <a:t>The Database System Environment</a:t>
            </a:r>
          </a:p>
        </p:txBody>
      </p:sp>
      <p:pic>
        <p:nvPicPr>
          <p:cNvPr id="3076" name="Picture 4" descr="The Database System Environment">
            <a:extLst>
              <a:ext uri="{FF2B5EF4-FFF2-40B4-BE49-F238E27FC236}">
                <a16:creationId xmlns:a16="http://schemas.microsoft.com/office/drawing/2014/main" id="{24EA9280-AE74-D65F-9332-6B5160E0D05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556" b="4222"/>
          <a:stretch/>
        </p:blipFill>
        <p:spPr bwMode="auto">
          <a:xfrm>
            <a:off x="3309370" y="1775596"/>
            <a:ext cx="8199120" cy="4175760"/>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260EE2A9-BDBE-FF04-0059-0D7DF65DFB51}"/>
              </a:ext>
            </a:extLst>
          </p:cNvPr>
          <p:cNvGrpSpPr/>
          <p:nvPr/>
        </p:nvGrpSpPr>
        <p:grpSpPr>
          <a:xfrm>
            <a:off x="1156752" y="2361456"/>
            <a:ext cx="1744330" cy="2355696"/>
            <a:chOff x="714792" y="1721376"/>
            <a:chExt cx="1744330" cy="2355696"/>
          </a:xfrm>
        </p:grpSpPr>
        <p:grpSp>
          <p:nvGrpSpPr>
            <p:cNvPr id="18" name="Group 17">
              <a:extLst>
                <a:ext uri="{FF2B5EF4-FFF2-40B4-BE49-F238E27FC236}">
                  <a16:creationId xmlns:a16="http://schemas.microsoft.com/office/drawing/2014/main" id="{5441F1F4-BA2B-59C4-892B-1E51E0FC4503}"/>
                </a:ext>
              </a:extLst>
            </p:cNvPr>
            <p:cNvGrpSpPr/>
            <p:nvPr/>
          </p:nvGrpSpPr>
          <p:grpSpPr>
            <a:xfrm>
              <a:off x="719278" y="2575188"/>
              <a:ext cx="1682120" cy="648072"/>
              <a:chOff x="704038" y="2575188"/>
              <a:chExt cx="1682120" cy="648072"/>
            </a:xfrm>
          </p:grpSpPr>
          <p:sp>
            <p:nvSpPr>
              <p:cNvPr id="2" name="TextBox 1">
                <a:extLst>
                  <a:ext uri="{FF2B5EF4-FFF2-40B4-BE49-F238E27FC236}">
                    <a16:creationId xmlns:a16="http://schemas.microsoft.com/office/drawing/2014/main" id="{2852BA24-7AEB-CCBC-48EA-5C4942B543C7}"/>
                  </a:ext>
                </a:extLst>
              </p:cNvPr>
              <p:cNvSpPr txBox="1"/>
              <p:nvPr/>
            </p:nvSpPr>
            <p:spPr>
              <a:xfrm>
                <a:off x="1374150" y="2738118"/>
                <a:ext cx="1012008" cy="369332"/>
              </a:xfrm>
              <a:prstGeom prst="rect">
                <a:avLst/>
              </a:prstGeom>
              <a:noFill/>
            </p:spPr>
            <p:txBody>
              <a:bodyPr wrap="none" rtlCol="0">
                <a:spAutoFit/>
              </a:bodyPr>
              <a:lstStyle/>
              <a:p>
                <a:r>
                  <a:rPr lang="en-US" dirty="0">
                    <a:latin typeface="+mj-lt"/>
                  </a:rPr>
                  <a:t>Software</a:t>
                </a:r>
              </a:p>
            </p:txBody>
          </p:sp>
          <p:grpSp>
            <p:nvGrpSpPr>
              <p:cNvPr id="15" name="Group 14">
                <a:extLst>
                  <a:ext uri="{FF2B5EF4-FFF2-40B4-BE49-F238E27FC236}">
                    <a16:creationId xmlns:a16="http://schemas.microsoft.com/office/drawing/2014/main" id="{3A41F151-33F2-4E19-BF7C-D40AA3BC32A8}"/>
                  </a:ext>
                </a:extLst>
              </p:cNvPr>
              <p:cNvGrpSpPr/>
              <p:nvPr/>
            </p:nvGrpSpPr>
            <p:grpSpPr>
              <a:xfrm>
                <a:off x="704038" y="2575188"/>
                <a:ext cx="648072" cy="648072"/>
                <a:chOff x="704038" y="2575188"/>
                <a:chExt cx="648072" cy="648072"/>
              </a:xfrm>
            </p:grpSpPr>
            <p:sp>
              <p:nvSpPr>
                <p:cNvPr id="7" name="Oval 6">
                  <a:extLst>
                    <a:ext uri="{FF2B5EF4-FFF2-40B4-BE49-F238E27FC236}">
                      <a16:creationId xmlns:a16="http://schemas.microsoft.com/office/drawing/2014/main" id="{D8989937-8CA2-B29D-7AC4-FF109F00625B}"/>
                    </a:ext>
                  </a:extLst>
                </p:cNvPr>
                <p:cNvSpPr/>
                <p:nvPr/>
              </p:nvSpPr>
              <p:spPr>
                <a:xfrm>
                  <a:off x="704038" y="2575188"/>
                  <a:ext cx="648072" cy="64807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6" name="Right Triangle 17">
                  <a:extLst>
                    <a:ext uri="{FF2B5EF4-FFF2-40B4-BE49-F238E27FC236}">
                      <a16:creationId xmlns:a16="http://schemas.microsoft.com/office/drawing/2014/main" id="{678821EB-57F2-888F-1757-C2DDB32F00B7}"/>
                    </a:ext>
                  </a:extLst>
                </p:cNvPr>
                <p:cNvSpPr/>
                <p:nvPr/>
              </p:nvSpPr>
              <p:spPr>
                <a:xfrm>
                  <a:off x="903114" y="2743199"/>
                  <a:ext cx="264703" cy="327185"/>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grpSp>
        </p:grpSp>
        <p:grpSp>
          <p:nvGrpSpPr>
            <p:cNvPr id="17" name="Group 16">
              <a:extLst>
                <a:ext uri="{FF2B5EF4-FFF2-40B4-BE49-F238E27FC236}">
                  <a16:creationId xmlns:a16="http://schemas.microsoft.com/office/drawing/2014/main" id="{FEC132CA-7BD6-FED5-1C86-391186CAED77}"/>
                </a:ext>
              </a:extLst>
            </p:cNvPr>
            <p:cNvGrpSpPr/>
            <p:nvPr/>
          </p:nvGrpSpPr>
          <p:grpSpPr>
            <a:xfrm>
              <a:off x="726078" y="1721376"/>
              <a:ext cx="1733044" cy="648072"/>
              <a:chOff x="726078" y="1721376"/>
              <a:chExt cx="1733044" cy="648072"/>
            </a:xfrm>
          </p:grpSpPr>
          <p:grpSp>
            <p:nvGrpSpPr>
              <p:cNvPr id="14" name="Group 13">
                <a:extLst>
                  <a:ext uri="{FF2B5EF4-FFF2-40B4-BE49-F238E27FC236}">
                    <a16:creationId xmlns:a16="http://schemas.microsoft.com/office/drawing/2014/main" id="{2368EFCA-21A7-DDBA-262F-81A5A1C87271}"/>
                  </a:ext>
                </a:extLst>
              </p:cNvPr>
              <p:cNvGrpSpPr/>
              <p:nvPr/>
            </p:nvGrpSpPr>
            <p:grpSpPr>
              <a:xfrm>
                <a:off x="726078" y="1721376"/>
                <a:ext cx="648072" cy="648072"/>
                <a:chOff x="683510" y="1812103"/>
                <a:chExt cx="648072" cy="648072"/>
              </a:xfrm>
            </p:grpSpPr>
            <p:sp>
              <p:nvSpPr>
                <p:cNvPr id="3" name="Oval 2">
                  <a:extLst>
                    <a:ext uri="{FF2B5EF4-FFF2-40B4-BE49-F238E27FC236}">
                      <a16:creationId xmlns:a16="http://schemas.microsoft.com/office/drawing/2014/main" id="{6BD5CBD6-5ED7-CA22-71D6-1D30C80F17D9}"/>
                    </a:ext>
                  </a:extLst>
                </p:cNvPr>
                <p:cNvSpPr/>
                <p:nvPr/>
              </p:nvSpPr>
              <p:spPr>
                <a:xfrm>
                  <a:off x="683510" y="1812103"/>
                  <a:ext cx="648072" cy="64807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5" name="Trapezoid 10">
                  <a:extLst>
                    <a:ext uri="{FF2B5EF4-FFF2-40B4-BE49-F238E27FC236}">
                      <a16:creationId xmlns:a16="http://schemas.microsoft.com/office/drawing/2014/main" id="{CCFE61F8-444B-BC8A-ACC6-FC86C6C09A2E}"/>
                    </a:ext>
                  </a:extLst>
                </p:cNvPr>
                <p:cNvSpPr/>
                <p:nvPr/>
              </p:nvSpPr>
              <p:spPr>
                <a:xfrm>
                  <a:off x="838200" y="1972994"/>
                  <a:ext cx="343151" cy="342750"/>
                </a:xfrm>
                <a:custGeom>
                  <a:avLst/>
                  <a:gdLst/>
                  <a:ahLst/>
                  <a:cxnLst/>
                  <a:rect l="l" t="t" r="r" b="b"/>
                  <a:pathLst>
                    <a:path w="3910377" h="3905794">
                      <a:moveTo>
                        <a:pt x="1" y="3797782"/>
                      </a:moveTo>
                      <a:lnTo>
                        <a:pt x="3910377" y="3797782"/>
                      </a:lnTo>
                      <a:lnTo>
                        <a:pt x="3910377" y="3905794"/>
                      </a:lnTo>
                      <a:lnTo>
                        <a:pt x="1" y="3905794"/>
                      </a:lnTo>
                      <a:close/>
                      <a:moveTo>
                        <a:pt x="1757257" y="3353296"/>
                      </a:moveTo>
                      <a:cubicBezTo>
                        <a:pt x="1690135" y="3353296"/>
                        <a:pt x="1635721" y="3407710"/>
                        <a:pt x="1635721" y="3474832"/>
                      </a:cubicBezTo>
                      <a:cubicBezTo>
                        <a:pt x="1635721" y="3541954"/>
                        <a:pt x="1690135" y="3596368"/>
                        <a:pt x="1757257" y="3596368"/>
                      </a:cubicBezTo>
                      <a:lnTo>
                        <a:pt x="2187409" y="3596368"/>
                      </a:lnTo>
                      <a:cubicBezTo>
                        <a:pt x="2254531" y="3596368"/>
                        <a:pt x="2308945" y="3541954"/>
                        <a:pt x="2308945" y="3474832"/>
                      </a:cubicBezTo>
                      <a:cubicBezTo>
                        <a:pt x="2308945" y="3407710"/>
                        <a:pt x="2254531" y="3353296"/>
                        <a:pt x="2187409" y="3353296"/>
                      </a:cubicBezTo>
                      <a:close/>
                      <a:moveTo>
                        <a:pt x="492288" y="2449553"/>
                      </a:moveTo>
                      <a:lnTo>
                        <a:pt x="472244" y="2517369"/>
                      </a:lnTo>
                      <a:lnTo>
                        <a:pt x="3438134" y="2517369"/>
                      </a:lnTo>
                      <a:lnTo>
                        <a:pt x="3418090" y="2449553"/>
                      </a:lnTo>
                      <a:close/>
                      <a:moveTo>
                        <a:pt x="432162" y="2249610"/>
                      </a:moveTo>
                      <a:lnTo>
                        <a:pt x="3478215" y="2249610"/>
                      </a:lnTo>
                      <a:lnTo>
                        <a:pt x="3910377" y="3711740"/>
                      </a:lnTo>
                      <a:lnTo>
                        <a:pt x="0" y="3711740"/>
                      </a:lnTo>
                      <a:close/>
                      <a:moveTo>
                        <a:pt x="1637280" y="544956"/>
                      </a:moveTo>
                      <a:cubicBezTo>
                        <a:pt x="1626413" y="544956"/>
                        <a:pt x="1615547" y="549102"/>
                        <a:pt x="1607256" y="557393"/>
                      </a:cubicBezTo>
                      <a:lnTo>
                        <a:pt x="796281" y="1368368"/>
                      </a:lnTo>
                      <a:cubicBezTo>
                        <a:pt x="779699" y="1384950"/>
                        <a:pt x="779699" y="1411834"/>
                        <a:pt x="796281" y="1428415"/>
                      </a:cubicBezTo>
                      <a:lnTo>
                        <a:pt x="825565" y="1457699"/>
                      </a:lnTo>
                      <a:cubicBezTo>
                        <a:pt x="842147" y="1474281"/>
                        <a:pt x="869031" y="1474281"/>
                        <a:pt x="885612" y="1457699"/>
                      </a:cubicBezTo>
                      <a:lnTo>
                        <a:pt x="1696588" y="646724"/>
                      </a:lnTo>
                      <a:cubicBezTo>
                        <a:pt x="1713169" y="630143"/>
                        <a:pt x="1713169" y="603258"/>
                        <a:pt x="1696588" y="586677"/>
                      </a:cubicBezTo>
                      <a:lnTo>
                        <a:pt x="1667304" y="557393"/>
                      </a:lnTo>
                      <a:cubicBezTo>
                        <a:pt x="1659013" y="549102"/>
                        <a:pt x="1648146" y="544956"/>
                        <a:pt x="1637280" y="544956"/>
                      </a:cubicBezTo>
                      <a:close/>
                      <a:moveTo>
                        <a:pt x="1372791" y="439020"/>
                      </a:moveTo>
                      <a:cubicBezTo>
                        <a:pt x="1361925" y="439020"/>
                        <a:pt x="1351058" y="443165"/>
                        <a:pt x="1342767" y="451456"/>
                      </a:cubicBezTo>
                      <a:lnTo>
                        <a:pt x="851745" y="942478"/>
                      </a:lnTo>
                      <a:cubicBezTo>
                        <a:pt x="835164" y="959060"/>
                        <a:pt x="835164" y="985944"/>
                        <a:pt x="851745" y="1002526"/>
                      </a:cubicBezTo>
                      <a:lnTo>
                        <a:pt x="881029" y="1031810"/>
                      </a:lnTo>
                      <a:cubicBezTo>
                        <a:pt x="897611" y="1048392"/>
                        <a:pt x="924495" y="1048392"/>
                        <a:pt x="941077" y="1031810"/>
                      </a:cubicBezTo>
                      <a:lnTo>
                        <a:pt x="1432099" y="540788"/>
                      </a:lnTo>
                      <a:cubicBezTo>
                        <a:pt x="1448681" y="524206"/>
                        <a:pt x="1448681" y="497322"/>
                        <a:pt x="1432099" y="480740"/>
                      </a:cubicBezTo>
                      <a:lnTo>
                        <a:pt x="1402815" y="451456"/>
                      </a:lnTo>
                      <a:cubicBezTo>
                        <a:pt x="1394524" y="443165"/>
                        <a:pt x="1383658" y="439020"/>
                        <a:pt x="1372791" y="439020"/>
                      </a:cubicBezTo>
                      <a:close/>
                      <a:moveTo>
                        <a:pt x="864042" y="270000"/>
                      </a:moveTo>
                      <a:lnTo>
                        <a:pt x="2945402" y="270000"/>
                      </a:lnTo>
                      <a:cubicBezTo>
                        <a:pt x="3094522" y="270000"/>
                        <a:pt x="3215407" y="390885"/>
                        <a:pt x="3215407" y="540005"/>
                      </a:cubicBezTo>
                      <a:lnTo>
                        <a:pt x="3215407" y="1619995"/>
                      </a:lnTo>
                      <a:cubicBezTo>
                        <a:pt x="3215407" y="1769115"/>
                        <a:pt x="3094522" y="1890000"/>
                        <a:pt x="2945402" y="1890000"/>
                      </a:cubicBezTo>
                      <a:lnTo>
                        <a:pt x="864042" y="1890000"/>
                      </a:lnTo>
                      <a:cubicBezTo>
                        <a:pt x="714922" y="1890000"/>
                        <a:pt x="594037" y="1769115"/>
                        <a:pt x="594037" y="1619995"/>
                      </a:cubicBezTo>
                      <a:lnTo>
                        <a:pt x="594037" y="540005"/>
                      </a:lnTo>
                      <a:cubicBezTo>
                        <a:pt x="594037" y="390885"/>
                        <a:pt x="714922" y="270000"/>
                        <a:pt x="864042" y="270000"/>
                      </a:cubicBezTo>
                      <a:close/>
                      <a:moveTo>
                        <a:pt x="804042" y="180000"/>
                      </a:moveTo>
                      <a:cubicBezTo>
                        <a:pt x="638353" y="180000"/>
                        <a:pt x="504036" y="314317"/>
                        <a:pt x="504036" y="480006"/>
                      </a:cubicBezTo>
                      <a:lnTo>
                        <a:pt x="504036" y="1679994"/>
                      </a:lnTo>
                      <a:cubicBezTo>
                        <a:pt x="504036" y="1845683"/>
                        <a:pt x="638353" y="1980000"/>
                        <a:pt x="804042" y="1980000"/>
                      </a:cubicBezTo>
                      <a:lnTo>
                        <a:pt x="3027043" y="1980000"/>
                      </a:lnTo>
                      <a:cubicBezTo>
                        <a:pt x="3192732" y="1980000"/>
                        <a:pt x="3327049" y="1845683"/>
                        <a:pt x="3327049" y="1679994"/>
                      </a:cubicBezTo>
                      <a:lnTo>
                        <a:pt x="3327049" y="480006"/>
                      </a:lnTo>
                      <a:cubicBezTo>
                        <a:pt x="3327049" y="314317"/>
                        <a:pt x="3192732" y="180000"/>
                        <a:pt x="3027043" y="180000"/>
                      </a:cubicBezTo>
                      <a:close/>
                      <a:moveTo>
                        <a:pt x="684043" y="0"/>
                      </a:moveTo>
                      <a:lnTo>
                        <a:pt x="3190330" y="0"/>
                      </a:lnTo>
                      <a:cubicBezTo>
                        <a:pt x="3389156" y="0"/>
                        <a:pt x="3550337" y="161181"/>
                        <a:pt x="3550337" y="360007"/>
                      </a:cubicBezTo>
                      <a:lnTo>
                        <a:pt x="3550337" y="1799993"/>
                      </a:lnTo>
                      <a:cubicBezTo>
                        <a:pt x="3550337" y="1998819"/>
                        <a:pt x="3389156" y="2160000"/>
                        <a:pt x="3190330" y="2160000"/>
                      </a:cubicBezTo>
                      <a:lnTo>
                        <a:pt x="684043" y="2160000"/>
                      </a:lnTo>
                      <a:cubicBezTo>
                        <a:pt x="485217" y="2160000"/>
                        <a:pt x="324036" y="1998819"/>
                        <a:pt x="324036" y="1799993"/>
                      </a:cubicBezTo>
                      <a:lnTo>
                        <a:pt x="324036" y="360007"/>
                      </a:lnTo>
                      <a:cubicBezTo>
                        <a:pt x="324036" y="161181"/>
                        <a:pt x="485217" y="0"/>
                        <a:pt x="68404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8" name="TextBox 7">
                <a:extLst>
                  <a:ext uri="{FF2B5EF4-FFF2-40B4-BE49-F238E27FC236}">
                    <a16:creationId xmlns:a16="http://schemas.microsoft.com/office/drawing/2014/main" id="{F23288D6-B323-C413-06B9-69594FDCBD0A}"/>
                  </a:ext>
                </a:extLst>
              </p:cNvPr>
              <p:cNvSpPr txBox="1"/>
              <p:nvPr/>
            </p:nvSpPr>
            <p:spPr>
              <a:xfrm>
                <a:off x="1367156" y="1882267"/>
                <a:ext cx="1091966" cy="369332"/>
              </a:xfrm>
              <a:prstGeom prst="rect">
                <a:avLst/>
              </a:prstGeom>
              <a:noFill/>
            </p:spPr>
            <p:txBody>
              <a:bodyPr wrap="none" rtlCol="0">
                <a:spAutoFit/>
              </a:bodyPr>
              <a:lstStyle/>
              <a:p>
                <a:r>
                  <a:rPr lang="en-US" dirty="0">
                    <a:latin typeface="+mj-lt"/>
                  </a:rPr>
                  <a:t>Hardware</a:t>
                </a:r>
              </a:p>
            </p:txBody>
          </p:sp>
        </p:grpSp>
        <p:grpSp>
          <p:nvGrpSpPr>
            <p:cNvPr id="19" name="Group 18">
              <a:extLst>
                <a:ext uri="{FF2B5EF4-FFF2-40B4-BE49-F238E27FC236}">
                  <a16:creationId xmlns:a16="http://schemas.microsoft.com/office/drawing/2014/main" id="{A05C7ED1-3727-74EA-5086-CE0C54769DB3}"/>
                </a:ext>
              </a:extLst>
            </p:cNvPr>
            <p:cNvGrpSpPr/>
            <p:nvPr/>
          </p:nvGrpSpPr>
          <p:grpSpPr>
            <a:xfrm>
              <a:off x="714792" y="3429000"/>
              <a:ext cx="1543490" cy="648072"/>
              <a:chOff x="699552" y="3429000"/>
              <a:chExt cx="1543490" cy="648072"/>
            </a:xfrm>
          </p:grpSpPr>
          <p:sp>
            <p:nvSpPr>
              <p:cNvPr id="9" name="TextBox 8">
                <a:extLst>
                  <a:ext uri="{FF2B5EF4-FFF2-40B4-BE49-F238E27FC236}">
                    <a16:creationId xmlns:a16="http://schemas.microsoft.com/office/drawing/2014/main" id="{C412ECFE-2502-BE6F-85AF-BFFC90C8AE26}"/>
                  </a:ext>
                </a:extLst>
              </p:cNvPr>
              <p:cNvSpPr txBox="1"/>
              <p:nvPr/>
            </p:nvSpPr>
            <p:spPr>
              <a:xfrm>
                <a:off x="1374150" y="3593970"/>
                <a:ext cx="868892" cy="369332"/>
              </a:xfrm>
              <a:prstGeom prst="rect">
                <a:avLst/>
              </a:prstGeom>
              <a:noFill/>
            </p:spPr>
            <p:txBody>
              <a:bodyPr wrap="none" rtlCol="0">
                <a:spAutoFit/>
              </a:bodyPr>
              <a:lstStyle/>
              <a:p>
                <a:r>
                  <a:rPr lang="en-US" dirty="0">
                    <a:latin typeface="+mj-lt"/>
                  </a:rPr>
                  <a:t>People </a:t>
                </a:r>
              </a:p>
            </p:txBody>
          </p:sp>
          <p:grpSp>
            <p:nvGrpSpPr>
              <p:cNvPr id="16" name="Group 15">
                <a:extLst>
                  <a:ext uri="{FF2B5EF4-FFF2-40B4-BE49-F238E27FC236}">
                    <a16:creationId xmlns:a16="http://schemas.microsoft.com/office/drawing/2014/main" id="{7B3CBC21-5F3B-600A-C14A-EED86087BE6F}"/>
                  </a:ext>
                </a:extLst>
              </p:cNvPr>
              <p:cNvGrpSpPr/>
              <p:nvPr/>
            </p:nvGrpSpPr>
            <p:grpSpPr>
              <a:xfrm>
                <a:off x="699552" y="3429000"/>
                <a:ext cx="648072" cy="648072"/>
                <a:chOff x="726078" y="3391271"/>
                <a:chExt cx="648072" cy="648072"/>
              </a:xfrm>
            </p:grpSpPr>
            <p:sp>
              <p:nvSpPr>
                <p:cNvPr id="10" name="Oval 9">
                  <a:extLst>
                    <a:ext uri="{FF2B5EF4-FFF2-40B4-BE49-F238E27FC236}">
                      <a16:creationId xmlns:a16="http://schemas.microsoft.com/office/drawing/2014/main" id="{1FBC8479-077F-D833-2BCD-60EB06E77AC6}"/>
                    </a:ext>
                  </a:extLst>
                </p:cNvPr>
                <p:cNvSpPr/>
                <p:nvPr/>
              </p:nvSpPr>
              <p:spPr>
                <a:xfrm>
                  <a:off x="726078" y="3391271"/>
                  <a:ext cx="648072" cy="648072"/>
                </a:xfrm>
                <a:prstGeom prst="ellipse">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nvGrpSpPr>
                <p:cNvPr id="11" name="Group 110">
                  <a:extLst>
                    <a:ext uri="{FF2B5EF4-FFF2-40B4-BE49-F238E27FC236}">
                      <a16:creationId xmlns:a16="http://schemas.microsoft.com/office/drawing/2014/main" id="{CD23A516-03EC-2680-35D3-17766A885BA9}"/>
                    </a:ext>
                  </a:extLst>
                </p:cNvPr>
                <p:cNvGrpSpPr/>
                <p:nvPr/>
              </p:nvGrpSpPr>
              <p:grpSpPr>
                <a:xfrm>
                  <a:off x="908065" y="3556241"/>
                  <a:ext cx="269550" cy="281889"/>
                  <a:chOff x="4835382" y="73243"/>
                  <a:chExt cx="2920830" cy="3227535"/>
                </a:xfrm>
                <a:solidFill>
                  <a:schemeClr val="bg1"/>
                </a:solidFill>
              </p:grpSpPr>
              <p:sp>
                <p:nvSpPr>
                  <p:cNvPr id="12" name="Freeform 111">
                    <a:extLst>
                      <a:ext uri="{FF2B5EF4-FFF2-40B4-BE49-F238E27FC236}">
                        <a16:creationId xmlns:a16="http://schemas.microsoft.com/office/drawing/2014/main" id="{CCB68511-4A99-CD26-D6D0-84B794730BB1}"/>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sp>
                <p:nvSpPr>
                  <p:cNvPr id="13" name="Oval 37">
                    <a:extLst>
                      <a:ext uri="{FF2B5EF4-FFF2-40B4-BE49-F238E27FC236}">
                        <a16:creationId xmlns:a16="http://schemas.microsoft.com/office/drawing/2014/main" id="{6D631669-EE5A-75CF-F5EE-58796D963E04}"/>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grpSp>
          </p:grpSp>
        </p:grpSp>
      </p:grpSp>
    </p:spTree>
    <p:extLst>
      <p:ext uri="{BB962C8B-B14F-4D97-AF65-F5344CB8AC3E}">
        <p14:creationId xmlns:p14="http://schemas.microsoft.com/office/powerpoint/2010/main" val="38049152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The Database System Environment</a:t>
            </a:r>
          </a:p>
        </p:txBody>
      </p:sp>
      <p:sp>
        <p:nvSpPr>
          <p:cNvPr id="3" name="Content Placeholder 2">
            <a:extLst>
              <a:ext uri="{FF2B5EF4-FFF2-40B4-BE49-F238E27FC236}">
                <a16:creationId xmlns:a16="http://schemas.microsoft.com/office/drawing/2014/main" id="{154BAFB1-CB62-F943-B53B-D15C2D4D4828}"/>
              </a:ext>
            </a:extLst>
          </p:cNvPr>
          <p:cNvSpPr>
            <a:spLocks noGrp="1"/>
          </p:cNvSpPr>
          <p:nvPr>
            <p:ph idx="1"/>
          </p:nvPr>
        </p:nvSpPr>
        <p:spPr>
          <a:xfrm>
            <a:off x="838200" y="1825625"/>
            <a:ext cx="11033760" cy="4270375"/>
          </a:xfrm>
        </p:spPr>
        <p:txBody>
          <a:bodyPr>
            <a:noAutofit/>
          </a:bodyPr>
          <a:lstStyle/>
          <a:p>
            <a:pPr eaLnBrk="1" hangingPunct="1">
              <a:lnSpc>
                <a:spcPct val="90000"/>
              </a:lnSpc>
              <a:defRPr/>
            </a:pPr>
            <a:r>
              <a:rPr lang="en-US" sz="2100" dirty="0">
                <a:solidFill>
                  <a:srgbClr val="000000"/>
                </a:solidFill>
                <a:effectLst>
                  <a:outerShdw blurRad="38100" dist="38100" dir="2700000" algn="tl">
                    <a:srgbClr val="FFFFFF"/>
                  </a:outerShdw>
                </a:effectLst>
                <a:latin typeface="+mj-lt"/>
              </a:rPr>
              <a:t>Data modeling and design tools – automated tools used to design databases and applications programs.</a:t>
            </a:r>
          </a:p>
          <a:p>
            <a:pPr eaLnBrk="1" hangingPunct="1">
              <a:lnSpc>
                <a:spcPct val="90000"/>
              </a:lnSpc>
              <a:defRPr/>
            </a:pPr>
            <a:r>
              <a:rPr lang="en-US" sz="2100" dirty="0">
                <a:solidFill>
                  <a:srgbClr val="000000"/>
                </a:solidFill>
                <a:effectLst>
                  <a:outerShdw blurRad="38100" dist="38100" dir="2700000" algn="tl">
                    <a:srgbClr val="FFFFFF"/>
                  </a:outerShdw>
                </a:effectLst>
                <a:latin typeface="+mj-lt"/>
              </a:rPr>
              <a:t>Repository – centralized storehouse of metadata</a:t>
            </a:r>
          </a:p>
          <a:p>
            <a:pPr eaLnBrk="1" hangingPunct="1">
              <a:lnSpc>
                <a:spcPct val="90000"/>
              </a:lnSpc>
              <a:defRPr/>
            </a:pPr>
            <a:r>
              <a:rPr lang="en-US" sz="2100" dirty="0">
                <a:solidFill>
                  <a:srgbClr val="000000"/>
                </a:solidFill>
                <a:effectLst>
                  <a:outerShdw blurRad="38100" dist="38100" dir="2700000" algn="tl">
                    <a:srgbClr val="FFFFFF"/>
                  </a:outerShdw>
                </a:effectLst>
                <a:latin typeface="+mj-lt"/>
              </a:rPr>
              <a:t>Database Management System (DBMS) – software for managing the database</a:t>
            </a:r>
          </a:p>
          <a:p>
            <a:pPr eaLnBrk="1" hangingPunct="1">
              <a:lnSpc>
                <a:spcPct val="90000"/>
              </a:lnSpc>
              <a:defRPr/>
            </a:pPr>
            <a:r>
              <a:rPr lang="en-US" sz="2100" dirty="0">
                <a:solidFill>
                  <a:srgbClr val="000000"/>
                </a:solidFill>
                <a:effectLst>
                  <a:outerShdw blurRad="38100" dist="38100" dir="2700000" algn="tl">
                    <a:srgbClr val="FFFFFF"/>
                  </a:outerShdw>
                </a:effectLst>
                <a:latin typeface="+mj-lt"/>
              </a:rPr>
              <a:t>Database – a storehouse of the data</a:t>
            </a:r>
          </a:p>
          <a:p>
            <a:pPr eaLnBrk="1" hangingPunct="1">
              <a:lnSpc>
                <a:spcPct val="90000"/>
              </a:lnSpc>
              <a:defRPr/>
            </a:pPr>
            <a:r>
              <a:rPr lang="en-US" sz="2100" dirty="0">
                <a:solidFill>
                  <a:srgbClr val="000000"/>
                </a:solidFill>
                <a:effectLst>
                  <a:outerShdw blurRad="38100" dist="38100" dir="2700000" algn="tl">
                    <a:srgbClr val="FFFFFF"/>
                  </a:outerShdw>
                </a:effectLst>
                <a:latin typeface="+mj-lt"/>
              </a:rPr>
              <a:t>Application Programs – software using the data</a:t>
            </a:r>
          </a:p>
          <a:p>
            <a:pPr eaLnBrk="1" hangingPunct="1">
              <a:lnSpc>
                <a:spcPct val="90000"/>
              </a:lnSpc>
              <a:defRPr/>
            </a:pPr>
            <a:r>
              <a:rPr lang="en-US" sz="2100" dirty="0">
                <a:solidFill>
                  <a:srgbClr val="000000"/>
                </a:solidFill>
                <a:effectLst>
                  <a:outerShdw blurRad="38100" dist="38100" dir="2700000" algn="tl">
                    <a:srgbClr val="FFFFFF"/>
                  </a:outerShdw>
                </a:effectLst>
                <a:latin typeface="+mj-lt"/>
              </a:rPr>
              <a:t>User Interface – languages, menus, and other facilities by which users interact with various system components such as CASE tools, DBMS, etc.</a:t>
            </a:r>
          </a:p>
          <a:p>
            <a:pPr eaLnBrk="1" hangingPunct="1">
              <a:lnSpc>
                <a:spcPct val="90000"/>
              </a:lnSpc>
              <a:defRPr/>
            </a:pPr>
            <a:r>
              <a:rPr lang="en-US" sz="2100" dirty="0">
                <a:solidFill>
                  <a:srgbClr val="000000"/>
                </a:solidFill>
                <a:effectLst>
                  <a:outerShdw blurRad="38100" dist="38100" dir="2700000" algn="tl">
                    <a:srgbClr val="FFFFFF"/>
                  </a:outerShdw>
                </a:effectLst>
                <a:latin typeface="+mj-lt"/>
              </a:rPr>
              <a:t>Data/Database Administrators – personnel responsible for maintaining the database</a:t>
            </a:r>
          </a:p>
          <a:p>
            <a:pPr eaLnBrk="1" hangingPunct="1">
              <a:lnSpc>
                <a:spcPct val="90000"/>
              </a:lnSpc>
              <a:defRPr/>
            </a:pPr>
            <a:r>
              <a:rPr lang="en-US" sz="2100" dirty="0">
                <a:solidFill>
                  <a:srgbClr val="000000"/>
                </a:solidFill>
                <a:effectLst>
                  <a:outerShdw blurRad="38100" dist="38100" dir="2700000" algn="tl">
                    <a:srgbClr val="FFFFFF"/>
                  </a:outerShdw>
                </a:effectLst>
                <a:latin typeface="+mj-lt"/>
              </a:rPr>
              <a:t>System Developers – personnel responsible for designing databases and software</a:t>
            </a:r>
          </a:p>
          <a:p>
            <a:pPr eaLnBrk="1" hangingPunct="1">
              <a:lnSpc>
                <a:spcPct val="90000"/>
              </a:lnSpc>
              <a:defRPr/>
            </a:pPr>
            <a:r>
              <a:rPr lang="en-US" sz="2100" dirty="0">
                <a:solidFill>
                  <a:srgbClr val="000000"/>
                </a:solidFill>
                <a:effectLst>
                  <a:outerShdw blurRad="38100" dist="38100" dir="2700000" algn="tl">
                    <a:srgbClr val="FFFFFF"/>
                  </a:outerShdw>
                </a:effectLst>
                <a:latin typeface="+mj-lt"/>
              </a:rPr>
              <a:t>End Users – people who use the applications and databases.</a:t>
            </a:r>
          </a:p>
        </p:txBody>
      </p:sp>
    </p:spTree>
    <p:extLst>
      <p:ext uri="{BB962C8B-B14F-4D97-AF65-F5344CB8AC3E}">
        <p14:creationId xmlns:p14="http://schemas.microsoft.com/office/powerpoint/2010/main" val="1060677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70B0F-B762-0490-0E82-4EC56ED0BAD3}"/>
              </a:ext>
            </a:extLst>
          </p:cNvPr>
          <p:cNvSpPr>
            <a:spLocks noGrp="1"/>
          </p:cNvSpPr>
          <p:nvPr>
            <p:ph type="title"/>
          </p:nvPr>
        </p:nvSpPr>
        <p:spPr/>
        <p:txBody>
          <a:bodyPr/>
          <a:lstStyle/>
          <a:p>
            <a:r>
              <a:rPr lang="en-US" altLang="en-US" dirty="0">
                <a:solidFill>
                  <a:schemeClr val="tx1">
                    <a:lumMod val="75000"/>
                    <a:lumOff val="25000"/>
                  </a:schemeClr>
                </a:solidFill>
              </a:rPr>
              <a:t>Example of Commercial DBMS (Relational)</a:t>
            </a:r>
            <a:endParaRPr lang="en-MY" dirty="0"/>
          </a:p>
        </p:txBody>
      </p:sp>
      <p:sp>
        <p:nvSpPr>
          <p:cNvPr id="3" name="Content Placeholder 2">
            <a:extLst>
              <a:ext uri="{FF2B5EF4-FFF2-40B4-BE49-F238E27FC236}">
                <a16:creationId xmlns:a16="http://schemas.microsoft.com/office/drawing/2014/main" id="{B1348468-7A25-7325-D101-CA84A68704B4}"/>
              </a:ext>
            </a:extLst>
          </p:cNvPr>
          <p:cNvSpPr>
            <a:spLocks noGrp="1"/>
          </p:cNvSpPr>
          <p:nvPr>
            <p:ph idx="1"/>
          </p:nvPr>
        </p:nvSpPr>
        <p:spPr/>
        <p:txBody>
          <a:bodyPr/>
          <a:lstStyle/>
          <a:p>
            <a:r>
              <a:rPr lang="en-MY" dirty="0"/>
              <a:t>Oracle</a:t>
            </a:r>
          </a:p>
          <a:p>
            <a:r>
              <a:rPr lang="en-MY" dirty="0"/>
              <a:t>Postgres</a:t>
            </a:r>
          </a:p>
          <a:p>
            <a:r>
              <a:rPr lang="en-MY" dirty="0"/>
              <a:t>Informix (Unix)</a:t>
            </a:r>
          </a:p>
          <a:p>
            <a:r>
              <a:rPr lang="en-MY" dirty="0"/>
              <a:t>DB2, SQL/DS (IBM)</a:t>
            </a:r>
          </a:p>
          <a:p>
            <a:r>
              <a:rPr lang="en-MY" dirty="0"/>
              <a:t>Access (Microsoft)</a:t>
            </a:r>
          </a:p>
          <a:p>
            <a:r>
              <a:rPr lang="en-MY" dirty="0"/>
              <a:t>SQL Server (Microsoft +)</a:t>
            </a:r>
          </a:p>
          <a:p>
            <a:r>
              <a:rPr lang="en-MY" dirty="0"/>
              <a:t>Many older (Focus, IMS, ...)</a:t>
            </a:r>
          </a:p>
          <a:p>
            <a:r>
              <a:rPr lang="en-MY" dirty="0"/>
              <a:t>Many limited PC (</a:t>
            </a:r>
            <a:r>
              <a:rPr lang="en-MY" dirty="0" err="1"/>
              <a:t>dBASE</a:t>
            </a:r>
            <a:r>
              <a:rPr lang="en-MY" dirty="0"/>
              <a:t>, Paradox, …)</a:t>
            </a:r>
          </a:p>
          <a:p>
            <a:endParaRPr lang="en-MY" dirty="0"/>
          </a:p>
        </p:txBody>
      </p:sp>
    </p:spTree>
    <p:extLst>
      <p:ext uri="{BB962C8B-B14F-4D97-AF65-F5344CB8AC3E}">
        <p14:creationId xmlns:p14="http://schemas.microsoft.com/office/powerpoint/2010/main" val="1910902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C1DC1-D12D-48E7-948B-A0A413704FA9}"/>
              </a:ext>
            </a:extLst>
          </p:cNvPr>
          <p:cNvSpPr>
            <a:spLocks noGrp="1"/>
          </p:cNvSpPr>
          <p:nvPr>
            <p:ph type="title"/>
          </p:nvPr>
        </p:nvSpPr>
        <p:spPr/>
        <p:txBody>
          <a:bodyPr/>
          <a:lstStyle/>
          <a:p>
            <a:r>
              <a:rPr lang="en-US" altLang="en-US" dirty="0">
                <a:solidFill>
                  <a:schemeClr val="tx1">
                    <a:lumMod val="75000"/>
                    <a:lumOff val="25000"/>
                  </a:schemeClr>
                </a:solidFill>
              </a:rPr>
              <a:t>Evolution of Database Systems</a:t>
            </a:r>
            <a:endParaRPr lang="en-MY" dirty="0"/>
          </a:p>
        </p:txBody>
      </p:sp>
      <p:sp>
        <p:nvSpPr>
          <p:cNvPr id="3" name="Content Placeholder 2">
            <a:extLst>
              <a:ext uri="{FF2B5EF4-FFF2-40B4-BE49-F238E27FC236}">
                <a16:creationId xmlns:a16="http://schemas.microsoft.com/office/drawing/2014/main" id="{E9BB7DBF-0E8E-4861-50EC-2135A6DA88E0}"/>
              </a:ext>
            </a:extLst>
          </p:cNvPr>
          <p:cNvSpPr>
            <a:spLocks noGrp="1"/>
          </p:cNvSpPr>
          <p:nvPr>
            <p:ph idx="1"/>
          </p:nvPr>
        </p:nvSpPr>
        <p:spPr/>
        <p:txBody>
          <a:bodyPr/>
          <a:lstStyle/>
          <a:p>
            <a:r>
              <a:rPr lang="en-US" dirty="0"/>
              <a:t>Flat files  - 1960s - 1980s</a:t>
            </a:r>
          </a:p>
          <a:p>
            <a:r>
              <a:rPr lang="en-US" dirty="0"/>
              <a:t>Hierarchical – 1970s - 1990s</a:t>
            </a:r>
          </a:p>
          <a:p>
            <a:r>
              <a:rPr lang="en-US" dirty="0"/>
              <a:t>Network – 1970s - 1990s</a:t>
            </a:r>
          </a:p>
          <a:p>
            <a:r>
              <a:rPr lang="en-US" b="1" dirty="0"/>
              <a:t>Relational </a:t>
            </a:r>
            <a:r>
              <a:rPr lang="en-US" dirty="0"/>
              <a:t>– 1980s - present</a:t>
            </a:r>
          </a:p>
          <a:p>
            <a:r>
              <a:rPr lang="en-US" dirty="0"/>
              <a:t>Object-oriented – 1990s - present</a:t>
            </a:r>
          </a:p>
          <a:p>
            <a:r>
              <a:rPr lang="en-US" dirty="0"/>
              <a:t>Object-relational – 1990s - present</a:t>
            </a:r>
          </a:p>
          <a:p>
            <a:r>
              <a:rPr lang="en-US" dirty="0"/>
              <a:t>Data warehousing – 1980s - present</a:t>
            </a:r>
          </a:p>
          <a:p>
            <a:r>
              <a:rPr lang="en-US" dirty="0"/>
              <a:t>Web-enabled – 1990s - present</a:t>
            </a:r>
          </a:p>
          <a:p>
            <a:endParaRPr lang="en-MY" dirty="0"/>
          </a:p>
        </p:txBody>
      </p:sp>
    </p:spTree>
    <p:extLst>
      <p:ext uri="{BB962C8B-B14F-4D97-AF65-F5344CB8AC3E}">
        <p14:creationId xmlns:p14="http://schemas.microsoft.com/office/powerpoint/2010/main" val="16018109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2EBA1-CFC3-04A8-EED0-B79491AE27C3}"/>
              </a:ext>
            </a:extLst>
          </p:cNvPr>
          <p:cNvSpPr>
            <a:spLocks noGrp="1"/>
          </p:cNvSpPr>
          <p:nvPr>
            <p:ph type="title"/>
          </p:nvPr>
        </p:nvSpPr>
        <p:spPr/>
        <p:txBody>
          <a:bodyPr/>
          <a:lstStyle/>
          <a:p>
            <a:r>
              <a:rPr lang="en-US" altLang="en-US" dirty="0">
                <a:solidFill>
                  <a:schemeClr val="tx1">
                    <a:lumMod val="75000"/>
                    <a:lumOff val="25000"/>
                  </a:schemeClr>
                </a:solidFill>
              </a:rPr>
              <a:t>Relational Database</a:t>
            </a:r>
            <a:endParaRPr lang="en-MY" dirty="0"/>
          </a:p>
        </p:txBody>
      </p:sp>
      <p:pic>
        <p:nvPicPr>
          <p:cNvPr id="8" name="Content Placeholder 7">
            <a:extLst>
              <a:ext uri="{FF2B5EF4-FFF2-40B4-BE49-F238E27FC236}">
                <a16:creationId xmlns:a16="http://schemas.microsoft.com/office/drawing/2014/main" id="{C66B6754-342B-585E-D623-0E4A9E8D15F9}"/>
              </a:ext>
            </a:extLst>
          </p:cNvPr>
          <p:cNvPicPr>
            <a:picLocks noGrp="1" noChangeAspect="1"/>
          </p:cNvPicPr>
          <p:nvPr>
            <p:ph idx="1"/>
          </p:nvPr>
        </p:nvPicPr>
        <p:blipFill>
          <a:blip r:embed="rId2"/>
          <a:stretch>
            <a:fillRect/>
          </a:stretch>
        </p:blipFill>
        <p:spPr>
          <a:xfrm>
            <a:off x="1791851" y="1833978"/>
            <a:ext cx="8608298" cy="4334632"/>
          </a:xfrm>
          <a:prstGeom prst="rect">
            <a:avLst/>
          </a:prstGeom>
        </p:spPr>
      </p:pic>
    </p:spTree>
    <p:extLst>
      <p:ext uri="{BB962C8B-B14F-4D97-AF65-F5344CB8AC3E}">
        <p14:creationId xmlns:p14="http://schemas.microsoft.com/office/powerpoint/2010/main" val="2354589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C42ED-9349-DD4C-8DDA-2C021E0A31DE}"/>
              </a:ext>
            </a:extLst>
          </p:cNvPr>
          <p:cNvSpPr>
            <a:spLocks noGrp="1"/>
          </p:cNvSpPr>
          <p:nvPr>
            <p:ph type="title"/>
          </p:nvPr>
        </p:nvSpPr>
        <p:spPr>
          <a:xfrm>
            <a:off x="2152650" y="2929422"/>
            <a:ext cx="7886700" cy="1325563"/>
          </a:xfrm>
        </p:spPr>
        <p:txBody>
          <a:bodyPr/>
          <a:lstStyle/>
          <a:p>
            <a:pPr algn="ctr"/>
            <a:r>
              <a:rPr lang="en-US" dirty="0">
                <a:latin typeface="Times New Roman" panose="02020603050405020304" pitchFamily="18" charset="0"/>
                <a:cs typeface="Times New Roman" panose="02020603050405020304" pitchFamily="18" charset="0"/>
              </a:rPr>
              <a:t>End of Chapter</a:t>
            </a:r>
          </a:p>
        </p:txBody>
      </p:sp>
    </p:spTree>
    <p:extLst>
      <p:ext uri="{BB962C8B-B14F-4D97-AF65-F5344CB8AC3E}">
        <p14:creationId xmlns:p14="http://schemas.microsoft.com/office/powerpoint/2010/main" val="4048522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54BAFB1-CB62-F943-B53B-D15C2D4D4828}"/>
              </a:ext>
            </a:extLst>
          </p:cNvPr>
          <p:cNvSpPr>
            <a:spLocks noGrp="1"/>
          </p:cNvSpPr>
          <p:nvPr>
            <p:ph idx="1"/>
          </p:nvPr>
        </p:nvSpPr>
        <p:spPr>
          <a:xfrm>
            <a:off x="838200" y="1825625"/>
            <a:ext cx="10515600" cy="4002151"/>
          </a:xfrm>
        </p:spPr>
        <p:txBody>
          <a:bodyPr>
            <a:normAutofit fontScale="92500" lnSpcReduction="20000"/>
          </a:bodyPr>
          <a:lstStyle/>
          <a:p>
            <a:pPr algn="just"/>
            <a:r>
              <a:rPr lang="en-US" dirty="0">
                <a:latin typeface="+mj-lt"/>
              </a:rPr>
              <a:t>The amount of data generated, stored, and processed is growing tremendously.</a:t>
            </a:r>
          </a:p>
          <a:p>
            <a:pPr algn="just"/>
            <a:r>
              <a:rPr lang="en-US" dirty="0">
                <a:latin typeface="+mj-lt"/>
              </a:rPr>
              <a:t>As more of the world becomes digital and products become </a:t>
            </a:r>
            <a:r>
              <a:rPr lang="en-US" i="1" dirty="0">
                <a:latin typeface="+mj-lt"/>
              </a:rPr>
              <a:t>smarter</a:t>
            </a:r>
            <a:r>
              <a:rPr lang="en-US" dirty="0">
                <a:latin typeface="+mj-lt"/>
              </a:rPr>
              <a:t>, the amount of data that needs to be generated, stored, and processed will continue to grow.</a:t>
            </a:r>
          </a:p>
          <a:p>
            <a:pPr algn="just"/>
            <a:r>
              <a:rPr lang="en-US" dirty="0">
                <a:latin typeface="+mj-lt"/>
              </a:rPr>
              <a:t>The availability of this data also opens opportunities to leverage it for various purposes.</a:t>
            </a:r>
          </a:p>
          <a:p>
            <a:pPr algn="just"/>
            <a:r>
              <a:rPr lang="en-US" dirty="0">
                <a:latin typeface="+mj-lt"/>
              </a:rPr>
              <a:t>It gives the power to support business strategies and customer service questions as soon as possible.</a:t>
            </a:r>
          </a:p>
          <a:p>
            <a:pPr algn="just"/>
            <a:r>
              <a:rPr lang="en-US" dirty="0">
                <a:latin typeface="+mj-lt"/>
              </a:rPr>
              <a:t>A recent study by IBM shows that one of the top priorities for CEOs in the coming years is the ability to use insights and intelligence that can be gleaned from data for competitive advantage.</a:t>
            </a:r>
          </a:p>
        </p:txBody>
      </p:sp>
    </p:spTree>
    <p:extLst>
      <p:ext uri="{BB962C8B-B14F-4D97-AF65-F5344CB8AC3E}">
        <p14:creationId xmlns:p14="http://schemas.microsoft.com/office/powerpoint/2010/main" val="3257539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Innovation from the availability of large amount of data</a:t>
            </a:r>
          </a:p>
        </p:txBody>
      </p:sp>
      <p:sp>
        <p:nvSpPr>
          <p:cNvPr id="3" name="Content Placeholder 2">
            <a:extLst>
              <a:ext uri="{FF2B5EF4-FFF2-40B4-BE49-F238E27FC236}">
                <a16:creationId xmlns:a16="http://schemas.microsoft.com/office/drawing/2014/main" id="{154BAFB1-CB62-F943-B53B-D15C2D4D4828}"/>
              </a:ext>
            </a:extLst>
          </p:cNvPr>
          <p:cNvSpPr>
            <a:spLocks noGrp="1"/>
          </p:cNvSpPr>
          <p:nvPr>
            <p:ph idx="1"/>
          </p:nvPr>
        </p:nvSpPr>
        <p:spPr/>
        <p:txBody>
          <a:bodyPr/>
          <a:lstStyle/>
          <a:p>
            <a:pPr algn="just"/>
            <a:r>
              <a:rPr lang="en-US" dirty="0">
                <a:latin typeface="+mj-lt"/>
              </a:rPr>
              <a:t>Some examples from a variety of domains:</a:t>
            </a:r>
          </a:p>
          <a:p>
            <a:pPr lvl="1" algn="just"/>
            <a:r>
              <a:rPr lang="en-US" dirty="0">
                <a:latin typeface="+mj-lt"/>
              </a:rPr>
              <a:t>Airlines: Track if a high-value customer is experiencing a delay in a trip, where and when the customer arrives at the airport, and the gate the customer must go to make the next connection.</a:t>
            </a:r>
          </a:p>
          <a:p>
            <a:pPr lvl="1" algn="just"/>
            <a:r>
              <a:rPr lang="en-US" dirty="0">
                <a:latin typeface="+mj-lt"/>
              </a:rPr>
              <a:t>Fast food chain: The menu displays items that can be served quickly if the lines are long. If the lines are short, the menu displays items that are higher margins but are slower to prepare.</a:t>
            </a:r>
          </a:p>
          <a:p>
            <a:pPr lvl="1" algn="just"/>
            <a:r>
              <a:rPr lang="en-US" dirty="0">
                <a:latin typeface="+mj-lt"/>
              </a:rPr>
              <a:t>Online shopping: Recommend items based on the customers’ buying behavior.</a:t>
            </a:r>
          </a:p>
          <a:p>
            <a:pPr algn="just"/>
            <a:r>
              <a:rPr lang="en-US" dirty="0">
                <a:latin typeface="+mj-lt"/>
              </a:rPr>
              <a:t>The essence of the above examples is the </a:t>
            </a:r>
            <a:r>
              <a:rPr lang="en-US" b="1" dirty="0">
                <a:latin typeface="+mj-lt"/>
              </a:rPr>
              <a:t>ability to collect, organize and manage data.</a:t>
            </a:r>
          </a:p>
        </p:txBody>
      </p:sp>
    </p:spTree>
    <p:extLst>
      <p:ext uri="{BB962C8B-B14F-4D97-AF65-F5344CB8AC3E}">
        <p14:creationId xmlns:p14="http://schemas.microsoft.com/office/powerpoint/2010/main" val="377961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Database</a:t>
            </a:r>
          </a:p>
        </p:txBody>
      </p:sp>
      <p:sp>
        <p:nvSpPr>
          <p:cNvPr id="3" name="Content Placeholder 2">
            <a:extLst>
              <a:ext uri="{FF2B5EF4-FFF2-40B4-BE49-F238E27FC236}">
                <a16:creationId xmlns:a16="http://schemas.microsoft.com/office/drawing/2014/main" id="{154BAFB1-CB62-F943-B53B-D15C2D4D4828}"/>
              </a:ext>
            </a:extLst>
          </p:cNvPr>
          <p:cNvSpPr>
            <a:spLocks noGrp="1"/>
          </p:cNvSpPr>
          <p:nvPr>
            <p:ph idx="1"/>
          </p:nvPr>
        </p:nvSpPr>
        <p:spPr/>
        <p:txBody>
          <a:bodyPr/>
          <a:lstStyle/>
          <a:p>
            <a:pPr algn="just"/>
            <a:r>
              <a:rPr lang="en-US" dirty="0">
                <a:latin typeface="+mj-lt"/>
              </a:rPr>
              <a:t>Databases are used to store, manipulate and retrieve data in mostly every type of organization: </a:t>
            </a:r>
            <a:r>
              <a:rPr lang="en-US" altLang="en-US" sz="2800" dirty="0">
                <a:latin typeface="+mj-lt"/>
              </a:rPr>
              <a:t>business, health care, education, government and libraries.</a:t>
            </a:r>
          </a:p>
          <a:p>
            <a:pPr algn="just"/>
            <a:r>
              <a:rPr lang="en-US" altLang="en-US" sz="2800" dirty="0">
                <a:latin typeface="+mj-lt"/>
              </a:rPr>
              <a:t>Database technology can be used by an individual up to large number of users accessing databases.</a:t>
            </a:r>
          </a:p>
          <a:p>
            <a:pPr algn="just"/>
            <a:r>
              <a:rPr lang="en-US" altLang="en-US" dirty="0">
                <a:latin typeface="+mj-lt"/>
              </a:rPr>
              <a:t>From personal computers to enterprise-wide distributed applications.</a:t>
            </a:r>
          </a:p>
          <a:p>
            <a:pPr algn="just"/>
            <a:r>
              <a:rPr lang="en-US" altLang="en-US" sz="2800" dirty="0">
                <a:latin typeface="+mj-lt"/>
              </a:rPr>
              <a:t>It can be a</a:t>
            </a:r>
            <a:r>
              <a:rPr lang="en-US" altLang="en-US" dirty="0">
                <a:latin typeface="+mj-lt"/>
              </a:rPr>
              <a:t>ccessed by users and remote users through diverse technologies such as ATM, Web browsers, smartphones and office environment</a:t>
            </a:r>
            <a:endParaRPr lang="en-US" altLang="en-US" sz="2800" dirty="0">
              <a:latin typeface="+mj-lt"/>
            </a:endParaRPr>
          </a:p>
          <a:p>
            <a:endParaRPr lang="en-US" dirty="0"/>
          </a:p>
        </p:txBody>
      </p:sp>
    </p:spTree>
    <p:extLst>
      <p:ext uri="{BB962C8B-B14F-4D97-AF65-F5344CB8AC3E}">
        <p14:creationId xmlns:p14="http://schemas.microsoft.com/office/powerpoint/2010/main" val="1238532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Database Management System</a:t>
            </a:r>
          </a:p>
        </p:txBody>
      </p:sp>
      <p:sp>
        <p:nvSpPr>
          <p:cNvPr id="3" name="Content Placeholder 2">
            <a:extLst>
              <a:ext uri="{FF2B5EF4-FFF2-40B4-BE49-F238E27FC236}">
                <a16:creationId xmlns:a16="http://schemas.microsoft.com/office/drawing/2014/main" id="{154BAFB1-CB62-F943-B53B-D15C2D4D4828}"/>
              </a:ext>
            </a:extLst>
          </p:cNvPr>
          <p:cNvSpPr>
            <a:spLocks noGrp="1"/>
          </p:cNvSpPr>
          <p:nvPr>
            <p:ph idx="1"/>
          </p:nvPr>
        </p:nvSpPr>
        <p:spPr>
          <a:xfrm>
            <a:off x="838200" y="1825625"/>
            <a:ext cx="6281928" cy="4087495"/>
          </a:xfrm>
        </p:spPr>
        <p:txBody>
          <a:bodyPr>
            <a:noAutofit/>
          </a:bodyPr>
          <a:lstStyle/>
          <a:p>
            <a:pPr eaLnBrk="1" hangingPunct="1">
              <a:lnSpc>
                <a:spcPct val="90000"/>
              </a:lnSpc>
              <a:defRPr/>
            </a:pPr>
            <a:r>
              <a:rPr lang="en-US" sz="2500" dirty="0">
                <a:latin typeface="+mj-lt"/>
              </a:rPr>
              <a:t>Database Management System (DBMS) is one of the most powerful software/tools that can be used in building business database applications.</a:t>
            </a:r>
          </a:p>
          <a:p>
            <a:pPr eaLnBrk="1" hangingPunct="1">
              <a:lnSpc>
                <a:spcPct val="90000"/>
              </a:lnSpc>
              <a:defRPr/>
            </a:pPr>
            <a:r>
              <a:rPr lang="en-US" sz="2500" dirty="0">
                <a:latin typeface="+mj-lt"/>
              </a:rPr>
              <a:t>Provide many features that represent significant advantages over traditional programming methods.</a:t>
            </a:r>
          </a:p>
          <a:p>
            <a:pPr eaLnBrk="1" hangingPunct="1">
              <a:lnSpc>
                <a:spcPct val="90000"/>
              </a:lnSpc>
              <a:defRPr/>
            </a:pPr>
            <a:r>
              <a:rPr lang="en-US" sz="2500" dirty="0">
                <a:latin typeface="+mj-lt"/>
              </a:rPr>
              <a:t>Understanding the concepts of database design, queries, and application building will reduce the time for developing complex applications.</a:t>
            </a:r>
          </a:p>
        </p:txBody>
      </p:sp>
      <p:pic>
        <p:nvPicPr>
          <p:cNvPr id="136" name="Picture 135">
            <a:extLst>
              <a:ext uri="{FF2B5EF4-FFF2-40B4-BE49-F238E27FC236}">
                <a16:creationId xmlns:a16="http://schemas.microsoft.com/office/drawing/2014/main" id="{B54F243D-8897-7B8D-489D-8521EC6B334A}"/>
              </a:ext>
            </a:extLst>
          </p:cNvPr>
          <p:cNvPicPr>
            <a:picLocks noChangeAspect="1"/>
          </p:cNvPicPr>
          <p:nvPr/>
        </p:nvPicPr>
        <p:blipFill>
          <a:blip r:embed="rId3"/>
          <a:stretch>
            <a:fillRect/>
          </a:stretch>
        </p:blipFill>
        <p:spPr>
          <a:xfrm>
            <a:off x="7120128" y="2095436"/>
            <a:ext cx="4852894" cy="3547872"/>
          </a:xfrm>
          <a:prstGeom prst="rect">
            <a:avLst/>
          </a:prstGeom>
        </p:spPr>
      </p:pic>
    </p:spTree>
    <p:extLst>
      <p:ext uri="{BB962C8B-B14F-4D97-AF65-F5344CB8AC3E}">
        <p14:creationId xmlns:p14="http://schemas.microsoft.com/office/powerpoint/2010/main" val="1459930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Basic Concept and Definition</a:t>
            </a:r>
          </a:p>
        </p:txBody>
      </p:sp>
      <p:grpSp>
        <p:nvGrpSpPr>
          <p:cNvPr id="37" name="Group 36">
            <a:extLst>
              <a:ext uri="{FF2B5EF4-FFF2-40B4-BE49-F238E27FC236}">
                <a16:creationId xmlns:a16="http://schemas.microsoft.com/office/drawing/2014/main" id="{72AAD995-3DF2-A40A-42F9-0BAD29B450EA}"/>
              </a:ext>
            </a:extLst>
          </p:cNvPr>
          <p:cNvGrpSpPr/>
          <p:nvPr/>
        </p:nvGrpSpPr>
        <p:grpSpPr>
          <a:xfrm>
            <a:off x="738190" y="1492092"/>
            <a:ext cx="10715621" cy="4042006"/>
            <a:chOff x="704853" y="1626204"/>
            <a:chExt cx="10715621" cy="4042006"/>
          </a:xfrm>
        </p:grpSpPr>
        <p:sp>
          <p:nvSpPr>
            <p:cNvPr id="5" name="Isosceles Triangle 61">
              <a:extLst>
                <a:ext uri="{FF2B5EF4-FFF2-40B4-BE49-F238E27FC236}">
                  <a16:creationId xmlns:a16="http://schemas.microsoft.com/office/drawing/2014/main" id="{07479984-67ED-A833-08C3-F1CE40C646DF}"/>
                </a:ext>
              </a:extLst>
            </p:cNvPr>
            <p:cNvSpPr/>
            <p:nvPr/>
          </p:nvSpPr>
          <p:spPr>
            <a:xfrm rot="3584032">
              <a:off x="4999627" y="1821283"/>
              <a:ext cx="2921856" cy="3834460"/>
            </a:xfrm>
            <a:custGeom>
              <a:avLst/>
              <a:gdLst/>
              <a:ahLst/>
              <a:cxnLst/>
              <a:rect l="l" t="t" r="r" b="b"/>
              <a:pathLst>
                <a:path w="2571340" h="3374463">
                  <a:moveTo>
                    <a:pt x="194133" y="1409566"/>
                  </a:moveTo>
                  <a:lnTo>
                    <a:pt x="344169" y="1502938"/>
                  </a:lnTo>
                  <a:cubicBezTo>
                    <a:pt x="73307" y="1938169"/>
                    <a:pt x="136087" y="2502332"/>
                    <a:pt x="496001" y="2867371"/>
                  </a:cubicBezTo>
                  <a:cubicBezTo>
                    <a:pt x="855916" y="3232410"/>
                    <a:pt x="1419135" y="3303158"/>
                    <a:pt x="1858151" y="3038476"/>
                  </a:cubicBezTo>
                  <a:cubicBezTo>
                    <a:pt x="2297167" y="2773793"/>
                    <a:pt x="2497527" y="2242683"/>
                    <a:pt x="2342723" y="1753984"/>
                  </a:cubicBezTo>
                  <a:cubicBezTo>
                    <a:pt x="2190311" y="1272834"/>
                    <a:pt x="1732744" y="956291"/>
                    <a:pt x="1230673" y="982086"/>
                  </a:cubicBezTo>
                  <a:lnTo>
                    <a:pt x="1230777" y="982870"/>
                  </a:lnTo>
                  <a:lnTo>
                    <a:pt x="970744" y="982870"/>
                  </a:lnTo>
                  <a:lnTo>
                    <a:pt x="1100761" y="0"/>
                  </a:lnTo>
                  <a:lnTo>
                    <a:pt x="1207395" y="806117"/>
                  </a:lnTo>
                  <a:cubicBezTo>
                    <a:pt x="1795169" y="769721"/>
                    <a:pt x="2333023" y="1138157"/>
                    <a:pt x="2511192" y="1700619"/>
                  </a:cubicBezTo>
                  <a:cubicBezTo>
                    <a:pt x="2690666" y="2267201"/>
                    <a:pt x="2458375" y="2882952"/>
                    <a:pt x="1949395" y="3189817"/>
                  </a:cubicBezTo>
                  <a:cubicBezTo>
                    <a:pt x="1440415" y="3496681"/>
                    <a:pt x="787436" y="3414658"/>
                    <a:pt x="370163" y="2991444"/>
                  </a:cubicBezTo>
                  <a:cubicBezTo>
                    <a:pt x="-47111" y="2568231"/>
                    <a:pt x="-119895" y="1914158"/>
                    <a:pt x="194133" y="1409566"/>
                  </a:cubicBezTo>
                  <a:close/>
                </a:path>
              </a:pathLst>
            </a:custGeom>
            <a:solidFill>
              <a:schemeClr val="tx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 name="Oval 5">
              <a:extLst>
                <a:ext uri="{FF2B5EF4-FFF2-40B4-BE49-F238E27FC236}">
                  <a16:creationId xmlns:a16="http://schemas.microsoft.com/office/drawing/2014/main" id="{651E0AA4-DC8F-692C-DE9D-CB82D295A656}"/>
                </a:ext>
              </a:extLst>
            </p:cNvPr>
            <p:cNvSpPr/>
            <p:nvPr/>
          </p:nvSpPr>
          <p:spPr>
            <a:xfrm>
              <a:off x="5732424" y="2268792"/>
              <a:ext cx="762478" cy="7624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 name="Oval 6">
              <a:extLst>
                <a:ext uri="{FF2B5EF4-FFF2-40B4-BE49-F238E27FC236}">
                  <a16:creationId xmlns:a16="http://schemas.microsoft.com/office/drawing/2014/main" id="{D3A975F4-DEA3-17AD-11A9-23E119CAA2FE}"/>
                </a:ext>
              </a:extLst>
            </p:cNvPr>
            <p:cNvSpPr/>
            <p:nvPr/>
          </p:nvSpPr>
          <p:spPr>
            <a:xfrm>
              <a:off x="5732424" y="4905732"/>
              <a:ext cx="762478" cy="76247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 name="Oval 7">
              <a:extLst>
                <a:ext uri="{FF2B5EF4-FFF2-40B4-BE49-F238E27FC236}">
                  <a16:creationId xmlns:a16="http://schemas.microsoft.com/office/drawing/2014/main" id="{393C000B-6D4A-45BA-49CB-739B4455F845}"/>
                </a:ext>
              </a:extLst>
            </p:cNvPr>
            <p:cNvSpPr/>
            <p:nvPr/>
          </p:nvSpPr>
          <p:spPr>
            <a:xfrm>
              <a:off x="4362386" y="3559644"/>
              <a:ext cx="762478" cy="76247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 name="Oval 8">
              <a:extLst>
                <a:ext uri="{FF2B5EF4-FFF2-40B4-BE49-F238E27FC236}">
                  <a16:creationId xmlns:a16="http://schemas.microsoft.com/office/drawing/2014/main" id="{516A93E6-03AF-C9F7-DCA7-56BAA5555EFA}"/>
                </a:ext>
              </a:extLst>
            </p:cNvPr>
            <p:cNvSpPr/>
            <p:nvPr/>
          </p:nvSpPr>
          <p:spPr>
            <a:xfrm>
              <a:off x="6993662" y="3559644"/>
              <a:ext cx="762478" cy="76247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10" name="TextBox 9">
              <a:extLst>
                <a:ext uri="{FF2B5EF4-FFF2-40B4-BE49-F238E27FC236}">
                  <a16:creationId xmlns:a16="http://schemas.microsoft.com/office/drawing/2014/main" id="{6C66D139-4444-397E-308C-02483FE2BE4C}"/>
                </a:ext>
              </a:extLst>
            </p:cNvPr>
            <p:cNvSpPr txBox="1"/>
            <p:nvPr/>
          </p:nvSpPr>
          <p:spPr>
            <a:xfrm>
              <a:off x="5849810" y="2408343"/>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11" name="TextBox 10">
              <a:extLst>
                <a:ext uri="{FF2B5EF4-FFF2-40B4-BE49-F238E27FC236}">
                  <a16:creationId xmlns:a16="http://schemas.microsoft.com/office/drawing/2014/main" id="{4289E652-9576-8F79-BC19-12BFD8879255}"/>
                </a:ext>
              </a:extLst>
            </p:cNvPr>
            <p:cNvSpPr txBox="1"/>
            <p:nvPr/>
          </p:nvSpPr>
          <p:spPr>
            <a:xfrm>
              <a:off x="4479771" y="3710052"/>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02</a:t>
              </a:r>
              <a:endParaRPr lang="ko-KR" altLang="en-US" sz="2400" b="1" dirty="0">
                <a:solidFill>
                  <a:schemeClr val="bg1"/>
                </a:solidFill>
                <a:cs typeface="Arial" pitchFamily="34" charset="0"/>
              </a:endParaRPr>
            </a:p>
          </p:txBody>
        </p:sp>
        <p:sp>
          <p:nvSpPr>
            <p:cNvPr id="12" name="TextBox 11">
              <a:extLst>
                <a:ext uri="{FF2B5EF4-FFF2-40B4-BE49-F238E27FC236}">
                  <a16:creationId xmlns:a16="http://schemas.microsoft.com/office/drawing/2014/main" id="{DA906981-6719-43AA-069F-DD7FB2907490}"/>
                </a:ext>
              </a:extLst>
            </p:cNvPr>
            <p:cNvSpPr txBox="1"/>
            <p:nvPr/>
          </p:nvSpPr>
          <p:spPr>
            <a:xfrm>
              <a:off x="5849810" y="5056139"/>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03</a:t>
              </a:r>
              <a:endParaRPr lang="ko-KR" altLang="en-US" sz="2400" b="1" dirty="0">
                <a:solidFill>
                  <a:schemeClr val="bg1"/>
                </a:solidFill>
                <a:cs typeface="Arial" pitchFamily="34" charset="0"/>
              </a:endParaRPr>
            </a:p>
          </p:txBody>
        </p:sp>
        <p:sp>
          <p:nvSpPr>
            <p:cNvPr id="13" name="TextBox 12">
              <a:extLst>
                <a:ext uri="{FF2B5EF4-FFF2-40B4-BE49-F238E27FC236}">
                  <a16:creationId xmlns:a16="http://schemas.microsoft.com/office/drawing/2014/main" id="{CBD34B48-7610-87A1-4FC0-E2DB2927C943}"/>
                </a:ext>
              </a:extLst>
            </p:cNvPr>
            <p:cNvSpPr txBox="1"/>
            <p:nvPr/>
          </p:nvSpPr>
          <p:spPr>
            <a:xfrm>
              <a:off x="7111047" y="3710052"/>
              <a:ext cx="495649" cy="461665"/>
            </a:xfrm>
            <a:prstGeom prst="rect">
              <a:avLst/>
            </a:prstGeom>
            <a:noFill/>
          </p:spPr>
          <p:txBody>
            <a:bodyPr wrap="none" rtlCol="0">
              <a:spAutoFit/>
            </a:bodyPr>
            <a:lstStyle/>
            <a:p>
              <a:r>
                <a:rPr lang="en-US" altLang="ko-KR" sz="2400" b="1" dirty="0">
                  <a:solidFill>
                    <a:schemeClr val="bg1"/>
                  </a:solidFill>
                  <a:cs typeface="Arial" pitchFamily="34" charset="0"/>
                </a:rPr>
                <a:t>04</a:t>
              </a:r>
              <a:endParaRPr lang="ko-KR" altLang="en-US" sz="2400" b="1" dirty="0">
                <a:solidFill>
                  <a:schemeClr val="bg1"/>
                </a:solidFill>
                <a:cs typeface="Arial" pitchFamily="34" charset="0"/>
              </a:endParaRPr>
            </a:p>
          </p:txBody>
        </p:sp>
        <p:grpSp>
          <p:nvGrpSpPr>
            <p:cNvPr id="14" name="Group 13">
              <a:extLst>
                <a:ext uri="{FF2B5EF4-FFF2-40B4-BE49-F238E27FC236}">
                  <a16:creationId xmlns:a16="http://schemas.microsoft.com/office/drawing/2014/main" id="{538EAA31-F58B-8ED3-61CD-B90493F9068E}"/>
                </a:ext>
              </a:extLst>
            </p:cNvPr>
            <p:cNvGrpSpPr/>
            <p:nvPr/>
          </p:nvGrpSpPr>
          <p:grpSpPr>
            <a:xfrm>
              <a:off x="704853" y="3487665"/>
              <a:ext cx="3699725" cy="1608303"/>
              <a:chOff x="132001" y="5158506"/>
              <a:chExt cx="2138364" cy="1608303"/>
            </a:xfrm>
          </p:grpSpPr>
          <p:sp>
            <p:nvSpPr>
              <p:cNvPr id="35" name="TextBox 34">
                <a:extLst>
                  <a:ext uri="{FF2B5EF4-FFF2-40B4-BE49-F238E27FC236}">
                    <a16:creationId xmlns:a16="http://schemas.microsoft.com/office/drawing/2014/main" id="{98B7CF8D-0382-A965-FCB9-F020E9D8D871}"/>
                  </a:ext>
                </a:extLst>
              </p:cNvPr>
              <p:cNvSpPr txBox="1"/>
              <p:nvPr/>
            </p:nvSpPr>
            <p:spPr>
              <a:xfrm>
                <a:off x="132001" y="5572636"/>
                <a:ext cx="2138364" cy="1194173"/>
              </a:xfrm>
              <a:prstGeom prst="rect">
                <a:avLst/>
              </a:prstGeom>
              <a:noFill/>
            </p:spPr>
            <p:txBody>
              <a:bodyPr wrap="square" rtlCol="0">
                <a:spAutoFit/>
              </a:bodyPr>
              <a:lstStyle/>
              <a:p>
                <a:pPr lvl="1" algn="r" eaLnBrk="1" hangingPunct="1">
                  <a:lnSpc>
                    <a:spcPct val="90000"/>
                  </a:lnSpc>
                  <a:defRPr/>
                </a:pPr>
                <a:r>
                  <a:rPr lang="en-US" sz="1600" dirty="0"/>
                  <a:t>A collection of data stored in a standardized format; designed to be shared by multiple users. It may be of any size and complexity.</a:t>
                </a:r>
              </a:p>
              <a:p>
                <a:pPr algn="r"/>
                <a:r>
                  <a:rPr lang="en-US" altLang="ko-KR" sz="1400" dirty="0">
                    <a:solidFill>
                      <a:schemeClr val="tx1">
                        <a:lumMod val="75000"/>
                        <a:lumOff val="25000"/>
                      </a:schemeClr>
                    </a:solidFill>
                    <a:cs typeface="Arial" pitchFamily="34" charset="0"/>
                  </a:rPr>
                  <a:t>   </a:t>
                </a:r>
                <a:endParaRPr lang="ko-KR" altLang="en-US" sz="1400" dirty="0">
                  <a:solidFill>
                    <a:schemeClr val="tx1">
                      <a:lumMod val="75000"/>
                      <a:lumOff val="25000"/>
                    </a:schemeClr>
                  </a:solidFill>
                  <a:cs typeface="Arial" pitchFamily="34" charset="0"/>
                </a:endParaRPr>
              </a:p>
            </p:txBody>
          </p:sp>
          <p:sp>
            <p:nvSpPr>
              <p:cNvPr id="36" name="TextBox 35">
                <a:extLst>
                  <a:ext uri="{FF2B5EF4-FFF2-40B4-BE49-F238E27FC236}">
                    <a16:creationId xmlns:a16="http://schemas.microsoft.com/office/drawing/2014/main" id="{D7BF0C86-B607-86FA-4F62-08BB05394450}"/>
                  </a:ext>
                </a:extLst>
              </p:cNvPr>
              <p:cNvSpPr txBox="1"/>
              <p:nvPr/>
            </p:nvSpPr>
            <p:spPr>
              <a:xfrm>
                <a:off x="155648" y="5158506"/>
                <a:ext cx="2059657" cy="369332"/>
              </a:xfrm>
              <a:prstGeom prst="rect">
                <a:avLst/>
              </a:prstGeom>
              <a:noFill/>
            </p:spPr>
            <p:txBody>
              <a:bodyPr wrap="square" rtlCol="0">
                <a:spAutoFit/>
              </a:bodyPr>
              <a:lstStyle/>
              <a:p>
                <a:pPr algn="r"/>
                <a:r>
                  <a:rPr lang="en-US" altLang="ko-KR" b="1" dirty="0">
                    <a:solidFill>
                      <a:schemeClr val="bg1">
                        <a:lumMod val="65000"/>
                      </a:schemeClr>
                    </a:solidFill>
                    <a:cs typeface="Arial" pitchFamily="34" charset="0"/>
                  </a:rPr>
                  <a:t>Database</a:t>
                </a:r>
                <a:endParaRPr lang="ko-KR" altLang="en-US" b="1" dirty="0">
                  <a:solidFill>
                    <a:schemeClr val="bg1">
                      <a:lumMod val="65000"/>
                    </a:schemeClr>
                  </a:solidFill>
                  <a:cs typeface="Arial" pitchFamily="34" charset="0"/>
                </a:endParaRPr>
              </a:p>
            </p:txBody>
          </p:sp>
        </p:grpSp>
        <p:grpSp>
          <p:nvGrpSpPr>
            <p:cNvPr id="15" name="Group 14">
              <a:extLst>
                <a:ext uri="{FF2B5EF4-FFF2-40B4-BE49-F238E27FC236}">
                  <a16:creationId xmlns:a16="http://schemas.microsoft.com/office/drawing/2014/main" id="{42A54009-AD68-09A6-3743-BB7D711F8BD8}"/>
                </a:ext>
              </a:extLst>
            </p:cNvPr>
            <p:cNvGrpSpPr/>
            <p:nvPr/>
          </p:nvGrpSpPr>
          <p:grpSpPr>
            <a:xfrm>
              <a:off x="894373" y="1626204"/>
              <a:ext cx="4225825" cy="1340606"/>
              <a:chOff x="915005" y="1480793"/>
              <a:chExt cx="2483143" cy="1340606"/>
            </a:xfrm>
          </p:grpSpPr>
          <p:sp>
            <p:nvSpPr>
              <p:cNvPr id="33" name="TextBox 32">
                <a:extLst>
                  <a:ext uri="{FF2B5EF4-FFF2-40B4-BE49-F238E27FC236}">
                    <a16:creationId xmlns:a16="http://schemas.microsoft.com/office/drawing/2014/main" id="{E57CDC43-30C4-40F5-88F9-3DCDB9DAAA82}"/>
                  </a:ext>
                </a:extLst>
              </p:cNvPr>
              <p:cNvSpPr txBox="1"/>
              <p:nvPr/>
            </p:nvSpPr>
            <p:spPr>
              <a:xfrm>
                <a:off x="915005" y="1744181"/>
                <a:ext cx="2483143" cy="1077218"/>
              </a:xfrm>
              <a:prstGeom prst="rect">
                <a:avLst/>
              </a:prstGeom>
              <a:noFill/>
            </p:spPr>
            <p:txBody>
              <a:bodyPr wrap="square" rtlCol="0">
                <a:spAutoFit/>
              </a:bodyPr>
              <a:lstStyle/>
              <a:p>
                <a:pPr lvl="1" algn="r" eaLnBrk="1" hangingPunct="1">
                  <a:defRPr/>
                </a:pPr>
                <a:r>
                  <a:rPr lang="en-US" sz="1600" dirty="0"/>
                  <a:t>Stored representation of objects and events that have meaning and importance in the user’s environment. Structured data or unstructured/multimedia data.</a:t>
                </a:r>
                <a:r>
                  <a:rPr lang="en-US" altLang="ko-KR" sz="1600" dirty="0">
                    <a:solidFill>
                      <a:schemeClr val="tx1">
                        <a:lumMod val="75000"/>
                        <a:lumOff val="25000"/>
                      </a:schemeClr>
                    </a:solidFill>
                    <a:cs typeface="Arial" pitchFamily="34" charset="0"/>
                  </a:rPr>
                  <a:t>     </a:t>
                </a:r>
                <a:endParaRPr lang="ko-KR" altLang="en-US" sz="1600" dirty="0">
                  <a:solidFill>
                    <a:schemeClr val="tx1">
                      <a:lumMod val="75000"/>
                      <a:lumOff val="25000"/>
                    </a:schemeClr>
                  </a:solidFill>
                  <a:cs typeface="Arial" pitchFamily="34" charset="0"/>
                </a:endParaRPr>
              </a:p>
            </p:txBody>
          </p:sp>
          <p:sp>
            <p:nvSpPr>
              <p:cNvPr id="34" name="TextBox 33">
                <a:extLst>
                  <a:ext uri="{FF2B5EF4-FFF2-40B4-BE49-F238E27FC236}">
                    <a16:creationId xmlns:a16="http://schemas.microsoft.com/office/drawing/2014/main" id="{6BE7C324-F5C8-2ADB-D5B9-7FE4D34A1C99}"/>
                  </a:ext>
                </a:extLst>
              </p:cNvPr>
              <p:cNvSpPr txBox="1"/>
              <p:nvPr/>
            </p:nvSpPr>
            <p:spPr>
              <a:xfrm>
                <a:off x="1232004" y="1480793"/>
                <a:ext cx="2059657" cy="369332"/>
              </a:xfrm>
              <a:prstGeom prst="rect">
                <a:avLst/>
              </a:prstGeom>
              <a:noFill/>
            </p:spPr>
            <p:txBody>
              <a:bodyPr wrap="square" rtlCol="0">
                <a:spAutoFit/>
              </a:bodyPr>
              <a:lstStyle/>
              <a:p>
                <a:pPr algn="r"/>
                <a:r>
                  <a:rPr lang="en-US" altLang="ko-KR" b="1" dirty="0">
                    <a:solidFill>
                      <a:schemeClr val="accent2"/>
                    </a:solidFill>
                    <a:cs typeface="Arial" pitchFamily="34" charset="0"/>
                  </a:rPr>
                  <a:t>Data</a:t>
                </a:r>
                <a:endParaRPr lang="ko-KR" altLang="en-US" b="1" dirty="0">
                  <a:solidFill>
                    <a:schemeClr val="accent2"/>
                  </a:solidFill>
                  <a:cs typeface="Arial" pitchFamily="34" charset="0"/>
                </a:endParaRPr>
              </a:p>
            </p:txBody>
          </p:sp>
        </p:grpSp>
        <p:grpSp>
          <p:nvGrpSpPr>
            <p:cNvPr id="17" name="Group 16">
              <a:extLst>
                <a:ext uri="{FF2B5EF4-FFF2-40B4-BE49-F238E27FC236}">
                  <a16:creationId xmlns:a16="http://schemas.microsoft.com/office/drawing/2014/main" id="{9637E0C9-FE43-5B67-A8C4-2C1378EC163A}"/>
                </a:ext>
              </a:extLst>
            </p:cNvPr>
            <p:cNvGrpSpPr/>
            <p:nvPr/>
          </p:nvGrpSpPr>
          <p:grpSpPr>
            <a:xfrm>
              <a:off x="7908603" y="3508246"/>
              <a:ext cx="3511871" cy="850570"/>
              <a:chOff x="796465" y="3362835"/>
              <a:chExt cx="2066832" cy="850570"/>
            </a:xfrm>
          </p:grpSpPr>
          <p:sp>
            <p:nvSpPr>
              <p:cNvPr id="29" name="TextBox 28">
                <a:extLst>
                  <a:ext uri="{FF2B5EF4-FFF2-40B4-BE49-F238E27FC236}">
                    <a16:creationId xmlns:a16="http://schemas.microsoft.com/office/drawing/2014/main" id="{58037A4B-082E-4D33-AD24-080D88A0A355}"/>
                  </a:ext>
                </a:extLst>
              </p:cNvPr>
              <p:cNvSpPr txBox="1"/>
              <p:nvPr/>
            </p:nvSpPr>
            <p:spPr>
              <a:xfrm>
                <a:off x="796465" y="3628630"/>
                <a:ext cx="2059657" cy="584775"/>
              </a:xfrm>
              <a:prstGeom prst="rect">
                <a:avLst/>
              </a:prstGeom>
              <a:noFill/>
            </p:spPr>
            <p:txBody>
              <a:bodyPr wrap="square" rtlCol="0">
                <a:spAutoFit/>
              </a:bodyPr>
              <a:lstStyle/>
              <a:p>
                <a:pPr marL="11113" lvl="1" eaLnBrk="1" hangingPunct="1">
                  <a:defRPr/>
                </a:pPr>
                <a:r>
                  <a:rPr lang="en-US" sz="1600" dirty="0">
                    <a:solidFill>
                      <a:srgbClr val="000000"/>
                    </a:solidFill>
                    <a:effectLst>
                      <a:outerShdw blurRad="38100" dist="38100" dir="2700000" algn="tl">
                        <a:srgbClr val="FFFFFF"/>
                      </a:outerShdw>
                    </a:effectLst>
                  </a:rPr>
                  <a:t>Data that describes the properties and context of user data.</a:t>
                </a:r>
                <a:endParaRPr lang="en-US" sz="1600" dirty="0"/>
              </a:p>
            </p:txBody>
          </p:sp>
          <p:sp>
            <p:nvSpPr>
              <p:cNvPr id="30" name="TextBox 29">
                <a:extLst>
                  <a:ext uri="{FF2B5EF4-FFF2-40B4-BE49-F238E27FC236}">
                    <a16:creationId xmlns:a16="http://schemas.microsoft.com/office/drawing/2014/main" id="{1463949C-8CC2-DDF9-756C-7699B76CF7E3}"/>
                  </a:ext>
                </a:extLst>
              </p:cNvPr>
              <p:cNvSpPr txBox="1"/>
              <p:nvPr/>
            </p:nvSpPr>
            <p:spPr>
              <a:xfrm>
                <a:off x="803640" y="3362835"/>
                <a:ext cx="2059657" cy="369332"/>
              </a:xfrm>
              <a:prstGeom prst="rect">
                <a:avLst/>
              </a:prstGeom>
              <a:noFill/>
            </p:spPr>
            <p:txBody>
              <a:bodyPr wrap="square" rtlCol="0">
                <a:spAutoFit/>
              </a:bodyPr>
              <a:lstStyle/>
              <a:p>
                <a:r>
                  <a:rPr lang="en-US" altLang="ko-KR" b="1" dirty="0">
                    <a:solidFill>
                      <a:schemeClr val="accent5"/>
                    </a:solidFill>
                    <a:cs typeface="Arial" pitchFamily="34" charset="0"/>
                  </a:rPr>
                  <a:t>Metadata</a:t>
                </a:r>
                <a:endParaRPr lang="ko-KR" altLang="en-US" b="1" dirty="0">
                  <a:solidFill>
                    <a:schemeClr val="accent5"/>
                  </a:solidFill>
                  <a:cs typeface="Arial" pitchFamily="34" charset="0"/>
                </a:endParaRPr>
              </a:p>
            </p:txBody>
          </p:sp>
        </p:grpSp>
        <p:grpSp>
          <p:nvGrpSpPr>
            <p:cNvPr id="18" name="Group 17">
              <a:extLst>
                <a:ext uri="{FF2B5EF4-FFF2-40B4-BE49-F238E27FC236}">
                  <a16:creationId xmlns:a16="http://schemas.microsoft.com/office/drawing/2014/main" id="{AE69B8AD-E66E-ACAD-7967-CC0A0B615669}"/>
                </a:ext>
              </a:extLst>
            </p:cNvPr>
            <p:cNvGrpSpPr/>
            <p:nvPr/>
          </p:nvGrpSpPr>
          <p:grpSpPr>
            <a:xfrm>
              <a:off x="5276706" y="3188656"/>
              <a:ext cx="1565114" cy="1564311"/>
              <a:chOff x="4574848" y="1897856"/>
              <a:chExt cx="3028217" cy="3026664"/>
            </a:xfrm>
          </p:grpSpPr>
          <p:sp>
            <p:nvSpPr>
              <p:cNvPr id="27" name="Freeform: Shape 24">
                <a:extLst>
                  <a:ext uri="{FF2B5EF4-FFF2-40B4-BE49-F238E27FC236}">
                    <a16:creationId xmlns:a16="http://schemas.microsoft.com/office/drawing/2014/main" id="{696A937E-0D8B-6C58-3EC4-C80730F90D76}"/>
                  </a:ext>
                </a:extLst>
              </p:cNvPr>
              <p:cNvSpPr/>
              <p:nvPr/>
            </p:nvSpPr>
            <p:spPr>
              <a:xfrm>
                <a:off x="4575624" y="1897856"/>
                <a:ext cx="3026663" cy="3026664"/>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28" name="Freeform: Shape 25">
                <a:extLst>
                  <a:ext uri="{FF2B5EF4-FFF2-40B4-BE49-F238E27FC236}">
                    <a16:creationId xmlns:a16="http://schemas.microsoft.com/office/drawing/2014/main" id="{E0F4D5A7-4E76-C3BF-BA03-3375BAA51447}"/>
                  </a:ext>
                </a:extLst>
              </p:cNvPr>
              <p:cNvSpPr/>
              <p:nvPr/>
            </p:nvSpPr>
            <p:spPr>
              <a:xfrm>
                <a:off x="4574848" y="1907000"/>
                <a:ext cx="3028217" cy="2962327"/>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chemeClr val="accent2">
                  <a:lumMod val="40000"/>
                  <a:lumOff val="60000"/>
                </a:schemeClr>
              </a:solidFill>
              <a:ln w="9525" cap="flat">
                <a:noFill/>
                <a:prstDash val="solid"/>
                <a:miter/>
              </a:ln>
            </p:spPr>
            <p:txBody>
              <a:bodyPr rtlCol="0" anchor="ctr"/>
              <a:lstStyle/>
              <a:p>
                <a:endParaRPr lang="en-US" dirty="0"/>
              </a:p>
            </p:txBody>
          </p:sp>
        </p:grpSp>
        <p:grpSp>
          <p:nvGrpSpPr>
            <p:cNvPr id="19" name="Group 18">
              <a:extLst>
                <a:ext uri="{FF2B5EF4-FFF2-40B4-BE49-F238E27FC236}">
                  <a16:creationId xmlns:a16="http://schemas.microsoft.com/office/drawing/2014/main" id="{1224B029-2314-4D0E-CA2A-6B50C53777D5}"/>
                </a:ext>
              </a:extLst>
            </p:cNvPr>
            <p:cNvGrpSpPr/>
            <p:nvPr/>
          </p:nvGrpSpPr>
          <p:grpSpPr>
            <a:xfrm>
              <a:off x="7920795" y="1631903"/>
              <a:ext cx="1107121" cy="1395637"/>
              <a:chOff x="6804251" y="2144239"/>
              <a:chExt cx="1305368" cy="1645547"/>
            </a:xfrm>
            <a:solidFill>
              <a:schemeClr val="accent1"/>
            </a:solidFill>
          </p:grpSpPr>
          <p:sp>
            <p:nvSpPr>
              <p:cNvPr id="20" name="Oval 1">
                <a:extLst>
                  <a:ext uri="{FF2B5EF4-FFF2-40B4-BE49-F238E27FC236}">
                    <a16:creationId xmlns:a16="http://schemas.microsoft.com/office/drawing/2014/main" id="{0CF6E922-5D5B-2600-628A-6408EC27D7D1}"/>
                  </a:ext>
                </a:extLst>
              </p:cNvPr>
              <p:cNvSpPr/>
              <p:nvPr/>
            </p:nvSpPr>
            <p:spPr>
              <a:xfrm flipH="1">
                <a:off x="7253547" y="3472481"/>
                <a:ext cx="406780" cy="72647"/>
              </a:xfrm>
              <a:custGeom>
                <a:avLst/>
                <a:gdLst/>
                <a:ahLst/>
                <a:cxnLst/>
                <a:rect l="l" t="t" r="r" b="b"/>
                <a:pathLst>
                  <a:path w="920008" h="164304">
                    <a:moveTo>
                      <a:pt x="852708" y="0"/>
                    </a:moveTo>
                    <a:lnTo>
                      <a:pt x="67299" y="0"/>
                    </a:lnTo>
                    <a:cubicBezTo>
                      <a:pt x="30131" y="0"/>
                      <a:pt x="0" y="30131"/>
                      <a:pt x="0" y="67299"/>
                    </a:cubicBezTo>
                    <a:lnTo>
                      <a:pt x="0" y="97005"/>
                    </a:lnTo>
                    <a:cubicBezTo>
                      <a:pt x="0" y="134173"/>
                      <a:pt x="30131" y="164304"/>
                      <a:pt x="67299" y="164304"/>
                    </a:cubicBezTo>
                    <a:lnTo>
                      <a:pt x="852708" y="164304"/>
                    </a:lnTo>
                    <a:cubicBezTo>
                      <a:pt x="889877" y="164304"/>
                      <a:pt x="920008" y="134173"/>
                      <a:pt x="920008" y="97005"/>
                    </a:cubicBezTo>
                    <a:lnTo>
                      <a:pt x="920008" y="67299"/>
                    </a:lnTo>
                    <a:cubicBezTo>
                      <a:pt x="920008" y="30131"/>
                      <a:pt x="889877" y="0"/>
                      <a:pt x="85270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1" name="Oval 1">
                <a:extLst>
                  <a:ext uri="{FF2B5EF4-FFF2-40B4-BE49-F238E27FC236}">
                    <a16:creationId xmlns:a16="http://schemas.microsoft.com/office/drawing/2014/main" id="{3E3DF99E-2B31-9585-A9CD-611271F084E7}"/>
                  </a:ext>
                </a:extLst>
              </p:cNvPr>
              <p:cNvSpPr/>
              <p:nvPr/>
            </p:nvSpPr>
            <p:spPr>
              <a:xfrm flipH="1">
                <a:off x="7297131" y="3673564"/>
                <a:ext cx="319613" cy="116222"/>
              </a:xfrm>
              <a:custGeom>
                <a:avLst/>
                <a:gdLst/>
                <a:ahLst/>
                <a:cxnLst/>
                <a:rect l="l" t="t" r="r" b="b"/>
                <a:pathLst>
                  <a:path w="722862" h="262858">
                    <a:moveTo>
                      <a:pt x="722862" y="0"/>
                    </a:moveTo>
                    <a:lnTo>
                      <a:pt x="0" y="0"/>
                    </a:lnTo>
                    <a:lnTo>
                      <a:pt x="0" y="131429"/>
                    </a:lnTo>
                    <a:cubicBezTo>
                      <a:pt x="0" y="204015"/>
                      <a:pt x="161818" y="262858"/>
                      <a:pt x="361431" y="262858"/>
                    </a:cubicBezTo>
                    <a:cubicBezTo>
                      <a:pt x="561044" y="262858"/>
                      <a:pt x="722862" y="204015"/>
                      <a:pt x="722862" y="13142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2" name="Oval 1">
                <a:extLst>
                  <a:ext uri="{FF2B5EF4-FFF2-40B4-BE49-F238E27FC236}">
                    <a16:creationId xmlns:a16="http://schemas.microsoft.com/office/drawing/2014/main" id="{7990F2BC-380B-CEDE-DAC1-521E822C0C00}"/>
                  </a:ext>
                </a:extLst>
              </p:cNvPr>
              <p:cNvSpPr/>
              <p:nvPr/>
            </p:nvSpPr>
            <p:spPr>
              <a:xfrm flipH="1">
                <a:off x="7268075" y="3573025"/>
                <a:ext cx="377724" cy="72648"/>
              </a:xfrm>
              <a:custGeom>
                <a:avLst/>
                <a:gdLst/>
                <a:ahLst/>
                <a:cxnLst/>
                <a:rect l="l" t="t" r="r" b="b"/>
                <a:pathLst>
                  <a:path w="854293" h="164306">
                    <a:moveTo>
                      <a:pt x="786994" y="0"/>
                    </a:moveTo>
                    <a:lnTo>
                      <a:pt x="67299" y="0"/>
                    </a:lnTo>
                    <a:cubicBezTo>
                      <a:pt x="30131" y="0"/>
                      <a:pt x="0" y="30131"/>
                      <a:pt x="0" y="67299"/>
                    </a:cubicBezTo>
                    <a:lnTo>
                      <a:pt x="0" y="97007"/>
                    </a:lnTo>
                    <a:cubicBezTo>
                      <a:pt x="0" y="134174"/>
                      <a:pt x="30131" y="164306"/>
                      <a:pt x="67299" y="164306"/>
                    </a:cubicBezTo>
                    <a:lnTo>
                      <a:pt x="786994" y="164306"/>
                    </a:lnTo>
                    <a:cubicBezTo>
                      <a:pt x="824162" y="164306"/>
                      <a:pt x="854293" y="134174"/>
                      <a:pt x="854293" y="97007"/>
                    </a:cubicBezTo>
                    <a:lnTo>
                      <a:pt x="854293" y="67299"/>
                    </a:lnTo>
                    <a:cubicBezTo>
                      <a:pt x="854293" y="30131"/>
                      <a:pt x="824162" y="0"/>
                      <a:pt x="78699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3" name="Oval 1">
                <a:extLst>
                  <a:ext uri="{FF2B5EF4-FFF2-40B4-BE49-F238E27FC236}">
                    <a16:creationId xmlns:a16="http://schemas.microsoft.com/office/drawing/2014/main" id="{5376DC45-3C13-C031-FF16-3481278D2C87}"/>
                  </a:ext>
                </a:extLst>
              </p:cNvPr>
              <p:cNvSpPr/>
              <p:nvPr/>
            </p:nvSpPr>
            <p:spPr>
              <a:xfrm flipH="1">
                <a:off x="7239020" y="3371944"/>
                <a:ext cx="435837" cy="72647"/>
              </a:xfrm>
              <a:custGeom>
                <a:avLst/>
                <a:gdLst/>
                <a:ahLst/>
                <a:cxnLst/>
                <a:rect l="l" t="t" r="r" b="b"/>
                <a:pathLst>
                  <a:path w="985723" h="164305">
                    <a:moveTo>
                      <a:pt x="918424" y="0"/>
                    </a:moveTo>
                    <a:lnTo>
                      <a:pt x="67300" y="0"/>
                    </a:lnTo>
                    <a:cubicBezTo>
                      <a:pt x="30131" y="0"/>
                      <a:pt x="0" y="30130"/>
                      <a:pt x="0" y="67298"/>
                    </a:cubicBezTo>
                    <a:lnTo>
                      <a:pt x="0" y="97006"/>
                    </a:lnTo>
                    <a:cubicBezTo>
                      <a:pt x="0" y="134173"/>
                      <a:pt x="30131" y="164305"/>
                      <a:pt x="67300" y="164305"/>
                    </a:cubicBezTo>
                    <a:lnTo>
                      <a:pt x="918424" y="164305"/>
                    </a:lnTo>
                    <a:cubicBezTo>
                      <a:pt x="955592" y="164305"/>
                      <a:pt x="985723" y="134173"/>
                      <a:pt x="985723" y="97006"/>
                    </a:cubicBezTo>
                    <a:lnTo>
                      <a:pt x="985723" y="67298"/>
                    </a:lnTo>
                    <a:cubicBezTo>
                      <a:pt x="985723" y="30130"/>
                      <a:pt x="955592" y="0"/>
                      <a:pt x="918424"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4" name="Oval 1">
                <a:extLst>
                  <a:ext uri="{FF2B5EF4-FFF2-40B4-BE49-F238E27FC236}">
                    <a16:creationId xmlns:a16="http://schemas.microsoft.com/office/drawing/2014/main" id="{022AC9FD-30F5-3251-D987-72906E84399F}"/>
                  </a:ext>
                </a:extLst>
              </p:cNvPr>
              <p:cNvSpPr/>
              <p:nvPr/>
            </p:nvSpPr>
            <p:spPr>
              <a:xfrm flipH="1">
                <a:off x="6804251" y="2144239"/>
                <a:ext cx="1305368" cy="580152"/>
              </a:xfrm>
              <a:custGeom>
                <a:avLst/>
                <a:gdLst/>
                <a:ahLst/>
                <a:cxnLst/>
                <a:rect l="l" t="t" r="r" b="b"/>
                <a:pathLst>
                  <a:path w="2952328" h="1312117">
                    <a:moveTo>
                      <a:pt x="0" y="1083508"/>
                    </a:moveTo>
                    <a:lnTo>
                      <a:pt x="0" y="1312117"/>
                    </a:lnTo>
                    <a:lnTo>
                      <a:pt x="326584" y="1266395"/>
                    </a:lnTo>
                    <a:lnTo>
                      <a:pt x="326584" y="1129230"/>
                    </a:lnTo>
                    <a:close/>
                    <a:moveTo>
                      <a:pt x="2952328" y="1083508"/>
                    </a:moveTo>
                    <a:lnTo>
                      <a:pt x="2625744" y="1129230"/>
                    </a:lnTo>
                    <a:lnTo>
                      <a:pt x="2625744" y="1266395"/>
                    </a:lnTo>
                    <a:lnTo>
                      <a:pt x="2952328" y="1312117"/>
                    </a:lnTo>
                    <a:close/>
                    <a:moveTo>
                      <a:pt x="602354" y="225997"/>
                    </a:moveTo>
                    <a:lnTo>
                      <a:pt x="427229" y="372943"/>
                    </a:lnTo>
                    <a:lnTo>
                      <a:pt x="672178" y="593732"/>
                    </a:lnTo>
                    <a:lnTo>
                      <a:pt x="777253" y="505564"/>
                    </a:lnTo>
                    <a:close/>
                    <a:moveTo>
                      <a:pt x="2333760" y="225997"/>
                    </a:moveTo>
                    <a:lnTo>
                      <a:pt x="2158860" y="505564"/>
                    </a:lnTo>
                    <a:lnTo>
                      <a:pt x="2263935" y="593732"/>
                    </a:lnTo>
                    <a:lnTo>
                      <a:pt x="2508884" y="372943"/>
                    </a:lnTo>
                    <a:close/>
                    <a:moveTo>
                      <a:pt x="1614138" y="0"/>
                    </a:moveTo>
                    <a:lnTo>
                      <a:pt x="1385529" y="0"/>
                    </a:lnTo>
                    <a:lnTo>
                      <a:pt x="1431251" y="326584"/>
                    </a:lnTo>
                    <a:lnTo>
                      <a:pt x="1568416" y="32658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5" name="Oval 1">
                <a:extLst>
                  <a:ext uri="{FF2B5EF4-FFF2-40B4-BE49-F238E27FC236}">
                    <a16:creationId xmlns:a16="http://schemas.microsoft.com/office/drawing/2014/main" id="{AB572E56-CEFC-4FA5-3C60-EE0F4F42202F}"/>
                  </a:ext>
                </a:extLst>
              </p:cNvPr>
              <p:cNvSpPr/>
              <p:nvPr/>
            </p:nvSpPr>
            <p:spPr>
              <a:xfrm flipH="1">
                <a:off x="7023069" y="2349406"/>
                <a:ext cx="867734" cy="957279"/>
              </a:xfrm>
              <a:custGeom>
                <a:avLst/>
                <a:gdLst/>
                <a:ahLst/>
                <a:cxnLst/>
                <a:rect l="l" t="t" r="r" b="b"/>
                <a:pathLst>
                  <a:path w="1962541" h="2165060">
                    <a:moveTo>
                      <a:pt x="983432" y="198538"/>
                    </a:moveTo>
                    <a:cubicBezTo>
                      <a:pt x="1424692" y="199056"/>
                      <a:pt x="1782226" y="556942"/>
                      <a:pt x="1782226" y="998335"/>
                    </a:cubicBezTo>
                    <a:cubicBezTo>
                      <a:pt x="1782226" y="1297141"/>
                      <a:pt x="1568968" y="1592048"/>
                      <a:pt x="1401058" y="1726777"/>
                    </a:cubicBezTo>
                    <a:cubicBezTo>
                      <a:pt x="1324499" y="1815355"/>
                      <a:pt x="1330568" y="1817170"/>
                      <a:pt x="1299456" y="1930538"/>
                    </a:cubicBezTo>
                    <a:cubicBezTo>
                      <a:pt x="1287062" y="2010030"/>
                      <a:pt x="1312171" y="2017975"/>
                      <a:pt x="1240941" y="2022107"/>
                    </a:cubicBezTo>
                    <a:lnTo>
                      <a:pt x="1199256" y="2021773"/>
                    </a:lnTo>
                    <a:lnTo>
                      <a:pt x="1196081" y="2038665"/>
                    </a:lnTo>
                    <a:lnTo>
                      <a:pt x="738881" y="2038665"/>
                    </a:lnTo>
                    <a:lnTo>
                      <a:pt x="735747" y="2021994"/>
                    </a:lnTo>
                    <a:lnTo>
                      <a:pt x="721599" y="2022107"/>
                    </a:lnTo>
                    <a:cubicBezTo>
                      <a:pt x="650369" y="2017975"/>
                      <a:pt x="675479" y="2010030"/>
                      <a:pt x="663084" y="1930538"/>
                    </a:cubicBezTo>
                    <a:cubicBezTo>
                      <a:pt x="631973" y="1817170"/>
                      <a:pt x="638043" y="1815355"/>
                      <a:pt x="561482" y="1726777"/>
                    </a:cubicBezTo>
                    <a:cubicBezTo>
                      <a:pt x="393573" y="1592048"/>
                      <a:pt x="180314" y="1297141"/>
                      <a:pt x="180314" y="998335"/>
                    </a:cubicBezTo>
                    <a:cubicBezTo>
                      <a:pt x="180314" y="556942"/>
                      <a:pt x="537849" y="199056"/>
                      <a:pt x="979110" y="198538"/>
                    </a:cubicBezTo>
                    <a:lnTo>
                      <a:pt x="979110" y="198736"/>
                    </a:lnTo>
                    <a:lnTo>
                      <a:pt x="981272" y="198569"/>
                    </a:lnTo>
                    <a:lnTo>
                      <a:pt x="983432" y="198736"/>
                    </a:lnTo>
                    <a:close/>
                    <a:moveTo>
                      <a:pt x="983110" y="0"/>
                    </a:moveTo>
                    <a:lnTo>
                      <a:pt x="981272" y="142"/>
                    </a:lnTo>
                    <a:lnTo>
                      <a:pt x="979432" y="0"/>
                    </a:lnTo>
                    <a:cubicBezTo>
                      <a:pt x="438507" y="0"/>
                      <a:pt x="0" y="438506"/>
                      <a:pt x="0" y="979431"/>
                    </a:cubicBezTo>
                    <a:cubicBezTo>
                      <a:pt x="0" y="1345477"/>
                      <a:pt x="261357" y="1706742"/>
                      <a:pt x="466993" y="1871641"/>
                    </a:cubicBezTo>
                    <a:cubicBezTo>
                      <a:pt x="528256" y="1942221"/>
                      <a:pt x="501219" y="1979308"/>
                      <a:pt x="514383" y="2071318"/>
                    </a:cubicBezTo>
                    <a:cubicBezTo>
                      <a:pt x="548609" y="2142347"/>
                      <a:pt x="579223" y="2165060"/>
                      <a:pt x="639719" y="2165060"/>
                    </a:cubicBezTo>
                    <a:lnTo>
                      <a:pt x="981272" y="2163837"/>
                    </a:lnTo>
                    <a:lnTo>
                      <a:pt x="1322821" y="2165060"/>
                    </a:lnTo>
                    <a:cubicBezTo>
                      <a:pt x="1383319" y="2165060"/>
                      <a:pt x="1413932" y="2142347"/>
                      <a:pt x="1448157" y="2071318"/>
                    </a:cubicBezTo>
                    <a:cubicBezTo>
                      <a:pt x="1461321" y="1979308"/>
                      <a:pt x="1434285" y="1942221"/>
                      <a:pt x="1495548" y="1871641"/>
                    </a:cubicBezTo>
                    <a:cubicBezTo>
                      <a:pt x="1701183" y="1706742"/>
                      <a:pt x="1962541" y="1345477"/>
                      <a:pt x="1962541" y="979431"/>
                    </a:cubicBezTo>
                    <a:cubicBezTo>
                      <a:pt x="1962541" y="438506"/>
                      <a:pt x="1524034" y="0"/>
                      <a:pt x="983110"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6" name="Oval 1">
                <a:extLst>
                  <a:ext uri="{FF2B5EF4-FFF2-40B4-BE49-F238E27FC236}">
                    <a16:creationId xmlns:a16="http://schemas.microsoft.com/office/drawing/2014/main" id="{F9DCA12D-67DB-5826-D55D-BF285A25192F}"/>
                  </a:ext>
                </a:extLst>
              </p:cNvPr>
              <p:cNvSpPr/>
              <p:nvPr/>
            </p:nvSpPr>
            <p:spPr>
              <a:xfrm>
                <a:off x="7295982" y="2781928"/>
                <a:ext cx="314505" cy="479278"/>
              </a:xfrm>
              <a:custGeom>
                <a:avLst/>
                <a:gdLst/>
                <a:ahLst/>
                <a:cxnLst/>
                <a:rect l="l" t="t" r="r" b="b"/>
                <a:pathLst>
                  <a:path w="652160" h="993834">
                    <a:moveTo>
                      <a:pt x="198701" y="0"/>
                    </a:moveTo>
                    <a:cubicBezTo>
                      <a:pt x="224613" y="0"/>
                      <a:pt x="248174" y="10856"/>
                      <a:pt x="265274" y="29005"/>
                    </a:cubicBezTo>
                    <a:cubicBezTo>
                      <a:pt x="282373" y="10856"/>
                      <a:pt x="305935" y="0"/>
                      <a:pt x="331846" y="0"/>
                    </a:cubicBezTo>
                    <a:cubicBezTo>
                      <a:pt x="357757" y="0"/>
                      <a:pt x="381319" y="10856"/>
                      <a:pt x="398419" y="29005"/>
                    </a:cubicBezTo>
                    <a:cubicBezTo>
                      <a:pt x="415518" y="10856"/>
                      <a:pt x="439080" y="0"/>
                      <a:pt x="464991" y="0"/>
                    </a:cubicBezTo>
                    <a:cubicBezTo>
                      <a:pt x="493781" y="0"/>
                      <a:pt x="519672" y="13403"/>
                      <a:pt x="536964" y="35278"/>
                    </a:cubicBezTo>
                    <a:cubicBezTo>
                      <a:pt x="547749" y="12292"/>
                      <a:pt x="572873" y="-1398"/>
                      <a:pt x="599292" y="2787"/>
                    </a:cubicBezTo>
                    <a:lnTo>
                      <a:pt x="601385" y="3119"/>
                    </a:lnTo>
                    <a:cubicBezTo>
                      <a:pt x="634213" y="8318"/>
                      <a:pt x="656609" y="39145"/>
                      <a:pt x="651411" y="71971"/>
                    </a:cubicBezTo>
                    <a:lnTo>
                      <a:pt x="505401" y="993834"/>
                    </a:lnTo>
                    <a:lnTo>
                      <a:pt x="381396" y="993834"/>
                    </a:lnTo>
                    <a:lnTo>
                      <a:pt x="507063" y="200404"/>
                    </a:lnTo>
                    <a:cubicBezTo>
                      <a:pt x="494607" y="207834"/>
                      <a:pt x="480204" y="211576"/>
                      <a:pt x="464991" y="211576"/>
                    </a:cubicBezTo>
                    <a:cubicBezTo>
                      <a:pt x="439080" y="211576"/>
                      <a:pt x="415518" y="200720"/>
                      <a:pt x="398419" y="182571"/>
                    </a:cubicBezTo>
                    <a:cubicBezTo>
                      <a:pt x="381319" y="200720"/>
                      <a:pt x="357757" y="211576"/>
                      <a:pt x="331846" y="211576"/>
                    </a:cubicBezTo>
                    <a:cubicBezTo>
                      <a:pt x="305935" y="211576"/>
                      <a:pt x="282373" y="200720"/>
                      <a:pt x="265274" y="182571"/>
                    </a:cubicBezTo>
                    <a:cubicBezTo>
                      <a:pt x="248174" y="200720"/>
                      <a:pt x="224613" y="211576"/>
                      <a:pt x="198701" y="211576"/>
                    </a:cubicBezTo>
                    <a:cubicBezTo>
                      <a:pt x="177469" y="211576"/>
                      <a:pt x="157813" y="204286"/>
                      <a:pt x="142909" y="190419"/>
                    </a:cubicBezTo>
                    <a:lnTo>
                      <a:pt x="270158" y="993834"/>
                    </a:lnTo>
                    <a:lnTo>
                      <a:pt x="146152" y="993834"/>
                    </a:lnTo>
                    <a:lnTo>
                      <a:pt x="750" y="75802"/>
                    </a:lnTo>
                    <a:cubicBezTo>
                      <a:pt x="-4449" y="42974"/>
                      <a:pt x="17947" y="12148"/>
                      <a:pt x="50775" y="6949"/>
                    </a:cubicBezTo>
                    <a:lnTo>
                      <a:pt x="52868" y="6617"/>
                    </a:lnTo>
                    <a:cubicBezTo>
                      <a:pt x="82704" y="1892"/>
                      <a:pt x="110887" y="19962"/>
                      <a:pt x="118608" y="48277"/>
                    </a:cubicBezTo>
                    <a:cubicBezTo>
                      <a:pt x="134584" y="18793"/>
                      <a:pt x="164609" y="0"/>
                      <a:pt x="198701"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sp>
        <p:nvSpPr>
          <p:cNvPr id="38" name="TextBox 37">
            <a:extLst>
              <a:ext uri="{FF2B5EF4-FFF2-40B4-BE49-F238E27FC236}">
                <a16:creationId xmlns:a16="http://schemas.microsoft.com/office/drawing/2014/main" id="{5C75F226-5CF5-69A1-FDB9-9ABD7CF49688}"/>
              </a:ext>
            </a:extLst>
          </p:cNvPr>
          <p:cNvSpPr txBox="1"/>
          <p:nvPr/>
        </p:nvSpPr>
        <p:spPr>
          <a:xfrm>
            <a:off x="6172689" y="5317655"/>
            <a:ext cx="5610007" cy="1046440"/>
          </a:xfrm>
          <a:prstGeom prst="rect">
            <a:avLst/>
          </a:prstGeom>
          <a:noFill/>
        </p:spPr>
        <p:txBody>
          <a:bodyPr wrap="square" rtlCol="0">
            <a:spAutoFit/>
          </a:bodyPr>
          <a:lstStyle/>
          <a:p>
            <a:pPr lvl="1" eaLnBrk="1" hangingPunct="1">
              <a:defRPr/>
            </a:pPr>
            <a:r>
              <a:rPr lang="en-US" sz="1600" dirty="0"/>
              <a:t>Data that have been processed in such a way as to increase the knowledge of the person who uses the data. Databases today may contain either data or information</a:t>
            </a:r>
            <a:r>
              <a:rPr lang="en-US" sz="1400" dirty="0"/>
              <a:t>.</a:t>
            </a:r>
          </a:p>
          <a:p>
            <a:r>
              <a:rPr lang="en-US" altLang="ko-KR" sz="1400" dirty="0">
                <a:solidFill>
                  <a:schemeClr val="tx1">
                    <a:lumMod val="75000"/>
                    <a:lumOff val="25000"/>
                  </a:schemeClr>
                </a:solidFill>
                <a:cs typeface="Arial" pitchFamily="34" charset="0"/>
              </a:rPr>
              <a:t>   </a:t>
            </a:r>
            <a:endParaRPr lang="ko-KR" altLang="en-US" sz="1400" dirty="0">
              <a:solidFill>
                <a:schemeClr val="tx1">
                  <a:lumMod val="75000"/>
                  <a:lumOff val="25000"/>
                </a:schemeClr>
              </a:solidFill>
              <a:cs typeface="Arial" pitchFamily="34" charset="0"/>
            </a:endParaRPr>
          </a:p>
        </p:txBody>
      </p:sp>
      <p:sp>
        <p:nvSpPr>
          <p:cNvPr id="39" name="TextBox 38">
            <a:extLst>
              <a:ext uri="{FF2B5EF4-FFF2-40B4-BE49-F238E27FC236}">
                <a16:creationId xmlns:a16="http://schemas.microsoft.com/office/drawing/2014/main" id="{01526C7D-1473-FA56-AC9F-843D91EB854D}"/>
              </a:ext>
            </a:extLst>
          </p:cNvPr>
          <p:cNvSpPr txBox="1"/>
          <p:nvPr/>
        </p:nvSpPr>
        <p:spPr>
          <a:xfrm>
            <a:off x="6861456" y="4968953"/>
            <a:ext cx="3563549" cy="369332"/>
          </a:xfrm>
          <a:prstGeom prst="rect">
            <a:avLst/>
          </a:prstGeom>
          <a:noFill/>
        </p:spPr>
        <p:txBody>
          <a:bodyPr wrap="square" rtlCol="0">
            <a:spAutoFit/>
          </a:bodyPr>
          <a:lstStyle/>
          <a:p>
            <a:r>
              <a:rPr lang="en-US" altLang="ko-KR" b="1" dirty="0">
                <a:solidFill>
                  <a:schemeClr val="accent4"/>
                </a:solidFill>
                <a:cs typeface="Arial" pitchFamily="34" charset="0"/>
              </a:rPr>
              <a:t>Information</a:t>
            </a:r>
            <a:endParaRPr lang="ko-KR" altLang="en-US" b="1" dirty="0">
              <a:solidFill>
                <a:schemeClr val="accent4"/>
              </a:solidFill>
              <a:cs typeface="Arial" pitchFamily="34" charset="0"/>
            </a:endParaRPr>
          </a:p>
        </p:txBody>
      </p:sp>
    </p:spTree>
    <p:extLst>
      <p:ext uri="{BB962C8B-B14F-4D97-AF65-F5344CB8AC3E}">
        <p14:creationId xmlns:p14="http://schemas.microsoft.com/office/powerpoint/2010/main" val="499759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C00-4751-BB4A-8780-76EB473F421B}"/>
              </a:ext>
            </a:extLst>
          </p:cNvPr>
          <p:cNvSpPr>
            <a:spLocks noGrp="1"/>
          </p:cNvSpPr>
          <p:nvPr>
            <p:ph type="title"/>
          </p:nvPr>
        </p:nvSpPr>
        <p:spPr/>
        <p:txBody>
          <a:bodyPr/>
          <a:lstStyle/>
          <a:p>
            <a:r>
              <a:rPr lang="en-US" dirty="0"/>
              <a:t>Example of Data</a:t>
            </a:r>
          </a:p>
        </p:txBody>
      </p:sp>
      <p:pic>
        <p:nvPicPr>
          <p:cNvPr id="4" name="Picture 2">
            <a:extLst>
              <a:ext uri="{FF2B5EF4-FFF2-40B4-BE49-F238E27FC236}">
                <a16:creationId xmlns:a16="http://schemas.microsoft.com/office/drawing/2014/main" id="{491A05CD-EAC4-71E0-41E5-159FF63EC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447087" y="2530385"/>
            <a:ext cx="4597489" cy="1834351"/>
          </a:xfrm>
          <a:prstGeom prst="rect">
            <a:avLst/>
          </a:prstGeom>
          <a:noFill/>
        </p:spPr>
      </p:pic>
      <p:grpSp>
        <p:nvGrpSpPr>
          <p:cNvPr id="6" name="Group 5">
            <a:extLst>
              <a:ext uri="{FF2B5EF4-FFF2-40B4-BE49-F238E27FC236}">
                <a16:creationId xmlns:a16="http://schemas.microsoft.com/office/drawing/2014/main" id="{6433E8C2-E9A2-DDF7-78CB-961E03F81B78}"/>
              </a:ext>
            </a:extLst>
          </p:cNvPr>
          <p:cNvGrpSpPr/>
          <p:nvPr/>
        </p:nvGrpSpPr>
        <p:grpSpPr>
          <a:xfrm>
            <a:off x="1151079" y="1690690"/>
            <a:ext cx="1649574" cy="3912266"/>
            <a:chOff x="702297" y="1425853"/>
            <a:chExt cx="2244980" cy="5324381"/>
          </a:xfrm>
        </p:grpSpPr>
        <p:grpSp>
          <p:nvGrpSpPr>
            <p:cNvPr id="7" name="그룹 11">
              <a:extLst>
                <a:ext uri="{FF2B5EF4-FFF2-40B4-BE49-F238E27FC236}">
                  <a16:creationId xmlns:a16="http://schemas.microsoft.com/office/drawing/2014/main" id="{B11C579D-64EA-02F7-750F-C55EDD290639}"/>
                </a:ext>
              </a:extLst>
            </p:cNvPr>
            <p:cNvGrpSpPr/>
            <p:nvPr/>
          </p:nvGrpSpPr>
          <p:grpSpPr>
            <a:xfrm>
              <a:off x="702297" y="1425853"/>
              <a:ext cx="1424871" cy="5324381"/>
              <a:chOff x="709746" y="1060031"/>
              <a:chExt cx="1376823" cy="5144834"/>
            </a:xfrm>
          </p:grpSpPr>
          <p:grpSp>
            <p:nvGrpSpPr>
              <p:cNvPr id="20" name="Group 19">
                <a:extLst>
                  <a:ext uri="{FF2B5EF4-FFF2-40B4-BE49-F238E27FC236}">
                    <a16:creationId xmlns:a16="http://schemas.microsoft.com/office/drawing/2014/main" id="{BB35A3EE-87F4-3A5B-2F2C-11018028DC52}"/>
                  </a:ext>
                </a:extLst>
              </p:cNvPr>
              <p:cNvGrpSpPr/>
              <p:nvPr/>
            </p:nvGrpSpPr>
            <p:grpSpPr>
              <a:xfrm>
                <a:off x="1052943" y="5197305"/>
                <a:ext cx="698127" cy="762861"/>
                <a:chOff x="2195736" y="5121188"/>
                <a:chExt cx="901189" cy="900100"/>
              </a:xfrm>
            </p:grpSpPr>
            <p:sp>
              <p:nvSpPr>
                <p:cNvPr id="36" name="Rectangle 8">
                  <a:extLst>
                    <a:ext uri="{FF2B5EF4-FFF2-40B4-BE49-F238E27FC236}">
                      <a16:creationId xmlns:a16="http://schemas.microsoft.com/office/drawing/2014/main" id="{67856950-8548-E3F1-D9C3-E2FBDCC12D68}"/>
                    </a:ext>
                  </a:extLst>
                </p:cNvPr>
                <p:cNvSpPr/>
                <p:nvPr/>
              </p:nvSpPr>
              <p:spPr>
                <a:xfrm>
                  <a:off x="2195736" y="5121188"/>
                  <a:ext cx="901189" cy="900100"/>
                </a:xfrm>
                <a:custGeom>
                  <a:avLst/>
                  <a:gdLst/>
                  <a:ahLst/>
                  <a:cxnLst/>
                  <a:rect l="l" t="t" r="r" b="b"/>
                  <a:pathLst>
                    <a:path w="1802378" h="1800199">
                      <a:moveTo>
                        <a:pt x="0" y="0"/>
                      </a:moveTo>
                      <a:lnTo>
                        <a:pt x="1802378" y="0"/>
                      </a:lnTo>
                      <a:lnTo>
                        <a:pt x="1802378" y="289727"/>
                      </a:lnTo>
                      <a:lnTo>
                        <a:pt x="1801366" y="289727"/>
                      </a:lnTo>
                      <a:lnTo>
                        <a:pt x="901188" y="1800199"/>
                      </a:lnTo>
                      <a:lnTo>
                        <a:pt x="1012" y="289727"/>
                      </a:lnTo>
                      <a:lnTo>
                        <a:pt x="0" y="289727"/>
                      </a:lnTo>
                      <a:lnTo>
                        <a:pt x="0" y="288030"/>
                      </a:lnTo>
                      <a:close/>
                    </a:path>
                  </a:pathLst>
                </a:custGeom>
                <a:gradFill>
                  <a:gsLst>
                    <a:gs pos="0">
                      <a:schemeClr val="accent6">
                        <a:lumMod val="55000"/>
                        <a:lumOff val="45000"/>
                      </a:schemeClr>
                    </a:gs>
                    <a:gs pos="100000">
                      <a:schemeClr val="accent6">
                        <a:lumMod val="55000"/>
                        <a:lumOff val="4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7" name="Rectangle 8">
                  <a:extLst>
                    <a:ext uri="{FF2B5EF4-FFF2-40B4-BE49-F238E27FC236}">
                      <a16:creationId xmlns:a16="http://schemas.microsoft.com/office/drawing/2014/main" id="{B411DCD0-0B17-790A-78AB-8018287DA39F}"/>
                    </a:ext>
                  </a:extLst>
                </p:cNvPr>
                <p:cNvSpPr/>
                <p:nvPr/>
              </p:nvSpPr>
              <p:spPr>
                <a:xfrm>
                  <a:off x="2195737" y="5121188"/>
                  <a:ext cx="679522" cy="893666"/>
                </a:xfrm>
                <a:custGeom>
                  <a:avLst/>
                  <a:gdLst/>
                  <a:ahLst/>
                  <a:cxnLst/>
                  <a:rect l="l" t="t" r="r" b="b"/>
                  <a:pathLst>
                    <a:path w="1359043" h="1787331">
                      <a:moveTo>
                        <a:pt x="0" y="0"/>
                      </a:moveTo>
                      <a:lnTo>
                        <a:pt x="1359043" y="0"/>
                      </a:lnTo>
                      <a:lnTo>
                        <a:pt x="1359043" y="212596"/>
                      </a:lnTo>
                      <a:lnTo>
                        <a:pt x="893519" y="1787331"/>
                      </a:lnTo>
                      <a:lnTo>
                        <a:pt x="1012" y="289727"/>
                      </a:lnTo>
                      <a:lnTo>
                        <a:pt x="0" y="289727"/>
                      </a:lnTo>
                      <a:lnTo>
                        <a:pt x="0" y="288030"/>
                      </a:lnTo>
                      <a:close/>
                    </a:path>
                  </a:pathLst>
                </a:custGeom>
                <a:gradFill>
                  <a:gsLst>
                    <a:gs pos="0">
                      <a:schemeClr val="accent6">
                        <a:lumMod val="45000"/>
                        <a:lumOff val="55000"/>
                      </a:schemeClr>
                    </a:gs>
                    <a:gs pos="100000">
                      <a:schemeClr val="accent6">
                        <a:lumMod val="45000"/>
                        <a:lumOff val="5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8" name="Rectangle 8">
                  <a:extLst>
                    <a:ext uri="{FF2B5EF4-FFF2-40B4-BE49-F238E27FC236}">
                      <a16:creationId xmlns:a16="http://schemas.microsoft.com/office/drawing/2014/main" id="{95932705-8860-05E0-D220-442B8FA2976C}"/>
                    </a:ext>
                  </a:extLst>
                </p:cNvPr>
                <p:cNvSpPr/>
                <p:nvPr/>
              </p:nvSpPr>
              <p:spPr>
                <a:xfrm>
                  <a:off x="2195737" y="5121188"/>
                  <a:ext cx="450922" cy="894945"/>
                </a:xfrm>
                <a:custGeom>
                  <a:avLst/>
                  <a:gdLst/>
                  <a:ahLst/>
                  <a:cxnLst/>
                  <a:rect l="l" t="t" r="r" b="b"/>
                  <a:pathLst>
                    <a:path w="901843" h="1789890">
                      <a:moveTo>
                        <a:pt x="0" y="0"/>
                      </a:moveTo>
                      <a:lnTo>
                        <a:pt x="897414" y="0"/>
                      </a:lnTo>
                      <a:lnTo>
                        <a:pt x="901843" y="212596"/>
                      </a:lnTo>
                      <a:lnTo>
                        <a:pt x="895045" y="1789890"/>
                      </a:lnTo>
                      <a:lnTo>
                        <a:pt x="1012" y="289727"/>
                      </a:lnTo>
                      <a:lnTo>
                        <a:pt x="0" y="289727"/>
                      </a:lnTo>
                      <a:lnTo>
                        <a:pt x="0" y="288030"/>
                      </a:lnTo>
                      <a:close/>
                    </a:path>
                  </a:pathLst>
                </a:custGeom>
                <a:gradFill>
                  <a:gsLst>
                    <a:gs pos="0">
                      <a:schemeClr val="accent6">
                        <a:lumMod val="30000"/>
                        <a:lumOff val="70000"/>
                      </a:schemeClr>
                    </a:gs>
                    <a:gs pos="100000">
                      <a:schemeClr val="accent6">
                        <a:lumMod val="30000"/>
                        <a:lumOff val="7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9" name="Rectangle 8">
                  <a:extLst>
                    <a:ext uri="{FF2B5EF4-FFF2-40B4-BE49-F238E27FC236}">
                      <a16:creationId xmlns:a16="http://schemas.microsoft.com/office/drawing/2014/main" id="{CE854097-CE6C-31AD-28BD-C53DA75F1F80}"/>
                    </a:ext>
                  </a:extLst>
                </p:cNvPr>
                <p:cNvSpPr/>
                <p:nvPr/>
              </p:nvSpPr>
              <p:spPr>
                <a:xfrm>
                  <a:off x="2195736" y="5121188"/>
                  <a:ext cx="448123" cy="895953"/>
                </a:xfrm>
                <a:custGeom>
                  <a:avLst/>
                  <a:gdLst/>
                  <a:ahLst/>
                  <a:cxnLst/>
                  <a:rect l="l" t="t" r="r" b="b"/>
                  <a:pathLst>
                    <a:path w="896246" h="1791906">
                      <a:moveTo>
                        <a:pt x="0" y="0"/>
                      </a:moveTo>
                      <a:lnTo>
                        <a:pt x="440115" y="0"/>
                      </a:lnTo>
                      <a:lnTo>
                        <a:pt x="452263" y="212596"/>
                      </a:lnTo>
                      <a:lnTo>
                        <a:pt x="896246" y="1791906"/>
                      </a:lnTo>
                      <a:lnTo>
                        <a:pt x="1012" y="289727"/>
                      </a:lnTo>
                      <a:lnTo>
                        <a:pt x="0" y="289727"/>
                      </a:lnTo>
                      <a:lnTo>
                        <a:pt x="0" y="288030"/>
                      </a:lnTo>
                      <a:close/>
                    </a:path>
                  </a:pathLst>
                </a:custGeom>
                <a:gradFill>
                  <a:gsLst>
                    <a:gs pos="0">
                      <a:schemeClr val="accent6">
                        <a:lumMod val="20000"/>
                        <a:lumOff val="80000"/>
                      </a:schemeClr>
                    </a:gs>
                    <a:gs pos="100000">
                      <a:schemeClr val="accent6">
                        <a:lumMod val="20000"/>
                        <a:lumOff val="80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40" name="Rectangle 8">
                  <a:extLst>
                    <a:ext uri="{FF2B5EF4-FFF2-40B4-BE49-F238E27FC236}">
                      <a16:creationId xmlns:a16="http://schemas.microsoft.com/office/drawing/2014/main" id="{F876DCD1-6197-A109-8779-31A8E473F676}"/>
                    </a:ext>
                  </a:extLst>
                </p:cNvPr>
                <p:cNvSpPr/>
                <p:nvPr/>
              </p:nvSpPr>
              <p:spPr>
                <a:xfrm>
                  <a:off x="2542419" y="5815404"/>
                  <a:ext cx="203587" cy="204540"/>
                </a:xfrm>
                <a:custGeom>
                  <a:avLst/>
                  <a:gdLst/>
                  <a:ahLst/>
                  <a:cxnLst/>
                  <a:rect l="l" t="t" r="r" b="b"/>
                  <a:pathLst>
                    <a:path w="1791810" h="1800199">
                      <a:moveTo>
                        <a:pt x="229620" y="140779"/>
                      </a:moveTo>
                      <a:cubicBezTo>
                        <a:pt x="334730" y="140779"/>
                        <a:pt x="422984" y="212958"/>
                        <a:pt x="445844" y="310765"/>
                      </a:cubicBezTo>
                      <a:lnTo>
                        <a:pt x="454300" y="310765"/>
                      </a:lnTo>
                      <a:lnTo>
                        <a:pt x="462757" y="310765"/>
                      </a:lnTo>
                      <a:cubicBezTo>
                        <a:pt x="485617" y="212958"/>
                        <a:pt x="573869" y="140779"/>
                        <a:pt x="678980" y="140779"/>
                      </a:cubicBezTo>
                      <a:cubicBezTo>
                        <a:pt x="784090" y="140779"/>
                        <a:pt x="872344" y="212958"/>
                        <a:pt x="895204" y="310765"/>
                      </a:cubicBezTo>
                      <a:lnTo>
                        <a:pt x="903659" y="310765"/>
                      </a:lnTo>
                      <a:lnTo>
                        <a:pt x="903660" y="310765"/>
                      </a:lnTo>
                      <a:lnTo>
                        <a:pt x="912116" y="310765"/>
                      </a:lnTo>
                      <a:cubicBezTo>
                        <a:pt x="934976" y="212958"/>
                        <a:pt x="1023228" y="140779"/>
                        <a:pt x="1128339" y="140779"/>
                      </a:cubicBezTo>
                      <a:cubicBezTo>
                        <a:pt x="1233450" y="140779"/>
                        <a:pt x="1321703" y="212958"/>
                        <a:pt x="1344563" y="310765"/>
                      </a:cubicBezTo>
                      <a:lnTo>
                        <a:pt x="1353019" y="310765"/>
                      </a:lnTo>
                      <a:lnTo>
                        <a:pt x="1361476" y="310765"/>
                      </a:lnTo>
                      <a:cubicBezTo>
                        <a:pt x="1384336" y="212958"/>
                        <a:pt x="1472588" y="140779"/>
                        <a:pt x="1577699" y="140779"/>
                      </a:cubicBezTo>
                      <a:cubicBezTo>
                        <a:pt x="1680932" y="140779"/>
                        <a:pt x="1767904" y="210402"/>
                        <a:pt x="1791810" y="305762"/>
                      </a:cubicBezTo>
                      <a:lnTo>
                        <a:pt x="901188" y="1800199"/>
                      </a:lnTo>
                      <a:lnTo>
                        <a:pt x="13460" y="310615"/>
                      </a:lnTo>
                      <a:cubicBezTo>
                        <a:pt x="36351" y="212881"/>
                        <a:pt x="124565" y="140779"/>
                        <a:pt x="229620" y="140779"/>
                      </a:cubicBezTo>
                      <a:close/>
                      <a:moveTo>
                        <a:pt x="0" y="0"/>
                      </a:moveTo>
                      <a:lnTo>
                        <a:pt x="1" y="0"/>
                      </a:lnTo>
                      <a:lnTo>
                        <a:pt x="4940" y="0"/>
                      </a:lnTo>
                      <a:lnTo>
                        <a:pt x="4940" y="296318"/>
                      </a:lnTo>
                      <a:lnTo>
                        <a:pt x="1012" y="289727"/>
                      </a:lnTo>
                      <a:lnTo>
                        <a:pt x="1" y="289727"/>
                      </a:lnTo>
                      <a:lnTo>
                        <a:pt x="0" y="289727"/>
                      </a:lnTo>
                      <a:lnTo>
                        <a:pt x="0" y="288030"/>
                      </a:lnTo>
                      <a:close/>
                    </a:path>
                  </a:pathLst>
                </a:custGeom>
                <a:gradFill>
                  <a:gsLst>
                    <a:gs pos="15000">
                      <a:schemeClr val="tx1">
                        <a:lumMod val="72000"/>
                        <a:lumOff val="28000"/>
                      </a:schemeClr>
                    </a:gs>
                    <a:gs pos="100000">
                      <a:schemeClr val="tx1">
                        <a:lumMod val="31000"/>
                        <a:lumOff val="69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nvGrpSpPr>
              <p:cNvPr id="21" name="Group 20">
                <a:extLst>
                  <a:ext uri="{FF2B5EF4-FFF2-40B4-BE49-F238E27FC236}">
                    <a16:creationId xmlns:a16="http://schemas.microsoft.com/office/drawing/2014/main" id="{86ABE2AB-A7E6-EF18-AE59-B7457ACB6DA9}"/>
                  </a:ext>
                </a:extLst>
              </p:cNvPr>
              <p:cNvGrpSpPr/>
              <p:nvPr/>
            </p:nvGrpSpPr>
            <p:grpSpPr>
              <a:xfrm>
                <a:off x="1052942" y="4190328"/>
                <a:ext cx="696214" cy="1098520"/>
                <a:chOff x="5796136" y="404664"/>
                <a:chExt cx="2284244" cy="4392488"/>
              </a:xfrm>
            </p:grpSpPr>
            <p:sp>
              <p:nvSpPr>
                <p:cNvPr id="32" name="Rectangle 2">
                  <a:extLst>
                    <a:ext uri="{FF2B5EF4-FFF2-40B4-BE49-F238E27FC236}">
                      <a16:creationId xmlns:a16="http://schemas.microsoft.com/office/drawing/2014/main" id="{C82FD89C-1DF0-30FD-81E3-D4830124DDD7}"/>
                    </a:ext>
                  </a:extLst>
                </p:cNvPr>
                <p:cNvSpPr/>
                <p:nvPr/>
              </p:nvSpPr>
              <p:spPr>
                <a:xfrm>
                  <a:off x="5796136" y="404664"/>
                  <a:ext cx="571061" cy="4392488"/>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3" name="Rectangle 2">
                  <a:extLst>
                    <a:ext uri="{FF2B5EF4-FFF2-40B4-BE49-F238E27FC236}">
                      <a16:creationId xmlns:a16="http://schemas.microsoft.com/office/drawing/2014/main" id="{4123F579-8252-002A-0178-EA50D547EEAB}"/>
                    </a:ext>
                  </a:extLst>
                </p:cNvPr>
                <p:cNvSpPr/>
                <p:nvPr/>
              </p:nvSpPr>
              <p:spPr>
                <a:xfrm>
                  <a:off x="6367197" y="404664"/>
                  <a:ext cx="571061" cy="4392488"/>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4" name="Rectangle 2">
                  <a:extLst>
                    <a:ext uri="{FF2B5EF4-FFF2-40B4-BE49-F238E27FC236}">
                      <a16:creationId xmlns:a16="http://schemas.microsoft.com/office/drawing/2014/main" id="{43836AC7-CF45-5667-CD46-B50D79B53A5D}"/>
                    </a:ext>
                  </a:extLst>
                </p:cNvPr>
                <p:cNvSpPr/>
                <p:nvPr/>
              </p:nvSpPr>
              <p:spPr>
                <a:xfrm>
                  <a:off x="6938258" y="404664"/>
                  <a:ext cx="571061" cy="4392488"/>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5" name="Rectangle 2">
                  <a:extLst>
                    <a:ext uri="{FF2B5EF4-FFF2-40B4-BE49-F238E27FC236}">
                      <a16:creationId xmlns:a16="http://schemas.microsoft.com/office/drawing/2014/main" id="{B723EAF9-6D6D-0C1C-4EE3-1AB6856BFC22}"/>
                    </a:ext>
                  </a:extLst>
                </p:cNvPr>
                <p:cNvSpPr/>
                <p:nvPr/>
              </p:nvSpPr>
              <p:spPr>
                <a:xfrm>
                  <a:off x="7509319" y="404664"/>
                  <a:ext cx="571061" cy="4392488"/>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grpSp>
          <p:grpSp>
            <p:nvGrpSpPr>
              <p:cNvPr id="22" name="Group 21">
                <a:extLst>
                  <a:ext uri="{FF2B5EF4-FFF2-40B4-BE49-F238E27FC236}">
                    <a16:creationId xmlns:a16="http://schemas.microsoft.com/office/drawing/2014/main" id="{602AED75-8852-B0D3-D0AF-673EA516D8A5}"/>
                  </a:ext>
                </a:extLst>
              </p:cNvPr>
              <p:cNvGrpSpPr/>
              <p:nvPr/>
            </p:nvGrpSpPr>
            <p:grpSpPr>
              <a:xfrm>
                <a:off x="1052944" y="1207072"/>
                <a:ext cx="696215" cy="3138165"/>
                <a:chOff x="5796136" y="166282"/>
                <a:chExt cx="2284246" cy="4250287"/>
              </a:xfrm>
            </p:grpSpPr>
            <p:sp>
              <p:nvSpPr>
                <p:cNvPr id="28" name="Rectangle 2">
                  <a:extLst>
                    <a:ext uri="{FF2B5EF4-FFF2-40B4-BE49-F238E27FC236}">
                      <a16:creationId xmlns:a16="http://schemas.microsoft.com/office/drawing/2014/main" id="{AAE4DD95-5FD8-A708-122D-5A59C2CDF852}"/>
                    </a:ext>
                  </a:extLst>
                </p:cNvPr>
                <p:cNvSpPr/>
                <p:nvPr/>
              </p:nvSpPr>
              <p:spPr>
                <a:xfrm>
                  <a:off x="5796136" y="166282"/>
                  <a:ext cx="571059" cy="4250287"/>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9" name="Rectangle 2">
                  <a:extLst>
                    <a:ext uri="{FF2B5EF4-FFF2-40B4-BE49-F238E27FC236}">
                      <a16:creationId xmlns:a16="http://schemas.microsoft.com/office/drawing/2014/main" id="{F7914943-0C22-E847-F2B2-F2D05C30A543}"/>
                    </a:ext>
                  </a:extLst>
                </p:cNvPr>
                <p:cNvSpPr/>
                <p:nvPr/>
              </p:nvSpPr>
              <p:spPr>
                <a:xfrm>
                  <a:off x="6367195" y="166282"/>
                  <a:ext cx="571059" cy="4250287"/>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0" name="Rectangle 2">
                  <a:extLst>
                    <a:ext uri="{FF2B5EF4-FFF2-40B4-BE49-F238E27FC236}">
                      <a16:creationId xmlns:a16="http://schemas.microsoft.com/office/drawing/2014/main" id="{98D62A24-E4FB-38A4-1ECA-7CFE7AF2BE3A}"/>
                    </a:ext>
                  </a:extLst>
                </p:cNvPr>
                <p:cNvSpPr/>
                <p:nvPr/>
              </p:nvSpPr>
              <p:spPr>
                <a:xfrm>
                  <a:off x="6938261" y="166282"/>
                  <a:ext cx="571062" cy="4250287"/>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31" name="Rectangle 2">
                  <a:extLst>
                    <a:ext uri="{FF2B5EF4-FFF2-40B4-BE49-F238E27FC236}">
                      <a16:creationId xmlns:a16="http://schemas.microsoft.com/office/drawing/2014/main" id="{49A14E71-6DA5-1437-2FCD-818B3CE92D4B}"/>
                    </a:ext>
                  </a:extLst>
                </p:cNvPr>
                <p:cNvSpPr/>
                <p:nvPr/>
              </p:nvSpPr>
              <p:spPr>
                <a:xfrm>
                  <a:off x="7509320" y="166282"/>
                  <a:ext cx="571062" cy="4250287"/>
                </a:xfrm>
                <a:custGeom>
                  <a:avLst/>
                  <a:gdLst/>
                  <a:ahLst/>
                  <a:cxnLst/>
                  <a:rect l="l" t="t" r="r" b="b"/>
                  <a:pathLst>
                    <a:path w="571061" h="4392488">
                      <a:moveTo>
                        <a:pt x="0" y="0"/>
                      </a:moveTo>
                      <a:lnTo>
                        <a:pt x="571061" y="0"/>
                      </a:lnTo>
                      <a:lnTo>
                        <a:pt x="571061" y="4392488"/>
                      </a:lnTo>
                      <a:lnTo>
                        <a:pt x="560315" y="4392488"/>
                      </a:lnTo>
                      <a:cubicBezTo>
                        <a:pt x="531263" y="4268191"/>
                        <a:pt x="419108" y="4176464"/>
                        <a:pt x="285530" y="4176464"/>
                      </a:cubicBezTo>
                      <a:cubicBezTo>
                        <a:pt x="151952" y="4176464"/>
                        <a:pt x="39798" y="4268191"/>
                        <a:pt x="10747" y="4392488"/>
                      </a:cubicBezTo>
                      <a:lnTo>
                        <a:pt x="0" y="43924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
            <p:nvSpPr>
              <p:cNvPr id="23" name="Hexagon 1">
                <a:extLst>
                  <a:ext uri="{FF2B5EF4-FFF2-40B4-BE49-F238E27FC236}">
                    <a16:creationId xmlns:a16="http://schemas.microsoft.com/office/drawing/2014/main" id="{99861752-890D-1AAA-083B-90137ECADA40}"/>
                  </a:ext>
                </a:extLst>
              </p:cNvPr>
              <p:cNvSpPr/>
              <p:nvPr/>
            </p:nvSpPr>
            <p:spPr>
              <a:xfrm rot="10800000" flipH="1" flipV="1">
                <a:off x="1052945" y="1060031"/>
                <a:ext cx="692941" cy="294990"/>
              </a:xfrm>
              <a:custGeom>
                <a:avLst/>
                <a:gdLst>
                  <a:gd name="connsiteX0" fmla="*/ 0 w 713024"/>
                  <a:gd name="connsiteY0" fmla="*/ 277692 h 555383"/>
                  <a:gd name="connsiteX1" fmla="*/ 138846 w 713024"/>
                  <a:gd name="connsiteY1" fmla="*/ 0 h 555383"/>
                  <a:gd name="connsiteX2" fmla="*/ 574178 w 713024"/>
                  <a:gd name="connsiteY2" fmla="*/ 0 h 555383"/>
                  <a:gd name="connsiteX3" fmla="*/ 713024 w 713024"/>
                  <a:gd name="connsiteY3" fmla="*/ 277692 h 555383"/>
                  <a:gd name="connsiteX4" fmla="*/ 574178 w 713024"/>
                  <a:gd name="connsiteY4" fmla="*/ 555383 h 555383"/>
                  <a:gd name="connsiteX5" fmla="*/ 138846 w 713024"/>
                  <a:gd name="connsiteY5" fmla="*/ 555383 h 555383"/>
                  <a:gd name="connsiteX6" fmla="*/ 0 w 713024"/>
                  <a:gd name="connsiteY6" fmla="*/ 277692 h 555383"/>
                  <a:gd name="connsiteX0" fmla="*/ 0 w 713024"/>
                  <a:gd name="connsiteY0" fmla="*/ 277692 h 555383"/>
                  <a:gd name="connsiteX1" fmla="*/ 138846 w 713024"/>
                  <a:gd name="connsiteY1" fmla="*/ 0 h 555383"/>
                  <a:gd name="connsiteX2" fmla="*/ 574178 w 713024"/>
                  <a:gd name="connsiteY2" fmla="*/ 0 h 555383"/>
                  <a:gd name="connsiteX3" fmla="*/ 713024 w 713024"/>
                  <a:gd name="connsiteY3" fmla="*/ 277692 h 555383"/>
                  <a:gd name="connsiteX4" fmla="*/ 574178 w 713024"/>
                  <a:gd name="connsiteY4" fmla="*/ 555383 h 555383"/>
                  <a:gd name="connsiteX5" fmla="*/ 231715 w 713024"/>
                  <a:gd name="connsiteY5" fmla="*/ 555383 h 555383"/>
                  <a:gd name="connsiteX6" fmla="*/ 0 w 713024"/>
                  <a:gd name="connsiteY6" fmla="*/ 277692 h 555383"/>
                  <a:gd name="connsiteX0" fmla="*/ 0 w 713024"/>
                  <a:gd name="connsiteY0" fmla="*/ 277692 h 555383"/>
                  <a:gd name="connsiteX1" fmla="*/ 138846 w 713024"/>
                  <a:gd name="connsiteY1" fmla="*/ 0 h 555383"/>
                  <a:gd name="connsiteX2" fmla="*/ 574178 w 713024"/>
                  <a:gd name="connsiteY2" fmla="*/ 0 h 555383"/>
                  <a:gd name="connsiteX3" fmla="*/ 713024 w 713024"/>
                  <a:gd name="connsiteY3" fmla="*/ 277692 h 555383"/>
                  <a:gd name="connsiteX4" fmla="*/ 490834 w 713024"/>
                  <a:gd name="connsiteY4" fmla="*/ 553001 h 555383"/>
                  <a:gd name="connsiteX5" fmla="*/ 231715 w 713024"/>
                  <a:gd name="connsiteY5" fmla="*/ 555383 h 555383"/>
                  <a:gd name="connsiteX6" fmla="*/ 0 w 713024"/>
                  <a:gd name="connsiteY6" fmla="*/ 277692 h 555383"/>
                  <a:gd name="connsiteX0" fmla="*/ 0 w 713024"/>
                  <a:gd name="connsiteY0" fmla="*/ 277692 h 555383"/>
                  <a:gd name="connsiteX1" fmla="*/ 217427 w 713024"/>
                  <a:gd name="connsiteY1" fmla="*/ 0 h 555383"/>
                  <a:gd name="connsiteX2" fmla="*/ 574178 w 713024"/>
                  <a:gd name="connsiteY2" fmla="*/ 0 h 555383"/>
                  <a:gd name="connsiteX3" fmla="*/ 713024 w 713024"/>
                  <a:gd name="connsiteY3" fmla="*/ 277692 h 555383"/>
                  <a:gd name="connsiteX4" fmla="*/ 490834 w 713024"/>
                  <a:gd name="connsiteY4" fmla="*/ 553001 h 555383"/>
                  <a:gd name="connsiteX5" fmla="*/ 231715 w 713024"/>
                  <a:gd name="connsiteY5" fmla="*/ 555383 h 555383"/>
                  <a:gd name="connsiteX6" fmla="*/ 0 w 713024"/>
                  <a:gd name="connsiteY6" fmla="*/ 277692 h 555383"/>
                  <a:gd name="connsiteX0" fmla="*/ 0 w 713024"/>
                  <a:gd name="connsiteY0" fmla="*/ 277692 h 555383"/>
                  <a:gd name="connsiteX1" fmla="*/ 217427 w 713024"/>
                  <a:gd name="connsiteY1" fmla="*/ 0 h 555383"/>
                  <a:gd name="connsiteX2" fmla="*/ 478928 w 713024"/>
                  <a:gd name="connsiteY2" fmla="*/ 7144 h 555383"/>
                  <a:gd name="connsiteX3" fmla="*/ 713024 w 713024"/>
                  <a:gd name="connsiteY3" fmla="*/ 277692 h 555383"/>
                  <a:gd name="connsiteX4" fmla="*/ 490834 w 713024"/>
                  <a:gd name="connsiteY4" fmla="*/ 553001 h 555383"/>
                  <a:gd name="connsiteX5" fmla="*/ 231715 w 713024"/>
                  <a:gd name="connsiteY5" fmla="*/ 555383 h 555383"/>
                  <a:gd name="connsiteX6" fmla="*/ 0 w 713024"/>
                  <a:gd name="connsiteY6" fmla="*/ 277692 h 555383"/>
                  <a:gd name="connsiteX0" fmla="*/ 0 w 713024"/>
                  <a:gd name="connsiteY0" fmla="*/ 277692 h 555383"/>
                  <a:gd name="connsiteX1" fmla="*/ 217427 w 713024"/>
                  <a:gd name="connsiteY1" fmla="*/ 0 h 555383"/>
                  <a:gd name="connsiteX2" fmla="*/ 486072 w 713024"/>
                  <a:gd name="connsiteY2" fmla="*/ 0 h 555383"/>
                  <a:gd name="connsiteX3" fmla="*/ 713024 w 713024"/>
                  <a:gd name="connsiteY3" fmla="*/ 277692 h 555383"/>
                  <a:gd name="connsiteX4" fmla="*/ 490834 w 713024"/>
                  <a:gd name="connsiteY4" fmla="*/ 553001 h 555383"/>
                  <a:gd name="connsiteX5" fmla="*/ 231715 w 713024"/>
                  <a:gd name="connsiteY5" fmla="*/ 555383 h 555383"/>
                  <a:gd name="connsiteX6" fmla="*/ 0 w 713024"/>
                  <a:gd name="connsiteY6" fmla="*/ 277692 h 555383"/>
                  <a:gd name="connsiteX0" fmla="*/ 0 w 713024"/>
                  <a:gd name="connsiteY0" fmla="*/ 277692 h 553001"/>
                  <a:gd name="connsiteX1" fmla="*/ 217427 w 713024"/>
                  <a:gd name="connsiteY1" fmla="*/ 0 h 553001"/>
                  <a:gd name="connsiteX2" fmla="*/ 486072 w 713024"/>
                  <a:gd name="connsiteY2" fmla="*/ 0 h 553001"/>
                  <a:gd name="connsiteX3" fmla="*/ 713024 w 713024"/>
                  <a:gd name="connsiteY3" fmla="*/ 277692 h 553001"/>
                  <a:gd name="connsiteX4" fmla="*/ 490834 w 713024"/>
                  <a:gd name="connsiteY4" fmla="*/ 553001 h 553001"/>
                  <a:gd name="connsiteX5" fmla="*/ 184984 w 713024"/>
                  <a:gd name="connsiteY5" fmla="*/ 548882 h 553001"/>
                  <a:gd name="connsiteX6" fmla="*/ 0 w 713024"/>
                  <a:gd name="connsiteY6" fmla="*/ 277692 h 553001"/>
                  <a:gd name="connsiteX0" fmla="*/ 0 w 713024"/>
                  <a:gd name="connsiteY0" fmla="*/ 277692 h 548882"/>
                  <a:gd name="connsiteX1" fmla="*/ 217427 w 713024"/>
                  <a:gd name="connsiteY1" fmla="*/ 0 h 548882"/>
                  <a:gd name="connsiteX2" fmla="*/ 486072 w 713024"/>
                  <a:gd name="connsiteY2" fmla="*/ 0 h 548882"/>
                  <a:gd name="connsiteX3" fmla="*/ 713024 w 713024"/>
                  <a:gd name="connsiteY3" fmla="*/ 277692 h 548882"/>
                  <a:gd name="connsiteX4" fmla="*/ 530375 w 713024"/>
                  <a:gd name="connsiteY4" fmla="*/ 546500 h 548882"/>
                  <a:gd name="connsiteX5" fmla="*/ 184984 w 713024"/>
                  <a:gd name="connsiteY5" fmla="*/ 548882 h 548882"/>
                  <a:gd name="connsiteX6" fmla="*/ 0 w 713024"/>
                  <a:gd name="connsiteY6" fmla="*/ 277692 h 548882"/>
                  <a:gd name="connsiteX0" fmla="*/ 0 w 713024"/>
                  <a:gd name="connsiteY0" fmla="*/ 277692 h 548882"/>
                  <a:gd name="connsiteX1" fmla="*/ 217427 w 713024"/>
                  <a:gd name="connsiteY1" fmla="*/ 0 h 548882"/>
                  <a:gd name="connsiteX2" fmla="*/ 536397 w 713024"/>
                  <a:gd name="connsiteY2" fmla="*/ 6501 h 548882"/>
                  <a:gd name="connsiteX3" fmla="*/ 713024 w 713024"/>
                  <a:gd name="connsiteY3" fmla="*/ 277692 h 548882"/>
                  <a:gd name="connsiteX4" fmla="*/ 530375 w 713024"/>
                  <a:gd name="connsiteY4" fmla="*/ 546500 h 548882"/>
                  <a:gd name="connsiteX5" fmla="*/ 184984 w 713024"/>
                  <a:gd name="connsiteY5" fmla="*/ 548882 h 548882"/>
                  <a:gd name="connsiteX6" fmla="*/ 0 w 713024"/>
                  <a:gd name="connsiteY6" fmla="*/ 277692 h 548882"/>
                  <a:gd name="connsiteX0" fmla="*/ 0 w 713024"/>
                  <a:gd name="connsiteY0" fmla="*/ 277692 h 548882"/>
                  <a:gd name="connsiteX1" fmla="*/ 217427 w 713024"/>
                  <a:gd name="connsiteY1" fmla="*/ 0 h 548882"/>
                  <a:gd name="connsiteX2" fmla="*/ 529207 w 713024"/>
                  <a:gd name="connsiteY2" fmla="*/ 6501 h 548882"/>
                  <a:gd name="connsiteX3" fmla="*/ 713024 w 713024"/>
                  <a:gd name="connsiteY3" fmla="*/ 277692 h 548882"/>
                  <a:gd name="connsiteX4" fmla="*/ 530375 w 713024"/>
                  <a:gd name="connsiteY4" fmla="*/ 546500 h 548882"/>
                  <a:gd name="connsiteX5" fmla="*/ 184984 w 713024"/>
                  <a:gd name="connsiteY5" fmla="*/ 548882 h 548882"/>
                  <a:gd name="connsiteX6" fmla="*/ 0 w 713024"/>
                  <a:gd name="connsiteY6" fmla="*/ 277692 h 548882"/>
                  <a:gd name="connsiteX0" fmla="*/ 0 w 713024"/>
                  <a:gd name="connsiteY0" fmla="*/ 277692 h 548882"/>
                  <a:gd name="connsiteX1" fmla="*/ 185075 w 713024"/>
                  <a:gd name="connsiteY1" fmla="*/ 0 h 548882"/>
                  <a:gd name="connsiteX2" fmla="*/ 529207 w 713024"/>
                  <a:gd name="connsiteY2" fmla="*/ 6501 h 548882"/>
                  <a:gd name="connsiteX3" fmla="*/ 713024 w 713024"/>
                  <a:gd name="connsiteY3" fmla="*/ 277692 h 548882"/>
                  <a:gd name="connsiteX4" fmla="*/ 530375 w 713024"/>
                  <a:gd name="connsiteY4" fmla="*/ 546500 h 548882"/>
                  <a:gd name="connsiteX5" fmla="*/ 184984 w 713024"/>
                  <a:gd name="connsiteY5" fmla="*/ 548882 h 548882"/>
                  <a:gd name="connsiteX6" fmla="*/ 0 w 713024"/>
                  <a:gd name="connsiteY6" fmla="*/ 277692 h 548882"/>
                  <a:gd name="connsiteX0" fmla="*/ 0 w 713024"/>
                  <a:gd name="connsiteY0" fmla="*/ 271191 h 542381"/>
                  <a:gd name="connsiteX1" fmla="*/ 185075 w 713024"/>
                  <a:gd name="connsiteY1" fmla="*/ 0 h 542381"/>
                  <a:gd name="connsiteX2" fmla="*/ 529207 w 713024"/>
                  <a:gd name="connsiteY2" fmla="*/ 0 h 542381"/>
                  <a:gd name="connsiteX3" fmla="*/ 713024 w 713024"/>
                  <a:gd name="connsiteY3" fmla="*/ 271191 h 542381"/>
                  <a:gd name="connsiteX4" fmla="*/ 530375 w 713024"/>
                  <a:gd name="connsiteY4" fmla="*/ 539999 h 542381"/>
                  <a:gd name="connsiteX5" fmla="*/ 184984 w 713024"/>
                  <a:gd name="connsiteY5" fmla="*/ 542381 h 542381"/>
                  <a:gd name="connsiteX6" fmla="*/ 0 w 713024"/>
                  <a:gd name="connsiteY6" fmla="*/ 271191 h 542381"/>
                  <a:gd name="connsiteX0" fmla="*/ 0 w 713024"/>
                  <a:gd name="connsiteY0" fmla="*/ 277692 h 548882"/>
                  <a:gd name="connsiteX1" fmla="*/ 181480 w 713024"/>
                  <a:gd name="connsiteY1" fmla="*/ 0 h 548882"/>
                  <a:gd name="connsiteX2" fmla="*/ 529207 w 713024"/>
                  <a:gd name="connsiteY2" fmla="*/ 6501 h 548882"/>
                  <a:gd name="connsiteX3" fmla="*/ 713024 w 713024"/>
                  <a:gd name="connsiteY3" fmla="*/ 277692 h 548882"/>
                  <a:gd name="connsiteX4" fmla="*/ 530375 w 713024"/>
                  <a:gd name="connsiteY4" fmla="*/ 546500 h 548882"/>
                  <a:gd name="connsiteX5" fmla="*/ 184984 w 713024"/>
                  <a:gd name="connsiteY5" fmla="*/ 548882 h 548882"/>
                  <a:gd name="connsiteX6" fmla="*/ 0 w 713024"/>
                  <a:gd name="connsiteY6" fmla="*/ 277692 h 548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3024" h="548882">
                    <a:moveTo>
                      <a:pt x="0" y="277692"/>
                    </a:moveTo>
                    <a:lnTo>
                      <a:pt x="181480" y="0"/>
                    </a:lnTo>
                    <a:lnTo>
                      <a:pt x="529207" y="6501"/>
                    </a:lnTo>
                    <a:lnTo>
                      <a:pt x="713024" y="277692"/>
                    </a:lnTo>
                    <a:lnTo>
                      <a:pt x="530375" y="546500"/>
                    </a:lnTo>
                    <a:lnTo>
                      <a:pt x="184984" y="548882"/>
                    </a:lnTo>
                    <a:lnTo>
                      <a:pt x="0" y="277692"/>
                    </a:lnTo>
                    <a:close/>
                  </a:path>
                </a:pathLst>
              </a:custGeom>
              <a:blipFill dpi="0" rotWithShape="1">
                <a:blip r:embed="rId4"/>
                <a:srcRect/>
                <a:tile tx="0" ty="0" sx="1000" sy="9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24" name="Oval 23">
                <a:extLst>
                  <a:ext uri="{FF2B5EF4-FFF2-40B4-BE49-F238E27FC236}">
                    <a16:creationId xmlns:a16="http://schemas.microsoft.com/office/drawing/2014/main" id="{204A1455-A207-C9F8-0E15-22B35A8AAED1}"/>
                  </a:ext>
                </a:extLst>
              </p:cNvPr>
              <p:cNvSpPr/>
              <p:nvPr/>
            </p:nvSpPr>
            <p:spPr>
              <a:xfrm>
                <a:off x="1293559" y="1139177"/>
                <a:ext cx="211716" cy="115831"/>
              </a:xfrm>
              <a:prstGeom prst="ellipse">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nvGrpSpPr>
              <p:cNvPr id="25" name="Group 24">
                <a:extLst>
                  <a:ext uri="{FF2B5EF4-FFF2-40B4-BE49-F238E27FC236}">
                    <a16:creationId xmlns:a16="http://schemas.microsoft.com/office/drawing/2014/main" id="{8E8AD52D-7CE5-DFBE-CACF-54A1A0C5F567}"/>
                  </a:ext>
                </a:extLst>
              </p:cNvPr>
              <p:cNvGrpSpPr/>
              <p:nvPr/>
            </p:nvGrpSpPr>
            <p:grpSpPr>
              <a:xfrm>
                <a:off x="709746" y="5721815"/>
                <a:ext cx="1376823" cy="483050"/>
                <a:chOff x="1629894" y="5611329"/>
                <a:chExt cx="2016656" cy="646710"/>
              </a:xfrm>
            </p:grpSpPr>
            <p:sp>
              <p:nvSpPr>
                <p:cNvPr id="26" name="Oval 25">
                  <a:extLst>
                    <a:ext uri="{FF2B5EF4-FFF2-40B4-BE49-F238E27FC236}">
                      <a16:creationId xmlns:a16="http://schemas.microsoft.com/office/drawing/2014/main" id="{49BBADF9-C726-4D25-81A0-67DD79439E9E}"/>
                    </a:ext>
                  </a:extLst>
                </p:cNvPr>
                <p:cNvSpPr/>
                <p:nvPr/>
              </p:nvSpPr>
              <p:spPr>
                <a:xfrm flipV="1">
                  <a:off x="1950156" y="5792403"/>
                  <a:ext cx="1387404" cy="444917"/>
                </a:xfrm>
                <a:prstGeom prst="ellipse">
                  <a:avLst/>
                </a:prstGeom>
                <a:solidFill>
                  <a:schemeClr val="tx1">
                    <a:alpha val="27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27" name="Oval 26">
                  <a:extLst>
                    <a:ext uri="{FF2B5EF4-FFF2-40B4-BE49-F238E27FC236}">
                      <a16:creationId xmlns:a16="http://schemas.microsoft.com/office/drawing/2014/main" id="{3D8575DC-8097-F6AB-AE4F-CCD6DFF8D9D4}"/>
                    </a:ext>
                  </a:extLst>
                </p:cNvPr>
                <p:cNvSpPr/>
                <p:nvPr/>
              </p:nvSpPr>
              <p:spPr>
                <a:xfrm flipV="1">
                  <a:off x="1629894" y="5611329"/>
                  <a:ext cx="2016656" cy="646710"/>
                </a:xfrm>
                <a:prstGeom prst="ellipse">
                  <a:avLst/>
                </a:prstGeom>
                <a:solidFill>
                  <a:schemeClr val="tx1">
                    <a:alpha val="81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grpSp>
        <p:grpSp>
          <p:nvGrpSpPr>
            <p:cNvPr id="8" name="그룹 13">
              <a:extLst>
                <a:ext uri="{FF2B5EF4-FFF2-40B4-BE49-F238E27FC236}">
                  <a16:creationId xmlns:a16="http://schemas.microsoft.com/office/drawing/2014/main" id="{6D7A8C01-98F6-E35D-6874-5BA36F71CA9F}"/>
                </a:ext>
              </a:extLst>
            </p:cNvPr>
            <p:cNvGrpSpPr/>
            <p:nvPr/>
          </p:nvGrpSpPr>
          <p:grpSpPr>
            <a:xfrm>
              <a:off x="909222" y="1467741"/>
              <a:ext cx="2036901" cy="1779050"/>
              <a:chOff x="909220" y="1467738"/>
              <a:chExt cx="2036900" cy="1779049"/>
            </a:xfrm>
          </p:grpSpPr>
          <p:sp>
            <p:nvSpPr>
              <p:cNvPr id="18" name="Rounded Rectangle 14">
                <a:extLst>
                  <a:ext uri="{FF2B5EF4-FFF2-40B4-BE49-F238E27FC236}">
                    <a16:creationId xmlns:a16="http://schemas.microsoft.com/office/drawing/2014/main" id="{2FB3B5C4-3BE6-28FD-CCB9-7B40A851FEF8}"/>
                  </a:ext>
                </a:extLst>
              </p:cNvPr>
              <p:cNvSpPr/>
              <p:nvPr/>
            </p:nvSpPr>
            <p:spPr>
              <a:xfrm>
                <a:off x="909220" y="2528024"/>
                <a:ext cx="154286" cy="316137"/>
              </a:xfrm>
              <a:custGeom>
                <a:avLst/>
                <a:gdLst/>
                <a:ahLst/>
                <a:cxnLst/>
                <a:rect l="l" t="t" r="r" b="b"/>
                <a:pathLst>
                  <a:path w="142312" h="291601">
                    <a:moveTo>
                      <a:pt x="142312" y="0"/>
                    </a:moveTo>
                    <a:lnTo>
                      <a:pt x="142312" y="291601"/>
                    </a:lnTo>
                    <a:cubicBezTo>
                      <a:pt x="63311" y="290095"/>
                      <a:pt x="0" y="225341"/>
                      <a:pt x="0" y="145800"/>
                    </a:cubicBezTo>
                    <a:cubicBezTo>
                      <a:pt x="0" y="66260"/>
                      <a:pt x="63311" y="1506"/>
                      <a:pt x="142312" y="0"/>
                    </a:cubicBezTo>
                    <a:close/>
                  </a:path>
                </a:pathLst>
              </a:cu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9" name="자유형: 도형 97">
                <a:extLst>
                  <a:ext uri="{FF2B5EF4-FFF2-40B4-BE49-F238E27FC236}">
                    <a16:creationId xmlns:a16="http://schemas.microsoft.com/office/drawing/2014/main" id="{A773D318-4D73-DF12-4381-92144D3BCF36}"/>
                  </a:ext>
                </a:extLst>
              </p:cNvPr>
              <p:cNvSpPr/>
              <p:nvPr/>
            </p:nvSpPr>
            <p:spPr>
              <a:xfrm rot="13500000">
                <a:off x="1061549" y="1362217"/>
                <a:ext cx="1779049" cy="1990092"/>
              </a:xfrm>
              <a:custGeom>
                <a:avLst/>
                <a:gdLst>
                  <a:gd name="connsiteX0" fmla="*/ 1723768 w 1779049"/>
                  <a:gd name="connsiteY0" fmla="*/ 617335 h 1990092"/>
                  <a:gd name="connsiteX1" fmla="*/ 956776 w 1779049"/>
                  <a:gd name="connsiteY1" fmla="*/ 1384327 h 1990092"/>
                  <a:gd name="connsiteX2" fmla="*/ 955643 w 1779049"/>
                  <a:gd name="connsiteY2" fmla="*/ 1383194 h 1990092"/>
                  <a:gd name="connsiteX3" fmla="*/ 348745 w 1779049"/>
                  <a:gd name="connsiteY3" fmla="*/ 1990092 h 1990092"/>
                  <a:gd name="connsiteX4" fmla="*/ 0 w 1779049"/>
                  <a:gd name="connsiteY4" fmla="*/ 1641347 h 1990092"/>
                  <a:gd name="connsiteX5" fmla="*/ 606898 w 1779049"/>
                  <a:gd name="connsiteY5" fmla="*/ 1034449 h 1990092"/>
                  <a:gd name="connsiteX6" fmla="*/ 606365 w 1779049"/>
                  <a:gd name="connsiteY6" fmla="*/ 1033916 h 1990092"/>
                  <a:gd name="connsiteX7" fmla="*/ 1373357 w 1779049"/>
                  <a:gd name="connsiteY7" fmla="*/ 266923 h 1990092"/>
                  <a:gd name="connsiteX8" fmla="*/ 1373357 w 1779049"/>
                  <a:gd name="connsiteY8" fmla="*/ 0 h 1990092"/>
                  <a:gd name="connsiteX9" fmla="*/ 1723768 w 1779049"/>
                  <a:gd name="connsiteY9" fmla="*/ 350412 h 1990092"/>
                  <a:gd name="connsiteX10" fmla="*/ 1723768 w 1779049"/>
                  <a:gd name="connsiteY10" fmla="*/ 617335 h 1990092"/>
                  <a:gd name="connsiteX0" fmla="*/ 1723768 w 1779049"/>
                  <a:gd name="connsiteY0" fmla="*/ 617335 h 1990092"/>
                  <a:gd name="connsiteX1" fmla="*/ 956776 w 1779049"/>
                  <a:gd name="connsiteY1" fmla="*/ 1384327 h 1990092"/>
                  <a:gd name="connsiteX2" fmla="*/ 348745 w 1779049"/>
                  <a:gd name="connsiteY2" fmla="*/ 1990092 h 1990092"/>
                  <a:gd name="connsiteX3" fmla="*/ 0 w 1779049"/>
                  <a:gd name="connsiteY3" fmla="*/ 1641347 h 1990092"/>
                  <a:gd name="connsiteX4" fmla="*/ 606898 w 1779049"/>
                  <a:gd name="connsiteY4" fmla="*/ 1034449 h 1990092"/>
                  <a:gd name="connsiteX5" fmla="*/ 606365 w 1779049"/>
                  <a:gd name="connsiteY5" fmla="*/ 1033916 h 1990092"/>
                  <a:gd name="connsiteX6" fmla="*/ 1373357 w 1779049"/>
                  <a:gd name="connsiteY6" fmla="*/ 266923 h 1990092"/>
                  <a:gd name="connsiteX7" fmla="*/ 1373357 w 1779049"/>
                  <a:gd name="connsiteY7" fmla="*/ 0 h 1990092"/>
                  <a:gd name="connsiteX8" fmla="*/ 1723768 w 1779049"/>
                  <a:gd name="connsiteY8" fmla="*/ 350412 h 1990092"/>
                  <a:gd name="connsiteX9" fmla="*/ 1723768 w 1779049"/>
                  <a:gd name="connsiteY9" fmla="*/ 617335 h 1990092"/>
                  <a:gd name="connsiteX0" fmla="*/ 1723768 w 1779049"/>
                  <a:gd name="connsiteY0" fmla="*/ 617335 h 1990092"/>
                  <a:gd name="connsiteX1" fmla="*/ 348745 w 1779049"/>
                  <a:gd name="connsiteY1" fmla="*/ 1990092 h 1990092"/>
                  <a:gd name="connsiteX2" fmla="*/ 0 w 1779049"/>
                  <a:gd name="connsiteY2" fmla="*/ 1641347 h 1990092"/>
                  <a:gd name="connsiteX3" fmla="*/ 606898 w 1779049"/>
                  <a:gd name="connsiteY3" fmla="*/ 1034449 h 1990092"/>
                  <a:gd name="connsiteX4" fmla="*/ 606365 w 1779049"/>
                  <a:gd name="connsiteY4" fmla="*/ 1033916 h 1990092"/>
                  <a:gd name="connsiteX5" fmla="*/ 1373357 w 1779049"/>
                  <a:gd name="connsiteY5" fmla="*/ 266923 h 1990092"/>
                  <a:gd name="connsiteX6" fmla="*/ 1373357 w 1779049"/>
                  <a:gd name="connsiteY6" fmla="*/ 0 h 1990092"/>
                  <a:gd name="connsiteX7" fmla="*/ 1723768 w 1779049"/>
                  <a:gd name="connsiteY7" fmla="*/ 350412 h 1990092"/>
                  <a:gd name="connsiteX8" fmla="*/ 1723768 w 1779049"/>
                  <a:gd name="connsiteY8" fmla="*/ 617335 h 1990092"/>
                  <a:gd name="connsiteX0" fmla="*/ 1723768 w 1779049"/>
                  <a:gd name="connsiteY0" fmla="*/ 617335 h 1990092"/>
                  <a:gd name="connsiteX1" fmla="*/ 348745 w 1779049"/>
                  <a:gd name="connsiteY1" fmla="*/ 1990092 h 1990092"/>
                  <a:gd name="connsiteX2" fmla="*/ 0 w 1779049"/>
                  <a:gd name="connsiteY2" fmla="*/ 1641347 h 1990092"/>
                  <a:gd name="connsiteX3" fmla="*/ 606898 w 1779049"/>
                  <a:gd name="connsiteY3" fmla="*/ 1034449 h 1990092"/>
                  <a:gd name="connsiteX4" fmla="*/ 1373357 w 1779049"/>
                  <a:gd name="connsiteY4" fmla="*/ 266923 h 1990092"/>
                  <a:gd name="connsiteX5" fmla="*/ 1373357 w 1779049"/>
                  <a:gd name="connsiteY5" fmla="*/ 0 h 1990092"/>
                  <a:gd name="connsiteX6" fmla="*/ 1723768 w 1779049"/>
                  <a:gd name="connsiteY6" fmla="*/ 350412 h 1990092"/>
                  <a:gd name="connsiteX7" fmla="*/ 1723768 w 1779049"/>
                  <a:gd name="connsiteY7" fmla="*/ 617335 h 1990092"/>
                  <a:gd name="connsiteX0" fmla="*/ 1723768 w 1779049"/>
                  <a:gd name="connsiteY0" fmla="*/ 617335 h 1990092"/>
                  <a:gd name="connsiteX1" fmla="*/ 348745 w 1779049"/>
                  <a:gd name="connsiteY1" fmla="*/ 1990092 h 1990092"/>
                  <a:gd name="connsiteX2" fmla="*/ 0 w 1779049"/>
                  <a:gd name="connsiteY2" fmla="*/ 1641347 h 1990092"/>
                  <a:gd name="connsiteX3" fmla="*/ 1373357 w 1779049"/>
                  <a:gd name="connsiteY3" fmla="*/ 266923 h 1990092"/>
                  <a:gd name="connsiteX4" fmla="*/ 1373357 w 1779049"/>
                  <a:gd name="connsiteY4" fmla="*/ 0 h 1990092"/>
                  <a:gd name="connsiteX5" fmla="*/ 1723768 w 1779049"/>
                  <a:gd name="connsiteY5" fmla="*/ 350412 h 1990092"/>
                  <a:gd name="connsiteX6" fmla="*/ 1723768 w 1779049"/>
                  <a:gd name="connsiteY6" fmla="*/ 617335 h 1990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9049" h="1990092">
                    <a:moveTo>
                      <a:pt x="1723768" y="617335"/>
                    </a:moveTo>
                    <a:lnTo>
                      <a:pt x="348745" y="1990092"/>
                    </a:lnTo>
                    <a:lnTo>
                      <a:pt x="0" y="1641347"/>
                    </a:lnTo>
                    <a:lnTo>
                      <a:pt x="1373357" y="266923"/>
                    </a:lnTo>
                    <a:cubicBezTo>
                      <a:pt x="1447066" y="193214"/>
                      <a:pt x="1447066" y="73709"/>
                      <a:pt x="1373357" y="0"/>
                    </a:cubicBezTo>
                    <a:lnTo>
                      <a:pt x="1723768" y="350412"/>
                    </a:lnTo>
                    <a:cubicBezTo>
                      <a:pt x="1797476" y="424121"/>
                      <a:pt x="1797476" y="543626"/>
                      <a:pt x="1723768" y="617335"/>
                    </a:cubicBezTo>
                    <a:close/>
                  </a:path>
                </a:pathLst>
              </a:custGeom>
              <a:solidFill>
                <a:schemeClr val="accent4"/>
              </a:solidFill>
              <a:ln>
                <a:noFill/>
              </a:ln>
              <a:effectLst>
                <a:outerShdw blurRad="381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grpSp>
        <p:grpSp>
          <p:nvGrpSpPr>
            <p:cNvPr id="9" name="그룹 12">
              <a:extLst>
                <a:ext uri="{FF2B5EF4-FFF2-40B4-BE49-F238E27FC236}">
                  <a16:creationId xmlns:a16="http://schemas.microsoft.com/office/drawing/2014/main" id="{4634384B-BE9B-1160-235C-376D1F460EDB}"/>
                </a:ext>
              </a:extLst>
            </p:cNvPr>
            <p:cNvGrpSpPr/>
            <p:nvPr/>
          </p:nvGrpSpPr>
          <p:grpSpPr>
            <a:xfrm>
              <a:off x="909223" y="2460994"/>
              <a:ext cx="2038054" cy="1776741"/>
              <a:chOff x="909220" y="2488259"/>
              <a:chExt cx="2038054" cy="1776741"/>
            </a:xfrm>
          </p:grpSpPr>
          <p:sp>
            <p:nvSpPr>
              <p:cNvPr id="16" name="Rounded Rectangle 14">
                <a:extLst>
                  <a:ext uri="{FF2B5EF4-FFF2-40B4-BE49-F238E27FC236}">
                    <a16:creationId xmlns:a16="http://schemas.microsoft.com/office/drawing/2014/main" id="{E4402B1A-7462-586B-491B-B1178400AB23}"/>
                  </a:ext>
                </a:extLst>
              </p:cNvPr>
              <p:cNvSpPr/>
              <p:nvPr/>
            </p:nvSpPr>
            <p:spPr>
              <a:xfrm>
                <a:off x="909220" y="3549023"/>
                <a:ext cx="154286" cy="316137"/>
              </a:xfrm>
              <a:custGeom>
                <a:avLst/>
                <a:gdLst/>
                <a:ahLst/>
                <a:cxnLst/>
                <a:rect l="l" t="t" r="r" b="b"/>
                <a:pathLst>
                  <a:path w="142312" h="291601">
                    <a:moveTo>
                      <a:pt x="142312" y="0"/>
                    </a:moveTo>
                    <a:lnTo>
                      <a:pt x="142312" y="291601"/>
                    </a:lnTo>
                    <a:cubicBezTo>
                      <a:pt x="63311" y="290095"/>
                      <a:pt x="0" y="225341"/>
                      <a:pt x="0" y="145800"/>
                    </a:cubicBezTo>
                    <a:cubicBezTo>
                      <a:pt x="0" y="66260"/>
                      <a:pt x="63311" y="1506"/>
                      <a:pt x="142312" y="0"/>
                    </a:cubicBezTo>
                    <a:close/>
                  </a:path>
                </a:pathLst>
              </a:cu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7" name="자유형: 도형 98">
                <a:extLst>
                  <a:ext uri="{FF2B5EF4-FFF2-40B4-BE49-F238E27FC236}">
                    <a16:creationId xmlns:a16="http://schemas.microsoft.com/office/drawing/2014/main" id="{4D4DA9F5-82CA-12B1-55A4-EF6162019153}"/>
                  </a:ext>
                </a:extLst>
              </p:cNvPr>
              <p:cNvSpPr/>
              <p:nvPr/>
            </p:nvSpPr>
            <p:spPr>
              <a:xfrm rot="13500000">
                <a:off x="1062703" y="2380430"/>
                <a:ext cx="1776741" cy="1992400"/>
              </a:xfrm>
              <a:custGeom>
                <a:avLst/>
                <a:gdLst>
                  <a:gd name="connsiteX0" fmla="*/ 1081376 w 1776741"/>
                  <a:gd name="connsiteY0" fmla="*/ 1259769 h 1992400"/>
                  <a:gd name="connsiteX1" fmla="*/ 348745 w 1776741"/>
                  <a:gd name="connsiteY1" fmla="*/ 1992400 h 1992400"/>
                  <a:gd name="connsiteX2" fmla="*/ 0 w 1776741"/>
                  <a:gd name="connsiteY2" fmla="*/ 1643655 h 1992400"/>
                  <a:gd name="connsiteX3" fmla="*/ 606898 w 1776741"/>
                  <a:gd name="connsiteY3" fmla="*/ 1036757 h 1992400"/>
                  <a:gd name="connsiteX4" fmla="*/ 604057 w 1776741"/>
                  <a:gd name="connsiteY4" fmla="*/ 1033916 h 1992400"/>
                  <a:gd name="connsiteX5" fmla="*/ 1371049 w 1776741"/>
                  <a:gd name="connsiteY5" fmla="*/ 266923 h 1992400"/>
                  <a:gd name="connsiteX6" fmla="*/ 1371049 w 1776741"/>
                  <a:gd name="connsiteY6" fmla="*/ 0 h 1992400"/>
                  <a:gd name="connsiteX7" fmla="*/ 1721460 w 1776741"/>
                  <a:gd name="connsiteY7" fmla="*/ 350412 h 1992400"/>
                  <a:gd name="connsiteX8" fmla="*/ 1721460 w 1776741"/>
                  <a:gd name="connsiteY8" fmla="*/ 617335 h 1992400"/>
                  <a:gd name="connsiteX9" fmla="*/ 1080201 w 1776741"/>
                  <a:gd name="connsiteY9" fmla="*/ 1258594 h 1992400"/>
                  <a:gd name="connsiteX0" fmla="*/ 1081376 w 1776741"/>
                  <a:gd name="connsiteY0" fmla="*/ 1259769 h 1992400"/>
                  <a:gd name="connsiteX1" fmla="*/ 348745 w 1776741"/>
                  <a:gd name="connsiteY1" fmla="*/ 1992400 h 1992400"/>
                  <a:gd name="connsiteX2" fmla="*/ 0 w 1776741"/>
                  <a:gd name="connsiteY2" fmla="*/ 1643655 h 1992400"/>
                  <a:gd name="connsiteX3" fmla="*/ 606898 w 1776741"/>
                  <a:gd name="connsiteY3" fmla="*/ 1036757 h 1992400"/>
                  <a:gd name="connsiteX4" fmla="*/ 1371049 w 1776741"/>
                  <a:gd name="connsiteY4" fmla="*/ 266923 h 1992400"/>
                  <a:gd name="connsiteX5" fmla="*/ 1371049 w 1776741"/>
                  <a:gd name="connsiteY5" fmla="*/ 0 h 1992400"/>
                  <a:gd name="connsiteX6" fmla="*/ 1721460 w 1776741"/>
                  <a:gd name="connsiteY6" fmla="*/ 350412 h 1992400"/>
                  <a:gd name="connsiteX7" fmla="*/ 1721460 w 1776741"/>
                  <a:gd name="connsiteY7" fmla="*/ 617335 h 1992400"/>
                  <a:gd name="connsiteX8" fmla="*/ 1080201 w 1776741"/>
                  <a:gd name="connsiteY8" fmla="*/ 1258594 h 1992400"/>
                  <a:gd name="connsiteX9" fmla="*/ 1081376 w 1776741"/>
                  <a:gd name="connsiteY9" fmla="*/ 1259769 h 1992400"/>
                  <a:gd name="connsiteX0" fmla="*/ 1081376 w 1776741"/>
                  <a:gd name="connsiteY0" fmla="*/ 1259769 h 1992400"/>
                  <a:gd name="connsiteX1" fmla="*/ 348745 w 1776741"/>
                  <a:gd name="connsiteY1" fmla="*/ 1992400 h 1992400"/>
                  <a:gd name="connsiteX2" fmla="*/ 0 w 1776741"/>
                  <a:gd name="connsiteY2" fmla="*/ 1643655 h 1992400"/>
                  <a:gd name="connsiteX3" fmla="*/ 1371049 w 1776741"/>
                  <a:gd name="connsiteY3" fmla="*/ 266923 h 1992400"/>
                  <a:gd name="connsiteX4" fmla="*/ 1371049 w 1776741"/>
                  <a:gd name="connsiteY4" fmla="*/ 0 h 1992400"/>
                  <a:gd name="connsiteX5" fmla="*/ 1721460 w 1776741"/>
                  <a:gd name="connsiteY5" fmla="*/ 350412 h 1992400"/>
                  <a:gd name="connsiteX6" fmla="*/ 1721460 w 1776741"/>
                  <a:gd name="connsiteY6" fmla="*/ 617335 h 1992400"/>
                  <a:gd name="connsiteX7" fmla="*/ 1080201 w 1776741"/>
                  <a:gd name="connsiteY7" fmla="*/ 1258594 h 1992400"/>
                  <a:gd name="connsiteX8" fmla="*/ 1081376 w 1776741"/>
                  <a:gd name="connsiteY8" fmla="*/ 1259769 h 1992400"/>
                  <a:gd name="connsiteX0" fmla="*/ 1080201 w 1776741"/>
                  <a:gd name="connsiteY0" fmla="*/ 1258594 h 1992400"/>
                  <a:gd name="connsiteX1" fmla="*/ 348745 w 1776741"/>
                  <a:gd name="connsiteY1" fmla="*/ 1992400 h 1992400"/>
                  <a:gd name="connsiteX2" fmla="*/ 0 w 1776741"/>
                  <a:gd name="connsiteY2" fmla="*/ 1643655 h 1992400"/>
                  <a:gd name="connsiteX3" fmla="*/ 1371049 w 1776741"/>
                  <a:gd name="connsiteY3" fmla="*/ 266923 h 1992400"/>
                  <a:gd name="connsiteX4" fmla="*/ 1371049 w 1776741"/>
                  <a:gd name="connsiteY4" fmla="*/ 0 h 1992400"/>
                  <a:gd name="connsiteX5" fmla="*/ 1721460 w 1776741"/>
                  <a:gd name="connsiteY5" fmla="*/ 350412 h 1992400"/>
                  <a:gd name="connsiteX6" fmla="*/ 1721460 w 1776741"/>
                  <a:gd name="connsiteY6" fmla="*/ 617335 h 1992400"/>
                  <a:gd name="connsiteX7" fmla="*/ 1080201 w 1776741"/>
                  <a:gd name="connsiteY7" fmla="*/ 1258594 h 1992400"/>
                  <a:gd name="connsiteX0" fmla="*/ 1721460 w 1776741"/>
                  <a:gd name="connsiteY0" fmla="*/ 617335 h 1992400"/>
                  <a:gd name="connsiteX1" fmla="*/ 348745 w 1776741"/>
                  <a:gd name="connsiteY1" fmla="*/ 1992400 h 1992400"/>
                  <a:gd name="connsiteX2" fmla="*/ 0 w 1776741"/>
                  <a:gd name="connsiteY2" fmla="*/ 1643655 h 1992400"/>
                  <a:gd name="connsiteX3" fmla="*/ 1371049 w 1776741"/>
                  <a:gd name="connsiteY3" fmla="*/ 266923 h 1992400"/>
                  <a:gd name="connsiteX4" fmla="*/ 1371049 w 1776741"/>
                  <a:gd name="connsiteY4" fmla="*/ 0 h 1992400"/>
                  <a:gd name="connsiteX5" fmla="*/ 1721460 w 1776741"/>
                  <a:gd name="connsiteY5" fmla="*/ 350412 h 1992400"/>
                  <a:gd name="connsiteX6" fmla="*/ 1721460 w 1776741"/>
                  <a:gd name="connsiteY6" fmla="*/ 617335 h 19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6741" h="1992400">
                    <a:moveTo>
                      <a:pt x="1721460" y="617335"/>
                    </a:moveTo>
                    <a:lnTo>
                      <a:pt x="348745" y="1992400"/>
                    </a:lnTo>
                    <a:lnTo>
                      <a:pt x="0" y="1643655"/>
                    </a:lnTo>
                    <a:lnTo>
                      <a:pt x="1371049" y="266923"/>
                    </a:lnTo>
                    <a:cubicBezTo>
                      <a:pt x="1444758" y="193214"/>
                      <a:pt x="1444758" y="73709"/>
                      <a:pt x="1371049" y="0"/>
                    </a:cubicBezTo>
                    <a:lnTo>
                      <a:pt x="1721460" y="350412"/>
                    </a:lnTo>
                    <a:cubicBezTo>
                      <a:pt x="1795168" y="424121"/>
                      <a:pt x="1795168" y="543626"/>
                      <a:pt x="1721460" y="617335"/>
                    </a:cubicBezTo>
                    <a:close/>
                  </a:path>
                </a:pathLst>
              </a:custGeom>
              <a:solidFill>
                <a:schemeClr val="accent3"/>
              </a:solidFill>
              <a:ln>
                <a:noFill/>
              </a:ln>
              <a:effectLst>
                <a:outerShdw blurRad="254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grpSp>
        <p:grpSp>
          <p:nvGrpSpPr>
            <p:cNvPr id="10" name="그룹 14">
              <a:extLst>
                <a:ext uri="{FF2B5EF4-FFF2-40B4-BE49-F238E27FC236}">
                  <a16:creationId xmlns:a16="http://schemas.microsoft.com/office/drawing/2014/main" id="{50161BCF-472E-0F37-8F6A-57906AAB36AF}"/>
                </a:ext>
              </a:extLst>
            </p:cNvPr>
            <p:cNvGrpSpPr/>
            <p:nvPr/>
          </p:nvGrpSpPr>
          <p:grpSpPr>
            <a:xfrm>
              <a:off x="909221" y="3451941"/>
              <a:ext cx="2037184" cy="1778482"/>
              <a:chOff x="909220" y="3376268"/>
              <a:chExt cx="2037184" cy="1778481"/>
            </a:xfrm>
          </p:grpSpPr>
          <p:sp>
            <p:nvSpPr>
              <p:cNvPr id="14" name="Rounded Rectangle 14">
                <a:extLst>
                  <a:ext uri="{FF2B5EF4-FFF2-40B4-BE49-F238E27FC236}">
                    <a16:creationId xmlns:a16="http://schemas.microsoft.com/office/drawing/2014/main" id="{060275D5-A921-AF67-814F-363A860FA3F0}"/>
                  </a:ext>
                </a:extLst>
              </p:cNvPr>
              <p:cNvSpPr/>
              <p:nvPr/>
            </p:nvSpPr>
            <p:spPr>
              <a:xfrm>
                <a:off x="909220" y="4436672"/>
                <a:ext cx="154286" cy="316137"/>
              </a:xfrm>
              <a:custGeom>
                <a:avLst/>
                <a:gdLst/>
                <a:ahLst/>
                <a:cxnLst/>
                <a:rect l="l" t="t" r="r" b="b"/>
                <a:pathLst>
                  <a:path w="142312" h="291601">
                    <a:moveTo>
                      <a:pt x="142312" y="0"/>
                    </a:moveTo>
                    <a:lnTo>
                      <a:pt x="142312" y="291601"/>
                    </a:lnTo>
                    <a:cubicBezTo>
                      <a:pt x="63311" y="290095"/>
                      <a:pt x="0" y="225341"/>
                      <a:pt x="0" y="145800"/>
                    </a:cubicBezTo>
                    <a:cubicBezTo>
                      <a:pt x="0" y="66260"/>
                      <a:pt x="63311" y="1506"/>
                      <a:pt x="142312" y="0"/>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dirty="0"/>
              </a:p>
            </p:txBody>
          </p:sp>
          <p:sp>
            <p:nvSpPr>
              <p:cNvPr id="15" name="자유형: 도형 99">
                <a:extLst>
                  <a:ext uri="{FF2B5EF4-FFF2-40B4-BE49-F238E27FC236}">
                    <a16:creationId xmlns:a16="http://schemas.microsoft.com/office/drawing/2014/main" id="{D228873E-1E7E-5960-86B4-FFC7F2417671}"/>
                  </a:ext>
                </a:extLst>
              </p:cNvPr>
              <p:cNvSpPr/>
              <p:nvPr/>
            </p:nvSpPr>
            <p:spPr>
              <a:xfrm rot="13500000">
                <a:off x="1061833" y="3270179"/>
                <a:ext cx="1778481" cy="1990660"/>
              </a:xfrm>
              <a:custGeom>
                <a:avLst/>
                <a:gdLst>
                  <a:gd name="connsiteX0" fmla="*/ 1723200 w 1778481"/>
                  <a:gd name="connsiteY0" fmla="*/ 617335 h 1990660"/>
                  <a:gd name="connsiteX1" fmla="*/ 956208 w 1778481"/>
                  <a:gd name="connsiteY1" fmla="*/ 1384327 h 1990660"/>
                  <a:gd name="connsiteX2" fmla="*/ 955643 w 1778481"/>
                  <a:gd name="connsiteY2" fmla="*/ 1383762 h 1990660"/>
                  <a:gd name="connsiteX3" fmla="*/ 348745 w 1778481"/>
                  <a:gd name="connsiteY3" fmla="*/ 1990660 h 1990660"/>
                  <a:gd name="connsiteX4" fmla="*/ 0 w 1778481"/>
                  <a:gd name="connsiteY4" fmla="*/ 1641915 h 1990660"/>
                  <a:gd name="connsiteX5" fmla="*/ 606898 w 1778481"/>
                  <a:gd name="connsiteY5" fmla="*/ 1035017 h 1990660"/>
                  <a:gd name="connsiteX6" fmla="*/ 605797 w 1778481"/>
                  <a:gd name="connsiteY6" fmla="*/ 1033916 h 1990660"/>
                  <a:gd name="connsiteX7" fmla="*/ 1372789 w 1778481"/>
                  <a:gd name="connsiteY7" fmla="*/ 266923 h 1990660"/>
                  <a:gd name="connsiteX8" fmla="*/ 1372789 w 1778481"/>
                  <a:gd name="connsiteY8" fmla="*/ 0 h 1990660"/>
                  <a:gd name="connsiteX9" fmla="*/ 1723200 w 1778481"/>
                  <a:gd name="connsiteY9" fmla="*/ 350412 h 1990660"/>
                  <a:gd name="connsiteX10" fmla="*/ 1723200 w 1778481"/>
                  <a:gd name="connsiteY10" fmla="*/ 617335 h 1990660"/>
                  <a:gd name="connsiteX0" fmla="*/ 1723200 w 1778481"/>
                  <a:gd name="connsiteY0" fmla="*/ 617335 h 1990660"/>
                  <a:gd name="connsiteX1" fmla="*/ 956208 w 1778481"/>
                  <a:gd name="connsiteY1" fmla="*/ 1384327 h 1990660"/>
                  <a:gd name="connsiteX2" fmla="*/ 955643 w 1778481"/>
                  <a:gd name="connsiteY2" fmla="*/ 1383762 h 1990660"/>
                  <a:gd name="connsiteX3" fmla="*/ 348745 w 1778481"/>
                  <a:gd name="connsiteY3" fmla="*/ 1990660 h 1990660"/>
                  <a:gd name="connsiteX4" fmla="*/ 0 w 1778481"/>
                  <a:gd name="connsiteY4" fmla="*/ 1641915 h 1990660"/>
                  <a:gd name="connsiteX5" fmla="*/ 606898 w 1778481"/>
                  <a:gd name="connsiteY5" fmla="*/ 1035017 h 1990660"/>
                  <a:gd name="connsiteX6" fmla="*/ 1372789 w 1778481"/>
                  <a:gd name="connsiteY6" fmla="*/ 266923 h 1990660"/>
                  <a:gd name="connsiteX7" fmla="*/ 1372789 w 1778481"/>
                  <a:gd name="connsiteY7" fmla="*/ 0 h 1990660"/>
                  <a:gd name="connsiteX8" fmla="*/ 1723200 w 1778481"/>
                  <a:gd name="connsiteY8" fmla="*/ 350412 h 1990660"/>
                  <a:gd name="connsiteX9" fmla="*/ 1723200 w 1778481"/>
                  <a:gd name="connsiteY9" fmla="*/ 617335 h 1990660"/>
                  <a:gd name="connsiteX0" fmla="*/ 1723200 w 1778481"/>
                  <a:gd name="connsiteY0" fmla="*/ 617335 h 1990660"/>
                  <a:gd name="connsiteX1" fmla="*/ 956208 w 1778481"/>
                  <a:gd name="connsiteY1" fmla="*/ 1384327 h 1990660"/>
                  <a:gd name="connsiteX2" fmla="*/ 955643 w 1778481"/>
                  <a:gd name="connsiteY2" fmla="*/ 1383762 h 1990660"/>
                  <a:gd name="connsiteX3" fmla="*/ 348745 w 1778481"/>
                  <a:gd name="connsiteY3" fmla="*/ 1990660 h 1990660"/>
                  <a:gd name="connsiteX4" fmla="*/ 0 w 1778481"/>
                  <a:gd name="connsiteY4" fmla="*/ 1641915 h 1990660"/>
                  <a:gd name="connsiteX5" fmla="*/ 1372789 w 1778481"/>
                  <a:gd name="connsiteY5" fmla="*/ 266923 h 1990660"/>
                  <a:gd name="connsiteX6" fmla="*/ 1372789 w 1778481"/>
                  <a:gd name="connsiteY6" fmla="*/ 0 h 1990660"/>
                  <a:gd name="connsiteX7" fmla="*/ 1723200 w 1778481"/>
                  <a:gd name="connsiteY7" fmla="*/ 350412 h 1990660"/>
                  <a:gd name="connsiteX8" fmla="*/ 1723200 w 1778481"/>
                  <a:gd name="connsiteY8" fmla="*/ 617335 h 1990660"/>
                  <a:gd name="connsiteX0" fmla="*/ 1723200 w 1778481"/>
                  <a:gd name="connsiteY0" fmla="*/ 617335 h 1990660"/>
                  <a:gd name="connsiteX1" fmla="*/ 956208 w 1778481"/>
                  <a:gd name="connsiteY1" fmla="*/ 1384327 h 1990660"/>
                  <a:gd name="connsiteX2" fmla="*/ 348745 w 1778481"/>
                  <a:gd name="connsiteY2" fmla="*/ 1990660 h 1990660"/>
                  <a:gd name="connsiteX3" fmla="*/ 0 w 1778481"/>
                  <a:gd name="connsiteY3" fmla="*/ 1641915 h 1990660"/>
                  <a:gd name="connsiteX4" fmla="*/ 1372789 w 1778481"/>
                  <a:gd name="connsiteY4" fmla="*/ 266923 h 1990660"/>
                  <a:gd name="connsiteX5" fmla="*/ 1372789 w 1778481"/>
                  <a:gd name="connsiteY5" fmla="*/ 0 h 1990660"/>
                  <a:gd name="connsiteX6" fmla="*/ 1723200 w 1778481"/>
                  <a:gd name="connsiteY6" fmla="*/ 350412 h 1990660"/>
                  <a:gd name="connsiteX7" fmla="*/ 1723200 w 1778481"/>
                  <a:gd name="connsiteY7" fmla="*/ 617335 h 1990660"/>
                  <a:gd name="connsiteX0" fmla="*/ 1723200 w 1778481"/>
                  <a:gd name="connsiteY0" fmla="*/ 617335 h 1990660"/>
                  <a:gd name="connsiteX1" fmla="*/ 348745 w 1778481"/>
                  <a:gd name="connsiteY1" fmla="*/ 1990660 h 1990660"/>
                  <a:gd name="connsiteX2" fmla="*/ 0 w 1778481"/>
                  <a:gd name="connsiteY2" fmla="*/ 1641915 h 1990660"/>
                  <a:gd name="connsiteX3" fmla="*/ 1372789 w 1778481"/>
                  <a:gd name="connsiteY3" fmla="*/ 266923 h 1990660"/>
                  <a:gd name="connsiteX4" fmla="*/ 1372789 w 1778481"/>
                  <a:gd name="connsiteY4" fmla="*/ 0 h 1990660"/>
                  <a:gd name="connsiteX5" fmla="*/ 1723200 w 1778481"/>
                  <a:gd name="connsiteY5" fmla="*/ 350412 h 1990660"/>
                  <a:gd name="connsiteX6" fmla="*/ 1723200 w 1778481"/>
                  <a:gd name="connsiteY6" fmla="*/ 617335 h 1990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8481" h="1990660">
                    <a:moveTo>
                      <a:pt x="1723200" y="617335"/>
                    </a:moveTo>
                    <a:lnTo>
                      <a:pt x="348745" y="1990660"/>
                    </a:lnTo>
                    <a:lnTo>
                      <a:pt x="0" y="1641915"/>
                    </a:lnTo>
                    <a:lnTo>
                      <a:pt x="1372789" y="266923"/>
                    </a:lnTo>
                    <a:cubicBezTo>
                      <a:pt x="1446498" y="193214"/>
                      <a:pt x="1446497" y="73708"/>
                      <a:pt x="1372789" y="0"/>
                    </a:cubicBezTo>
                    <a:lnTo>
                      <a:pt x="1723200" y="350412"/>
                    </a:lnTo>
                    <a:cubicBezTo>
                      <a:pt x="1796908" y="424121"/>
                      <a:pt x="1796908" y="543626"/>
                      <a:pt x="1723200" y="617335"/>
                    </a:cubicBezTo>
                    <a:close/>
                  </a:path>
                </a:pathLst>
              </a:custGeom>
              <a:solidFill>
                <a:schemeClr val="accent2"/>
              </a:solidFill>
              <a:ln>
                <a:noFill/>
              </a:ln>
              <a:effectLst>
                <a:outerShdw blurRad="254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grpSp>
        <p:grpSp>
          <p:nvGrpSpPr>
            <p:cNvPr id="11" name="그룹 15">
              <a:extLst>
                <a:ext uri="{FF2B5EF4-FFF2-40B4-BE49-F238E27FC236}">
                  <a16:creationId xmlns:a16="http://schemas.microsoft.com/office/drawing/2014/main" id="{542C95AF-CF86-E6D8-94A5-91EB33E294AD}"/>
                </a:ext>
              </a:extLst>
            </p:cNvPr>
            <p:cNvGrpSpPr/>
            <p:nvPr/>
          </p:nvGrpSpPr>
          <p:grpSpPr>
            <a:xfrm>
              <a:off x="899695" y="4444629"/>
              <a:ext cx="2037824" cy="1777202"/>
              <a:chOff x="909220" y="4263653"/>
              <a:chExt cx="2037824" cy="1777201"/>
            </a:xfrm>
          </p:grpSpPr>
          <p:sp>
            <p:nvSpPr>
              <p:cNvPr id="12" name="Rounded Rectangle 14">
                <a:extLst>
                  <a:ext uri="{FF2B5EF4-FFF2-40B4-BE49-F238E27FC236}">
                    <a16:creationId xmlns:a16="http://schemas.microsoft.com/office/drawing/2014/main" id="{9E84FD2A-5E6D-514D-5657-1DF23BF408AA}"/>
                  </a:ext>
                </a:extLst>
              </p:cNvPr>
              <p:cNvSpPr/>
              <p:nvPr/>
            </p:nvSpPr>
            <p:spPr>
              <a:xfrm>
                <a:off x="909220" y="5324322"/>
                <a:ext cx="154286" cy="316137"/>
              </a:xfrm>
              <a:custGeom>
                <a:avLst/>
                <a:gdLst/>
                <a:ahLst/>
                <a:cxnLst/>
                <a:rect l="l" t="t" r="r" b="b"/>
                <a:pathLst>
                  <a:path w="142312" h="291601">
                    <a:moveTo>
                      <a:pt x="142312" y="0"/>
                    </a:moveTo>
                    <a:lnTo>
                      <a:pt x="142312" y="291601"/>
                    </a:lnTo>
                    <a:cubicBezTo>
                      <a:pt x="63311" y="290095"/>
                      <a:pt x="0" y="225341"/>
                      <a:pt x="0" y="145800"/>
                    </a:cubicBezTo>
                    <a:cubicBezTo>
                      <a:pt x="0" y="66260"/>
                      <a:pt x="63311" y="1506"/>
                      <a:pt x="142312" y="0"/>
                    </a:cubicBez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3" name="자유형: 도형 102">
                <a:extLst>
                  <a:ext uri="{FF2B5EF4-FFF2-40B4-BE49-F238E27FC236}">
                    <a16:creationId xmlns:a16="http://schemas.microsoft.com/office/drawing/2014/main" id="{4D28CA2C-9FAC-45B3-AA79-98403F58583C}"/>
                  </a:ext>
                </a:extLst>
              </p:cNvPr>
              <p:cNvSpPr/>
              <p:nvPr/>
            </p:nvSpPr>
            <p:spPr>
              <a:xfrm rot="13500000">
                <a:off x="1062473" y="4156284"/>
                <a:ext cx="1777201" cy="1991940"/>
              </a:xfrm>
              <a:custGeom>
                <a:avLst/>
                <a:gdLst>
                  <a:gd name="connsiteX0" fmla="*/ 1081376 w 1777201"/>
                  <a:gd name="connsiteY0" fmla="*/ 1259309 h 1991940"/>
                  <a:gd name="connsiteX1" fmla="*/ 348745 w 1777201"/>
                  <a:gd name="connsiteY1" fmla="*/ 1991940 h 1991940"/>
                  <a:gd name="connsiteX2" fmla="*/ 0 w 1777201"/>
                  <a:gd name="connsiteY2" fmla="*/ 1643195 h 1991940"/>
                  <a:gd name="connsiteX3" fmla="*/ 606897 w 1777201"/>
                  <a:gd name="connsiteY3" fmla="*/ 1036298 h 1991940"/>
                  <a:gd name="connsiteX4" fmla="*/ 604516 w 1777201"/>
                  <a:gd name="connsiteY4" fmla="*/ 1033916 h 1991940"/>
                  <a:gd name="connsiteX5" fmla="*/ 1371509 w 1777201"/>
                  <a:gd name="connsiteY5" fmla="*/ 266923 h 1991940"/>
                  <a:gd name="connsiteX6" fmla="*/ 1371509 w 1777201"/>
                  <a:gd name="connsiteY6" fmla="*/ 0 h 1991940"/>
                  <a:gd name="connsiteX7" fmla="*/ 1721920 w 1777201"/>
                  <a:gd name="connsiteY7" fmla="*/ 350412 h 1991940"/>
                  <a:gd name="connsiteX8" fmla="*/ 1721920 w 1777201"/>
                  <a:gd name="connsiteY8" fmla="*/ 617335 h 1991940"/>
                  <a:gd name="connsiteX9" fmla="*/ 1080662 w 1777201"/>
                  <a:gd name="connsiteY9" fmla="*/ 1258594 h 1991940"/>
                  <a:gd name="connsiteX0" fmla="*/ 1081376 w 1777201"/>
                  <a:gd name="connsiteY0" fmla="*/ 1259309 h 1991940"/>
                  <a:gd name="connsiteX1" fmla="*/ 348745 w 1777201"/>
                  <a:gd name="connsiteY1" fmla="*/ 1991940 h 1991940"/>
                  <a:gd name="connsiteX2" fmla="*/ 0 w 1777201"/>
                  <a:gd name="connsiteY2" fmla="*/ 1643195 h 1991940"/>
                  <a:gd name="connsiteX3" fmla="*/ 606897 w 1777201"/>
                  <a:gd name="connsiteY3" fmla="*/ 1036298 h 1991940"/>
                  <a:gd name="connsiteX4" fmla="*/ 1371509 w 1777201"/>
                  <a:gd name="connsiteY4" fmla="*/ 266923 h 1991940"/>
                  <a:gd name="connsiteX5" fmla="*/ 1371509 w 1777201"/>
                  <a:gd name="connsiteY5" fmla="*/ 0 h 1991940"/>
                  <a:gd name="connsiteX6" fmla="*/ 1721920 w 1777201"/>
                  <a:gd name="connsiteY6" fmla="*/ 350412 h 1991940"/>
                  <a:gd name="connsiteX7" fmla="*/ 1721920 w 1777201"/>
                  <a:gd name="connsiteY7" fmla="*/ 617335 h 1991940"/>
                  <a:gd name="connsiteX8" fmla="*/ 1080662 w 1777201"/>
                  <a:gd name="connsiteY8" fmla="*/ 1258594 h 1991940"/>
                  <a:gd name="connsiteX9" fmla="*/ 1081376 w 1777201"/>
                  <a:gd name="connsiteY9" fmla="*/ 1259309 h 1991940"/>
                  <a:gd name="connsiteX0" fmla="*/ 1081376 w 1777201"/>
                  <a:gd name="connsiteY0" fmla="*/ 1259309 h 1991940"/>
                  <a:gd name="connsiteX1" fmla="*/ 348745 w 1777201"/>
                  <a:gd name="connsiteY1" fmla="*/ 1991940 h 1991940"/>
                  <a:gd name="connsiteX2" fmla="*/ 0 w 1777201"/>
                  <a:gd name="connsiteY2" fmla="*/ 1643195 h 1991940"/>
                  <a:gd name="connsiteX3" fmla="*/ 1371509 w 1777201"/>
                  <a:gd name="connsiteY3" fmla="*/ 266923 h 1991940"/>
                  <a:gd name="connsiteX4" fmla="*/ 1371509 w 1777201"/>
                  <a:gd name="connsiteY4" fmla="*/ 0 h 1991940"/>
                  <a:gd name="connsiteX5" fmla="*/ 1721920 w 1777201"/>
                  <a:gd name="connsiteY5" fmla="*/ 350412 h 1991940"/>
                  <a:gd name="connsiteX6" fmla="*/ 1721920 w 1777201"/>
                  <a:gd name="connsiteY6" fmla="*/ 617335 h 1991940"/>
                  <a:gd name="connsiteX7" fmla="*/ 1080662 w 1777201"/>
                  <a:gd name="connsiteY7" fmla="*/ 1258594 h 1991940"/>
                  <a:gd name="connsiteX8" fmla="*/ 1081376 w 1777201"/>
                  <a:gd name="connsiteY8" fmla="*/ 1259309 h 1991940"/>
                  <a:gd name="connsiteX0" fmla="*/ 1080662 w 1777201"/>
                  <a:gd name="connsiteY0" fmla="*/ 1258594 h 1991940"/>
                  <a:gd name="connsiteX1" fmla="*/ 348745 w 1777201"/>
                  <a:gd name="connsiteY1" fmla="*/ 1991940 h 1991940"/>
                  <a:gd name="connsiteX2" fmla="*/ 0 w 1777201"/>
                  <a:gd name="connsiteY2" fmla="*/ 1643195 h 1991940"/>
                  <a:gd name="connsiteX3" fmla="*/ 1371509 w 1777201"/>
                  <a:gd name="connsiteY3" fmla="*/ 266923 h 1991940"/>
                  <a:gd name="connsiteX4" fmla="*/ 1371509 w 1777201"/>
                  <a:gd name="connsiteY4" fmla="*/ 0 h 1991940"/>
                  <a:gd name="connsiteX5" fmla="*/ 1721920 w 1777201"/>
                  <a:gd name="connsiteY5" fmla="*/ 350412 h 1991940"/>
                  <a:gd name="connsiteX6" fmla="*/ 1721920 w 1777201"/>
                  <a:gd name="connsiteY6" fmla="*/ 617335 h 1991940"/>
                  <a:gd name="connsiteX7" fmla="*/ 1080662 w 1777201"/>
                  <a:gd name="connsiteY7" fmla="*/ 1258594 h 1991940"/>
                  <a:gd name="connsiteX0" fmla="*/ 1721920 w 1777201"/>
                  <a:gd name="connsiteY0" fmla="*/ 617335 h 1991940"/>
                  <a:gd name="connsiteX1" fmla="*/ 348745 w 1777201"/>
                  <a:gd name="connsiteY1" fmla="*/ 1991940 h 1991940"/>
                  <a:gd name="connsiteX2" fmla="*/ 0 w 1777201"/>
                  <a:gd name="connsiteY2" fmla="*/ 1643195 h 1991940"/>
                  <a:gd name="connsiteX3" fmla="*/ 1371509 w 1777201"/>
                  <a:gd name="connsiteY3" fmla="*/ 266923 h 1991940"/>
                  <a:gd name="connsiteX4" fmla="*/ 1371509 w 1777201"/>
                  <a:gd name="connsiteY4" fmla="*/ 0 h 1991940"/>
                  <a:gd name="connsiteX5" fmla="*/ 1721920 w 1777201"/>
                  <a:gd name="connsiteY5" fmla="*/ 350412 h 1991940"/>
                  <a:gd name="connsiteX6" fmla="*/ 1721920 w 1777201"/>
                  <a:gd name="connsiteY6" fmla="*/ 617335 h 1991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77201" h="1991940">
                    <a:moveTo>
                      <a:pt x="1721920" y="617335"/>
                    </a:moveTo>
                    <a:lnTo>
                      <a:pt x="348745" y="1991940"/>
                    </a:lnTo>
                    <a:lnTo>
                      <a:pt x="0" y="1643195"/>
                    </a:lnTo>
                    <a:lnTo>
                      <a:pt x="1371509" y="266923"/>
                    </a:lnTo>
                    <a:cubicBezTo>
                      <a:pt x="1445218" y="193214"/>
                      <a:pt x="1445217" y="73709"/>
                      <a:pt x="1371509" y="0"/>
                    </a:cubicBezTo>
                    <a:lnTo>
                      <a:pt x="1721920" y="350412"/>
                    </a:lnTo>
                    <a:cubicBezTo>
                      <a:pt x="1795629" y="424121"/>
                      <a:pt x="1795628" y="543626"/>
                      <a:pt x="1721920" y="617335"/>
                    </a:cubicBezTo>
                    <a:close/>
                  </a:path>
                </a:pathLst>
              </a:custGeom>
              <a:solidFill>
                <a:schemeClr val="accent1"/>
              </a:solidFill>
              <a:ln>
                <a:noFill/>
              </a:ln>
              <a:effectLst>
                <a:outerShdw blurRad="254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dirty="0"/>
              </a:p>
            </p:txBody>
          </p:sp>
        </p:grpSp>
      </p:grpSp>
    </p:spTree>
    <p:extLst>
      <p:ext uri="{BB962C8B-B14F-4D97-AF65-F5344CB8AC3E}">
        <p14:creationId xmlns:p14="http://schemas.microsoft.com/office/powerpoint/2010/main" val="31894178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5096</TotalTime>
  <Words>1832</Words>
  <Application>Microsoft Office PowerPoint</Application>
  <PresentationFormat>Widescreen</PresentationFormat>
  <Paragraphs>193</Paragraphs>
  <Slides>38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Mangal Pro</vt:lpstr>
      <vt:lpstr>Times New Roman</vt:lpstr>
      <vt:lpstr>Office Theme</vt:lpstr>
      <vt:lpstr>PowerPoint Presentation</vt:lpstr>
      <vt:lpstr>Learning Objectives</vt:lpstr>
      <vt:lpstr>Introduction</vt:lpstr>
      <vt:lpstr>Introduction</vt:lpstr>
      <vt:lpstr>Innovation from the availability of large amount of data</vt:lpstr>
      <vt:lpstr>Database</vt:lpstr>
      <vt:lpstr>Database Management System</vt:lpstr>
      <vt:lpstr>Basic Concept and Definition</vt:lpstr>
      <vt:lpstr>Example of Data</vt:lpstr>
      <vt:lpstr>Converting Data into Information</vt:lpstr>
      <vt:lpstr>Converting data into graphical display</vt:lpstr>
      <vt:lpstr>Example of metadata</vt:lpstr>
      <vt:lpstr>Traditional File Processing System</vt:lpstr>
      <vt:lpstr>Illustration of Traditional File Processing System</vt:lpstr>
      <vt:lpstr>Drawbacks of Traditional File Processing System</vt:lpstr>
      <vt:lpstr>Illustration of Program-data Dependence</vt:lpstr>
      <vt:lpstr>Illustration of Program-data Dependence</vt:lpstr>
      <vt:lpstr>Problem with Program-Data Dependence</vt:lpstr>
      <vt:lpstr>Duplication in File Processing System</vt:lpstr>
      <vt:lpstr>Problems with Data Redundancy</vt:lpstr>
      <vt:lpstr>The Database Approach</vt:lpstr>
      <vt:lpstr>Illustration Database vs. File Processing System</vt:lpstr>
      <vt:lpstr>Database Management System (DBMS)</vt:lpstr>
      <vt:lpstr>Database Management System (DBMS)</vt:lpstr>
      <vt:lpstr>Elements of Database Approach</vt:lpstr>
      <vt:lpstr>Elements of Database Approach</vt:lpstr>
      <vt:lpstr>The Range of Database Application</vt:lpstr>
      <vt:lpstr>Personal Database</vt:lpstr>
      <vt:lpstr>Two-Tier Client-Server Database</vt:lpstr>
      <vt:lpstr>Multitier Client-Server Database</vt:lpstr>
      <vt:lpstr>Illustration of Three-tier Client-Server Database</vt:lpstr>
      <vt:lpstr>The advantages of the database approach</vt:lpstr>
      <vt:lpstr>The Database System Environment</vt:lpstr>
      <vt:lpstr>The Database System Environment</vt:lpstr>
      <vt:lpstr>Example of Commercial DBMS (Relational)</vt:lpstr>
      <vt:lpstr>Evolution of Database Systems</vt:lpstr>
      <vt:lpstr>Relational Database</vt:lpstr>
      <vt:lpstr>End of Chapter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ARAFAT MASHHURI BIN AWANG</dc:creator>
  <cp:lastModifiedBy>LILLY SURIANI AFFENDEY</cp:lastModifiedBy>
  <cp:revision>64</cp:revision>
  <dcterms:created xsi:type="dcterms:W3CDTF">2021-01-23T07:40:45Z</dcterms:created>
  <dcterms:modified xsi:type="dcterms:W3CDTF">2024-10-10T04:47:47Z</dcterms:modified>
</cp:coreProperties>
</file>