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4FAFE"/>
    <a:srgbClr val="E9F5FD"/>
    <a:srgbClr val="7F7F7F"/>
    <a:srgbClr val="9DC3E6"/>
    <a:srgbClr val="C9060E"/>
    <a:srgbClr val="EF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8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4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6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7FA8-604C-4A68-BAF1-4732C50EC39A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06A8-FB89-4A6C-91A0-A8F4E1B19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8814" y="3302532"/>
            <a:ext cx="3822971" cy="846306"/>
          </a:xfrm>
          <a:prstGeom prst="roundRect">
            <a:avLst/>
          </a:prstGeom>
          <a:solidFill>
            <a:srgbClr val="EFBB43"/>
          </a:solidFill>
          <a:ln>
            <a:solidFill>
              <a:srgbClr val="EFB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16217"/>
            <a:ext cx="12192000" cy="1341783"/>
          </a:xfrm>
          <a:prstGeom prst="rect">
            <a:avLst/>
          </a:prstGeom>
          <a:solidFill>
            <a:srgbClr val="E9F5FD"/>
          </a:solidFill>
          <a:ln>
            <a:solidFill>
              <a:srgbClr val="E9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48814" y="4505477"/>
            <a:ext cx="3822971" cy="846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Up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48814" y="5708422"/>
            <a:ext cx="3822971" cy="8463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肘形接點 6"/>
          <p:cNvCxnSpPr/>
          <p:nvPr/>
        </p:nvCxnSpPr>
        <p:spPr>
          <a:xfrm rot="16200000" flipH="1">
            <a:off x="199101" y="890397"/>
            <a:ext cx="5516216" cy="373542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748815" y="2099587"/>
            <a:ext cx="3822971" cy="8463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6200000" flipH="1">
            <a:off x="6643676" y="866593"/>
            <a:ext cx="5516216" cy="373542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最萌鬼殺隊《鬼滅之刃》x小浣熊合作計畫開跑| PikoLive 皮克直播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0" b="97200" l="2174" r="98292">
                        <a14:foregroundMark x1="28882" y1="42600" x2="28882" y2="42600"/>
                        <a14:foregroundMark x1="32298" y1="46400" x2="32298" y2="46400"/>
                        <a14:foregroundMark x1="33696" y1="49400" x2="33696" y2="49400"/>
                        <a14:foregroundMark x1="24534" y1="45000" x2="24534" y2="45000"/>
                        <a14:foregroundMark x1="40217" y1="42700" x2="40217" y2="42700"/>
                        <a14:foregroundMark x1="34006" y1="44300" x2="34006" y2="44300"/>
                        <a14:foregroundMark x1="29037" y1="44000" x2="29037" y2="44000"/>
                        <a14:foregroundMark x1="29037" y1="46600" x2="29037" y2="46600"/>
                        <a14:foregroundMark x1="28882" y1="47500" x2="27950" y2="49000"/>
                        <a14:foregroundMark x1="27950" y1="49700" x2="27950" y2="50400"/>
                        <a14:foregroundMark x1="27950" y1="50800" x2="27950" y2="50800"/>
                        <a14:foregroundMark x1="27950" y1="51100" x2="27950" y2="51100"/>
                        <a14:foregroundMark x1="41304" y1="48900" x2="41304" y2="48900"/>
                        <a14:foregroundMark x1="41304" y1="48900" x2="41304" y2="48900"/>
                        <a14:foregroundMark x1="39907" y1="45200" x2="39907" y2="45200"/>
                        <a14:foregroundMark x1="37267" y1="42200" x2="37267" y2="42200"/>
                        <a14:foregroundMark x1="59472" y1="34300" x2="59472" y2="34300"/>
                        <a14:foregroundMark x1="84317" y1="38400" x2="84317" y2="3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72" y="1804041"/>
            <a:ext cx="3215117" cy="49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/>
          <p:nvPr/>
        </p:nvCxnSpPr>
        <p:spPr>
          <a:xfrm rot="10800000" flipV="1">
            <a:off x="4824920" y="1429706"/>
            <a:ext cx="2740734" cy="267589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itl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9474" l="2271" r="98277">
                        <a14:foregroundMark x1="62882" y1="63158" x2="62882" y2="63158"/>
                        <a14:foregroundMark x1="95380" y1="41148" x2="95380" y2="41148"/>
                        <a14:backgroundMark x1="86766" y1="54545" x2="86766" y2="54545"/>
                        <a14:backgroundMark x1="91699" y1="55502" x2="91699" y2="55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37" y="409372"/>
            <a:ext cx="8521496" cy="13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9543"/>
            <a:ext cx="12192000" cy="5827053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5516217"/>
            <a:ext cx="12192000" cy="1341783"/>
          </a:xfrm>
          <a:prstGeom prst="rect">
            <a:avLst/>
          </a:prstGeom>
          <a:solidFill>
            <a:srgbClr val="E9F5FD"/>
          </a:solidFill>
          <a:ln>
            <a:solidFill>
              <a:srgbClr val="E9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/>
          <p:nvPr/>
        </p:nvCxnSpPr>
        <p:spPr>
          <a:xfrm rot="16200000" flipH="1">
            <a:off x="-1133681" y="1532331"/>
            <a:ext cx="5506673" cy="2461098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6200000" flipH="1">
            <a:off x="3549046" y="2041892"/>
            <a:ext cx="5516217" cy="143243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rot="10800000" flipV="1">
            <a:off x="2850205" y="1587752"/>
            <a:ext cx="2740734" cy="267589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334655" y="904672"/>
            <a:ext cx="4721157" cy="4611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776418" y="1290535"/>
            <a:ext cx="3837630" cy="3839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10" idx="0"/>
            <a:endCxn id="15" idx="0"/>
          </p:cNvCxnSpPr>
          <p:nvPr/>
        </p:nvCxnSpPr>
        <p:spPr>
          <a:xfrm flipH="1">
            <a:off x="9695233" y="904672"/>
            <a:ext cx="1" cy="385863"/>
          </a:xfrm>
          <a:prstGeom prst="line">
            <a:avLst/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9695232" y="5130353"/>
            <a:ext cx="1" cy="385863"/>
          </a:xfrm>
          <a:prstGeom prst="line">
            <a:avLst/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729591" y="175098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269924" y="1679642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41506" y="175097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988401" y="4354749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174146" y="5238979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>
            <a:off x="2988401" y="5516216"/>
            <a:ext cx="745435" cy="1341784"/>
          </a:xfrm>
          <a:prstGeom prst="parallelogram">
            <a:avLst/>
          </a:prstGeom>
          <a:solidFill>
            <a:srgbClr val="F4FAFE"/>
          </a:solidFill>
          <a:ln>
            <a:solidFill>
              <a:srgbClr val="F4F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/>
          <p:cNvSpPr/>
          <p:nvPr/>
        </p:nvSpPr>
        <p:spPr>
          <a:xfrm>
            <a:off x="8030853" y="5516216"/>
            <a:ext cx="745435" cy="1341784"/>
          </a:xfrm>
          <a:prstGeom prst="parallelogram">
            <a:avLst/>
          </a:prstGeom>
          <a:solidFill>
            <a:srgbClr val="F4FAFE"/>
          </a:solidFill>
          <a:ln>
            <a:solidFill>
              <a:srgbClr val="F4F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748814" y="3302532"/>
            <a:ext cx="3822971" cy="846306"/>
          </a:xfrm>
          <a:prstGeom prst="roundRect">
            <a:avLst/>
          </a:prstGeom>
          <a:solidFill>
            <a:srgbClr val="EFBB43"/>
          </a:solidFill>
          <a:ln>
            <a:solidFill>
              <a:srgbClr val="EFB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48814" y="4505477"/>
            <a:ext cx="3822971" cy="846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Up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48814" y="5708422"/>
            <a:ext cx="3822971" cy="8463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748815" y="2099587"/>
            <a:ext cx="3822971" cy="8463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" name="Picture 3" descr="最萌鬼殺隊《鬼滅之刃》x小浣熊合作計畫開跑| PikoLive 皮克直播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0" b="97200" l="2174" r="98292">
                        <a14:foregroundMark x1="28882" y1="42600" x2="28882" y2="42600"/>
                        <a14:foregroundMark x1="32298" y1="46400" x2="32298" y2="46400"/>
                        <a14:foregroundMark x1="33696" y1="49400" x2="33696" y2="49400"/>
                        <a14:foregroundMark x1="24534" y1="45000" x2="24534" y2="45000"/>
                        <a14:foregroundMark x1="40217" y1="42700" x2="40217" y2="42700"/>
                        <a14:foregroundMark x1="34006" y1="44300" x2="34006" y2="44300"/>
                        <a14:foregroundMark x1="29037" y1="44000" x2="29037" y2="44000"/>
                        <a14:foregroundMark x1="29037" y1="46600" x2="29037" y2="46600"/>
                        <a14:foregroundMark x1="28882" y1="47500" x2="27950" y2="49000"/>
                        <a14:foregroundMark x1="27950" y1="49700" x2="27950" y2="50400"/>
                        <a14:foregroundMark x1="27950" y1="50800" x2="27950" y2="50800"/>
                        <a14:foregroundMark x1="27950" y1="51100" x2="27950" y2="51100"/>
                        <a14:foregroundMark x1="41304" y1="48900" x2="41304" y2="48900"/>
                        <a14:foregroundMark x1="41304" y1="48900" x2="41304" y2="48900"/>
                        <a14:foregroundMark x1="39907" y1="45200" x2="39907" y2="45200"/>
                        <a14:foregroundMark x1="37267" y1="42200" x2="37267" y2="42200"/>
                        <a14:foregroundMark x1="59472" y1="34300" x2="59472" y2="34300"/>
                        <a14:foregroundMark x1="84317" y1="38400" x2="84317" y2="3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72" y="1804041"/>
            <a:ext cx="3215117" cy="49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titl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9474" l="2271" r="98277">
                        <a14:foregroundMark x1="62882" y1="63158" x2="62882" y2="63158"/>
                        <a14:foregroundMark x1="95380" y1="41148" x2="95380" y2="41148"/>
                        <a14:backgroundMark x1="86766" y1="54545" x2="86766" y2="54545"/>
                        <a14:backgroundMark x1="91699" y1="55502" x2="91699" y2="55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37" y="409372"/>
            <a:ext cx="8521496" cy="13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7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-48823"/>
            <a:ext cx="12192000" cy="5827053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5516217"/>
            <a:ext cx="12192000" cy="1341783"/>
          </a:xfrm>
          <a:prstGeom prst="rect">
            <a:avLst/>
          </a:prstGeom>
          <a:solidFill>
            <a:srgbClr val="E9F5FD"/>
          </a:solidFill>
          <a:ln>
            <a:solidFill>
              <a:srgbClr val="E9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/>
          <p:nvPr/>
        </p:nvCxnSpPr>
        <p:spPr>
          <a:xfrm rot="16200000" flipH="1">
            <a:off x="-1133681" y="1532331"/>
            <a:ext cx="5506673" cy="2461098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6200000" flipH="1">
            <a:off x="3549046" y="2041892"/>
            <a:ext cx="5516217" cy="143243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rot="10800000" flipV="1">
            <a:off x="2850205" y="1587752"/>
            <a:ext cx="2740734" cy="267589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729591" y="175098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269924" y="1679642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41506" y="175097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988401" y="4354749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174146" y="5238979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>
            <a:off x="2988401" y="5516216"/>
            <a:ext cx="745435" cy="1341784"/>
          </a:xfrm>
          <a:prstGeom prst="parallelogram">
            <a:avLst/>
          </a:prstGeom>
          <a:solidFill>
            <a:srgbClr val="F4FAFE"/>
          </a:solidFill>
          <a:ln>
            <a:solidFill>
              <a:srgbClr val="F4F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/>
          <p:cNvSpPr/>
          <p:nvPr/>
        </p:nvSpPr>
        <p:spPr>
          <a:xfrm>
            <a:off x="8030853" y="5516216"/>
            <a:ext cx="745435" cy="1341784"/>
          </a:xfrm>
          <a:prstGeom prst="parallelogram">
            <a:avLst/>
          </a:prstGeom>
          <a:solidFill>
            <a:srgbClr val="F4FAFE"/>
          </a:solidFill>
          <a:ln>
            <a:solidFill>
              <a:srgbClr val="F4F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/>
          <p:nvPr/>
        </p:nvCxnSpPr>
        <p:spPr>
          <a:xfrm rot="10800000">
            <a:off x="7023372" y="3459786"/>
            <a:ext cx="4419403" cy="16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442775" y="-48823"/>
            <a:ext cx="0" cy="5565039"/>
          </a:xfrm>
          <a:prstGeom prst="line">
            <a:avLst/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1126628" y="5238979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/>
          <p:nvPr/>
        </p:nvCxnSpPr>
        <p:spPr>
          <a:xfrm rot="5400000" flipH="1" flipV="1">
            <a:off x="7327435" y="1400031"/>
            <a:ext cx="3508610" cy="610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9537967" y="175096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452845" y="3182548"/>
            <a:ext cx="165371" cy="18482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68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7</cp:revision>
  <dcterms:created xsi:type="dcterms:W3CDTF">2020-04-29T13:36:31Z</dcterms:created>
  <dcterms:modified xsi:type="dcterms:W3CDTF">2020-06-09T10:34:33Z</dcterms:modified>
</cp:coreProperties>
</file>