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518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1"/>
          <p:cNvGrpSpPr/>
          <p:nvPr/>
        </p:nvGrpSpPr>
        <p:grpSpPr>
          <a:xfrm>
            <a:off x="737640" y="1523880"/>
            <a:ext cx="10714320" cy="3988800"/>
            <a:chOff x="737640" y="1523880"/>
            <a:chExt cx="10714320" cy="3988800"/>
          </a:xfrm>
        </p:grpSpPr>
        <p:sp>
          <p:nvSpPr>
            <p:cNvPr id="77" name="CustomShape 2"/>
            <p:cNvSpPr/>
            <p:nvPr/>
          </p:nvSpPr>
          <p:spPr>
            <a:xfrm>
              <a:off x="2145240" y="1538640"/>
              <a:ext cx="7830000" cy="39466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8" name="Group 3"/>
            <p:cNvGrpSpPr/>
            <p:nvPr/>
          </p:nvGrpSpPr>
          <p:grpSpPr>
            <a:xfrm>
              <a:off x="737640" y="1523880"/>
              <a:ext cx="10714320" cy="3988800"/>
              <a:chOff x="737640" y="1523880"/>
              <a:chExt cx="10714320" cy="3988800"/>
            </a:xfrm>
          </p:grpSpPr>
          <p:grpSp>
            <p:nvGrpSpPr>
              <p:cNvPr id="79" name="Group 4"/>
              <p:cNvGrpSpPr/>
              <p:nvPr/>
            </p:nvGrpSpPr>
            <p:grpSpPr>
              <a:xfrm>
                <a:off x="869040" y="1575000"/>
                <a:ext cx="10445040" cy="3908160"/>
                <a:chOff x="869040" y="1575000"/>
                <a:chExt cx="10445040" cy="3908160"/>
              </a:xfrm>
            </p:grpSpPr>
            <p:sp>
              <p:nvSpPr>
                <p:cNvPr id="80" name="CustomShape 5"/>
                <p:cNvSpPr/>
                <p:nvPr/>
              </p:nvSpPr>
              <p:spPr>
                <a:xfrm>
                  <a:off x="1152360" y="1575000"/>
                  <a:ext cx="9619920" cy="2527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1" name="CustomShape 6"/>
                <p:cNvSpPr/>
                <p:nvPr/>
              </p:nvSpPr>
              <p:spPr>
                <a:xfrm>
                  <a:off x="869040" y="2161080"/>
                  <a:ext cx="9779040" cy="2527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2" name="CustomShape 7"/>
                <p:cNvSpPr/>
                <p:nvPr/>
              </p:nvSpPr>
              <p:spPr>
                <a:xfrm>
                  <a:off x="1535040" y="2780280"/>
                  <a:ext cx="9779040" cy="2527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3" name="CustomShape 8"/>
                <p:cNvSpPr/>
                <p:nvPr/>
              </p:nvSpPr>
              <p:spPr>
                <a:xfrm>
                  <a:off x="1183320" y="3378240"/>
                  <a:ext cx="9779040" cy="2527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4" name="CustomShape 9"/>
                <p:cNvSpPr/>
                <p:nvPr/>
              </p:nvSpPr>
              <p:spPr>
                <a:xfrm>
                  <a:off x="1581840" y="3999600"/>
                  <a:ext cx="8942400" cy="2527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5" name="CustomShape 10"/>
                <p:cNvSpPr/>
                <p:nvPr/>
              </p:nvSpPr>
              <p:spPr>
                <a:xfrm>
                  <a:off x="937080" y="4620960"/>
                  <a:ext cx="10225080" cy="2527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6" name="CustomShape 11"/>
                <p:cNvSpPr/>
                <p:nvPr/>
              </p:nvSpPr>
              <p:spPr>
                <a:xfrm>
                  <a:off x="1124640" y="5230440"/>
                  <a:ext cx="9799560" cy="2527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7" name="CustomShape 12"/>
                <p:cNvSpPr/>
                <p:nvPr/>
              </p:nvSpPr>
              <p:spPr>
                <a:xfrm>
                  <a:off x="1430280" y="1821240"/>
                  <a:ext cx="8843760" cy="358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8" name="CustomShape 13"/>
                <p:cNvSpPr/>
                <p:nvPr/>
              </p:nvSpPr>
              <p:spPr>
                <a:xfrm>
                  <a:off x="1969560" y="2407320"/>
                  <a:ext cx="8040960" cy="46368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9" name="CustomShape 14"/>
                <p:cNvSpPr/>
                <p:nvPr/>
              </p:nvSpPr>
              <p:spPr>
                <a:xfrm>
                  <a:off x="1934280" y="3016800"/>
                  <a:ext cx="8275320" cy="358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0" name="CustomShape 15"/>
                <p:cNvSpPr/>
                <p:nvPr/>
              </p:nvSpPr>
              <p:spPr>
                <a:xfrm>
                  <a:off x="1605960" y="4810680"/>
                  <a:ext cx="8931960" cy="4989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91" name="Group 16"/>
              <p:cNvGrpSpPr/>
              <p:nvPr/>
            </p:nvGrpSpPr>
            <p:grpSpPr>
              <a:xfrm>
                <a:off x="737640" y="1523880"/>
                <a:ext cx="10714320" cy="3988800"/>
                <a:chOff x="737640" y="1523880"/>
                <a:chExt cx="10714320" cy="3988800"/>
              </a:xfrm>
            </p:grpSpPr>
            <p:grpSp>
              <p:nvGrpSpPr>
                <p:cNvPr id="92" name="Group 17"/>
                <p:cNvGrpSpPr/>
                <p:nvPr/>
              </p:nvGrpSpPr>
              <p:grpSpPr>
                <a:xfrm>
                  <a:off x="737640" y="1527120"/>
                  <a:ext cx="9413280" cy="3979800"/>
                  <a:chOff x="737640" y="1527120"/>
                  <a:chExt cx="9413280" cy="3979800"/>
                </a:xfrm>
              </p:grpSpPr>
              <p:sp>
                <p:nvSpPr>
                  <p:cNvPr id="93" name="CustomShape 18"/>
                  <p:cNvSpPr/>
                  <p:nvPr/>
                </p:nvSpPr>
                <p:spPr>
                  <a:xfrm>
                    <a:off x="1058040" y="1527120"/>
                    <a:ext cx="152280" cy="3045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94" name="CustomShape 19"/>
                  <p:cNvSpPr/>
                  <p:nvPr/>
                </p:nvSpPr>
                <p:spPr>
                  <a:xfrm>
                    <a:off x="1058040" y="1527120"/>
                    <a:ext cx="152280" cy="3045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95" name="CustomShape 20"/>
                  <p:cNvSpPr/>
                  <p:nvPr/>
                </p:nvSpPr>
                <p:spPr>
                  <a:xfrm>
                    <a:off x="1557720" y="3057840"/>
                    <a:ext cx="30024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328" h="0">
                        <a:moveTo>
                          <a:pt x="328" y="0"/>
                        </a:moveTo>
                        <a:lnTo>
                          <a:pt x="0" y="0"/>
                        </a:lnTo>
                        <a:lnTo>
                          <a:pt x="328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96" name="Line 21"/>
                  <p:cNvSpPr/>
                  <p:nvPr/>
                </p:nvSpPr>
                <p:spPr>
                  <a:xfrm flipH="1">
                    <a:off x="1557000" y="3057480"/>
                    <a:ext cx="30132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97" name="CustomShape 22"/>
                  <p:cNvSpPr/>
                  <p:nvPr/>
                </p:nvSpPr>
                <p:spPr>
                  <a:xfrm>
                    <a:off x="1557720" y="2751120"/>
                    <a:ext cx="43524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475" h="0">
                        <a:moveTo>
                          <a:pt x="475" y="0"/>
                        </a:moveTo>
                        <a:lnTo>
                          <a:pt x="0" y="0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98" name="Line 23"/>
                  <p:cNvSpPr/>
                  <p:nvPr/>
                </p:nvSpPr>
                <p:spPr>
                  <a:xfrm flipH="1">
                    <a:off x="1557000" y="2751120"/>
                    <a:ext cx="43632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99" name="CustomShape 24"/>
                  <p:cNvSpPr/>
                  <p:nvPr/>
                </p:nvSpPr>
                <p:spPr>
                  <a:xfrm>
                    <a:off x="891000" y="2445480"/>
                    <a:ext cx="110160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1201" h="0">
                        <a:moveTo>
                          <a:pt x="1201" y="0"/>
                        </a:moveTo>
                        <a:lnTo>
                          <a:pt x="0" y="0"/>
                        </a:lnTo>
                        <a:lnTo>
                          <a:pt x="1201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00" name="Line 25"/>
                  <p:cNvSpPr/>
                  <p:nvPr/>
                </p:nvSpPr>
                <p:spPr>
                  <a:xfrm flipH="1">
                    <a:off x="890280" y="2445120"/>
                    <a:ext cx="110304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01" name="CustomShape 26"/>
                  <p:cNvSpPr/>
                  <p:nvPr/>
                </p:nvSpPr>
                <p:spPr>
                  <a:xfrm>
                    <a:off x="891000" y="2138760"/>
                    <a:ext cx="84924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926" h="0">
                        <a:moveTo>
                          <a:pt x="926" y="0"/>
                        </a:moveTo>
                        <a:lnTo>
                          <a:pt x="0" y="0"/>
                        </a:lnTo>
                        <a:lnTo>
                          <a:pt x="926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02" name="Line 27"/>
                  <p:cNvSpPr/>
                  <p:nvPr/>
                </p:nvSpPr>
                <p:spPr>
                  <a:xfrm flipH="1">
                    <a:off x="890280" y="2138400"/>
                    <a:ext cx="85032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03" name="CustomShape 28"/>
                  <p:cNvSpPr/>
                  <p:nvPr/>
                </p:nvSpPr>
                <p:spPr>
                  <a:xfrm>
                    <a:off x="1208520" y="1832760"/>
                    <a:ext cx="53136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580" h="0">
                        <a:moveTo>
                          <a:pt x="580" y="0"/>
                        </a:moveTo>
                        <a:lnTo>
                          <a:pt x="0" y="0"/>
                        </a:lnTo>
                        <a:lnTo>
                          <a:pt x="58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04" name="Line 29"/>
                  <p:cNvSpPr/>
                  <p:nvPr/>
                </p:nvSpPr>
                <p:spPr>
                  <a:xfrm flipH="1">
                    <a:off x="1208160" y="1832760"/>
                    <a:ext cx="53244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05" name="CustomShape 30"/>
                  <p:cNvSpPr/>
                  <p:nvPr/>
                </p:nvSpPr>
                <p:spPr>
                  <a:xfrm>
                    <a:off x="1208520" y="1527120"/>
                    <a:ext cx="93168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1016" h="0">
                        <a:moveTo>
                          <a:pt x="1016" y="0"/>
                        </a:moveTo>
                        <a:lnTo>
                          <a:pt x="0" y="0"/>
                        </a:lnTo>
                        <a:lnTo>
                          <a:pt x="1016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06" name="Line 31"/>
                  <p:cNvSpPr/>
                  <p:nvPr/>
                </p:nvSpPr>
                <p:spPr>
                  <a:xfrm flipH="1">
                    <a:off x="1208520" y="1527120"/>
                    <a:ext cx="295200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07" name="CustomShape 32"/>
                  <p:cNvSpPr/>
                  <p:nvPr/>
                </p:nvSpPr>
                <p:spPr>
                  <a:xfrm>
                    <a:off x="1858680" y="3057840"/>
                    <a:ext cx="152280" cy="3045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08" name="CustomShape 33"/>
                  <p:cNvSpPr/>
                  <p:nvPr/>
                </p:nvSpPr>
                <p:spPr>
                  <a:xfrm>
                    <a:off x="1858680" y="3057840"/>
                    <a:ext cx="152280" cy="3045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09" name="CustomShape 34"/>
                  <p:cNvSpPr/>
                  <p:nvPr/>
                </p:nvSpPr>
                <p:spPr>
                  <a:xfrm>
                    <a:off x="2141640" y="3670200"/>
                    <a:ext cx="152280" cy="3045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10" name="CustomShape 35"/>
                  <p:cNvSpPr/>
                  <p:nvPr/>
                </p:nvSpPr>
                <p:spPr>
                  <a:xfrm>
                    <a:off x="2141640" y="3670200"/>
                    <a:ext cx="152280" cy="3045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11" name="CustomShape 36"/>
                  <p:cNvSpPr/>
                  <p:nvPr/>
                </p:nvSpPr>
                <p:spPr>
                  <a:xfrm>
                    <a:off x="2141640" y="4282560"/>
                    <a:ext cx="152280" cy="3045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12" name="CustomShape 37"/>
                  <p:cNvSpPr/>
                  <p:nvPr/>
                </p:nvSpPr>
                <p:spPr>
                  <a:xfrm>
                    <a:off x="2141640" y="4282560"/>
                    <a:ext cx="152280" cy="3045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13" name="CustomShape 38"/>
                  <p:cNvSpPr/>
                  <p:nvPr/>
                </p:nvSpPr>
                <p:spPr>
                  <a:xfrm>
                    <a:off x="1557720" y="4895280"/>
                    <a:ext cx="152280" cy="3045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14" name="CustomShape 39"/>
                  <p:cNvSpPr/>
                  <p:nvPr/>
                </p:nvSpPr>
                <p:spPr>
                  <a:xfrm>
                    <a:off x="1557720" y="4895280"/>
                    <a:ext cx="152280" cy="3045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15" name="CustomShape 40"/>
                  <p:cNvSpPr/>
                  <p:nvPr/>
                </p:nvSpPr>
                <p:spPr>
                  <a:xfrm>
                    <a:off x="1208520" y="3363480"/>
                    <a:ext cx="64908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708" h="0">
                        <a:moveTo>
                          <a:pt x="0" y="0"/>
                        </a:moveTo>
                        <a:lnTo>
                          <a:pt x="70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16" name="Line 41"/>
                  <p:cNvSpPr/>
                  <p:nvPr/>
                </p:nvSpPr>
                <p:spPr>
                  <a:xfrm>
                    <a:off x="1208160" y="3363480"/>
                    <a:ext cx="65016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17" name="CustomShape 42"/>
                  <p:cNvSpPr/>
                  <p:nvPr/>
                </p:nvSpPr>
                <p:spPr>
                  <a:xfrm>
                    <a:off x="1208520" y="3670200"/>
                    <a:ext cx="93168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1016" h="0">
                        <a:moveTo>
                          <a:pt x="0" y="0"/>
                        </a:moveTo>
                        <a:lnTo>
                          <a:pt x="101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18" name="Line 43"/>
                  <p:cNvSpPr/>
                  <p:nvPr/>
                </p:nvSpPr>
                <p:spPr>
                  <a:xfrm>
                    <a:off x="1208160" y="3670200"/>
                    <a:ext cx="93276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19" name="CustomShape 44"/>
                  <p:cNvSpPr/>
                  <p:nvPr/>
                </p:nvSpPr>
                <p:spPr>
                  <a:xfrm>
                    <a:off x="1632960" y="3976200"/>
                    <a:ext cx="50760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554" h="0">
                        <a:moveTo>
                          <a:pt x="0" y="0"/>
                        </a:moveTo>
                        <a:lnTo>
                          <a:pt x="55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20" name="Line 45"/>
                  <p:cNvSpPr/>
                  <p:nvPr/>
                </p:nvSpPr>
                <p:spPr>
                  <a:xfrm>
                    <a:off x="1632240" y="3975840"/>
                    <a:ext cx="50868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21" name="CustomShape 46"/>
                  <p:cNvSpPr/>
                  <p:nvPr/>
                </p:nvSpPr>
                <p:spPr>
                  <a:xfrm>
                    <a:off x="1632960" y="4282560"/>
                    <a:ext cx="50760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554" h="0">
                        <a:moveTo>
                          <a:pt x="0" y="0"/>
                        </a:moveTo>
                        <a:lnTo>
                          <a:pt x="55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22" name="Line 47"/>
                  <p:cNvSpPr/>
                  <p:nvPr/>
                </p:nvSpPr>
                <p:spPr>
                  <a:xfrm>
                    <a:off x="1632240" y="4282560"/>
                    <a:ext cx="50868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23" name="CustomShape 48"/>
                  <p:cNvSpPr/>
                  <p:nvPr/>
                </p:nvSpPr>
                <p:spPr>
                  <a:xfrm>
                    <a:off x="966240" y="4588560"/>
                    <a:ext cx="117432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1280" h="0">
                        <a:moveTo>
                          <a:pt x="0" y="0"/>
                        </a:moveTo>
                        <a:lnTo>
                          <a:pt x="128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24" name="Line 49"/>
                  <p:cNvSpPr/>
                  <p:nvPr/>
                </p:nvSpPr>
                <p:spPr>
                  <a:xfrm>
                    <a:off x="965880" y="4588200"/>
                    <a:ext cx="117504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25" name="CustomShape 50"/>
                  <p:cNvSpPr/>
                  <p:nvPr/>
                </p:nvSpPr>
                <p:spPr>
                  <a:xfrm>
                    <a:off x="966240" y="4895280"/>
                    <a:ext cx="59040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644" h="0">
                        <a:moveTo>
                          <a:pt x="0" y="0"/>
                        </a:moveTo>
                        <a:lnTo>
                          <a:pt x="64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26" name="Line 51"/>
                  <p:cNvSpPr/>
                  <p:nvPr/>
                </p:nvSpPr>
                <p:spPr>
                  <a:xfrm>
                    <a:off x="965880" y="4894920"/>
                    <a:ext cx="59112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27" name="CustomShape 52"/>
                  <p:cNvSpPr/>
                  <p:nvPr/>
                </p:nvSpPr>
                <p:spPr>
                  <a:xfrm>
                    <a:off x="1208520" y="5200920"/>
                    <a:ext cx="34776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380" h="0">
                        <a:moveTo>
                          <a:pt x="0" y="0"/>
                        </a:moveTo>
                        <a:lnTo>
                          <a:pt x="38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28" name="Line 53"/>
                  <p:cNvSpPr/>
                  <p:nvPr/>
                </p:nvSpPr>
                <p:spPr>
                  <a:xfrm>
                    <a:off x="1208160" y="5200920"/>
                    <a:ext cx="34884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29" name="CustomShape 54"/>
                  <p:cNvSpPr/>
                  <p:nvPr/>
                </p:nvSpPr>
                <p:spPr>
                  <a:xfrm>
                    <a:off x="1208520" y="5506560"/>
                    <a:ext cx="93168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1016" h="0">
                        <a:moveTo>
                          <a:pt x="0" y="0"/>
                        </a:moveTo>
                        <a:lnTo>
                          <a:pt x="101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30" name="Line 55"/>
                  <p:cNvSpPr/>
                  <p:nvPr/>
                </p:nvSpPr>
                <p:spPr>
                  <a:xfrm>
                    <a:off x="1208160" y="5506560"/>
                    <a:ext cx="140472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31" name="CustomShape 56"/>
                  <p:cNvSpPr/>
                  <p:nvPr/>
                </p:nvSpPr>
                <p:spPr>
                  <a:xfrm>
                    <a:off x="737640" y="2138760"/>
                    <a:ext cx="152280" cy="30564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32" name="CustomShape 57"/>
                  <p:cNvSpPr/>
                  <p:nvPr/>
                </p:nvSpPr>
                <p:spPr>
                  <a:xfrm>
                    <a:off x="737640" y="2138760"/>
                    <a:ext cx="152280" cy="30564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33" name="CustomShape 58"/>
                  <p:cNvSpPr/>
                  <p:nvPr/>
                </p:nvSpPr>
                <p:spPr>
                  <a:xfrm>
                    <a:off x="1988280" y="2445480"/>
                    <a:ext cx="152280" cy="3045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34" name="CustomShape 59"/>
                  <p:cNvSpPr/>
                  <p:nvPr/>
                </p:nvSpPr>
                <p:spPr>
                  <a:xfrm>
                    <a:off x="1988280" y="2445480"/>
                    <a:ext cx="152280" cy="3045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35" name="CustomShape 60"/>
                  <p:cNvSpPr/>
                  <p:nvPr/>
                </p:nvSpPr>
                <p:spPr>
                  <a:xfrm>
                    <a:off x="1406880" y="2751120"/>
                    <a:ext cx="151200" cy="30564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36" name="CustomShape 61"/>
                  <p:cNvSpPr/>
                  <p:nvPr/>
                </p:nvSpPr>
                <p:spPr>
                  <a:xfrm>
                    <a:off x="1406880" y="2751120"/>
                    <a:ext cx="151200" cy="30564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37" name="CustomShape 62"/>
                  <p:cNvSpPr/>
                  <p:nvPr/>
                </p:nvSpPr>
                <p:spPr>
                  <a:xfrm>
                    <a:off x="1736640" y="1832760"/>
                    <a:ext cx="152280" cy="3045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38" name="CustomShape 63"/>
                  <p:cNvSpPr/>
                  <p:nvPr/>
                </p:nvSpPr>
                <p:spPr>
                  <a:xfrm>
                    <a:off x="1736640" y="1832760"/>
                    <a:ext cx="152280" cy="3045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39" name="CustomShape 64"/>
                  <p:cNvSpPr/>
                  <p:nvPr/>
                </p:nvSpPr>
                <p:spPr>
                  <a:xfrm>
                    <a:off x="1058040" y="3363480"/>
                    <a:ext cx="152280" cy="30564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40" name="CustomShape 65"/>
                  <p:cNvSpPr/>
                  <p:nvPr/>
                </p:nvSpPr>
                <p:spPr>
                  <a:xfrm>
                    <a:off x="1058040" y="3363480"/>
                    <a:ext cx="152280" cy="30564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41" name="CustomShape 66"/>
                  <p:cNvSpPr/>
                  <p:nvPr/>
                </p:nvSpPr>
                <p:spPr>
                  <a:xfrm>
                    <a:off x="1482480" y="3976200"/>
                    <a:ext cx="152280" cy="30564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42" name="CustomShape 67"/>
                  <p:cNvSpPr/>
                  <p:nvPr/>
                </p:nvSpPr>
                <p:spPr>
                  <a:xfrm>
                    <a:off x="1482480" y="3976200"/>
                    <a:ext cx="152280" cy="30564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43" name="CustomShape 68"/>
                  <p:cNvSpPr/>
                  <p:nvPr/>
                </p:nvSpPr>
                <p:spPr>
                  <a:xfrm>
                    <a:off x="815760" y="4588560"/>
                    <a:ext cx="151200" cy="30564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44" name="CustomShape 69"/>
                  <p:cNvSpPr/>
                  <p:nvPr/>
                </p:nvSpPr>
                <p:spPr>
                  <a:xfrm>
                    <a:off x="815760" y="4588560"/>
                    <a:ext cx="151200" cy="30564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45" name="CustomShape 70"/>
                  <p:cNvSpPr/>
                  <p:nvPr/>
                </p:nvSpPr>
                <p:spPr>
                  <a:xfrm>
                    <a:off x="1058040" y="5200920"/>
                    <a:ext cx="152280" cy="3045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46" name="CustomShape 71"/>
                  <p:cNvSpPr/>
                  <p:nvPr/>
                </p:nvSpPr>
                <p:spPr>
                  <a:xfrm>
                    <a:off x="1058040" y="5200920"/>
                    <a:ext cx="152280" cy="3045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47" name="Line 72"/>
                  <p:cNvSpPr/>
                  <p:nvPr/>
                </p:nvSpPr>
                <p:spPr>
                  <a:xfrm flipH="1">
                    <a:off x="4362120" y="1527120"/>
                    <a:ext cx="25560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48" name="Line 73"/>
                  <p:cNvSpPr/>
                  <p:nvPr/>
                </p:nvSpPr>
                <p:spPr>
                  <a:xfrm flipH="1">
                    <a:off x="4807440" y="1527120"/>
                    <a:ext cx="115776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49" name="Line 74"/>
                  <p:cNvSpPr/>
                  <p:nvPr/>
                </p:nvSpPr>
                <p:spPr>
                  <a:xfrm>
                    <a:off x="2860920" y="5506560"/>
                    <a:ext cx="50256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0" name="Line 75"/>
                  <p:cNvSpPr/>
                  <p:nvPr/>
                </p:nvSpPr>
                <p:spPr>
                  <a:xfrm>
                    <a:off x="3574080" y="5506560"/>
                    <a:ext cx="208332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1" name="Line 76"/>
                  <p:cNvSpPr/>
                  <p:nvPr/>
                </p:nvSpPr>
                <p:spPr>
                  <a:xfrm>
                    <a:off x="7800840" y="5506560"/>
                    <a:ext cx="235008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152" name="Group 77"/>
                <p:cNvGrpSpPr/>
                <p:nvPr/>
              </p:nvGrpSpPr>
              <p:grpSpPr>
                <a:xfrm>
                  <a:off x="7503840" y="1523880"/>
                  <a:ext cx="3948120" cy="3988800"/>
                  <a:chOff x="7503840" y="1523880"/>
                  <a:chExt cx="3948120" cy="3988800"/>
                </a:xfrm>
              </p:grpSpPr>
              <p:sp>
                <p:nvSpPr>
                  <p:cNvPr id="153" name="CustomShape 78"/>
                  <p:cNvSpPr/>
                  <p:nvPr/>
                </p:nvSpPr>
                <p:spPr>
                  <a:xfrm flipH="1">
                    <a:off x="10743120" y="1523880"/>
                    <a:ext cx="152640" cy="30528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4" name="CustomShape 79"/>
                  <p:cNvSpPr/>
                  <p:nvPr/>
                </p:nvSpPr>
                <p:spPr>
                  <a:xfrm flipH="1">
                    <a:off x="10743120" y="1523880"/>
                    <a:ext cx="152640" cy="30528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5" name="CustomShape 80"/>
                  <p:cNvSpPr/>
                  <p:nvPr/>
                </p:nvSpPr>
                <p:spPr>
                  <a:xfrm flipH="1">
                    <a:off x="10246680" y="3058200"/>
                    <a:ext cx="105444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1147" h="0">
                        <a:moveTo>
                          <a:pt x="1147" y="0"/>
                        </a:moveTo>
                        <a:lnTo>
                          <a:pt x="0" y="0"/>
                        </a:lnTo>
                        <a:lnTo>
                          <a:pt x="1147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6" name="Line 81"/>
                  <p:cNvSpPr/>
                  <p:nvPr/>
                </p:nvSpPr>
                <p:spPr>
                  <a:xfrm>
                    <a:off x="10247760" y="3057840"/>
                    <a:ext cx="105552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7" name="CustomShape 82"/>
                  <p:cNvSpPr/>
                  <p:nvPr/>
                </p:nvSpPr>
                <p:spPr>
                  <a:xfrm flipH="1">
                    <a:off x="9948240" y="2750760"/>
                    <a:ext cx="135360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1472" h="0">
                        <a:moveTo>
                          <a:pt x="1472" y="0"/>
                        </a:moveTo>
                        <a:lnTo>
                          <a:pt x="0" y="0"/>
                        </a:lnTo>
                        <a:lnTo>
                          <a:pt x="1472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8" name="Line 83"/>
                  <p:cNvSpPr/>
                  <p:nvPr/>
                </p:nvSpPr>
                <p:spPr>
                  <a:xfrm>
                    <a:off x="9948600" y="2750400"/>
                    <a:ext cx="135468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9" name="CustomShape 84"/>
                  <p:cNvSpPr/>
                  <p:nvPr/>
                </p:nvSpPr>
                <p:spPr>
                  <a:xfrm flipH="1">
                    <a:off x="9947520" y="2444400"/>
                    <a:ext cx="63396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690" h="0">
                        <a:moveTo>
                          <a:pt x="690" y="0"/>
                        </a:moveTo>
                        <a:lnTo>
                          <a:pt x="0" y="0"/>
                        </a:lnTo>
                        <a:lnTo>
                          <a:pt x="69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0" name="Line 85"/>
                  <p:cNvSpPr/>
                  <p:nvPr/>
                </p:nvSpPr>
                <p:spPr>
                  <a:xfrm>
                    <a:off x="9948600" y="2444040"/>
                    <a:ext cx="63504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1" name="CustomShape 86"/>
                  <p:cNvSpPr/>
                  <p:nvPr/>
                </p:nvSpPr>
                <p:spPr>
                  <a:xfrm flipH="1">
                    <a:off x="10363320" y="2136960"/>
                    <a:ext cx="21888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239" h="0">
                        <a:moveTo>
                          <a:pt x="239" y="0"/>
                        </a:moveTo>
                        <a:lnTo>
                          <a:pt x="0" y="0"/>
                        </a:lnTo>
                        <a:lnTo>
                          <a:pt x="239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2" name="Line 87"/>
                  <p:cNvSpPr/>
                  <p:nvPr/>
                </p:nvSpPr>
                <p:spPr>
                  <a:xfrm>
                    <a:off x="10363680" y="2136600"/>
                    <a:ext cx="21996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3" name="CustomShape 88"/>
                  <p:cNvSpPr/>
                  <p:nvPr/>
                </p:nvSpPr>
                <p:spPr>
                  <a:xfrm flipH="1">
                    <a:off x="10363320" y="1830600"/>
                    <a:ext cx="38160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416" h="0">
                        <a:moveTo>
                          <a:pt x="416" y="0"/>
                        </a:moveTo>
                        <a:lnTo>
                          <a:pt x="0" y="0"/>
                        </a:lnTo>
                        <a:lnTo>
                          <a:pt x="416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4" name="Line 89"/>
                  <p:cNvSpPr/>
                  <p:nvPr/>
                </p:nvSpPr>
                <p:spPr>
                  <a:xfrm>
                    <a:off x="10363680" y="1830240"/>
                    <a:ext cx="38268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5" name="CustomShape 90"/>
                  <p:cNvSpPr/>
                  <p:nvPr/>
                </p:nvSpPr>
                <p:spPr>
                  <a:xfrm flipH="1">
                    <a:off x="9964080" y="1523880"/>
                    <a:ext cx="78012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849" h="0">
                        <a:moveTo>
                          <a:pt x="849" y="0"/>
                        </a:moveTo>
                        <a:lnTo>
                          <a:pt x="0" y="0"/>
                        </a:lnTo>
                        <a:lnTo>
                          <a:pt x="849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6" name="Line 91"/>
                  <p:cNvSpPr/>
                  <p:nvPr/>
                </p:nvSpPr>
                <p:spPr>
                  <a:xfrm>
                    <a:off x="7503840" y="1523880"/>
                    <a:ext cx="324252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7" name="CustomShape 92"/>
                  <p:cNvSpPr/>
                  <p:nvPr/>
                </p:nvSpPr>
                <p:spPr>
                  <a:xfrm flipH="1">
                    <a:off x="10093680" y="3058200"/>
                    <a:ext cx="151560" cy="30528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8" name="CustomShape 93"/>
                  <p:cNvSpPr/>
                  <p:nvPr/>
                </p:nvSpPr>
                <p:spPr>
                  <a:xfrm flipH="1">
                    <a:off x="10093680" y="3058200"/>
                    <a:ext cx="151560" cy="30528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9" name="CustomShape 94"/>
                  <p:cNvSpPr/>
                  <p:nvPr/>
                </p:nvSpPr>
                <p:spPr>
                  <a:xfrm flipH="1">
                    <a:off x="9811080" y="3672000"/>
                    <a:ext cx="152640" cy="30528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0" name="CustomShape 95"/>
                  <p:cNvSpPr/>
                  <p:nvPr/>
                </p:nvSpPr>
                <p:spPr>
                  <a:xfrm flipH="1">
                    <a:off x="9811080" y="3672000"/>
                    <a:ext cx="152640" cy="30528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1" name="CustomShape 96"/>
                  <p:cNvSpPr/>
                  <p:nvPr/>
                </p:nvSpPr>
                <p:spPr>
                  <a:xfrm flipH="1">
                    <a:off x="9811080" y="4285800"/>
                    <a:ext cx="152640" cy="30528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2" name="CustomShape 97"/>
                  <p:cNvSpPr/>
                  <p:nvPr/>
                </p:nvSpPr>
                <p:spPr>
                  <a:xfrm flipH="1">
                    <a:off x="9811080" y="4285800"/>
                    <a:ext cx="152640" cy="30528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3" name="CustomShape 98"/>
                  <p:cNvSpPr/>
                  <p:nvPr/>
                </p:nvSpPr>
                <p:spPr>
                  <a:xfrm flipH="1">
                    <a:off x="10393560" y="4899600"/>
                    <a:ext cx="152640" cy="30528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5" y="130"/>
                          <a:pt x="65" y="101"/>
                          <a:pt x="65" y="65"/>
                        </a:cubicBezTo>
                        <a:cubicBezTo>
                          <a:pt x="65" y="29"/>
                          <a:pt x="35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4" name="CustomShape 99"/>
                  <p:cNvSpPr/>
                  <p:nvPr/>
                </p:nvSpPr>
                <p:spPr>
                  <a:xfrm flipH="1">
                    <a:off x="10393560" y="4899600"/>
                    <a:ext cx="152640" cy="30528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5" y="130"/>
                          <a:pt x="65" y="101"/>
                          <a:pt x="65" y="65"/>
                        </a:cubicBezTo>
                        <a:cubicBezTo>
                          <a:pt x="65" y="29"/>
                          <a:pt x="35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5" name="CustomShape 100"/>
                  <p:cNvSpPr/>
                  <p:nvPr/>
                </p:nvSpPr>
                <p:spPr>
                  <a:xfrm flipH="1">
                    <a:off x="10247040" y="3364560"/>
                    <a:ext cx="64872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706" h="0">
                        <a:moveTo>
                          <a:pt x="0" y="0"/>
                        </a:moveTo>
                        <a:lnTo>
                          <a:pt x="70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6" name="Line 101"/>
                  <p:cNvSpPr/>
                  <p:nvPr/>
                </p:nvSpPr>
                <p:spPr>
                  <a:xfrm flipH="1">
                    <a:off x="10247760" y="3364200"/>
                    <a:ext cx="64980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7" name="CustomShape 102"/>
                  <p:cNvSpPr/>
                  <p:nvPr/>
                </p:nvSpPr>
                <p:spPr>
                  <a:xfrm flipH="1">
                    <a:off x="9964800" y="3672000"/>
                    <a:ext cx="93096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1013" h="0">
                        <a:moveTo>
                          <a:pt x="0" y="0"/>
                        </a:moveTo>
                        <a:lnTo>
                          <a:pt x="101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8" name="Line 103"/>
                  <p:cNvSpPr/>
                  <p:nvPr/>
                </p:nvSpPr>
                <p:spPr>
                  <a:xfrm flipH="1">
                    <a:off x="9965160" y="3671640"/>
                    <a:ext cx="93240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9" name="CustomShape 104"/>
                  <p:cNvSpPr/>
                  <p:nvPr/>
                </p:nvSpPr>
                <p:spPr>
                  <a:xfrm flipH="1">
                    <a:off x="9964080" y="3978360"/>
                    <a:ext cx="50868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554" h="0">
                        <a:moveTo>
                          <a:pt x="0" y="0"/>
                        </a:moveTo>
                        <a:lnTo>
                          <a:pt x="55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0" name="Line 105"/>
                  <p:cNvSpPr/>
                  <p:nvPr/>
                </p:nvSpPr>
                <p:spPr>
                  <a:xfrm flipH="1">
                    <a:off x="9965160" y="3978000"/>
                    <a:ext cx="50976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1" name="CustomShape 106"/>
                  <p:cNvSpPr/>
                  <p:nvPr/>
                </p:nvSpPr>
                <p:spPr>
                  <a:xfrm flipH="1">
                    <a:off x="9964080" y="4285800"/>
                    <a:ext cx="50868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554" h="0">
                        <a:moveTo>
                          <a:pt x="0" y="0"/>
                        </a:moveTo>
                        <a:lnTo>
                          <a:pt x="55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2" name="Line 107"/>
                  <p:cNvSpPr/>
                  <p:nvPr/>
                </p:nvSpPr>
                <p:spPr>
                  <a:xfrm flipH="1">
                    <a:off x="9965160" y="4285440"/>
                    <a:ext cx="50976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3" name="CustomShape 108"/>
                  <p:cNvSpPr/>
                  <p:nvPr/>
                </p:nvSpPr>
                <p:spPr>
                  <a:xfrm flipH="1">
                    <a:off x="9964080" y="4592160"/>
                    <a:ext cx="117684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1280" h="0">
                        <a:moveTo>
                          <a:pt x="0" y="0"/>
                        </a:moveTo>
                        <a:lnTo>
                          <a:pt x="128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4" name="Line 109"/>
                  <p:cNvSpPr/>
                  <p:nvPr/>
                </p:nvSpPr>
                <p:spPr>
                  <a:xfrm flipH="1">
                    <a:off x="9965160" y="4591800"/>
                    <a:ext cx="117792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5" name="CustomShape 110"/>
                  <p:cNvSpPr/>
                  <p:nvPr/>
                </p:nvSpPr>
                <p:spPr>
                  <a:xfrm flipH="1">
                    <a:off x="10546560" y="4899600"/>
                    <a:ext cx="59436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647" h="0">
                        <a:moveTo>
                          <a:pt x="0" y="0"/>
                        </a:moveTo>
                        <a:lnTo>
                          <a:pt x="64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6" name="Line 111"/>
                  <p:cNvSpPr/>
                  <p:nvPr/>
                </p:nvSpPr>
                <p:spPr>
                  <a:xfrm flipH="1">
                    <a:off x="10547640" y="4899240"/>
                    <a:ext cx="59544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7" name="CustomShape 112"/>
                  <p:cNvSpPr/>
                  <p:nvPr/>
                </p:nvSpPr>
                <p:spPr>
                  <a:xfrm flipH="1">
                    <a:off x="10547280" y="5205960"/>
                    <a:ext cx="34848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380" h="0">
                        <a:moveTo>
                          <a:pt x="0" y="0"/>
                        </a:moveTo>
                        <a:lnTo>
                          <a:pt x="38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8" name="Line 113"/>
                  <p:cNvSpPr/>
                  <p:nvPr/>
                </p:nvSpPr>
                <p:spPr>
                  <a:xfrm flipH="1">
                    <a:off x="10547640" y="5205600"/>
                    <a:ext cx="34992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9" name="CustomShape 114"/>
                  <p:cNvSpPr/>
                  <p:nvPr/>
                </p:nvSpPr>
                <p:spPr>
                  <a:xfrm flipH="1">
                    <a:off x="9964800" y="5512320"/>
                    <a:ext cx="93096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1013" h="0">
                        <a:moveTo>
                          <a:pt x="0" y="0"/>
                        </a:moveTo>
                        <a:lnTo>
                          <a:pt x="101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0" name="Line 115"/>
                  <p:cNvSpPr/>
                  <p:nvPr/>
                </p:nvSpPr>
                <p:spPr>
                  <a:xfrm flipH="1">
                    <a:off x="9965160" y="5511960"/>
                    <a:ext cx="93240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1" name="CustomShape 116"/>
                  <p:cNvSpPr/>
                  <p:nvPr/>
                </p:nvSpPr>
                <p:spPr>
                  <a:xfrm flipH="1">
                    <a:off x="10582560" y="2136960"/>
                    <a:ext cx="151560" cy="3063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2" name="CustomShape 117"/>
                  <p:cNvSpPr/>
                  <p:nvPr/>
                </p:nvSpPr>
                <p:spPr>
                  <a:xfrm flipH="1">
                    <a:off x="10582560" y="2136960"/>
                    <a:ext cx="151560" cy="3063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3" name="CustomShape 118"/>
                  <p:cNvSpPr/>
                  <p:nvPr/>
                </p:nvSpPr>
                <p:spPr>
                  <a:xfrm flipH="1">
                    <a:off x="9801000" y="2444400"/>
                    <a:ext cx="152640" cy="30528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4" name="CustomShape 119"/>
                  <p:cNvSpPr/>
                  <p:nvPr/>
                </p:nvSpPr>
                <p:spPr>
                  <a:xfrm flipH="1">
                    <a:off x="9801000" y="2444400"/>
                    <a:ext cx="152640" cy="30528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5" name="CustomShape 120"/>
                  <p:cNvSpPr/>
                  <p:nvPr/>
                </p:nvSpPr>
                <p:spPr>
                  <a:xfrm flipH="1">
                    <a:off x="11300040" y="2750760"/>
                    <a:ext cx="151560" cy="3063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6" name="CustomShape 121"/>
                  <p:cNvSpPr/>
                  <p:nvPr/>
                </p:nvSpPr>
                <p:spPr>
                  <a:xfrm flipH="1">
                    <a:off x="10216800" y="1830600"/>
                    <a:ext cx="152640" cy="30528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7" name="CustomShape 122"/>
                  <p:cNvSpPr/>
                  <p:nvPr/>
                </p:nvSpPr>
                <p:spPr>
                  <a:xfrm flipH="1">
                    <a:off x="10216800" y="1830600"/>
                    <a:ext cx="152640" cy="30528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8" name="CustomShape 123"/>
                  <p:cNvSpPr/>
                  <p:nvPr/>
                </p:nvSpPr>
                <p:spPr>
                  <a:xfrm flipH="1">
                    <a:off x="10894320" y="3364560"/>
                    <a:ext cx="152640" cy="3063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9" name="CustomShape 124"/>
                  <p:cNvSpPr/>
                  <p:nvPr/>
                </p:nvSpPr>
                <p:spPr>
                  <a:xfrm flipH="1">
                    <a:off x="10894320" y="3364560"/>
                    <a:ext cx="152640" cy="3063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00" name="CustomShape 125"/>
                  <p:cNvSpPr/>
                  <p:nvPr/>
                </p:nvSpPr>
                <p:spPr>
                  <a:xfrm flipH="1">
                    <a:off x="10471680" y="3978360"/>
                    <a:ext cx="152640" cy="3063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01" name="CustomShape 126"/>
                  <p:cNvSpPr/>
                  <p:nvPr/>
                </p:nvSpPr>
                <p:spPr>
                  <a:xfrm flipH="1">
                    <a:off x="10471680" y="3978360"/>
                    <a:ext cx="152640" cy="3063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02" name="CustomShape 127"/>
                  <p:cNvSpPr/>
                  <p:nvPr/>
                </p:nvSpPr>
                <p:spPr>
                  <a:xfrm flipH="1">
                    <a:off x="11139840" y="4592160"/>
                    <a:ext cx="152640" cy="3063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03" name="CustomShape 128"/>
                  <p:cNvSpPr/>
                  <p:nvPr/>
                </p:nvSpPr>
                <p:spPr>
                  <a:xfrm flipH="1">
                    <a:off x="11139840" y="4592160"/>
                    <a:ext cx="152640" cy="30636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04" name="CustomShape 129"/>
                  <p:cNvSpPr/>
                  <p:nvPr/>
                </p:nvSpPr>
                <p:spPr>
                  <a:xfrm flipH="1">
                    <a:off x="10894320" y="5205960"/>
                    <a:ext cx="152640" cy="30528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05" name="CustomShape 130"/>
                  <p:cNvSpPr/>
                  <p:nvPr/>
                </p:nvSpPr>
                <p:spPr>
                  <a:xfrm flipH="1">
                    <a:off x="10894320" y="5205960"/>
                    <a:ext cx="152640" cy="305280"/>
                  </a:xfrm>
                  <a:custGeom>
                    <a:avLst/>
                    <a:gdLst/>
                    <a:ah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grpSp>
            <p:nvGrpSpPr>
              <p:cNvPr id="206" name="Group 131"/>
              <p:cNvGrpSpPr/>
              <p:nvPr/>
            </p:nvGrpSpPr>
            <p:grpSpPr>
              <a:xfrm>
                <a:off x="909360" y="1980000"/>
                <a:ext cx="10289160" cy="3076920"/>
                <a:chOff x="909360" y="1980000"/>
                <a:chExt cx="10289160" cy="3076920"/>
              </a:xfrm>
            </p:grpSpPr>
            <p:grpSp>
              <p:nvGrpSpPr>
                <p:cNvPr id="207" name="Group 132"/>
                <p:cNvGrpSpPr/>
                <p:nvPr/>
              </p:nvGrpSpPr>
              <p:grpSpPr>
                <a:xfrm>
                  <a:off x="9948600" y="1980000"/>
                  <a:ext cx="1249920" cy="3070800"/>
                  <a:chOff x="9948600" y="1980000"/>
                  <a:chExt cx="1249920" cy="3070800"/>
                </a:xfrm>
              </p:grpSpPr>
              <p:sp>
                <p:nvSpPr>
                  <p:cNvPr id="208" name="Line 133"/>
                  <p:cNvSpPr/>
                  <p:nvPr/>
                </p:nvSpPr>
                <p:spPr>
                  <a:xfrm>
                    <a:off x="10367640" y="1980000"/>
                    <a:ext cx="64980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09" name="Line 134"/>
                  <p:cNvSpPr/>
                  <p:nvPr/>
                </p:nvSpPr>
                <p:spPr>
                  <a:xfrm>
                    <a:off x="9948600" y="2594160"/>
                    <a:ext cx="64980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0" name="Line 135"/>
                  <p:cNvSpPr/>
                  <p:nvPr/>
                </p:nvSpPr>
                <p:spPr>
                  <a:xfrm>
                    <a:off x="10248480" y="3207600"/>
                    <a:ext cx="65016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1" name="Line 136"/>
                  <p:cNvSpPr/>
                  <p:nvPr/>
                </p:nvSpPr>
                <p:spPr>
                  <a:xfrm>
                    <a:off x="9962640" y="3822120"/>
                    <a:ext cx="65016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2" name="Line 137"/>
                  <p:cNvSpPr/>
                  <p:nvPr/>
                </p:nvSpPr>
                <p:spPr>
                  <a:xfrm>
                    <a:off x="9962640" y="4431600"/>
                    <a:ext cx="65016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3" name="Line 138"/>
                  <p:cNvSpPr/>
                  <p:nvPr/>
                </p:nvSpPr>
                <p:spPr>
                  <a:xfrm>
                    <a:off x="10548720" y="5050800"/>
                    <a:ext cx="64980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14" name="Group 139"/>
                <p:cNvGrpSpPr/>
                <p:nvPr/>
              </p:nvGrpSpPr>
              <p:grpSpPr>
                <a:xfrm>
                  <a:off x="909360" y="1992600"/>
                  <a:ext cx="1232640" cy="3064320"/>
                  <a:chOff x="909360" y="1992600"/>
                  <a:chExt cx="1232640" cy="3064320"/>
                </a:xfrm>
              </p:grpSpPr>
              <p:sp>
                <p:nvSpPr>
                  <p:cNvPr id="215" name="Line 140"/>
                  <p:cNvSpPr/>
                  <p:nvPr/>
                </p:nvSpPr>
                <p:spPr>
                  <a:xfrm>
                    <a:off x="1090440" y="1992600"/>
                    <a:ext cx="64980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6" name="Line 141"/>
                  <p:cNvSpPr/>
                  <p:nvPr/>
                </p:nvSpPr>
                <p:spPr>
                  <a:xfrm>
                    <a:off x="1338120" y="2594160"/>
                    <a:ext cx="64980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7" name="Line 142"/>
                  <p:cNvSpPr/>
                  <p:nvPr/>
                </p:nvSpPr>
                <p:spPr>
                  <a:xfrm>
                    <a:off x="1212480" y="3220200"/>
                    <a:ext cx="65016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8" name="Line 143"/>
                  <p:cNvSpPr/>
                  <p:nvPr/>
                </p:nvSpPr>
                <p:spPr>
                  <a:xfrm>
                    <a:off x="1491840" y="3828240"/>
                    <a:ext cx="65016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9" name="Line 144"/>
                  <p:cNvSpPr/>
                  <p:nvPr/>
                </p:nvSpPr>
                <p:spPr>
                  <a:xfrm>
                    <a:off x="1491840" y="4438080"/>
                    <a:ext cx="65016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20" name="Line 145"/>
                  <p:cNvSpPr/>
                  <p:nvPr/>
                </p:nvSpPr>
                <p:spPr>
                  <a:xfrm>
                    <a:off x="909360" y="5056920"/>
                    <a:ext cx="64980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</p:grpSp>
      </p:grpSp>
      <p:sp>
        <p:nvSpPr>
          <p:cNvPr id="221" name="CustomShape 146"/>
          <p:cNvSpPr/>
          <p:nvPr/>
        </p:nvSpPr>
        <p:spPr>
          <a:xfrm>
            <a:off x="2472840" y="1607040"/>
            <a:ext cx="739512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8800" spc="593" strike="noStrike">
                <a:solidFill>
                  <a:srgbClr val="ffda01"/>
                </a:solidFill>
                <a:latin typeface="微軟正黑體"/>
                <a:ea typeface="微軟正黑體"/>
              </a:rPr>
              <a:t>遊戲設計報告</a:t>
            </a:r>
            <a:endParaRPr b="0" lang="en-US" sz="8800" spc="-1" strike="noStrike">
              <a:latin typeface="Arial"/>
            </a:endParaRPr>
          </a:p>
        </p:txBody>
      </p:sp>
      <p:grpSp>
        <p:nvGrpSpPr>
          <p:cNvPr id="222" name="Group 147"/>
          <p:cNvGrpSpPr/>
          <p:nvPr/>
        </p:nvGrpSpPr>
        <p:grpSpPr>
          <a:xfrm>
            <a:off x="4316040" y="2822040"/>
            <a:ext cx="3594960" cy="707400"/>
            <a:chOff x="4316040" y="2822040"/>
            <a:chExt cx="3594960" cy="707400"/>
          </a:xfrm>
        </p:grpSpPr>
        <p:sp>
          <p:nvSpPr>
            <p:cNvPr id="223" name="CustomShape 148"/>
            <p:cNvSpPr/>
            <p:nvPr/>
          </p:nvSpPr>
          <p:spPr>
            <a:xfrm>
              <a:off x="4453560" y="2928240"/>
              <a:ext cx="3260520" cy="569520"/>
            </a:xfrm>
            <a:prstGeom prst="roundRect">
              <a:avLst>
                <a:gd name="adj" fmla="val 50000"/>
              </a:avLst>
            </a:prstGeom>
            <a:solidFill>
              <a:srgbClr val="ffda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CustomShape 149"/>
            <p:cNvSpPr/>
            <p:nvPr/>
          </p:nvSpPr>
          <p:spPr>
            <a:xfrm>
              <a:off x="4316040" y="2822040"/>
              <a:ext cx="3594960" cy="7074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ffffff"/>
                  </a:solidFill>
                  <a:latin typeface="Arial Rounded MT Bold"/>
                  <a:ea typeface="DejaVu Sans"/>
                </a:rPr>
                <a:t>Factory Life</a:t>
              </a:r>
              <a:endParaRPr b="0" lang="en-US" sz="3600" spc="-1" strike="noStrike">
                <a:latin typeface="Arial"/>
              </a:endParaRPr>
            </a:p>
          </p:txBody>
        </p:sp>
      </p:grpSp>
      <p:grpSp>
        <p:nvGrpSpPr>
          <p:cNvPr id="225" name="Group 150"/>
          <p:cNvGrpSpPr/>
          <p:nvPr/>
        </p:nvGrpSpPr>
        <p:grpSpPr>
          <a:xfrm>
            <a:off x="-522360" y="5235480"/>
            <a:ext cx="14322960" cy="2428920"/>
            <a:chOff x="-522360" y="5235480"/>
            <a:chExt cx="14322960" cy="2428920"/>
          </a:xfrm>
        </p:grpSpPr>
        <p:grpSp>
          <p:nvGrpSpPr>
            <p:cNvPr id="226" name="Group 151"/>
            <p:cNvGrpSpPr/>
            <p:nvPr/>
          </p:nvGrpSpPr>
          <p:grpSpPr>
            <a:xfrm>
              <a:off x="-522360" y="5235480"/>
              <a:ext cx="14322960" cy="2428920"/>
              <a:chOff x="-522360" y="5235480"/>
              <a:chExt cx="14322960" cy="2428920"/>
            </a:xfrm>
          </p:grpSpPr>
          <p:sp>
            <p:nvSpPr>
              <p:cNvPr id="227" name="CustomShape 152"/>
              <p:cNvSpPr/>
              <p:nvPr/>
            </p:nvSpPr>
            <p:spPr>
              <a:xfrm>
                <a:off x="-522360" y="6561000"/>
                <a:ext cx="14322960" cy="2833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28" name="Group 153"/>
              <p:cNvGrpSpPr/>
              <p:nvPr/>
            </p:nvGrpSpPr>
            <p:grpSpPr>
              <a:xfrm>
                <a:off x="85320" y="5235480"/>
                <a:ext cx="13587840" cy="2428920"/>
                <a:chOff x="85320" y="5235480"/>
                <a:chExt cx="13587840" cy="2428920"/>
              </a:xfrm>
            </p:grpSpPr>
            <p:sp>
              <p:nvSpPr>
                <p:cNvPr id="229" name="CustomShape 154"/>
                <p:cNvSpPr/>
                <p:nvPr/>
              </p:nvSpPr>
              <p:spPr>
                <a:xfrm>
                  <a:off x="4631040" y="5440680"/>
                  <a:ext cx="1513080" cy="1513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" name="CustomShape 155"/>
                <p:cNvSpPr/>
                <p:nvPr/>
              </p:nvSpPr>
              <p:spPr>
                <a:xfrm>
                  <a:off x="4038840" y="6193080"/>
                  <a:ext cx="1471320" cy="1471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" name="CustomShape 156"/>
                <p:cNvSpPr/>
                <p:nvPr/>
              </p:nvSpPr>
              <p:spPr>
                <a:xfrm>
                  <a:off x="5972760" y="5830920"/>
                  <a:ext cx="1108440" cy="11084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" name="CustomShape 157"/>
                <p:cNvSpPr/>
                <p:nvPr/>
              </p:nvSpPr>
              <p:spPr>
                <a:xfrm>
                  <a:off x="6669000" y="6078600"/>
                  <a:ext cx="1009800" cy="1009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" name="CustomShape 158"/>
                <p:cNvSpPr/>
                <p:nvPr/>
              </p:nvSpPr>
              <p:spPr>
                <a:xfrm>
                  <a:off x="7524360" y="5797440"/>
                  <a:ext cx="1018800" cy="1018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" name="CustomShape 159"/>
                <p:cNvSpPr/>
                <p:nvPr/>
              </p:nvSpPr>
              <p:spPr>
                <a:xfrm>
                  <a:off x="8152200" y="5252400"/>
                  <a:ext cx="1171800" cy="1171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" name="CustomShape 160"/>
                <p:cNvSpPr/>
                <p:nvPr/>
              </p:nvSpPr>
              <p:spPr>
                <a:xfrm>
                  <a:off x="8448840" y="5937480"/>
                  <a:ext cx="1190520" cy="11905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" name="Line 161"/>
                <p:cNvSpPr/>
                <p:nvPr/>
              </p:nvSpPr>
              <p:spPr>
                <a:xfrm flipH="1">
                  <a:off x="3299760" y="6539760"/>
                  <a:ext cx="452880" cy="0"/>
                </a:xfrm>
                <a:prstGeom prst="line">
                  <a:avLst/>
                </a:prstGeom>
                <a:ln w="824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" name="CustomShape 162"/>
                <p:cNvSpPr/>
                <p:nvPr/>
              </p:nvSpPr>
              <p:spPr>
                <a:xfrm>
                  <a:off x="3882600" y="6210360"/>
                  <a:ext cx="698760" cy="328680"/>
                </a:xfrm>
                <a:custGeom>
                  <a:avLst/>
                  <a:gdLst/>
                  <a:ahLst/>
                  <a:rect l="l" t="t" r="r" b="b"/>
                  <a:pathLst>
                    <a:path w="48" h="22">
                      <a:moveTo>
                        <a:pt x="48" y="0"/>
                      </a:moveTo>
                      <a:cubicBezTo>
                        <a:pt x="34" y="0"/>
                        <a:pt x="23" y="10"/>
                        <a:pt x="20" y="22"/>
                      </a:cubicBezTo>
                      <a:cubicBezTo>
                        <a:pt x="0" y="22"/>
                        <a:pt x="0" y="22"/>
                        <a:pt x="0" y="22"/>
                      </a:cubicBezTo>
                    </a:path>
                  </a:pathLst>
                </a:custGeom>
                <a:noFill/>
                <a:ln w="824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" name="CustomShape 163"/>
                <p:cNvSpPr/>
                <p:nvPr/>
              </p:nvSpPr>
              <p:spPr>
                <a:xfrm>
                  <a:off x="9626400" y="6553800"/>
                  <a:ext cx="360" cy="360"/>
                </a:xfrm>
                <a:custGeom>
                  <a:avLst/>
                  <a:gdLst/>
                  <a:ahLst/>
                  <a:rect l="l" t="t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8244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9" name="CustomShape 164"/>
                <p:cNvSpPr/>
                <p:nvPr/>
              </p:nvSpPr>
              <p:spPr>
                <a:xfrm>
                  <a:off x="4582440" y="5401080"/>
                  <a:ext cx="2434320" cy="808200"/>
                </a:xfrm>
                <a:custGeom>
                  <a:avLst/>
                  <a:gdLst/>
                  <a:ahLst/>
                  <a:rect l="l" t="t" r="r" b="b"/>
                  <a:pathLst>
                    <a:path w="167" h="54">
                      <a:moveTo>
                        <a:pt x="167" y="48"/>
                      </a:moveTo>
                      <a:cubicBezTo>
                        <a:pt x="162" y="36"/>
                        <a:pt x="150" y="27"/>
                        <a:pt x="136" y="27"/>
                      </a:cubicBezTo>
                      <a:cubicBezTo>
                        <a:pt x="124" y="27"/>
                        <a:pt x="113" y="34"/>
                        <a:pt x="107" y="43"/>
                      </a:cubicBezTo>
                      <a:cubicBezTo>
                        <a:pt x="102" y="18"/>
                        <a:pt x="80" y="0"/>
                        <a:pt x="54" y="0"/>
                      </a:cubicBezTo>
                      <a:cubicBezTo>
                        <a:pt x="24" y="0"/>
                        <a:pt x="0" y="24"/>
                        <a:pt x="0" y="54"/>
                      </a:cubicBezTo>
                    </a:path>
                  </a:pathLst>
                </a:custGeom>
                <a:noFill/>
                <a:ln w="824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" name="CustomShape 165"/>
                <p:cNvSpPr/>
                <p:nvPr/>
              </p:nvSpPr>
              <p:spPr>
                <a:xfrm>
                  <a:off x="7220880" y="5235480"/>
                  <a:ext cx="3862080" cy="1303200"/>
                </a:xfrm>
                <a:custGeom>
                  <a:avLst/>
                  <a:gdLst/>
                  <a:ahLst/>
                  <a:rect l="l" t="t" r="r" b="b"/>
                  <a:pathLst>
                    <a:path w="265" h="87">
                      <a:moveTo>
                        <a:pt x="265" y="87"/>
                      </a:moveTo>
                      <a:cubicBezTo>
                        <a:pt x="165" y="87"/>
                        <a:pt x="165" y="87"/>
                        <a:pt x="165" y="87"/>
                      </a:cubicBezTo>
                      <a:cubicBezTo>
                        <a:pt x="166" y="85"/>
                        <a:pt x="166" y="83"/>
                        <a:pt x="166" y="80"/>
                      </a:cubicBezTo>
                      <a:cubicBezTo>
                        <a:pt x="166" y="66"/>
                        <a:pt x="156" y="55"/>
                        <a:pt x="143" y="52"/>
                      </a:cubicBezTo>
                      <a:cubicBezTo>
                        <a:pt x="144" y="48"/>
                        <a:pt x="145" y="44"/>
                        <a:pt x="145" y="40"/>
                      </a:cubicBezTo>
                      <a:cubicBezTo>
                        <a:pt x="145" y="18"/>
                        <a:pt x="127" y="0"/>
                        <a:pt x="105" y="0"/>
                      </a:cubicBezTo>
                      <a:cubicBezTo>
                        <a:pt x="83" y="0"/>
                        <a:pt x="65" y="17"/>
                        <a:pt x="65" y="39"/>
                      </a:cubicBezTo>
                      <a:cubicBezTo>
                        <a:pt x="61" y="37"/>
                        <a:pt x="57" y="36"/>
                        <a:pt x="53" y="36"/>
                      </a:cubicBezTo>
                      <a:cubicBezTo>
                        <a:pt x="37" y="36"/>
                        <a:pt x="24" y="49"/>
                        <a:pt x="24" y="65"/>
                      </a:cubicBezTo>
                      <a:cubicBezTo>
                        <a:pt x="24" y="66"/>
                        <a:pt x="24" y="68"/>
                        <a:pt x="24" y="69"/>
                      </a:cubicBezTo>
                      <a:cubicBezTo>
                        <a:pt x="19" y="61"/>
                        <a:pt x="10" y="56"/>
                        <a:pt x="0" y="56"/>
                      </a:cubicBezTo>
                    </a:path>
                  </a:pathLst>
                </a:custGeom>
                <a:noFill/>
                <a:ln w="824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" name="Line 166"/>
                <p:cNvSpPr/>
                <p:nvPr/>
              </p:nvSpPr>
              <p:spPr>
                <a:xfrm flipH="1">
                  <a:off x="85320" y="6539760"/>
                  <a:ext cx="3043080" cy="0"/>
                </a:xfrm>
                <a:prstGeom prst="line">
                  <a:avLst/>
                </a:prstGeom>
                <a:ln w="824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" name="Line 167"/>
                <p:cNvSpPr/>
                <p:nvPr/>
              </p:nvSpPr>
              <p:spPr>
                <a:xfrm flipH="1">
                  <a:off x="11352600" y="6539760"/>
                  <a:ext cx="304200" cy="0"/>
                </a:xfrm>
                <a:prstGeom prst="line">
                  <a:avLst/>
                </a:prstGeom>
                <a:ln w="824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" name="Line 168"/>
                <p:cNvSpPr/>
                <p:nvPr/>
              </p:nvSpPr>
              <p:spPr>
                <a:xfrm flipH="1">
                  <a:off x="11864880" y="6539760"/>
                  <a:ext cx="1808280" cy="0"/>
                </a:xfrm>
                <a:prstGeom prst="line">
                  <a:avLst/>
                </a:prstGeom>
                <a:ln w="824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244" name="Line 169"/>
            <p:cNvSpPr/>
            <p:nvPr/>
          </p:nvSpPr>
          <p:spPr>
            <a:xfrm flipH="1">
              <a:off x="379080" y="6711120"/>
              <a:ext cx="952560" cy="0"/>
            </a:xfrm>
            <a:prstGeom prst="line">
              <a:avLst/>
            </a:prstGeom>
            <a:ln w="824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Line 170"/>
            <p:cNvSpPr/>
            <p:nvPr/>
          </p:nvSpPr>
          <p:spPr>
            <a:xfrm flipH="1">
              <a:off x="1566720" y="6711120"/>
              <a:ext cx="1650960" cy="0"/>
            </a:xfrm>
            <a:prstGeom prst="line">
              <a:avLst/>
            </a:prstGeom>
            <a:ln w="824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Line 171"/>
            <p:cNvSpPr/>
            <p:nvPr/>
          </p:nvSpPr>
          <p:spPr>
            <a:xfrm flipH="1">
              <a:off x="10315440" y="6711120"/>
              <a:ext cx="333360" cy="0"/>
            </a:xfrm>
            <a:prstGeom prst="line">
              <a:avLst/>
            </a:prstGeom>
            <a:ln w="824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Line 172"/>
            <p:cNvSpPr/>
            <p:nvPr/>
          </p:nvSpPr>
          <p:spPr>
            <a:xfrm flipH="1">
              <a:off x="10955160" y="6711120"/>
              <a:ext cx="946080" cy="0"/>
            </a:xfrm>
            <a:prstGeom prst="line">
              <a:avLst/>
            </a:prstGeom>
            <a:ln w="824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48" name="Group 173"/>
            <p:cNvGrpSpPr/>
            <p:nvPr/>
          </p:nvGrpSpPr>
          <p:grpSpPr>
            <a:xfrm>
              <a:off x="4731480" y="5563800"/>
              <a:ext cx="1097280" cy="1097280"/>
              <a:chOff x="4731480" y="5563800"/>
              <a:chExt cx="1097280" cy="1097280"/>
            </a:xfrm>
          </p:grpSpPr>
          <p:sp>
            <p:nvSpPr>
              <p:cNvPr id="249" name="CustomShape 174"/>
              <p:cNvSpPr/>
              <p:nvPr/>
            </p:nvSpPr>
            <p:spPr>
              <a:xfrm rot="16630800">
                <a:off x="4788720" y="5621400"/>
                <a:ext cx="982080" cy="982080"/>
              </a:xfrm>
              <a:prstGeom prst="arc">
                <a:avLst>
                  <a:gd name="adj1" fmla="val 16200000"/>
                  <a:gd name="adj2" fmla="val 19167193"/>
                </a:avLst>
              </a:prstGeom>
              <a:noFill/>
              <a:ln w="82440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CustomShape 175"/>
              <p:cNvSpPr/>
              <p:nvPr/>
            </p:nvSpPr>
            <p:spPr>
              <a:xfrm rot="16630800">
                <a:off x="4788720" y="5621400"/>
                <a:ext cx="982080" cy="982080"/>
              </a:xfrm>
              <a:prstGeom prst="arc">
                <a:avLst>
                  <a:gd name="adj1" fmla="val 19943639"/>
                  <a:gd name="adj2" fmla="val 20223319"/>
                </a:avLst>
              </a:prstGeom>
              <a:noFill/>
              <a:ln w="82440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51" name="Group 176"/>
            <p:cNvGrpSpPr/>
            <p:nvPr/>
          </p:nvGrpSpPr>
          <p:grpSpPr>
            <a:xfrm>
              <a:off x="6181200" y="5877720"/>
              <a:ext cx="660960" cy="660960"/>
              <a:chOff x="6181200" y="5877720"/>
              <a:chExt cx="660960" cy="660960"/>
            </a:xfrm>
          </p:grpSpPr>
          <p:sp>
            <p:nvSpPr>
              <p:cNvPr id="252" name="CustomShape 177"/>
              <p:cNvSpPr/>
              <p:nvPr/>
            </p:nvSpPr>
            <p:spPr>
              <a:xfrm rot="17875200">
                <a:off x="6266880" y="5963400"/>
                <a:ext cx="488880" cy="488880"/>
              </a:xfrm>
              <a:prstGeom prst="arc">
                <a:avLst>
                  <a:gd name="adj1" fmla="val 16200000"/>
                  <a:gd name="adj2" fmla="val 19167193"/>
                </a:avLst>
              </a:prstGeom>
              <a:noFill/>
              <a:ln w="38160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" name="CustomShape 178"/>
              <p:cNvSpPr/>
              <p:nvPr/>
            </p:nvSpPr>
            <p:spPr>
              <a:xfrm rot="17875200">
                <a:off x="6266880" y="5963400"/>
                <a:ext cx="488880" cy="488880"/>
              </a:xfrm>
              <a:prstGeom prst="arc">
                <a:avLst>
                  <a:gd name="adj1" fmla="val 19943639"/>
                  <a:gd name="adj2" fmla="val 20223319"/>
                </a:avLst>
              </a:prstGeom>
              <a:noFill/>
              <a:ln w="38160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54" name="Group 179"/>
            <p:cNvGrpSpPr/>
            <p:nvPr/>
          </p:nvGrpSpPr>
          <p:grpSpPr>
            <a:xfrm>
              <a:off x="8262000" y="5335200"/>
              <a:ext cx="1097280" cy="1097280"/>
              <a:chOff x="8262000" y="5335200"/>
              <a:chExt cx="1097280" cy="1097280"/>
            </a:xfrm>
          </p:grpSpPr>
          <p:sp>
            <p:nvSpPr>
              <p:cNvPr id="255" name="CustomShape 180"/>
              <p:cNvSpPr/>
              <p:nvPr/>
            </p:nvSpPr>
            <p:spPr>
              <a:xfrm rot="16630800">
                <a:off x="8319240" y="5392800"/>
                <a:ext cx="982080" cy="982080"/>
              </a:xfrm>
              <a:prstGeom prst="arc">
                <a:avLst>
                  <a:gd name="adj1" fmla="val 16200000"/>
                  <a:gd name="adj2" fmla="val 19167193"/>
                </a:avLst>
              </a:prstGeom>
              <a:noFill/>
              <a:ln w="82440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CustomShape 181"/>
              <p:cNvSpPr/>
              <p:nvPr/>
            </p:nvSpPr>
            <p:spPr>
              <a:xfrm rot="16630800">
                <a:off x="8319240" y="5392800"/>
                <a:ext cx="982080" cy="982080"/>
              </a:xfrm>
              <a:prstGeom prst="arc">
                <a:avLst>
                  <a:gd name="adj1" fmla="val 19943639"/>
                  <a:gd name="adj2" fmla="val 20223319"/>
                </a:avLst>
              </a:prstGeom>
              <a:noFill/>
              <a:ln w="82440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57" name="Group 182"/>
            <p:cNvGrpSpPr/>
            <p:nvPr/>
          </p:nvGrpSpPr>
          <p:grpSpPr>
            <a:xfrm>
              <a:off x="7671600" y="5864040"/>
              <a:ext cx="600840" cy="600840"/>
              <a:chOff x="7671600" y="5864040"/>
              <a:chExt cx="600840" cy="600840"/>
            </a:xfrm>
          </p:grpSpPr>
          <p:sp>
            <p:nvSpPr>
              <p:cNvPr id="258" name="CustomShape 183"/>
              <p:cNvSpPr/>
              <p:nvPr/>
            </p:nvSpPr>
            <p:spPr>
              <a:xfrm rot="15277800">
                <a:off x="7727400" y="5919840"/>
                <a:ext cx="488880" cy="488880"/>
              </a:xfrm>
              <a:prstGeom prst="arc">
                <a:avLst>
                  <a:gd name="adj1" fmla="val 16200000"/>
                  <a:gd name="adj2" fmla="val 19167193"/>
                </a:avLst>
              </a:prstGeom>
              <a:noFill/>
              <a:ln w="44280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CustomShape 184"/>
              <p:cNvSpPr/>
              <p:nvPr/>
            </p:nvSpPr>
            <p:spPr>
              <a:xfrm rot="15277800">
                <a:off x="7727400" y="5919840"/>
                <a:ext cx="488880" cy="488880"/>
              </a:xfrm>
              <a:prstGeom prst="arc">
                <a:avLst>
                  <a:gd name="adj1" fmla="val 19943639"/>
                  <a:gd name="adj2" fmla="val 20223319"/>
                </a:avLst>
              </a:prstGeom>
              <a:noFill/>
              <a:ln w="44280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60" name="CustomShape 185"/>
          <p:cNvSpPr/>
          <p:nvPr/>
        </p:nvSpPr>
        <p:spPr>
          <a:xfrm>
            <a:off x="3466080" y="787320"/>
            <a:ext cx="342000" cy="342000"/>
          </a:xfrm>
          <a:prstGeom prst="ellipse">
            <a:avLst/>
          </a:prstGeom>
          <a:noFill/>
          <a:ln w="57240">
            <a:solidFill>
              <a:srgbClr val="48bef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86"/>
          <p:cNvSpPr/>
          <p:nvPr/>
        </p:nvSpPr>
        <p:spPr>
          <a:xfrm>
            <a:off x="2750760" y="787320"/>
            <a:ext cx="180000" cy="189360"/>
          </a:xfrm>
          <a:prstGeom prst="ellipse">
            <a:avLst/>
          </a:prstGeom>
          <a:noFill/>
          <a:ln w="47520">
            <a:solidFill>
              <a:srgbClr val="48bef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2" name="Group 187"/>
          <p:cNvGrpSpPr/>
          <p:nvPr/>
        </p:nvGrpSpPr>
        <p:grpSpPr>
          <a:xfrm>
            <a:off x="5629320" y="787320"/>
            <a:ext cx="257040" cy="257040"/>
            <a:chOff x="5629320" y="787320"/>
            <a:chExt cx="257040" cy="257040"/>
          </a:xfrm>
        </p:grpSpPr>
        <p:sp>
          <p:nvSpPr>
            <p:cNvPr id="263" name="CustomShape 188"/>
            <p:cNvSpPr/>
            <p:nvPr/>
          </p:nvSpPr>
          <p:spPr>
            <a:xfrm>
              <a:off x="5714280" y="787320"/>
              <a:ext cx="84600" cy="257040"/>
            </a:xfrm>
            <a:prstGeom prst="roundRect">
              <a:avLst>
                <a:gd name="adj" fmla="val 50000"/>
              </a:avLst>
            </a:prstGeom>
            <a:solidFill>
              <a:srgbClr val="ff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CustomShape 189"/>
            <p:cNvSpPr/>
            <p:nvPr/>
          </p:nvSpPr>
          <p:spPr>
            <a:xfrm rot="5400000">
              <a:off x="5715360" y="787320"/>
              <a:ext cx="84600" cy="257040"/>
            </a:xfrm>
            <a:prstGeom prst="roundRect">
              <a:avLst>
                <a:gd name="adj" fmla="val 50000"/>
              </a:avLst>
            </a:prstGeom>
            <a:solidFill>
              <a:srgbClr val="ff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5" name="CustomShape 190"/>
          <p:cNvSpPr/>
          <p:nvPr/>
        </p:nvSpPr>
        <p:spPr>
          <a:xfrm>
            <a:off x="4343400" y="787320"/>
            <a:ext cx="133560" cy="140760"/>
          </a:xfrm>
          <a:prstGeom prst="ellipse">
            <a:avLst/>
          </a:prstGeom>
          <a:solidFill>
            <a:srgbClr val="47befe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191"/>
          <p:cNvSpPr/>
          <p:nvPr/>
        </p:nvSpPr>
        <p:spPr>
          <a:xfrm>
            <a:off x="5012640" y="787320"/>
            <a:ext cx="79920" cy="8424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7" name="Group 192"/>
          <p:cNvGrpSpPr/>
          <p:nvPr/>
        </p:nvGrpSpPr>
        <p:grpSpPr>
          <a:xfrm>
            <a:off x="10919880" y="787320"/>
            <a:ext cx="313920" cy="313920"/>
            <a:chOff x="10919880" y="787320"/>
            <a:chExt cx="313920" cy="313920"/>
          </a:xfrm>
        </p:grpSpPr>
        <p:sp>
          <p:nvSpPr>
            <p:cNvPr id="268" name="Line 193"/>
            <p:cNvSpPr/>
            <p:nvPr/>
          </p:nvSpPr>
          <p:spPr>
            <a:xfrm>
              <a:off x="10919880" y="944280"/>
              <a:ext cx="7884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Line 194"/>
            <p:cNvSpPr/>
            <p:nvPr/>
          </p:nvSpPr>
          <p:spPr>
            <a:xfrm flipV="1">
              <a:off x="10965960" y="999360"/>
              <a:ext cx="55800" cy="558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Line 195"/>
            <p:cNvSpPr/>
            <p:nvPr/>
          </p:nvSpPr>
          <p:spPr>
            <a:xfrm flipV="1">
              <a:off x="11076840" y="1022400"/>
              <a:ext cx="0" cy="788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Line 196"/>
            <p:cNvSpPr/>
            <p:nvPr/>
          </p:nvSpPr>
          <p:spPr>
            <a:xfrm flipH="1" flipV="1">
              <a:off x="11132280" y="999360"/>
              <a:ext cx="55800" cy="558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Line 197"/>
            <p:cNvSpPr/>
            <p:nvPr/>
          </p:nvSpPr>
          <p:spPr>
            <a:xfrm flipH="1">
              <a:off x="11154960" y="944280"/>
              <a:ext cx="7884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" name="Line 198"/>
            <p:cNvSpPr/>
            <p:nvPr/>
          </p:nvSpPr>
          <p:spPr>
            <a:xfrm flipH="1">
              <a:off x="11132280" y="833040"/>
              <a:ext cx="55800" cy="558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Line 199"/>
            <p:cNvSpPr/>
            <p:nvPr/>
          </p:nvSpPr>
          <p:spPr>
            <a:xfrm>
              <a:off x="11076840" y="787320"/>
              <a:ext cx="0" cy="788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Line 200"/>
            <p:cNvSpPr/>
            <p:nvPr/>
          </p:nvSpPr>
          <p:spPr>
            <a:xfrm>
              <a:off x="10965960" y="833040"/>
              <a:ext cx="55800" cy="558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6" name="Line 201"/>
          <p:cNvSpPr/>
          <p:nvPr/>
        </p:nvSpPr>
        <p:spPr>
          <a:xfrm>
            <a:off x="7213320" y="787320"/>
            <a:ext cx="0" cy="3240"/>
          </a:xfrm>
          <a:prstGeom prst="line">
            <a:avLst/>
          </a:prstGeom>
          <a:ln w="76320">
            <a:solidFill>
              <a:srgbClr val="fde47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7" name="Group 202"/>
          <p:cNvGrpSpPr/>
          <p:nvPr/>
        </p:nvGrpSpPr>
        <p:grpSpPr>
          <a:xfrm>
            <a:off x="8988120" y="787320"/>
            <a:ext cx="135360" cy="135000"/>
            <a:chOff x="8988120" y="787320"/>
            <a:chExt cx="135360" cy="135000"/>
          </a:xfrm>
        </p:grpSpPr>
        <p:sp>
          <p:nvSpPr>
            <p:cNvPr id="278" name="Line 203"/>
            <p:cNvSpPr/>
            <p:nvPr/>
          </p:nvSpPr>
          <p:spPr>
            <a:xfrm>
              <a:off x="8988120" y="854640"/>
              <a:ext cx="21600" cy="0"/>
            </a:xfrm>
            <a:prstGeom prst="line">
              <a:avLst/>
            </a:prstGeom>
            <a:ln w="76320">
              <a:solidFill>
                <a:srgbClr val="48a1e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" name="Line 204"/>
            <p:cNvSpPr/>
            <p:nvPr/>
          </p:nvSpPr>
          <p:spPr>
            <a:xfrm>
              <a:off x="9055800" y="787320"/>
              <a:ext cx="0" cy="21240"/>
            </a:xfrm>
            <a:prstGeom prst="line">
              <a:avLst/>
            </a:prstGeom>
            <a:ln w="76320">
              <a:solidFill>
                <a:srgbClr val="48a1e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Line 205"/>
            <p:cNvSpPr/>
            <p:nvPr/>
          </p:nvSpPr>
          <p:spPr>
            <a:xfrm flipH="1">
              <a:off x="9101880" y="854640"/>
              <a:ext cx="21600" cy="0"/>
            </a:xfrm>
            <a:prstGeom prst="line">
              <a:avLst/>
            </a:prstGeom>
            <a:ln w="76320">
              <a:solidFill>
                <a:srgbClr val="48a1e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1" name="Line 206"/>
            <p:cNvSpPr/>
            <p:nvPr/>
          </p:nvSpPr>
          <p:spPr>
            <a:xfrm flipV="1">
              <a:off x="9055800" y="901080"/>
              <a:ext cx="0" cy="21240"/>
            </a:xfrm>
            <a:prstGeom prst="line">
              <a:avLst/>
            </a:prstGeom>
            <a:ln w="76320">
              <a:solidFill>
                <a:srgbClr val="48a1e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2" name="Group 207"/>
          <p:cNvGrpSpPr/>
          <p:nvPr/>
        </p:nvGrpSpPr>
        <p:grpSpPr>
          <a:xfrm>
            <a:off x="853920" y="903240"/>
            <a:ext cx="314280" cy="313920"/>
            <a:chOff x="853920" y="903240"/>
            <a:chExt cx="314280" cy="313920"/>
          </a:xfrm>
        </p:grpSpPr>
        <p:sp>
          <p:nvSpPr>
            <p:cNvPr id="283" name="Line 208"/>
            <p:cNvSpPr/>
            <p:nvPr/>
          </p:nvSpPr>
          <p:spPr>
            <a:xfrm>
              <a:off x="853920" y="1060200"/>
              <a:ext cx="7884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Line 209"/>
            <p:cNvSpPr/>
            <p:nvPr/>
          </p:nvSpPr>
          <p:spPr>
            <a:xfrm flipV="1">
              <a:off x="900000" y="1115640"/>
              <a:ext cx="55800" cy="554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Line 210"/>
            <p:cNvSpPr/>
            <p:nvPr/>
          </p:nvSpPr>
          <p:spPr>
            <a:xfrm flipV="1">
              <a:off x="1011240" y="1138320"/>
              <a:ext cx="0" cy="788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Line 211"/>
            <p:cNvSpPr/>
            <p:nvPr/>
          </p:nvSpPr>
          <p:spPr>
            <a:xfrm flipH="1" flipV="1">
              <a:off x="1066680" y="1115640"/>
              <a:ext cx="55440" cy="554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Line 212"/>
            <p:cNvSpPr/>
            <p:nvPr/>
          </p:nvSpPr>
          <p:spPr>
            <a:xfrm flipH="1">
              <a:off x="1089360" y="1060200"/>
              <a:ext cx="7884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Line 213"/>
            <p:cNvSpPr/>
            <p:nvPr/>
          </p:nvSpPr>
          <p:spPr>
            <a:xfrm flipH="1">
              <a:off x="1066680" y="949320"/>
              <a:ext cx="55440" cy="558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Line 214"/>
            <p:cNvSpPr/>
            <p:nvPr/>
          </p:nvSpPr>
          <p:spPr>
            <a:xfrm>
              <a:off x="1011240" y="903240"/>
              <a:ext cx="0" cy="788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Line 215"/>
            <p:cNvSpPr/>
            <p:nvPr/>
          </p:nvSpPr>
          <p:spPr>
            <a:xfrm>
              <a:off x="900000" y="949320"/>
              <a:ext cx="55800" cy="558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91" name="Group 216"/>
          <p:cNvGrpSpPr/>
          <p:nvPr/>
        </p:nvGrpSpPr>
        <p:grpSpPr>
          <a:xfrm>
            <a:off x="1497600" y="5722200"/>
            <a:ext cx="313920" cy="313920"/>
            <a:chOff x="1497600" y="5722200"/>
            <a:chExt cx="313920" cy="313920"/>
          </a:xfrm>
        </p:grpSpPr>
        <p:sp>
          <p:nvSpPr>
            <p:cNvPr id="292" name="Line 217"/>
            <p:cNvSpPr/>
            <p:nvPr/>
          </p:nvSpPr>
          <p:spPr>
            <a:xfrm>
              <a:off x="1497600" y="5879160"/>
              <a:ext cx="7848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Line 218"/>
            <p:cNvSpPr/>
            <p:nvPr/>
          </p:nvSpPr>
          <p:spPr>
            <a:xfrm flipV="1">
              <a:off x="1543320" y="5934240"/>
              <a:ext cx="55800" cy="558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Line 219"/>
            <p:cNvSpPr/>
            <p:nvPr/>
          </p:nvSpPr>
          <p:spPr>
            <a:xfrm flipV="1">
              <a:off x="1654560" y="5957280"/>
              <a:ext cx="0" cy="788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Line 220"/>
            <p:cNvSpPr/>
            <p:nvPr/>
          </p:nvSpPr>
          <p:spPr>
            <a:xfrm flipH="1" flipV="1">
              <a:off x="1709640" y="5934240"/>
              <a:ext cx="55800" cy="558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" name="Line 221"/>
            <p:cNvSpPr/>
            <p:nvPr/>
          </p:nvSpPr>
          <p:spPr>
            <a:xfrm flipH="1">
              <a:off x="1732680" y="5879160"/>
              <a:ext cx="7884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" name="Line 222"/>
            <p:cNvSpPr/>
            <p:nvPr/>
          </p:nvSpPr>
          <p:spPr>
            <a:xfrm flipH="1">
              <a:off x="1709640" y="5767920"/>
              <a:ext cx="55800" cy="558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" name="Line 223"/>
            <p:cNvSpPr/>
            <p:nvPr/>
          </p:nvSpPr>
          <p:spPr>
            <a:xfrm>
              <a:off x="1654560" y="5722200"/>
              <a:ext cx="0" cy="7848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" name="Line 224"/>
            <p:cNvSpPr/>
            <p:nvPr/>
          </p:nvSpPr>
          <p:spPr>
            <a:xfrm>
              <a:off x="1543320" y="5767920"/>
              <a:ext cx="55800" cy="558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0" name="CustomShape 225"/>
          <p:cNvSpPr/>
          <p:nvPr/>
        </p:nvSpPr>
        <p:spPr>
          <a:xfrm>
            <a:off x="11443680" y="1813320"/>
            <a:ext cx="282600" cy="282600"/>
          </a:xfrm>
          <a:prstGeom prst="ellipse">
            <a:avLst/>
          </a:prstGeom>
          <a:noFill/>
          <a:ln w="63360">
            <a:solidFill>
              <a:srgbClr val="fe7d0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1" name="Group 226"/>
          <p:cNvGrpSpPr/>
          <p:nvPr/>
        </p:nvGrpSpPr>
        <p:grpSpPr>
          <a:xfrm>
            <a:off x="2895120" y="903600"/>
            <a:ext cx="257040" cy="257040"/>
            <a:chOff x="2895120" y="903600"/>
            <a:chExt cx="257040" cy="257040"/>
          </a:xfrm>
        </p:grpSpPr>
        <p:sp>
          <p:nvSpPr>
            <p:cNvPr id="302" name="CustomShape 227"/>
            <p:cNvSpPr/>
            <p:nvPr/>
          </p:nvSpPr>
          <p:spPr>
            <a:xfrm>
              <a:off x="2980080" y="903600"/>
              <a:ext cx="84600" cy="25704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" name="CustomShape 228"/>
            <p:cNvSpPr/>
            <p:nvPr/>
          </p:nvSpPr>
          <p:spPr>
            <a:xfrm rot="5400000">
              <a:off x="2981160" y="903240"/>
              <a:ext cx="84600" cy="25704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4" name="Group 229"/>
          <p:cNvGrpSpPr/>
          <p:nvPr/>
        </p:nvGrpSpPr>
        <p:grpSpPr>
          <a:xfrm>
            <a:off x="10630800" y="5635080"/>
            <a:ext cx="257040" cy="257040"/>
            <a:chOff x="10630800" y="5635080"/>
            <a:chExt cx="257040" cy="257040"/>
          </a:xfrm>
        </p:grpSpPr>
        <p:sp>
          <p:nvSpPr>
            <p:cNvPr id="305" name="CustomShape 230"/>
            <p:cNvSpPr/>
            <p:nvPr/>
          </p:nvSpPr>
          <p:spPr>
            <a:xfrm>
              <a:off x="10716120" y="5635080"/>
              <a:ext cx="84600" cy="25704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" name="CustomShape 231"/>
            <p:cNvSpPr/>
            <p:nvPr/>
          </p:nvSpPr>
          <p:spPr>
            <a:xfrm rot="5400000">
              <a:off x="10716840" y="5635080"/>
              <a:ext cx="84600" cy="25704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7" name="Group 232"/>
          <p:cNvGrpSpPr/>
          <p:nvPr/>
        </p:nvGrpSpPr>
        <p:grpSpPr>
          <a:xfrm>
            <a:off x="468360" y="4227120"/>
            <a:ext cx="257040" cy="257040"/>
            <a:chOff x="468360" y="4227120"/>
            <a:chExt cx="257040" cy="257040"/>
          </a:xfrm>
        </p:grpSpPr>
        <p:sp>
          <p:nvSpPr>
            <p:cNvPr id="308" name="CustomShape 233"/>
            <p:cNvSpPr/>
            <p:nvPr/>
          </p:nvSpPr>
          <p:spPr>
            <a:xfrm>
              <a:off x="553680" y="4227120"/>
              <a:ext cx="84600" cy="25704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" name="CustomShape 234"/>
            <p:cNvSpPr/>
            <p:nvPr/>
          </p:nvSpPr>
          <p:spPr>
            <a:xfrm rot="5400000">
              <a:off x="554400" y="4227120"/>
              <a:ext cx="84600" cy="25704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10" name="CustomShape 235"/>
          <p:cNvSpPr/>
          <p:nvPr/>
        </p:nvSpPr>
        <p:spPr>
          <a:xfrm flipV="1">
            <a:off x="-438120" y="4730040"/>
            <a:ext cx="75240" cy="7920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236"/>
          <p:cNvSpPr/>
          <p:nvPr/>
        </p:nvSpPr>
        <p:spPr>
          <a:xfrm flipV="1">
            <a:off x="1066680" y="6349320"/>
            <a:ext cx="75240" cy="7920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237"/>
          <p:cNvSpPr/>
          <p:nvPr/>
        </p:nvSpPr>
        <p:spPr>
          <a:xfrm flipV="1">
            <a:off x="8191440" y="957960"/>
            <a:ext cx="75240" cy="7920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238"/>
          <p:cNvSpPr/>
          <p:nvPr/>
        </p:nvSpPr>
        <p:spPr>
          <a:xfrm flipV="1">
            <a:off x="11258640" y="1091520"/>
            <a:ext cx="75240" cy="7920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239"/>
          <p:cNvSpPr/>
          <p:nvPr/>
        </p:nvSpPr>
        <p:spPr>
          <a:xfrm flipV="1">
            <a:off x="10896480" y="4368240"/>
            <a:ext cx="75240" cy="7920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240"/>
          <p:cNvSpPr/>
          <p:nvPr/>
        </p:nvSpPr>
        <p:spPr>
          <a:xfrm flipV="1">
            <a:off x="11462760" y="3015360"/>
            <a:ext cx="75240" cy="7920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241"/>
          <p:cNvSpPr/>
          <p:nvPr/>
        </p:nvSpPr>
        <p:spPr>
          <a:xfrm flipV="1">
            <a:off x="661680" y="156960"/>
            <a:ext cx="75240" cy="7920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242"/>
          <p:cNvSpPr/>
          <p:nvPr/>
        </p:nvSpPr>
        <p:spPr>
          <a:xfrm>
            <a:off x="9946440" y="266760"/>
            <a:ext cx="125640" cy="13212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243"/>
          <p:cNvSpPr/>
          <p:nvPr/>
        </p:nvSpPr>
        <p:spPr>
          <a:xfrm>
            <a:off x="11108520" y="3676680"/>
            <a:ext cx="125640" cy="13212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244"/>
          <p:cNvSpPr/>
          <p:nvPr/>
        </p:nvSpPr>
        <p:spPr>
          <a:xfrm>
            <a:off x="3031560" y="266760"/>
            <a:ext cx="125640" cy="13212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245"/>
          <p:cNvSpPr/>
          <p:nvPr/>
        </p:nvSpPr>
        <p:spPr>
          <a:xfrm>
            <a:off x="821520" y="1714680"/>
            <a:ext cx="125640" cy="13212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246"/>
          <p:cNvSpPr/>
          <p:nvPr/>
        </p:nvSpPr>
        <p:spPr>
          <a:xfrm>
            <a:off x="2574360" y="5695920"/>
            <a:ext cx="125640" cy="13212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247"/>
          <p:cNvSpPr/>
          <p:nvPr/>
        </p:nvSpPr>
        <p:spPr>
          <a:xfrm>
            <a:off x="3747600" y="327600"/>
            <a:ext cx="282600" cy="282600"/>
          </a:xfrm>
          <a:prstGeom prst="ellipse">
            <a:avLst/>
          </a:prstGeom>
          <a:noFill/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248"/>
          <p:cNvSpPr/>
          <p:nvPr/>
        </p:nvSpPr>
        <p:spPr>
          <a:xfrm>
            <a:off x="8871840" y="213120"/>
            <a:ext cx="166680" cy="166680"/>
          </a:xfrm>
          <a:prstGeom prst="ellipse">
            <a:avLst/>
          </a:prstGeom>
          <a:noFill/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249"/>
          <p:cNvSpPr/>
          <p:nvPr/>
        </p:nvSpPr>
        <p:spPr>
          <a:xfrm>
            <a:off x="3087720" y="3546720"/>
            <a:ext cx="6094800" cy="14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A1063301</a:t>
            </a:r>
            <a:r>
              <a:rPr b="1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王薇琳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A1063302</a:t>
            </a:r>
            <a:r>
              <a:rPr b="1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張子妍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A1063333</a:t>
            </a:r>
            <a:r>
              <a:rPr b="1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昌柏智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S19125130</a:t>
            </a:r>
            <a:r>
              <a:rPr b="1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許漢聰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5" name="CustomShape 250"/>
          <p:cNvSpPr/>
          <p:nvPr/>
        </p:nvSpPr>
        <p:spPr>
          <a:xfrm>
            <a:off x="815760" y="4854240"/>
            <a:ext cx="8913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         </a:t>
            </a:r>
            <a:r>
              <a:rPr b="1" lang="en-US" sz="2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指導教授：楊書成、丁一賢、王凱、趙建雄、吳建興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518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roup 1"/>
          <p:cNvGrpSpPr/>
          <p:nvPr/>
        </p:nvGrpSpPr>
        <p:grpSpPr>
          <a:xfrm>
            <a:off x="1721880" y="360"/>
            <a:ext cx="9003600" cy="1683000"/>
            <a:chOff x="1721880" y="360"/>
            <a:chExt cx="9003600" cy="1683000"/>
          </a:xfrm>
        </p:grpSpPr>
        <p:sp>
          <p:nvSpPr>
            <p:cNvPr id="327" name="CustomShape 2"/>
            <p:cNvSpPr/>
            <p:nvPr/>
          </p:nvSpPr>
          <p:spPr>
            <a:xfrm rot="10800000">
              <a:off x="8078400" y="77724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CustomShape 3"/>
            <p:cNvSpPr/>
            <p:nvPr/>
          </p:nvSpPr>
          <p:spPr>
            <a:xfrm rot="10800000">
              <a:off x="8782920" y="89964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29" name="Group 4"/>
            <p:cNvGrpSpPr/>
            <p:nvPr/>
          </p:nvGrpSpPr>
          <p:grpSpPr>
            <a:xfrm>
              <a:off x="6409800" y="845280"/>
              <a:ext cx="206280" cy="206280"/>
              <a:chOff x="6409800" y="845280"/>
              <a:chExt cx="206280" cy="206280"/>
            </a:xfrm>
          </p:grpSpPr>
          <p:sp>
            <p:nvSpPr>
              <p:cNvPr id="330" name="CustomShape 5"/>
              <p:cNvSpPr/>
              <p:nvPr/>
            </p:nvSpPr>
            <p:spPr>
              <a:xfrm rot="10800000">
                <a:off x="6480360" y="84528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1" name="CustomShape 6"/>
              <p:cNvSpPr/>
              <p:nvPr/>
            </p:nvSpPr>
            <p:spPr>
              <a:xfrm rot="16200000">
                <a:off x="6478920" y="8449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32" name="CustomShape 7"/>
            <p:cNvSpPr/>
            <p:nvPr/>
          </p:nvSpPr>
          <p:spPr>
            <a:xfrm rot="10800000">
              <a:off x="7541640" y="93888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CustomShape 8"/>
            <p:cNvSpPr/>
            <p:nvPr/>
          </p:nvSpPr>
          <p:spPr>
            <a:xfrm rot="10800000">
              <a:off x="7047360" y="98424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34" name="Group 9"/>
            <p:cNvGrpSpPr/>
            <p:nvPr/>
          </p:nvGrpSpPr>
          <p:grpSpPr>
            <a:xfrm>
              <a:off x="2116800" y="799200"/>
              <a:ext cx="252000" cy="252000"/>
              <a:chOff x="2116800" y="799200"/>
              <a:chExt cx="252000" cy="252000"/>
            </a:xfrm>
          </p:grpSpPr>
          <p:sp>
            <p:nvSpPr>
              <p:cNvPr id="335" name="Line 10"/>
              <p:cNvSpPr/>
              <p:nvPr/>
            </p:nvSpPr>
            <p:spPr>
              <a:xfrm flipH="1">
                <a:off x="2305800" y="92520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6" name="Line 11"/>
              <p:cNvSpPr/>
              <p:nvPr/>
            </p:nvSpPr>
            <p:spPr>
              <a:xfrm flipH="1">
                <a:off x="2287440" y="83628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7" name="Line 12"/>
              <p:cNvSpPr/>
              <p:nvPr/>
            </p:nvSpPr>
            <p:spPr>
              <a:xfrm>
                <a:off x="2242800" y="79920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8" name="Line 13"/>
              <p:cNvSpPr/>
              <p:nvPr/>
            </p:nvSpPr>
            <p:spPr>
              <a:xfrm>
                <a:off x="2153880" y="83628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9" name="Line 14"/>
              <p:cNvSpPr/>
              <p:nvPr/>
            </p:nvSpPr>
            <p:spPr>
              <a:xfrm>
                <a:off x="2116800" y="92520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0" name="Line 15"/>
              <p:cNvSpPr/>
              <p:nvPr/>
            </p:nvSpPr>
            <p:spPr>
              <a:xfrm flipV="1">
                <a:off x="2153880" y="9698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1" name="Line 16"/>
              <p:cNvSpPr/>
              <p:nvPr/>
            </p:nvSpPr>
            <p:spPr>
              <a:xfrm flipV="1">
                <a:off x="2242800" y="98820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2" name="Line 17"/>
              <p:cNvSpPr/>
              <p:nvPr/>
            </p:nvSpPr>
            <p:spPr>
              <a:xfrm flipH="1" flipV="1">
                <a:off x="2287440" y="9698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43" name="Line 18"/>
            <p:cNvSpPr/>
            <p:nvPr/>
          </p:nvSpPr>
          <p:spPr>
            <a:xfrm flipV="1">
              <a:off x="5344560" y="1048680"/>
              <a:ext cx="0" cy="252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44" name="Group 19"/>
            <p:cNvGrpSpPr/>
            <p:nvPr/>
          </p:nvGrpSpPr>
          <p:grpSpPr>
            <a:xfrm>
              <a:off x="3811320" y="942840"/>
              <a:ext cx="108360" cy="108360"/>
              <a:chOff x="3811320" y="942840"/>
              <a:chExt cx="108360" cy="108360"/>
            </a:xfrm>
          </p:grpSpPr>
          <p:sp>
            <p:nvSpPr>
              <p:cNvPr id="345" name="Line 20"/>
              <p:cNvSpPr/>
              <p:nvPr/>
            </p:nvSpPr>
            <p:spPr>
              <a:xfrm flipH="1">
                <a:off x="3902400" y="997200"/>
                <a:ext cx="1728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6" name="Line 21"/>
              <p:cNvSpPr/>
              <p:nvPr/>
            </p:nvSpPr>
            <p:spPr>
              <a:xfrm flipV="1">
                <a:off x="3865320" y="103392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7" name="Line 22"/>
              <p:cNvSpPr/>
              <p:nvPr/>
            </p:nvSpPr>
            <p:spPr>
              <a:xfrm>
                <a:off x="3811320" y="997200"/>
                <a:ext cx="1728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8" name="Line 23"/>
              <p:cNvSpPr/>
              <p:nvPr/>
            </p:nvSpPr>
            <p:spPr>
              <a:xfrm>
                <a:off x="3865320" y="94284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49" name="Group 24"/>
            <p:cNvGrpSpPr/>
            <p:nvPr/>
          </p:nvGrpSpPr>
          <p:grpSpPr>
            <a:xfrm>
              <a:off x="10197000" y="705960"/>
              <a:ext cx="252000" cy="252000"/>
              <a:chOff x="10197000" y="705960"/>
              <a:chExt cx="252000" cy="252000"/>
            </a:xfrm>
          </p:grpSpPr>
          <p:sp>
            <p:nvSpPr>
              <p:cNvPr id="350" name="Line 25"/>
              <p:cNvSpPr/>
              <p:nvPr/>
            </p:nvSpPr>
            <p:spPr>
              <a:xfrm flipH="1">
                <a:off x="10385640" y="83196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1" name="Line 26"/>
              <p:cNvSpPr/>
              <p:nvPr/>
            </p:nvSpPr>
            <p:spPr>
              <a:xfrm flipH="1">
                <a:off x="10367280" y="743040"/>
                <a:ext cx="4500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2" name="Line 27"/>
              <p:cNvSpPr/>
              <p:nvPr/>
            </p:nvSpPr>
            <p:spPr>
              <a:xfrm>
                <a:off x="10323000" y="70596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3" name="Line 28"/>
              <p:cNvSpPr/>
              <p:nvPr/>
            </p:nvSpPr>
            <p:spPr>
              <a:xfrm>
                <a:off x="10234080" y="7430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4" name="Line 29"/>
              <p:cNvSpPr/>
              <p:nvPr/>
            </p:nvSpPr>
            <p:spPr>
              <a:xfrm>
                <a:off x="10197000" y="83196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5" name="Line 30"/>
              <p:cNvSpPr/>
              <p:nvPr/>
            </p:nvSpPr>
            <p:spPr>
              <a:xfrm flipV="1">
                <a:off x="10234080" y="8766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6" name="Line 31"/>
              <p:cNvSpPr/>
              <p:nvPr/>
            </p:nvSpPr>
            <p:spPr>
              <a:xfrm flipV="1">
                <a:off x="10323000" y="89496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7" name="Line 32"/>
              <p:cNvSpPr/>
              <p:nvPr/>
            </p:nvSpPr>
            <p:spPr>
              <a:xfrm flipH="1" flipV="1">
                <a:off x="10367280" y="876600"/>
                <a:ext cx="4500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58" name="CustomShape 33"/>
            <p:cNvSpPr/>
            <p:nvPr/>
          </p:nvSpPr>
          <p:spPr>
            <a:xfrm rot="10800000">
              <a:off x="1721880" y="0"/>
              <a:ext cx="226800" cy="226800"/>
            </a:xfrm>
            <a:prstGeom prst="ellipse">
              <a:avLst/>
            </a:prstGeom>
            <a:noFill/>
            <a:ln w="63360">
              <a:solidFill>
                <a:srgbClr val="fe7d0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59" name="Group 34"/>
            <p:cNvGrpSpPr/>
            <p:nvPr/>
          </p:nvGrpSpPr>
          <p:grpSpPr>
            <a:xfrm>
              <a:off x="8604720" y="752040"/>
              <a:ext cx="206280" cy="206280"/>
              <a:chOff x="8604720" y="752040"/>
              <a:chExt cx="206280" cy="206280"/>
            </a:xfrm>
          </p:grpSpPr>
          <p:sp>
            <p:nvSpPr>
              <p:cNvPr id="360" name="CustomShape 35"/>
              <p:cNvSpPr/>
              <p:nvPr/>
            </p:nvSpPr>
            <p:spPr>
              <a:xfrm rot="10800000">
                <a:off x="8675280" y="75204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1" name="CustomShape 36"/>
              <p:cNvSpPr/>
              <p:nvPr/>
            </p:nvSpPr>
            <p:spPr>
              <a:xfrm rot="16200000">
                <a:off x="8673840" y="75204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62" name="CustomShape 37"/>
            <p:cNvSpPr/>
            <p:nvPr/>
          </p:nvSpPr>
          <p:spPr>
            <a:xfrm flipV="1" rot="10800000">
              <a:off x="4680720" y="10407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CustomShape 38"/>
            <p:cNvSpPr/>
            <p:nvPr/>
          </p:nvSpPr>
          <p:spPr>
            <a:xfrm flipV="1" rot="10800000">
              <a:off x="2218680" y="93384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39"/>
            <p:cNvSpPr/>
            <p:nvPr/>
          </p:nvSpPr>
          <p:spPr>
            <a:xfrm flipV="1" rot="10800000">
              <a:off x="10725480" y="16833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CustomShape 40"/>
            <p:cNvSpPr/>
            <p:nvPr/>
          </p:nvSpPr>
          <p:spPr>
            <a:xfrm rot="10800000">
              <a:off x="3050280" y="136368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CustomShape 41"/>
            <p:cNvSpPr/>
            <p:nvPr/>
          </p:nvSpPr>
          <p:spPr>
            <a:xfrm rot="10800000">
              <a:off x="8601480" y="136368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CustomShape 42"/>
            <p:cNvSpPr/>
            <p:nvPr/>
          </p:nvSpPr>
          <p:spPr>
            <a:xfrm rot="10800000">
              <a:off x="10375200" y="20124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" name="CustomShape 43"/>
            <p:cNvSpPr/>
            <p:nvPr/>
          </p:nvSpPr>
          <p:spPr>
            <a:xfrm rot="10800000">
              <a:off x="7900200" y="119376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" name="CustomShape 44"/>
            <p:cNvSpPr/>
            <p:nvPr/>
          </p:nvSpPr>
          <p:spPr>
            <a:xfrm rot="10800000">
              <a:off x="3879720" y="137880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70" name="Group 45"/>
          <p:cNvGrpSpPr/>
          <p:nvPr/>
        </p:nvGrpSpPr>
        <p:grpSpPr>
          <a:xfrm>
            <a:off x="1721880" y="5081760"/>
            <a:ext cx="9003600" cy="1681920"/>
            <a:chOff x="1721880" y="5081760"/>
            <a:chExt cx="9003600" cy="1681920"/>
          </a:xfrm>
        </p:grpSpPr>
        <p:sp>
          <p:nvSpPr>
            <p:cNvPr id="371" name="CustomShape 46"/>
            <p:cNvSpPr/>
            <p:nvPr/>
          </p:nvSpPr>
          <p:spPr>
            <a:xfrm rot="10800000">
              <a:off x="8078400" y="585792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47"/>
            <p:cNvSpPr/>
            <p:nvPr/>
          </p:nvSpPr>
          <p:spPr>
            <a:xfrm rot="10800000">
              <a:off x="8782920" y="598032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73" name="Group 48"/>
            <p:cNvGrpSpPr/>
            <p:nvPr/>
          </p:nvGrpSpPr>
          <p:grpSpPr>
            <a:xfrm>
              <a:off x="6409800" y="5925960"/>
              <a:ext cx="206280" cy="206280"/>
              <a:chOff x="6409800" y="5925960"/>
              <a:chExt cx="206280" cy="206280"/>
            </a:xfrm>
          </p:grpSpPr>
          <p:sp>
            <p:nvSpPr>
              <p:cNvPr id="374" name="CustomShape 49"/>
              <p:cNvSpPr/>
              <p:nvPr/>
            </p:nvSpPr>
            <p:spPr>
              <a:xfrm rot="10800000">
                <a:off x="6480360" y="59259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5" name="CustomShape 50"/>
              <p:cNvSpPr/>
              <p:nvPr/>
            </p:nvSpPr>
            <p:spPr>
              <a:xfrm rot="16200000">
                <a:off x="6478920" y="592560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76" name="CustomShape 51"/>
            <p:cNvSpPr/>
            <p:nvPr/>
          </p:nvSpPr>
          <p:spPr>
            <a:xfrm rot="10800000">
              <a:off x="7541640" y="601956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CustomShape 52"/>
            <p:cNvSpPr/>
            <p:nvPr/>
          </p:nvSpPr>
          <p:spPr>
            <a:xfrm rot="10800000">
              <a:off x="7047360" y="606492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78" name="Group 53"/>
            <p:cNvGrpSpPr/>
            <p:nvPr/>
          </p:nvGrpSpPr>
          <p:grpSpPr>
            <a:xfrm>
              <a:off x="2116800" y="5879880"/>
              <a:ext cx="252000" cy="252000"/>
              <a:chOff x="2116800" y="5879880"/>
              <a:chExt cx="252000" cy="252000"/>
            </a:xfrm>
          </p:grpSpPr>
          <p:sp>
            <p:nvSpPr>
              <p:cNvPr id="379" name="Line 54"/>
              <p:cNvSpPr/>
              <p:nvPr/>
            </p:nvSpPr>
            <p:spPr>
              <a:xfrm flipH="1">
                <a:off x="2305800" y="600588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0" name="Line 55"/>
              <p:cNvSpPr/>
              <p:nvPr/>
            </p:nvSpPr>
            <p:spPr>
              <a:xfrm flipH="1">
                <a:off x="2287440" y="591696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1" name="Line 56"/>
              <p:cNvSpPr/>
              <p:nvPr/>
            </p:nvSpPr>
            <p:spPr>
              <a:xfrm>
                <a:off x="2242800" y="587988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2" name="Line 57"/>
              <p:cNvSpPr/>
              <p:nvPr/>
            </p:nvSpPr>
            <p:spPr>
              <a:xfrm>
                <a:off x="2153880" y="591696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3" name="Line 58"/>
              <p:cNvSpPr/>
              <p:nvPr/>
            </p:nvSpPr>
            <p:spPr>
              <a:xfrm>
                <a:off x="2116800" y="600588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4" name="Line 59"/>
              <p:cNvSpPr/>
              <p:nvPr/>
            </p:nvSpPr>
            <p:spPr>
              <a:xfrm flipV="1">
                <a:off x="2153880" y="60505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5" name="Line 60"/>
              <p:cNvSpPr/>
              <p:nvPr/>
            </p:nvSpPr>
            <p:spPr>
              <a:xfrm flipV="1">
                <a:off x="2242800" y="606888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6" name="Line 61"/>
              <p:cNvSpPr/>
              <p:nvPr/>
            </p:nvSpPr>
            <p:spPr>
              <a:xfrm flipH="1" flipV="1">
                <a:off x="2287440" y="60505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87" name="Line 62"/>
            <p:cNvSpPr/>
            <p:nvPr/>
          </p:nvSpPr>
          <p:spPr>
            <a:xfrm flipV="1">
              <a:off x="5344560" y="6129360"/>
              <a:ext cx="0" cy="252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88" name="Group 63"/>
            <p:cNvGrpSpPr/>
            <p:nvPr/>
          </p:nvGrpSpPr>
          <p:grpSpPr>
            <a:xfrm>
              <a:off x="3811320" y="6023520"/>
              <a:ext cx="108360" cy="108360"/>
              <a:chOff x="3811320" y="6023520"/>
              <a:chExt cx="108360" cy="108360"/>
            </a:xfrm>
          </p:grpSpPr>
          <p:sp>
            <p:nvSpPr>
              <p:cNvPr id="389" name="Line 64"/>
              <p:cNvSpPr/>
              <p:nvPr/>
            </p:nvSpPr>
            <p:spPr>
              <a:xfrm flipH="1">
                <a:off x="3902400" y="6077880"/>
                <a:ext cx="1728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0" name="Line 65"/>
              <p:cNvSpPr/>
              <p:nvPr/>
            </p:nvSpPr>
            <p:spPr>
              <a:xfrm flipV="1">
                <a:off x="3865320" y="611460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1" name="Line 66"/>
              <p:cNvSpPr/>
              <p:nvPr/>
            </p:nvSpPr>
            <p:spPr>
              <a:xfrm>
                <a:off x="3811320" y="6077880"/>
                <a:ext cx="1728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2" name="Line 67"/>
              <p:cNvSpPr/>
              <p:nvPr/>
            </p:nvSpPr>
            <p:spPr>
              <a:xfrm>
                <a:off x="3865320" y="602352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93" name="Group 68"/>
            <p:cNvGrpSpPr/>
            <p:nvPr/>
          </p:nvGrpSpPr>
          <p:grpSpPr>
            <a:xfrm>
              <a:off x="10197000" y="5786640"/>
              <a:ext cx="252000" cy="252000"/>
              <a:chOff x="10197000" y="5786640"/>
              <a:chExt cx="252000" cy="252000"/>
            </a:xfrm>
          </p:grpSpPr>
          <p:sp>
            <p:nvSpPr>
              <p:cNvPr id="394" name="Line 69"/>
              <p:cNvSpPr/>
              <p:nvPr/>
            </p:nvSpPr>
            <p:spPr>
              <a:xfrm flipH="1">
                <a:off x="10385640" y="59126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5" name="Line 70"/>
              <p:cNvSpPr/>
              <p:nvPr/>
            </p:nvSpPr>
            <p:spPr>
              <a:xfrm flipH="1">
                <a:off x="10367280" y="5823720"/>
                <a:ext cx="4500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6" name="Line 71"/>
              <p:cNvSpPr/>
              <p:nvPr/>
            </p:nvSpPr>
            <p:spPr>
              <a:xfrm>
                <a:off x="10323000" y="578664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7" name="Line 72"/>
              <p:cNvSpPr/>
              <p:nvPr/>
            </p:nvSpPr>
            <p:spPr>
              <a:xfrm>
                <a:off x="10234080" y="58237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8" name="Line 73"/>
              <p:cNvSpPr/>
              <p:nvPr/>
            </p:nvSpPr>
            <p:spPr>
              <a:xfrm>
                <a:off x="10197000" y="59126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9" name="Line 74"/>
              <p:cNvSpPr/>
              <p:nvPr/>
            </p:nvSpPr>
            <p:spPr>
              <a:xfrm flipV="1">
                <a:off x="10234080" y="595728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0" name="Line 75"/>
              <p:cNvSpPr/>
              <p:nvPr/>
            </p:nvSpPr>
            <p:spPr>
              <a:xfrm flipV="1">
                <a:off x="10323000" y="597564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1" name="Line 76"/>
              <p:cNvSpPr/>
              <p:nvPr/>
            </p:nvSpPr>
            <p:spPr>
              <a:xfrm flipH="1" flipV="1">
                <a:off x="10367280" y="5957280"/>
                <a:ext cx="4500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02" name="CustomShape 77"/>
            <p:cNvSpPr/>
            <p:nvPr/>
          </p:nvSpPr>
          <p:spPr>
            <a:xfrm rot="10800000">
              <a:off x="1721880" y="5081760"/>
              <a:ext cx="226800" cy="226800"/>
            </a:xfrm>
            <a:prstGeom prst="ellipse">
              <a:avLst/>
            </a:prstGeom>
            <a:noFill/>
            <a:ln w="63360">
              <a:solidFill>
                <a:srgbClr val="fe7d0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03" name="Group 78"/>
            <p:cNvGrpSpPr/>
            <p:nvPr/>
          </p:nvGrpSpPr>
          <p:grpSpPr>
            <a:xfrm>
              <a:off x="8604720" y="5832720"/>
              <a:ext cx="206280" cy="206280"/>
              <a:chOff x="8604720" y="5832720"/>
              <a:chExt cx="206280" cy="206280"/>
            </a:xfrm>
          </p:grpSpPr>
          <p:sp>
            <p:nvSpPr>
              <p:cNvPr id="404" name="CustomShape 79"/>
              <p:cNvSpPr/>
              <p:nvPr/>
            </p:nvSpPr>
            <p:spPr>
              <a:xfrm rot="10800000">
                <a:off x="8675280" y="5832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5" name="CustomShape 80"/>
              <p:cNvSpPr/>
              <p:nvPr/>
            </p:nvSpPr>
            <p:spPr>
              <a:xfrm rot="16200000">
                <a:off x="8673840" y="5832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06" name="CustomShape 81"/>
            <p:cNvSpPr/>
            <p:nvPr/>
          </p:nvSpPr>
          <p:spPr>
            <a:xfrm flipV="1" rot="10800000">
              <a:off x="4680720" y="612144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" name="CustomShape 82"/>
            <p:cNvSpPr/>
            <p:nvPr/>
          </p:nvSpPr>
          <p:spPr>
            <a:xfrm flipV="1" rot="10800000">
              <a:off x="2218680" y="601452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" name="CustomShape 83"/>
            <p:cNvSpPr/>
            <p:nvPr/>
          </p:nvSpPr>
          <p:spPr>
            <a:xfrm flipV="1" rot="10800000">
              <a:off x="10725480" y="676368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" name="CustomShape 84"/>
            <p:cNvSpPr/>
            <p:nvPr/>
          </p:nvSpPr>
          <p:spPr>
            <a:xfrm rot="10800000">
              <a:off x="3050280" y="644436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0" name="CustomShape 85"/>
            <p:cNvSpPr/>
            <p:nvPr/>
          </p:nvSpPr>
          <p:spPr>
            <a:xfrm rot="10800000">
              <a:off x="8601480" y="644436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1" name="CustomShape 86"/>
            <p:cNvSpPr/>
            <p:nvPr/>
          </p:nvSpPr>
          <p:spPr>
            <a:xfrm rot="10800000">
              <a:off x="10375200" y="528192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2" name="CustomShape 87"/>
            <p:cNvSpPr/>
            <p:nvPr/>
          </p:nvSpPr>
          <p:spPr>
            <a:xfrm rot="10800000">
              <a:off x="7900200" y="627444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" name="CustomShape 88"/>
            <p:cNvSpPr/>
            <p:nvPr/>
          </p:nvSpPr>
          <p:spPr>
            <a:xfrm rot="10800000">
              <a:off x="3879720" y="645948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14" name="CustomShape 89"/>
          <p:cNvSpPr/>
          <p:nvPr/>
        </p:nvSpPr>
        <p:spPr>
          <a:xfrm>
            <a:off x="2276640" y="-447840"/>
            <a:ext cx="1294200" cy="1294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90"/>
          <p:cNvSpPr/>
          <p:nvPr/>
        </p:nvSpPr>
        <p:spPr>
          <a:xfrm>
            <a:off x="3495600" y="-343080"/>
            <a:ext cx="846720" cy="8467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91"/>
          <p:cNvSpPr/>
          <p:nvPr/>
        </p:nvSpPr>
        <p:spPr>
          <a:xfrm>
            <a:off x="3933720" y="352440"/>
            <a:ext cx="475200" cy="47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92"/>
          <p:cNvSpPr/>
          <p:nvPr/>
        </p:nvSpPr>
        <p:spPr>
          <a:xfrm>
            <a:off x="3286080" y="343080"/>
            <a:ext cx="475200" cy="47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93"/>
          <p:cNvSpPr/>
          <p:nvPr/>
        </p:nvSpPr>
        <p:spPr>
          <a:xfrm>
            <a:off x="1452600" y="85680"/>
            <a:ext cx="641880" cy="64188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94"/>
          <p:cNvSpPr/>
          <p:nvPr/>
        </p:nvSpPr>
        <p:spPr>
          <a:xfrm>
            <a:off x="1104840" y="185760"/>
            <a:ext cx="375120" cy="3751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95"/>
          <p:cNvSpPr/>
          <p:nvPr/>
        </p:nvSpPr>
        <p:spPr>
          <a:xfrm>
            <a:off x="838080" y="109440"/>
            <a:ext cx="375120" cy="3751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96"/>
          <p:cNvSpPr/>
          <p:nvPr/>
        </p:nvSpPr>
        <p:spPr>
          <a:xfrm>
            <a:off x="361800" y="-109440"/>
            <a:ext cx="608400" cy="608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97"/>
          <p:cNvSpPr/>
          <p:nvPr/>
        </p:nvSpPr>
        <p:spPr>
          <a:xfrm>
            <a:off x="0" y="-50760"/>
            <a:ext cx="367200" cy="367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98"/>
          <p:cNvSpPr/>
          <p:nvPr/>
        </p:nvSpPr>
        <p:spPr>
          <a:xfrm>
            <a:off x="4343400" y="412920"/>
            <a:ext cx="583200" cy="5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99"/>
          <p:cNvSpPr/>
          <p:nvPr/>
        </p:nvSpPr>
        <p:spPr>
          <a:xfrm>
            <a:off x="1827360" y="-111240"/>
            <a:ext cx="641880" cy="64188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100"/>
          <p:cNvSpPr/>
          <p:nvPr/>
        </p:nvSpPr>
        <p:spPr>
          <a:xfrm>
            <a:off x="4216320" y="-127080"/>
            <a:ext cx="583200" cy="5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101"/>
          <p:cNvSpPr/>
          <p:nvPr/>
        </p:nvSpPr>
        <p:spPr>
          <a:xfrm>
            <a:off x="4800600" y="-158760"/>
            <a:ext cx="583200" cy="5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102"/>
          <p:cNvSpPr/>
          <p:nvPr/>
        </p:nvSpPr>
        <p:spPr>
          <a:xfrm>
            <a:off x="6334200" y="-101520"/>
            <a:ext cx="846720" cy="8467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103"/>
          <p:cNvSpPr/>
          <p:nvPr/>
        </p:nvSpPr>
        <p:spPr>
          <a:xfrm>
            <a:off x="7083360" y="73080"/>
            <a:ext cx="475200" cy="47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CustomShape 104"/>
          <p:cNvSpPr/>
          <p:nvPr/>
        </p:nvSpPr>
        <p:spPr>
          <a:xfrm>
            <a:off x="7588080" y="101520"/>
            <a:ext cx="684720" cy="6847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105"/>
          <p:cNvSpPr/>
          <p:nvPr/>
        </p:nvSpPr>
        <p:spPr>
          <a:xfrm>
            <a:off x="7394400" y="-47520"/>
            <a:ext cx="475200" cy="47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106"/>
          <p:cNvSpPr/>
          <p:nvPr/>
        </p:nvSpPr>
        <p:spPr>
          <a:xfrm>
            <a:off x="8067600" y="254160"/>
            <a:ext cx="967320" cy="9673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107"/>
          <p:cNvSpPr/>
          <p:nvPr/>
        </p:nvSpPr>
        <p:spPr>
          <a:xfrm>
            <a:off x="8610480" y="-88920"/>
            <a:ext cx="684720" cy="6847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108"/>
          <p:cNvSpPr/>
          <p:nvPr/>
        </p:nvSpPr>
        <p:spPr>
          <a:xfrm>
            <a:off x="7004160" y="647640"/>
            <a:ext cx="608400" cy="608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109"/>
          <p:cNvSpPr/>
          <p:nvPr/>
        </p:nvSpPr>
        <p:spPr>
          <a:xfrm>
            <a:off x="6613560" y="600120"/>
            <a:ext cx="475200" cy="47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110"/>
          <p:cNvSpPr/>
          <p:nvPr/>
        </p:nvSpPr>
        <p:spPr>
          <a:xfrm>
            <a:off x="10274400" y="34920"/>
            <a:ext cx="608400" cy="608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111"/>
          <p:cNvSpPr/>
          <p:nvPr/>
        </p:nvSpPr>
        <p:spPr>
          <a:xfrm>
            <a:off x="9883800" y="-12600"/>
            <a:ext cx="475200" cy="47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112"/>
          <p:cNvSpPr/>
          <p:nvPr/>
        </p:nvSpPr>
        <p:spPr>
          <a:xfrm>
            <a:off x="11442600" y="-117360"/>
            <a:ext cx="608400" cy="608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113"/>
          <p:cNvSpPr/>
          <p:nvPr/>
        </p:nvSpPr>
        <p:spPr>
          <a:xfrm>
            <a:off x="11052000" y="-165240"/>
            <a:ext cx="475200" cy="47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114"/>
          <p:cNvSpPr/>
          <p:nvPr/>
        </p:nvSpPr>
        <p:spPr>
          <a:xfrm>
            <a:off x="10734840" y="0"/>
            <a:ext cx="475200" cy="47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115"/>
          <p:cNvSpPr/>
          <p:nvPr/>
        </p:nvSpPr>
        <p:spPr>
          <a:xfrm>
            <a:off x="0" y="0"/>
            <a:ext cx="12191040" cy="1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116"/>
          <p:cNvSpPr/>
          <p:nvPr/>
        </p:nvSpPr>
        <p:spPr>
          <a:xfrm>
            <a:off x="1171440" y="95400"/>
            <a:ext cx="732240" cy="208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117"/>
          <p:cNvSpPr/>
          <p:nvPr/>
        </p:nvSpPr>
        <p:spPr>
          <a:xfrm>
            <a:off x="8121240" y="113040"/>
            <a:ext cx="732240" cy="26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3" name="Group 118"/>
          <p:cNvGrpSpPr/>
          <p:nvPr/>
        </p:nvGrpSpPr>
        <p:grpSpPr>
          <a:xfrm>
            <a:off x="-720" y="152280"/>
            <a:ext cx="12063240" cy="1121760"/>
            <a:chOff x="-720" y="152280"/>
            <a:chExt cx="12063240" cy="1121760"/>
          </a:xfrm>
        </p:grpSpPr>
        <p:sp>
          <p:nvSpPr>
            <p:cNvPr id="444" name="CustomShape 119"/>
            <p:cNvSpPr/>
            <p:nvPr/>
          </p:nvSpPr>
          <p:spPr>
            <a:xfrm flipV="1">
              <a:off x="4532400" y="161640"/>
              <a:ext cx="578160" cy="271800"/>
            </a:xfrm>
            <a:custGeom>
              <a:avLst/>
              <a:gdLst/>
              <a:ahLst/>
              <a:rect l="l" t="t" r="r" b="b"/>
              <a:pathLst>
                <a:path w="48" h="22">
                  <a:moveTo>
                    <a:pt x="48" y="0"/>
                  </a:moveTo>
                  <a:cubicBezTo>
                    <a:pt x="34" y="0"/>
                    <a:pt x="23" y="10"/>
                    <a:pt x="20" y="22"/>
                  </a:cubicBezTo>
                  <a:cubicBezTo>
                    <a:pt x="0" y="22"/>
                    <a:pt x="0" y="22"/>
                    <a:pt x="0" y="22"/>
                  </a:cubicBezTo>
                </a:path>
              </a:pathLst>
            </a:custGeom>
            <a:noFill/>
            <a:ln w="63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5" name="CustomShape 120"/>
            <p:cNvSpPr/>
            <p:nvPr/>
          </p:nvSpPr>
          <p:spPr>
            <a:xfrm>
              <a:off x="9287640" y="15228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3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121"/>
            <p:cNvSpPr/>
            <p:nvPr/>
          </p:nvSpPr>
          <p:spPr>
            <a:xfrm flipV="1">
              <a:off x="5112000" y="435240"/>
              <a:ext cx="2015280" cy="668880"/>
            </a:xfrm>
            <a:custGeom>
              <a:avLst/>
              <a:gdLst/>
              <a:ahLst/>
              <a:rect l="l" t="t" r="r" b="b"/>
              <a:pathLst>
                <a:path w="167" h="54">
                  <a:moveTo>
                    <a:pt x="167" y="48"/>
                  </a:moveTo>
                  <a:cubicBezTo>
                    <a:pt x="162" y="36"/>
                    <a:pt x="150" y="27"/>
                    <a:pt x="136" y="27"/>
                  </a:cubicBezTo>
                  <a:cubicBezTo>
                    <a:pt x="124" y="27"/>
                    <a:pt x="113" y="34"/>
                    <a:pt x="107" y="43"/>
                  </a:cubicBezTo>
                  <a:cubicBezTo>
                    <a:pt x="102" y="18"/>
                    <a:pt x="80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</a:path>
              </a:pathLst>
            </a:custGeom>
            <a:noFill/>
            <a:ln w="63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" name="CustomShape 122"/>
            <p:cNvSpPr/>
            <p:nvPr/>
          </p:nvSpPr>
          <p:spPr>
            <a:xfrm flipV="1">
              <a:off x="7296120" y="161640"/>
              <a:ext cx="3197160" cy="1078920"/>
            </a:xfrm>
            <a:custGeom>
              <a:avLst/>
              <a:gdLst/>
              <a:ahLst/>
              <a:rect l="l" t="t" r="r" b="b"/>
              <a:pathLst>
                <a:path w="265" h="87">
                  <a:moveTo>
                    <a:pt x="265" y="87"/>
                  </a:moveTo>
                  <a:cubicBezTo>
                    <a:pt x="165" y="87"/>
                    <a:pt x="165" y="87"/>
                    <a:pt x="165" y="87"/>
                  </a:cubicBezTo>
                  <a:cubicBezTo>
                    <a:pt x="166" y="85"/>
                    <a:pt x="166" y="83"/>
                    <a:pt x="166" y="80"/>
                  </a:cubicBezTo>
                  <a:cubicBezTo>
                    <a:pt x="166" y="66"/>
                    <a:pt x="156" y="55"/>
                    <a:pt x="143" y="52"/>
                  </a:cubicBezTo>
                  <a:cubicBezTo>
                    <a:pt x="144" y="48"/>
                    <a:pt x="145" y="44"/>
                    <a:pt x="145" y="40"/>
                  </a:cubicBezTo>
                  <a:cubicBezTo>
                    <a:pt x="145" y="18"/>
                    <a:pt x="127" y="0"/>
                    <a:pt x="105" y="0"/>
                  </a:cubicBezTo>
                  <a:cubicBezTo>
                    <a:pt x="83" y="0"/>
                    <a:pt x="65" y="17"/>
                    <a:pt x="65" y="39"/>
                  </a:cubicBezTo>
                  <a:cubicBezTo>
                    <a:pt x="61" y="37"/>
                    <a:pt x="57" y="36"/>
                    <a:pt x="53" y="36"/>
                  </a:cubicBezTo>
                  <a:cubicBezTo>
                    <a:pt x="37" y="36"/>
                    <a:pt x="24" y="49"/>
                    <a:pt x="24" y="65"/>
                  </a:cubicBezTo>
                  <a:cubicBezTo>
                    <a:pt x="24" y="66"/>
                    <a:pt x="24" y="68"/>
                    <a:pt x="24" y="69"/>
                  </a:cubicBezTo>
                  <a:cubicBezTo>
                    <a:pt x="19" y="61"/>
                    <a:pt x="10" y="56"/>
                    <a:pt x="0" y="56"/>
                  </a:cubicBezTo>
                </a:path>
              </a:pathLst>
            </a:custGeom>
            <a:noFill/>
            <a:ln w="63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" name="Line 123"/>
            <p:cNvSpPr/>
            <p:nvPr/>
          </p:nvSpPr>
          <p:spPr>
            <a:xfrm flipH="1">
              <a:off x="2084760" y="164880"/>
              <a:ext cx="188640" cy="0"/>
            </a:xfrm>
            <a:prstGeom prst="line">
              <a:avLst/>
            </a:prstGeom>
            <a:ln w="63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CustomShape 124"/>
            <p:cNvSpPr/>
            <p:nvPr/>
          </p:nvSpPr>
          <p:spPr>
            <a:xfrm flipV="1">
              <a:off x="2262240" y="181800"/>
              <a:ext cx="2015280" cy="668880"/>
            </a:xfrm>
            <a:custGeom>
              <a:avLst/>
              <a:gdLst/>
              <a:ahLst/>
              <a:rect l="l" t="t" r="r" b="b"/>
              <a:pathLst>
                <a:path w="167" h="54">
                  <a:moveTo>
                    <a:pt x="167" y="48"/>
                  </a:moveTo>
                  <a:cubicBezTo>
                    <a:pt x="162" y="36"/>
                    <a:pt x="150" y="27"/>
                    <a:pt x="136" y="27"/>
                  </a:cubicBezTo>
                  <a:cubicBezTo>
                    <a:pt x="124" y="27"/>
                    <a:pt x="113" y="34"/>
                    <a:pt x="107" y="43"/>
                  </a:cubicBezTo>
                  <a:cubicBezTo>
                    <a:pt x="102" y="18"/>
                    <a:pt x="80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</a:path>
              </a:pathLst>
            </a:custGeom>
            <a:noFill/>
            <a:ln w="63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" name="CustomShape 125"/>
            <p:cNvSpPr/>
            <p:nvPr/>
          </p:nvSpPr>
          <p:spPr>
            <a:xfrm flipH="1" flipV="1">
              <a:off x="9923760" y="299160"/>
              <a:ext cx="971280" cy="337320"/>
            </a:xfrm>
            <a:custGeom>
              <a:avLst/>
              <a:gdLst/>
              <a:ahLst/>
              <a:rect l="l" t="t" r="r" b="b"/>
              <a:pathLst>
                <a:path w="167" h="54">
                  <a:moveTo>
                    <a:pt x="167" y="48"/>
                  </a:moveTo>
                  <a:cubicBezTo>
                    <a:pt x="162" y="36"/>
                    <a:pt x="150" y="27"/>
                    <a:pt x="136" y="27"/>
                  </a:cubicBezTo>
                  <a:cubicBezTo>
                    <a:pt x="124" y="27"/>
                    <a:pt x="113" y="34"/>
                    <a:pt x="107" y="43"/>
                  </a:cubicBezTo>
                  <a:cubicBezTo>
                    <a:pt x="102" y="18"/>
                    <a:pt x="80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</a:path>
              </a:pathLst>
            </a:custGeom>
            <a:noFill/>
            <a:ln w="63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1" name="CustomShape 126"/>
            <p:cNvSpPr/>
            <p:nvPr/>
          </p:nvSpPr>
          <p:spPr>
            <a:xfrm flipH="1" flipV="1">
              <a:off x="6641280" y="936360"/>
              <a:ext cx="971280" cy="337320"/>
            </a:xfrm>
            <a:custGeom>
              <a:avLst/>
              <a:gdLst/>
              <a:ahLst/>
              <a:rect l="l" t="t" r="r" b="b"/>
              <a:pathLst>
                <a:path w="167" h="54">
                  <a:moveTo>
                    <a:pt x="167" y="48"/>
                  </a:moveTo>
                  <a:cubicBezTo>
                    <a:pt x="162" y="36"/>
                    <a:pt x="150" y="27"/>
                    <a:pt x="136" y="27"/>
                  </a:cubicBezTo>
                  <a:cubicBezTo>
                    <a:pt x="124" y="27"/>
                    <a:pt x="113" y="34"/>
                    <a:pt x="107" y="43"/>
                  </a:cubicBezTo>
                  <a:cubicBezTo>
                    <a:pt x="102" y="18"/>
                    <a:pt x="80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</a:path>
              </a:pathLst>
            </a:custGeom>
            <a:noFill/>
            <a:ln w="63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" name="CustomShape 127"/>
            <p:cNvSpPr/>
            <p:nvPr/>
          </p:nvSpPr>
          <p:spPr>
            <a:xfrm flipH="1" flipV="1">
              <a:off x="3959640" y="682920"/>
              <a:ext cx="971280" cy="337320"/>
            </a:xfrm>
            <a:custGeom>
              <a:avLst/>
              <a:gdLst/>
              <a:ahLst/>
              <a:rect l="l" t="t" r="r" b="b"/>
              <a:pathLst>
                <a:path w="167" h="54">
                  <a:moveTo>
                    <a:pt x="167" y="48"/>
                  </a:moveTo>
                  <a:cubicBezTo>
                    <a:pt x="162" y="36"/>
                    <a:pt x="150" y="27"/>
                    <a:pt x="136" y="27"/>
                  </a:cubicBezTo>
                  <a:cubicBezTo>
                    <a:pt x="124" y="27"/>
                    <a:pt x="113" y="34"/>
                    <a:pt x="107" y="43"/>
                  </a:cubicBezTo>
                  <a:cubicBezTo>
                    <a:pt x="102" y="18"/>
                    <a:pt x="80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</a:path>
              </a:pathLst>
            </a:custGeom>
            <a:noFill/>
            <a:ln w="63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" name="CustomShape 128"/>
            <p:cNvSpPr/>
            <p:nvPr/>
          </p:nvSpPr>
          <p:spPr>
            <a:xfrm flipH="1" flipV="1">
              <a:off x="1109160" y="403200"/>
              <a:ext cx="971280" cy="337320"/>
            </a:xfrm>
            <a:custGeom>
              <a:avLst/>
              <a:gdLst/>
              <a:ahLst/>
              <a:rect l="l" t="t" r="r" b="b"/>
              <a:pathLst>
                <a:path w="167" h="54">
                  <a:moveTo>
                    <a:pt x="167" y="48"/>
                  </a:moveTo>
                  <a:cubicBezTo>
                    <a:pt x="162" y="36"/>
                    <a:pt x="150" y="27"/>
                    <a:pt x="136" y="27"/>
                  </a:cubicBezTo>
                  <a:cubicBezTo>
                    <a:pt x="124" y="27"/>
                    <a:pt x="113" y="34"/>
                    <a:pt x="107" y="43"/>
                  </a:cubicBezTo>
                  <a:cubicBezTo>
                    <a:pt x="102" y="18"/>
                    <a:pt x="80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</a:path>
              </a:pathLst>
            </a:custGeom>
            <a:noFill/>
            <a:ln w="63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" name="CustomShape 129"/>
            <p:cNvSpPr/>
            <p:nvPr/>
          </p:nvSpPr>
          <p:spPr>
            <a:xfrm flipH="1" flipV="1">
              <a:off x="-720" y="163800"/>
              <a:ext cx="971280" cy="337320"/>
            </a:xfrm>
            <a:custGeom>
              <a:avLst/>
              <a:gdLst/>
              <a:ahLst/>
              <a:rect l="l" t="t" r="r" b="b"/>
              <a:pathLst>
                <a:path w="167" h="54">
                  <a:moveTo>
                    <a:pt x="167" y="48"/>
                  </a:moveTo>
                  <a:cubicBezTo>
                    <a:pt x="162" y="36"/>
                    <a:pt x="150" y="27"/>
                    <a:pt x="136" y="27"/>
                  </a:cubicBezTo>
                  <a:cubicBezTo>
                    <a:pt x="124" y="27"/>
                    <a:pt x="113" y="34"/>
                    <a:pt x="107" y="43"/>
                  </a:cubicBezTo>
                  <a:cubicBezTo>
                    <a:pt x="102" y="18"/>
                    <a:pt x="80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</a:path>
              </a:pathLst>
            </a:custGeom>
            <a:noFill/>
            <a:ln w="63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5" name="CustomShape 130"/>
            <p:cNvSpPr/>
            <p:nvPr/>
          </p:nvSpPr>
          <p:spPr>
            <a:xfrm flipH="1" flipV="1">
              <a:off x="11091240" y="158400"/>
              <a:ext cx="971280" cy="337320"/>
            </a:xfrm>
            <a:custGeom>
              <a:avLst/>
              <a:gdLst/>
              <a:ahLst/>
              <a:rect l="l" t="t" r="r" b="b"/>
              <a:pathLst>
                <a:path w="167" h="54">
                  <a:moveTo>
                    <a:pt x="167" y="48"/>
                  </a:moveTo>
                  <a:cubicBezTo>
                    <a:pt x="162" y="36"/>
                    <a:pt x="150" y="27"/>
                    <a:pt x="136" y="27"/>
                  </a:cubicBezTo>
                  <a:cubicBezTo>
                    <a:pt x="124" y="27"/>
                    <a:pt x="113" y="34"/>
                    <a:pt x="107" y="43"/>
                  </a:cubicBezTo>
                  <a:cubicBezTo>
                    <a:pt x="102" y="18"/>
                    <a:pt x="80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</a:path>
              </a:pathLst>
            </a:custGeom>
            <a:noFill/>
            <a:ln w="63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56" name="CustomShape 131"/>
          <p:cNvSpPr/>
          <p:nvPr/>
        </p:nvSpPr>
        <p:spPr>
          <a:xfrm>
            <a:off x="452880" y="792720"/>
            <a:ext cx="475200" cy="47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132"/>
          <p:cNvSpPr/>
          <p:nvPr/>
        </p:nvSpPr>
        <p:spPr>
          <a:xfrm>
            <a:off x="11156040" y="612720"/>
            <a:ext cx="475200" cy="47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133"/>
          <p:cNvSpPr/>
          <p:nvPr/>
        </p:nvSpPr>
        <p:spPr>
          <a:xfrm>
            <a:off x="10466280" y="927360"/>
            <a:ext cx="295560" cy="2955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134"/>
          <p:cNvSpPr/>
          <p:nvPr/>
        </p:nvSpPr>
        <p:spPr>
          <a:xfrm>
            <a:off x="1592280" y="1122480"/>
            <a:ext cx="295560" cy="2955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135"/>
          <p:cNvSpPr/>
          <p:nvPr/>
        </p:nvSpPr>
        <p:spPr>
          <a:xfrm>
            <a:off x="5127480" y="-225360"/>
            <a:ext cx="1294200" cy="1294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61" name="Group 136"/>
          <p:cNvGrpSpPr/>
          <p:nvPr/>
        </p:nvGrpSpPr>
        <p:grpSpPr>
          <a:xfrm>
            <a:off x="5211000" y="-109800"/>
            <a:ext cx="1176480" cy="1176840"/>
            <a:chOff x="5211000" y="-109800"/>
            <a:chExt cx="1176480" cy="1176840"/>
          </a:xfrm>
        </p:grpSpPr>
        <p:sp>
          <p:nvSpPr>
            <p:cNvPr id="462" name="CustomShape 137"/>
            <p:cNvSpPr/>
            <p:nvPr/>
          </p:nvSpPr>
          <p:spPr>
            <a:xfrm rot="11574600">
              <a:off x="5308200" y="-12240"/>
              <a:ext cx="982080" cy="982080"/>
            </a:xfrm>
            <a:prstGeom prst="arc">
              <a:avLst>
                <a:gd name="adj1" fmla="val 16200000"/>
                <a:gd name="adj2" fmla="val 19167193"/>
              </a:avLst>
            </a:prstGeom>
            <a:noFill/>
            <a:ln w="8244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3" name="CustomShape 138"/>
            <p:cNvSpPr/>
            <p:nvPr/>
          </p:nvSpPr>
          <p:spPr>
            <a:xfrm rot="11574600">
              <a:off x="5308200" y="-12240"/>
              <a:ext cx="982080" cy="982080"/>
            </a:xfrm>
            <a:prstGeom prst="arc">
              <a:avLst>
                <a:gd name="adj1" fmla="val 20354402"/>
                <a:gd name="adj2" fmla="val 20511160"/>
              </a:avLst>
            </a:prstGeom>
            <a:noFill/>
            <a:ln w="8244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64" name="Group 139"/>
          <p:cNvGrpSpPr/>
          <p:nvPr/>
        </p:nvGrpSpPr>
        <p:grpSpPr>
          <a:xfrm>
            <a:off x="2340720" y="-427320"/>
            <a:ext cx="1176480" cy="1176840"/>
            <a:chOff x="2340720" y="-427320"/>
            <a:chExt cx="1176480" cy="1176840"/>
          </a:xfrm>
        </p:grpSpPr>
        <p:sp>
          <p:nvSpPr>
            <p:cNvPr id="465" name="CustomShape 140"/>
            <p:cNvSpPr/>
            <p:nvPr/>
          </p:nvSpPr>
          <p:spPr>
            <a:xfrm rot="11574600">
              <a:off x="2437920" y="-329760"/>
              <a:ext cx="982080" cy="982080"/>
            </a:xfrm>
            <a:prstGeom prst="arc">
              <a:avLst>
                <a:gd name="adj1" fmla="val 16200000"/>
                <a:gd name="adj2" fmla="val 19167193"/>
              </a:avLst>
            </a:prstGeom>
            <a:noFill/>
            <a:ln w="8244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" name="CustomShape 141"/>
            <p:cNvSpPr/>
            <p:nvPr/>
          </p:nvSpPr>
          <p:spPr>
            <a:xfrm rot="11574600">
              <a:off x="2437920" y="-329760"/>
              <a:ext cx="982080" cy="982080"/>
            </a:xfrm>
            <a:prstGeom prst="arc">
              <a:avLst>
                <a:gd name="adj1" fmla="val 20354402"/>
                <a:gd name="adj2" fmla="val 20511160"/>
              </a:avLst>
            </a:prstGeom>
            <a:noFill/>
            <a:ln w="8244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67" name="Group 142"/>
          <p:cNvGrpSpPr/>
          <p:nvPr/>
        </p:nvGrpSpPr>
        <p:grpSpPr>
          <a:xfrm>
            <a:off x="8183880" y="424800"/>
            <a:ext cx="731880" cy="731880"/>
            <a:chOff x="8183880" y="424800"/>
            <a:chExt cx="731880" cy="731880"/>
          </a:xfrm>
        </p:grpSpPr>
        <p:sp>
          <p:nvSpPr>
            <p:cNvPr id="468" name="CustomShape 143"/>
            <p:cNvSpPr/>
            <p:nvPr/>
          </p:nvSpPr>
          <p:spPr>
            <a:xfrm rot="10524600">
              <a:off x="8209800" y="450720"/>
              <a:ext cx="679680" cy="679680"/>
            </a:xfrm>
            <a:prstGeom prst="arc">
              <a:avLst>
                <a:gd name="adj1" fmla="val 16200000"/>
                <a:gd name="adj2" fmla="val 19167193"/>
              </a:avLst>
            </a:prstGeom>
            <a:noFill/>
            <a:ln w="6048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" name="CustomShape 144"/>
            <p:cNvSpPr/>
            <p:nvPr/>
          </p:nvSpPr>
          <p:spPr>
            <a:xfrm rot="10524600">
              <a:off x="8209800" y="450720"/>
              <a:ext cx="679680" cy="679680"/>
            </a:xfrm>
            <a:prstGeom prst="arc">
              <a:avLst>
                <a:gd name="adj1" fmla="val 20354402"/>
                <a:gd name="adj2" fmla="val 20511160"/>
              </a:avLst>
            </a:prstGeom>
            <a:noFill/>
            <a:ln w="6048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70" name="Group 145"/>
          <p:cNvGrpSpPr/>
          <p:nvPr/>
        </p:nvGrpSpPr>
        <p:grpSpPr>
          <a:xfrm>
            <a:off x="396000" y="-167040"/>
            <a:ext cx="652680" cy="652680"/>
            <a:chOff x="396000" y="-167040"/>
            <a:chExt cx="652680" cy="652680"/>
          </a:xfrm>
        </p:grpSpPr>
        <p:sp>
          <p:nvSpPr>
            <p:cNvPr id="471" name="CustomShape 146"/>
            <p:cNvSpPr/>
            <p:nvPr/>
          </p:nvSpPr>
          <p:spPr>
            <a:xfrm rot="11574600">
              <a:off x="450000" y="-112680"/>
              <a:ext cx="544680" cy="544680"/>
            </a:xfrm>
            <a:prstGeom prst="arc">
              <a:avLst>
                <a:gd name="adj1" fmla="val 16200000"/>
                <a:gd name="adj2" fmla="val 19167193"/>
              </a:avLst>
            </a:prstGeom>
            <a:noFill/>
            <a:ln w="5400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" name="CustomShape 147"/>
            <p:cNvSpPr/>
            <p:nvPr/>
          </p:nvSpPr>
          <p:spPr>
            <a:xfrm rot="11574600">
              <a:off x="450000" y="-112680"/>
              <a:ext cx="544680" cy="544680"/>
            </a:xfrm>
            <a:prstGeom prst="arc">
              <a:avLst>
                <a:gd name="adj1" fmla="val 20354402"/>
                <a:gd name="adj2" fmla="val 20511160"/>
              </a:avLst>
            </a:prstGeom>
            <a:noFill/>
            <a:ln w="5400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73" name="Group 148"/>
          <p:cNvGrpSpPr/>
          <p:nvPr/>
        </p:nvGrpSpPr>
        <p:grpSpPr>
          <a:xfrm>
            <a:off x="1535040" y="182880"/>
            <a:ext cx="519480" cy="519480"/>
            <a:chOff x="1535040" y="182880"/>
            <a:chExt cx="519480" cy="519480"/>
          </a:xfrm>
        </p:grpSpPr>
        <p:sp>
          <p:nvSpPr>
            <p:cNvPr id="474" name="CustomShape 149"/>
            <p:cNvSpPr/>
            <p:nvPr/>
          </p:nvSpPr>
          <p:spPr>
            <a:xfrm rot="11574600">
              <a:off x="1577880" y="225720"/>
              <a:ext cx="433440" cy="433440"/>
            </a:xfrm>
            <a:prstGeom prst="arc">
              <a:avLst>
                <a:gd name="adj1" fmla="val 16200000"/>
                <a:gd name="adj2" fmla="val 19167193"/>
              </a:avLst>
            </a:prstGeom>
            <a:noFill/>
            <a:ln w="5400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5" name="CustomShape 150"/>
            <p:cNvSpPr/>
            <p:nvPr/>
          </p:nvSpPr>
          <p:spPr>
            <a:xfrm rot="11574600">
              <a:off x="1577880" y="225720"/>
              <a:ext cx="433440" cy="433440"/>
            </a:xfrm>
            <a:prstGeom prst="arc">
              <a:avLst>
                <a:gd name="adj1" fmla="val 20354402"/>
                <a:gd name="adj2" fmla="val 20511160"/>
              </a:avLst>
            </a:prstGeom>
            <a:noFill/>
            <a:ln w="5400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76" name="Group 151"/>
          <p:cNvGrpSpPr/>
          <p:nvPr/>
        </p:nvGrpSpPr>
        <p:grpSpPr>
          <a:xfrm>
            <a:off x="6422760" y="100440"/>
            <a:ext cx="609840" cy="609480"/>
            <a:chOff x="6422760" y="100440"/>
            <a:chExt cx="609840" cy="609480"/>
          </a:xfrm>
        </p:grpSpPr>
        <p:sp>
          <p:nvSpPr>
            <p:cNvPr id="477" name="CustomShape 152"/>
            <p:cNvSpPr/>
            <p:nvPr/>
          </p:nvSpPr>
          <p:spPr>
            <a:xfrm rot="10098600">
              <a:off x="6469560" y="147240"/>
              <a:ext cx="515880" cy="515880"/>
            </a:xfrm>
            <a:prstGeom prst="arc">
              <a:avLst>
                <a:gd name="adj1" fmla="val 16200000"/>
                <a:gd name="adj2" fmla="val 19167193"/>
              </a:avLst>
            </a:prstGeom>
            <a:noFill/>
            <a:ln w="5076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8" name="CustomShape 153"/>
            <p:cNvSpPr/>
            <p:nvPr/>
          </p:nvSpPr>
          <p:spPr>
            <a:xfrm rot="10098600">
              <a:off x="6469560" y="147240"/>
              <a:ext cx="515880" cy="515880"/>
            </a:xfrm>
            <a:prstGeom prst="arc">
              <a:avLst>
                <a:gd name="adj1" fmla="val 20354402"/>
                <a:gd name="adj2" fmla="val 20511160"/>
              </a:avLst>
            </a:prstGeom>
            <a:noFill/>
            <a:ln w="5076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79" name="Group 154"/>
          <p:cNvGrpSpPr/>
          <p:nvPr/>
        </p:nvGrpSpPr>
        <p:grpSpPr>
          <a:xfrm>
            <a:off x="10331640" y="134640"/>
            <a:ext cx="444600" cy="444600"/>
            <a:chOff x="10331640" y="134640"/>
            <a:chExt cx="444600" cy="444600"/>
          </a:xfrm>
        </p:grpSpPr>
        <p:sp>
          <p:nvSpPr>
            <p:cNvPr id="480" name="CustomShape 155"/>
            <p:cNvSpPr/>
            <p:nvPr/>
          </p:nvSpPr>
          <p:spPr>
            <a:xfrm rot="12052200">
              <a:off x="10381320" y="184320"/>
              <a:ext cx="344520" cy="344520"/>
            </a:xfrm>
            <a:prstGeom prst="arc">
              <a:avLst>
                <a:gd name="adj1" fmla="val 16200000"/>
                <a:gd name="adj2" fmla="val 19167193"/>
              </a:avLst>
            </a:prstGeom>
            <a:noFill/>
            <a:ln w="5076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1" name="CustomShape 156"/>
            <p:cNvSpPr/>
            <p:nvPr/>
          </p:nvSpPr>
          <p:spPr>
            <a:xfrm rot="12052200">
              <a:off x="10381320" y="184320"/>
              <a:ext cx="344520" cy="344520"/>
            </a:xfrm>
            <a:prstGeom prst="arc">
              <a:avLst>
                <a:gd name="adj1" fmla="val 20354402"/>
                <a:gd name="adj2" fmla="val 20511160"/>
              </a:avLst>
            </a:prstGeom>
            <a:noFill/>
            <a:ln w="5076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82" name="CustomShape 157"/>
          <p:cNvSpPr/>
          <p:nvPr/>
        </p:nvSpPr>
        <p:spPr>
          <a:xfrm>
            <a:off x="5391000" y="1261800"/>
            <a:ext cx="13996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目錄</a:t>
            </a:r>
            <a:endParaRPr b="0" lang="en-US" sz="4800" spc="-1" strike="noStrike">
              <a:latin typeface="Arial"/>
            </a:endParaRPr>
          </a:p>
        </p:txBody>
      </p:sp>
      <p:grpSp>
        <p:nvGrpSpPr>
          <p:cNvPr id="483" name="Group 158"/>
          <p:cNvGrpSpPr/>
          <p:nvPr/>
        </p:nvGrpSpPr>
        <p:grpSpPr>
          <a:xfrm>
            <a:off x="2592360" y="2450880"/>
            <a:ext cx="2840760" cy="577080"/>
            <a:chOff x="2592360" y="2450880"/>
            <a:chExt cx="2840760" cy="577080"/>
          </a:xfrm>
        </p:grpSpPr>
        <p:sp>
          <p:nvSpPr>
            <p:cNvPr id="484" name="CustomShape 159"/>
            <p:cNvSpPr/>
            <p:nvPr/>
          </p:nvSpPr>
          <p:spPr>
            <a:xfrm>
              <a:off x="2592360" y="2462760"/>
              <a:ext cx="2840760" cy="53100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" name="CustomShape 160"/>
            <p:cNvSpPr/>
            <p:nvPr/>
          </p:nvSpPr>
          <p:spPr>
            <a:xfrm>
              <a:off x="2619360" y="2450880"/>
              <a:ext cx="99432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微軟正黑體"/>
                  <a:ea typeface="微軟正黑體"/>
                </a:rPr>
                <a:t>主題</a:t>
              </a:r>
              <a:endParaRPr b="0" lang="en-US" sz="3200" spc="-1" strike="noStrike">
                <a:latin typeface="Arial"/>
              </a:endParaRPr>
            </a:p>
          </p:txBody>
        </p:sp>
      </p:grpSp>
      <p:grpSp>
        <p:nvGrpSpPr>
          <p:cNvPr id="486" name="Group 161"/>
          <p:cNvGrpSpPr/>
          <p:nvPr/>
        </p:nvGrpSpPr>
        <p:grpSpPr>
          <a:xfrm>
            <a:off x="2592360" y="3257280"/>
            <a:ext cx="2840760" cy="577080"/>
            <a:chOff x="2592360" y="3257280"/>
            <a:chExt cx="2840760" cy="577080"/>
          </a:xfrm>
        </p:grpSpPr>
        <p:sp>
          <p:nvSpPr>
            <p:cNvPr id="487" name="CustomShape 162"/>
            <p:cNvSpPr/>
            <p:nvPr/>
          </p:nvSpPr>
          <p:spPr>
            <a:xfrm>
              <a:off x="2592360" y="3269160"/>
              <a:ext cx="2840760" cy="53100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" name="CustomShape 163"/>
            <p:cNvSpPr/>
            <p:nvPr/>
          </p:nvSpPr>
          <p:spPr>
            <a:xfrm>
              <a:off x="2619360" y="3257280"/>
              <a:ext cx="99432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微軟正黑體"/>
                  <a:ea typeface="微軟正黑體"/>
                </a:rPr>
                <a:t>劇情</a:t>
              </a:r>
              <a:endParaRPr b="0" lang="en-US" sz="3200" spc="-1" strike="noStrike">
                <a:latin typeface="Arial"/>
              </a:endParaRPr>
            </a:p>
          </p:txBody>
        </p:sp>
      </p:grpSp>
      <p:grpSp>
        <p:nvGrpSpPr>
          <p:cNvPr id="489" name="Group 164"/>
          <p:cNvGrpSpPr/>
          <p:nvPr/>
        </p:nvGrpSpPr>
        <p:grpSpPr>
          <a:xfrm>
            <a:off x="2592360" y="4070160"/>
            <a:ext cx="2840760" cy="577080"/>
            <a:chOff x="2592360" y="4070160"/>
            <a:chExt cx="2840760" cy="577080"/>
          </a:xfrm>
        </p:grpSpPr>
        <p:sp>
          <p:nvSpPr>
            <p:cNvPr id="490" name="CustomShape 165"/>
            <p:cNvSpPr/>
            <p:nvPr/>
          </p:nvSpPr>
          <p:spPr>
            <a:xfrm>
              <a:off x="2592360" y="4082040"/>
              <a:ext cx="2840760" cy="53100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" name="CustomShape 166"/>
            <p:cNvSpPr/>
            <p:nvPr/>
          </p:nvSpPr>
          <p:spPr>
            <a:xfrm>
              <a:off x="2624400" y="4070160"/>
              <a:ext cx="221508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微軟正黑體"/>
                  <a:ea typeface="微軟正黑體"/>
                </a:rPr>
                <a:t>設置與介面</a:t>
              </a:r>
              <a:endParaRPr b="0" lang="en-US" sz="3200" spc="-1" strike="noStrike">
                <a:latin typeface="Arial"/>
              </a:endParaRPr>
            </a:p>
          </p:txBody>
        </p:sp>
      </p:grpSp>
      <p:grpSp>
        <p:nvGrpSpPr>
          <p:cNvPr id="492" name="Group 167"/>
          <p:cNvGrpSpPr/>
          <p:nvPr/>
        </p:nvGrpSpPr>
        <p:grpSpPr>
          <a:xfrm>
            <a:off x="6820920" y="3257280"/>
            <a:ext cx="2840760" cy="577080"/>
            <a:chOff x="6820920" y="3257280"/>
            <a:chExt cx="2840760" cy="577080"/>
          </a:xfrm>
        </p:grpSpPr>
        <p:sp>
          <p:nvSpPr>
            <p:cNvPr id="493" name="CustomShape 168"/>
            <p:cNvSpPr/>
            <p:nvPr/>
          </p:nvSpPr>
          <p:spPr>
            <a:xfrm>
              <a:off x="6820920" y="3269160"/>
              <a:ext cx="2840760" cy="53100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4" name="CustomShape 169"/>
            <p:cNvSpPr/>
            <p:nvPr/>
          </p:nvSpPr>
          <p:spPr>
            <a:xfrm>
              <a:off x="6851160" y="3257280"/>
              <a:ext cx="180792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微軟正黑體"/>
                  <a:ea typeface="微軟正黑體"/>
                </a:rPr>
                <a:t>預估特色</a:t>
              </a:r>
              <a:endParaRPr b="0" lang="en-US" sz="3200" spc="-1" strike="noStrike">
                <a:latin typeface="Arial"/>
              </a:endParaRPr>
            </a:p>
          </p:txBody>
        </p:sp>
      </p:grpSp>
      <p:grpSp>
        <p:nvGrpSpPr>
          <p:cNvPr id="495" name="Group 170"/>
          <p:cNvGrpSpPr/>
          <p:nvPr/>
        </p:nvGrpSpPr>
        <p:grpSpPr>
          <a:xfrm>
            <a:off x="6798960" y="2413080"/>
            <a:ext cx="2840760" cy="577080"/>
            <a:chOff x="6798960" y="2413080"/>
            <a:chExt cx="2840760" cy="577080"/>
          </a:xfrm>
        </p:grpSpPr>
        <p:sp>
          <p:nvSpPr>
            <p:cNvPr id="496" name="CustomShape 171"/>
            <p:cNvSpPr/>
            <p:nvPr/>
          </p:nvSpPr>
          <p:spPr>
            <a:xfrm>
              <a:off x="6798960" y="2424960"/>
              <a:ext cx="2840760" cy="53100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" name="CustomShape 172"/>
            <p:cNvSpPr/>
            <p:nvPr/>
          </p:nvSpPr>
          <p:spPr>
            <a:xfrm>
              <a:off x="6825960" y="2413080"/>
              <a:ext cx="99432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微軟正黑體"/>
                  <a:ea typeface="微軟正黑體"/>
                </a:rPr>
                <a:t>感官</a:t>
              </a:r>
              <a:endParaRPr b="0" lang="en-US" sz="3200" spc="-1" strike="noStrike">
                <a:latin typeface="Arial"/>
              </a:endParaRPr>
            </a:p>
          </p:txBody>
        </p:sp>
      </p:grpSp>
      <p:grpSp>
        <p:nvGrpSpPr>
          <p:cNvPr id="498" name="Group 173"/>
          <p:cNvGrpSpPr/>
          <p:nvPr/>
        </p:nvGrpSpPr>
        <p:grpSpPr>
          <a:xfrm>
            <a:off x="6820920" y="4066560"/>
            <a:ext cx="2840760" cy="577080"/>
            <a:chOff x="6820920" y="4066560"/>
            <a:chExt cx="2840760" cy="577080"/>
          </a:xfrm>
        </p:grpSpPr>
        <p:sp>
          <p:nvSpPr>
            <p:cNvPr id="499" name="CustomShape 174"/>
            <p:cNvSpPr/>
            <p:nvPr/>
          </p:nvSpPr>
          <p:spPr>
            <a:xfrm>
              <a:off x="6820920" y="4078440"/>
              <a:ext cx="2840760" cy="53100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0" name="CustomShape 175"/>
            <p:cNvSpPr/>
            <p:nvPr/>
          </p:nvSpPr>
          <p:spPr>
            <a:xfrm>
              <a:off x="6851160" y="4066560"/>
              <a:ext cx="180792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微軟正黑體"/>
                  <a:ea typeface="微軟正黑體"/>
                </a:rPr>
                <a:t>目標族群</a:t>
              </a:r>
              <a:endParaRPr b="0" lang="en-US" sz="3200" spc="-1" strike="noStrike">
                <a:latin typeface="Arial"/>
              </a:endParaRPr>
            </a:p>
          </p:txBody>
        </p:sp>
      </p:grpSp>
    </p:spTree>
  </p:cSld>
  <p:transition spd="slow"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518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roup 1"/>
          <p:cNvGrpSpPr/>
          <p:nvPr/>
        </p:nvGrpSpPr>
        <p:grpSpPr>
          <a:xfrm>
            <a:off x="483480" y="6646320"/>
            <a:ext cx="11318040" cy="0"/>
            <a:chOff x="483480" y="6646320"/>
            <a:chExt cx="11318040" cy="0"/>
          </a:xfrm>
        </p:grpSpPr>
        <p:sp>
          <p:nvSpPr>
            <p:cNvPr id="502" name="Line 2"/>
            <p:cNvSpPr/>
            <p:nvPr/>
          </p:nvSpPr>
          <p:spPr>
            <a:xfrm>
              <a:off x="483480" y="6646320"/>
              <a:ext cx="1625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" name="Line 3"/>
            <p:cNvSpPr/>
            <p:nvPr/>
          </p:nvSpPr>
          <p:spPr>
            <a:xfrm>
              <a:off x="2321640" y="6646320"/>
              <a:ext cx="1501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" name="Line 4"/>
            <p:cNvSpPr/>
            <p:nvPr/>
          </p:nvSpPr>
          <p:spPr>
            <a:xfrm>
              <a:off x="2665080" y="6646320"/>
              <a:ext cx="37980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5" name="Line 5"/>
            <p:cNvSpPr/>
            <p:nvPr/>
          </p:nvSpPr>
          <p:spPr>
            <a:xfrm>
              <a:off x="7871400" y="6646320"/>
              <a:ext cx="269784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6" name="Line 6"/>
            <p:cNvSpPr/>
            <p:nvPr/>
          </p:nvSpPr>
          <p:spPr>
            <a:xfrm>
              <a:off x="10823760" y="6646320"/>
              <a:ext cx="1969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" name="Line 7"/>
            <p:cNvSpPr/>
            <p:nvPr/>
          </p:nvSpPr>
          <p:spPr>
            <a:xfrm>
              <a:off x="11124000" y="6646320"/>
              <a:ext cx="6775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8" name="Line 8"/>
            <p:cNvSpPr/>
            <p:nvPr/>
          </p:nvSpPr>
          <p:spPr>
            <a:xfrm>
              <a:off x="6777360" y="6646320"/>
              <a:ext cx="824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9" name="Group 9"/>
          <p:cNvGrpSpPr/>
          <p:nvPr/>
        </p:nvGrpSpPr>
        <p:grpSpPr>
          <a:xfrm>
            <a:off x="-446760" y="144720"/>
            <a:ext cx="3867840" cy="1566360"/>
            <a:chOff x="-446760" y="144720"/>
            <a:chExt cx="3867840" cy="1566360"/>
          </a:xfrm>
        </p:grpSpPr>
        <p:sp>
          <p:nvSpPr>
            <p:cNvPr id="510" name="CustomShape 10"/>
            <p:cNvSpPr/>
            <p:nvPr/>
          </p:nvSpPr>
          <p:spPr>
            <a:xfrm>
              <a:off x="-446760" y="544320"/>
              <a:ext cx="3867840" cy="820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4800" spc="-1" strike="noStrike">
                  <a:solidFill>
                    <a:srgbClr val="ffffff"/>
                  </a:solidFill>
                  <a:latin typeface="微軟正黑體"/>
                  <a:ea typeface="微軟正黑體"/>
                </a:rPr>
                <a:t>主題</a:t>
              </a:r>
              <a:endParaRPr b="0" lang="en-US" sz="4800" spc="-1" strike="noStrike">
                <a:latin typeface="Arial"/>
              </a:endParaRPr>
            </a:p>
          </p:txBody>
        </p:sp>
        <p:grpSp>
          <p:nvGrpSpPr>
            <p:cNvPr id="511" name="Group 11"/>
            <p:cNvGrpSpPr/>
            <p:nvPr/>
          </p:nvGrpSpPr>
          <p:grpSpPr>
            <a:xfrm>
              <a:off x="248040" y="144720"/>
              <a:ext cx="1566360" cy="1566360"/>
              <a:chOff x="248040" y="144720"/>
              <a:chExt cx="1566360" cy="1566360"/>
            </a:xfrm>
          </p:grpSpPr>
          <p:sp>
            <p:nvSpPr>
              <p:cNvPr id="512" name="CustomShape 12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19148643"/>
                  <a:gd name="adj2" fmla="val 4443181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3" name="CustomShape 13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16864331"/>
                  <a:gd name="adj2" fmla="val 18142282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4" name="CustomShape 14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8785529"/>
                  <a:gd name="adj2" fmla="val 15700254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15" name="Line 15"/>
            <p:cNvSpPr/>
            <p:nvPr/>
          </p:nvSpPr>
          <p:spPr>
            <a:xfrm>
              <a:off x="2991240" y="160920"/>
              <a:ext cx="25200" cy="0"/>
            </a:xfrm>
            <a:prstGeom prst="line">
              <a:avLst/>
            </a:prstGeom>
            <a:ln w="7920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6" name="Group 16"/>
          <p:cNvGrpSpPr/>
          <p:nvPr/>
        </p:nvGrpSpPr>
        <p:grpSpPr>
          <a:xfrm>
            <a:off x="11346120" y="837360"/>
            <a:ext cx="252000" cy="252000"/>
            <a:chOff x="11346120" y="837360"/>
            <a:chExt cx="252000" cy="252000"/>
          </a:xfrm>
        </p:grpSpPr>
        <p:sp>
          <p:nvSpPr>
            <p:cNvPr id="517" name="Line 17"/>
            <p:cNvSpPr/>
            <p:nvPr/>
          </p:nvSpPr>
          <p:spPr>
            <a:xfrm>
              <a:off x="11346120" y="963360"/>
              <a:ext cx="6336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8" name="Line 18"/>
            <p:cNvSpPr/>
            <p:nvPr/>
          </p:nvSpPr>
          <p:spPr>
            <a:xfrm flipV="1">
              <a:off x="11383200" y="1007640"/>
              <a:ext cx="4464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" name="Line 19"/>
            <p:cNvSpPr/>
            <p:nvPr/>
          </p:nvSpPr>
          <p:spPr>
            <a:xfrm flipV="1">
              <a:off x="11472120" y="102600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0" name="Line 20"/>
            <p:cNvSpPr/>
            <p:nvPr/>
          </p:nvSpPr>
          <p:spPr>
            <a:xfrm flipH="1" flipV="1">
              <a:off x="11516400" y="1007640"/>
              <a:ext cx="4500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1" name="Line 21"/>
            <p:cNvSpPr/>
            <p:nvPr/>
          </p:nvSpPr>
          <p:spPr>
            <a:xfrm flipH="1">
              <a:off x="11535120" y="963360"/>
              <a:ext cx="6300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" name="Line 22"/>
            <p:cNvSpPr/>
            <p:nvPr/>
          </p:nvSpPr>
          <p:spPr>
            <a:xfrm flipH="1">
              <a:off x="11516400" y="874440"/>
              <a:ext cx="4500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3" name="Line 23"/>
            <p:cNvSpPr/>
            <p:nvPr/>
          </p:nvSpPr>
          <p:spPr>
            <a:xfrm>
              <a:off x="11472120" y="83736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4" name="Line 24"/>
            <p:cNvSpPr/>
            <p:nvPr/>
          </p:nvSpPr>
          <p:spPr>
            <a:xfrm>
              <a:off x="11383200" y="874440"/>
              <a:ext cx="4464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25" name="CustomShape 25"/>
          <p:cNvSpPr/>
          <p:nvPr/>
        </p:nvSpPr>
        <p:spPr>
          <a:xfrm>
            <a:off x="11766600" y="1661400"/>
            <a:ext cx="226800" cy="226800"/>
          </a:xfrm>
          <a:prstGeom prst="ellipse">
            <a:avLst/>
          </a:prstGeom>
          <a:noFill/>
          <a:ln w="63360">
            <a:solidFill>
              <a:srgbClr val="fe7d0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CustomShape 26"/>
          <p:cNvSpPr/>
          <p:nvPr/>
        </p:nvSpPr>
        <p:spPr>
          <a:xfrm flipV="1">
            <a:off x="11617920" y="1081440"/>
            <a:ext cx="60120" cy="6336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CustomShape 27"/>
          <p:cNvSpPr/>
          <p:nvPr/>
        </p:nvSpPr>
        <p:spPr>
          <a:xfrm>
            <a:off x="10564920" y="419760"/>
            <a:ext cx="100440" cy="10584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8" name="Group 28"/>
          <p:cNvGrpSpPr/>
          <p:nvPr/>
        </p:nvGrpSpPr>
        <p:grpSpPr>
          <a:xfrm>
            <a:off x="3111480" y="332280"/>
            <a:ext cx="3062520" cy="1355400"/>
            <a:chOff x="3111480" y="332280"/>
            <a:chExt cx="3062520" cy="1355400"/>
          </a:xfrm>
        </p:grpSpPr>
        <p:sp>
          <p:nvSpPr>
            <p:cNvPr id="529" name="CustomShape 29"/>
            <p:cNvSpPr/>
            <p:nvPr/>
          </p:nvSpPr>
          <p:spPr>
            <a:xfrm>
              <a:off x="5362560" y="83772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0" name="CustomShape 30"/>
            <p:cNvSpPr/>
            <p:nvPr/>
          </p:nvSpPr>
          <p:spPr>
            <a:xfrm>
              <a:off x="4788360" y="83772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1" name="CustomShape 31"/>
            <p:cNvSpPr/>
            <p:nvPr/>
          </p:nvSpPr>
          <p:spPr>
            <a:xfrm>
              <a:off x="6067080" y="83772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32" name="Group 32"/>
            <p:cNvGrpSpPr/>
            <p:nvPr/>
          </p:nvGrpSpPr>
          <p:grpSpPr>
            <a:xfrm>
              <a:off x="3265560" y="930600"/>
              <a:ext cx="251640" cy="252000"/>
              <a:chOff x="3265560" y="930600"/>
              <a:chExt cx="251640" cy="252000"/>
            </a:xfrm>
          </p:grpSpPr>
          <p:sp>
            <p:nvSpPr>
              <p:cNvPr id="533" name="Line 33"/>
              <p:cNvSpPr/>
              <p:nvPr/>
            </p:nvSpPr>
            <p:spPr>
              <a:xfrm>
                <a:off x="3265560" y="105660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4" name="Line 34"/>
              <p:cNvSpPr/>
              <p:nvPr/>
            </p:nvSpPr>
            <p:spPr>
              <a:xfrm flipV="1">
                <a:off x="3302280" y="110088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5" name="Line 35"/>
              <p:cNvSpPr/>
              <p:nvPr/>
            </p:nvSpPr>
            <p:spPr>
              <a:xfrm flipV="1">
                <a:off x="3391200" y="111924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6" name="Line 36"/>
              <p:cNvSpPr/>
              <p:nvPr/>
            </p:nvSpPr>
            <p:spPr>
              <a:xfrm flipH="1" flipV="1">
                <a:off x="3435840" y="110088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7" name="Line 37"/>
              <p:cNvSpPr/>
              <p:nvPr/>
            </p:nvSpPr>
            <p:spPr>
              <a:xfrm flipH="1">
                <a:off x="3454200" y="105660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8" name="Line 38"/>
              <p:cNvSpPr/>
              <p:nvPr/>
            </p:nvSpPr>
            <p:spPr>
              <a:xfrm flipH="1">
                <a:off x="3435840" y="96768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9" name="Line 39"/>
              <p:cNvSpPr/>
              <p:nvPr/>
            </p:nvSpPr>
            <p:spPr>
              <a:xfrm>
                <a:off x="3391200" y="93060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0" name="Line 40"/>
              <p:cNvSpPr/>
              <p:nvPr/>
            </p:nvSpPr>
            <p:spPr>
              <a:xfrm>
                <a:off x="3302280" y="96768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41" name="Group 41"/>
            <p:cNvGrpSpPr/>
            <p:nvPr/>
          </p:nvGrpSpPr>
          <p:grpSpPr>
            <a:xfrm>
              <a:off x="4904280" y="930960"/>
              <a:ext cx="206280" cy="206280"/>
              <a:chOff x="4904280" y="930960"/>
              <a:chExt cx="206280" cy="206280"/>
            </a:xfrm>
          </p:grpSpPr>
          <p:sp>
            <p:nvSpPr>
              <p:cNvPr id="542" name="CustomShape 42"/>
              <p:cNvSpPr/>
              <p:nvPr/>
            </p:nvSpPr>
            <p:spPr>
              <a:xfrm>
                <a:off x="4972680" y="9309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3" name="CustomShape 43"/>
              <p:cNvSpPr/>
              <p:nvPr/>
            </p:nvSpPr>
            <p:spPr>
              <a:xfrm rot="5400000">
                <a:off x="4973400" y="93060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44" name="CustomShape 44"/>
            <p:cNvSpPr/>
            <p:nvPr/>
          </p:nvSpPr>
          <p:spPr>
            <a:xfrm flipV="1">
              <a:off x="3111480" y="33228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5" name="CustomShape 45"/>
            <p:cNvSpPr/>
            <p:nvPr/>
          </p:nvSpPr>
          <p:spPr>
            <a:xfrm>
              <a:off x="5013720" y="41976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6" name="CustomShape 46"/>
            <p:cNvSpPr/>
            <p:nvPr/>
          </p:nvSpPr>
          <p:spPr>
            <a:xfrm>
              <a:off x="3240000" y="158184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7" name="CustomShape 47"/>
            <p:cNvSpPr/>
            <p:nvPr/>
          </p:nvSpPr>
          <p:spPr>
            <a:xfrm>
              <a:off x="5588640" y="46836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48" name="Group 48"/>
          <p:cNvGrpSpPr/>
          <p:nvPr/>
        </p:nvGrpSpPr>
        <p:grpSpPr>
          <a:xfrm>
            <a:off x="6604200" y="376560"/>
            <a:ext cx="3299760" cy="667440"/>
            <a:chOff x="6604200" y="376560"/>
            <a:chExt cx="3299760" cy="667440"/>
          </a:xfrm>
        </p:grpSpPr>
        <p:grpSp>
          <p:nvGrpSpPr>
            <p:cNvPr id="549" name="Group 49"/>
            <p:cNvGrpSpPr/>
            <p:nvPr/>
          </p:nvGrpSpPr>
          <p:grpSpPr>
            <a:xfrm>
              <a:off x="7099200" y="837720"/>
              <a:ext cx="206280" cy="206280"/>
              <a:chOff x="7099200" y="837720"/>
              <a:chExt cx="206280" cy="206280"/>
            </a:xfrm>
          </p:grpSpPr>
          <p:sp>
            <p:nvSpPr>
              <p:cNvPr id="550" name="CustomShape 50"/>
              <p:cNvSpPr/>
              <p:nvPr/>
            </p:nvSpPr>
            <p:spPr>
              <a:xfrm>
                <a:off x="7167600" y="837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1" name="CustomShape 51"/>
              <p:cNvSpPr/>
              <p:nvPr/>
            </p:nvSpPr>
            <p:spPr>
              <a:xfrm rot="5400000">
                <a:off x="7168320" y="837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52" name="CustomShape 52"/>
            <p:cNvSpPr/>
            <p:nvPr/>
          </p:nvSpPr>
          <p:spPr>
            <a:xfrm>
              <a:off x="6604200" y="83772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3" name="Line 53"/>
            <p:cNvSpPr/>
            <p:nvPr/>
          </p:nvSpPr>
          <p:spPr>
            <a:xfrm>
              <a:off x="8370720" y="837360"/>
              <a:ext cx="0" cy="252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54" name="Group 54"/>
            <p:cNvGrpSpPr/>
            <p:nvPr/>
          </p:nvGrpSpPr>
          <p:grpSpPr>
            <a:xfrm>
              <a:off x="9795600" y="837360"/>
              <a:ext cx="108360" cy="108720"/>
              <a:chOff x="9795600" y="837360"/>
              <a:chExt cx="108360" cy="108720"/>
            </a:xfrm>
          </p:grpSpPr>
          <p:sp>
            <p:nvSpPr>
              <p:cNvPr id="555" name="Line 55"/>
              <p:cNvSpPr/>
              <p:nvPr/>
            </p:nvSpPr>
            <p:spPr>
              <a:xfrm>
                <a:off x="9795600" y="891720"/>
                <a:ext cx="1692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6" name="Line 56"/>
              <p:cNvSpPr/>
              <p:nvPr/>
            </p:nvSpPr>
            <p:spPr>
              <a:xfrm>
                <a:off x="9849600" y="83736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7" name="Line 57"/>
              <p:cNvSpPr/>
              <p:nvPr/>
            </p:nvSpPr>
            <p:spPr>
              <a:xfrm flipH="1">
                <a:off x="9886680" y="891720"/>
                <a:ext cx="1728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8" name="Line 58"/>
              <p:cNvSpPr/>
              <p:nvPr/>
            </p:nvSpPr>
            <p:spPr>
              <a:xfrm flipV="1">
                <a:off x="9849600" y="92880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59" name="CustomShape 59"/>
            <p:cNvSpPr/>
            <p:nvPr/>
          </p:nvSpPr>
          <p:spPr>
            <a:xfrm flipV="1">
              <a:off x="9155880" y="97452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0" name="CustomShape 60"/>
            <p:cNvSpPr/>
            <p:nvPr/>
          </p:nvSpPr>
          <p:spPr>
            <a:xfrm>
              <a:off x="9702360" y="37656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61" name="Group 61"/>
          <p:cNvGrpSpPr/>
          <p:nvPr/>
        </p:nvGrpSpPr>
        <p:grpSpPr>
          <a:xfrm>
            <a:off x="235440" y="1342440"/>
            <a:ext cx="879120" cy="3294360"/>
            <a:chOff x="235440" y="1342440"/>
            <a:chExt cx="879120" cy="3294360"/>
          </a:xfrm>
        </p:grpSpPr>
        <p:grpSp>
          <p:nvGrpSpPr>
            <p:cNvPr id="562" name="Group 62"/>
            <p:cNvGrpSpPr/>
            <p:nvPr/>
          </p:nvGrpSpPr>
          <p:grpSpPr>
            <a:xfrm>
              <a:off x="235440" y="1841760"/>
              <a:ext cx="210960" cy="210960"/>
              <a:chOff x="235440" y="1841760"/>
              <a:chExt cx="210960" cy="210960"/>
            </a:xfrm>
          </p:grpSpPr>
          <p:sp>
            <p:nvSpPr>
              <p:cNvPr id="563" name="CustomShape 63"/>
              <p:cNvSpPr/>
              <p:nvPr/>
            </p:nvSpPr>
            <p:spPr>
              <a:xfrm rot="5122800">
                <a:off x="307080" y="18435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4" name="CustomShape 64"/>
              <p:cNvSpPr/>
              <p:nvPr/>
            </p:nvSpPr>
            <p:spPr>
              <a:xfrm rot="10522800">
                <a:off x="307440" y="18439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65" name="CustomShape 65"/>
            <p:cNvSpPr/>
            <p:nvPr/>
          </p:nvSpPr>
          <p:spPr>
            <a:xfrm rot="5122800">
              <a:off x="332280" y="134316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6" name="Line 66"/>
            <p:cNvSpPr/>
            <p:nvPr/>
          </p:nvSpPr>
          <p:spPr>
            <a:xfrm flipH="1">
              <a:off x="535320" y="3104280"/>
              <a:ext cx="2520" cy="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67" name="Group 67"/>
            <p:cNvGrpSpPr/>
            <p:nvPr/>
          </p:nvGrpSpPr>
          <p:grpSpPr>
            <a:xfrm>
              <a:off x="548640" y="4528800"/>
              <a:ext cx="108360" cy="108000"/>
              <a:chOff x="548640" y="4528800"/>
              <a:chExt cx="108360" cy="108000"/>
            </a:xfrm>
          </p:grpSpPr>
          <p:sp>
            <p:nvSpPr>
              <p:cNvPr id="568" name="Line 68"/>
              <p:cNvSpPr/>
              <p:nvPr/>
            </p:nvSpPr>
            <p:spPr>
              <a:xfrm>
                <a:off x="598320" y="4528800"/>
                <a:ext cx="1440" cy="1692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9" name="Line 69"/>
              <p:cNvSpPr/>
              <p:nvPr/>
            </p:nvSpPr>
            <p:spPr>
              <a:xfrm flipH="1">
                <a:off x="639720" y="4578480"/>
                <a:ext cx="17280" cy="10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0" name="Line 70"/>
              <p:cNvSpPr/>
              <p:nvPr/>
            </p:nvSpPr>
            <p:spPr>
              <a:xfrm flipH="1" flipV="1">
                <a:off x="605880" y="4619520"/>
                <a:ext cx="144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1" name="Line 71"/>
              <p:cNvSpPr/>
              <p:nvPr/>
            </p:nvSpPr>
            <p:spPr>
              <a:xfrm flipV="1">
                <a:off x="548640" y="4585680"/>
                <a:ext cx="17280" cy="144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72" name="CustomShape 72"/>
            <p:cNvSpPr/>
            <p:nvPr/>
          </p:nvSpPr>
          <p:spPr>
            <a:xfrm flipV="1" rot="5122800">
              <a:off x="403920" y="3898080"/>
              <a:ext cx="60120" cy="637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3" name="CustomShape 73"/>
            <p:cNvSpPr/>
            <p:nvPr/>
          </p:nvSpPr>
          <p:spPr>
            <a:xfrm rot="5122800">
              <a:off x="975600" y="439920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74" name="Group 74"/>
          <p:cNvGrpSpPr/>
          <p:nvPr/>
        </p:nvGrpSpPr>
        <p:grpSpPr>
          <a:xfrm>
            <a:off x="10554840" y="1480680"/>
            <a:ext cx="1353600" cy="3060360"/>
            <a:chOff x="10554840" y="1480680"/>
            <a:chExt cx="1353600" cy="3060360"/>
          </a:xfrm>
        </p:grpSpPr>
        <p:sp>
          <p:nvSpPr>
            <p:cNvPr id="575" name="CustomShape 75"/>
            <p:cNvSpPr/>
            <p:nvPr/>
          </p:nvSpPr>
          <p:spPr>
            <a:xfrm rot="16200000">
              <a:off x="11058480" y="201744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6" name="CustomShape 76"/>
            <p:cNvSpPr/>
            <p:nvPr/>
          </p:nvSpPr>
          <p:spPr>
            <a:xfrm rot="16200000">
              <a:off x="11062080" y="271764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7" name="CustomShape 77"/>
            <p:cNvSpPr/>
            <p:nvPr/>
          </p:nvSpPr>
          <p:spPr>
            <a:xfrm rot="16200000">
              <a:off x="11061360" y="147780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78" name="Group 78"/>
            <p:cNvGrpSpPr/>
            <p:nvPr/>
          </p:nvGrpSpPr>
          <p:grpSpPr>
            <a:xfrm>
              <a:off x="11151360" y="4136040"/>
              <a:ext cx="252000" cy="252000"/>
              <a:chOff x="11151360" y="4136040"/>
              <a:chExt cx="252000" cy="252000"/>
            </a:xfrm>
          </p:grpSpPr>
          <p:sp>
            <p:nvSpPr>
              <p:cNvPr id="579" name="Line 79"/>
              <p:cNvSpPr/>
              <p:nvPr/>
            </p:nvSpPr>
            <p:spPr>
              <a:xfrm flipV="1">
                <a:off x="11277360" y="432468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0" name="Line 80"/>
              <p:cNvSpPr/>
              <p:nvPr/>
            </p:nvSpPr>
            <p:spPr>
              <a:xfrm flipH="1" flipV="1">
                <a:off x="113216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1" name="Line 81"/>
              <p:cNvSpPr/>
              <p:nvPr/>
            </p:nvSpPr>
            <p:spPr>
              <a:xfrm flipH="1">
                <a:off x="1134000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2" name="Line 82"/>
              <p:cNvSpPr/>
              <p:nvPr/>
            </p:nvSpPr>
            <p:spPr>
              <a:xfrm flipH="1">
                <a:off x="113216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3" name="Line 83"/>
              <p:cNvSpPr/>
              <p:nvPr/>
            </p:nvSpPr>
            <p:spPr>
              <a:xfrm>
                <a:off x="11277360" y="413604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4" name="Line 84"/>
              <p:cNvSpPr/>
              <p:nvPr/>
            </p:nvSpPr>
            <p:spPr>
              <a:xfrm>
                <a:off x="111884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5" name="Line 85"/>
              <p:cNvSpPr/>
              <p:nvPr/>
            </p:nvSpPr>
            <p:spPr>
              <a:xfrm>
                <a:off x="1115136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6" name="Line 86"/>
              <p:cNvSpPr/>
              <p:nvPr/>
            </p:nvSpPr>
            <p:spPr>
              <a:xfrm flipV="1">
                <a:off x="111884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87" name="Group 87"/>
            <p:cNvGrpSpPr/>
            <p:nvPr/>
          </p:nvGrpSpPr>
          <p:grpSpPr>
            <a:xfrm>
              <a:off x="11151720" y="2543760"/>
              <a:ext cx="206280" cy="206280"/>
              <a:chOff x="11151720" y="2543760"/>
              <a:chExt cx="206280" cy="206280"/>
            </a:xfrm>
          </p:grpSpPr>
          <p:sp>
            <p:nvSpPr>
              <p:cNvPr id="588" name="CustomShape 88"/>
              <p:cNvSpPr/>
              <p:nvPr/>
            </p:nvSpPr>
            <p:spPr>
              <a:xfrm rot="16200000">
                <a:off x="11220840" y="254448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9" name="CustomShape 89"/>
              <p:cNvSpPr/>
              <p:nvPr/>
            </p:nvSpPr>
            <p:spPr>
              <a:xfrm>
                <a:off x="11220840" y="25437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90" name="CustomShape 90"/>
            <p:cNvSpPr/>
            <p:nvPr/>
          </p:nvSpPr>
          <p:spPr>
            <a:xfrm flipV="1" rot="16200000">
              <a:off x="10556280" y="44787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1" name="CustomShape 91"/>
            <p:cNvSpPr/>
            <p:nvPr/>
          </p:nvSpPr>
          <p:spPr>
            <a:xfrm rot="16200000">
              <a:off x="10643040" y="253728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2" name="CustomShape 92"/>
            <p:cNvSpPr/>
            <p:nvPr/>
          </p:nvSpPr>
          <p:spPr>
            <a:xfrm rot="16200000">
              <a:off x="11805120" y="431136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CustomShape 93"/>
            <p:cNvSpPr/>
            <p:nvPr/>
          </p:nvSpPr>
          <p:spPr>
            <a:xfrm rot="16200000">
              <a:off x="10689120" y="18388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94" name="CustomShape 94"/>
          <p:cNvSpPr/>
          <p:nvPr/>
        </p:nvSpPr>
        <p:spPr>
          <a:xfrm>
            <a:off x="2834280" y="4341600"/>
            <a:ext cx="638208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玩家拿取素材完成任務，依據完成類型給予分數，較高分的組合獲勝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95" name="Picture 2" descr=""/>
          <p:cNvPicPr/>
          <p:nvPr/>
        </p:nvPicPr>
        <p:blipFill>
          <a:blip r:embed="rId1"/>
          <a:srcRect l="0" t="19793" r="0" b="22774"/>
          <a:stretch/>
        </p:blipFill>
        <p:spPr>
          <a:xfrm>
            <a:off x="4062600" y="2838960"/>
            <a:ext cx="3628080" cy="1171440"/>
          </a:xfrm>
          <a:prstGeom prst="rect">
            <a:avLst/>
          </a:prstGeom>
          <a:ln>
            <a:noFill/>
          </a:ln>
        </p:spPr>
      </p:pic>
      <p:sp>
        <p:nvSpPr>
          <p:cNvPr id="596" name="CustomShape 95"/>
          <p:cNvSpPr/>
          <p:nvPr/>
        </p:nvSpPr>
        <p:spPr>
          <a:xfrm>
            <a:off x="3609360" y="1990080"/>
            <a:ext cx="45342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一款</a:t>
            </a:r>
            <a:r>
              <a:rPr b="1" lang="en-US" sz="32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2 V.S 2</a:t>
            </a:r>
            <a:r>
              <a:rPr b="1" lang="en-US" sz="32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的對戰遊戲</a:t>
            </a:r>
            <a:endParaRPr b="0" lang="en-US" sz="32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518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roup 1"/>
          <p:cNvGrpSpPr/>
          <p:nvPr/>
        </p:nvGrpSpPr>
        <p:grpSpPr>
          <a:xfrm>
            <a:off x="483480" y="6646320"/>
            <a:ext cx="11318040" cy="0"/>
            <a:chOff x="483480" y="6646320"/>
            <a:chExt cx="11318040" cy="0"/>
          </a:xfrm>
        </p:grpSpPr>
        <p:sp>
          <p:nvSpPr>
            <p:cNvPr id="598" name="Line 2"/>
            <p:cNvSpPr/>
            <p:nvPr/>
          </p:nvSpPr>
          <p:spPr>
            <a:xfrm>
              <a:off x="483480" y="6646320"/>
              <a:ext cx="1625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Line 3"/>
            <p:cNvSpPr/>
            <p:nvPr/>
          </p:nvSpPr>
          <p:spPr>
            <a:xfrm>
              <a:off x="2321640" y="6646320"/>
              <a:ext cx="1501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0" name="Line 4"/>
            <p:cNvSpPr/>
            <p:nvPr/>
          </p:nvSpPr>
          <p:spPr>
            <a:xfrm>
              <a:off x="2665080" y="6646320"/>
              <a:ext cx="37980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1" name="Line 5"/>
            <p:cNvSpPr/>
            <p:nvPr/>
          </p:nvSpPr>
          <p:spPr>
            <a:xfrm>
              <a:off x="7871400" y="6646320"/>
              <a:ext cx="269784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2" name="Line 6"/>
            <p:cNvSpPr/>
            <p:nvPr/>
          </p:nvSpPr>
          <p:spPr>
            <a:xfrm>
              <a:off x="10823760" y="6646320"/>
              <a:ext cx="1969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3" name="Line 7"/>
            <p:cNvSpPr/>
            <p:nvPr/>
          </p:nvSpPr>
          <p:spPr>
            <a:xfrm>
              <a:off x="11124000" y="6646320"/>
              <a:ext cx="6775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4" name="Line 8"/>
            <p:cNvSpPr/>
            <p:nvPr/>
          </p:nvSpPr>
          <p:spPr>
            <a:xfrm>
              <a:off x="6777360" y="6646320"/>
              <a:ext cx="824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05" name="Group 9"/>
          <p:cNvGrpSpPr/>
          <p:nvPr/>
        </p:nvGrpSpPr>
        <p:grpSpPr>
          <a:xfrm>
            <a:off x="-446760" y="144720"/>
            <a:ext cx="3867840" cy="1566360"/>
            <a:chOff x="-446760" y="144720"/>
            <a:chExt cx="3867840" cy="1566360"/>
          </a:xfrm>
        </p:grpSpPr>
        <p:sp>
          <p:nvSpPr>
            <p:cNvPr id="606" name="CustomShape 10"/>
            <p:cNvSpPr/>
            <p:nvPr/>
          </p:nvSpPr>
          <p:spPr>
            <a:xfrm>
              <a:off x="-446760" y="544320"/>
              <a:ext cx="3867840" cy="820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4800" spc="-1" strike="noStrike">
                  <a:solidFill>
                    <a:srgbClr val="ffffff"/>
                  </a:solidFill>
                  <a:latin typeface="微軟正黑體"/>
                  <a:ea typeface="微軟正黑體"/>
                </a:rPr>
                <a:t>劇情</a:t>
              </a:r>
              <a:endParaRPr b="0" lang="en-US" sz="4800" spc="-1" strike="noStrike">
                <a:latin typeface="Arial"/>
              </a:endParaRPr>
            </a:p>
          </p:txBody>
        </p:sp>
        <p:grpSp>
          <p:nvGrpSpPr>
            <p:cNvPr id="607" name="Group 11"/>
            <p:cNvGrpSpPr/>
            <p:nvPr/>
          </p:nvGrpSpPr>
          <p:grpSpPr>
            <a:xfrm>
              <a:off x="248040" y="144720"/>
              <a:ext cx="1566360" cy="1566360"/>
              <a:chOff x="248040" y="144720"/>
              <a:chExt cx="1566360" cy="1566360"/>
            </a:xfrm>
          </p:grpSpPr>
          <p:sp>
            <p:nvSpPr>
              <p:cNvPr id="608" name="CustomShape 12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19148643"/>
                  <a:gd name="adj2" fmla="val 4443181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9" name="CustomShape 13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16864331"/>
                  <a:gd name="adj2" fmla="val 18142282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0" name="CustomShape 14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8785529"/>
                  <a:gd name="adj2" fmla="val 15700254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11" name="Line 15"/>
            <p:cNvSpPr/>
            <p:nvPr/>
          </p:nvSpPr>
          <p:spPr>
            <a:xfrm>
              <a:off x="2991240" y="160920"/>
              <a:ext cx="25200" cy="0"/>
            </a:xfrm>
            <a:prstGeom prst="line">
              <a:avLst/>
            </a:prstGeom>
            <a:ln w="7920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12" name="Group 16"/>
          <p:cNvGrpSpPr/>
          <p:nvPr/>
        </p:nvGrpSpPr>
        <p:grpSpPr>
          <a:xfrm>
            <a:off x="11346120" y="837360"/>
            <a:ext cx="252000" cy="252000"/>
            <a:chOff x="11346120" y="837360"/>
            <a:chExt cx="252000" cy="252000"/>
          </a:xfrm>
        </p:grpSpPr>
        <p:sp>
          <p:nvSpPr>
            <p:cNvPr id="613" name="Line 17"/>
            <p:cNvSpPr/>
            <p:nvPr/>
          </p:nvSpPr>
          <p:spPr>
            <a:xfrm>
              <a:off x="11346120" y="963360"/>
              <a:ext cx="6336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4" name="Line 18"/>
            <p:cNvSpPr/>
            <p:nvPr/>
          </p:nvSpPr>
          <p:spPr>
            <a:xfrm flipV="1">
              <a:off x="11383200" y="1007640"/>
              <a:ext cx="4464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5" name="Line 19"/>
            <p:cNvSpPr/>
            <p:nvPr/>
          </p:nvSpPr>
          <p:spPr>
            <a:xfrm flipV="1">
              <a:off x="11472120" y="102600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6" name="Line 20"/>
            <p:cNvSpPr/>
            <p:nvPr/>
          </p:nvSpPr>
          <p:spPr>
            <a:xfrm flipH="1" flipV="1">
              <a:off x="11516400" y="1007640"/>
              <a:ext cx="4500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7" name="Line 21"/>
            <p:cNvSpPr/>
            <p:nvPr/>
          </p:nvSpPr>
          <p:spPr>
            <a:xfrm flipH="1">
              <a:off x="11535120" y="963360"/>
              <a:ext cx="6300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8" name="Line 22"/>
            <p:cNvSpPr/>
            <p:nvPr/>
          </p:nvSpPr>
          <p:spPr>
            <a:xfrm flipH="1">
              <a:off x="11516400" y="874440"/>
              <a:ext cx="4500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9" name="Line 23"/>
            <p:cNvSpPr/>
            <p:nvPr/>
          </p:nvSpPr>
          <p:spPr>
            <a:xfrm>
              <a:off x="11472120" y="83736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0" name="Line 24"/>
            <p:cNvSpPr/>
            <p:nvPr/>
          </p:nvSpPr>
          <p:spPr>
            <a:xfrm>
              <a:off x="11383200" y="874440"/>
              <a:ext cx="4464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21" name="CustomShape 25"/>
          <p:cNvSpPr/>
          <p:nvPr/>
        </p:nvSpPr>
        <p:spPr>
          <a:xfrm>
            <a:off x="11766600" y="1661400"/>
            <a:ext cx="226800" cy="226800"/>
          </a:xfrm>
          <a:prstGeom prst="ellipse">
            <a:avLst/>
          </a:prstGeom>
          <a:noFill/>
          <a:ln w="63360">
            <a:solidFill>
              <a:srgbClr val="fe7d0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CustomShape 26"/>
          <p:cNvSpPr/>
          <p:nvPr/>
        </p:nvSpPr>
        <p:spPr>
          <a:xfrm flipV="1">
            <a:off x="11617920" y="1081440"/>
            <a:ext cx="60120" cy="6336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CustomShape 27"/>
          <p:cNvSpPr/>
          <p:nvPr/>
        </p:nvSpPr>
        <p:spPr>
          <a:xfrm>
            <a:off x="10564920" y="419760"/>
            <a:ext cx="100440" cy="10584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24" name="Group 28"/>
          <p:cNvGrpSpPr/>
          <p:nvPr/>
        </p:nvGrpSpPr>
        <p:grpSpPr>
          <a:xfrm>
            <a:off x="3111480" y="332280"/>
            <a:ext cx="3062520" cy="1355400"/>
            <a:chOff x="3111480" y="332280"/>
            <a:chExt cx="3062520" cy="1355400"/>
          </a:xfrm>
        </p:grpSpPr>
        <p:sp>
          <p:nvSpPr>
            <p:cNvPr id="625" name="CustomShape 29"/>
            <p:cNvSpPr/>
            <p:nvPr/>
          </p:nvSpPr>
          <p:spPr>
            <a:xfrm>
              <a:off x="5362560" y="83772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6" name="CustomShape 30"/>
            <p:cNvSpPr/>
            <p:nvPr/>
          </p:nvSpPr>
          <p:spPr>
            <a:xfrm>
              <a:off x="4788360" y="83772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7" name="CustomShape 31"/>
            <p:cNvSpPr/>
            <p:nvPr/>
          </p:nvSpPr>
          <p:spPr>
            <a:xfrm>
              <a:off x="6067080" y="83772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28" name="Group 32"/>
            <p:cNvGrpSpPr/>
            <p:nvPr/>
          </p:nvGrpSpPr>
          <p:grpSpPr>
            <a:xfrm>
              <a:off x="3265560" y="930600"/>
              <a:ext cx="251640" cy="252000"/>
              <a:chOff x="3265560" y="930600"/>
              <a:chExt cx="251640" cy="252000"/>
            </a:xfrm>
          </p:grpSpPr>
          <p:sp>
            <p:nvSpPr>
              <p:cNvPr id="629" name="Line 33"/>
              <p:cNvSpPr/>
              <p:nvPr/>
            </p:nvSpPr>
            <p:spPr>
              <a:xfrm>
                <a:off x="3265560" y="105660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0" name="Line 34"/>
              <p:cNvSpPr/>
              <p:nvPr/>
            </p:nvSpPr>
            <p:spPr>
              <a:xfrm flipV="1">
                <a:off x="3302280" y="110088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1" name="Line 35"/>
              <p:cNvSpPr/>
              <p:nvPr/>
            </p:nvSpPr>
            <p:spPr>
              <a:xfrm flipV="1">
                <a:off x="3391200" y="111924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2" name="Line 36"/>
              <p:cNvSpPr/>
              <p:nvPr/>
            </p:nvSpPr>
            <p:spPr>
              <a:xfrm flipH="1" flipV="1">
                <a:off x="3435840" y="110088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3" name="Line 37"/>
              <p:cNvSpPr/>
              <p:nvPr/>
            </p:nvSpPr>
            <p:spPr>
              <a:xfrm flipH="1">
                <a:off x="3454200" y="105660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4" name="Line 38"/>
              <p:cNvSpPr/>
              <p:nvPr/>
            </p:nvSpPr>
            <p:spPr>
              <a:xfrm flipH="1">
                <a:off x="3435840" y="96768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5" name="Line 39"/>
              <p:cNvSpPr/>
              <p:nvPr/>
            </p:nvSpPr>
            <p:spPr>
              <a:xfrm>
                <a:off x="3391200" y="93060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6" name="Line 40"/>
              <p:cNvSpPr/>
              <p:nvPr/>
            </p:nvSpPr>
            <p:spPr>
              <a:xfrm>
                <a:off x="3302280" y="96768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37" name="Group 41"/>
            <p:cNvGrpSpPr/>
            <p:nvPr/>
          </p:nvGrpSpPr>
          <p:grpSpPr>
            <a:xfrm>
              <a:off x="4904280" y="930960"/>
              <a:ext cx="206280" cy="206280"/>
              <a:chOff x="4904280" y="930960"/>
              <a:chExt cx="206280" cy="206280"/>
            </a:xfrm>
          </p:grpSpPr>
          <p:sp>
            <p:nvSpPr>
              <p:cNvPr id="638" name="CustomShape 42"/>
              <p:cNvSpPr/>
              <p:nvPr/>
            </p:nvSpPr>
            <p:spPr>
              <a:xfrm>
                <a:off x="4972680" y="9309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9" name="CustomShape 43"/>
              <p:cNvSpPr/>
              <p:nvPr/>
            </p:nvSpPr>
            <p:spPr>
              <a:xfrm rot="5400000">
                <a:off x="4973400" y="93060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40" name="CustomShape 44"/>
            <p:cNvSpPr/>
            <p:nvPr/>
          </p:nvSpPr>
          <p:spPr>
            <a:xfrm flipV="1">
              <a:off x="3111480" y="33228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1" name="CustomShape 45"/>
            <p:cNvSpPr/>
            <p:nvPr/>
          </p:nvSpPr>
          <p:spPr>
            <a:xfrm>
              <a:off x="5013720" y="41976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2" name="CustomShape 46"/>
            <p:cNvSpPr/>
            <p:nvPr/>
          </p:nvSpPr>
          <p:spPr>
            <a:xfrm>
              <a:off x="3240000" y="158184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3" name="CustomShape 47"/>
            <p:cNvSpPr/>
            <p:nvPr/>
          </p:nvSpPr>
          <p:spPr>
            <a:xfrm>
              <a:off x="5588640" y="46836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44" name="Group 48"/>
          <p:cNvGrpSpPr/>
          <p:nvPr/>
        </p:nvGrpSpPr>
        <p:grpSpPr>
          <a:xfrm>
            <a:off x="6604200" y="376560"/>
            <a:ext cx="3299760" cy="667440"/>
            <a:chOff x="6604200" y="376560"/>
            <a:chExt cx="3299760" cy="667440"/>
          </a:xfrm>
        </p:grpSpPr>
        <p:grpSp>
          <p:nvGrpSpPr>
            <p:cNvPr id="645" name="Group 49"/>
            <p:cNvGrpSpPr/>
            <p:nvPr/>
          </p:nvGrpSpPr>
          <p:grpSpPr>
            <a:xfrm>
              <a:off x="7099200" y="837720"/>
              <a:ext cx="206280" cy="206280"/>
              <a:chOff x="7099200" y="837720"/>
              <a:chExt cx="206280" cy="206280"/>
            </a:xfrm>
          </p:grpSpPr>
          <p:sp>
            <p:nvSpPr>
              <p:cNvPr id="646" name="CustomShape 50"/>
              <p:cNvSpPr/>
              <p:nvPr/>
            </p:nvSpPr>
            <p:spPr>
              <a:xfrm>
                <a:off x="7167600" y="837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7" name="CustomShape 51"/>
              <p:cNvSpPr/>
              <p:nvPr/>
            </p:nvSpPr>
            <p:spPr>
              <a:xfrm rot="5400000">
                <a:off x="7168320" y="837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48" name="CustomShape 52"/>
            <p:cNvSpPr/>
            <p:nvPr/>
          </p:nvSpPr>
          <p:spPr>
            <a:xfrm>
              <a:off x="6604200" y="83772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9" name="Line 53"/>
            <p:cNvSpPr/>
            <p:nvPr/>
          </p:nvSpPr>
          <p:spPr>
            <a:xfrm>
              <a:off x="8370720" y="837360"/>
              <a:ext cx="0" cy="252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50" name="Group 54"/>
            <p:cNvGrpSpPr/>
            <p:nvPr/>
          </p:nvGrpSpPr>
          <p:grpSpPr>
            <a:xfrm>
              <a:off x="9795600" y="837360"/>
              <a:ext cx="108360" cy="108720"/>
              <a:chOff x="9795600" y="837360"/>
              <a:chExt cx="108360" cy="108720"/>
            </a:xfrm>
          </p:grpSpPr>
          <p:sp>
            <p:nvSpPr>
              <p:cNvPr id="651" name="Line 55"/>
              <p:cNvSpPr/>
              <p:nvPr/>
            </p:nvSpPr>
            <p:spPr>
              <a:xfrm>
                <a:off x="9795600" y="891720"/>
                <a:ext cx="1692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2" name="Line 56"/>
              <p:cNvSpPr/>
              <p:nvPr/>
            </p:nvSpPr>
            <p:spPr>
              <a:xfrm>
                <a:off x="9849600" y="83736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3" name="Line 57"/>
              <p:cNvSpPr/>
              <p:nvPr/>
            </p:nvSpPr>
            <p:spPr>
              <a:xfrm flipH="1">
                <a:off x="9886680" y="891720"/>
                <a:ext cx="1728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4" name="Line 58"/>
              <p:cNvSpPr/>
              <p:nvPr/>
            </p:nvSpPr>
            <p:spPr>
              <a:xfrm flipV="1">
                <a:off x="9849600" y="92880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55" name="CustomShape 59"/>
            <p:cNvSpPr/>
            <p:nvPr/>
          </p:nvSpPr>
          <p:spPr>
            <a:xfrm flipV="1">
              <a:off x="9155880" y="97452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6" name="CustomShape 60"/>
            <p:cNvSpPr/>
            <p:nvPr/>
          </p:nvSpPr>
          <p:spPr>
            <a:xfrm>
              <a:off x="9702360" y="37656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57" name="Group 61"/>
          <p:cNvGrpSpPr/>
          <p:nvPr/>
        </p:nvGrpSpPr>
        <p:grpSpPr>
          <a:xfrm>
            <a:off x="235440" y="1342440"/>
            <a:ext cx="879120" cy="3294360"/>
            <a:chOff x="235440" y="1342440"/>
            <a:chExt cx="879120" cy="3294360"/>
          </a:xfrm>
        </p:grpSpPr>
        <p:grpSp>
          <p:nvGrpSpPr>
            <p:cNvPr id="658" name="Group 62"/>
            <p:cNvGrpSpPr/>
            <p:nvPr/>
          </p:nvGrpSpPr>
          <p:grpSpPr>
            <a:xfrm>
              <a:off x="235440" y="1841760"/>
              <a:ext cx="210960" cy="210960"/>
              <a:chOff x="235440" y="1841760"/>
              <a:chExt cx="210960" cy="210960"/>
            </a:xfrm>
          </p:grpSpPr>
          <p:sp>
            <p:nvSpPr>
              <p:cNvPr id="659" name="CustomShape 63"/>
              <p:cNvSpPr/>
              <p:nvPr/>
            </p:nvSpPr>
            <p:spPr>
              <a:xfrm rot="5122800">
                <a:off x="307080" y="18435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0" name="CustomShape 64"/>
              <p:cNvSpPr/>
              <p:nvPr/>
            </p:nvSpPr>
            <p:spPr>
              <a:xfrm rot="10522800">
                <a:off x="307440" y="18439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61" name="CustomShape 65"/>
            <p:cNvSpPr/>
            <p:nvPr/>
          </p:nvSpPr>
          <p:spPr>
            <a:xfrm rot="5122800">
              <a:off x="332280" y="134316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2" name="Line 66"/>
            <p:cNvSpPr/>
            <p:nvPr/>
          </p:nvSpPr>
          <p:spPr>
            <a:xfrm flipH="1">
              <a:off x="535320" y="3104280"/>
              <a:ext cx="2520" cy="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63" name="Group 67"/>
            <p:cNvGrpSpPr/>
            <p:nvPr/>
          </p:nvGrpSpPr>
          <p:grpSpPr>
            <a:xfrm>
              <a:off x="548640" y="4528800"/>
              <a:ext cx="108360" cy="108000"/>
              <a:chOff x="548640" y="4528800"/>
              <a:chExt cx="108360" cy="108000"/>
            </a:xfrm>
          </p:grpSpPr>
          <p:sp>
            <p:nvSpPr>
              <p:cNvPr id="664" name="Line 68"/>
              <p:cNvSpPr/>
              <p:nvPr/>
            </p:nvSpPr>
            <p:spPr>
              <a:xfrm>
                <a:off x="598320" y="4528800"/>
                <a:ext cx="1440" cy="1692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5" name="Line 69"/>
              <p:cNvSpPr/>
              <p:nvPr/>
            </p:nvSpPr>
            <p:spPr>
              <a:xfrm flipH="1">
                <a:off x="639720" y="4578480"/>
                <a:ext cx="17280" cy="10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6" name="Line 70"/>
              <p:cNvSpPr/>
              <p:nvPr/>
            </p:nvSpPr>
            <p:spPr>
              <a:xfrm flipH="1" flipV="1">
                <a:off x="605880" y="4619520"/>
                <a:ext cx="144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7" name="Line 71"/>
              <p:cNvSpPr/>
              <p:nvPr/>
            </p:nvSpPr>
            <p:spPr>
              <a:xfrm flipV="1">
                <a:off x="548640" y="4585680"/>
                <a:ext cx="17280" cy="144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68" name="CustomShape 72"/>
            <p:cNvSpPr/>
            <p:nvPr/>
          </p:nvSpPr>
          <p:spPr>
            <a:xfrm flipV="1" rot="5122800">
              <a:off x="403920" y="3898080"/>
              <a:ext cx="60120" cy="637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9" name="CustomShape 73"/>
            <p:cNvSpPr/>
            <p:nvPr/>
          </p:nvSpPr>
          <p:spPr>
            <a:xfrm rot="5122800">
              <a:off x="975600" y="439920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70" name="Group 74"/>
          <p:cNvGrpSpPr/>
          <p:nvPr/>
        </p:nvGrpSpPr>
        <p:grpSpPr>
          <a:xfrm>
            <a:off x="10554840" y="1480680"/>
            <a:ext cx="1353600" cy="3060360"/>
            <a:chOff x="10554840" y="1480680"/>
            <a:chExt cx="1353600" cy="3060360"/>
          </a:xfrm>
        </p:grpSpPr>
        <p:sp>
          <p:nvSpPr>
            <p:cNvPr id="671" name="CustomShape 75"/>
            <p:cNvSpPr/>
            <p:nvPr/>
          </p:nvSpPr>
          <p:spPr>
            <a:xfrm rot="16200000">
              <a:off x="11058480" y="201744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2" name="CustomShape 76"/>
            <p:cNvSpPr/>
            <p:nvPr/>
          </p:nvSpPr>
          <p:spPr>
            <a:xfrm rot="16200000">
              <a:off x="11062080" y="271764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3" name="CustomShape 77"/>
            <p:cNvSpPr/>
            <p:nvPr/>
          </p:nvSpPr>
          <p:spPr>
            <a:xfrm rot="16200000">
              <a:off x="11061360" y="147780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74" name="Group 78"/>
            <p:cNvGrpSpPr/>
            <p:nvPr/>
          </p:nvGrpSpPr>
          <p:grpSpPr>
            <a:xfrm>
              <a:off x="11151360" y="4136040"/>
              <a:ext cx="252000" cy="252000"/>
              <a:chOff x="11151360" y="4136040"/>
              <a:chExt cx="252000" cy="252000"/>
            </a:xfrm>
          </p:grpSpPr>
          <p:sp>
            <p:nvSpPr>
              <p:cNvPr id="675" name="Line 79"/>
              <p:cNvSpPr/>
              <p:nvPr/>
            </p:nvSpPr>
            <p:spPr>
              <a:xfrm flipV="1">
                <a:off x="11277360" y="432468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6" name="Line 80"/>
              <p:cNvSpPr/>
              <p:nvPr/>
            </p:nvSpPr>
            <p:spPr>
              <a:xfrm flipH="1" flipV="1">
                <a:off x="113216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7" name="Line 81"/>
              <p:cNvSpPr/>
              <p:nvPr/>
            </p:nvSpPr>
            <p:spPr>
              <a:xfrm flipH="1">
                <a:off x="1134000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8" name="Line 82"/>
              <p:cNvSpPr/>
              <p:nvPr/>
            </p:nvSpPr>
            <p:spPr>
              <a:xfrm flipH="1">
                <a:off x="113216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9" name="Line 83"/>
              <p:cNvSpPr/>
              <p:nvPr/>
            </p:nvSpPr>
            <p:spPr>
              <a:xfrm>
                <a:off x="11277360" y="413604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0" name="Line 84"/>
              <p:cNvSpPr/>
              <p:nvPr/>
            </p:nvSpPr>
            <p:spPr>
              <a:xfrm>
                <a:off x="111884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1" name="Line 85"/>
              <p:cNvSpPr/>
              <p:nvPr/>
            </p:nvSpPr>
            <p:spPr>
              <a:xfrm>
                <a:off x="1115136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2" name="Line 86"/>
              <p:cNvSpPr/>
              <p:nvPr/>
            </p:nvSpPr>
            <p:spPr>
              <a:xfrm flipV="1">
                <a:off x="111884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83" name="Group 87"/>
            <p:cNvGrpSpPr/>
            <p:nvPr/>
          </p:nvGrpSpPr>
          <p:grpSpPr>
            <a:xfrm>
              <a:off x="11151720" y="2543760"/>
              <a:ext cx="206280" cy="206280"/>
              <a:chOff x="11151720" y="2543760"/>
              <a:chExt cx="206280" cy="206280"/>
            </a:xfrm>
          </p:grpSpPr>
          <p:sp>
            <p:nvSpPr>
              <p:cNvPr id="684" name="CustomShape 88"/>
              <p:cNvSpPr/>
              <p:nvPr/>
            </p:nvSpPr>
            <p:spPr>
              <a:xfrm rot="16200000">
                <a:off x="11220840" y="254448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5" name="CustomShape 89"/>
              <p:cNvSpPr/>
              <p:nvPr/>
            </p:nvSpPr>
            <p:spPr>
              <a:xfrm>
                <a:off x="11220840" y="25437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86" name="CustomShape 90"/>
            <p:cNvSpPr/>
            <p:nvPr/>
          </p:nvSpPr>
          <p:spPr>
            <a:xfrm flipV="1" rot="16200000">
              <a:off x="10556280" y="44787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" name="CustomShape 91"/>
            <p:cNvSpPr/>
            <p:nvPr/>
          </p:nvSpPr>
          <p:spPr>
            <a:xfrm rot="16200000">
              <a:off x="10643040" y="253728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8" name="CustomShape 92"/>
            <p:cNvSpPr/>
            <p:nvPr/>
          </p:nvSpPr>
          <p:spPr>
            <a:xfrm rot="16200000">
              <a:off x="11805120" y="431136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9" name="CustomShape 93"/>
            <p:cNvSpPr/>
            <p:nvPr/>
          </p:nvSpPr>
          <p:spPr>
            <a:xfrm rot="16200000">
              <a:off x="10689120" y="18388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90" name="CustomShape 94"/>
          <p:cNvSpPr/>
          <p:nvPr/>
        </p:nvSpPr>
        <p:spPr>
          <a:xfrm>
            <a:off x="3661920" y="1584720"/>
            <a:ext cx="4656240" cy="25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四位窮困的學生為了賺錢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進入一間成衣工廠打工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某一天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老闆說速度較快的一組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可以領較多薪水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691" name="Group 95"/>
          <p:cNvGrpSpPr/>
          <p:nvPr/>
        </p:nvGrpSpPr>
        <p:grpSpPr>
          <a:xfrm>
            <a:off x="5967720" y="2634480"/>
            <a:ext cx="5931000" cy="5320440"/>
            <a:chOff x="5967720" y="2634480"/>
            <a:chExt cx="5931000" cy="5320440"/>
          </a:xfrm>
        </p:grpSpPr>
        <p:pic>
          <p:nvPicPr>
            <p:cNvPr id="692" name="Picture 4" descr=""/>
            <p:cNvPicPr/>
            <p:nvPr/>
          </p:nvPicPr>
          <p:blipFill>
            <a:blip r:embed="rId1"/>
            <a:stretch/>
          </p:blipFill>
          <p:spPr>
            <a:xfrm rot="851400">
              <a:off x="6406560" y="3189240"/>
              <a:ext cx="5052960" cy="4210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693" name="CustomShape 96"/>
            <p:cNvSpPr/>
            <p:nvPr/>
          </p:nvSpPr>
          <p:spPr>
            <a:xfrm>
              <a:off x="7210800" y="4510440"/>
              <a:ext cx="3380760" cy="1186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600" spc="-1" strike="noStrike">
                  <a:solidFill>
                    <a:srgbClr val="000000"/>
                  </a:solidFill>
                  <a:latin typeface="微軟正黑體"/>
                  <a:ea typeface="微軟正黑體"/>
                </a:rPr>
                <a:t>爭奪薪水的對戰</a:t>
              </a:r>
              <a:endParaRPr b="0" lang="en-US" sz="3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3600" spc="-1" strike="noStrike">
                  <a:solidFill>
                    <a:srgbClr val="000000"/>
                  </a:solidFill>
                  <a:latin typeface="微軟正黑體"/>
                  <a:ea typeface="微軟正黑體"/>
                </a:rPr>
                <a:t>就此開始！！</a:t>
              </a:r>
              <a:endParaRPr b="0" lang="en-US" sz="3600" spc="-1" strike="noStrike">
                <a:latin typeface="Arial"/>
              </a:endParaRPr>
            </a:p>
          </p:txBody>
        </p:sp>
      </p:grpSp>
      <p:pic>
        <p:nvPicPr>
          <p:cNvPr id="694" name="Picture 2" descr=""/>
          <p:cNvPicPr/>
          <p:nvPr/>
        </p:nvPicPr>
        <p:blipFill>
          <a:blip r:embed="rId2"/>
          <a:stretch/>
        </p:blipFill>
        <p:spPr>
          <a:xfrm>
            <a:off x="1594440" y="4184640"/>
            <a:ext cx="4783680" cy="239148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6" dur="indefinite" restart="never" nodeType="tmRoot">
          <p:childTnLst>
            <p:seq>
              <p:cTn id="17" dur="indefinite" nodeType="mainSeq"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518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roup 1"/>
          <p:cNvGrpSpPr/>
          <p:nvPr/>
        </p:nvGrpSpPr>
        <p:grpSpPr>
          <a:xfrm>
            <a:off x="483480" y="6646320"/>
            <a:ext cx="11318040" cy="0"/>
            <a:chOff x="483480" y="6646320"/>
            <a:chExt cx="11318040" cy="0"/>
          </a:xfrm>
        </p:grpSpPr>
        <p:sp>
          <p:nvSpPr>
            <p:cNvPr id="696" name="Line 2"/>
            <p:cNvSpPr/>
            <p:nvPr/>
          </p:nvSpPr>
          <p:spPr>
            <a:xfrm>
              <a:off x="483480" y="6646320"/>
              <a:ext cx="1625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7" name="Line 3"/>
            <p:cNvSpPr/>
            <p:nvPr/>
          </p:nvSpPr>
          <p:spPr>
            <a:xfrm>
              <a:off x="2321640" y="6646320"/>
              <a:ext cx="1501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8" name="Line 4"/>
            <p:cNvSpPr/>
            <p:nvPr/>
          </p:nvSpPr>
          <p:spPr>
            <a:xfrm>
              <a:off x="2665080" y="6646320"/>
              <a:ext cx="37980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9" name="Line 5"/>
            <p:cNvSpPr/>
            <p:nvPr/>
          </p:nvSpPr>
          <p:spPr>
            <a:xfrm>
              <a:off x="7871400" y="6646320"/>
              <a:ext cx="269784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0" name="Line 6"/>
            <p:cNvSpPr/>
            <p:nvPr/>
          </p:nvSpPr>
          <p:spPr>
            <a:xfrm>
              <a:off x="10823760" y="6646320"/>
              <a:ext cx="1969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1" name="Line 7"/>
            <p:cNvSpPr/>
            <p:nvPr/>
          </p:nvSpPr>
          <p:spPr>
            <a:xfrm>
              <a:off x="11124000" y="6646320"/>
              <a:ext cx="6775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2" name="Line 8"/>
            <p:cNvSpPr/>
            <p:nvPr/>
          </p:nvSpPr>
          <p:spPr>
            <a:xfrm>
              <a:off x="6777360" y="6646320"/>
              <a:ext cx="824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03" name="Group 9"/>
          <p:cNvGrpSpPr/>
          <p:nvPr/>
        </p:nvGrpSpPr>
        <p:grpSpPr>
          <a:xfrm>
            <a:off x="136440" y="144720"/>
            <a:ext cx="3867840" cy="1566360"/>
            <a:chOff x="136440" y="144720"/>
            <a:chExt cx="3867840" cy="1566360"/>
          </a:xfrm>
        </p:grpSpPr>
        <p:sp>
          <p:nvSpPr>
            <p:cNvPr id="704" name="CustomShape 10"/>
            <p:cNvSpPr/>
            <p:nvPr/>
          </p:nvSpPr>
          <p:spPr>
            <a:xfrm>
              <a:off x="136440" y="538560"/>
              <a:ext cx="3867840" cy="820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4800" spc="-1" strike="noStrike">
                  <a:solidFill>
                    <a:srgbClr val="ffffff"/>
                  </a:solidFill>
                  <a:latin typeface="微軟正黑體"/>
                  <a:ea typeface="微軟正黑體"/>
                </a:rPr>
                <a:t>設置與介面</a:t>
              </a:r>
              <a:endParaRPr b="0" lang="en-US" sz="4800" spc="-1" strike="noStrike">
                <a:latin typeface="Arial"/>
              </a:endParaRPr>
            </a:p>
          </p:txBody>
        </p:sp>
        <p:grpSp>
          <p:nvGrpSpPr>
            <p:cNvPr id="705" name="Group 11"/>
            <p:cNvGrpSpPr/>
            <p:nvPr/>
          </p:nvGrpSpPr>
          <p:grpSpPr>
            <a:xfrm>
              <a:off x="248040" y="144720"/>
              <a:ext cx="1566360" cy="1566360"/>
              <a:chOff x="248040" y="144720"/>
              <a:chExt cx="1566360" cy="1566360"/>
            </a:xfrm>
          </p:grpSpPr>
          <p:sp>
            <p:nvSpPr>
              <p:cNvPr id="706" name="CustomShape 12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19148643"/>
                  <a:gd name="adj2" fmla="val 4443181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7" name="CustomShape 13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16864331"/>
                  <a:gd name="adj2" fmla="val 18142282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8" name="CustomShape 14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8785529"/>
                  <a:gd name="adj2" fmla="val 15700254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09" name="Line 15"/>
            <p:cNvSpPr/>
            <p:nvPr/>
          </p:nvSpPr>
          <p:spPr>
            <a:xfrm>
              <a:off x="2991600" y="161280"/>
              <a:ext cx="25200" cy="0"/>
            </a:xfrm>
            <a:prstGeom prst="line">
              <a:avLst/>
            </a:prstGeom>
            <a:ln w="7920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10" name="Group 16"/>
          <p:cNvGrpSpPr/>
          <p:nvPr/>
        </p:nvGrpSpPr>
        <p:grpSpPr>
          <a:xfrm>
            <a:off x="11346120" y="837360"/>
            <a:ext cx="252000" cy="252000"/>
            <a:chOff x="11346120" y="837360"/>
            <a:chExt cx="252000" cy="252000"/>
          </a:xfrm>
        </p:grpSpPr>
        <p:sp>
          <p:nvSpPr>
            <p:cNvPr id="711" name="Line 17"/>
            <p:cNvSpPr/>
            <p:nvPr/>
          </p:nvSpPr>
          <p:spPr>
            <a:xfrm>
              <a:off x="11346120" y="963360"/>
              <a:ext cx="6336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" name="Line 18"/>
            <p:cNvSpPr/>
            <p:nvPr/>
          </p:nvSpPr>
          <p:spPr>
            <a:xfrm flipV="1">
              <a:off x="11383200" y="1007640"/>
              <a:ext cx="4464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3" name="Line 19"/>
            <p:cNvSpPr/>
            <p:nvPr/>
          </p:nvSpPr>
          <p:spPr>
            <a:xfrm flipV="1">
              <a:off x="11472120" y="102600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4" name="Line 20"/>
            <p:cNvSpPr/>
            <p:nvPr/>
          </p:nvSpPr>
          <p:spPr>
            <a:xfrm flipH="1" flipV="1">
              <a:off x="11516400" y="1007640"/>
              <a:ext cx="4500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5" name="Line 21"/>
            <p:cNvSpPr/>
            <p:nvPr/>
          </p:nvSpPr>
          <p:spPr>
            <a:xfrm flipH="1">
              <a:off x="11535120" y="963360"/>
              <a:ext cx="6300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6" name="Line 22"/>
            <p:cNvSpPr/>
            <p:nvPr/>
          </p:nvSpPr>
          <p:spPr>
            <a:xfrm flipH="1">
              <a:off x="11516400" y="874440"/>
              <a:ext cx="4500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7" name="Line 23"/>
            <p:cNvSpPr/>
            <p:nvPr/>
          </p:nvSpPr>
          <p:spPr>
            <a:xfrm>
              <a:off x="11472120" y="83736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8" name="Line 24"/>
            <p:cNvSpPr/>
            <p:nvPr/>
          </p:nvSpPr>
          <p:spPr>
            <a:xfrm>
              <a:off x="11383200" y="874440"/>
              <a:ext cx="4464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19" name="CustomShape 25"/>
          <p:cNvSpPr/>
          <p:nvPr/>
        </p:nvSpPr>
        <p:spPr>
          <a:xfrm>
            <a:off x="11766600" y="1661400"/>
            <a:ext cx="226800" cy="226800"/>
          </a:xfrm>
          <a:prstGeom prst="ellipse">
            <a:avLst/>
          </a:prstGeom>
          <a:noFill/>
          <a:ln w="63360">
            <a:solidFill>
              <a:srgbClr val="fe7d0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CustomShape 26"/>
          <p:cNvSpPr/>
          <p:nvPr/>
        </p:nvSpPr>
        <p:spPr>
          <a:xfrm flipV="1">
            <a:off x="11617920" y="1081440"/>
            <a:ext cx="60120" cy="6336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CustomShape 27"/>
          <p:cNvSpPr/>
          <p:nvPr/>
        </p:nvSpPr>
        <p:spPr>
          <a:xfrm>
            <a:off x="10564920" y="419760"/>
            <a:ext cx="100440" cy="10584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22" name="Group 28"/>
          <p:cNvGrpSpPr/>
          <p:nvPr/>
        </p:nvGrpSpPr>
        <p:grpSpPr>
          <a:xfrm>
            <a:off x="3635280" y="175320"/>
            <a:ext cx="3062520" cy="1356120"/>
            <a:chOff x="3635280" y="175320"/>
            <a:chExt cx="3062520" cy="1356120"/>
          </a:xfrm>
        </p:grpSpPr>
        <p:sp>
          <p:nvSpPr>
            <p:cNvPr id="723" name="CustomShape 29"/>
            <p:cNvSpPr/>
            <p:nvPr/>
          </p:nvSpPr>
          <p:spPr>
            <a:xfrm>
              <a:off x="5886360" y="68148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4" name="CustomShape 30"/>
            <p:cNvSpPr/>
            <p:nvPr/>
          </p:nvSpPr>
          <p:spPr>
            <a:xfrm>
              <a:off x="5312160" y="68148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5" name="CustomShape 31"/>
            <p:cNvSpPr/>
            <p:nvPr/>
          </p:nvSpPr>
          <p:spPr>
            <a:xfrm>
              <a:off x="6590880" y="68148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26" name="Group 32"/>
            <p:cNvGrpSpPr/>
            <p:nvPr/>
          </p:nvGrpSpPr>
          <p:grpSpPr>
            <a:xfrm>
              <a:off x="3790080" y="774720"/>
              <a:ext cx="251640" cy="251640"/>
              <a:chOff x="3790080" y="774720"/>
              <a:chExt cx="251640" cy="251640"/>
            </a:xfrm>
          </p:grpSpPr>
          <p:sp>
            <p:nvSpPr>
              <p:cNvPr id="727" name="Line 33"/>
              <p:cNvSpPr/>
              <p:nvPr/>
            </p:nvSpPr>
            <p:spPr>
              <a:xfrm>
                <a:off x="3790080" y="90036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8" name="Line 34"/>
              <p:cNvSpPr/>
              <p:nvPr/>
            </p:nvSpPr>
            <p:spPr>
              <a:xfrm flipV="1">
                <a:off x="3826800" y="9450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9" name="Line 35"/>
              <p:cNvSpPr/>
              <p:nvPr/>
            </p:nvSpPr>
            <p:spPr>
              <a:xfrm flipV="1">
                <a:off x="3916080" y="96336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0" name="Line 36"/>
              <p:cNvSpPr/>
              <p:nvPr/>
            </p:nvSpPr>
            <p:spPr>
              <a:xfrm flipH="1" flipV="1">
                <a:off x="3960360" y="9450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1" name="Line 37"/>
              <p:cNvSpPr/>
              <p:nvPr/>
            </p:nvSpPr>
            <p:spPr>
              <a:xfrm flipH="1">
                <a:off x="3978720" y="90036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2" name="Line 38"/>
              <p:cNvSpPr/>
              <p:nvPr/>
            </p:nvSpPr>
            <p:spPr>
              <a:xfrm flipH="1">
                <a:off x="3960360" y="8114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3" name="Line 39"/>
              <p:cNvSpPr/>
              <p:nvPr/>
            </p:nvSpPr>
            <p:spPr>
              <a:xfrm>
                <a:off x="3916080" y="77472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4" name="Line 40"/>
              <p:cNvSpPr/>
              <p:nvPr/>
            </p:nvSpPr>
            <p:spPr>
              <a:xfrm>
                <a:off x="3826800" y="8114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35" name="Group 41"/>
            <p:cNvGrpSpPr/>
            <p:nvPr/>
          </p:nvGrpSpPr>
          <p:grpSpPr>
            <a:xfrm>
              <a:off x="5428080" y="774720"/>
              <a:ext cx="206280" cy="206280"/>
              <a:chOff x="5428080" y="774720"/>
              <a:chExt cx="206280" cy="206280"/>
            </a:xfrm>
          </p:grpSpPr>
          <p:sp>
            <p:nvSpPr>
              <p:cNvPr id="736" name="CustomShape 42"/>
              <p:cNvSpPr/>
              <p:nvPr/>
            </p:nvSpPr>
            <p:spPr>
              <a:xfrm>
                <a:off x="5496480" y="774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7" name="CustomShape 43"/>
              <p:cNvSpPr/>
              <p:nvPr/>
            </p:nvSpPr>
            <p:spPr>
              <a:xfrm rot="5400000">
                <a:off x="5497200" y="774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38" name="CustomShape 44"/>
            <p:cNvSpPr/>
            <p:nvPr/>
          </p:nvSpPr>
          <p:spPr>
            <a:xfrm flipV="1">
              <a:off x="3635280" y="1749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9" name="CustomShape 45"/>
            <p:cNvSpPr/>
            <p:nvPr/>
          </p:nvSpPr>
          <p:spPr>
            <a:xfrm>
              <a:off x="5537520" y="26352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0" name="CustomShape 46"/>
            <p:cNvSpPr/>
            <p:nvPr/>
          </p:nvSpPr>
          <p:spPr>
            <a:xfrm>
              <a:off x="3763800" y="142560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1" name="CustomShape 47"/>
            <p:cNvSpPr/>
            <p:nvPr/>
          </p:nvSpPr>
          <p:spPr>
            <a:xfrm>
              <a:off x="6112440" y="3124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42" name="Group 48"/>
          <p:cNvGrpSpPr/>
          <p:nvPr/>
        </p:nvGrpSpPr>
        <p:grpSpPr>
          <a:xfrm>
            <a:off x="6604200" y="376560"/>
            <a:ext cx="3299760" cy="667440"/>
            <a:chOff x="6604200" y="376560"/>
            <a:chExt cx="3299760" cy="667440"/>
          </a:xfrm>
        </p:grpSpPr>
        <p:grpSp>
          <p:nvGrpSpPr>
            <p:cNvPr id="743" name="Group 49"/>
            <p:cNvGrpSpPr/>
            <p:nvPr/>
          </p:nvGrpSpPr>
          <p:grpSpPr>
            <a:xfrm>
              <a:off x="7099200" y="837720"/>
              <a:ext cx="206280" cy="206280"/>
              <a:chOff x="7099200" y="837720"/>
              <a:chExt cx="206280" cy="206280"/>
            </a:xfrm>
          </p:grpSpPr>
          <p:sp>
            <p:nvSpPr>
              <p:cNvPr id="744" name="CustomShape 50"/>
              <p:cNvSpPr/>
              <p:nvPr/>
            </p:nvSpPr>
            <p:spPr>
              <a:xfrm>
                <a:off x="7167600" y="837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5" name="CustomShape 51"/>
              <p:cNvSpPr/>
              <p:nvPr/>
            </p:nvSpPr>
            <p:spPr>
              <a:xfrm rot="5400000">
                <a:off x="7168320" y="837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46" name="CustomShape 52"/>
            <p:cNvSpPr/>
            <p:nvPr/>
          </p:nvSpPr>
          <p:spPr>
            <a:xfrm>
              <a:off x="6604200" y="83772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7" name="Line 53"/>
            <p:cNvSpPr/>
            <p:nvPr/>
          </p:nvSpPr>
          <p:spPr>
            <a:xfrm>
              <a:off x="8370720" y="837360"/>
              <a:ext cx="0" cy="252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48" name="Group 54"/>
            <p:cNvGrpSpPr/>
            <p:nvPr/>
          </p:nvGrpSpPr>
          <p:grpSpPr>
            <a:xfrm>
              <a:off x="9795600" y="837360"/>
              <a:ext cx="108360" cy="108720"/>
              <a:chOff x="9795600" y="837360"/>
              <a:chExt cx="108360" cy="108720"/>
            </a:xfrm>
          </p:grpSpPr>
          <p:sp>
            <p:nvSpPr>
              <p:cNvPr id="749" name="Line 55"/>
              <p:cNvSpPr/>
              <p:nvPr/>
            </p:nvSpPr>
            <p:spPr>
              <a:xfrm>
                <a:off x="9795600" y="891720"/>
                <a:ext cx="1692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0" name="Line 56"/>
              <p:cNvSpPr/>
              <p:nvPr/>
            </p:nvSpPr>
            <p:spPr>
              <a:xfrm>
                <a:off x="9849600" y="83736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1" name="Line 57"/>
              <p:cNvSpPr/>
              <p:nvPr/>
            </p:nvSpPr>
            <p:spPr>
              <a:xfrm flipH="1">
                <a:off x="9886680" y="891720"/>
                <a:ext cx="1728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2" name="Line 58"/>
              <p:cNvSpPr/>
              <p:nvPr/>
            </p:nvSpPr>
            <p:spPr>
              <a:xfrm flipV="1">
                <a:off x="9849600" y="92880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53" name="CustomShape 59"/>
            <p:cNvSpPr/>
            <p:nvPr/>
          </p:nvSpPr>
          <p:spPr>
            <a:xfrm flipV="1">
              <a:off x="9155880" y="97452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4" name="CustomShape 60"/>
            <p:cNvSpPr/>
            <p:nvPr/>
          </p:nvSpPr>
          <p:spPr>
            <a:xfrm>
              <a:off x="9702360" y="37656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55" name="Group 61"/>
          <p:cNvGrpSpPr/>
          <p:nvPr/>
        </p:nvGrpSpPr>
        <p:grpSpPr>
          <a:xfrm>
            <a:off x="235440" y="1342440"/>
            <a:ext cx="879120" cy="3294360"/>
            <a:chOff x="235440" y="1342440"/>
            <a:chExt cx="879120" cy="3294360"/>
          </a:xfrm>
        </p:grpSpPr>
        <p:grpSp>
          <p:nvGrpSpPr>
            <p:cNvPr id="756" name="Group 62"/>
            <p:cNvGrpSpPr/>
            <p:nvPr/>
          </p:nvGrpSpPr>
          <p:grpSpPr>
            <a:xfrm>
              <a:off x="235440" y="1841760"/>
              <a:ext cx="210960" cy="210960"/>
              <a:chOff x="235440" y="1841760"/>
              <a:chExt cx="210960" cy="210960"/>
            </a:xfrm>
          </p:grpSpPr>
          <p:sp>
            <p:nvSpPr>
              <p:cNvPr id="757" name="CustomShape 63"/>
              <p:cNvSpPr/>
              <p:nvPr/>
            </p:nvSpPr>
            <p:spPr>
              <a:xfrm rot="5122800">
                <a:off x="307080" y="18435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8" name="CustomShape 64"/>
              <p:cNvSpPr/>
              <p:nvPr/>
            </p:nvSpPr>
            <p:spPr>
              <a:xfrm rot="10522800">
                <a:off x="307440" y="18439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59" name="CustomShape 65"/>
            <p:cNvSpPr/>
            <p:nvPr/>
          </p:nvSpPr>
          <p:spPr>
            <a:xfrm rot="5122800">
              <a:off x="332280" y="134316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0" name="Line 66"/>
            <p:cNvSpPr/>
            <p:nvPr/>
          </p:nvSpPr>
          <p:spPr>
            <a:xfrm flipH="1">
              <a:off x="535320" y="3104280"/>
              <a:ext cx="2520" cy="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61" name="Group 67"/>
            <p:cNvGrpSpPr/>
            <p:nvPr/>
          </p:nvGrpSpPr>
          <p:grpSpPr>
            <a:xfrm>
              <a:off x="548640" y="4528800"/>
              <a:ext cx="108360" cy="108000"/>
              <a:chOff x="548640" y="4528800"/>
              <a:chExt cx="108360" cy="108000"/>
            </a:xfrm>
          </p:grpSpPr>
          <p:sp>
            <p:nvSpPr>
              <p:cNvPr id="762" name="Line 68"/>
              <p:cNvSpPr/>
              <p:nvPr/>
            </p:nvSpPr>
            <p:spPr>
              <a:xfrm>
                <a:off x="598320" y="4528800"/>
                <a:ext cx="1440" cy="1692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3" name="Line 69"/>
              <p:cNvSpPr/>
              <p:nvPr/>
            </p:nvSpPr>
            <p:spPr>
              <a:xfrm flipH="1">
                <a:off x="639720" y="4578480"/>
                <a:ext cx="17280" cy="10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4" name="Line 70"/>
              <p:cNvSpPr/>
              <p:nvPr/>
            </p:nvSpPr>
            <p:spPr>
              <a:xfrm flipH="1" flipV="1">
                <a:off x="605880" y="4619520"/>
                <a:ext cx="144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5" name="Line 71"/>
              <p:cNvSpPr/>
              <p:nvPr/>
            </p:nvSpPr>
            <p:spPr>
              <a:xfrm flipV="1">
                <a:off x="548640" y="4585680"/>
                <a:ext cx="17280" cy="144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66" name="CustomShape 72"/>
            <p:cNvSpPr/>
            <p:nvPr/>
          </p:nvSpPr>
          <p:spPr>
            <a:xfrm flipV="1" rot="5122800">
              <a:off x="403920" y="3898080"/>
              <a:ext cx="60120" cy="637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7" name="CustomShape 73"/>
            <p:cNvSpPr/>
            <p:nvPr/>
          </p:nvSpPr>
          <p:spPr>
            <a:xfrm rot="5122800">
              <a:off x="975600" y="439920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68" name="Group 74"/>
          <p:cNvGrpSpPr/>
          <p:nvPr/>
        </p:nvGrpSpPr>
        <p:grpSpPr>
          <a:xfrm>
            <a:off x="10554840" y="1480680"/>
            <a:ext cx="1353600" cy="3060360"/>
            <a:chOff x="10554840" y="1480680"/>
            <a:chExt cx="1353600" cy="3060360"/>
          </a:xfrm>
        </p:grpSpPr>
        <p:sp>
          <p:nvSpPr>
            <p:cNvPr id="769" name="CustomShape 75"/>
            <p:cNvSpPr/>
            <p:nvPr/>
          </p:nvSpPr>
          <p:spPr>
            <a:xfrm rot="16200000">
              <a:off x="11058480" y="201744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0" name="CustomShape 76"/>
            <p:cNvSpPr/>
            <p:nvPr/>
          </p:nvSpPr>
          <p:spPr>
            <a:xfrm rot="16200000">
              <a:off x="11062080" y="271764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1" name="CustomShape 77"/>
            <p:cNvSpPr/>
            <p:nvPr/>
          </p:nvSpPr>
          <p:spPr>
            <a:xfrm rot="16200000">
              <a:off x="11061360" y="147780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72" name="Group 78"/>
            <p:cNvGrpSpPr/>
            <p:nvPr/>
          </p:nvGrpSpPr>
          <p:grpSpPr>
            <a:xfrm>
              <a:off x="11151360" y="4136040"/>
              <a:ext cx="252000" cy="252000"/>
              <a:chOff x="11151360" y="4136040"/>
              <a:chExt cx="252000" cy="252000"/>
            </a:xfrm>
          </p:grpSpPr>
          <p:sp>
            <p:nvSpPr>
              <p:cNvPr id="773" name="Line 79"/>
              <p:cNvSpPr/>
              <p:nvPr/>
            </p:nvSpPr>
            <p:spPr>
              <a:xfrm flipV="1">
                <a:off x="11277360" y="432468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4" name="Line 80"/>
              <p:cNvSpPr/>
              <p:nvPr/>
            </p:nvSpPr>
            <p:spPr>
              <a:xfrm flipH="1" flipV="1">
                <a:off x="113216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5" name="Line 81"/>
              <p:cNvSpPr/>
              <p:nvPr/>
            </p:nvSpPr>
            <p:spPr>
              <a:xfrm flipH="1">
                <a:off x="1134000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6" name="Line 82"/>
              <p:cNvSpPr/>
              <p:nvPr/>
            </p:nvSpPr>
            <p:spPr>
              <a:xfrm flipH="1">
                <a:off x="113216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7" name="Line 83"/>
              <p:cNvSpPr/>
              <p:nvPr/>
            </p:nvSpPr>
            <p:spPr>
              <a:xfrm>
                <a:off x="11277360" y="413604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8" name="Line 84"/>
              <p:cNvSpPr/>
              <p:nvPr/>
            </p:nvSpPr>
            <p:spPr>
              <a:xfrm>
                <a:off x="111884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9" name="Line 85"/>
              <p:cNvSpPr/>
              <p:nvPr/>
            </p:nvSpPr>
            <p:spPr>
              <a:xfrm>
                <a:off x="1115136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0" name="Line 86"/>
              <p:cNvSpPr/>
              <p:nvPr/>
            </p:nvSpPr>
            <p:spPr>
              <a:xfrm flipV="1">
                <a:off x="111884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81" name="Group 87"/>
            <p:cNvGrpSpPr/>
            <p:nvPr/>
          </p:nvGrpSpPr>
          <p:grpSpPr>
            <a:xfrm>
              <a:off x="11151720" y="2543760"/>
              <a:ext cx="206280" cy="206280"/>
              <a:chOff x="11151720" y="2543760"/>
              <a:chExt cx="206280" cy="206280"/>
            </a:xfrm>
          </p:grpSpPr>
          <p:sp>
            <p:nvSpPr>
              <p:cNvPr id="782" name="CustomShape 88"/>
              <p:cNvSpPr/>
              <p:nvPr/>
            </p:nvSpPr>
            <p:spPr>
              <a:xfrm rot="16200000">
                <a:off x="11220840" y="254448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3" name="CustomShape 89"/>
              <p:cNvSpPr/>
              <p:nvPr/>
            </p:nvSpPr>
            <p:spPr>
              <a:xfrm>
                <a:off x="11220840" y="25437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84" name="CustomShape 90"/>
            <p:cNvSpPr/>
            <p:nvPr/>
          </p:nvSpPr>
          <p:spPr>
            <a:xfrm flipV="1" rot="16200000">
              <a:off x="10556280" y="44787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5" name="CustomShape 91"/>
            <p:cNvSpPr/>
            <p:nvPr/>
          </p:nvSpPr>
          <p:spPr>
            <a:xfrm rot="16200000">
              <a:off x="10643040" y="253728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6" name="CustomShape 92"/>
            <p:cNvSpPr/>
            <p:nvPr/>
          </p:nvSpPr>
          <p:spPr>
            <a:xfrm rot="16200000">
              <a:off x="11805120" y="431136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7" name="CustomShape 93"/>
            <p:cNvSpPr/>
            <p:nvPr/>
          </p:nvSpPr>
          <p:spPr>
            <a:xfrm rot="16200000">
              <a:off x="10689120" y="18388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88" name="CustomShape 94"/>
          <p:cNvSpPr/>
          <p:nvPr/>
        </p:nvSpPr>
        <p:spPr>
          <a:xfrm>
            <a:off x="2702520" y="1696680"/>
            <a:ext cx="7274520" cy="20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地點：工廠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主角：</a:t>
            </a:r>
            <a:r>
              <a:rPr b="1" lang="en-US" sz="32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4</a:t>
            </a:r>
            <a:r>
              <a:rPr b="1" lang="en-US" sz="32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位窮困的學生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美術風格：清新可愛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操作方式：以手觸控螢幕搖桿進行移動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89" name="Picture 2" descr=""/>
          <p:cNvPicPr/>
          <p:nvPr/>
        </p:nvPicPr>
        <p:blipFill>
          <a:blip r:embed="rId1"/>
          <a:stretch/>
        </p:blipFill>
        <p:spPr>
          <a:xfrm>
            <a:off x="1917000" y="3927600"/>
            <a:ext cx="4182120" cy="2775600"/>
          </a:xfrm>
          <a:prstGeom prst="rect">
            <a:avLst/>
          </a:prstGeom>
          <a:ln>
            <a:noFill/>
          </a:ln>
        </p:spPr>
      </p:pic>
      <p:pic>
        <p:nvPicPr>
          <p:cNvPr id="790" name="Picture 6" descr=""/>
          <p:cNvPicPr/>
          <p:nvPr/>
        </p:nvPicPr>
        <p:blipFill>
          <a:blip r:embed="rId2"/>
          <a:stretch/>
        </p:blipFill>
        <p:spPr>
          <a:xfrm>
            <a:off x="7404840" y="4306680"/>
            <a:ext cx="2478240" cy="26496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518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roup 1"/>
          <p:cNvGrpSpPr/>
          <p:nvPr/>
        </p:nvGrpSpPr>
        <p:grpSpPr>
          <a:xfrm>
            <a:off x="483480" y="6646320"/>
            <a:ext cx="11318040" cy="0"/>
            <a:chOff x="483480" y="6646320"/>
            <a:chExt cx="11318040" cy="0"/>
          </a:xfrm>
        </p:grpSpPr>
        <p:sp>
          <p:nvSpPr>
            <p:cNvPr id="792" name="Line 2"/>
            <p:cNvSpPr/>
            <p:nvPr/>
          </p:nvSpPr>
          <p:spPr>
            <a:xfrm>
              <a:off x="483480" y="6646320"/>
              <a:ext cx="1625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Line 3"/>
            <p:cNvSpPr/>
            <p:nvPr/>
          </p:nvSpPr>
          <p:spPr>
            <a:xfrm>
              <a:off x="2321640" y="6646320"/>
              <a:ext cx="1501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4" name="Line 4"/>
            <p:cNvSpPr/>
            <p:nvPr/>
          </p:nvSpPr>
          <p:spPr>
            <a:xfrm>
              <a:off x="2665080" y="6646320"/>
              <a:ext cx="37980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5" name="Line 5"/>
            <p:cNvSpPr/>
            <p:nvPr/>
          </p:nvSpPr>
          <p:spPr>
            <a:xfrm>
              <a:off x="7871400" y="6646320"/>
              <a:ext cx="269784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6" name="Line 6"/>
            <p:cNvSpPr/>
            <p:nvPr/>
          </p:nvSpPr>
          <p:spPr>
            <a:xfrm>
              <a:off x="10823760" y="6646320"/>
              <a:ext cx="1969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7" name="Line 7"/>
            <p:cNvSpPr/>
            <p:nvPr/>
          </p:nvSpPr>
          <p:spPr>
            <a:xfrm>
              <a:off x="11124000" y="6646320"/>
              <a:ext cx="6775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8" name="Line 8"/>
            <p:cNvSpPr/>
            <p:nvPr/>
          </p:nvSpPr>
          <p:spPr>
            <a:xfrm>
              <a:off x="6777360" y="6646320"/>
              <a:ext cx="824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99" name="Group 9"/>
          <p:cNvGrpSpPr/>
          <p:nvPr/>
        </p:nvGrpSpPr>
        <p:grpSpPr>
          <a:xfrm>
            <a:off x="248040" y="144720"/>
            <a:ext cx="2768760" cy="1566360"/>
            <a:chOff x="248040" y="144720"/>
            <a:chExt cx="2768760" cy="1566360"/>
          </a:xfrm>
        </p:grpSpPr>
        <p:grpSp>
          <p:nvGrpSpPr>
            <p:cNvPr id="800" name="Group 10"/>
            <p:cNvGrpSpPr/>
            <p:nvPr/>
          </p:nvGrpSpPr>
          <p:grpSpPr>
            <a:xfrm>
              <a:off x="248040" y="144720"/>
              <a:ext cx="1566360" cy="1566360"/>
              <a:chOff x="248040" y="144720"/>
              <a:chExt cx="1566360" cy="1566360"/>
            </a:xfrm>
          </p:grpSpPr>
          <p:sp>
            <p:nvSpPr>
              <p:cNvPr id="801" name="CustomShape 11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19148643"/>
                  <a:gd name="adj2" fmla="val 4443181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2" name="CustomShape 12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16864331"/>
                  <a:gd name="adj2" fmla="val 18142282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3" name="CustomShape 13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8785529"/>
                  <a:gd name="adj2" fmla="val 15700254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04" name="Line 14"/>
            <p:cNvSpPr/>
            <p:nvPr/>
          </p:nvSpPr>
          <p:spPr>
            <a:xfrm>
              <a:off x="2991600" y="160920"/>
              <a:ext cx="25200" cy="0"/>
            </a:xfrm>
            <a:prstGeom prst="line">
              <a:avLst/>
            </a:prstGeom>
            <a:ln w="7920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05" name="Group 15"/>
          <p:cNvGrpSpPr/>
          <p:nvPr/>
        </p:nvGrpSpPr>
        <p:grpSpPr>
          <a:xfrm>
            <a:off x="11346120" y="837360"/>
            <a:ext cx="252000" cy="252000"/>
            <a:chOff x="11346120" y="837360"/>
            <a:chExt cx="252000" cy="252000"/>
          </a:xfrm>
        </p:grpSpPr>
        <p:sp>
          <p:nvSpPr>
            <p:cNvPr id="806" name="Line 16"/>
            <p:cNvSpPr/>
            <p:nvPr/>
          </p:nvSpPr>
          <p:spPr>
            <a:xfrm>
              <a:off x="11346120" y="963360"/>
              <a:ext cx="6336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7" name="Line 17"/>
            <p:cNvSpPr/>
            <p:nvPr/>
          </p:nvSpPr>
          <p:spPr>
            <a:xfrm flipV="1">
              <a:off x="11383200" y="1007640"/>
              <a:ext cx="4464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8" name="Line 18"/>
            <p:cNvSpPr/>
            <p:nvPr/>
          </p:nvSpPr>
          <p:spPr>
            <a:xfrm flipV="1">
              <a:off x="11472120" y="102600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9" name="Line 19"/>
            <p:cNvSpPr/>
            <p:nvPr/>
          </p:nvSpPr>
          <p:spPr>
            <a:xfrm flipH="1" flipV="1">
              <a:off x="11516400" y="1007640"/>
              <a:ext cx="4500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0" name="Line 20"/>
            <p:cNvSpPr/>
            <p:nvPr/>
          </p:nvSpPr>
          <p:spPr>
            <a:xfrm flipH="1">
              <a:off x="11535120" y="963360"/>
              <a:ext cx="6300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1" name="Line 21"/>
            <p:cNvSpPr/>
            <p:nvPr/>
          </p:nvSpPr>
          <p:spPr>
            <a:xfrm flipH="1">
              <a:off x="11516400" y="874440"/>
              <a:ext cx="4500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2" name="Line 22"/>
            <p:cNvSpPr/>
            <p:nvPr/>
          </p:nvSpPr>
          <p:spPr>
            <a:xfrm>
              <a:off x="11472120" y="83736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3" name="Line 23"/>
            <p:cNvSpPr/>
            <p:nvPr/>
          </p:nvSpPr>
          <p:spPr>
            <a:xfrm>
              <a:off x="11383200" y="874440"/>
              <a:ext cx="4464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14" name="CustomShape 24"/>
          <p:cNvSpPr/>
          <p:nvPr/>
        </p:nvSpPr>
        <p:spPr>
          <a:xfrm>
            <a:off x="11766600" y="1661400"/>
            <a:ext cx="226800" cy="226800"/>
          </a:xfrm>
          <a:prstGeom prst="ellipse">
            <a:avLst/>
          </a:prstGeom>
          <a:noFill/>
          <a:ln w="63360">
            <a:solidFill>
              <a:srgbClr val="fe7d0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CustomShape 25"/>
          <p:cNvSpPr/>
          <p:nvPr/>
        </p:nvSpPr>
        <p:spPr>
          <a:xfrm flipV="1">
            <a:off x="11617920" y="1081440"/>
            <a:ext cx="60120" cy="6336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CustomShape 26"/>
          <p:cNvSpPr/>
          <p:nvPr/>
        </p:nvSpPr>
        <p:spPr>
          <a:xfrm>
            <a:off x="10564920" y="419760"/>
            <a:ext cx="100440" cy="10584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17" name="Group 27"/>
          <p:cNvGrpSpPr/>
          <p:nvPr/>
        </p:nvGrpSpPr>
        <p:grpSpPr>
          <a:xfrm>
            <a:off x="3635280" y="175320"/>
            <a:ext cx="3062520" cy="1356120"/>
            <a:chOff x="3635280" y="175320"/>
            <a:chExt cx="3062520" cy="1356120"/>
          </a:xfrm>
        </p:grpSpPr>
        <p:sp>
          <p:nvSpPr>
            <p:cNvPr id="818" name="CustomShape 28"/>
            <p:cNvSpPr/>
            <p:nvPr/>
          </p:nvSpPr>
          <p:spPr>
            <a:xfrm>
              <a:off x="5886360" y="68148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9" name="CustomShape 29"/>
            <p:cNvSpPr/>
            <p:nvPr/>
          </p:nvSpPr>
          <p:spPr>
            <a:xfrm>
              <a:off x="5312160" y="68148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0" name="CustomShape 30"/>
            <p:cNvSpPr/>
            <p:nvPr/>
          </p:nvSpPr>
          <p:spPr>
            <a:xfrm>
              <a:off x="6590880" y="68148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821" name="Group 31"/>
            <p:cNvGrpSpPr/>
            <p:nvPr/>
          </p:nvGrpSpPr>
          <p:grpSpPr>
            <a:xfrm>
              <a:off x="3790080" y="774720"/>
              <a:ext cx="251640" cy="251640"/>
              <a:chOff x="3790080" y="774720"/>
              <a:chExt cx="251640" cy="251640"/>
            </a:xfrm>
          </p:grpSpPr>
          <p:sp>
            <p:nvSpPr>
              <p:cNvPr id="822" name="Line 32"/>
              <p:cNvSpPr/>
              <p:nvPr/>
            </p:nvSpPr>
            <p:spPr>
              <a:xfrm>
                <a:off x="3790080" y="90036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3" name="Line 33"/>
              <p:cNvSpPr/>
              <p:nvPr/>
            </p:nvSpPr>
            <p:spPr>
              <a:xfrm flipV="1">
                <a:off x="3826800" y="9450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4" name="Line 34"/>
              <p:cNvSpPr/>
              <p:nvPr/>
            </p:nvSpPr>
            <p:spPr>
              <a:xfrm flipV="1">
                <a:off x="3916080" y="96336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5" name="Line 35"/>
              <p:cNvSpPr/>
              <p:nvPr/>
            </p:nvSpPr>
            <p:spPr>
              <a:xfrm flipH="1" flipV="1">
                <a:off x="3960360" y="9450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6" name="Line 36"/>
              <p:cNvSpPr/>
              <p:nvPr/>
            </p:nvSpPr>
            <p:spPr>
              <a:xfrm flipH="1">
                <a:off x="3978720" y="90036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7" name="Line 37"/>
              <p:cNvSpPr/>
              <p:nvPr/>
            </p:nvSpPr>
            <p:spPr>
              <a:xfrm flipH="1">
                <a:off x="3960360" y="8114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8" name="Line 38"/>
              <p:cNvSpPr/>
              <p:nvPr/>
            </p:nvSpPr>
            <p:spPr>
              <a:xfrm>
                <a:off x="3916080" y="77472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9" name="Line 39"/>
              <p:cNvSpPr/>
              <p:nvPr/>
            </p:nvSpPr>
            <p:spPr>
              <a:xfrm>
                <a:off x="3826800" y="8114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830" name="Group 40"/>
            <p:cNvGrpSpPr/>
            <p:nvPr/>
          </p:nvGrpSpPr>
          <p:grpSpPr>
            <a:xfrm>
              <a:off x="5428080" y="774720"/>
              <a:ext cx="206280" cy="206280"/>
              <a:chOff x="5428080" y="774720"/>
              <a:chExt cx="206280" cy="206280"/>
            </a:xfrm>
          </p:grpSpPr>
          <p:sp>
            <p:nvSpPr>
              <p:cNvPr id="831" name="CustomShape 41"/>
              <p:cNvSpPr/>
              <p:nvPr/>
            </p:nvSpPr>
            <p:spPr>
              <a:xfrm>
                <a:off x="5496480" y="774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2" name="CustomShape 42"/>
              <p:cNvSpPr/>
              <p:nvPr/>
            </p:nvSpPr>
            <p:spPr>
              <a:xfrm rot="5400000">
                <a:off x="5497200" y="774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33" name="CustomShape 43"/>
            <p:cNvSpPr/>
            <p:nvPr/>
          </p:nvSpPr>
          <p:spPr>
            <a:xfrm flipV="1">
              <a:off x="3635280" y="1749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4" name="CustomShape 44"/>
            <p:cNvSpPr/>
            <p:nvPr/>
          </p:nvSpPr>
          <p:spPr>
            <a:xfrm>
              <a:off x="5537520" y="26352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5" name="CustomShape 45"/>
            <p:cNvSpPr/>
            <p:nvPr/>
          </p:nvSpPr>
          <p:spPr>
            <a:xfrm>
              <a:off x="3763800" y="142560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6" name="CustomShape 46"/>
            <p:cNvSpPr/>
            <p:nvPr/>
          </p:nvSpPr>
          <p:spPr>
            <a:xfrm>
              <a:off x="6112440" y="3124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37" name="Group 47"/>
          <p:cNvGrpSpPr/>
          <p:nvPr/>
        </p:nvGrpSpPr>
        <p:grpSpPr>
          <a:xfrm>
            <a:off x="6604200" y="376560"/>
            <a:ext cx="3299760" cy="667440"/>
            <a:chOff x="6604200" y="376560"/>
            <a:chExt cx="3299760" cy="667440"/>
          </a:xfrm>
        </p:grpSpPr>
        <p:grpSp>
          <p:nvGrpSpPr>
            <p:cNvPr id="838" name="Group 48"/>
            <p:cNvGrpSpPr/>
            <p:nvPr/>
          </p:nvGrpSpPr>
          <p:grpSpPr>
            <a:xfrm>
              <a:off x="7099200" y="837720"/>
              <a:ext cx="206280" cy="206280"/>
              <a:chOff x="7099200" y="837720"/>
              <a:chExt cx="206280" cy="206280"/>
            </a:xfrm>
          </p:grpSpPr>
          <p:sp>
            <p:nvSpPr>
              <p:cNvPr id="839" name="CustomShape 49"/>
              <p:cNvSpPr/>
              <p:nvPr/>
            </p:nvSpPr>
            <p:spPr>
              <a:xfrm>
                <a:off x="7167600" y="837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0" name="CustomShape 50"/>
              <p:cNvSpPr/>
              <p:nvPr/>
            </p:nvSpPr>
            <p:spPr>
              <a:xfrm rot="5400000">
                <a:off x="7168320" y="837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41" name="CustomShape 51"/>
            <p:cNvSpPr/>
            <p:nvPr/>
          </p:nvSpPr>
          <p:spPr>
            <a:xfrm>
              <a:off x="6604200" y="83772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2" name="Line 52"/>
            <p:cNvSpPr/>
            <p:nvPr/>
          </p:nvSpPr>
          <p:spPr>
            <a:xfrm>
              <a:off x="8370720" y="837360"/>
              <a:ext cx="0" cy="252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843" name="Group 53"/>
            <p:cNvGrpSpPr/>
            <p:nvPr/>
          </p:nvGrpSpPr>
          <p:grpSpPr>
            <a:xfrm>
              <a:off x="9795600" y="837360"/>
              <a:ext cx="108360" cy="108720"/>
              <a:chOff x="9795600" y="837360"/>
              <a:chExt cx="108360" cy="108720"/>
            </a:xfrm>
          </p:grpSpPr>
          <p:sp>
            <p:nvSpPr>
              <p:cNvPr id="844" name="Line 54"/>
              <p:cNvSpPr/>
              <p:nvPr/>
            </p:nvSpPr>
            <p:spPr>
              <a:xfrm>
                <a:off x="9795600" y="891720"/>
                <a:ext cx="1692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5" name="Line 55"/>
              <p:cNvSpPr/>
              <p:nvPr/>
            </p:nvSpPr>
            <p:spPr>
              <a:xfrm>
                <a:off x="9849600" y="83736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6" name="Line 56"/>
              <p:cNvSpPr/>
              <p:nvPr/>
            </p:nvSpPr>
            <p:spPr>
              <a:xfrm flipH="1">
                <a:off x="9886680" y="891720"/>
                <a:ext cx="1728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7" name="Line 57"/>
              <p:cNvSpPr/>
              <p:nvPr/>
            </p:nvSpPr>
            <p:spPr>
              <a:xfrm flipV="1">
                <a:off x="9849600" y="92880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48" name="CustomShape 58"/>
            <p:cNvSpPr/>
            <p:nvPr/>
          </p:nvSpPr>
          <p:spPr>
            <a:xfrm flipV="1">
              <a:off x="9155880" y="97452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9" name="CustomShape 59"/>
            <p:cNvSpPr/>
            <p:nvPr/>
          </p:nvSpPr>
          <p:spPr>
            <a:xfrm>
              <a:off x="9702360" y="37656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50" name="Group 60"/>
          <p:cNvGrpSpPr/>
          <p:nvPr/>
        </p:nvGrpSpPr>
        <p:grpSpPr>
          <a:xfrm>
            <a:off x="235440" y="1342440"/>
            <a:ext cx="879120" cy="3294360"/>
            <a:chOff x="235440" y="1342440"/>
            <a:chExt cx="879120" cy="3294360"/>
          </a:xfrm>
        </p:grpSpPr>
        <p:grpSp>
          <p:nvGrpSpPr>
            <p:cNvPr id="851" name="Group 61"/>
            <p:cNvGrpSpPr/>
            <p:nvPr/>
          </p:nvGrpSpPr>
          <p:grpSpPr>
            <a:xfrm>
              <a:off x="235440" y="1841760"/>
              <a:ext cx="210960" cy="210960"/>
              <a:chOff x="235440" y="1841760"/>
              <a:chExt cx="210960" cy="210960"/>
            </a:xfrm>
          </p:grpSpPr>
          <p:sp>
            <p:nvSpPr>
              <p:cNvPr id="852" name="CustomShape 62"/>
              <p:cNvSpPr/>
              <p:nvPr/>
            </p:nvSpPr>
            <p:spPr>
              <a:xfrm rot="5122800">
                <a:off x="307080" y="18435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3" name="CustomShape 63"/>
              <p:cNvSpPr/>
              <p:nvPr/>
            </p:nvSpPr>
            <p:spPr>
              <a:xfrm rot="10522800">
                <a:off x="307440" y="18439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54" name="CustomShape 64"/>
            <p:cNvSpPr/>
            <p:nvPr/>
          </p:nvSpPr>
          <p:spPr>
            <a:xfrm rot="5122800">
              <a:off x="332280" y="134316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5" name="Line 65"/>
            <p:cNvSpPr/>
            <p:nvPr/>
          </p:nvSpPr>
          <p:spPr>
            <a:xfrm flipH="1">
              <a:off x="535320" y="3104280"/>
              <a:ext cx="2520" cy="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856" name="Group 66"/>
            <p:cNvGrpSpPr/>
            <p:nvPr/>
          </p:nvGrpSpPr>
          <p:grpSpPr>
            <a:xfrm>
              <a:off x="548640" y="4528800"/>
              <a:ext cx="108360" cy="108000"/>
              <a:chOff x="548640" y="4528800"/>
              <a:chExt cx="108360" cy="108000"/>
            </a:xfrm>
          </p:grpSpPr>
          <p:sp>
            <p:nvSpPr>
              <p:cNvPr id="857" name="Line 67"/>
              <p:cNvSpPr/>
              <p:nvPr/>
            </p:nvSpPr>
            <p:spPr>
              <a:xfrm>
                <a:off x="598320" y="4528800"/>
                <a:ext cx="1440" cy="1692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8" name="Line 68"/>
              <p:cNvSpPr/>
              <p:nvPr/>
            </p:nvSpPr>
            <p:spPr>
              <a:xfrm flipH="1">
                <a:off x="639720" y="4578480"/>
                <a:ext cx="17280" cy="10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9" name="Line 69"/>
              <p:cNvSpPr/>
              <p:nvPr/>
            </p:nvSpPr>
            <p:spPr>
              <a:xfrm flipH="1" flipV="1">
                <a:off x="605880" y="4619520"/>
                <a:ext cx="144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0" name="Line 70"/>
              <p:cNvSpPr/>
              <p:nvPr/>
            </p:nvSpPr>
            <p:spPr>
              <a:xfrm flipV="1">
                <a:off x="548640" y="4585680"/>
                <a:ext cx="17280" cy="144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61" name="CustomShape 71"/>
            <p:cNvSpPr/>
            <p:nvPr/>
          </p:nvSpPr>
          <p:spPr>
            <a:xfrm flipV="1" rot="5122800">
              <a:off x="403920" y="3898080"/>
              <a:ext cx="60120" cy="637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2" name="CustomShape 72"/>
            <p:cNvSpPr/>
            <p:nvPr/>
          </p:nvSpPr>
          <p:spPr>
            <a:xfrm rot="5122800">
              <a:off x="975600" y="439920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63" name="Group 73"/>
          <p:cNvGrpSpPr/>
          <p:nvPr/>
        </p:nvGrpSpPr>
        <p:grpSpPr>
          <a:xfrm>
            <a:off x="10554840" y="1480680"/>
            <a:ext cx="1353600" cy="3060360"/>
            <a:chOff x="10554840" y="1480680"/>
            <a:chExt cx="1353600" cy="3060360"/>
          </a:xfrm>
        </p:grpSpPr>
        <p:sp>
          <p:nvSpPr>
            <p:cNvPr id="864" name="CustomShape 74"/>
            <p:cNvSpPr/>
            <p:nvPr/>
          </p:nvSpPr>
          <p:spPr>
            <a:xfrm rot="16200000">
              <a:off x="11058480" y="201744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5" name="CustomShape 75"/>
            <p:cNvSpPr/>
            <p:nvPr/>
          </p:nvSpPr>
          <p:spPr>
            <a:xfrm rot="16200000">
              <a:off x="11062080" y="271764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6" name="CustomShape 76"/>
            <p:cNvSpPr/>
            <p:nvPr/>
          </p:nvSpPr>
          <p:spPr>
            <a:xfrm rot="16200000">
              <a:off x="11061360" y="147780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867" name="Group 77"/>
            <p:cNvGrpSpPr/>
            <p:nvPr/>
          </p:nvGrpSpPr>
          <p:grpSpPr>
            <a:xfrm>
              <a:off x="11151360" y="4136040"/>
              <a:ext cx="252000" cy="252000"/>
              <a:chOff x="11151360" y="4136040"/>
              <a:chExt cx="252000" cy="252000"/>
            </a:xfrm>
          </p:grpSpPr>
          <p:sp>
            <p:nvSpPr>
              <p:cNvPr id="868" name="Line 78"/>
              <p:cNvSpPr/>
              <p:nvPr/>
            </p:nvSpPr>
            <p:spPr>
              <a:xfrm flipV="1">
                <a:off x="11277360" y="432468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9" name="Line 79"/>
              <p:cNvSpPr/>
              <p:nvPr/>
            </p:nvSpPr>
            <p:spPr>
              <a:xfrm flipH="1" flipV="1">
                <a:off x="113216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0" name="Line 80"/>
              <p:cNvSpPr/>
              <p:nvPr/>
            </p:nvSpPr>
            <p:spPr>
              <a:xfrm flipH="1">
                <a:off x="1134000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1" name="Line 81"/>
              <p:cNvSpPr/>
              <p:nvPr/>
            </p:nvSpPr>
            <p:spPr>
              <a:xfrm flipH="1">
                <a:off x="113216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2" name="Line 82"/>
              <p:cNvSpPr/>
              <p:nvPr/>
            </p:nvSpPr>
            <p:spPr>
              <a:xfrm>
                <a:off x="11277360" y="413604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3" name="Line 83"/>
              <p:cNvSpPr/>
              <p:nvPr/>
            </p:nvSpPr>
            <p:spPr>
              <a:xfrm>
                <a:off x="111884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4" name="Line 84"/>
              <p:cNvSpPr/>
              <p:nvPr/>
            </p:nvSpPr>
            <p:spPr>
              <a:xfrm>
                <a:off x="1115136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5" name="Line 85"/>
              <p:cNvSpPr/>
              <p:nvPr/>
            </p:nvSpPr>
            <p:spPr>
              <a:xfrm flipV="1">
                <a:off x="111884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876" name="Group 86"/>
            <p:cNvGrpSpPr/>
            <p:nvPr/>
          </p:nvGrpSpPr>
          <p:grpSpPr>
            <a:xfrm>
              <a:off x="11151720" y="2543760"/>
              <a:ext cx="206280" cy="206280"/>
              <a:chOff x="11151720" y="2543760"/>
              <a:chExt cx="206280" cy="206280"/>
            </a:xfrm>
          </p:grpSpPr>
          <p:sp>
            <p:nvSpPr>
              <p:cNvPr id="877" name="CustomShape 87"/>
              <p:cNvSpPr/>
              <p:nvPr/>
            </p:nvSpPr>
            <p:spPr>
              <a:xfrm rot="16200000">
                <a:off x="11220840" y="254448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8" name="CustomShape 88"/>
              <p:cNvSpPr/>
              <p:nvPr/>
            </p:nvSpPr>
            <p:spPr>
              <a:xfrm>
                <a:off x="11220840" y="25437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79" name="CustomShape 89"/>
            <p:cNvSpPr/>
            <p:nvPr/>
          </p:nvSpPr>
          <p:spPr>
            <a:xfrm flipV="1" rot="16200000">
              <a:off x="10556280" y="44787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0" name="CustomShape 90"/>
            <p:cNvSpPr/>
            <p:nvPr/>
          </p:nvSpPr>
          <p:spPr>
            <a:xfrm rot="16200000">
              <a:off x="10643040" y="253728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1" name="CustomShape 91"/>
            <p:cNvSpPr/>
            <p:nvPr/>
          </p:nvSpPr>
          <p:spPr>
            <a:xfrm rot="16200000">
              <a:off x="11805120" y="431136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2" name="CustomShape 92"/>
            <p:cNvSpPr/>
            <p:nvPr/>
          </p:nvSpPr>
          <p:spPr>
            <a:xfrm rot="16200000">
              <a:off x="10689120" y="18388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83" name="CustomShape 93"/>
          <p:cNvSpPr/>
          <p:nvPr/>
        </p:nvSpPr>
        <p:spPr>
          <a:xfrm>
            <a:off x="2664000" y="2016000"/>
            <a:ext cx="711252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觸覺：手機螢幕，以手指操控搖桿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背景音樂：輕鬆活潑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4" name="CustomShape 94"/>
          <p:cNvSpPr/>
          <p:nvPr/>
        </p:nvSpPr>
        <p:spPr>
          <a:xfrm>
            <a:off x="-446760" y="544320"/>
            <a:ext cx="386784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感官</a:t>
            </a:r>
            <a:endParaRPr b="0" lang="en-US" sz="4800" spc="-1" strike="noStrike">
              <a:latin typeface="Arial"/>
            </a:endParaRPr>
          </a:p>
        </p:txBody>
      </p:sp>
      <p:grpSp>
        <p:nvGrpSpPr>
          <p:cNvPr id="885" name="Group 95"/>
          <p:cNvGrpSpPr/>
          <p:nvPr/>
        </p:nvGrpSpPr>
        <p:grpSpPr>
          <a:xfrm>
            <a:off x="3429720" y="3290040"/>
            <a:ext cx="5621760" cy="3683160"/>
            <a:chOff x="3429720" y="3290040"/>
            <a:chExt cx="5621760" cy="3683160"/>
          </a:xfrm>
        </p:grpSpPr>
        <p:pic>
          <p:nvPicPr>
            <p:cNvPr id="886" name="Picture 4" descr=""/>
            <p:cNvPicPr/>
            <p:nvPr/>
          </p:nvPicPr>
          <p:blipFill>
            <a:blip r:embed="rId1"/>
            <a:srcRect l="22832" t="0" r="22738" b="0"/>
            <a:stretch/>
          </p:blipFill>
          <p:spPr>
            <a:xfrm rot="16200000">
              <a:off x="5067360" y="3296880"/>
              <a:ext cx="2288520" cy="37836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887" name="Group 96"/>
            <p:cNvGrpSpPr/>
            <p:nvPr/>
          </p:nvGrpSpPr>
          <p:grpSpPr>
            <a:xfrm>
              <a:off x="3429720" y="3290040"/>
              <a:ext cx="5621760" cy="3683160"/>
              <a:chOff x="3429720" y="3290040"/>
              <a:chExt cx="5621760" cy="3683160"/>
            </a:xfrm>
          </p:grpSpPr>
          <p:pic>
            <p:nvPicPr>
              <p:cNvPr id="888" name="Picture 6" descr=""/>
              <p:cNvPicPr/>
              <p:nvPr/>
            </p:nvPicPr>
            <p:blipFill>
              <a:blip r:embed="rId2"/>
              <a:stretch/>
            </p:blipFill>
            <p:spPr>
              <a:xfrm>
                <a:off x="5180760" y="3290040"/>
                <a:ext cx="3870720" cy="36831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89" name="Picture 6" descr=""/>
              <p:cNvPicPr/>
              <p:nvPr/>
            </p:nvPicPr>
            <p:blipFill>
              <a:blip r:embed="rId3"/>
              <a:stretch/>
            </p:blipFill>
            <p:spPr>
              <a:xfrm flipH="1">
                <a:off x="3429720" y="3414240"/>
                <a:ext cx="3702240" cy="352260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</p:cSld>
  <p:transition spd="slow">
    <p:push dir="u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518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roup 1"/>
          <p:cNvGrpSpPr/>
          <p:nvPr/>
        </p:nvGrpSpPr>
        <p:grpSpPr>
          <a:xfrm>
            <a:off x="483480" y="6646320"/>
            <a:ext cx="11318040" cy="0"/>
            <a:chOff x="483480" y="6646320"/>
            <a:chExt cx="11318040" cy="0"/>
          </a:xfrm>
        </p:grpSpPr>
        <p:sp>
          <p:nvSpPr>
            <p:cNvPr id="891" name="Line 2"/>
            <p:cNvSpPr/>
            <p:nvPr/>
          </p:nvSpPr>
          <p:spPr>
            <a:xfrm>
              <a:off x="483480" y="6646320"/>
              <a:ext cx="1625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2" name="Line 3"/>
            <p:cNvSpPr/>
            <p:nvPr/>
          </p:nvSpPr>
          <p:spPr>
            <a:xfrm>
              <a:off x="2321640" y="6646320"/>
              <a:ext cx="1501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3" name="Line 4"/>
            <p:cNvSpPr/>
            <p:nvPr/>
          </p:nvSpPr>
          <p:spPr>
            <a:xfrm>
              <a:off x="2665080" y="6646320"/>
              <a:ext cx="37980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4" name="Line 5"/>
            <p:cNvSpPr/>
            <p:nvPr/>
          </p:nvSpPr>
          <p:spPr>
            <a:xfrm>
              <a:off x="7871400" y="6646320"/>
              <a:ext cx="269784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5" name="Line 6"/>
            <p:cNvSpPr/>
            <p:nvPr/>
          </p:nvSpPr>
          <p:spPr>
            <a:xfrm>
              <a:off x="10823760" y="6646320"/>
              <a:ext cx="1969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6" name="Line 7"/>
            <p:cNvSpPr/>
            <p:nvPr/>
          </p:nvSpPr>
          <p:spPr>
            <a:xfrm>
              <a:off x="11124000" y="6646320"/>
              <a:ext cx="6775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7" name="Line 8"/>
            <p:cNvSpPr/>
            <p:nvPr/>
          </p:nvSpPr>
          <p:spPr>
            <a:xfrm>
              <a:off x="6777360" y="6646320"/>
              <a:ext cx="824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98" name="Group 9"/>
          <p:cNvGrpSpPr/>
          <p:nvPr/>
        </p:nvGrpSpPr>
        <p:grpSpPr>
          <a:xfrm>
            <a:off x="248040" y="144720"/>
            <a:ext cx="2768760" cy="1566360"/>
            <a:chOff x="248040" y="144720"/>
            <a:chExt cx="2768760" cy="1566360"/>
          </a:xfrm>
        </p:grpSpPr>
        <p:grpSp>
          <p:nvGrpSpPr>
            <p:cNvPr id="899" name="Group 10"/>
            <p:cNvGrpSpPr/>
            <p:nvPr/>
          </p:nvGrpSpPr>
          <p:grpSpPr>
            <a:xfrm>
              <a:off x="248040" y="144720"/>
              <a:ext cx="1566360" cy="1566360"/>
              <a:chOff x="248040" y="144720"/>
              <a:chExt cx="1566360" cy="1566360"/>
            </a:xfrm>
          </p:grpSpPr>
          <p:sp>
            <p:nvSpPr>
              <p:cNvPr id="900" name="CustomShape 11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19148643"/>
                  <a:gd name="adj2" fmla="val 4443181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1" name="CustomShape 12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16864331"/>
                  <a:gd name="adj2" fmla="val 18142282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2" name="CustomShape 13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8785529"/>
                  <a:gd name="adj2" fmla="val 15700254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03" name="Line 14"/>
            <p:cNvSpPr/>
            <p:nvPr/>
          </p:nvSpPr>
          <p:spPr>
            <a:xfrm>
              <a:off x="2991600" y="160920"/>
              <a:ext cx="25200" cy="0"/>
            </a:xfrm>
            <a:prstGeom prst="line">
              <a:avLst/>
            </a:prstGeom>
            <a:ln w="7920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04" name="Group 15"/>
          <p:cNvGrpSpPr/>
          <p:nvPr/>
        </p:nvGrpSpPr>
        <p:grpSpPr>
          <a:xfrm>
            <a:off x="11346120" y="837360"/>
            <a:ext cx="252000" cy="252000"/>
            <a:chOff x="11346120" y="837360"/>
            <a:chExt cx="252000" cy="252000"/>
          </a:xfrm>
        </p:grpSpPr>
        <p:sp>
          <p:nvSpPr>
            <p:cNvPr id="905" name="Line 16"/>
            <p:cNvSpPr/>
            <p:nvPr/>
          </p:nvSpPr>
          <p:spPr>
            <a:xfrm>
              <a:off x="11346120" y="963360"/>
              <a:ext cx="6336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Line 17"/>
            <p:cNvSpPr/>
            <p:nvPr/>
          </p:nvSpPr>
          <p:spPr>
            <a:xfrm flipV="1">
              <a:off x="11383200" y="1007640"/>
              <a:ext cx="4464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7" name="Line 18"/>
            <p:cNvSpPr/>
            <p:nvPr/>
          </p:nvSpPr>
          <p:spPr>
            <a:xfrm flipV="1">
              <a:off x="11472120" y="102600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8" name="Line 19"/>
            <p:cNvSpPr/>
            <p:nvPr/>
          </p:nvSpPr>
          <p:spPr>
            <a:xfrm flipH="1" flipV="1">
              <a:off x="11516400" y="1007640"/>
              <a:ext cx="4500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Line 20"/>
            <p:cNvSpPr/>
            <p:nvPr/>
          </p:nvSpPr>
          <p:spPr>
            <a:xfrm flipH="1">
              <a:off x="11535120" y="963360"/>
              <a:ext cx="6300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0" name="Line 21"/>
            <p:cNvSpPr/>
            <p:nvPr/>
          </p:nvSpPr>
          <p:spPr>
            <a:xfrm flipH="1">
              <a:off x="11516400" y="874440"/>
              <a:ext cx="4500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1" name="Line 22"/>
            <p:cNvSpPr/>
            <p:nvPr/>
          </p:nvSpPr>
          <p:spPr>
            <a:xfrm>
              <a:off x="11472120" y="83736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Line 23"/>
            <p:cNvSpPr/>
            <p:nvPr/>
          </p:nvSpPr>
          <p:spPr>
            <a:xfrm>
              <a:off x="11383200" y="874440"/>
              <a:ext cx="4464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3" name="CustomShape 24"/>
          <p:cNvSpPr/>
          <p:nvPr/>
        </p:nvSpPr>
        <p:spPr>
          <a:xfrm>
            <a:off x="11766600" y="1661400"/>
            <a:ext cx="226800" cy="226800"/>
          </a:xfrm>
          <a:prstGeom prst="ellipse">
            <a:avLst/>
          </a:prstGeom>
          <a:noFill/>
          <a:ln w="63360">
            <a:solidFill>
              <a:srgbClr val="fe7d0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4" name="CustomShape 25"/>
          <p:cNvSpPr/>
          <p:nvPr/>
        </p:nvSpPr>
        <p:spPr>
          <a:xfrm flipV="1">
            <a:off x="11617920" y="1081440"/>
            <a:ext cx="60120" cy="6336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5" name="CustomShape 26"/>
          <p:cNvSpPr/>
          <p:nvPr/>
        </p:nvSpPr>
        <p:spPr>
          <a:xfrm>
            <a:off x="10564920" y="419760"/>
            <a:ext cx="100440" cy="10584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16" name="Group 27"/>
          <p:cNvGrpSpPr/>
          <p:nvPr/>
        </p:nvGrpSpPr>
        <p:grpSpPr>
          <a:xfrm>
            <a:off x="3635280" y="175320"/>
            <a:ext cx="3062520" cy="1356120"/>
            <a:chOff x="3635280" y="175320"/>
            <a:chExt cx="3062520" cy="1356120"/>
          </a:xfrm>
        </p:grpSpPr>
        <p:sp>
          <p:nvSpPr>
            <p:cNvPr id="917" name="CustomShape 28"/>
            <p:cNvSpPr/>
            <p:nvPr/>
          </p:nvSpPr>
          <p:spPr>
            <a:xfrm>
              <a:off x="5886360" y="68148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CustomShape 29"/>
            <p:cNvSpPr/>
            <p:nvPr/>
          </p:nvSpPr>
          <p:spPr>
            <a:xfrm>
              <a:off x="5312160" y="68148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9" name="CustomShape 30"/>
            <p:cNvSpPr/>
            <p:nvPr/>
          </p:nvSpPr>
          <p:spPr>
            <a:xfrm>
              <a:off x="6590880" y="68148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20" name="Group 31"/>
            <p:cNvGrpSpPr/>
            <p:nvPr/>
          </p:nvGrpSpPr>
          <p:grpSpPr>
            <a:xfrm>
              <a:off x="3790080" y="774720"/>
              <a:ext cx="251640" cy="251640"/>
              <a:chOff x="3790080" y="774720"/>
              <a:chExt cx="251640" cy="251640"/>
            </a:xfrm>
          </p:grpSpPr>
          <p:sp>
            <p:nvSpPr>
              <p:cNvPr id="921" name="Line 32"/>
              <p:cNvSpPr/>
              <p:nvPr/>
            </p:nvSpPr>
            <p:spPr>
              <a:xfrm>
                <a:off x="3790080" y="90036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2" name="Line 33"/>
              <p:cNvSpPr/>
              <p:nvPr/>
            </p:nvSpPr>
            <p:spPr>
              <a:xfrm flipV="1">
                <a:off x="3826800" y="9450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3" name="Line 34"/>
              <p:cNvSpPr/>
              <p:nvPr/>
            </p:nvSpPr>
            <p:spPr>
              <a:xfrm flipV="1">
                <a:off x="3916080" y="96336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4" name="Line 35"/>
              <p:cNvSpPr/>
              <p:nvPr/>
            </p:nvSpPr>
            <p:spPr>
              <a:xfrm flipH="1" flipV="1">
                <a:off x="3960360" y="9450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5" name="Line 36"/>
              <p:cNvSpPr/>
              <p:nvPr/>
            </p:nvSpPr>
            <p:spPr>
              <a:xfrm flipH="1">
                <a:off x="3978720" y="90036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6" name="Line 37"/>
              <p:cNvSpPr/>
              <p:nvPr/>
            </p:nvSpPr>
            <p:spPr>
              <a:xfrm flipH="1">
                <a:off x="3960360" y="8114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7" name="Line 38"/>
              <p:cNvSpPr/>
              <p:nvPr/>
            </p:nvSpPr>
            <p:spPr>
              <a:xfrm>
                <a:off x="3916080" y="77472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8" name="Line 39"/>
              <p:cNvSpPr/>
              <p:nvPr/>
            </p:nvSpPr>
            <p:spPr>
              <a:xfrm>
                <a:off x="3826800" y="8114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29" name="Group 40"/>
            <p:cNvGrpSpPr/>
            <p:nvPr/>
          </p:nvGrpSpPr>
          <p:grpSpPr>
            <a:xfrm>
              <a:off x="5428080" y="774720"/>
              <a:ext cx="206280" cy="206280"/>
              <a:chOff x="5428080" y="774720"/>
              <a:chExt cx="206280" cy="206280"/>
            </a:xfrm>
          </p:grpSpPr>
          <p:sp>
            <p:nvSpPr>
              <p:cNvPr id="930" name="CustomShape 41"/>
              <p:cNvSpPr/>
              <p:nvPr/>
            </p:nvSpPr>
            <p:spPr>
              <a:xfrm>
                <a:off x="5496480" y="774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1" name="CustomShape 42"/>
              <p:cNvSpPr/>
              <p:nvPr/>
            </p:nvSpPr>
            <p:spPr>
              <a:xfrm rot="5400000">
                <a:off x="5497200" y="774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32" name="CustomShape 43"/>
            <p:cNvSpPr/>
            <p:nvPr/>
          </p:nvSpPr>
          <p:spPr>
            <a:xfrm flipV="1">
              <a:off x="3635280" y="1749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3" name="CustomShape 44"/>
            <p:cNvSpPr/>
            <p:nvPr/>
          </p:nvSpPr>
          <p:spPr>
            <a:xfrm>
              <a:off x="5537520" y="26352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4" name="CustomShape 45"/>
            <p:cNvSpPr/>
            <p:nvPr/>
          </p:nvSpPr>
          <p:spPr>
            <a:xfrm>
              <a:off x="3763800" y="142560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CustomShape 46"/>
            <p:cNvSpPr/>
            <p:nvPr/>
          </p:nvSpPr>
          <p:spPr>
            <a:xfrm>
              <a:off x="6112440" y="3124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36" name="Group 47"/>
          <p:cNvGrpSpPr/>
          <p:nvPr/>
        </p:nvGrpSpPr>
        <p:grpSpPr>
          <a:xfrm>
            <a:off x="6604200" y="376560"/>
            <a:ext cx="3299760" cy="667440"/>
            <a:chOff x="6604200" y="376560"/>
            <a:chExt cx="3299760" cy="667440"/>
          </a:xfrm>
        </p:grpSpPr>
        <p:grpSp>
          <p:nvGrpSpPr>
            <p:cNvPr id="937" name="Group 48"/>
            <p:cNvGrpSpPr/>
            <p:nvPr/>
          </p:nvGrpSpPr>
          <p:grpSpPr>
            <a:xfrm>
              <a:off x="7099200" y="837720"/>
              <a:ext cx="206280" cy="206280"/>
              <a:chOff x="7099200" y="837720"/>
              <a:chExt cx="206280" cy="206280"/>
            </a:xfrm>
          </p:grpSpPr>
          <p:sp>
            <p:nvSpPr>
              <p:cNvPr id="938" name="CustomShape 49"/>
              <p:cNvSpPr/>
              <p:nvPr/>
            </p:nvSpPr>
            <p:spPr>
              <a:xfrm>
                <a:off x="7167600" y="837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9" name="CustomShape 50"/>
              <p:cNvSpPr/>
              <p:nvPr/>
            </p:nvSpPr>
            <p:spPr>
              <a:xfrm rot="5400000">
                <a:off x="7168320" y="837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40" name="CustomShape 51"/>
            <p:cNvSpPr/>
            <p:nvPr/>
          </p:nvSpPr>
          <p:spPr>
            <a:xfrm>
              <a:off x="6604200" y="83772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1" name="Line 52"/>
            <p:cNvSpPr/>
            <p:nvPr/>
          </p:nvSpPr>
          <p:spPr>
            <a:xfrm>
              <a:off x="8370720" y="837360"/>
              <a:ext cx="0" cy="252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42" name="Group 53"/>
            <p:cNvGrpSpPr/>
            <p:nvPr/>
          </p:nvGrpSpPr>
          <p:grpSpPr>
            <a:xfrm>
              <a:off x="9795600" y="837360"/>
              <a:ext cx="108360" cy="108720"/>
              <a:chOff x="9795600" y="837360"/>
              <a:chExt cx="108360" cy="108720"/>
            </a:xfrm>
          </p:grpSpPr>
          <p:sp>
            <p:nvSpPr>
              <p:cNvPr id="943" name="Line 54"/>
              <p:cNvSpPr/>
              <p:nvPr/>
            </p:nvSpPr>
            <p:spPr>
              <a:xfrm>
                <a:off x="9795600" y="891720"/>
                <a:ext cx="1692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4" name="Line 55"/>
              <p:cNvSpPr/>
              <p:nvPr/>
            </p:nvSpPr>
            <p:spPr>
              <a:xfrm>
                <a:off x="9849600" y="83736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5" name="Line 56"/>
              <p:cNvSpPr/>
              <p:nvPr/>
            </p:nvSpPr>
            <p:spPr>
              <a:xfrm flipH="1">
                <a:off x="9886680" y="891720"/>
                <a:ext cx="1728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6" name="Line 57"/>
              <p:cNvSpPr/>
              <p:nvPr/>
            </p:nvSpPr>
            <p:spPr>
              <a:xfrm flipV="1">
                <a:off x="9849600" y="92880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47" name="CustomShape 58"/>
            <p:cNvSpPr/>
            <p:nvPr/>
          </p:nvSpPr>
          <p:spPr>
            <a:xfrm flipV="1">
              <a:off x="9155880" y="97452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8" name="CustomShape 59"/>
            <p:cNvSpPr/>
            <p:nvPr/>
          </p:nvSpPr>
          <p:spPr>
            <a:xfrm>
              <a:off x="9702360" y="37656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49" name="Group 60"/>
          <p:cNvGrpSpPr/>
          <p:nvPr/>
        </p:nvGrpSpPr>
        <p:grpSpPr>
          <a:xfrm>
            <a:off x="235440" y="1342440"/>
            <a:ext cx="879120" cy="3294360"/>
            <a:chOff x="235440" y="1342440"/>
            <a:chExt cx="879120" cy="3294360"/>
          </a:xfrm>
        </p:grpSpPr>
        <p:grpSp>
          <p:nvGrpSpPr>
            <p:cNvPr id="950" name="Group 61"/>
            <p:cNvGrpSpPr/>
            <p:nvPr/>
          </p:nvGrpSpPr>
          <p:grpSpPr>
            <a:xfrm>
              <a:off x="235440" y="1841760"/>
              <a:ext cx="210960" cy="210960"/>
              <a:chOff x="235440" y="1841760"/>
              <a:chExt cx="210960" cy="210960"/>
            </a:xfrm>
          </p:grpSpPr>
          <p:sp>
            <p:nvSpPr>
              <p:cNvPr id="951" name="CustomShape 62"/>
              <p:cNvSpPr/>
              <p:nvPr/>
            </p:nvSpPr>
            <p:spPr>
              <a:xfrm rot="5122800">
                <a:off x="307080" y="18435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2" name="CustomShape 63"/>
              <p:cNvSpPr/>
              <p:nvPr/>
            </p:nvSpPr>
            <p:spPr>
              <a:xfrm rot="10522800">
                <a:off x="307440" y="18439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53" name="CustomShape 64"/>
            <p:cNvSpPr/>
            <p:nvPr/>
          </p:nvSpPr>
          <p:spPr>
            <a:xfrm rot="5122800">
              <a:off x="332280" y="134316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4" name="Line 65"/>
            <p:cNvSpPr/>
            <p:nvPr/>
          </p:nvSpPr>
          <p:spPr>
            <a:xfrm flipH="1">
              <a:off x="535320" y="3104280"/>
              <a:ext cx="2520" cy="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55" name="Group 66"/>
            <p:cNvGrpSpPr/>
            <p:nvPr/>
          </p:nvGrpSpPr>
          <p:grpSpPr>
            <a:xfrm>
              <a:off x="548640" y="4528800"/>
              <a:ext cx="108360" cy="108000"/>
              <a:chOff x="548640" y="4528800"/>
              <a:chExt cx="108360" cy="108000"/>
            </a:xfrm>
          </p:grpSpPr>
          <p:sp>
            <p:nvSpPr>
              <p:cNvPr id="956" name="Line 67"/>
              <p:cNvSpPr/>
              <p:nvPr/>
            </p:nvSpPr>
            <p:spPr>
              <a:xfrm>
                <a:off x="598320" y="4528800"/>
                <a:ext cx="1440" cy="1692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7" name="Line 68"/>
              <p:cNvSpPr/>
              <p:nvPr/>
            </p:nvSpPr>
            <p:spPr>
              <a:xfrm flipH="1">
                <a:off x="639720" y="4578480"/>
                <a:ext cx="17280" cy="10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8" name="Line 69"/>
              <p:cNvSpPr/>
              <p:nvPr/>
            </p:nvSpPr>
            <p:spPr>
              <a:xfrm flipH="1" flipV="1">
                <a:off x="605880" y="4619520"/>
                <a:ext cx="144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9" name="Line 70"/>
              <p:cNvSpPr/>
              <p:nvPr/>
            </p:nvSpPr>
            <p:spPr>
              <a:xfrm flipV="1">
                <a:off x="548640" y="4585680"/>
                <a:ext cx="17280" cy="144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60" name="CustomShape 71"/>
            <p:cNvSpPr/>
            <p:nvPr/>
          </p:nvSpPr>
          <p:spPr>
            <a:xfrm flipV="1" rot="5122800">
              <a:off x="403920" y="3898080"/>
              <a:ext cx="60120" cy="637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1" name="CustomShape 72"/>
            <p:cNvSpPr/>
            <p:nvPr/>
          </p:nvSpPr>
          <p:spPr>
            <a:xfrm rot="5122800">
              <a:off x="975600" y="439920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62" name="Group 73"/>
          <p:cNvGrpSpPr/>
          <p:nvPr/>
        </p:nvGrpSpPr>
        <p:grpSpPr>
          <a:xfrm>
            <a:off x="10554840" y="1480680"/>
            <a:ext cx="1353600" cy="3060360"/>
            <a:chOff x="10554840" y="1480680"/>
            <a:chExt cx="1353600" cy="3060360"/>
          </a:xfrm>
        </p:grpSpPr>
        <p:sp>
          <p:nvSpPr>
            <p:cNvPr id="963" name="CustomShape 74"/>
            <p:cNvSpPr/>
            <p:nvPr/>
          </p:nvSpPr>
          <p:spPr>
            <a:xfrm rot="16200000">
              <a:off x="11058480" y="201744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4" name="CustomShape 75"/>
            <p:cNvSpPr/>
            <p:nvPr/>
          </p:nvSpPr>
          <p:spPr>
            <a:xfrm rot="16200000">
              <a:off x="11062080" y="271764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5" name="CustomShape 76"/>
            <p:cNvSpPr/>
            <p:nvPr/>
          </p:nvSpPr>
          <p:spPr>
            <a:xfrm rot="16200000">
              <a:off x="11061360" y="147780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66" name="Group 77"/>
            <p:cNvGrpSpPr/>
            <p:nvPr/>
          </p:nvGrpSpPr>
          <p:grpSpPr>
            <a:xfrm>
              <a:off x="11151360" y="4136040"/>
              <a:ext cx="252000" cy="252000"/>
              <a:chOff x="11151360" y="4136040"/>
              <a:chExt cx="252000" cy="252000"/>
            </a:xfrm>
          </p:grpSpPr>
          <p:sp>
            <p:nvSpPr>
              <p:cNvPr id="967" name="Line 78"/>
              <p:cNvSpPr/>
              <p:nvPr/>
            </p:nvSpPr>
            <p:spPr>
              <a:xfrm flipV="1">
                <a:off x="11277360" y="432468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8" name="Line 79"/>
              <p:cNvSpPr/>
              <p:nvPr/>
            </p:nvSpPr>
            <p:spPr>
              <a:xfrm flipH="1" flipV="1">
                <a:off x="113216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9" name="Line 80"/>
              <p:cNvSpPr/>
              <p:nvPr/>
            </p:nvSpPr>
            <p:spPr>
              <a:xfrm flipH="1">
                <a:off x="1134000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0" name="Line 81"/>
              <p:cNvSpPr/>
              <p:nvPr/>
            </p:nvSpPr>
            <p:spPr>
              <a:xfrm flipH="1">
                <a:off x="113216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1" name="Line 82"/>
              <p:cNvSpPr/>
              <p:nvPr/>
            </p:nvSpPr>
            <p:spPr>
              <a:xfrm>
                <a:off x="11277360" y="413604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2" name="Line 83"/>
              <p:cNvSpPr/>
              <p:nvPr/>
            </p:nvSpPr>
            <p:spPr>
              <a:xfrm>
                <a:off x="111884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3" name="Line 84"/>
              <p:cNvSpPr/>
              <p:nvPr/>
            </p:nvSpPr>
            <p:spPr>
              <a:xfrm>
                <a:off x="1115136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4" name="Line 85"/>
              <p:cNvSpPr/>
              <p:nvPr/>
            </p:nvSpPr>
            <p:spPr>
              <a:xfrm flipV="1">
                <a:off x="111884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75" name="Group 86"/>
            <p:cNvGrpSpPr/>
            <p:nvPr/>
          </p:nvGrpSpPr>
          <p:grpSpPr>
            <a:xfrm>
              <a:off x="11151720" y="2543760"/>
              <a:ext cx="206280" cy="206280"/>
              <a:chOff x="11151720" y="2543760"/>
              <a:chExt cx="206280" cy="206280"/>
            </a:xfrm>
          </p:grpSpPr>
          <p:sp>
            <p:nvSpPr>
              <p:cNvPr id="976" name="CustomShape 87"/>
              <p:cNvSpPr/>
              <p:nvPr/>
            </p:nvSpPr>
            <p:spPr>
              <a:xfrm rot="16200000">
                <a:off x="11220840" y="254448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7" name="CustomShape 88"/>
              <p:cNvSpPr/>
              <p:nvPr/>
            </p:nvSpPr>
            <p:spPr>
              <a:xfrm>
                <a:off x="11220840" y="25437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78" name="CustomShape 89"/>
            <p:cNvSpPr/>
            <p:nvPr/>
          </p:nvSpPr>
          <p:spPr>
            <a:xfrm flipV="1" rot="16200000">
              <a:off x="10556280" y="44787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9" name="CustomShape 90"/>
            <p:cNvSpPr/>
            <p:nvPr/>
          </p:nvSpPr>
          <p:spPr>
            <a:xfrm rot="16200000">
              <a:off x="10643040" y="253728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0" name="CustomShape 91"/>
            <p:cNvSpPr/>
            <p:nvPr/>
          </p:nvSpPr>
          <p:spPr>
            <a:xfrm rot="16200000">
              <a:off x="11805120" y="431136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1" name="CustomShape 92"/>
            <p:cNvSpPr/>
            <p:nvPr/>
          </p:nvSpPr>
          <p:spPr>
            <a:xfrm rot="16200000">
              <a:off x="10689120" y="18388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82" name="CustomShape 93"/>
          <p:cNvSpPr/>
          <p:nvPr/>
        </p:nvSpPr>
        <p:spPr>
          <a:xfrm>
            <a:off x="-39240" y="542880"/>
            <a:ext cx="386784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預估特色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83" name="CustomShape 94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84" name="Group 95"/>
          <p:cNvGrpSpPr/>
          <p:nvPr/>
        </p:nvGrpSpPr>
        <p:grpSpPr>
          <a:xfrm>
            <a:off x="3338640" y="1625760"/>
            <a:ext cx="4230360" cy="760680"/>
            <a:chOff x="3338640" y="1625760"/>
            <a:chExt cx="4230360" cy="760680"/>
          </a:xfrm>
        </p:grpSpPr>
        <p:sp>
          <p:nvSpPr>
            <p:cNvPr id="985" name="CustomShape 96"/>
            <p:cNvSpPr/>
            <p:nvPr/>
          </p:nvSpPr>
          <p:spPr>
            <a:xfrm>
              <a:off x="4160160" y="1809360"/>
              <a:ext cx="340884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微軟正黑體"/>
                  <a:ea typeface="微軟正黑體"/>
                </a:rPr>
                <a:t>玩家間互動競爭</a:t>
              </a:r>
              <a:endParaRPr b="0" lang="en-US" sz="3200" spc="-1" strike="noStrike">
                <a:latin typeface="Arial"/>
              </a:endParaRPr>
            </a:p>
          </p:txBody>
        </p:sp>
        <p:pic>
          <p:nvPicPr>
            <p:cNvPr id="986" name="Picture 10" descr=""/>
            <p:cNvPicPr/>
            <p:nvPr/>
          </p:nvPicPr>
          <p:blipFill>
            <a:blip r:embed="rId1"/>
            <a:srcRect l="13895" t="14833" r="12253" b="30733"/>
            <a:stretch/>
          </p:blipFill>
          <p:spPr>
            <a:xfrm>
              <a:off x="3338640" y="1625760"/>
              <a:ext cx="883800" cy="7012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87" name="Group 97"/>
          <p:cNvGrpSpPr/>
          <p:nvPr/>
        </p:nvGrpSpPr>
        <p:grpSpPr>
          <a:xfrm>
            <a:off x="3338640" y="2939760"/>
            <a:ext cx="4230360" cy="701280"/>
            <a:chOff x="3338640" y="2939760"/>
            <a:chExt cx="4230360" cy="701280"/>
          </a:xfrm>
        </p:grpSpPr>
        <p:sp>
          <p:nvSpPr>
            <p:cNvPr id="988" name="CustomShape 98"/>
            <p:cNvSpPr/>
            <p:nvPr/>
          </p:nvSpPr>
          <p:spPr>
            <a:xfrm>
              <a:off x="4160160" y="3057480"/>
              <a:ext cx="340884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微軟正黑體"/>
                  <a:ea typeface="微軟正黑體"/>
                </a:rPr>
                <a:t>可為角色穿搭</a:t>
              </a:r>
              <a:endParaRPr b="0" lang="en-US" sz="3200" spc="-1" strike="noStrike">
                <a:latin typeface="Arial"/>
              </a:endParaRPr>
            </a:p>
          </p:txBody>
        </p:sp>
        <p:pic>
          <p:nvPicPr>
            <p:cNvPr id="989" name="Picture 10" descr=""/>
            <p:cNvPicPr/>
            <p:nvPr/>
          </p:nvPicPr>
          <p:blipFill>
            <a:blip r:embed="rId2"/>
            <a:srcRect l="13895" t="14833" r="12253" b="30733"/>
            <a:stretch/>
          </p:blipFill>
          <p:spPr>
            <a:xfrm>
              <a:off x="3338640" y="2939760"/>
              <a:ext cx="883800" cy="7012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90" name="Group 99"/>
          <p:cNvGrpSpPr/>
          <p:nvPr/>
        </p:nvGrpSpPr>
        <p:grpSpPr>
          <a:xfrm>
            <a:off x="3379320" y="4253400"/>
            <a:ext cx="4189680" cy="701280"/>
            <a:chOff x="3379320" y="4253400"/>
            <a:chExt cx="4189680" cy="701280"/>
          </a:xfrm>
        </p:grpSpPr>
        <p:sp>
          <p:nvSpPr>
            <p:cNvPr id="991" name="CustomShape 100"/>
            <p:cNvSpPr/>
            <p:nvPr/>
          </p:nvSpPr>
          <p:spPr>
            <a:xfrm>
              <a:off x="4160160" y="4325040"/>
              <a:ext cx="340884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微軟正黑體"/>
                  <a:ea typeface="微軟正黑體"/>
                </a:rPr>
                <a:t>以上帝視角操作</a:t>
              </a:r>
              <a:endParaRPr b="0" lang="en-US" sz="3200" spc="-1" strike="noStrike">
                <a:latin typeface="Arial"/>
              </a:endParaRPr>
            </a:p>
          </p:txBody>
        </p:sp>
        <p:pic>
          <p:nvPicPr>
            <p:cNvPr id="992" name="Picture 10" descr=""/>
            <p:cNvPicPr/>
            <p:nvPr/>
          </p:nvPicPr>
          <p:blipFill>
            <a:blip r:embed="rId3"/>
            <a:srcRect l="13895" t="14833" r="12253" b="30733"/>
            <a:stretch/>
          </p:blipFill>
          <p:spPr>
            <a:xfrm>
              <a:off x="3379320" y="4253400"/>
              <a:ext cx="883800" cy="7012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93" name="Picture 2" descr=""/>
          <p:cNvPicPr/>
          <p:nvPr/>
        </p:nvPicPr>
        <p:blipFill>
          <a:blip r:embed="rId4"/>
          <a:stretch/>
        </p:blipFill>
        <p:spPr>
          <a:xfrm>
            <a:off x="2088000" y="1728000"/>
            <a:ext cx="7679880" cy="4042080"/>
          </a:xfrm>
          <a:prstGeom prst="rect">
            <a:avLst/>
          </a:prstGeom>
          <a:ln>
            <a:noFill/>
          </a:ln>
        </p:spPr>
      </p:pic>
      <p:pic>
        <p:nvPicPr>
          <p:cNvPr id="994" name="圖片 9" descr=""/>
          <p:cNvPicPr/>
          <p:nvPr/>
        </p:nvPicPr>
        <p:blipFill>
          <a:blip r:embed="rId5"/>
          <a:srcRect l="29227" t="31479" r="50022" b="22760"/>
          <a:stretch/>
        </p:blipFill>
        <p:spPr>
          <a:xfrm>
            <a:off x="4144680" y="1425600"/>
            <a:ext cx="3900240" cy="48344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26" dur="indefinite" restart="never" nodeType="tmRoot">
          <p:childTnLst>
            <p:seq>
              <p:cTn id="27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518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roup 1"/>
          <p:cNvGrpSpPr/>
          <p:nvPr/>
        </p:nvGrpSpPr>
        <p:grpSpPr>
          <a:xfrm>
            <a:off x="483480" y="6646320"/>
            <a:ext cx="11318040" cy="0"/>
            <a:chOff x="483480" y="6646320"/>
            <a:chExt cx="11318040" cy="0"/>
          </a:xfrm>
        </p:grpSpPr>
        <p:sp>
          <p:nvSpPr>
            <p:cNvPr id="996" name="Line 2"/>
            <p:cNvSpPr/>
            <p:nvPr/>
          </p:nvSpPr>
          <p:spPr>
            <a:xfrm>
              <a:off x="483480" y="6646320"/>
              <a:ext cx="1625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7" name="Line 3"/>
            <p:cNvSpPr/>
            <p:nvPr/>
          </p:nvSpPr>
          <p:spPr>
            <a:xfrm>
              <a:off x="2321640" y="6646320"/>
              <a:ext cx="1501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8" name="Line 4"/>
            <p:cNvSpPr/>
            <p:nvPr/>
          </p:nvSpPr>
          <p:spPr>
            <a:xfrm>
              <a:off x="2665080" y="6646320"/>
              <a:ext cx="37980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9" name="Line 5"/>
            <p:cNvSpPr/>
            <p:nvPr/>
          </p:nvSpPr>
          <p:spPr>
            <a:xfrm>
              <a:off x="7871400" y="6646320"/>
              <a:ext cx="269784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0" name="Line 6"/>
            <p:cNvSpPr/>
            <p:nvPr/>
          </p:nvSpPr>
          <p:spPr>
            <a:xfrm>
              <a:off x="10823760" y="6646320"/>
              <a:ext cx="1969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1" name="Line 7"/>
            <p:cNvSpPr/>
            <p:nvPr/>
          </p:nvSpPr>
          <p:spPr>
            <a:xfrm>
              <a:off x="11124000" y="6646320"/>
              <a:ext cx="6775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2" name="Line 8"/>
            <p:cNvSpPr/>
            <p:nvPr/>
          </p:nvSpPr>
          <p:spPr>
            <a:xfrm>
              <a:off x="6777360" y="6646320"/>
              <a:ext cx="824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03" name="Group 9"/>
          <p:cNvGrpSpPr/>
          <p:nvPr/>
        </p:nvGrpSpPr>
        <p:grpSpPr>
          <a:xfrm>
            <a:off x="248040" y="144720"/>
            <a:ext cx="2768760" cy="1566360"/>
            <a:chOff x="248040" y="144720"/>
            <a:chExt cx="2768760" cy="1566360"/>
          </a:xfrm>
        </p:grpSpPr>
        <p:grpSp>
          <p:nvGrpSpPr>
            <p:cNvPr id="1004" name="Group 10"/>
            <p:cNvGrpSpPr/>
            <p:nvPr/>
          </p:nvGrpSpPr>
          <p:grpSpPr>
            <a:xfrm>
              <a:off x="248040" y="144720"/>
              <a:ext cx="1566360" cy="1566360"/>
              <a:chOff x="248040" y="144720"/>
              <a:chExt cx="1566360" cy="1566360"/>
            </a:xfrm>
          </p:grpSpPr>
          <p:sp>
            <p:nvSpPr>
              <p:cNvPr id="1005" name="CustomShape 11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19148643"/>
                  <a:gd name="adj2" fmla="val 4443181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06" name="CustomShape 12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16864331"/>
                  <a:gd name="adj2" fmla="val 18142282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07" name="CustomShape 13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8785529"/>
                  <a:gd name="adj2" fmla="val 15700254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008" name="Line 14"/>
            <p:cNvSpPr/>
            <p:nvPr/>
          </p:nvSpPr>
          <p:spPr>
            <a:xfrm>
              <a:off x="2991600" y="160920"/>
              <a:ext cx="25200" cy="0"/>
            </a:xfrm>
            <a:prstGeom prst="line">
              <a:avLst/>
            </a:prstGeom>
            <a:ln w="7920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09" name="Group 15"/>
          <p:cNvGrpSpPr/>
          <p:nvPr/>
        </p:nvGrpSpPr>
        <p:grpSpPr>
          <a:xfrm>
            <a:off x="11346120" y="837360"/>
            <a:ext cx="252000" cy="252000"/>
            <a:chOff x="11346120" y="837360"/>
            <a:chExt cx="252000" cy="252000"/>
          </a:xfrm>
        </p:grpSpPr>
        <p:sp>
          <p:nvSpPr>
            <p:cNvPr id="1010" name="Line 16"/>
            <p:cNvSpPr/>
            <p:nvPr/>
          </p:nvSpPr>
          <p:spPr>
            <a:xfrm>
              <a:off x="11346120" y="963360"/>
              <a:ext cx="6336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1" name="Line 17"/>
            <p:cNvSpPr/>
            <p:nvPr/>
          </p:nvSpPr>
          <p:spPr>
            <a:xfrm flipV="1">
              <a:off x="11383200" y="1007640"/>
              <a:ext cx="4464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2" name="Line 18"/>
            <p:cNvSpPr/>
            <p:nvPr/>
          </p:nvSpPr>
          <p:spPr>
            <a:xfrm flipV="1">
              <a:off x="11472120" y="102600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Line 19"/>
            <p:cNvSpPr/>
            <p:nvPr/>
          </p:nvSpPr>
          <p:spPr>
            <a:xfrm flipH="1" flipV="1">
              <a:off x="11516400" y="1007640"/>
              <a:ext cx="4500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4" name="Line 20"/>
            <p:cNvSpPr/>
            <p:nvPr/>
          </p:nvSpPr>
          <p:spPr>
            <a:xfrm flipH="1">
              <a:off x="11535120" y="963360"/>
              <a:ext cx="6300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5" name="Line 21"/>
            <p:cNvSpPr/>
            <p:nvPr/>
          </p:nvSpPr>
          <p:spPr>
            <a:xfrm flipH="1">
              <a:off x="11516400" y="874440"/>
              <a:ext cx="4500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6" name="Line 22"/>
            <p:cNvSpPr/>
            <p:nvPr/>
          </p:nvSpPr>
          <p:spPr>
            <a:xfrm>
              <a:off x="11472120" y="83736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7" name="Line 23"/>
            <p:cNvSpPr/>
            <p:nvPr/>
          </p:nvSpPr>
          <p:spPr>
            <a:xfrm>
              <a:off x="11383200" y="874440"/>
              <a:ext cx="4464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18" name="CustomShape 24"/>
          <p:cNvSpPr/>
          <p:nvPr/>
        </p:nvSpPr>
        <p:spPr>
          <a:xfrm>
            <a:off x="11766600" y="1661400"/>
            <a:ext cx="226800" cy="226800"/>
          </a:xfrm>
          <a:prstGeom prst="ellipse">
            <a:avLst/>
          </a:prstGeom>
          <a:noFill/>
          <a:ln w="63360">
            <a:solidFill>
              <a:srgbClr val="fe7d0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9" name="CustomShape 25"/>
          <p:cNvSpPr/>
          <p:nvPr/>
        </p:nvSpPr>
        <p:spPr>
          <a:xfrm flipV="1">
            <a:off x="11617920" y="1081440"/>
            <a:ext cx="60120" cy="6336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0" name="CustomShape 26"/>
          <p:cNvSpPr/>
          <p:nvPr/>
        </p:nvSpPr>
        <p:spPr>
          <a:xfrm>
            <a:off x="10564920" y="419760"/>
            <a:ext cx="100440" cy="10584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21" name="Group 27"/>
          <p:cNvGrpSpPr/>
          <p:nvPr/>
        </p:nvGrpSpPr>
        <p:grpSpPr>
          <a:xfrm>
            <a:off x="3635280" y="175320"/>
            <a:ext cx="3062520" cy="1356120"/>
            <a:chOff x="3635280" y="175320"/>
            <a:chExt cx="3062520" cy="1356120"/>
          </a:xfrm>
        </p:grpSpPr>
        <p:sp>
          <p:nvSpPr>
            <p:cNvPr id="1022" name="CustomShape 28"/>
            <p:cNvSpPr/>
            <p:nvPr/>
          </p:nvSpPr>
          <p:spPr>
            <a:xfrm>
              <a:off x="5886360" y="68148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3" name="CustomShape 29"/>
            <p:cNvSpPr/>
            <p:nvPr/>
          </p:nvSpPr>
          <p:spPr>
            <a:xfrm>
              <a:off x="5312160" y="68148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4" name="CustomShape 30"/>
            <p:cNvSpPr/>
            <p:nvPr/>
          </p:nvSpPr>
          <p:spPr>
            <a:xfrm>
              <a:off x="6590880" y="68148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25" name="Group 31"/>
            <p:cNvGrpSpPr/>
            <p:nvPr/>
          </p:nvGrpSpPr>
          <p:grpSpPr>
            <a:xfrm>
              <a:off x="3790080" y="774720"/>
              <a:ext cx="251640" cy="251640"/>
              <a:chOff x="3790080" y="774720"/>
              <a:chExt cx="251640" cy="251640"/>
            </a:xfrm>
          </p:grpSpPr>
          <p:sp>
            <p:nvSpPr>
              <p:cNvPr id="1026" name="Line 32"/>
              <p:cNvSpPr/>
              <p:nvPr/>
            </p:nvSpPr>
            <p:spPr>
              <a:xfrm>
                <a:off x="3790080" y="90036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27" name="Line 33"/>
              <p:cNvSpPr/>
              <p:nvPr/>
            </p:nvSpPr>
            <p:spPr>
              <a:xfrm flipV="1">
                <a:off x="3826800" y="9450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28" name="Line 34"/>
              <p:cNvSpPr/>
              <p:nvPr/>
            </p:nvSpPr>
            <p:spPr>
              <a:xfrm flipV="1">
                <a:off x="3916080" y="96336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29" name="Line 35"/>
              <p:cNvSpPr/>
              <p:nvPr/>
            </p:nvSpPr>
            <p:spPr>
              <a:xfrm flipH="1" flipV="1">
                <a:off x="3960360" y="9450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0" name="Line 36"/>
              <p:cNvSpPr/>
              <p:nvPr/>
            </p:nvSpPr>
            <p:spPr>
              <a:xfrm flipH="1">
                <a:off x="3978720" y="90036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1" name="Line 37"/>
              <p:cNvSpPr/>
              <p:nvPr/>
            </p:nvSpPr>
            <p:spPr>
              <a:xfrm flipH="1">
                <a:off x="3960360" y="8114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2" name="Line 38"/>
              <p:cNvSpPr/>
              <p:nvPr/>
            </p:nvSpPr>
            <p:spPr>
              <a:xfrm>
                <a:off x="3916080" y="77472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3" name="Line 39"/>
              <p:cNvSpPr/>
              <p:nvPr/>
            </p:nvSpPr>
            <p:spPr>
              <a:xfrm>
                <a:off x="3826800" y="8114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034" name="Group 40"/>
            <p:cNvGrpSpPr/>
            <p:nvPr/>
          </p:nvGrpSpPr>
          <p:grpSpPr>
            <a:xfrm>
              <a:off x="5428080" y="774720"/>
              <a:ext cx="206280" cy="206280"/>
              <a:chOff x="5428080" y="774720"/>
              <a:chExt cx="206280" cy="206280"/>
            </a:xfrm>
          </p:grpSpPr>
          <p:sp>
            <p:nvSpPr>
              <p:cNvPr id="1035" name="CustomShape 41"/>
              <p:cNvSpPr/>
              <p:nvPr/>
            </p:nvSpPr>
            <p:spPr>
              <a:xfrm>
                <a:off x="5496480" y="774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6" name="CustomShape 42"/>
              <p:cNvSpPr/>
              <p:nvPr/>
            </p:nvSpPr>
            <p:spPr>
              <a:xfrm rot="5400000">
                <a:off x="5497200" y="774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037" name="CustomShape 43"/>
            <p:cNvSpPr/>
            <p:nvPr/>
          </p:nvSpPr>
          <p:spPr>
            <a:xfrm flipV="1">
              <a:off x="3635280" y="1749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8" name="CustomShape 44"/>
            <p:cNvSpPr/>
            <p:nvPr/>
          </p:nvSpPr>
          <p:spPr>
            <a:xfrm>
              <a:off x="5537520" y="26352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9" name="CustomShape 45"/>
            <p:cNvSpPr/>
            <p:nvPr/>
          </p:nvSpPr>
          <p:spPr>
            <a:xfrm>
              <a:off x="3763800" y="142560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0" name="CustomShape 46"/>
            <p:cNvSpPr/>
            <p:nvPr/>
          </p:nvSpPr>
          <p:spPr>
            <a:xfrm>
              <a:off x="6112440" y="3124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41" name="Group 47"/>
          <p:cNvGrpSpPr/>
          <p:nvPr/>
        </p:nvGrpSpPr>
        <p:grpSpPr>
          <a:xfrm>
            <a:off x="6604200" y="376560"/>
            <a:ext cx="3299760" cy="667440"/>
            <a:chOff x="6604200" y="376560"/>
            <a:chExt cx="3299760" cy="667440"/>
          </a:xfrm>
        </p:grpSpPr>
        <p:grpSp>
          <p:nvGrpSpPr>
            <p:cNvPr id="1042" name="Group 48"/>
            <p:cNvGrpSpPr/>
            <p:nvPr/>
          </p:nvGrpSpPr>
          <p:grpSpPr>
            <a:xfrm>
              <a:off x="7099200" y="837720"/>
              <a:ext cx="206280" cy="206280"/>
              <a:chOff x="7099200" y="837720"/>
              <a:chExt cx="206280" cy="206280"/>
            </a:xfrm>
          </p:grpSpPr>
          <p:sp>
            <p:nvSpPr>
              <p:cNvPr id="1043" name="CustomShape 49"/>
              <p:cNvSpPr/>
              <p:nvPr/>
            </p:nvSpPr>
            <p:spPr>
              <a:xfrm>
                <a:off x="7167600" y="837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4" name="CustomShape 50"/>
              <p:cNvSpPr/>
              <p:nvPr/>
            </p:nvSpPr>
            <p:spPr>
              <a:xfrm rot="5400000">
                <a:off x="7168320" y="837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045" name="CustomShape 51"/>
            <p:cNvSpPr/>
            <p:nvPr/>
          </p:nvSpPr>
          <p:spPr>
            <a:xfrm>
              <a:off x="6604200" y="83772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6" name="Line 52"/>
            <p:cNvSpPr/>
            <p:nvPr/>
          </p:nvSpPr>
          <p:spPr>
            <a:xfrm>
              <a:off x="8370720" y="837360"/>
              <a:ext cx="0" cy="252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47" name="Group 53"/>
            <p:cNvGrpSpPr/>
            <p:nvPr/>
          </p:nvGrpSpPr>
          <p:grpSpPr>
            <a:xfrm>
              <a:off x="9795600" y="837360"/>
              <a:ext cx="108360" cy="108720"/>
              <a:chOff x="9795600" y="837360"/>
              <a:chExt cx="108360" cy="108720"/>
            </a:xfrm>
          </p:grpSpPr>
          <p:sp>
            <p:nvSpPr>
              <p:cNvPr id="1048" name="Line 54"/>
              <p:cNvSpPr/>
              <p:nvPr/>
            </p:nvSpPr>
            <p:spPr>
              <a:xfrm>
                <a:off x="9795600" y="891720"/>
                <a:ext cx="1692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9" name="Line 55"/>
              <p:cNvSpPr/>
              <p:nvPr/>
            </p:nvSpPr>
            <p:spPr>
              <a:xfrm>
                <a:off x="9849600" y="83736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0" name="Line 56"/>
              <p:cNvSpPr/>
              <p:nvPr/>
            </p:nvSpPr>
            <p:spPr>
              <a:xfrm flipH="1">
                <a:off x="9886680" y="891720"/>
                <a:ext cx="1728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1" name="Line 57"/>
              <p:cNvSpPr/>
              <p:nvPr/>
            </p:nvSpPr>
            <p:spPr>
              <a:xfrm flipV="1">
                <a:off x="9849600" y="92880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052" name="CustomShape 58"/>
            <p:cNvSpPr/>
            <p:nvPr/>
          </p:nvSpPr>
          <p:spPr>
            <a:xfrm flipV="1">
              <a:off x="9155880" y="97452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3" name="CustomShape 59"/>
            <p:cNvSpPr/>
            <p:nvPr/>
          </p:nvSpPr>
          <p:spPr>
            <a:xfrm>
              <a:off x="9702360" y="37656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54" name="Group 60"/>
          <p:cNvGrpSpPr/>
          <p:nvPr/>
        </p:nvGrpSpPr>
        <p:grpSpPr>
          <a:xfrm>
            <a:off x="235440" y="1342440"/>
            <a:ext cx="879120" cy="3294360"/>
            <a:chOff x="235440" y="1342440"/>
            <a:chExt cx="879120" cy="3294360"/>
          </a:xfrm>
        </p:grpSpPr>
        <p:grpSp>
          <p:nvGrpSpPr>
            <p:cNvPr id="1055" name="Group 61"/>
            <p:cNvGrpSpPr/>
            <p:nvPr/>
          </p:nvGrpSpPr>
          <p:grpSpPr>
            <a:xfrm>
              <a:off x="235440" y="1841760"/>
              <a:ext cx="210960" cy="210960"/>
              <a:chOff x="235440" y="1841760"/>
              <a:chExt cx="210960" cy="210960"/>
            </a:xfrm>
          </p:grpSpPr>
          <p:sp>
            <p:nvSpPr>
              <p:cNvPr id="1056" name="CustomShape 62"/>
              <p:cNvSpPr/>
              <p:nvPr/>
            </p:nvSpPr>
            <p:spPr>
              <a:xfrm rot="5122800">
                <a:off x="307080" y="18435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7" name="CustomShape 63"/>
              <p:cNvSpPr/>
              <p:nvPr/>
            </p:nvSpPr>
            <p:spPr>
              <a:xfrm rot="10522800">
                <a:off x="307440" y="18439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058" name="CustomShape 64"/>
            <p:cNvSpPr/>
            <p:nvPr/>
          </p:nvSpPr>
          <p:spPr>
            <a:xfrm rot="5122800">
              <a:off x="332280" y="134316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9" name="Line 65"/>
            <p:cNvSpPr/>
            <p:nvPr/>
          </p:nvSpPr>
          <p:spPr>
            <a:xfrm flipH="1">
              <a:off x="535320" y="3104280"/>
              <a:ext cx="2520" cy="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60" name="Group 66"/>
            <p:cNvGrpSpPr/>
            <p:nvPr/>
          </p:nvGrpSpPr>
          <p:grpSpPr>
            <a:xfrm>
              <a:off x="548640" y="4528800"/>
              <a:ext cx="108360" cy="108000"/>
              <a:chOff x="548640" y="4528800"/>
              <a:chExt cx="108360" cy="108000"/>
            </a:xfrm>
          </p:grpSpPr>
          <p:sp>
            <p:nvSpPr>
              <p:cNvPr id="1061" name="Line 67"/>
              <p:cNvSpPr/>
              <p:nvPr/>
            </p:nvSpPr>
            <p:spPr>
              <a:xfrm>
                <a:off x="598320" y="4528800"/>
                <a:ext cx="1440" cy="1692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2" name="Line 68"/>
              <p:cNvSpPr/>
              <p:nvPr/>
            </p:nvSpPr>
            <p:spPr>
              <a:xfrm flipH="1">
                <a:off x="639720" y="4578480"/>
                <a:ext cx="17280" cy="10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3" name="Line 69"/>
              <p:cNvSpPr/>
              <p:nvPr/>
            </p:nvSpPr>
            <p:spPr>
              <a:xfrm flipH="1" flipV="1">
                <a:off x="605880" y="4619520"/>
                <a:ext cx="144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4" name="Line 70"/>
              <p:cNvSpPr/>
              <p:nvPr/>
            </p:nvSpPr>
            <p:spPr>
              <a:xfrm flipV="1">
                <a:off x="548640" y="4585680"/>
                <a:ext cx="17280" cy="144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065" name="CustomShape 71"/>
            <p:cNvSpPr/>
            <p:nvPr/>
          </p:nvSpPr>
          <p:spPr>
            <a:xfrm flipV="1" rot="5122800">
              <a:off x="403920" y="3898080"/>
              <a:ext cx="60120" cy="637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6" name="CustomShape 72"/>
            <p:cNvSpPr/>
            <p:nvPr/>
          </p:nvSpPr>
          <p:spPr>
            <a:xfrm rot="5122800">
              <a:off x="975600" y="439920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67" name="Group 73"/>
          <p:cNvGrpSpPr/>
          <p:nvPr/>
        </p:nvGrpSpPr>
        <p:grpSpPr>
          <a:xfrm>
            <a:off x="10554840" y="1480680"/>
            <a:ext cx="1353600" cy="3060360"/>
            <a:chOff x="10554840" y="1480680"/>
            <a:chExt cx="1353600" cy="3060360"/>
          </a:xfrm>
        </p:grpSpPr>
        <p:sp>
          <p:nvSpPr>
            <p:cNvPr id="1068" name="CustomShape 74"/>
            <p:cNvSpPr/>
            <p:nvPr/>
          </p:nvSpPr>
          <p:spPr>
            <a:xfrm rot="16200000">
              <a:off x="11058480" y="201744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9" name="CustomShape 75"/>
            <p:cNvSpPr/>
            <p:nvPr/>
          </p:nvSpPr>
          <p:spPr>
            <a:xfrm rot="16200000">
              <a:off x="11062080" y="271764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0" name="CustomShape 76"/>
            <p:cNvSpPr/>
            <p:nvPr/>
          </p:nvSpPr>
          <p:spPr>
            <a:xfrm rot="16200000">
              <a:off x="11061360" y="147780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71" name="Group 77"/>
            <p:cNvGrpSpPr/>
            <p:nvPr/>
          </p:nvGrpSpPr>
          <p:grpSpPr>
            <a:xfrm>
              <a:off x="11151360" y="4136040"/>
              <a:ext cx="252000" cy="252000"/>
              <a:chOff x="11151360" y="4136040"/>
              <a:chExt cx="252000" cy="252000"/>
            </a:xfrm>
          </p:grpSpPr>
          <p:sp>
            <p:nvSpPr>
              <p:cNvPr id="1072" name="Line 78"/>
              <p:cNvSpPr/>
              <p:nvPr/>
            </p:nvSpPr>
            <p:spPr>
              <a:xfrm flipV="1">
                <a:off x="11277360" y="432468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3" name="Line 79"/>
              <p:cNvSpPr/>
              <p:nvPr/>
            </p:nvSpPr>
            <p:spPr>
              <a:xfrm flipH="1" flipV="1">
                <a:off x="113216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4" name="Line 80"/>
              <p:cNvSpPr/>
              <p:nvPr/>
            </p:nvSpPr>
            <p:spPr>
              <a:xfrm flipH="1">
                <a:off x="1134000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5" name="Line 81"/>
              <p:cNvSpPr/>
              <p:nvPr/>
            </p:nvSpPr>
            <p:spPr>
              <a:xfrm flipH="1">
                <a:off x="113216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6" name="Line 82"/>
              <p:cNvSpPr/>
              <p:nvPr/>
            </p:nvSpPr>
            <p:spPr>
              <a:xfrm>
                <a:off x="11277360" y="413604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7" name="Line 83"/>
              <p:cNvSpPr/>
              <p:nvPr/>
            </p:nvSpPr>
            <p:spPr>
              <a:xfrm>
                <a:off x="111884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8" name="Line 84"/>
              <p:cNvSpPr/>
              <p:nvPr/>
            </p:nvSpPr>
            <p:spPr>
              <a:xfrm>
                <a:off x="1115136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9" name="Line 85"/>
              <p:cNvSpPr/>
              <p:nvPr/>
            </p:nvSpPr>
            <p:spPr>
              <a:xfrm flipV="1">
                <a:off x="111884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080" name="Group 86"/>
            <p:cNvGrpSpPr/>
            <p:nvPr/>
          </p:nvGrpSpPr>
          <p:grpSpPr>
            <a:xfrm>
              <a:off x="11151720" y="2543760"/>
              <a:ext cx="206280" cy="206280"/>
              <a:chOff x="11151720" y="2543760"/>
              <a:chExt cx="206280" cy="206280"/>
            </a:xfrm>
          </p:grpSpPr>
          <p:sp>
            <p:nvSpPr>
              <p:cNvPr id="1081" name="CustomShape 87"/>
              <p:cNvSpPr/>
              <p:nvPr/>
            </p:nvSpPr>
            <p:spPr>
              <a:xfrm rot="16200000">
                <a:off x="11220840" y="254448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2" name="CustomShape 88"/>
              <p:cNvSpPr/>
              <p:nvPr/>
            </p:nvSpPr>
            <p:spPr>
              <a:xfrm>
                <a:off x="11220840" y="25437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083" name="CustomShape 89"/>
            <p:cNvSpPr/>
            <p:nvPr/>
          </p:nvSpPr>
          <p:spPr>
            <a:xfrm flipV="1" rot="16200000">
              <a:off x="10556280" y="44787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4" name="CustomShape 90"/>
            <p:cNvSpPr/>
            <p:nvPr/>
          </p:nvSpPr>
          <p:spPr>
            <a:xfrm rot="16200000">
              <a:off x="10643040" y="253728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5" name="CustomShape 91"/>
            <p:cNvSpPr/>
            <p:nvPr/>
          </p:nvSpPr>
          <p:spPr>
            <a:xfrm rot="16200000">
              <a:off x="11805120" y="431136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6" name="CustomShape 92"/>
            <p:cNvSpPr/>
            <p:nvPr/>
          </p:nvSpPr>
          <p:spPr>
            <a:xfrm rot="16200000">
              <a:off x="10689120" y="18388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7" name="CustomShape 93"/>
          <p:cNvSpPr/>
          <p:nvPr/>
        </p:nvSpPr>
        <p:spPr>
          <a:xfrm>
            <a:off x="4456800" y="2009160"/>
            <a:ext cx="34088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16-25 </a:t>
            </a:r>
            <a:r>
              <a:rPr b="1" lang="en-US" sz="32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學生族群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88" name="CustomShape 94"/>
          <p:cNvSpPr/>
          <p:nvPr/>
        </p:nvSpPr>
        <p:spPr>
          <a:xfrm>
            <a:off x="-27000" y="556920"/>
            <a:ext cx="386784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目標族群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89" name="CustomShape 95"/>
          <p:cNvSpPr/>
          <p:nvPr/>
        </p:nvSpPr>
        <p:spPr>
          <a:xfrm>
            <a:off x="2739240" y="2882520"/>
            <a:ext cx="720108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消費能力較低，但有較多時間玩遊戲，且對合作及對戰類型遊戲有較大興趣，可利用此族群進行行銷、打響口碑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90" name="Picture 2" descr=""/>
          <p:cNvPicPr/>
          <p:nvPr/>
        </p:nvPicPr>
        <p:blipFill>
          <a:blip r:embed="rId1"/>
          <a:stretch/>
        </p:blipFill>
        <p:spPr>
          <a:xfrm>
            <a:off x="1955880" y="4660200"/>
            <a:ext cx="7971480" cy="191016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518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1" name="Group 1"/>
          <p:cNvGrpSpPr/>
          <p:nvPr/>
        </p:nvGrpSpPr>
        <p:grpSpPr>
          <a:xfrm>
            <a:off x="257760" y="-1785240"/>
            <a:ext cx="12123720" cy="12123720"/>
            <a:chOff x="257760" y="-1785240"/>
            <a:chExt cx="12123720" cy="12123720"/>
          </a:xfrm>
        </p:grpSpPr>
        <p:sp>
          <p:nvSpPr>
            <p:cNvPr id="1092" name="CustomShape 2"/>
            <p:cNvSpPr/>
            <p:nvPr/>
          </p:nvSpPr>
          <p:spPr>
            <a:xfrm>
              <a:off x="257760" y="-1785240"/>
              <a:ext cx="12123720" cy="12123720"/>
            </a:xfrm>
            <a:prstGeom prst="ellipse">
              <a:avLst/>
            </a:prstGeom>
            <a:solidFill>
              <a:srgbClr val="43168d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3" name="CustomShape 3"/>
            <p:cNvSpPr/>
            <p:nvPr/>
          </p:nvSpPr>
          <p:spPr>
            <a:xfrm>
              <a:off x="1134000" y="-909000"/>
              <a:ext cx="10370880" cy="10370880"/>
            </a:xfrm>
            <a:prstGeom prst="ellipse">
              <a:avLst/>
            </a:prstGeom>
            <a:solidFill>
              <a:srgbClr val="43168d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94" name="Group 4"/>
            <p:cNvGrpSpPr/>
            <p:nvPr/>
          </p:nvGrpSpPr>
          <p:grpSpPr>
            <a:xfrm>
              <a:off x="2043360" y="0"/>
              <a:ext cx="8552880" cy="8552880"/>
              <a:chOff x="2043360" y="0"/>
              <a:chExt cx="8552880" cy="8552880"/>
            </a:xfrm>
          </p:grpSpPr>
          <p:sp>
            <p:nvSpPr>
              <p:cNvPr id="1095" name="CustomShape 5"/>
              <p:cNvSpPr/>
              <p:nvPr/>
            </p:nvSpPr>
            <p:spPr>
              <a:xfrm>
                <a:off x="2043360" y="0"/>
                <a:ext cx="8552880" cy="8552880"/>
              </a:xfrm>
              <a:prstGeom prst="ellipse">
                <a:avLst/>
              </a:prstGeom>
              <a:solidFill>
                <a:srgbClr val="43168d">
                  <a:alpha val="1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6" name="CustomShape 6"/>
              <p:cNvSpPr/>
              <p:nvPr/>
            </p:nvSpPr>
            <p:spPr>
              <a:xfrm>
                <a:off x="2952720" y="967680"/>
                <a:ext cx="6646320" cy="6646320"/>
              </a:xfrm>
              <a:prstGeom prst="ellipse">
                <a:avLst/>
              </a:prstGeom>
              <a:solidFill>
                <a:srgbClr val="43168d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7" name="CustomShape 7"/>
              <p:cNvSpPr/>
              <p:nvPr/>
            </p:nvSpPr>
            <p:spPr>
              <a:xfrm>
                <a:off x="3878280" y="1835280"/>
                <a:ext cx="4882680" cy="4882680"/>
              </a:xfrm>
              <a:prstGeom prst="ellipse">
                <a:avLst/>
              </a:prstGeom>
              <a:solidFill>
                <a:srgbClr val="43168d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8" name="CustomShape 8"/>
              <p:cNvSpPr/>
              <p:nvPr/>
            </p:nvSpPr>
            <p:spPr>
              <a:xfrm>
                <a:off x="4577040" y="2533680"/>
                <a:ext cx="3485520" cy="3485520"/>
              </a:xfrm>
              <a:prstGeom prst="ellipse">
                <a:avLst/>
              </a:prstGeom>
              <a:solidFill>
                <a:srgbClr val="4316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9" name="CustomShape 9"/>
              <p:cNvSpPr/>
              <p:nvPr/>
            </p:nvSpPr>
            <p:spPr>
              <a:xfrm>
                <a:off x="5415120" y="3371760"/>
                <a:ext cx="1809000" cy="1809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100" name="Group 10"/>
          <p:cNvGrpSpPr/>
          <p:nvPr/>
        </p:nvGrpSpPr>
        <p:grpSpPr>
          <a:xfrm>
            <a:off x="696600" y="6132600"/>
            <a:ext cx="10885680" cy="444600"/>
            <a:chOff x="696600" y="6132600"/>
            <a:chExt cx="10885680" cy="444600"/>
          </a:xfrm>
        </p:grpSpPr>
        <p:sp>
          <p:nvSpPr>
            <p:cNvPr id="1101" name="Line 11"/>
            <p:cNvSpPr/>
            <p:nvPr/>
          </p:nvSpPr>
          <p:spPr>
            <a:xfrm>
              <a:off x="696600" y="6132600"/>
              <a:ext cx="6403680" cy="0"/>
            </a:xfrm>
            <a:prstGeom prst="line">
              <a:avLst/>
            </a:prstGeom>
            <a:ln w="101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2" name="Line 12"/>
            <p:cNvSpPr/>
            <p:nvPr/>
          </p:nvSpPr>
          <p:spPr>
            <a:xfrm>
              <a:off x="7446600" y="6132600"/>
              <a:ext cx="178560" cy="0"/>
            </a:xfrm>
            <a:prstGeom prst="line">
              <a:avLst/>
            </a:prstGeom>
            <a:ln w="101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3" name="Line 13"/>
            <p:cNvSpPr/>
            <p:nvPr/>
          </p:nvSpPr>
          <p:spPr>
            <a:xfrm flipV="1">
              <a:off x="7810200" y="6132600"/>
              <a:ext cx="3772080" cy="1440"/>
            </a:xfrm>
            <a:prstGeom prst="line">
              <a:avLst/>
            </a:prstGeom>
            <a:ln w="101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4" name="Line 14"/>
            <p:cNvSpPr/>
            <p:nvPr/>
          </p:nvSpPr>
          <p:spPr>
            <a:xfrm>
              <a:off x="2176920" y="6373800"/>
              <a:ext cx="6294960" cy="0"/>
            </a:xfrm>
            <a:prstGeom prst="line">
              <a:avLst/>
            </a:prstGeom>
            <a:ln w="101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5" name="Line 15"/>
            <p:cNvSpPr/>
            <p:nvPr/>
          </p:nvSpPr>
          <p:spPr>
            <a:xfrm>
              <a:off x="8761680" y="6373800"/>
              <a:ext cx="1056600" cy="0"/>
            </a:xfrm>
            <a:prstGeom prst="line">
              <a:avLst/>
            </a:prstGeom>
            <a:ln w="101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6" name="Line 16"/>
            <p:cNvSpPr/>
            <p:nvPr/>
          </p:nvSpPr>
          <p:spPr>
            <a:xfrm>
              <a:off x="5515200" y="6577200"/>
              <a:ext cx="2220840" cy="0"/>
            </a:xfrm>
            <a:prstGeom prst="line">
              <a:avLst/>
            </a:prstGeom>
            <a:ln w="101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7" name="Line 17"/>
            <p:cNvSpPr/>
            <p:nvPr/>
          </p:nvSpPr>
          <p:spPr>
            <a:xfrm>
              <a:off x="7977600" y="6577200"/>
              <a:ext cx="440640" cy="0"/>
            </a:xfrm>
            <a:prstGeom prst="line">
              <a:avLst/>
            </a:prstGeom>
            <a:ln w="101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8" name="Line 18"/>
            <p:cNvSpPr/>
            <p:nvPr/>
          </p:nvSpPr>
          <p:spPr>
            <a:xfrm>
              <a:off x="3918600" y="6577200"/>
              <a:ext cx="870840" cy="0"/>
            </a:xfrm>
            <a:prstGeom prst="line">
              <a:avLst/>
            </a:prstGeom>
            <a:ln w="101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9" name="Line 19"/>
            <p:cNvSpPr/>
            <p:nvPr/>
          </p:nvSpPr>
          <p:spPr>
            <a:xfrm>
              <a:off x="5124240" y="6577200"/>
              <a:ext cx="104760" cy="0"/>
            </a:xfrm>
            <a:prstGeom prst="line">
              <a:avLst/>
            </a:prstGeom>
            <a:ln w="101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10" name="CustomShape 20"/>
          <p:cNvSpPr/>
          <p:nvPr/>
        </p:nvSpPr>
        <p:spPr>
          <a:xfrm>
            <a:off x="1319400" y="2808000"/>
            <a:ext cx="1018548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0" spc="-1" strike="noStrike">
                <a:solidFill>
                  <a:srgbClr val="ffffff"/>
                </a:solidFill>
                <a:latin typeface="Packet"/>
                <a:ea typeface="DejaVu Sans"/>
              </a:rPr>
              <a:t>THANKS</a:t>
            </a:r>
            <a:endParaRPr b="0" lang="en-US" sz="18000" spc="-1" strike="noStrike">
              <a:latin typeface="Arial"/>
            </a:endParaRPr>
          </a:p>
        </p:txBody>
      </p:sp>
      <p:grpSp>
        <p:nvGrpSpPr>
          <p:cNvPr id="1111" name="Group 21"/>
          <p:cNvGrpSpPr/>
          <p:nvPr/>
        </p:nvGrpSpPr>
        <p:grpSpPr>
          <a:xfrm>
            <a:off x="3855960" y="1771560"/>
            <a:ext cx="4888440" cy="4888440"/>
            <a:chOff x="3855960" y="1771560"/>
            <a:chExt cx="4888440" cy="4888440"/>
          </a:xfrm>
        </p:grpSpPr>
        <p:sp>
          <p:nvSpPr>
            <p:cNvPr id="1112" name="CustomShape 22"/>
            <p:cNvSpPr/>
            <p:nvPr/>
          </p:nvSpPr>
          <p:spPr>
            <a:xfrm>
              <a:off x="3855960" y="1771560"/>
              <a:ext cx="4888440" cy="4888440"/>
            </a:xfrm>
            <a:prstGeom prst="arc">
              <a:avLst>
                <a:gd name="adj1" fmla="val 7776170"/>
                <a:gd name="adj2" fmla="val 9257753"/>
              </a:avLst>
            </a:prstGeom>
            <a:noFill/>
            <a:ln w="101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3" name="CustomShape 23"/>
            <p:cNvSpPr/>
            <p:nvPr/>
          </p:nvSpPr>
          <p:spPr>
            <a:xfrm>
              <a:off x="3855960" y="1771560"/>
              <a:ext cx="4888440" cy="4888440"/>
            </a:xfrm>
            <a:prstGeom prst="arc">
              <a:avLst>
                <a:gd name="adj1" fmla="val 1612676"/>
                <a:gd name="adj2" fmla="val 3076150"/>
              </a:avLst>
            </a:prstGeom>
            <a:noFill/>
            <a:ln w="101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4" name="CustomShape 24"/>
            <p:cNvSpPr/>
            <p:nvPr/>
          </p:nvSpPr>
          <p:spPr>
            <a:xfrm>
              <a:off x="3855960" y="1771560"/>
              <a:ext cx="4888440" cy="4888440"/>
            </a:xfrm>
            <a:prstGeom prst="arc">
              <a:avLst>
                <a:gd name="adj1" fmla="val 12402793"/>
                <a:gd name="adj2" fmla="val 12707104"/>
              </a:avLst>
            </a:prstGeom>
            <a:noFill/>
            <a:ln w="101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5" name="CustomShape 25"/>
            <p:cNvSpPr/>
            <p:nvPr/>
          </p:nvSpPr>
          <p:spPr>
            <a:xfrm>
              <a:off x="3855960" y="1771560"/>
              <a:ext cx="4888440" cy="4888440"/>
            </a:xfrm>
            <a:prstGeom prst="arc">
              <a:avLst>
                <a:gd name="adj1" fmla="val 13042605"/>
                <a:gd name="adj2" fmla="val 20196888"/>
              </a:avLst>
            </a:prstGeom>
            <a:noFill/>
            <a:ln w="101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16" name="Group 26"/>
          <p:cNvGrpSpPr/>
          <p:nvPr/>
        </p:nvGrpSpPr>
        <p:grpSpPr>
          <a:xfrm>
            <a:off x="2993400" y="909000"/>
            <a:ext cx="6613920" cy="6613920"/>
            <a:chOff x="2993400" y="909000"/>
            <a:chExt cx="6613920" cy="6613920"/>
          </a:xfrm>
        </p:grpSpPr>
        <p:grpSp>
          <p:nvGrpSpPr>
            <p:cNvPr id="1117" name="Group 27"/>
            <p:cNvGrpSpPr/>
            <p:nvPr/>
          </p:nvGrpSpPr>
          <p:grpSpPr>
            <a:xfrm>
              <a:off x="2993400" y="909000"/>
              <a:ext cx="6613920" cy="6613920"/>
              <a:chOff x="2993400" y="909000"/>
              <a:chExt cx="6613920" cy="6613920"/>
            </a:xfrm>
          </p:grpSpPr>
          <p:sp>
            <p:nvSpPr>
              <p:cNvPr id="1118" name="CustomShape 28"/>
              <p:cNvSpPr/>
              <p:nvPr/>
            </p:nvSpPr>
            <p:spPr>
              <a:xfrm>
                <a:off x="2993400" y="909000"/>
                <a:ext cx="6613920" cy="6613920"/>
              </a:xfrm>
              <a:prstGeom prst="arc">
                <a:avLst>
                  <a:gd name="adj1" fmla="val 8691629"/>
                  <a:gd name="adj2" fmla="val 10158924"/>
                </a:avLst>
              </a:prstGeom>
              <a:noFill/>
              <a:ln w="10152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19" name="CustomShape 29"/>
              <p:cNvSpPr/>
              <p:nvPr/>
            </p:nvSpPr>
            <p:spPr>
              <a:xfrm>
                <a:off x="2993400" y="909000"/>
                <a:ext cx="6613920" cy="6613920"/>
              </a:xfrm>
              <a:prstGeom prst="arc">
                <a:avLst>
                  <a:gd name="adj1" fmla="val 583081"/>
                  <a:gd name="adj2" fmla="val 2121890"/>
                </a:avLst>
              </a:prstGeom>
              <a:noFill/>
              <a:ln w="10152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0" name="CustomShape 30"/>
              <p:cNvSpPr/>
              <p:nvPr/>
            </p:nvSpPr>
            <p:spPr>
              <a:xfrm>
                <a:off x="2993400" y="909000"/>
                <a:ext cx="6613920" cy="6613920"/>
              </a:xfrm>
              <a:prstGeom prst="arc">
                <a:avLst>
                  <a:gd name="adj1" fmla="val 11553622"/>
                  <a:gd name="adj2" fmla="val 12707104"/>
                </a:avLst>
              </a:prstGeom>
              <a:noFill/>
              <a:ln w="10152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1" name="CustomShape 31"/>
              <p:cNvSpPr/>
              <p:nvPr/>
            </p:nvSpPr>
            <p:spPr>
              <a:xfrm>
                <a:off x="2993400" y="909000"/>
                <a:ext cx="6613920" cy="6613920"/>
              </a:xfrm>
              <a:prstGeom prst="arc">
                <a:avLst>
                  <a:gd name="adj1" fmla="val 15894849"/>
                  <a:gd name="adj2" fmla="val 20970931"/>
                </a:avLst>
              </a:prstGeom>
              <a:noFill/>
              <a:ln w="10152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122" name="CustomShape 32"/>
            <p:cNvSpPr/>
            <p:nvPr/>
          </p:nvSpPr>
          <p:spPr>
            <a:xfrm>
              <a:off x="2993400" y="909000"/>
              <a:ext cx="6613920" cy="6613920"/>
            </a:xfrm>
            <a:prstGeom prst="arc">
              <a:avLst>
                <a:gd name="adj1" fmla="val 12902125"/>
                <a:gd name="adj2" fmla="val 15648189"/>
              </a:avLst>
            </a:prstGeom>
            <a:noFill/>
            <a:ln w="101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23" name="Group 33"/>
          <p:cNvGrpSpPr/>
          <p:nvPr/>
        </p:nvGrpSpPr>
        <p:grpSpPr>
          <a:xfrm>
            <a:off x="2441520" y="588960"/>
            <a:ext cx="2389680" cy="590760"/>
            <a:chOff x="2441520" y="588960"/>
            <a:chExt cx="2389680" cy="590760"/>
          </a:xfrm>
        </p:grpSpPr>
        <p:sp>
          <p:nvSpPr>
            <p:cNvPr id="1124" name="CustomShape 34"/>
            <p:cNvSpPr/>
            <p:nvPr/>
          </p:nvSpPr>
          <p:spPr>
            <a:xfrm rot="16899600">
              <a:off x="3269160" y="689400"/>
              <a:ext cx="108360" cy="1141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25" name="Group 35"/>
            <p:cNvGrpSpPr/>
            <p:nvPr/>
          </p:nvGrpSpPr>
          <p:grpSpPr>
            <a:xfrm>
              <a:off x="4645440" y="679680"/>
              <a:ext cx="185760" cy="185760"/>
              <a:chOff x="4645440" y="679680"/>
              <a:chExt cx="185760" cy="185760"/>
            </a:xfrm>
          </p:grpSpPr>
          <p:sp>
            <p:nvSpPr>
              <p:cNvPr id="1126" name="Line 36"/>
              <p:cNvSpPr/>
              <p:nvPr/>
            </p:nvSpPr>
            <p:spPr>
              <a:xfrm flipV="1">
                <a:off x="4719240" y="818640"/>
                <a:ext cx="9720" cy="4680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7" name="Line 37"/>
              <p:cNvSpPr/>
              <p:nvPr/>
            </p:nvSpPr>
            <p:spPr>
              <a:xfrm flipH="1" flipV="1">
                <a:off x="4764240" y="811800"/>
                <a:ext cx="26280" cy="3996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8" name="Line 38"/>
              <p:cNvSpPr/>
              <p:nvPr/>
            </p:nvSpPr>
            <p:spPr>
              <a:xfrm flipH="1" flipV="1">
                <a:off x="4784760" y="781920"/>
                <a:ext cx="46440" cy="972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9" name="Line 39"/>
              <p:cNvSpPr/>
              <p:nvPr/>
            </p:nvSpPr>
            <p:spPr>
              <a:xfrm flipH="1">
                <a:off x="4777920" y="720360"/>
                <a:ext cx="39600" cy="2592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0" name="Line 40"/>
              <p:cNvSpPr/>
              <p:nvPr/>
            </p:nvSpPr>
            <p:spPr>
              <a:xfrm flipH="1">
                <a:off x="4748040" y="679680"/>
                <a:ext cx="9360" cy="4644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1" name="Line 41"/>
              <p:cNvSpPr/>
              <p:nvPr/>
            </p:nvSpPr>
            <p:spPr>
              <a:xfrm>
                <a:off x="4686120" y="693360"/>
                <a:ext cx="26280" cy="3960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2" name="Line 42"/>
              <p:cNvSpPr/>
              <p:nvPr/>
            </p:nvSpPr>
            <p:spPr>
              <a:xfrm>
                <a:off x="4645440" y="753120"/>
                <a:ext cx="46800" cy="972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3" name="Line 43"/>
              <p:cNvSpPr/>
              <p:nvPr/>
            </p:nvSpPr>
            <p:spPr>
              <a:xfrm flipV="1">
                <a:off x="4659120" y="798480"/>
                <a:ext cx="39960" cy="2592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134" name="CustomShape 44"/>
            <p:cNvSpPr/>
            <p:nvPr/>
          </p:nvSpPr>
          <p:spPr>
            <a:xfrm flipV="1" rot="16899600">
              <a:off x="3516480" y="591480"/>
              <a:ext cx="45000" cy="47880"/>
            </a:xfrm>
            <a:prstGeom prst="ellipse">
              <a:avLst/>
            </a:prstGeom>
            <a:solidFill>
              <a:srgbClr val="fedf1f"/>
            </a:solidFill>
            <a:ln w="47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5" name="CustomShape 45"/>
            <p:cNvSpPr/>
            <p:nvPr/>
          </p:nvSpPr>
          <p:spPr>
            <a:xfrm rot="16899600">
              <a:off x="2471760" y="812880"/>
              <a:ext cx="335880" cy="335880"/>
            </a:xfrm>
            <a:prstGeom prst="ellipse">
              <a:avLst/>
            </a:prstGeom>
            <a:noFill/>
            <a:ln w="57240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36" name="Group 46"/>
          <p:cNvGrpSpPr/>
          <p:nvPr/>
        </p:nvGrpSpPr>
        <p:grpSpPr>
          <a:xfrm>
            <a:off x="1359000" y="1121040"/>
            <a:ext cx="346320" cy="346320"/>
            <a:chOff x="1359000" y="1121040"/>
            <a:chExt cx="346320" cy="346320"/>
          </a:xfrm>
        </p:grpSpPr>
        <p:sp>
          <p:nvSpPr>
            <p:cNvPr id="1137" name="CustomShape 47"/>
            <p:cNvSpPr/>
            <p:nvPr/>
          </p:nvSpPr>
          <p:spPr>
            <a:xfrm rot="3717000">
              <a:off x="1476720" y="1126080"/>
              <a:ext cx="110160" cy="33372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8" name="CustomShape 48"/>
            <p:cNvSpPr/>
            <p:nvPr/>
          </p:nvSpPr>
          <p:spPr>
            <a:xfrm rot="9117000">
              <a:off x="1476720" y="1127160"/>
              <a:ext cx="110160" cy="33372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39" name="Group 49"/>
          <p:cNvGrpSpPr/>
          <p:nvPr/>
        </p:nvGrpSpPr>
        <p:grpSpPr>
          <a:xfrm>
            <a:off x="5796360" y="-2595240"/>
            <a:ext cx="3289680" cy="3393360"/>
            <a:chOff x="5796360" y="-2595240"/>
            <a:chExt cx="3289680" cy="3393360"/>
          </a:xfrm>
        </p:grpSpPr>
        <p:sp>
          <p:nvSpPr>
            <p:cNvPr id="1140" name="CustomShape 50"/>
            <p:cNvSpPr/>
            <p:nvPr/>
          </p:nvSpPr>
          <p:spPr>
            <a:xfrm rot="13395000">
              <a:off x="6507720" y="298080"/>
              <a:ext cx="219600" cy="21960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1" name="CustomShape 51"/>
            <p:cNvSpPr/>
            <p:nvPr/>
          </p:nvSpPr>
          <p:spPr>
            <a:xfrm rot="13395000">
              <a:off x="6159960" y="-1284840"/>
              <a:ext cx="115560" cy="12168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2" name="CustomShape 52"/>
            <p:cNvSpPr/>
            <p:nvPr/>
          </p:nvSpPr>
          <p:spPr>
            <a:xfrm rot="13395000">
              <a:off x="6707520" y="150840"/>
              <a:ext cx="85680" cy="9036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43" name="Group 53"/>
            <p:cNvGrpSpPr/>
            <p:nvPr/>
          </p:nvGrpSpPr>
          <p:grpSpPr>
            <a:xfrm>
              <a:off x="6931080" y="-2595240"/>
              <a:ext cx="201960" cy="201960"/>
              <a:chOff x="6931080" y="-2595240"/>
              <a:chExt cx="201960" cy="201960"/>
            </a:xfrm>
          </p:grpSpPr>
          <p:sp>
            <p:nvSpPr>
              <p:cNvPr id="1144" name="Line 54"/>
              <p:cNvSpPr/>
              <p:nvPr/>
            </p:nvSpPr>
            <p:spPr>
              <a:xfrm flipH="1" flipV="1">
                <a:off x="7068960" y="-2459520"/>
                <a:ext cx="36720" cy="3456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5" name="Line 55"/>
              <p:cNvSpPr/>
              <p:nvPr/>
            </p:nvSpPr>
            <p:spPr>
              <a:xfrm flipH="1">
                <a:off x="7082640" y="-2497320"/>
                <a:ext cx="50400" cy="180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6" name="Line 56"/>
              <p:cNvSpPr/>
              <p:nvPr/>
            </p:nvSpPr>
            <p:spPr>
              <a:xfrm flipH="1">
                <a:off x="7066800" y="-2567880"/>
                <a:ext cx="34560" cy="3708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7" name="Line 57"/>
              <p:cNvSpPr/>
              <p:nvPr/>
            </p:nvSpPr>
            <p:spPr>
              <a:xfrm>
                <a:off x="7029000" y="-2595240"/>
                <a:ext cx="1800" cy="5076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8" name="Line 58"/>
              <p:cNvSpPr/>
              <p:nvPr/>
            </p:nvSpPr>
            <p:spPr>
              <a:xfrm>
                <a:off x="6958440" y="-2563560"/>
                <a:ext cx="37080" cy="3492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9" name="Line 59"/>
              <p:cNvSpPr/>
              <p:nvPr/>
            </p:nvSpPr>
            <p:spPr>
              <a:xfrm flipV="1">
                <a:off x="6931080" y="-2492640"/>
                <a:ext cx="50760" cy="144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0" name="Line 60"/>
              <p:cNvSpPr/>
              <p:nvPr/>
            </p:nvSpPr>
            <p:spPr>
              <a:xfrm flipV="1">
                <a:off x="6962760" y="-2457360"/>
                <a:ext cx="34920" cy="3672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1" name="Line 61"/>
              <p:cNvSpPr/>
              <p:nvPr/>
            </p:nvSpPr>
            <p:spPr>
              <a:xfrm flipH="1" flipV="1">
                <a:off x="7033680" y="-2443680"/>
                <a:ext cx="1440" cy="5040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152" name="Group 62"/>
            <p:cNvGrpSpPr/>
            <p:nvPr/>
          </p:nvGrpSpPr>
          <p:grpSpPr>
            <a:xfrm>
              <a:off x="7770600" y="379800"/>
              <a:ext cx="157320" cy="157320"/>
              <a:chOff x="7770600" y="379800"/>
              <a:chExt cx="157320" cy="157320"/>
            </a:xfrm>
          </p:grpSpPr>
          <p:sp>
            <p:nvSpPr>
              <p:cNvPr id="1153" name="CustomShape 63"/>
              <p:cNvSpPr/>
              <p:nvPr/>
            </p:nvSpPr>
            <p:spPr>
              <a:xfrm rot="13395000">
                <a:off x="7823160" y="375480"/>
                <a:ext cx="54000" cy="16524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4" name="CustomShape 64"/>
              <p:cNvSpPr/>
              <p:nvPr/>
            </p:nvSpPr>
            <p:spPr>
              <a:xfrm rot="18795000">
                <a:off x="7822080" y="375120"/>
                <a:ext cx="54000" cy="16524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155" name="CustomShape 65"/>
            <p:cNvSpPr/>
            <p:nvPr/>
          </p:nvSpPr>
          <p:spPr>
            <a:xfrm flipV="1" rot="13395000">
              <a:off x="6198480" y="-1517400"/>
              <a:ext cx="47520" cy="50400"/>
            </a:xfrm>
            <a:prstGeom prst="ellipse">
              <a:avLst/>
            </a:prstGeom>
            <a:solidFill>
              <a:srgbClr val="fedf1f"/>
            </a:solidFill>
            <a:ln w="47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6" name="CustomShape 66"/>
            <p:cNvSpPr/>
            <p:nvPr/>
          </p:nvSpPr>
          <p:spPr>
            <a:xfrm rot="13395000">
              <a:off x="7305840" y="696960"/>
              <a:ext cx="80640" cy="84960"/>
            </a:xfrm>
            <a:prstGeom prst="ellipse">
              <a:avLst/>
            </a:prstGeom>
            <a:solidFill>
              <a:srgbClr val="c00000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7" name="CustomShape 67"/>
            <p:cNvSpPr/>
            <p:nvPr/>
          </p:nvSpPr>
          <p:spPr>
            <a:xfrm rot="13395000">
              <a:off x="5870520" y="-651960"/>
              <a:ext cx="358200" cy="358200"/>
            </a:xfrm>
            <a:prstGeom prst="ellipse">
              <a:avLst/>
            </a:prstGeom>
            <a:noFill/>
            <a:ln w="57240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58" name="Group 68"/>
            <p:cNvGrpSpPr/>
            <p:nvPr/>
          </p:nvGrpSpPr>
          <p:grpSpPr>
            <a:xfrm>
              <a:off x="8912160" y="28800"/>
              <a:ext cx="173880" cy="173880"/>
              <a:chOff x="8912160" y="28800"/>
              <a:chExt cx="173880" cy="173880"/>
            </a:xfrm>
          </p:grpSpPr>
          <p:sp>
            <p:nvSpPr>
              <p:cNvPr id="1159" name="CustomShape 69"/>
              <p:cNvSpPr/>
              <p:nvPr/>
            </p:nvSpPr>
            <p:spPr>
              <a:xfrm rot="17235000">
                <a:off x="8971920" y="33840"/>
                <a:ext cx="54000" cy="16524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0" name="CustomShape 70"/>
              <p:cNvSpPr/>
              <p:nvPr/>
            </p:nvSpPr>
            <p:spPr>
              <a:xfrm rot="1035000">
                <a:off x="8972640" y="32760"/>
                <a:ext cx="54000" cy="16524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161" name="Group 71"/>
          <p:cNvGrpSpPr/>
          <p:nvPr/>
        </p:nvGrpSpPr>
        <p:grpSpPr>
          <a:xfrm>
            <a:off x="540720" y="1927080"/>
            <a:ext cx="346320" cy="346320"/>
            <a:chOff x="540720" y="1927080"/>
            <a:chExt cx="346320" cy="346320"/>
          </a:xfrm>
        </p:grpSpPr>
        <p:sp>
          <p:nvSpPr>
            <p:cNvPr id="1162" name="CustomShape 72"/>
            <p:cNvSpPr/>
            <p:nvPr/>
          </p:nvSpPr>
          <p:spPr>
            <a:xfrm rot="3717000">
              <a:off x="658440" y="1932120"/>
              <a:ext cx="110160" cy="333720"/>
            </a:xfrm>
            <a:prstGeom prst="roundRect">
              <a:avLst>
                <a:gd name="adj" fmla="val 50000"/>
              </a:avLst>
            </a:prstGeom>
            <a:solidFill>
              <a:srgbClr val="018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3" name="CustomShape 73"/>
            <p:cNvSpPr/>
            <p:nvPr/>
          </p:nvSpPr>
          <p:spPr>
            <a:xfrm rot="9117000">
              <a:off x="658440" y="1933200"/>
              <a:ext cx="110160" cy="333720"/>
            </a:xfrm>
            <a:prstGeom prst="roundRect">
              <a:avLst>
                <a:gd name="adj" fmla="val 50000"/>
              </a:avLst>
            </a:prstGeom>
            <a:solidFill>
              <a:srgbClr val="018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64" name="Group 74"/>
          <p:cNvGrpSpPr/>
          <p:nvPr/>
        </p:nvGrpSpPr>
        <p:grpSpPr>
          <a:xfrm>
            <a:off x="10855440" y="3553200"/>
            <a:ext cx="1153800" cy="2271960"/>
            <a:chOff x="10855440" y="3553200"/>
            <a:chExt cx="1153800" cy="2271960"/>
          </a:xfrm>
        </p:grpSpPr>
        <p:sp>
          <p:nvSpPr>
            <p:cNvPr id="1165" name="CustomShape 75"/>
            <p:cNvSpPr/>
            <p:nvPr/>
          </p:nvSpPr>
          <p:spPr>
            <a:xfrm rot="2418600">
              <a:off x="11597040" y="4443840"/>
              <a:ext cx="108360" cy="1141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66" name="Group 76"/>
            <p:cNvGrpSpPr/>
            <p:nvPr/>
          </p:nvGrpSpPr>
          <p:grpSpPr>
            <a:xfrm>
              <a:off x="10855440" y="5636160"/>
              <a:ext cx="189000" cy="189000"/>
              <a:chOff x="10855440" y="5636160"/>
              <a:chExt cx="189000" cy="189000"/>
            </a:xfrm>
          </p:grpSpPr>
          <p:sp>
            <p:nvSpPr>
              <p:cNvPr id="1167" name="Line 77"/>
              <p:cNvSpPr/>
              <p:nvPr/>
            </p:nvSpPr>
            <p:spPr>
              <a:xfrm>
                <a:off x="10877760" y="5669280"/>
                <a:ext cx="36360" cy="3096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8" name="Line 78"/>
              <p:cNvSpPr/>
              <p:nvPr/>
            </p:nvSpPr>
            <p:spPr>
              <a:xfrm flipV="1">
                <a:off x="10855440" y="5734440"/>
                <a:ext cx="47520" cy="396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9" name="Line 79"/>
              <p:cNvSpPr/>
              <p:nvPr/>
            </p:nvSpPr>
            <p:spPr>
              <a:xfrm flipV="1">
                <a:off x="10888560" y="5766840"/>
                <a:ext cx="30960" cy="3600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0" name="Line 80"/>
              <p:cNvSpPr/>
              <p:nvPr/>
            </p:nvSpPr>
            <p:spPr>
              <a:xfrm flipH="1" flipV="1">
                <a:off x="10953720" y="5777640"/>
                <a:ext cx="3960" cy="4752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1" name="Line 81"/>
              <p:cNvSpPr/>
              <p:nvPr/>
            </p:nvSpPr>
            <p:spPr>
              <a:xfrm flipH="1" flipV="1">
                <a:off x="10986120" y="5761080"/>
                <a:ext cx="36360" cy="3096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2" name="Line 82"/>
              <p:cNvSpPr/>
              <p:nvPr/>
            </p:nvSpPr>
            <p:spPr>
              <a:xfrm flipH="1">
                <a:off x="10996920" y="5722920"/>
                <a:ext cx="47520" cy="396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3" name="Line 83"/>
              <p:cNvSpPr/>
              <p:nvPr/>
            </p:nvSpPr>
            <p:spPr>
              <a:xfrm flipH="1">
                <a:off x="10980720" y="5658480"/>
                <a:ext cx="30600" cy="3600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4" name="Line 84"/>
              <p:cNvSpPr/>
              <p:nvPr/>
            </p:nvSpPr>
            <p:spPr>
              <a:xfrm>
                <a:off x="10942200" y="5636160"/>
                <a:ext cx="3960" cy="4752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175" name="CustomShape 85"/>
            <p:cNvSpPr/>
            <p:nvPr/>
          </p:nvSpPr>
          <p:spPr>
            <a:xfrm flipV="1" rot="2418600">
              <a:off x="11638080" y="4728240"/>
              <a:ext cx="45000" cy="47880"/>
            </a:xfrm>
            <a:prstGeom prst="ellipse">
              <a:avLst/>
            </a:prstGeom>
            <a:solidFill>
              <a:srgbClr val="fedf1f"/>
            </a:solidFill>
            <a:ln w="47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6" name="CustomShape 86"/>
            <p:cNvSpPr/>
            <p:nvPr/>
          </p:nvSpPr>
          <p:spPr>
            <a:xfrm rot="2418600">
              <a:off x="11604600" y="3621960"/>
              <a:ext cx="335880" cy="335880"/>
            </a:xfrm>
            <a:prstGeom prst="ellipse">
              <a:avLst/>
            </a:prstGeom>
            <a:noFill/>
            <a:ln w="57240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77" name="Group 87"/>
          <p:cNvGrpSpPr/>
          <p:nvPr/>
        </p:nvGrpSpPr>
        <p:grpSpPr>
          <a:xfrm>
            <a:off x="11024640" y="2602440"/>
            <a:ext cx="334800" cy="334800"/>
            <a:chOff x="11024640" y="2602440"/>
            <a:chExt cx="334800" cy="334800"/>
          </a:xfrm>
        </p:grpSpPr>
        <p:sp>
          <p:nvSpPr>
            <p:cNvPr id="1178" name="CustomShape 88"/>
            <p:cNvSpPr/>
            <p:nvPr/>
          </p:nvSpPr>
          <p:spPr>
            <a:xfrm rot="10836000">
              <a:off x="11136960" y="2602800"/>
              <a:ext cx="110160" cy="33372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9" name="CustomShape 89"/>
            <p:cNvSpPr/>
            <p:nvPr/>
          </p:nvSpPr>
          <p:spPr>
            <a:xfrm rot="16236000">
              <a:off x="11136960" y="2602800"/>
              <a:ext cx="110160" cy="33372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80" name="Group 90"/>
          <p:cNvGrpSpPr/>
          <p:nvPr/>
        </p:nvGrpSpPr>
        <p:grpSpPr>
          <a:xfrm>
            <a:off x="15254280" y="-378720"/>
            <a:ext cx="3409200" cy="2609280"/>
            <a:chOff x="15254280" y="-378720"/>
            <a:chExt cx="3409200" cy="2609280"/>
          </a:xfrm>
        </p:grpSpPr>
        <p:sp>
          <p:nvSpPr>
            <p:cNvPr id="1181" name="CustomShape 91"/>
            <p:cNvSpPr/>
            <p:nvPr/>
          </p:nvSpPr>
          <p:spPr>
            <a:xfrm rot="20514600">
              <a:off x="16107840" y="-186480"/>
              <a:ext cx="219600" cy="21960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2" name="CustomShape 92"/>
            <p:cNvSpPr/>
            <p:nvPr/>
          </p:nvSpPr>
          <p:spPr>
            <a:xfrm rot="20514600">
              <a:off x="17784720" y="293040"/>
              <a:ext cx="115560" cy="12168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3" name="CustomShape 93"/>
            <p:cNvSpPr/>
            <p:nvPr/>
          </p:nvSpPr>
          <p:spPr>
            <a:xfrm rot="20514600">
              <a:off x="16298640" y="95040"/>
              <a:ext cx="85680" cy="9036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84" name="Group 94"/>
            <p:cNvGrpSpPr/>
            <p:nvPr/>
          </p:nvGrpSpPr>
          <p:grpSpPr>
            <a:xfrm>
              <a:off x="18471240" y="1581840"/>
              <a:ext cx="192240" cy="192240"/>
              <a:chOff x="18471240" y="1581840"/>
              <a:chExt cx="192240" cy="192240"/>
            </a:xfrm>
          </p:grpSpPr>
          <p:sp>
            <p:nvSpPr>
              <p:cNvPr id="1185" name="Line 95"/>
              <p:cNvSpPr/>
              <p:nvPr/>
            </p:nvSpPr>
            <p:spPr>
              <a:xfrm flipV="1">
                <a:off x="18471240" y="1693440"/>
                <a:ext cx="48240" cy="1584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6" name="Line 96"/>
              <p:cNvSpPr/>
              <p:nvPr/>
            </p:nvSpPr>
            <p:spPr>
              <a:xfrm flipV="1">
                <a:off x="18521640" y="1722600"/>
                <a:ext cx="23040" cy="4536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7" name="Line 97"/>
              <p:cNvSpPr/>
              <p:nvPr/>
            </p:nvSpPr>
            <p:spPr>
              <a:xfrm flipH="1" flipV="1">
                <a:off x="18582840" y="1725840"/>
                <a:ext cx="15840" cy="4824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8" name="Line 98"/>
              <p:cNvSpPr/>
              <p:nvPr/>
            </p:nvSpPr>
            <p:spPr>
              <a:xfrm flipH="1" flipV="1">
                <a:off x="18612360" y="1700640"/>
                <a:ext cx="45000" cy="2304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9" name="Line 99"/>
              <p:cNvSpPr/>
              <p:nvPr/>
            </p:nvSpPr>
            <p:spPr>
              <a:xfrm flipH="1">
                <a:off x="18615240" y="1646280"/>
                <a:ext cx="48240" cy="1584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0" name="Line 100"/>
              <p:cNvSpPr/>
              <p:nvPr/>
            </p:nvSpPr>
            <p:spPr>
              <a:xfrm flipH="1">
                <a:off x="18590040" y="1587600"/>
                <a:ext cx="23040" cy="4536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1" name="Line 101"/>
              <p:cNvSpPr/>
              <p:nvPr/>
            </p:nvSpPr>
            <p:spPr>
              <a:xfrm>
                <a:off x="18536040" y="1581840"/>
                <a:ext cx="15840" cy="4824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2" name="Line 102"/>
              <p:cNvSpPr/>
              <p:nvPr/>
            </p:nvSpPr>
            <p:spPr>
              <a:xfrm>
                <a:off x="18477360" y="1632240"/>
                <a:ext cx="45000" cy="2268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193" name="Group 103"/>
            <p:cNvGrpSpPr/>
            <p:nvPr/>
          </p:nvGrpSpPr>
          <p:grpSpPr>
            <a:xfrm>
              <a:off x="15497640" y="892800"/>
              <a:ext cx="173880" cy="173880"/>
              <a:chOff x="15497640" y="892800"/>
              <a:chExt cx="173880" cy="173880"/>
            </a:xfrm>
          </p:grpSpPr>
          <p:sp>
            <p:nvSpPr>
              <p:cNvPr id="1194" name="CustomShape 104"/>
              <p:cNvSpPr/>
              <p:nvPr/>
            </p:nvSpPr>
            <p:spPr>
              <a:xfrm rot="20514600">
                <a:off x="15555600" y="897120"/>
                <a:ext cx="54000" cy="16524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5" name="CustomShape 105"/>
              <p:cNvSpPr/>
              <p:nvPr/>
            </p:nvSpPr>
            <p:spPr>
              <a:xfrm rot="4315200">
                <a:off x="15557400" y="896760"/>
                <a:ext cx="54000" cy="16524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196" name="CustomShape 106"/>
            <p:cNvSpPr/>
            <p:nvPr/>
          </p:nvSpPr>
          <p:spPr>
            <a:xfrm flipV="1" rot="20514600">
              <a:off x="18052200" y="459000"/>
              <a:ext cx="47880" cy="50760"/>
            </a:xfrm>
            <a:prstGeom prst="ellipse">
              <a:avLst/>
            </a:prstGeom>
            <a:solidFill>
              <a:srgbClr val="fedf1f"/>
            </a:solidFill>
            <a:ln w="47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7" name="CustomShape 107"/>
            <p:cNvSpPr/>
            <p:nvPr/>
          </p:nvSpPr>
          <p:spPr>
            <a:xfrm rot="20514600">
              <a:off x="15538320" y="360360"/>
              <a:ext cx="80640" cy="84960"/>
            </a:xfrm>
            <a:prstGeom prst="ellipse">
              <a:avLst/>
            </a:prstGeom>
            <a:solidFill>
              <a:srgbClr val="c00000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8" name="CustomShape 108"/>
            <p:cNvSpPr/>
            <p:nvPr/>
          </p:nvSpPr>
          <p:spPr>
            <a:xfrm rot="20514600">
              <a:off x="17085960" y="-331920"/>
              <a:ext cx="358200" cy="358200"/>
            </a:xfrm>
            <a:prstGeom prst="ellipse">
              <a:avLst/>
            </a:prstGeom>
            <a:noFill/>
            <a:ln w="57240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99" name="Group 109"/>
            <p:cNvGrpSpPr/>
            <p:nvPr/>
          </p:nvGrpSpPr>
          <p:grpSpPr>
            <a:xfrm>
              <a:off x="15254280" y="2074320"/>
              <a:ext cx="156240" cy="156240"/>
              <a:chOff x="15254280" y="2074320"/>
              <a:chExt cx="156240" cy="156240"/>
            </a:xfrm>
          </p:grpSpPr>
          <p:sp>
            <p:nvSpPr>
              <p:cNvPr id="1200" name="CustomShape 110"/>
              <p:cNvSpPr/>
              <p:nvPr/>
            </p:nvSpPr>
            <p:spPr>
              <a:xfrm rot="2755200">
                <a:off x="15305400" y="2069640"/>
                <a:ext cx="54000" cy="16524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1" name="CustomShape 111"/>
              <p:cNvSpPr/>
              <p:nvPr/>
            </p:nvSpPr>
            <p:spPr>
              <a:xfrm rot="8154600">
                <a:off x="15306480" y="2069640"/>
                <a:ext cx="54000" cy="16524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202" name="Group 112"/>
          <p:cNvGrpSpPr/>
          <p:nvPr/>
        </p:nvGrpSpPr>
        <p:grpSpPr>
          <a:xfrm>
            <a:off x="9881640" y="1992960"/>
            <a:ext cx="334800" cy="334800"/>
            <a:chOff x="9881640" y="1992960"/>
            <a:chExt cx="334800" cy="334800"/>
          </a:xfrm>
        </p:grpSpPr>
        <p:sp>
          <p:nvSpPr>
            <p:cNvPr id="1203" name="CustomShape 113"/>
            <p:cNvSpPr/>
            <p:nvPr/>
          </p:nvSpPr>
          <p:spPr>
            <a:xfrm rot="10836000">
              <a:off x="9993960" y="1993320"/>
              <a:ext cx="110160" cy="333720"/>
            </a:xfrm>
            <a:prstGeom prst="roundRect">
              <a:avLst>
                <a:gd name="adj" fmla="val 50000"/>
              </a:avLst>
            </a:prstGeom>
            <a:solidFill>
              <a:srgbClr val="018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4" name="CustomShape 114"/>
            <p:cNvSpPr/>
            <p:nvPr/>
          </p:nvSpPr>
          <p:spPr>
            <a:xfrm rot="16236000">
              <a:off x="9993960" y="1993320"/>
              <a:ext cx="110160" cy="333720"/>
            </a:xfrm>
            <a:prstGeom prst="roundRect">
              <a:avLst>
                <a:gd name="adj" fmla="val 50000"/>
              </a:avLst>
            </a:prstGeom>
            <a:solidFill>
              <a:srgbClr val="018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05" name="Group 115"/>
          <p:cNvGrpSpPr/>
          <p:nvPr/>
        </p:nvGrpSpPr>
        <p:grpSpPr>
          <a:xfrm>
            <a:off x="762120" y="3133800"/>
            <a:ext cx="523800" cy="2406960"/>
            <a:chOff x="762120" y="3133800"/>
            <a:chExt cx="523800" cy="2406960"/>
          </a:xfrm>
        </p:grpSpPr>
        <p:sp>
          <p:nvSpPr>
            <p:cNvPr id="1206" name="CustomShape 116"/>
            <p:cNvSpPr/>
            <p:nvPr/>
          </p:nvSpPr>
          <p:spPr>
            <a:xfrm rot="11787600">
              <a:off x="846720" y="4574880"/>
              <a:ext cx="108360" cy="1141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07" name="Group 117"/>
            <p:cNvGrpSpPr/>
            <p:nvPr/>
          </p:nvGrpSpPr>
          <p:grpSpPr>
            <a:xfrm>
              <a:off x="954360" y="3133800"/>
              <a:ext cx="181800" cy="182160"/>
              <a:chOff x="954360" y="3133800"/>
              <a:chExt cx="181800" cy="182160"/>
            </a:xfrm>
          </p:grpSpPr>
          <p:sp>
            <p:nvSpPr>
              <p:cNvPr id="1208" name="Line 118"/>
              <p:cNvSpPr/>
              <p:nvPr/>
            </p:nvSpPr>
            <p:spPr>
              <a:xfrm flipH="1" flipV="1">
                <a:off x="1090800" y="3238200"/>
                <a:ext cx="45360" cy="1368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9" name="Line 119"/>
              <p:cNvSpPr/>
              <p:nvPr/>
            </p:nvSpPr>
            <p:spPr>
              <a:xfrm flipH="1">
                <a:off x="1086840" y="3179520"/>
                <a:ext cx="41760" cy="2268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0" name="Line 120"/>
              <p:cNvSpPr/>
              <p:nvPr/>
            </p:nvSpPr>
            <p:spPr>
              <a:xfrm flipH="1">
                <a:off x="1058760" y="3133800"/>
                <a:ext cx="13320" cy="4572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1" name="Line 121"/>
              <p:cNvSpPr/>
              <p:nvPr/>
            </p:nvSpPr>
            <p:spPr>
              <a:xfrm>
                <a:off x="1000080" y="3141360"/>
                <a:ext cx="22680" cy="4212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2" name="Line 122"/>
              <p:cNvSpPr/>
              <p:nvPr/>
            </p:nvSpPr>
            <p:spPr>
              <a:xfrm>
                <a:off x="954360" y="3197880"/>
                <a:ext cx="45720" cy="1368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3" name="Line 123"/>
              <p:cNvSpPr/>
              <p:nvPr/>
            </p:nvSpPr>
            <p:spPr>
              <a:xfrm flipV="1">
                <a:off x="961920" y="3247560"/>
                <a:ext cx="41760" cy="2268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4" name="Line 124"/>
              <p:cNvSpPr/>
              <p:nvPr/>
            </p:nvSpPr>
            <p:spPr>
              <a:xfrm flipV="1">
                <a:off x="1018440" y="3270240"/>
                <a:ext cx="13680" cy="4572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5" name="Line 125"/>
              <p:cNvSpPr/>
              <p:nvPr/>
            </p:nvSpPr>
            <p:spPr>
              <a:xfrm flipH="1" flipV="1">
                <a:off x="1067760" y="3266280"/>
                <a:ext cx="23040" cy="4176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216" name="CustomShape 126"/>
            <p:cNvSpPr/>
            <p:nvPr/>
          </p:nvSpPr>
          <p:spPr>
            <a:xfrm flipV="1" rot="11787600">
              <a:off x="767520" y="4380480"/>
              <a:ext cx="45000" cy="47880"/>
            </a:xfrm>
            <a:prstGeom prst="ellipse">
              <a:avLst/>
            </a:prstGeom>
            <a:solidFill>
              <a:srgbClr val="fedf1f"/>
            </a:solidFill>
            <a:ln w="47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7" name="CustomShape 127"/>
            <p:cNvSpPr/>
            <p:nvPr/>
          </p:nvSpPr>
          <p:spPr>
            <a:xfrm rot="11787600">
              <a:off x="909360" y="5163840"/>
              <a:ext cx="335880" cy="335880"/>
            </a:xfrm>
            <a:prstGeom prst="ellipse">
              <a:avLst/>
            </a:prstGeom>
            <a:noFill/>
            <a:ln w="57240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Application>Ultra_Office/6.2.3.2$Windows_x86 LibreOffice_project/</Application>
  <Words>182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2016-07-17T12:13:00Z</dcterms:created>
  <dc:creator>优品PPT</dc:creator>
  <dc:description/>
  <dc:language>zh-TW</dc:language>
  <cp:lastModifiedBy/>
  <dcterms:modified xsi:type="dcterms:W3CDTF">2020-04-22T23:47:23Z</dcterms:modified>
  <cp:revision>640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2052-10.1.0.6135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寬螢幕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