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3044A-5BAF-4E56-9B66-57CD0058DD87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66411-3C48-4AED-80DD-ED6027182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8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7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8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7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0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0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E3A0-FEFB-5530-D0B9-7AFA3B34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EFF1A-D6E1-4DEE-2559-4C1226A22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B2E47-F391-BF6F-7EC6-90D78AA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D42F-6004-E5B7-7DC1-C29F209B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3E21C-98FC-E0CE-802B-58138B2B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3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5B727-0505-104D-B70E-D9357FC2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91B22-6885-9051-9CF6-F3AD30FDA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3C7C9-173B-85D9-5637-704B9DE7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0DCA2-74FB-CB33-12F6-C04F15C8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F0D30-FA11-7507-1B09-EA1B51F4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61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A6DF2-A1F2-0194-52DE-0324EC617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EDE25-64CC-DBFA-DEA2-9E19FC184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F2D57-68EA-8A89-5875-C8BA7CE8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FEE25-BA5D-D8B8-50F9-F43E2287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79D70-FE27-4BDD-2804-1184576D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FAF2A-F613-21A9-D095-86A32AB7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B9AF5-FD2B-9ADD-9B87-6F08429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3BAEF-74DE-13DC-0A66-43FD0B7B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0B4B7-0660-E57E-5EFA-93D84D00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3FE13-6A96-B35D-445F-CA00C342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602DD-C4D8-4F3D-5079-9FC0120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29085-9F0F-2D6B-A178-9F1D5696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49BA0-16C5-4CE5-3646-36A5905F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E3299-E132-98E6-5B9B-7555B75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28F99-0987-877A-2015-A0C95239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E0AE4-715E-9010-48B2-5AB8ECB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BB231-6F10-7299-3C0E-3DEE92A6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8DDCC-6BD6-C321-A06F-5CF6A80A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C749F-687B-5562-0968-D95B5FBC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CC963-D20B-B2AD-F692-BB207C5D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3C5D9-0840-A8BB-2E69-6AC8E2F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AC61B-9834-59E3-81A0-7AE28D7D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C08A5-5F57-72EE-4D56-376B66F5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22FE1-D51B-D687-516C-16629476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09D0A-5B9F-4ACC-DADF-36BAA61A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951A7-433E-43F1-33F7-56B7C7FCD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1146C4-A9C9-11E1-CDB6-873C768D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5952A-B6B3-219E-330C-A784DA4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3BDCDA-67BE-9041-A691-C03C74DD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79C72-59E5-85E9-D149-21BE1220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608B86-2FE5-5F3D-6871-798FFDB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F05AC7-219A-D44D-92CA-E0D82CD7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A404C-5BB9-F9C3-834E-CD2DC51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9B63C-D56B-6951-5FC6-4A2C4AF7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F51BF-55E0-910F-4C05-D4827C91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273A3-A2B8-04CF-0E21-8593B88F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21271-0F03-80D8-B3A6-B0F3AB28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741DAF-54FA-2831-E1C0-F9D5E217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2335E7-692A-A8B8-AEA9-D7444E67E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6F100-1546-8977-87B4-0E81D7F0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47C8B-DDC4-F6FF-80AF-8B4C196B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575C3-6AB4-119A-D041-08F902EB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0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125E6-1B81-2EBE-2644-3C40B6E5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879CB9-9CC2-9D6D-D2B0-F55D96069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261C79-2FA9-7984-AA04-2AE45171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8D620-8E01-3D4C-5382-4B9F000E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AEA43-A88F-7F08-DB95-B8D2D105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0429-4660-3E8A-2AC9-DAD7DB2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F45593-33B7-6EDB-23D8-9C35E8EC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EA4BE-F46E-3AF9-8405-8929FE12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F8B3E-4DFB-4AB4-915E-CDD3478C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CD34E-84D5-4E39-9A37-666AAA3BDC1B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84C9E-AE36-E970-8425-9B2F29AA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1FEE5-E57A-F000-3EE8-ABA2673E8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1CB87-C115-48D0-88A5-C2BF5C040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RuyiSDK</a:t>
            </a:r>
            <a:endParaRPr lang="zh-CN" altLang="en-US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19" y="2636445"/>
            <a:ext cx="4375826" cy="431409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是一个旨在提供给一个一体化集成开发环境的产品计划。从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2023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年开始筹备，计划用三年时间为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开发者提供一个完整的、全家桶式的全功能开发环境。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0318D-6238-C152-3915-8CD2C16A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32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RuyiSDK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72" y="1856058"/>
            <a:ext cx="10409656" cy="43140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主要包含了一个组件管理器（也称为包管理器，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Repo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）、一个集成开发环境（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IDE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）、一个开发者交流社区。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官方网站：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https://ruyisdk.org/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项目主页：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https://github.com/ruyisdk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支持矩阵：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https://ruyisdk.org/supported/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在线文档：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https://ruyisdk.github.io/docs/zh/introduction/</a:t>
            </a: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3336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RuyiSDK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859" y="1887415"/>
            <a:ext cx="9402282" cy="431409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开发者购买了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(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几乎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任何一款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开发板或模组，都可以通过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系统获得硬件资料说明、固件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/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软件更新、调试支持等。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开发者可以指定任何常用的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扩展指令集架构组合，都可以通过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系统生成客户所需的操作系统、工具链、语言执行环境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(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运行时或虚拟机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、计算库、应用框架等。尤其强调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将完全支持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Vector 0.7.1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RVP 0.5.2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等已经大规模硅化的草案标准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(or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厂商定制扩展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培育运营一个活跃全面的开发者交流社区。</a:t>
            </a:r>
          </a:p>
        </p:txBody>
      </p:sp>
    </p:spTree>
    <p:extLst>
      <p:ext uri="{BB962C8B-B14F-4D97-AF65-F5344CB8AC3E}">
        <p14:creationId xmlns:p14="http://schemas.microsoft.com/office/powerpoint/2010/main" val="26745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RuyiSDK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的愿景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10" y="1690688"/>
            <a:ext cx="10034580" cy="43140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想象一下，你要做一款能够运行在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设备上的应用程序，比如用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或者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C++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语言开发一个图像识别的程序，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就像是一个你的工作室，里面有各种各样的工具可以帮助你完成这个任务。首先创建项目，从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包管理器中下载和安装所需的编译工具链、调试工具、模拟器等工具，然后在文本编辑器中完成对代码的编辑，接着对项目进行编译构建获得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架构的可执行程序，最后在模拟器或者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开发板上进行运行和测试。如果代码需要调试，也可通过调试工具进行代码调试。这一过程和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x86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下的开发、编译构建、调试、运行的流程是一致的，只是适用于当前开发语言及目标运行设备的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的编译工具链、模拟器等软件和工具都可以从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Repo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中获取，在安装和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初始设置时都已经被集成到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IDE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之中，用户无需为环境搭建耗费精力。</a:t>
            </a:r>
          </a:p>
        </p:txBody>
      </p:sp>
    </p:spTree>
    <p:extLst>
      <p:ext uri="{BB962C8B-B14F-4D97-AF65-F5344CB8AC3E}">
        <p14:creationId xmlns:p14="http://schemas.microsoft.com/office/powerpoint/2010/main" val="22842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9CF51-B621-6E5C-517C-C82DCBD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Ruyi</a:t>
            </a:r>
            <a:r>
              <a:rPr lang="en-US" altLang="zh-CN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zh-CN" altLang="en-US" dirty="0"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包管理器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FC17-4299-67D5-42E5-2A3A3A73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22" y="2055813"/>
            <a:ext cx="4190827" cy="431409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</a:t>
            </a:r>
            <a:r>
              <a:rPr lang="zh-CN" altLang="en-US" sz="2400">
                <a:latin typeface="仿宋_GB2312" panose="02010609030101010101" pitchFamily="49" charset="-122"/>
                <a:ea typeface="仿宋_GB2312" panose="02010609030101010101" pitchFamily="49" charset="-122"/>
              </a:rPr>
              <a:t>理是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中负责管理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RuyiSDK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各种软件源的工具，用于管理工具链、模拟器、源码等各种二进制软件包和源码包。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   </a:t>
            </a:r>
            <a:r>
              <a:rPr lang="en-US" altLang="zh-CN" sz="2400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Ruyi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包管理器已经具备了在命令行下进行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架构软件开发调试以及对多达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28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种 </a:t>
            </a:r>
            <a:r>
              <a:rPr lang="en-US" altLang="zh-CN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RISC-V </a:t>
            </a:r>
            <a:r>
              <a:rPr lang="zh-CN" altLang="en-US" sz="2400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开发板提供固件软件更新或硬件资料说明的能力。</a:t>
            </a:r>
            <a:endParaRPr lang="en-US" altLang="zh-CN" sz="24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D193D2-5DB0-9524-260B-D6EA9D06A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833" y="0"/>
            <a:ext cx="3882571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2FA6EC-9627-7CB5-B115-03CD9A6F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1" y="0"/>
            <a:ext cx="4768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543</Words>
  <Application>Microsoft Office PowerPoint</Application>
  <PresentationFormat>宽屏</PresentationFormat>
  <Paragraphs>26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方正小标宋简体</vt:lpstr>
      <vt:lpstr>仿宋_GB2312</vt:lpstr>
      <vt:lpstr>Arial</vt:lpstr>
      <vt:lpstr>Office 主题​​</vt:lpstr>
      <vt:lpstr>RuyiSDK</vt:lpstr>
      <vt:lpstr>RuyiSDK 的组成</vt:lpstr>
      <vt:lpstr>RuyiSDK 的目标</vt:lpstr>
      <vt:lpstr>RuyiSDK 的愿景</vt:lpstr>
      <vt:lpstr>Ruyi 包管理器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RuyiSDK</dc:title>
  <dc:creator>Weilin Fox</dc:creator>
  <cp:lastModifiedBy>Weilin Fox</cp:lastModifiedBy>
  <cp:revision>2</cp:revision>
  <dcterms:created xsi:type="dcterms:W3CDTF">2024-05-16T01:43:54Z</dcterms:created>
  <dcterms:modified xsi:type="dcterms:W3CDTF">2024-05-16T01:56:14Z</dcterms:modified>
</cp:coreProperties>
</file>