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3044A-5BAF-4E56-9B66-57CD0058DD87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6411-3C48-4AED-80DD-ED60271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7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E3A0-FEFB-5530-D0B9-7AFA3B34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EFF1A-D6E1-4DEE-2559-4C1226A2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B2E47-F391-BF6F-7EC6-90D78AA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D42F-6004-E5B7-7DC1-C29F209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3E21C-98FC-E0CE-802B-58138B2B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3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B727-0505-104D-B70E-D9357FC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91B22-6885-9051-9CF6-F3AD30FD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3C7C9-173B-85D9-5637-704B9DE7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DCA2-74FB-CB33-12F6-C04F15C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F0D30-FA11-7507-1B09-EA1B51F4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A6DF2-A1F2-0194-52DE-0324EC61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EDE25-64CC-DBFA-DEA2-9E19FC18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2D57-68EA-8A89-5875-C8BA7CE8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FEE25-BA5D-D8B8-50F9-F43E2287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79D70-FE27-4BDD-2804-1184576D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AF2A-F613-21A9-D095-86A32AB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B9AF5-FD2B-9ADD-9B87-6F08429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3BAEF-74DE-13DC-0A66-43FD0B7B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0B4B7-0660-E57E-5EFA-93D84D00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3FE13-6A96-B35D-445F-CA00C342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602DD-C4D8-4F3D-5079-9FC0120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29085-9F0F-2D6B-A178-9F1D5696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49BA0-16C5-4CE5-3646-36A5905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3299-E132-98E6-5B9B-7555B75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F99-0987-877A-2015-A0C95239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0AE4-715E-9010-48B2-5AB8ECB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BB231-6F10-7299-3C0E-3DEE92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8DDCC-6BD6-C321-A06F-5CF6A80A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C749F-687B-5562-0968-D95B5FBC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CC963-D20B-B2AD-F692-BB207C5D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3C5D9-0840-A8BB-2E69-6AC8E2F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C61B-9834-59E3-81A0-7AE28D7D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C08A5-5F57-72EE-4D56-376B66F5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22FE1-D51B-D687-516C-16629476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09D0A-5B9F-4ACC-DADF-36BAA61A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951A7-433E-43F1-33F7-56B7C7FCD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1146C4-A9C9-11E1-CDB6-873C768D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5952A-B6B3-219E-330C-A784DA4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BDCDA-67BE-9041-A691-C03C74DD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9C72-59E5-85E9-D149-21BE1220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08B86-2FE5-5F3D-6871-798FFDB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05AC7-219A-D44D-92CA-E0D82CD7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A404C-5BB9-F9C3-834E-CD2DC51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9B63C-D56B-6951-5FC6-4A2C4AF7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F51BF-55E0-910F-4C05-D4827C91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273A3-A2B8-04CF-0E21-8593B88F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1271-0F03-80D8-B3A6-B0F3AB28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1DAF-54FA-2831-E1C0-F9D5E217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335E7-692A-A8B8-AEA9-D7444E67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6F100-1546-8977-87B4-0E81D7F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47C8B-DDC4-F6FF-80AF-8B4C196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575C3-6AB4-119A-D041-08F902EB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25E6-1B81-2EBE-2644-3C40B6E5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879CB9-9CC2-9D6D-D2B0-F55D96069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61C79-2FA9-7984-AA04-2AE45171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8D620-8E01-3D4C-5382-4B9F000E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AEA43-A88F-7F08-DB95-B8D2D105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0429-4660-3E8A-2AC9-DAD7DB2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45593-33B7-6EDB-23D8-9C35E8EC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EA4BE-F46E-3AF9-8405-8929FE12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F8B3E-4DFB-4AB4-915E-CDD3478C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84C9E-AE36-E970-8425-9B2F29AA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1FEE5-E57A-F000-3EE8-ABA2673E8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包管理测试平台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31" y="4834647"/>
            <a:ext cx="11558081" cy="253418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包管理测试平台是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包管理主要的质量验证平台，由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Jenkins CI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管理整个测试流程，直接生成测试报告。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该测试保证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包管理器每个版本发布的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x86-64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arm64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三种架构二进制以及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Repo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中的二进制包， 都能够在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Debian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Ubuntu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Fedora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Archlinux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Gentoo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RevyOS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openKylin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等国内外知名发行版正常运行。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1C6D6-FE63-893D-44DD-6236B6242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6" t="32225"/>
          <a:stretch/>
        </p:blipFill>
        <p:spPr>
          <a:xfrm>
            <a:off x="1657350" y="1322960"/>
            <a:ext cx="8877299" cy="33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包管理测试报告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72" y="1505862"/>
            <a:ext cx="10409656" cy="43140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包管理器每个版本都会发布一系列测试报告，该测试平台针对包管理器本身在每个版本都会产出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20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个环境的测试报告：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随着测试平台的完善，测试环境的数量也在稳定增加中。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D69500C-13F2-2B33-DFD1-2BA76AFB5812}"/>
              </a:ext>
            </a:extLst>
          </p:cNvPr>
          <p:cNvSpPr txBox="1">
            <a:spLocks/>
          </p:cNvSpPr>
          <p:nvPr/>
        </p:nvSpPr>
        <p:spPr>
          <a:xfrm>
            <a:off x="6096000" y="2493678"/>
            <a:ext cx="4730886" cy="4020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Ubuntu 22.04 LTS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RevyOS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Container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RevyOS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LicheePi4A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23.09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23.09 LicheePi4A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23.09 Pioneer Box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Archlinux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Container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Gentoo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openKylin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1.0.1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aarch64 Debian 12 QEMU</a:t>
            </a:r>
            <a:endParaRPr lang="zh-CN" altLang="en-US" sz="16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D2DDC41-67E4-E123-80E2-61EF5BC3A5D5}"/>
              </a:ext>
            </a:extLst>
          </p:cNvPr>
          <p:cNvSpPr txBox="1">
            <a:spLocks/>
          </p:cNvSpPr>
          <p:nvPr/>
        </p:nvSpPr>
        <p:spPr>
          <a:xfrm>
            <a:off x="1365114" y="2493677"/>
            <a:ext cx="4730886" cy="402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Debian 12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Fedora 38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Ubuntu 22.04 LTS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openEuler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23.09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Archlinux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Container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Gentoo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x86_64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openKylin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1.0.2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Debian </a:t>
            </a:r>
            <a:r>
              <a:rPr lang="en-US" altLang="zh-CN" sz="16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sid</a:t>
            </a: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Container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Fedora 38 QEMU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riscv64 Fedora 38 Pioneer Box</a:t>
            </a:r>
            <a:endParaRPr lang="zh-CN" altLang="en-US" sz="16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36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217</Words>
  <Application>Microsoft Office PowerPoint</Application>
  <PresentationFormat>宽屏</PresentationFormat>
  <Paragraphs>36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方正小标宋简体</vt:lpstr>
      <vt:lpstr>仿宋_GB2312</vt:lpstr>
      <vt:lpstr>Arial</vt:lpstr>
      <vt:lpstr>Office 主题​​</vt:lpstr>
      <vt:lpstr>Ruyi 包管理测试平台</vt:lpstr>
      <vt:lpstr>Ruyi 包管理测试报告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RuyiSDK</dc:title>
  <dc:creator>Weilin Fox</dc:creator>
  <cp:lastModifiedBy>Weilin Fox</cp:lastModifiedBy>
  <cp:revision>7</cp:revision>
  <dcterms:created xsi:type="dcterms:W3CDTF">2024-05-16T01:43:54Z</dcterms:created>
  <dcterms:modified xsi:type="dcterms:W3CDTF">2024-05-16T02:06:23Z</dcterms:modified>
</cp:coreProperties>
</file>