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DCA45-253B-EC86-3E03-07886F4FF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2EA13-06BD-41BE-2BB3-8C126D6A8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E1DFC-0E6A-6B6D-738A-F9FEC6C2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9DC55-74A7-E014-FDED-4018214B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092926-398F-2A5E-85E9-1479D208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8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AA5BA-2F92-C844-A785-F9C2A468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396A83-4067-4262-55E3-A4CEC437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6D9AD-64BD-E858-9CC2-9696A261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7947B-39C4-74DF-7259-43EFAB6D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FB8D5-00F5-5413-C60D-79742E93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D7D476-0403-0EBA-134B-28B0EA46B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2C0C97-EB21-6C09-52E1-A4509650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FECF4-DF98-FDBA-E120-1571D12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4D03E-D39A-D543-3019-A278DE7F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A8283-AF07-EE5E-AA2B-CE68C3E3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6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354F8-FCD1-45B0-9762-DE09860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9DC4F-A5BE-0AC7-FABA-0E7C8FDF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0134F-85D9-7620-2A9F-DD13C7CE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94CBD-B0C9-C1F5-4933-D8640A0F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5F44A-751D-AB57-BFA9-3D911CF8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CA8A-00D4-980F-D704-DDD54A3C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D34EDC-398D-C99C-4D2E-DC0D74A4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4927D-E3B8-7D2B-ED6E-7D35D67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56CAAA-97DA-07D9-176F-EEDBC15F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3358E-CC43-B794-4B1E-60C7DDA7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DCB4F-489E-D59B-6E0C-79CC3E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00FC6-5138-59AD-4B37-C8CC75F4C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FA4351-1D2E-143E-5ECF-7B3D5D68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762B2-9155-A76E-83ED-6877530B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8C7747-E4E8-85EE-B7A1-76E0D1D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21A0A-50C8-E699-222E-B10D942C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FE781-7A7C-69E2-F33F-0FEA747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69F84-6A1F-A2C6-8EC2-854F6F3C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93B871-C770-B4B8-D5A2-843BFFA2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F5E976-4A26-33D4-80B6-0EE13F10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8013F-E535-D947-258B-99F906054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25A29B-18D5-B67F-593E-67E94820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232BB2-C6CD-8226-6BEA-E140520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B00C1C-D090-8150-6927-56040D7F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73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7D850-75FE-F12D-8F2C-07ED1B05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BEB2A7-B333-51D0-AC29-970358D9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63C4C4-DD37-933A-7EF8-E0324C0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478AEF-DE1B-D0DD-46BA-C1B0E6F3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7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628B8F-A1F6-4FD0-CD29-7864C466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386E2A-2971-9563-4B42-E54087B5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898BE-6FAA-D645-BCDC-337F6C8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40174-336A-058D-E01C-28224321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5B5F0-D6DD-F67A-778F-14D2249B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774FAB-276C-40E8-361C-32F3251D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345A5C-05C2-8831-E29C-C7E08E33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AFAA94-166A-364E-4FD1-FE03246D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D9A2D-C911-5082-AAFF-6A921860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9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7851D-6E97-979B-5C14-709473A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E8B54D-E152-CC53-32F3-BE7064CFB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3913AE-7259-0AA7-64D5-3BBF1D2A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9240D7-5744-7805-85A1-27D9F599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0FED73-DC60-655F-6352-00E5528F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8E97C3-D780-AE34-FDB6-B77741B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C2F9FC-10CB-F00E-DF62-3355AF5D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D814B-7260-2CB5-94E6-79C2C5B6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4B2C55-59C1-D884-7A9B-206983A1D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74C9-01B0-4284-B628-448D17ABAA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B237F-540E-A8A7-5FBC-EA18F04DB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3C7E1-1BEF-EECF-7726-F67F8D76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C369-E906-4D6B-B9C3-D0CD70F89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B0DE0-69FC-48CA-7E58-6D6AF6B0D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D9ABE3-56B5-34E8-BA93-0717EACA5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F33CD-42AB-7BFB-0E34-8562AEB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Milvus disk size survey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691DEB-567E-5FAD-2A20-4773CC50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8513" cy="4351338"/>
          </a:xfrm>
        </p:spPr>
        <p:txBody>
          <a:bodyPr/>
          <a:lstStyle/>
          <a:p>
            <a:r>
              <a:rPr lang="en-US" altLang="zh-TW" dirty="0"/>
              <a:t>/var/lib/milvus/</a:t>
            </a:r>
            <a:r>
              <a:rPr lang="en-US" altLang="zh-TW" dirty="0" err="1"/>
              <a:t>rdb_data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Wal</a:t>
            </a:r>
            <a:r>
              <a:rPr lang="zh-TW" altLang="en-US" dirty="0"/>
              <a:t>使用</a:t>
            </a:r>
            <a:r>
              <a:rPr lang="en-US" altLang="zh-TW" dirty="0"/>
              <a:t>default</a:t>
            </a:r>
          </a:p>
          <a:p>
            <a:r>
              <a:rPr lang="en-US" altLang="zh-TW" dirty="0"/>
              <a:t>.log</a:t>
            </a:r>
            <a:r>
              <a:rPr lang="zh-TW" altLang="en-US" dirty="0"/>
              <a:t> 目前的版本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stt</a:t>
            </a:r>
            <a:r>
              <a:rPr lang="zh-TW" altLang="en-US" dirty="0"/>
              <a:t> 以前的 </a:t>
            </a:r>
            <a:r>
              <a:rPr lang="en-US" altLang="zh-TW" dirty="0"/>
              <a:t>.log</a:t>
            </a:r>
            <a:r>
              <a:rPr lang="zh-TW" altLang="en-US" dirty="0"/>
              <a:t> 紀錄</a:t>
            </a:r>
            <a:r>
              <a:rPr lang="en-US" altLang="zh-TW" dirty="0"/>
              <a:t>, </a:t>
            </a:r>
            <a:r>
              <a:rPr lang="zh-TW" altLang="en-US" dirty="0"/>
              <a:t>上傳的檔案資料在這裡</a:t>
            </a:r>
            <a:endParaRPr lang="en-US" altLang="zh-TW" dirty="0"/>
          </a:p>
          <a:p>
            <a:r>
              <a:rPr lang="en-US" altLang="zh-TW" dirty="0" err="1"/>
              <a:t>Log.old</a:t>
            </a:r>
            <a:r>
              <a:rPr lang="zh-TW" altLang="en-US" dirty="0"/>
              <a:t> 重啟時</a:t>
            </a:r>
            <a:r>
              <a:rPr lang="en-US" altLang="zh-TW" dirty="0"/>
              <a:t>,</a:t>
            </a:r>
            <a:r>
              <a:rPr lang="zh-TW" altLang="en-US" dirty="0"/>
              <a:t> 每一次的</a:t>
            </a:r>
            <a:r>
              <a:rPr lang="en-US" altLang="zh-TW" dirty="0" err="1"/>
              <a:t>RocksDB</a:t>
            </a:r>
            <a:r>
              <a:rPr lang="zh-TW" altLang="en-US" dirty="0"/>
              <a:t>相關</a:t>
            </a:r>
            <a:endParaRPr lang="en-US" altLang="zh-TW" dirty="0"/>
          </a:p>
          <a:p>
            <a:r>
              <a:rPr lang="en-US" altLang="zh-TW" dirty="0"/>
              <a:t>LOG:</a:t>
            </a:r>
            <a:r>
              <a:rPr lang="zh-TW" altLang="en-US" dirty="0"/>
              <a:t> 紀錄</a:t>
            </a:r>
            <a:r>
              <a:rPr lang="en-US" altLang="zh-TW" dirty="0" err="1"/>
              <a:t>RocksDB</a:t>
            </a:r>
            <a:r>
              <a:rPr lang="zh-TW" altLang="en-US" dirty="0"/>
              <a:t>相關資訊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7B3215-FE82-CEAB-E697-8F36859637AD}"/>
              </a:ext>
            </a:extLst>
          </p:cNvPr>
          <p:cNvSpPr txBox="1"/>
          <p:nvPr/>
        </p:nvSpPr>
        <p:spPr>
          <a:xfrm>
            <a:off x="8401878" y="1159566"/>
            <a:ext cx="255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參考</a:t>
            </a:r>
            <a:endParaRPr lang="en-US" altLang="zh-TW" dirty="0"/>
          </a:p>
          <a:p>
            <a:r>
              <a:rPr lang="en-US" altLang="zh-TW" dirty="0"/>
              <a:t>Milvus-io discussions</a:t>
            </a:r>
          </a:p>
          <a:p>
            <a:r>
              <a:rPr lang="en-US" altLang="zh-TW" dirty="0"/>
              <a:t>#17388</a:t>
            </a:r>
          </a:p>
          <a:p>
            <a:r>
              <a:rPr lang="en-US" altLang="zh-TW" dirty="0"/>
              <a:t>#19161</a:t>
            </a:r>
          </a:p>
          <a:p>
            <a:r>
              <a:rPr lang="en-US" altLang="zh-TW" dirty="0"/>
              <a:t>Milvus-io Issues</a:t>
            </a:r>
          </a:p>
          <a:p>
            <a:r>
              <a:rPr lang="en-US" altLang="zh-TW" dirty="0"/>
              <a:t>#16606</a:t>
            </a:r>
          </a:p>
          <a:p>
            <a:r>
              <a:rPr lang="en-US" altLang="zh-TW" dirty="0"/>
              <a:t>#19574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18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Milvus disk size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WeiLing Pan</dc:creator>
  <cp:lastModifiedBy>WeiLing Pan</cp:lastModifiedBy>
  <cp:revision>1</cp:revision>
  <dcterms:created xsi:type="dcterms:W3CDTF">2024-01-10T16:43:26Z</dcterms:created>
  <dcterms:modified xsi:type="dcterms:W3CDTF">2024-01-10T16:43:41Z</dcterms:modified>
</cp:coreProperties>
</file>