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45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4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146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79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642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3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433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12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10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1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D321-B532-4B71-A5E6-599A1C1685B7}" type="datetimeFigureOut">
              <a:rPr lang="en-NZ" smtClean="0"/>
              <a:t>26/03/2019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43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 Aderant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i="1" dirty="0" smtClean="0"/>
              <a:t>--Slotmachine</a:t>
            </a:r>
            <a:endParaRPr lang="en-NZ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83114"/>
              </p:ext>
            </p:extLst>
          </p:nvPr>
        </p:nvGraphicFramePr>
        <p:xfrm>
          <a:off x="10399059" y="6367463"/>
          <a:ext cx="5730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5731521" imgH="489784" progId="Word.Document.12">
                  <p:embed/>
                </p:oleObj>
              </mc:Choice>
              <mc:Fallback>
                <p:oleObj name="Document" r:id="rId4" imgW="5731521" imgH="489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99059" y="6367463"/>
                        <a:ext cx="5730875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5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stack Web developer   in </a:t>
            </a:r>
            <a:r>
              <a:rPr lang="en-US" dirty="0" err="1" smtClean="0"/>
              <a:t>Connex</a:t>
            </a:r>
            <a:r>
              <a:rPr lang="en-US" dirty="0" smtClean="0"/>
              <a:t> World                 2017-2018</a:t>
            </a:r>
          </a:p>
          <a:p>
            <a:r>
              <a:rPr lang="en-US" dirty="0" smtClean="0"/>
              <a:t>Senior Database Engineer  in IGT                                     2012-2017</a:t>
            </a:r>
          </a:p>
          <a:p>
            <a:r>
              <a:rPr lang="en-US" dirty="0" smtClean="0"/>
              <a:t>Senior Database Engineer  in Beijing Run Technology  2008-2012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7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Technology List</a:t>
            </a:r>
          </a:p>
          <a:p>
            <a:endParaRPr lang="en-US" sz="3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73849"/>
              </p:ext>
            </p:extLst>
          </p:nvPr>
        </p:nvGraphicFramePr>
        <p:xfrm>
          <a:off x="2612571" y="2464571"/>
          <a:ext cx="7393578" cy="4106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77860614"/>
                    </a:ext>
                  </a:extLst>
                </a:gridCol>
                <a:gridCol w="2767649">
                  <a:extLst>
                    <a:ext uri="{9D8B030D-6E8A-4147-A177-3AD203B41FA5}">
                      <a16:colId xmlns:a16="http://schemas.microsoft.com/office/drawing/2014/main" val="3226551906"/>
                    </a:ext>
                  </a:extLst>
                </a:gridCol>
                <a:gridCol w="2797129">
                  <a:extLst>
                    <a:ext uri="{9D8B030D-6E8A-4147-A177-3AD203B41FA5}">
                      <a16:colId xmlns:a16="http://schemas.microsoft.com/office/drawing/2014/main" val="3034199811"/>
                    </a:ext>
                  </a:extLst>
                </a:gridCol>
              </a:tblGrid>
              <a:tr h="456227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NZ" sz="2000" u="none" strike="noStrike" dirty="0">
                          <a:effectLst/>
                        </a:rPr>
                        <a:t>Frontend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HTML5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67262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CSS3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33673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Boostrap</a:t>
                      </a:r>
                      <a:r>
                        <a:rPr lang="en-NZ" sz="1800" u="none" strike="noStrike" dirty="0">
                          <a:effectLst/>
                        </a:rPr>
                        <a:t> (4.0.0)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26200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NZ" sz="1800" u="none" strike="noStrike" dirty="0" err="1">
                          <a:effectLst/>
                        </a:rPr>
                        <a:t>Javascript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ES6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28397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Babel (7.3)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82420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Jquery</a:t>
                      </a:r>
                      <a:r>
                        <a:rPr lang="en-NZ" sz="1800" u="none" strike="noStrike" dirty="0">
                          <a:effectLst/>
                        </a:rPr>
                        <a:t> (3.2.1)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897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Webpack</a:t>
                      </a:r>
                      <a:r>
                        <a:rPr lang="en-NZ" sz="1800" u="none" strike="noStrike" dirty="0">
                          <a:effectLst/>
                        </a:rPr>
                        <a:t> (4.29.5)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36058"/>
                  </a:ext>
                </a:extLst>
              </a:tr>
              <a:tr h="456227"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>
                          <a:effectLst/>
                        </a:rPr>
                        <a:t>Version Control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Github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61129"/>
                  </a:ext>
                </a:extLst>
              </a:tr>
              <a:tr h="456227"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 dirty="0">
                          <a:effectLst/>
                        </a:rPr>
                        <a:t>Web Hosting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Github</a:t>
                      </a:r>
                      <a:r>
                        <a:rPr lang="en-NZ" sz="1800" u="none" strike="noStrike" dirty="0">
                          <a:effectLst/>
                        </a:rPr>
                        <a:t> Page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3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02" y="7281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Hello Aderant Slotmachine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30561"/>
              </p:ext>
            </p:extLst>
          </p:nvPr>
        </p:nvGraphicFramePr>
        <p:xfrm>
          <a:off x="2154702" y="320805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86233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08484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5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0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7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02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5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9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Decision Making?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  <p:sp>
        <p:nvSpPr>
          <p:cNvPr id="6" name="AutoShape 2" descr="amanda peterson fun GIF"/>
          <p:cNvSpPr>
            <a:spLocks noChangeAspect="1" noChangeArrowheads="1"/>
          </p:cNvSpPr>
          <p:nvPr/>
        </p:nvSpPr>
        <p:spPr bwMode="auto">
          <a:xfrm>
            <a:off x="7993289" y="2494234"/>
            <a:ext cx="3110139" cy="31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0" name="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54388" y="2261106"/>
            <a:ext cx="3999411" cy="399941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" y="3056705"/>
            <a:ext cx="5618832" cy="2472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7649" y="2465379"/>
            <a:ext cx="4923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think the way customer use our BI</a:t>
            </a:r>
            <a:endParaRPr lang="en-NZ" sz="2400" dirty="0"/>
          </a:p>
        </p:txBody>
      </p:sp>
      <p:sp>
        <p:nvSpPr>
          <p:cNvPr id="13" name="Rectangle 12"/>
          <p:cNvSpPr/>
          <p:nvPr/>
        </p:nvSpPr>
        <p:spPr>
          <a:xfrm>
            <a:off x="6070168" y="3587643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33120" y="1696267"/>
            <a:ext cx="103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Reality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723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Create New Matter</a:t>
            </a:r>
          </a:p>
          <a:p>
            <a:r>
              <a:rPr lang="en-US" i="1" dirty="0" smtClean="0"/>
              <a:t>Add new tile to dashboard</a:t>
            </a:r>
          </a:p>
          <a:p>
            <a:r>
              <a:rPr lang="en-US" i="1" dirty="0" smtClean="0"/>
              <a:t>Promote employee</a:t>
            </a:r>
          </a:p>
          <a:p>
            <a:pPr marL="0" indent="0" algn="r">
              <a:buNone/>
            </a:pPr>
            <a:endParaRPr lang="en-NZ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02" y="7281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Complete the BI Cycle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53" y="2629423"/>
            <a:ext cx="6453478" cy="23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Q&amp;A</a:t>
            </a:r>
            <a:endParaRPr lang="en-NZ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7883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b="1" dirty="0"/>
              <a:t>Thank you</a:t>
            </a:r>
            <a:r>
              <a:rPr lang="en-NZ" sz="6000" b="1" dirty="0"/>
              <a:t/>
            </a:r>
            <a:br>
              <a:rPr lang="en-NZ" sz="6000" b="1" dirty="0"/>
            </a:br>
            <a:endParaRPr lang="en-NZ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98</Words>
  <Application>Microsoft Office PowerPoint</Application>
  <PresentationFormat>Widescreen</PresentationFormat>
  <Paragraphs>33</Paragraphs>
  <Slides>9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Document</vt:lpstr>
      <vt:lpstr>Hi Aderant</vt:lpstr>
      <vt:lpstr>About Me</vt:lpstr>
      <vt:lpstr>Hello Aderant Slot Machine</vt:lpstr>
      <vt:lpstr>Hello Aderant Slotmachine</vt:lpstr>
      <vt:lpstr>Help Decision Making?</vt:lpstr>
      <vt:lpstr>Recommendation Demo</vt:lpstr>
      <vt:lpstr>Complete the BI Cycle</vt:lpstr>
      <vt:lpstr>Q&amp;A</vt:lpstr>
      <vt:lpstr>Thank you </vt:lpstr>
    </vt:vector>
  </TitlesOfParts>
  <Company>Aderant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Aderant</dc:title>
  <dc:creator>William Xie</dc:creator>
  <cp:lastModifiedBy>William Xie</cp:lastModifiedBy>
  <cp:revision>31</cp:revision>
  <dcterms:created xsi:type="dcterms:W3CDTF">2019-03-20T23:59:10Z</dcterms:created>
  <dcterms:modified xsi:type="dcterms:W3CDTF">2019-03-25T21:33:41Z</dcterms:modified>
</cp:coreProperties>
</file>