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6" r:id="rId5"/>
    <p:sldId id="268" r:id="rId6"/>
    <p:sldId id="269" r:id="rId7"/>
    <p:sldId id="267" r:id="rId8"/>
    <p:sldId id="27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45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4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146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79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642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3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433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12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10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1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43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ilingxie.github.io/helloaderantslotmach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weilingxie/helloaderantslotmachin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Hello </a:t>
            </a:r>
            <a:r>
              <a:rPr lang="en-US" sz="5400" b="1" dirty="0" err="1" smtClean="0"/>
              <a:t>Aderant</a:t>
            </a:r>
            <a:r>
              <a:rPr lang="en-US" sz="5400" b="1" dirty="0" smtClean="0"/>
              <a:t> Application</a:t>
            </a:r>
            <a:endParaRPr lang="en-NZ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i="1" dirty="0" smtClean="0"/>
              <a:t>--</a:t>
            </a:r>
            <a:r>
              <a:rPr lang="en-US" sz="3200" i="1" dirty="0" smtClean="0"/>
              <a:t>Slot Machine</a:t>
            </a:r>
            <a:endParaRPr lang="en-NZ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83114"/>
              </p:ext>
            </p:extLst>
          </p:nvPr>
        </p:nvGraphicFramePr>
        <p:xfrm>
          <a:off x="10399059" y="6367463"/>
          <a:ext cx="5730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5731521" imgH="489784" progId="Word.Document.12">
                  <p:embed/>
                </p:oleObj>
              </mc:Choice>
              <mc:Fallback>
                <p:oleObj name="Document" r:id="rId4" imgW="5731521" imgH="489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99059" y="6367463"/>
                        <a:ext cx="5730875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5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7883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b="1" dirty="0"/>
              <a:t>Thank you</a:t>
            </a:r>
            <a:r>
              <a:rPr lang="en-NZ" sz="6000" b="1" dirty="0"/>
              <a:t/>
            </a:r>
            <a:br>
              <a:rPr lang="en-NZ" sz="6000" b="1" dirty="0"/>
            </a:br>
            <a:endParaRPr lang="en-NZ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1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About Me</a:t>
            </a:r>
          </a:p>
          <a:p>
            <a:pPr lvl="1"/>
            <a:r>
              <a:rPr lang="en-US" sz="3600" dirty="0" smtClean="0"/>
              <a:t>Hello </a:t>
            </a:r>
            <a:r>
              <a:rPr lang="en-US" sz="3600" dirty="0" err="1" smtClean="0"/>
              <a:t>Aderant</a:t>
            </a:r>
            <a:r>
              <a:rPr lang="en-US" sz="3600" dirty="0" smtClean="0"/>
              <a:t> Slot Machine</a:t>
            </a:r>
          </a:p>
          <a:p>
            <a:pPr lvl="1"/>
            <a:r>
              <a:rPr lang="en-US" sz="3600" dirty="0" smtClean="0"/>
              <a:t>Other things about slot machine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109088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stack Web developer   in </a:t>
            </a:r>
            <a:r>
              <a:rPr lang="en-US" dirty="0" err="1" smtClean="0"/>
              <a:t>Connex</a:t>
            </a:r>
            <a:r>
              <a:rPr lang="en-US" dirty="0" smtClean="0"/>
              <a:t> World                 2017-2018</a:t>
            </a:r>
          </a:p>
          <a:p>
            <a:r>
              <a:rPr lang="en-US" dirty="0" smtClean="0"/>
              <a:t>Senior Database Engineer  in IGT                                     2012-2017</a:t>
            </a:r>
          </a:p>
          <a:p>
            <a:r>
              <a:rPr lang="en-US" dirty="0" smtClean="0"/>
              <a:t>Senior Database Engineer  in Beijing Run Technology  2008-2012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04" y="3199607"/>
            <a:ext cx="6515186" cy="3464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1084"/>
            <a:ext cx="10515600" cy="20182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URL</a:t>
            </a:r>
          </a:p>
          <a:p>
            <a:pPr marL="457200" lvl="1" indent="0">
              <a:buNone/>
            </a:pPr>
            <a:r>
              <a:rPr lang="en-NZ" sz="1600" dirty="0">
                <a:hlinkClick r:id="rId3"/>
              </a:rPr>
              <a:t>https://weilingxie.github.io/helloaderantslotmachine/</a:t>
            </a:r>
            <a:endParaRPr lang="en-US" sz="1600" dirty="0" smtClean="0"/>
          </a:p>
          <a:p>
            <a:r>
              <a:rPr lang="en-US" sz="3600" dirty="0" smtClean="0"/>
              <a:t>Code</a:t>
            </a:r>
          </a:p>
          <a:p>
            <a:pPr marL="457200" lvl="1" indent="0">
              <a:buNone/>
            </a:pPr>
            <a:r>
              <a:rPr lang="en-NZ" sz="1600" dirty="0">
                <a:hlinkClick r:id="rId4"/>
              </a:rPr>
              <a:t>https://github.com/weilingxie/helloaderantslotmachine</a:t>
            </a:r>
            <a:endParaRPr lang="en-US" sz="1600" dirty="0" smtClean="0"/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212132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Technology List</a:t>
            </a:r>
          </a:p>
          <a:p>
            <a:endParaRPr lang="en-US" sz="3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73849"/>
              </p:ext>
            </p:extLst>
          </p:nvPr>
        </p:nvGraphicFramePr>
        <p:xfrm>
          <a:off x="2612571" y="2464571"/>
          <a:ext cx="7393578" cy="4106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77860614"/>
                    </a:ext>
                  </a:extLst>
                </a:gridCol>
                <a:gridCol w="2767649">
                  <a:extLst>
                    <a:ext uri="{9D8B030D-6E8A-4147-A177-3AD203B41FA5}">
                      <a16:colId xmlns:a16="http://schemas.microsoft.com/office/drawing/2014/main" val="3226551906"/>
                    </a:ext>
                  </a:extLst>
                </a:gridCol>
                <a:gridCol w="2797129">
                  <a:extLst>
                    <a:ext uri="{9D8B030D-6E8A-4147-A177-3AD203B41FA5}">
                      <a16:colId xmlns:a16="http://schemas.microsoft.com/office/drawing/2014/main" val="3034199811"/>
                    </a:ext>
                  </a:extLst>
                </a:gridCol>
              </a:tblGrid>
              <a:tr h="456227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NZ" sz="2000" u="none" strike="noStrike" dirty="0">
                          <a:effectLst/>
                        </a:rPr>
                        <a:t>Frontend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HTML5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67262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CSS3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33673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Boostrap</a:t>
                      </a:r>
                      <a:r>
                        <a:rPr lang="en-NZ" sz="1800" u="none" strike="noStrike" dirty="0">
                          <a:effectLst/>
                        </a:rPr>
                        <a:t> (4.0.0)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26200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NZ" sz="1800" u="none" strike="noStrike" dirty="0" err="1">
                          <a:effectLst/>
                        </a:rPr>
                        <a:t>Javascript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ES6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28397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Babel (7.3)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82420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Jquery</a:t>
                      </a:r>
                      <a:r>
                        <a:rPr lang="en-NZ" sz="1800" u="none" strike="noStrike" dirty="0">
                          <a:effectLst/>
                        </a:rPr>
                        <a:t> (3.2.1)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897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Webpack</a:t>
                      </a:r>
                      <a:r>
                        <a:rPr lang="en-NZ" sz="1800" u="none" strike="noStrike" dirty="0">
                          <a:effectLst/>
                        </a:rPr>
                        <a:t> (4.29.5)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36058"/>
                  </a:ext>
                </a:extLst>
              </a:tr>
              <a:tr h="456227"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>
                          <a:effectLst/>
                        </a:rPr>
                        <a:t>Version Control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Github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61129"/>
                  </a:ext>
                </a:extLst>
              </a:tr>
              <a:tr h="456227"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 dirty="0">
                          <a:effectLst/>
                        </a:rPr>
                        <a:t>Web Hosting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Github</a:t>
                      </a:r>
                      <a:r>
                        <a:rPr lang="en-NZ" sz="1800" u="none" strike="noStrike" dirty="0">
                          <a:effectLst/>
                        </a:rPr>
                        <a:t> Page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766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5625"/>
            <a:ext cx="10210800" cy="4351338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Spin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Show the balance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Choose the bet amount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Deposit (Mock)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Withdraw (Mock)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 smtClean="0"/>
              <a:t>Autoplay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Sound effect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Cheating</a:t>
            </a:r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Reward Mechanism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Based on the continuous repeated character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Based </a:t>
            </a:r>
            <a:r>
              <a:rPr lang="en-US" sz="2800" dirty="0" smtClean="0"/>
              <a:t>on the same position of character as ADERANT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Formula:   </a:t>
            </a:r>
            <a:r>
              <a:rPr lang="en-NZ" sz="3200" dirty="0" smtClean="0"/>
              <a:t>2</a:t>
            </a:r>
            <a:r>
              <a:rPr lang="en-NZ" sz="3200" baseline="30000" dirty="0" smtClean="0"/>
              <a:t>(repeatedChar-2</a:t>
            </a:r>
            <a:r>
              <a:rPr lang="en-NZ" sz="3200" baseline="30000" dirty="0"/>
              <a:t>)</a:t>
            </a:r>
            <a:r>
              <a:rPr lang="en-NZ" sz="3200" dirty="0"/>
              <a:t>*</a:t>
            </a:r>
            <a:r>
              <a:rPr lang="en-NZ" sz="3200" dirty="0" err="1" smtClean="0"/>
              <a:t>betAmount</a:t>
            </a:r>
            <a:endParaRPr lang="en-NZ" sz="3200" dirty="0" smtClean="0"/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E.g. Bet for $10, result is AA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DDD</a:t>
            </a:r>
            <a:r>
              <a:rPr lang="en-US" sz="2800" dirty="0" smtClean="0">
                <a:latin typeface="+mj-lt"/>
              </a:rPr>
              <a:t>NN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=&gt; Maximum number of repeated characters is 3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=&gt; Reward will be </a:t>
            </a:r>
            <a:r>
              <a:rPr lang="en-NZ" sz="2800" dirty="0" smtClean="0">
                <a:latin typeface="+mj-lt"/>
              </a:rPr>
              <a:t>2</a:t>
            </a:r>
            <a:r>
              <a:rPr lang="en-NZ" sz="2800" baseline="30000" dirty="0" smtClean="0">
                <a:latin typeface="+mj-lt"/>
              </a:rPr>
              <a:t>(3-2)</a:t>
            </a:r>
            <a:r>
              <a:rPr lang="en-NZ" sz="2800" dirty="0" smtClean="0">
                <a:latin typeface="+mj-lt"/>
              </a:rPr>
              <a:t>*10 = 20</a:t>
            </a:r>
            <a:endParaRPr lang="en-NZ" sz="2800" dirty="0">
              <a:latin typeface="+mj-lt"/>
            </a:endParaRPr>
          </a:p>
          <a:p>
            <a:pPr marL="457200" lvl="1" indent="0">
              <a:buNone/>
            </a:pPr>
            <a:endParaRPr lang="en-NZ" dirty="0"/>
          </a:p>
          <a:p>
            <a:pPr lvl="1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things about Slot Machine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Random Number Generator – RNG</a:t>
            </a:r>
          </a:p>
          <a:p>
            <a:r>
              <a:rPr lang="en-US" i="1" dirty="0" smtClean="0"/>
              <a:t>Theme</a:t>
            </a:r>
          </a:p>
          <a:p>
            <a:r>
              <a:rPr lang="en-US" i="1" dirty="0" smtClean="0"/>
              <a:t>Reward mechanism based </a:t>
            </a:r>
            <a:r>
              <a:rPr lang="en-US" i="1" dirty="0" smtClean="0"/>
              <a:t>on player </a:t>
            </a:r>
            <a:r>
              <a:rPr lang="en-US" i="1" dirty="0" smtClean="0"/>
              <a:t>classification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31579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Q&amp;A</a:t>
            </a:r>
            <a:endParaRPr lang="en-NZ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189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Document</vt:lpstr>
      <vt:lpstr>Hello Aderant Application</vt:lpstr>
      <vt:lpstr>Agenda</vt:lpstr>
      <vt:lpstr>About Me</vt:lpstr>
      <vt:lpstr>Hello Aderant Slot Machine</vt:lpstr>
      <vt:lpstr>Hello Aderant Slot Machine</vt:lpstr>
      <vt:lpstr>Hello Aderant Slot Machine</vt:lpstr>
      <vt:lpstr>Hello Aderant Slot Machine</vt:lpstr>
      <vt:lpstr>Other things about Slot Machine </vt:lpstr>
      <vt:lpstr>Q&amp;A</vt:lpstr>
      <vt:lpstr>Thank you </vt:lpstr>
    </vt:vector>
  </TitlesOfParts>
  <Company>Aderant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Aderant</dc:title>
  <dc:creator>William Xie</dc:creator>
  <cp:lastModifiedBy>William Xie</cp:lastModifiedBy>
  <cp:revision>40</cp:revision>
  <dcterms:created xsi:type="dcterms:W3CDTF">2019-03-20T23:59:10Z</dcterms:created>
  <dcterms:modified xsi:type="dcterms:W3CDTF">2019-03-25T23:45:04Z</dcterms:modified>
</cp:coreProperties>
</file>