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2" r:id="rId3"/>
    <p:sldId id="291" r:id="rId4"/>
    <p:sldId id="277" r:id="rId5"/>
    <p:sldId id="293" r:id="rId6"/>
    <p:sldId id="296" r:id="rId7"/>
    <p:sldId id="289" r:id="rId8"/>
    <p:sldId id="278" r:id="rId9"/>
    <p:sldId id="294" r:id="rId10"/>
    <p:sldId id="297" r:id="rId11"/>
    <p:sldId id="288" r:id="rId12"/>
    <p:sldId id="298" r:id="rId13"/>
    <p:sldId id="303" r:id="rId14"/>
    <p:sldId id="304" r:id="rId15"/>
    <p:sldId id="299" r:id="rId16"/>
    <p:sldId id="280" r:id="rId17"/>
    <p:sldId id="300" r:id="rId18"/>
    <p:sldId id="302" r:id="rId19"/>
    <p:sldId id="301" r:id="rId20"/>
    <p:sldId id="285" r:id="rId21"/>
    <p:sldId id="284" r:id="rId22"/>
    <p:sldId id="258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561"/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6" autoAdjust="0"/>
    <p:restoredTop sz="84981" autoAdjust="0"/>
  </p:normalViewPr>
  <p:slideViewPr>
    <p:cSldViewPr snapToGrid="0" showGuides="1">
      <p:cViewPr varScale="1">
        <p:scale>
          <a:sx n="74" d="100"/>
          <a:sy n="74" d="100"/>
        </p:scale>
        <p:origin x="864" y="7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dirty="0"/>
              <a:t>借助摄像头以辅助批改试卷是否能节约工作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61F-4EF6-BA2D-316C33E3FF6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61F-4EF6-BA2D-316C33E3FF62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1F-4EF6-BA2D-316C33E3FF62}"/>
              </c:ext>
            </c:extLst>
          </c:dPt>
          <c:cat>
            <c:strRef>
              <c:f>Sheet1!$C$28:$E$28</c:f>
              <c:strCache>
                <c:ptCount val="3"/>
                <c:pt idx="0">
                  <c:v>节约许多工作</c:v>
                </c:pt>
                <c:pt idx="1">
                  <c:v>节约一小部分</c:v>
                </c:pt>
                <c:pt idx="2">
                  <c:v>没有节约工作量</c:v>
                </c:pt>
              </c:strCache>
            </c:strRef>
          </c:cat>
          <c:val>
            <c:numRef>
              <c:f>Sheet1!$C$29:$E$29</c:f>
              <c:numCache>
                <c:formatCode>General</c:formatCode>
                <c:ptCount val="3"/>
                <c:pt idx="0">
                  <c:v>624</c:v>
                </c:pt>
                <c:pt idx="1">
                  <c:v>356</c:v>
                </c:pt>
                <c:pt idx="2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61F-4EF6-BA2D-316C33E3F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/>
              <a:t>清点试卷数量是否带来麻烦与困扰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D-40D3-8307-822AC3160F8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D-40D3-8307-822AC3160F8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BED-40D3-8307-822AC3160F88}"/>
              </c:ext>
            </c:extLst>
          </c:dPt>
          <c:cat>
            <c:strRef>
              <c:f>Sheet1!$C$6:$C$8</c:f>
              <c:strCache>
                <c:ptCount val="3"/>
                <c:pt idx="0">
                  <c:v>存在困扰</c:v>
                </c:pt>
                <c:pt idx="1">
                  <c:v>可以忍受</c:v>
                </c:pt>
                <c:pt idx="2">
                  <c:v>没有困扰</c:v>
                </c:pt>
              </c:strCache>
            </c:strRef>
          </c:cat>
          <c:val>
            <c:numRef>
              <c:f>Sheet1!$D$6:$D$8</c:f>
              <c:numCache>
                <c:formatCode>General</c:formatCode>
                <c:ptCount val="3"/>
                <c:pt idx="0">
                  <c:v>321</c:v>
                </c:pt>
                <c:pt idx="1">
                  <c:v>60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ED-40D3-8307-822AC3160F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5667631"/>
        <c:axId val="844823935"/>
      </c:barChart>
      <c:catAx>
        <c:axId val="845667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4823935"/>
        <c:crosses val="autoZero"/>
        <c:auto val="1"/>
        <c:lblAlgn val="ctr"/>
        <c:lblOffset val="100"/>
        <c:noMultiLvlLbl val="0"/>
      </c:catAx>
      <c:valAx>
        <c:axId val="84482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5667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2400" b="0" i="0" baseline="0" dirty="0">
                <a:effectLst/>
              </a:rPr>
              <a:t>是否期待一款试卷辅助系统以辅助工作</a:t>
            </a:r>
            <a:endParaRPr lang="zh-CN" altLang="zh-CN" sz="2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F-48B2-B705-037E832E319B}"/>
              </c:ext>
            </c:extLst>
          </c:dPt>
          <c:cat>
            <c:strRef>
              <c:f>Sheet1!$C$22:$C$23</c:f>
              <c:strCache>
                <c:ptCount val="2"/>
                <c:pt idx="0">
                  <c:v>期待</c:v>
                </c:pt>
                <c:pt idx="1">
                  <c:v>不期待</c:v>
                </c:pt>
              </c:strCache>
            </c:strRef>
          </c:cat>
          <c:val>
            <c:numRef>
              <c:f>Sheet1!$D$22:$D$23</c:f>
              <c:numCache>
                <c:formatCode>General</c:formatCode>
                <c:ptCount val="2"/>
                <c:pt idx="0">
                  <c:v>380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7F-48B2-B705-037E832E31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09404415"/>
        <c:axId val="845113887"/>
      </c:barChart>
      <c:catAx>
        <c:axId val="90940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45113887"/>
        <c:crosses val="autoZero"/>
        <c:auto val="1"/>
        <c:lblAlgn val="ctr"/>
        <c:lblOffset val="100"/>
        <c:noMultiLvlLbl val="0"/>
      </c:catAx>
      <c:valAx>
        <c:axId val="8451138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0940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0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 </a:t>
            </a:r>
            <a:endParaRPr lang="en-US" altLang="zh-CN" dirty="0"/>
          </a:p>
          <a:p>
            <a:r>
              <a:rPr lang="zh-CN" altLang="en-US" dirty="0"/>
              <a:t>需求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02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72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模型结构 开展进程 难点在于图像提取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80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0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34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7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4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6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3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47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83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20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4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编码 自学 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团队激励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52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79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  用户  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4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样本  用户  需求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57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5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150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端口分别不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56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做了什么 怎么帮助老师 两种终端  视频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65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以上是我们项目答辩的所有内容 谢谢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87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1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8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55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7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6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2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8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2021-05-28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2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0350" y="398057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12182" y="4022145"/>
            <a:ext cx="3977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卫昱杰      庄棋滨      周鸿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邱雪雁      向慧祺      赵豪杰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50EA7C-ECA0-4E52-8309-A76AAECBF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434" y="4756541"/>
            <a:ext cx="2278577" cy="14098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4B31D6-ABD5-4C4F-A551-C555E3E93F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23" y="719718"/>
            <a:ext cx="2452717" cy="932174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F343D-F4C7-4323-8DA2-A39301ED7F1E}"/>
              </a:ext>
            </a:extLst>
          </p:cNvPr>
          <p:cNvCxnSpPr>
            <a:cxnSpLocks/>
          </p:cNvCxnSpPr>
          <p:nvPr/>
        </p:nvCxnSpPr>
        <p:spPr>
          <a:xfrm>
            <a:off x="5315386" y="3772797"/>
            <a:ext cx="5082019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5B1EC80-20F0-4353-89BC-D19E0975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3" y="1730049"/>
            <a:ext cx="4177502" cy="353970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FE87122-AF5E-45CA-AFA4-A0A517A4CA17}"/>
              </a:ext>
            </a:extLst>
          </p:cNvPr>
          <p:cNvSpPr txBox="1"/>
          <p:nvPr/>
        </p:nvSpPr>
        <p:spPr>
          <a:xfrm>
            <a:off x="5902036" y="1994860"/>
            <a:ext cx="3536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Available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DB3A8F4-2A4D-451D-940B-875D663FBF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043" y="720563"/>
            <a:ext cx="939476" cy="93217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DDB4033-98A7-4CA3-83A5-FABAA0B4F272}"/>
              </a:ext>
            </a:extLst>
          </p:cNvPr>
          <p:cNvSpPr txBox="1"/>
          <p:nvPr/>
        </p:nvSpPr>
        <p:spPr>
          <a:xfrm>
            <a:off x="5312182" y="2768310"/>
            <a:ext cx="5085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试卷处理辅助系统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312182" y="5092120"/>
            <a:ext cx="39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汇报人：卫昱杰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2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3" y="4828379"/>
            <a:ext cx="2278577" cy="14098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系统架构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92" y="1275735"/>
            <a:ext cx="8484671" cy="49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90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50696" y="41987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可视化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2" y="4828379"/>
            <a:ext cx="2278577" cy="1409822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AB9E601-DC5A-4FA9-AF39-48877D8E03BE}"/>
              </a:ext>
            </a:extLst>
          </p:cNvPr>
          <p:cNvSpPr txBox="1"/>
          <p:nvPr/>
        </p:nvSpPr>
        <p:spPr>
          <a:xfrm>
            <a:off x="180490" y="803103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技术创新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76ABED-9A56-4FBF-866B-E81A77D40072}"/>
              </a:ext>
            </a:extLst>
          </p:cNvPr>
          <p:cNvCxnSpPr/>
          <p:nvPr/>
        </p:nvCxnSpPr>
        <p:spPr>
          <a:xfrm>
            <a:off x="2357706" y="5253732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A574380-4BD5-4524-B4E6-5C0AA5080D2D}"/>
              </a:ext>
            </a:extLst>
          </p:cNvPr>
          <p:cNvCxnSpPr/>
          <p:nvPr/>
        </p:nvCxnSpPr>
        <p:spPr>
          <a:xfrm>
            <a:off x="4116012" y="3849331"/>
            <a:ext cx="2651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椭圆 284">
            <a:extLst>
              <a:ext uri="{FF2B5EF4-FFF2-40B4-BE49-F238E27FC236}">
                <a16:creationId xmlns:a16="http://schemas.microsoft.com/office/drawing/2014/main" id="{23F6AE60-9FFF-450C-8B3A-D3B15DF918B2}"/>
              </a:ext>
            </a:extLst>
          </p:cNvPr>
          <p:cNvSpPr/>
          <p:nvPr/>
        </p:nvSpPr>
        <p:spPr>
          <a:xfrm>
            <a:off x="809709" y="3399050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286" name="椭圆 285">
            <a:extLst>
              <a:ext uri="{FF2B5EF4-FFF2-40B4-BE49-F238E27FC236}">
                <a16:creationId xmlns:a16="http://schemas.microsoft.com/office/drawing/2014/main" id="{4ADFC247-CF34-4D10-890B-BB845DF75FBB}"/>
              </a:ext>
            </a:extLst>
          </p:cNvPr>
          <p:cNvSpPr/>
          <p:nvPr/>
        </p:nvSpPr>
        <p:spPr>
          <a:xfrm>
            <a:off x="2083459" y="3120209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24DC311D-D0CC-4F85-AAAF-51050AD4F67A}"/>
              </a:ext>
            </a:extLst>
          </p:cNvPr>
          <p:cNvGrpSpPr/>
          <p:nvPr/>
        </p:nvGrpSpPr>
        <p:grpSpPr>
          <a:xfrm>
            <a:off x="2260794" y="3245527"/>
            <a:ext cx="263402" cy="390857"/>
            <a:chOff x="8825827" y="7672071"/>
            <a:chExt cx="997623" cy="1480355"/>
          </a:xfrm>
          <a:solidFill>
            <a:schemeClr val="bg1"/>
          </a:solidFill>
        </p:grpSpPr>
        <p:sp>
          <p:nvSpPr>
            <p:cNvPr id="288" name="Freeform 5">
              <a:extLst>
                <a:ext uri="{FF2B5EF4-FFF2-40B4-BE49-F238E27FC236}">
                  <a16:creationId xmlns:a16="http://schemas.microsoft.com/office/drawing/2014/main" id="{81A4D4DD-955B-44AA-9301-E1F603725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839" y="8782336"/>
              <a:ext cx="498814" cy="370090"/>
            </a:xfrm>
            <a:custGeom>
              <a:avLst/>
              <a:gdLst>
                <a:gd name="T0" fmla="*/ 0 w 64"/>
                <a:gd name="T1" fmla="*/ 4 h 48"/>
                <a:gd name="T2" fmla="*/ 0 w 64"/>
                <a:gd name="T3" fmla="*/ 28 h 48"/>
                <a:gd name="T4" fmla="*/ 4 w 64"/>
                <a:gd name="T5" fmla="*/ 32 h 48"/>
                <a:gd name="T6" fmla="*/ 8 w 64"/>
                <a:gd name="T7" fmla="*/ 32 h 48"/>
                <a:gd name="T8" fmla="*/ 8 w 64"/>
                <a:gd name="T9" fmla="*/ 36 h 48"/>
                <a:gd name="T10" fmla="*/ 20 w 64"/>
                <a:gd name="T11" fmla="*/ 48 h 48"/>
                <a:gd name="T12" fmla="*/ 44 w 64"/>
                <a:gd name="T13" fmla="*/ 48 h 48"/>
                <a:gd name="T14" fmla="*/ 56 w 64"/>
                <a:gd name="T15" fmla="*/ 36 h 48"/>
                <a:gd name="T16" fmla="*/ 56 w 64"/>
                <a:gd name="T17" fmla="*/ 32 h 48"/>
                <a:gd name="T18" fmla="*/ 60 w 64"/>
                <a:gd name="T19" fmla="*/ 32 h 48"/>
                <a:gd name="T20" fmla="*/ 64 w 64"/>
                <a:gd name="T21" fmla="*/ 28 h 48"/>
                <a:gd name="T22" fmla="*/ 64 w 64"/>
                <a:gd name="T23" fmla="*/ 4 h 48"/>
                <a:gd name="T24" fmla="*/ 64 w 64"/>
                <a:gd name="T25" fmla="*/ 0 h 48"/>
                <a:gd name="T26" fmla="*/ 0 w 64"/>
                <a:gd name="T27" fmla="*/ 0 h 48"/>
                <a:gd name="T28" fmla="*/ 0 w 64"/>
                <a:gd name="T2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" h="48">
                  <a:moveTo>
                    <a:pt x="0" y="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43"/>
                    <a:pt x="13" y="48"/>
                    <a:pt x="20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51" y="48"/>
                    <a:pt x="56" y="43"/>
                    <a:pt x="56" y="36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2" y="32"/>
                    <a:pt x="64" y="30"/>
                    <a:pt x="64" y="28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4" y="1"/>
                    <a:pt x="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9" name="Freeform 6">
              <a:extLst>
                <a:ext uri="{FF2B5EF4-FFF2-40B4-BE49-F238E27FC236}">
                  <a16:creationId xmlns:a16="http://schemas.microsoft.com/office/drawing/2014/main" id="{D8B507FF-B340-42B4-A5B6-BC3675F60A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25827" y="7672071"/>
              <a:ext cx="997623" cy="1045899"/>
            </a:xfrm>
            <a:custGeom>
              <a:avLst/>
              <a:gdLst>
                <a:gd name="T0" fmla="*/ 64 w 128"/>
                <a:gd name="T1" fmla="*/ 0 h 136"/>
                <a:gd name="T2" fmla="*/ 0 w 128"/>
                <a:gd name="T3" fmla="*/ 64 h 136"/>
                <a:gd name="T4" fmla="*/ 19 w 128"/>
                <a:gd name="T5" fmla="*/ 115 h 136"/>
                <a:gd name="T6" fmla="*/ 29 w 128"/>
                <a:gd name="T7" fmla="*/ 136 h 136"/>
                <a:gd name="T8" fmla="*/ 99 w 128"/>
                <a:gd name="T9" fmla="*/ 136 h 136"/>
                <a:gd name="T10" fmla="*/ 109 w 128"/>
                <a:gd name="T11" fmla="*/ 115 h 136"/>
                <a:gd name="T12" fmla="*/ 128 w 128"/>
                <a:gd name="T13" fmla="*/ 64 h 136"/>
                <a:gd name="T14" fmla="*/ 64 w 128"/>
                <a:gd name="T15" fmla="*/ 0 h 136"/>
                <a:gd name="T16" fmla="*/ 60 w 128"/>
                <a:gd name="T17" fmla="*/ 32 h 136"/>
                <a:gd name="T18" fmla="*/ 32 w 128"/>
                <a:gd name="T19" fmla="*/ 64 h 136"/>
                <a:gd name="T20" fmla="*/ 45 w 128"/>
                <a:gd name="T21" fmla="*/ 94 h 136"/>
                <a:gd name="T22" fmla="*/ 47 w 128"/>
                <a:gd name="T23" fmla="*/ 98 h 136"/>
                <a:gd name="T24" fmla="*/ 46 w 128"/>
                <a:gd name="T25" fmla="*/ 104 h 136"/>
                <a:gd name="T26" fmla="*/ 44 w 128"/>
                <a:gd name="T27" fmla="*/ 104 h 136"/>
                <a:gd name="T28" fmla="*/ 40 w 128"/>
                <a:gd name="T29" fmla="*/ 102 h 136"/>
                <a:gd name="T30" fmla="*/ 38 w 128"/>
                <a:gd name="T31" fmla="*/ 98 h 136"/>
                <a:gd name="T32" fmla="*/ 24 w 128"/>
                <a:gd name="T33" fmla="*/ 64 h 136"/>
                <a:gd name="T34" fmla="*/ 60 w 128"/>
                <a:gd name="T35" fmla="*/ 24 h 136"/>
                <a:gd name="T36" fmla="*/ 64 w 128"/>
                <a:gd name="T37" fmla="*/ 28 h 136"/>
                <a:gd name="T38" fmla="*/ 60 w 128"/>
                <a:gd name="T39" fmla="*/ 3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8" h="136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83"/>
                    <a:pt x="10" y="100"/>
                    <a:pt x="19" y="115"/>
                  </a:cubicBezTo>
                  <a:cubicBezTo>
                    <a:pt x="23" y="122"/>
                    <a:pt x="27" y="129"/>
                    <a:pt x="29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01" y="129"/>
                    <a:pt x="105" y="122"/>
                    <a:pt x="109" y="115"/>
                  </a:cubicBezTo>
                  <a:cubicBezTo>
                    <a:pt x="118" y="100"/>
                    <a:pt x="128" y="83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0" y="32"/>
                  </a:moveTo>
                  <a:cubicBezTo>
                    <a:pt x="44" y="34"/>
                    <a:pt x="32" y="47"/>
                    <a:pt x="32" y="64"/>
                  </a:cubicBezTo>
                  <a:cubicBezTo>
                    <a:pt x="32" y="72"/>
                    <a:pt x="39" y="84"/>
                    <a:pt x="45" y="94"/>
                  </a:cubicBezTo>
                  <a:cubicBezTo>
                    <a:pt x="46" y="95"/>
                    <a:pt x="47" y="97"/>
                    <a:pt x="47" y="98"/>
                  </a:cubicBezTo>
                  <a:cubicBezTo>
                    <a:pt x="49" y="100"/>
                    <a:pt x="48" y="103"/>
                    <a:pt x="46" y="104"/>
                  </a:cubicBezTo>
                  <a:cubicBezTo>
                    <a:pt x="45" y="104"/>
                    <a:pt x="45" y="104"/>
                    <a:pt x="44" y="104"/>
                  </a:cubicBezTo>
                  <a:cubicBezTo>
                    <a:pt x="43" y="104"/>
                    <a:pt x="41" y="103"/>
                    <a:pt x="40" y="102"/>
                  </a:cubicBezTo>
                  <a:cubicBezTo>
                    <a:pt x="40" y="101"/>
                    <a:pt x="39" y="99"/>
                    <a:pt x="38" y="98"/>
                  </a:cubicBezTo>
                  <a:cubicBezTo>
                    <a:pt x="31" y="87"/>
                    <a:pt x="24" y="74"/>
                    <a:pt x="24" y="64"/>
                  </a:cubicBezTo>
                  <a:cubicBezTo>
                    <a:pt x="24" y="43"/>
                    <a:pt x="39" y="26"/>
                    <a:pt x="60" y="24"/>
                  </a:cubicBezTo>
                  <a:cubicBezTo>
                    <a:pt x="62" y="24"/>
                    <a:pt x="64" y="26"/>
                    <a:pt x="64" y="28"/>
                  </a:cubicBezTo>
                  <a:cubicBezTo>
                    <a:pt x="64" y="30"/>
                    <a:pt x="63" y="32"/>
                    <a:pt x="6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0" name="椭圆 289">
            <a:extLst>
              <a:ext uri="{FF2B5EF4-FFF2-40B4-BE49-F238E27FC236}">
                <a16:creationId xmlns:a16="http://schemas.microsoft.com/office/drawing/2014/main" id="{4A65C028-6033-4E3D-A5F7-727DF58AB5EE}"/>
              </a:ext>
            </a:extLst>
          </p:cNvPr>
          <p:cNvSpPr/>
          <p:nvPr/>
        </p:nvSpPr>
        <p:spPr>
          <a:xfrm>
            <a:off x="3297276" y="2842192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2103E1F6-AE25-4FC0-A2C9-1CB11E509A64}"/>
              </a:ext>
            </a:extLst>
          </p:cNvPr>
          <p:cNvGrpSpPr/>
          <p:nvPr/>
        </p:nvGrpSpPr>
        <p:grpSpPr>
          <a:xfrm>
            <a:off x="3413719" y="2929518"/>
            <a:ext cx="350565" cy="304914"/>
            <a:chOff x="-3107140" y="-910921"/>
            <a:chExt cx="2897188" cy="2651126"/>
          </a:xfrm>
          <a:solidFill>
            <a:schemeClr val="bg1"/>
          </a:solidFill>
        </p:grpSpPr>
        <p:sp>
          <p:nvSpPr>
            <p:cNvPr id="292" name="Oval 44">
              <a:extLst>
                <a:ext uri="{FF2B5EF4-FFF2-40B4-BE49-F238E27FC236}">
                  <a16:creationId xmlns:a16="http://schemas.microsoft.com/office/drawing/2014/main" id="{D86070E6-6E3A-4939-921A-9AC41947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3" name="Freeform 45">
              <a:extLst>
                <a:ext uri="{FF2B5EF4-FFF2-40B4-BE49-F238E27FC236}">
                  <a16:creationId xmlns:a16="http://schemas.microsoft.com/office/drawing/2014/main" id="{E4B345B7-87DA-468B-89F2-3792B204F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4" name="Freeform 46">
              <a:extLst>
                <a:ext uri="{FF2B5EF4-FFF2-40B4-BE49-F238E27FC236}">
                  <a16:creationId xmlns:a16="http://schemas.microsoft.com/office/drawing/2014/main" id="{6E458EF5-59FF-425D-BD1B-39ABDC62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5" name="Oval 47">
              <a:extLst>
                <a:ext uri="{FF2B5EF4-FFF2-40B4-BE49-F238E27FC236}">
                  <a16:creationId xmlns:a16="http://schemas.microsoft.com/office/drawing/2014/main" id="{912056CE-2DE9-4363-935A-254C43A97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6" name="Freeform 48">
              <a:extLst>
                <a:ext uri="{FF2B5EF4-FFF2-40B4-BE49-F238E27FC236}">
                  <a16:creationId xmlns:a16="http://schemas.microsoft.com/office/drawing/2014/main" id="{5417BBD1-F1B1-4501-8CB4-97C46F35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7" name="Freeform 49">
              <a:extLst>
                <a:ext uri="{FF2B5EF4-FFF2-40B4-BE49-F238E27FC236}">
                  <a16:creationId xmlns:a16="http://schemas.microsoft.com/office/drawing/2014/main" id="{00E4CCE0-F3F7-434F-82B9-C8CDEE861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8" name="Oval 50">
              <a:extLst>
                <a:ext uri="{FF2B5EF4-FFF2-40B4-BE49-F238E27FC236}">
                  <a16:creationId xmlns:a16="http://schemas.microsoft.com/office/drawing/2014/main" id="{F18A93F8-B75D-43D0-970B-F1120B1B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9" name="Freeform 51">
              <a:extLst>
                <a:ext uri="{FF2B5EF4-FFF2-40B4-BE49-F238E27FC236}">
                  <a16:creationId xmlns:a16="http://schemas.microsoft.com/office/drawing/2014/main" id="{3CADC5FB-D545-4E95-A54C-85220AAEE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0" name="Freeform 52">
              <a:extLst>
                <a:ext uri="{FF2B5EF4-FFF2-40B4-BE49-F238E27FC236}">
                  <a16:creationId xmlns:a16="http://schemas.microsoft.com/office/drawing/2014/main" id="{3FEF4009-A810-4E8F-91F1-7BB691E0A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1" name="Freeform 53">
              <a:extLst>
                <a:ext uri="{FF2B5EF4-FFF2-40B4-BE49-F238E27FC236}">
                  <a16:creationId xmlns:a16="http://schemas.microsoft.com/office/drawing/2014/main" id="{F7ABBAF0-CFAD-46DB-980F-ECB060632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2" name="Freeform 54">
              <a:extLst>
                <a:ext uri="{FF2B5EF4-FFF2-40B4-BE49-F238E27FC236}">
                  <a16:creationId xmlns:a16="http://schemas.microsoft.com/office/drawing/2014/main" id="{A80DEBFC-0F33-43EF-B61D-6DA858CEB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3" name="Freeform 55">
              <a:extLst>
                <a:ext uri="{FF2B5EF4-FFF2-40B4-BE49-F238E27FC236}">
                  <a16:creationId xmlns:a16="http://schemas.microsoft.com/office/drawing/2014/main" id="{F280EFB9-ECEC-4992-9002-CF75DA2B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4" name="Freeform 56">
              <a:extLst>
                <a:ext uri="{FF2B5EF4-FFF2-40B4-BE49-F238E27FC236}">
                  <a16:creationId xmlns:a16="http://schemas.microsoft.com/office/drawing/2014/main" id="{6E61078E-9A46-40D8-AC92-5E7C0DC7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5" name="Freeform 57">
              <a:extLst>
                <a:ext uri="{FF2B5EF4-FFF2-40B4-BE49-F238E27FC236}">
                  <a16:creationId xmlns:a16="http://schemas.microsoft.com/office/drawing/2014/main" id="{44968EAC-8373-4D64-9ECC-6BC3805F0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6" name="Freeform 58">
              <a:extLst>
                <a:ext uri="{FF2B5EF4-FFF2-40B4-BE49-F238E27FC236}">
                  <a16:creationId xmlns:a16="http://schemas.microsoft.com/office/drawing/2014/main" id="{74C7874A-08B2-4298-8068-F19486EB4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7" name="Freeform 59">
              <a:extLst>
                <a:ext uri="{FF2B5EF4-FFF2-40B4-BE49-F238E27FC236}">
                  <a16:creationId xmlns:a16="http://schemas.microsoft.com/office/drawing/2014/main" id="{22F9C3FD-79CA-4424-82CA-731A299FE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8" name="Freeform 60">
              <a:extLst>
                <a:ext uri="{FF2B5EF4-FFF2-40B4-BE49-F238E27FC236}">
                  <a16:creationId xmlns:a16="http://schemas.microsoft.com/office/drawing/2014/main" id="{A50F2765-93F1-4E82-B622-AA6BE12B4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9" name="Freeform 61">
              <a:extLst>
                <a:ext uri="{FF2B5EF4-FFF2-40B4-BE49-F238E27FC236}">
                  <a16:creationId xmlns:a16="http://schemas.microsoft.com/office/drawing/2014/main" id="{422943F9-C864-4013-A599-F5B0CFF15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0" name="Freeform 62">
              <a:extLst>
                <a:ext uri="{FF2B5EF4-FFF2-40B4-BE49-F238E27FC236}">
                  <a16:creationId xmlns:a16="http://schemas.microsoft.com/office/drawing/2014/main" id="{6E18BBEC-8D1E-4401-A0FA-E13AC8F41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1" name="Freeform 63">
              <a:extLst>
                <a:ext uri="{FF2B5EF4-FFF2-40B4-BE49-F238E27FC236}">
                  <a16:creationId xmlns:a16="http://schemas.microsoft.com/office/drawing/2014/main" id="{6B421667-5E74-4FF5-905D-37AD2A32B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2" name="Oval 64">
              <a:extLst>
                <a:ext uri="{FF2B5EF4-FFF2-40B4-BE49-F238E27FC236}">
                  <a16:creationId xmlns:a16="http://schemas.microsoft.com/office/drawing/2014/main" id="{BADC6734-07AA-44CE-9B26-CBFA9341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791228" y="401942"/>
              <a:ext cx="503238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3" name="Freeform 65">
              <a:extLst>
                <a:ext uri="{FF2B5EF4-FFF2-40B4-BE49-F238E27FC236}">
                  <a16:creationId xmlns:a16="http://schemas.microsoft.com/office/drawing/2014/main" id="{1C27D839-14C2-4FBF-9090-C38EEF840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07140" y="1032180"/>
              <a:ext cx="946150" cy="566738"/>
            </a:xfrm>
            <a:custGeom>
              <a:avLst/>
              <a:gdLst>
                <a:gd name="T0" fmla="*/ 337 w 565"/>
                <a:gd name="T1" fmla="*/ 285 h 338"/>
                <a:gd name="T2" fmla="*/ 242 w 565"/>
                <a:gd name="T3" fmla="*/ 0 h 338"/>
                <a:gd name="T4" fmla="*/ 0 w 565"/>
                <a:gd name="T5" fmla="*/ 338 h 338"/>
                <a:gd name="T6" fmla="*/ 430 w 565"/>
                <a:gd name="T7" fmla="*/ 338 h 338"/>
                <a:gd name="T8" fmla="*/ 565 w 565"/>
                <a:gd name="T9" fmla="*/ 44 h 338"/>
                <a:gd name="T10" fmla="*/ 436 w 565"/>
                <a:gd name="T11" fmla="*/ 0 h 338"/>
                <a:gd name="T12" fmla="*/ 337 w 565"/>
                <a:gd name="T13" fmla="*/ 28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338">
                  <a:moveTo>
                    <a:pt x="337" y="285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86" y="0"/>
                    <a:pt x="0" y="151"/>
                    <a:pt x="0" y="338"/>
                  </a:cubicBezTo>
                  <a:cubicBezTo>
                    <a:pt x="430" y="338"/>
                    <a:pt x="430" y="338"/>
                    <a:pt x="430" y="338"/>
                  </a:cubicBezTo>
                  <a:cubicBezTo>
                    <a:pt x="442" y="212"/>
                    <a:pt x="488" y="105"/>
                    <a:pt x="565" y="44"/>
                  </a:cubicBezTo>
                  <a:cubicBezTo>
                    <a:pt x="530" y="17"/>
                    <a:pt x="487" y="0"/>
                    <a:pt x="436" y="0"/>
                  </a:cubicBezTo>
                  <a:lnTo>
                    <a:pt x="337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4" name="Freeform 66">
              <a:extLst>
                <a:ext uri="{FF2B5EF4-FFF2-40B4-BE49-F238E27FC236}">
                  <a16:creationId xmlns:a16="http://schemas.microsoft.com/office/drawing/2014/main" id="{1889466A-B04E-4167-ACE0-35D6E4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24540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4 w 107"/>
                <a:gd name="T3" fmla="*/ 225 h 225"/>
                <a:gd name="T4" fmla="*/ 107 w 107"/>
                <a:gd name="T5" fmla="*/ 56 h 225"/>
                <a:gd name="T6" fmla="*/ 54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4" y="225"/>
                  </a:lnTo>
                  <a:lnTo>
                    <a:pt x="107" y="56"/>
                  </a:lnTo>
                  <a:lnTo>
                    <a:pt x="54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5" name="Oval 67">
              <a:extLst>
                <a:ext uri="{FF2B5EF4-FFF2-40B4-BE49-F238E27FC236}">
                  <a16:creationId xmlns:a16="http://schemas.microsoft.com/office/drawing/2014/main" id="{E762DD70-994B-4B8B-8718-679B20602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30690" y="401942"/>
              <a:ext cx="504825" cy="585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6" name="Freeform 68">
              <a:extLst>
                <a:ext uri="{FF2B5EF4-FFF2-40B4-BE49-F238E27FC236}">
                  <a16:creationId xmlns:a16="http://schemas.microsoft.com/office/drawing/2014/main" id="{8AB015B9-FBE7-4F98-BDA9-B463D5F2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57690" y="1032180"/>
              <a:ext cx="947738" cy="566738"/>
            </a:xfrm>
            <a:custGeom>
              <a:avLst/>
              <a:gdLst>
                <a:gd name="T0" fmla="*/ 323 w 566"/>
                <a:gd name="T1" fmla="*/ 0 h 338"/>
                <a:gd name="T2" fmla="*/ 229 w 566"/>
                <a:gd name="T3" fmla="*/ 285 h 338"/>
                <a:gd name="T4" fmla="*/ 130 w 566"/>
                <a:gd name="T5" fmla="*/ 0 h 338"/>
                <a:gd name="T6" fmla="*/ 0 w 566"/>
                <a:gd name="T7" fmla="*/ 44 h 338"/>
                <a:gd name="T8" fmla="*/ 136 w 566"/>
                <a:gd name="T9" fmla="*/ 338 h 338"/>
                <a:gd name="T10" fmla="*/ 566 w 566"/>
                <a:gd name="T11" fmla="*/ 338 h 338"/>
                <a:gd name="T12" fmla="*/ 323 w 56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6" h="338">
                  <a:moveTo>
                    <a:pt x="323" y="0"/>
                  </a:moveTo>
                  <a:cubicBezTo>
                    <a:pt x="229" y="285"/>
                    <a:pt x="229" y="285"/>
                    <a:pt x="229" y="28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79" y="0"/>
                    <a:pt x="36" y="17"/>
                    <a:pt x="0" y="44"/>
                  </a:cubicBezTo>
                  <a:cubicBezTo>
                    <a:pt x="77" y="105"/>
                    <a:pt x="124" y="212"/>
                    <a:pt x="136" y="338"/>
                  </a:cubicBezTo>
                  <a:cubicBezTo>
                    <a:pt x="566" y="338"/>
                    <a:pt x="566" y="338"/>
                    <a:pt x="566" y="338"/>
                  </a:cubicBezTo>
                  <a:cubicBezTo>
                    <a:pt x="566" y="151"/>
                    <a:pt x="480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7" name="Freeform 69">
              <a:extLst>
                <a:ext uri="{FF2B5EF4-FFF2-40B4-BE49-F238E27FC236}">
                  <a16:creationId xmlns:a16="http://schemas.microsoft.com/office/drawing/2014/main" id="{C4D4F576-44E4-4F7F-9B9D-6733DA9AD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-862415" y="1030592"/>
              <a:ext cx="169863" cy="357188"/>
            </a:xfrm>
            <a:custGeom>
              <a:avLst/>
              <a:gdLst>
                <a:gd name="T0" fmla="*/ 0 w 107"/>
                <a:gd name="T1" fmla="*/ 56 h 225"/>
                <a:gd name="T2" fmla="*/ 53 w 107"/>
                <a:gd name="T3" fmla="*/ 225 h 225"/>
                <a:gd name="T4" fmla="*/ 107 w 107"/>
                <a:gd name="T5" fmla="*/ 56 h 225"/>
                <a:gd name="T6" fmla="*/ 53 w 107"/>
                <a:gd name="T7" fmla="*/ 0 h 225"/>
                <a:gd name="T8" fmla="*/ 0 w 107"/>
                <a:gd name="T9" fmla="*/ 56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5">
                  <a:moveTo>
                    <a:pt x="0" y="56"/>
                  </a:moveTo>
                  <a:lnTo>
                    <a:pt x="53" y="225"/>
                  </a:lnTo>
                  <a:lnTo>
                    <a:pt x="107" y="56"/>
                  </a:lnTo>
                  <a:lnTo>
                    <a:pt x="53" y="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8" name="Oval 70">
              <a:extLst>
                <a:ext uri="{FF2B5EF4-FFF2-40B4-BE49-F238E27FC236}">
                  <a16:creationId xmlns:a16="http://schemas.microsoft.com/office/drawing/2014/main" id="{5E3DA893-359B-4447-9DAE-DB35562C9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5728" y="281292"/>
              <a:ext cx="614363" cy="712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9" name="Freeform 71">
              <a:extLst>
                <a:ext uri="{FF2B5EF4-FFF2-40B4-BE49-F238E27FC236}">
                  <a16:creationId xmlns:a16="http://schemas.microsoft.com/office/drawing/2014/main" id="{A2598C05-2FDE-4271-BB5A-A4A62037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1490" y="1051230"/>
              <a:ext cx="1385888" cy="688975"/>
            </a:xfrm>
            <a:custGeom>
              <a:avLst/>
              <a:gdLst>
                <a:gd name="T0" fmla="*/ 532 w 828"/>
                <a:gd name="T1" fmla="*/ 0 h 412"/>
                <a:gd name="T2" fmla="*/ 411 w 828"/>
                <a:gd name="T3" fmla="*/ 347 h 412"/>
                <a:gd name="T4" fmla="*/ 296 w 828"/>
                <a:gd name="T5" fmla="*/ 0 h 412"/>
                <a:gd name="T6" fmla="*/ 138 w 828"/>
                <a:gd name="T7" fmla="*/ 53 h 412"/>
                <a:gd name="T8" fmla="*/ 3 w 828"/>
                <a:gd name="T9" fmla="*/ 346 h 412"/>
                <a:gd name="T10" fmla="*/ 0 w 828"/>
                <a:gd name="T11" fmla="*/ 412 h 412"/>
                <a:gd name="T12" fmla="*/ 828 w 828"/>
                <a:gd name="T13" fmla="*/ 412 h 412"/>
                <a:gd name="T14" fmla="*/ 532 w 828"/>
                <a:gd name="T15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8" h="412">
                  <a:moveTo>
                    <a:pt x="532" y="0"/>
                  </a:moveTo>
                  <a:cubicBezTo>
                    <a:pt x="411" y="347"/>
                    <a:pt x="411" y="347"/>
                    <a:pt x="411" y="347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34" y="0"/>
                    <a:pt x="181" y="19"/>
                    <a:pt x="138" y="53"/>
                  </a:cubicBezTo>
                  <a:cubicBezTo>
                    <a:pt x="61" y="114"/>
                    <a:pt x="15" y="221"/>
                    <a:pt x="3" y="346"/>
                  </a:cubicBezTo>
                  <a:cubicBezTo>
                    <a:pt x="1" y="368"/>
                    <a:pt x="0" y="389"/>
                    <a:pt x="0" y="412"/>
                  </a:cubicBezTo>
                  <a:cubicBezTo>
                    <a:pt x="828" y="412"/>
                    <a:pt x="828" y="412"/>
                    <a:pt x="828" y="412"/>
                  </a:cubicBezTo>
                  <a:cubicBezTo>
                    <a:pt x="828" y="184"/>
                    <a:pt x="723" y="0"/>
                    <a:pt x="53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0" name="Freeform 72">
              <a:extLst>
                <a:ext uri="{FF2B5EF4-FFF2-40B4-BE49-F238E27FC236}">
                  <a16:creationId xmlns:a16="http://schemas.microsoft.com/office/drawing/2014/main" id="{BA6D3FC9-1176-49AA-BF39-5730E0B1B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62528" y="1048055"/>
              <a:ext cx="207963" cy="436563"/>
            </a:xfrm>
            <a:custGeom>
              <a:avLst/>
              <a:gdLst>
                <a:gd name="T0" fmla="*/ 0 w 131"/>
                <a:gd name="T1" fmla="*/ 68 h 275"/>
                <a:gd name="T2" fmla="*/ 66 w 131"/>
                <a:gd name="T3" fmla="*/ 275 h 275"/>
                <a:gd name="T4" fmla="*/ 131 w 131"/>
                <a:gd name="T5" fmla="*/ 68 h 275"/>
                <a:gd name="T6" fmla="*/ 66 w 131"/>
                <a:gd name="T7" fmla="*/ 0 h 275"/>
                <a:gd name="T8" fmla="*/ 0 w 131"/>
                <a:gd name="T9" fmla="*/ 68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75">
                  <a:moveTo>
                    <a:pt x="0" y="68"/>
                  </a:moveTo>
                  <a:lnTo>
                    <a:pt x="66" y="275"/>
                  </a:lnTo>
                  <a:lnTo>
                    <a:pt x="131" y="68"/>
                  </a:lnTo>
                  <a:lnTo>
                    <a:pt x="66" y="0"/>
                  </a:lnTo>
                  <a:lnTo>
                    <a:pt x="0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1" name="Freeform 73">
              <a:extLst>
                <a:ext uri="{FF2B5EF4-FFF2-40B4-BE49-F238E27FC236}">
                  <a16:creationId xmlns:a16="http://schemas.microsoft.com/office/drawing/2014/main" id="{843AF6A9-BA1F-4021-9BD6-58F15D48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26040" y="-633108"/>
              <a:ext cx="522288" cy="750888"/>
            </a:xfrm>
            <a:custGeom>
              <a:avLst/>
              <a:gdLst>
                <a:gd name="T0" fmla="*/ 45 w 312"/>
                <a:gd name="T1" fmla="*/ 44 h 449"/>
                <a:gd name="T2" fmla="*/ 0 w 312"/>
                <a:gd name="T3" fmla="*/ 150 h 449"/>
                <a:gd name="T4" fmla="*/ 9 w 312"/>
                <a:gd name="T5" fmla="*/ 152 h 449"/>
                <a:gd name="T6" fmla="*/ 11 w 312"/>
                <a:gd name="T7" fmla="*/ 176 h 449"/>
                <a:gd name="T8" fmla="*/ 31 w 312"/>
                <a:gd name="T9" fmla="*/ 256 h 449"/>
                <a:gd name="T10" fmla="*/ 44 w 312"/>
                <a:gd name="T11" fmla="*/ 303 h 449"/>
                <a:gd name="T12" fmla="*/ 51 w 312"/>
                <a:gd name="T13" fmla="*/ 389 h 449"/>
                <a:gd name="T14" fmla="*/ 55 w 312"/>
                <a:gd name="T15" fmla="*/ 419 h 449"/>
                <a:gd name="T16" fmla="*/ 88 w 312"/>
                <a:gd name="T17" fmla="*/ 447 h 449"/>
                <a:gd name="T18" fmla="*/ 157 w 312"/>
                <a:gd name="T19" fmla="*/ 448 h 449"/>
                <a:gd name="T20" fmla="*/ 177 w 312"/>
                <a:gd name="T21" fmla="*/ 449 h 449"/>
                <a:gd name="T22" fmla="*/ 223 w 312"/>
                <a:gd name="T23" fmla="*/ 447 h 449"/>
                <a:gd name="T24" fmla="*/ 253 w 312"/>
                <a:gd name="T25" fmla="*/ 428 h 449"/>
                <a:gd name="T26" fmla="*/ 260 w 312"/>
                <a:gd name="T27" fmla="*/ 389 h 449"/>
                <a:gd name="T28" fmla="*/ 267 w 312"/>
                <a:gd name="T29" fmla="*/ 303 h 449"/>
                <a:gd name="T30" fmla="*/ 281 w 312"/>
                <a:gd name="T31" fmla="*/ 256 h 449"/>
                <a:gd name="T32" fmla="*/ 308 w 312"/>
                <a:gd name="T33" fmla="*/ 181 h 449"/>
                <a:gd name="T34" fmla="*/ 312 w 312"/>
                <a:gd name="T35" fmla="*/ 151 h 449"/>
                <a:gd name="T36" fmla="*/ 156 w 312"/>
                <a:gd name="T37" fmla="*/ 0 h 449"/>
                <a:gd name="T38" fmla="*/ 253 w 312"/>
                <a:gd name="T39" fmla="*/ 57 h 449"/>
                <a:gd name="T40" fmla="*/ 293 w 312"/>
                <a:gd name="T41" fmla="*/ 150 h 449"/>
                <a:gd name="T42" fmla="*/ 293 w 312"/>
                <a:gd name="T43" fmla="*/ 150 h 449"/>
                <a:gd name="T44" fmla="*/ 293 w 312"/>
                <a:gd name="T45" fmla="*/ 151 h 449"/>
                <a:gd name="T46" fmla="*/ 290 w 312"/>
                <a:gd name="T47" fmla="*/ 177 h 449"/>
                <a:gd name="T48" fmla="*/ 264 w 312"/>
                <a:gd name="T49" fmla="*/ 248 h 449"/>
                <a:gd name="T50" fmla="*/ 242 w 312"/>
                <a:gd name="T51" fmla="*/ 390 h 449"/>
                <a:gd name="T52" fmla="*/ 241 w 312"/>
                <a:gd name="T53" fmla="*/ 405 h 449"/>
                <a:gd name="T54" fmla="*/ 220 w 312"/>
                <a:gd name="T55" fmla="*/ 429 h 449"/>
                <a:gd name="T56" fmla="*/ 200 w 312"/>
                <a:gd name="T57" fmla="*/ 430 h 449"/>
                <a:gd name="T58" fmla="*/ 157 w 312"/>
                <a:gd name="T59" fmla="*/ 430 h 449"/>
                <a:gd name="T60" fmla="*/ 155 w 312"/>
                <a:gd name="T61" fmla="*/ 430 h 449"/>
                <a:gd name="T62" fmla="*/ 90 w 312"/>
                <a:gd name="T63" fmla="*/ 438 h 449"/>
                <a:gd name="T64" fmla="*/ 74 w 312"/>
                <a:gd name="T65" fmla="*/ 418 h 449"/>
                <a:gd name="T66" fmla="*/ 61 w 312"/>
                <a:gd name="T67" fmla="*/ 389 h 449"/>
                <a:gd name="T68" fmla="*/ 62 w 312"/>
                <a:gd name="T69" fmla="*/ 299 h 449"/>
                <a:gd name="T70" fmla="*/ 47 w 312"/>
                <a:gd name="T71" fmla="*/ 247 h 449"/>
                <a:gd name="T72" fmla="*/ 20 w 312"/>
                <a:gd name="T73" fmla="*/ 174 h 449"/>
                <a:gd name="T74" fmla="*/ 18 w 312"/>
                <a:gd name="T75" fmla="*/ 152 h 449"/>
                <a:gd name="T76" fmla="*/ 18 w 312"/>
                <a:gd name="T77" fmla="*/ 150 h 449"/>
                <a:gd name="T78" fmla="*/ 18 w 312"/>
                <a:gd name="T79" fmla="*/ 150 h 449"/>
                <a:gd name="T80" fmla="*/ 18 w 312"/>
                <a:gd name="T81" fmla="*/ 150 h 449"/>
                <a:gd name="T82" fmla="*/ 58 w 312"/>
                <a:gd name="T83" fmla="*/ 57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2" h="449">
                  <a:moveTo>
                    <a:pt x="156" y="9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113" y="0"/>
                    <a:pt x="74" y="16"/>
                    <a:pt x="45" y="44"/>
                  </a:cubicBezTo>
                  <a:cubicBezTo>
                    <a:pt x="17" y="71"/>
                    <a:pt x="0" y="108"/>
                    <a:pt x="0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51"/>
                    <a:pt x="0" y="151"/>
                    <a:pt x="0" y="152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1" y="169"/>
                    <a:pt x="2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4" y="187"/>
                    <a:pt x="7" y="199"/>
                    <a:pt x="12" y="212"/>
                  </a:cubicBezTo>
                  <a:cubicBezTo>
                    <a:pt x="16" y="226"/>
                    <a:pt x="23" y="240"/>
                    <a:pt x="31" y="256"/>
                  </a:cubicBezTo>
                  <a:cubicBezTo>
                    <a:pt x="39" y="251"/>
                    <a:pt x="39" y="251"/>
                    <a:pt x="39" y="251"/>
                  </a:cubicBezTo>
                  <a:cubicBezTo>
                    <a:pt x="30" y="255"/>
                    <a:pt x="30" y="255"/>
                    <a:pt x="30" y="255"/>
                  </a:cubicBezTo>
                  <a:cubicBezTo>
                    <a:pt x="34" y="265"/>
                    <a:pt x="40" y="282"/>
                    <a:pt x="44" y="303"/>
                  </a:cubicBezTo>
                  <a:cubicBezTo>
                    <a:pt x="49" y="324"/>
                    <a:pt x="52" y="348"/>
                    <a:pt x="52" y="370"/>
                  </a:cubicBezTo>
                  <a:cubicBezTo>
                    <a:pt x="52" y="376"/>
                    <a:pt x="52" y="383"/>
                    <a:pt x="52" y="388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89"/>
                    <a:pt x="51" y="389"/>
                    <a:pt x="51" y="389"/>
                  </a:cubicBezTo>
                  <a:cubicBezTo>
                    <a:pt x="51" y="395"/>
                    <a:pt x="52" y="401"/>
                    <a:pt x="52" y="407"/>
                  </a:cubicBezTo>
                  <a:cubicBezTo>
                    <a:pt x="53" y="411"/>
                    <a:pt x="53" y="415"/>
                    <a:pt x="55" y="419"/>
                  </a:cubicBezTo>
                  <a:cubicBezTo>
                    <a:pt x="57" y="426"/>
                    <a:pt x="60" y="432"/>
                    <a:pt x="66" y="437"/>
                  </a:cubicBezTo>
                  <a:cubicBezTo>
                    <a:pt x="71" y="441"/>
                    <a:pt x="79" y="445"/>
                    <a:pt x="88" y="447"/>
                  </a:cubicBezTo>
                  <a:cubicBezTo>
                    <a:pt x="88" y="447"/>
                    <a:pt x="88" y="447"/>
                    <a:pt x="88" y="447"/>
                  </a:cubicBezTo>
                  <a:cubicBezTo>
                    <a:pt x="89" y="447"/>
                    <a:pt x="89" y="447"/>
                    <a:pt x="89" y="447"/>
                  </a:cubicBezTo>
                  <a:cubicBezTo>
                    <a:pt x="101" y="448"/>
                    <a:pt x="118" y="449"/>
                    <a:pt x="132" y="449"/>
                  </a:cubicBezTo>
                  <a:cubicBezTo>
                    <a:pt x="146" y="449"/>
                    <a:pt x="157" y="448"/>
                    <a:pt x="157" y="448"/>
                  </a:cubicBezTo>
                  <a:cubicBezTo>
                    <a:pt x="157" y="439"/>
                    <a:pt x="157" y="439"/>
                    <a:pt x="157" y="439"/>
                  </a:cubicBezTo>
                  <a:cubicBezTo>
                    <a:pt x="157" y="448"/>
                    <a:pt x="157" y="448"/>
                    <a:pt x="157" y="448"/>
                  </a:cubicBezTo>
                  <a:cubicBezTo>
                    <a:pt x="157" y="448"/>
                    <a:pt x="165" y="449"/>
                    <a:pt x="177" y="449"/>
                  </a:cubicBezTo>
                  <a:cubicBezTo>
                    <a:pt x="184" y="449"/>
                    <a:pt x="192" y="448"/>
                    <a:pt x="201" y="448"/>
                  </a:cubicBezTo>
                  <a:cubicBezTo>
                    <a:pt x="209" y="448"/>
                    <a:pt x="217" y="448"/>
                    <a:pt x="223" y="447"/>
                  </a:cubicBezTo>
                  <a:cubicBezTo>
                    <a:pt x="223" y="447"/>
                    <a:pt x="223" y="447"/>
                    <a:pt x="223" y="447"/>
                  </a:cubicBezTo>
                  <a:cubicBezTo>
                    <a:pt x="224" y="447"/>
                    <a:pt x="224" y="447"/>
                    <a:pt x="224" y="447"/>
                  </a:cubicBezTo>
                  <a:cubicBezTo>
                    <a:pt x="231" y="445"/>
                    <a:pt x="238" y="443"/>
                    <a:pt x="243" y="439"/>
                  </a:cubicBezTo>
                  <a:cubicBezTo>
                    <a:pt x="247" y="436"/>
                    <a:pt x="250" y="432"/>
                    <a:pt x="253" y="428"/>
                  </a:cubicBezTo>
                  <a:cubicBezTo>
                    <a:pt x="256" y="422"/>
                    <a:pt x="258" y="416"/>
                    <a:pt x="259" y="409"/>
                  </a:cubicBezTo>
                  <a:cubicBezTo>
                    <a:pt x="260" y="403"/>
                    <a:pt x="260" y="396"/>
                    <a:pt x="260" y="389"/>
                  </a:cubicBezTo>
                  <a:cubicBezTo>
                    <a:pt x="260" y="389"/>
                    <a:pt x="260" y="389"/>
                    <a:pt x="260" y="389"/>
                  </a:cubicBezTo>
                  <a:cubicBezTo>
                    <a:pt x="260" y="388"/>
                    <a:pt x="260" y="388"/>
                    <a:pt x="260" y="388"/>
                  </a:cubicBezTo>
                  <a:cubicBezTo>
                    <a:pt x="260" y="383"/>
                    <a:pt x="259" y="376"/>
                    <a:pt x="259" y="370"/>
                  </a:cubicBezTo>
                  <a:cubicBezTo>
                    <a:pt x="259" y="348"/>
                    <a:pt x="263" y="324"/>
                    <a:pt x="267" y="303"/>
                  </a:cubicBezTo>
                  <a:cubicBezTo>
                    <a:pt x="272" y="282"/>
                    <a:pt x="277" y="265"/>
                    <a:pt x="281" y="255"/>
                  </a:cubicBezTo>
                  <a:cubicBezTo>
                    <a:pt x="273" y="251"/>
                    <a:pt x="273" y="251"/>
                    <a:pt x="273" y="251"/>
                  </a:cubicBezTo>
                  <a:cubicBezTo>
                    <a:pt x="281" y="256"/>
                    <a:pt x="281" y="256"/>
                    <a:pt x="281" y="256"/>
                  </a:cubicBezTo>
                  <a:cubicBezTo>
                    <a:pt x="296" y="227"/>
                    <a:pt x="305" y="200"/>
                    <a:pt x="309" y="180"/>
                  </a:cubicBezTo>
                  <a:cubicBezTo>
                    <a:pt x="299" y="179"/>
                    <a:pt x="299" y="179"/>
                    <a:pt x="299" y="179"/>
                  </a:cubicBezTo>
                  <a:cubicBezTo>
                    <a:pt x="308" y="181"/>
                    <a:pt x="308" y="181"/>
                    <a:pt x="308" y="181"/>
                  </a:cubicBezTo>
                  <a:cubicBezTo>
                    <a:pt x="311" y="171"/>
                    <a:pt x="312" y="161"/>
                    <a:pt x="312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12" y="151"/>
                    <a:pt x="312" y="151"/>
                    <a:pt x="312" y="151"/>
                  </a:cubicBezTo>
                  <a:cubicBezTo>
                    <a:pt x="312" y="150"/>
                    <a:pt x="312" y="150"/>
                    <a:pt x="312" y="150"/>
                  </a:cubicBezTo>
                  <a:cubicBezTo>
                    <a:pt x="312" y="108"/>
                    <a:pt x="294" y="71"/>
                    <a:pt x="266" y="44"/>
                  </a:cubicBezTo>
                  <a:cubicBezTo>
                    <a:pt x="238" y="16"/>
                    <a:pt x="199" y="0"/>
                    <a:pt x="156" y="0"/>
                  </a:cubicBezTo>
                  <a:cubicBezTo>
                    <a:pt x="156" y="9"/>
                    <a:pt x="156" y="9"/>
                    <a:pt x="156" y="9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94" y="18"/>
                    <a:pt x="228" y="33"/>
                    <a:pt x="253" y="57"/>
                  </a:cubicBezTo>
                  <a:cubicBezTo>
                    <a:pt x="278" y="81"/>
                    <a:pt x="293" y="114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4" y="150"/>
                    <a:pt x="294" y="150"/>
                    <a:pt x="294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0"/>
                    <a:pt x="293" y="150"/>
                    <a:pt x="293" y="150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51"/>
                    <a:pt x="293" y="151"/>
                    <a:pt x="293" y="151"/>
                  </a:cubicBezTo>
                  <a:cubicBezTo>
                    <a:pt x="293" y="160"/>
                    <a:pt x="292" y="168"/>
                    <a:pt x="291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90" y="177"/>
                    <a:pt x="290" y="177"/>
                    <a:pt x="290" y="177"/>
                  </a:cubicBezTo>
                  <a:cubicBezTo>
                    <a:pt x="287" y="195"/>
                    <a:pt x="279" y="220"/>
                    <a:pt x="265" y="247"/>
                  </a:cubicBezTo>
                  <a:cubicBezTo>
                    <a:pt x="265" y="248"/>
                    <a:pt x="265" y="248"/>
                    <a:pt x="265" y="248"/>
                  </a:cubicBezTo>
                  <a:cubicBezTo>
                    <a:pt x="264" y="248"/>
                    <a:pt x="264" y="248"/>
                    <a:pt x="264" y="248"/>
                  </a:cubicBezTo>
                  <a:cubicBezTo>
                    <a:pt x="260" y="259"/>
                    <a:pt x="254" y="277"/>
                    <a:pt x="249" y="299"/>
                  </a:cubicBezTo>
                  <a:cubicBezTo>
                    <a:pt x="245" y="321"/>
                    <a:pt x="241" y="346"/>
                    <a:pt x="241" y="370"/>
                  </a:cubicBezTo>
                  <a:cubicBezTo>
                    <a:pt x="241" y="377"/>
                    <a:pt x="241" y="384"/>
                    <a:pt x="242" y="390"/>
                  </a:cubicBezTo>
                  <a:cubicBezTo>
                    <a:pt x="251" y="389"/>
                    <a:pt x="251" y="389"/>
                    <a:pt x="251" y="389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2" y="395"/>
                    <a:pt x="242" y="400"/>
                    <a:pt x="241" y="405"/>
                  </a:cubicBezTo>
                  <a:cubicBezTo>
                    <a:pt x="241" y="408"/>
                    <a:pt x="240" y="411"/>
                    <a:pt x="239" y="414"/>
                  </a:cubicBezTo>
                  <a:cubicBezTo>
                    <a:pt x="238" y="418"/>
                    <a:pt x="236" y="421"/>
                    <a:pt x="233" y="423"/>
                  </a:cubicBezTo>
                  <a:cubicBezTo>
                    <a:pt x="230" y="426"/>
                    <a:pt x="227" y="428"/>
                    <a:pt x="220" y="429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1" y="429"/>
                    <a:pt x="221" y="429"/>
                    <a:pt x="221" y="429"/>
                  </a:cubicBezTo>
                  <a:cubicBezTo>
                    <a:pt x="216" y="429"/>
                    <a:pt x="208" y="430"/>
                    <a:pt x="200" y="430"/>
                  </a:cubicBezTo>
                  <a:cubicBezTo>
                    <a:pt x="192" y="430"/>
                    <a:pt x="184" y="430"/>
                    <a:pt x="177" y="430"/>
                  </a:cubicBezTo>
                  <a:cubicBezTo>
                    <a:pt x="171" y="430"/>
                    <a:pt x="166" y="430"/>
                    <a:pt x="163" y="430"/>
                  </a:cubicBezTo>
                  <a:cubicBezTo>
                    <a:pt x="159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7" y="430"/>
                    <a:pt x="157" y="430"/>
                  </a:cubicBezTo>
                  <a:cubicBezTo>
                    <a:pt x="157" y="430"/>
                    <a:pt x="156" y="430"/>
                    <a:pt x="155" y="430"/>
                  </a:cubicBezTo>
                  <a:cubicBezTo>
                    <a:pt x="151" y="430"/>
                    <a:pt x="143" y="430"/>
                    <a:pt x="132" y="430"/>
                  </a:cubicBezTo>
                  <a:cubicBezTo>
                    <a:pt x="119" y="430"/>
                    <a:pt x="102" y="430"/>
                    <a:pt x="91" y="429"/>
                  </a:cubicBezTo>
                  <a:cubicBezTo>
                    <a:pt x="90" y="438"/>
                    <a:pt x="90" y="438"/>
                    <a:pt x="90" y="438"/>
                  </a:cubicBezTo>
                  <a:cubicBezTo>
                    <a:pt x="92" y="429"/>
                    <a:pt x="92" y="429"/>
                    <a:pt x="92" y="429"/>
                  </a:cubicBezTo>
                  <a:cubicBezTo>
                    <a:pt x="86" y="427"/>
                    <a:pt x="82" y="425"/>
                    <a:pt x="79" y="423"/>
                  </a:cubicBezTo>
                  <a:cubicBezTo>
                    <a:pt x="77" y="422"/>
                    <a:pt x="75" y="420"/>
                    <a:pt x="74" y="418"/>
                  </a:cubicBezTo>
                  <a:cubicBezTo>
                    <a:pt x="72" y="415"/>
                    <a:pt x="71" y="411"/>
                    <a:pt x="71" y="406"/>
                  </a:cubicBezTo>
                  <a:cubicBezTo>
                    <a:pt x="70" y="401"/>
                    <a:pt x="70" y="396"/>
                    <a:pt x="70" y="389"/>
                  </a:cubicBezTo>
                  <a:cubicBezTo>
                    <a:pt x="61" y="389"/>
                    <a:pt x="61" y="389"/>
                    <a:pt x="61" y="389"/>
                  </a:cubicBezTo>
                  <a:cubicBezTo>
                    <a:pt x="70" y="390"/>
                    <a:pt x="70" y="390"/>
                    <a:pt x="70" y="390"/>
                  </a:cubicBezTo>
                  <a:cubicBezTo>
                    <a:pt x="70" y="384"/>
                    <a:pt x="71" y="377"/>
                    <a:pt x="71" y="370"/>
                  </a:cubicBezTo>
                  <a:cubicBezTo>
                    <a:pt x="71" y="346"/>
                    <a:pt x="67" y="321"/>
                    <a:pt x="62" y="299"/>
                  </a:cubicBezTo>
                  <a:cubicBezTo>
                    <a:pt x="58" y="277"/>
                    <a:pt x="52" y="259"/>
                    <a:pt x="47" y="248"/>
                  </a:cubicBezTo>
                  <a:cubicBezTo>
                    <a:pt x="47" y="248"/>
                    <a:pt x="47" y="248"/>
                    <a:pt x="47" y="248"/>
                  </a:cubicBezTo>
                  <a:cubicBezTo>
                    <a:pt x="47" y="247"/>
                    <a:pt x="47" y="247"/>
                    <a:pt x="47" y="247"/>
                  </a:cubicBezTo>
                  <a:cubicBezTo>
                    <a:pt x="39" y="233"/>
                    <a:pt x="33" y="219"/>
                    <a:pt x="29" y="206"/>
                  </a:cubicBezTo>
                  <a:cubicBezTo>
                    <a:pt x="24" y="194"/>
                    <a:pt x="22" y="183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20" y="174"/>
                    <a:pt x="20" y="174"/>
                    <a:pt x="20" y="174"/>
                  </a:cubicBezTo>
                  <a:cubicBezTo>
                    <a:pt x="19" y="167"/>
                    <a:pt x="18" y="160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1"/>
                    <a:pt x="18" y="151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50"/>
                    <a:pt x="18" y="150"/>
                    <a:pt x="18" y="150"/>
                  </a:cubicBezTo>
                  <a:cubicBezTo>
                    <a:pt x="18" y="114"/>
                    <a:pt x="33" y="81"/>
                    <a:pt x="58" y="57"/>
                  </a:cubicBezTo>
                  <a:cubicBezTo>
                    <a:pt x="83" y="33"/>
                    <a:pt x="117" y="18"/>
                    <a:pt x="156" y="18"/>
                  </a:cubicBezTo>
                  <a:lnTo>
                    <a:pt x="156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2" name="Freeform 74">
              <a:extLst>
                <a:ext uri="{FF2B5EF4-FFF2-40B4-BE49-F238E27FC236}">
                  <a16:creationId xmlns:a16="http://schemas.microsoft.com/office/drawing/2014/main" id="{C552F7E0-78E6-493E-B8AF-45C19863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91103" y="133654"/>
              <a:ext cx="250825" cy="41275"/>
            </a:xfrm>
            <a:custGeom>
              <a:avLst/>
              <a:gdLst>
                <a:gd name="T0" fmla="*/ 134 w 150"/>
                <a:gd name="T1" fmla="*/ 0 h 25"/>
                <a:gd name="T2" fmla="*/ 16 w 150"/>
                <a:gd name="T3" fmla="*/ 0 h 25"/>
                <a:gd name="T4" fmla="*/ 0 w 150"/>
                <a:gd name="T5" fmla="*/ 6 h 25"/>
                <a:gd name="T6" fmla="*/ 0 w 150"/>
                <a:gd name="T7" fmla="*/ 11 h 25"/>
                <a:gd name="T8" fmla="*/ 16 w 150"/>
                <a:gd name="T9" fmla="*/ 18 h 25"/>
                <a:gd name="T10" fmla="*/ 27 w 150"/>
                <a:gd name="T11" fmla="*/ 18 h 25"/>
                <a:gd name="T12" fmla="*/ 27 w 150"/>
                <a:gd name="T13" fmla="*/ 21 h 25"/>
                <a:gd name="T14" fmla="*/ 38 w 150"/>
                <a:gd name="T15" fmla="*/ 25 h 25"/>
                <a:gd name="T16" fmla="*/ 112 w 150"/>
                <a:gd name="T17" fmla="*/ 25 h 25"/>
                <a:gd name="T18" fmla="*/ 122 w 150"/>
                <a:gd name="T19" fmla="*/ 21 h 25"/>
                <a:gd name="T20" fmla="*/ 122 w 150"/>
                <a:gd name="T21" fmla="*/ 18 h 25"/>
                <a:gd name="T22" fmla="*/ 134 w 150"/>
                <a:gd name="T23" fmla="*/ 18 h 25"/>
                <a:gd name="T24" fmla="*/ 150 w 150"/>
                <a:gd name="T25" fmla="*/ 11 h 25"/>
                <a:gd name="T26" fmla="*/ 150 w 150"/>
                <a:gd name="T27" fmla="*/ 6 h 25"/>
                <a:gd name="T28" fmla="*/ 134 w 150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" h="25">
                  <a:moveTo>
                    <a:pt x="13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3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5"/>
                    <a:pt x="7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3"/>
                    <a:pt x="32" y="25"/>
                    <a:pt x="38" y="25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8" y="25"/>
                    <a:pt x="122" y="23"/>
                    <a:pt x="122" y="21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34" y="18"/>
                    <a:pt x="134" y="18"/>
                    <a:pt x="134" y="18"/>
                  </a:cubicBezTo>
                  <a:cubicBezTo>
                    <a:pt x="143" y="18"/>
                    <a:pt x="150" y="15"/>
                    <a:pt x="150" y="11"/>
                  </a:cubicBezTo>
                  <a:cubicBezTo>
                    <a:pt x="150" y="6"/>
                    <a:pt x="150" y="6"/>
                    <a:pt x="150" y="6"/>
                  </a:cubicBezTo>
                  <a:cubicBezTo>
                    <a:pt x="150" y="3"/>
                    <a:pt x="143" y="0"/>
                    <a:pt x="1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3" name="Freeform 75">
              <a:extLst>
                <a:ext uri="{FF2B5EF4-FFF2-40B4-BE49-F238E27FC236}">
                  <a16:creationId xmlns:a16="http://schemas.microsoft.com/office/drawing/2014/main" id="{8168EE76-823C-49D0-930B-C7153E73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8553" y="-521983"/>
              <a:ext cx="82550" cy="327025"/>
            </a:xfrm>
            <a:custGeom>
              <a:avLst/>
              <a:gdLst>
                <a:gd name="T0" fmla="*/ 32 w 49"/>
                <a:gd name="T1" fmla="*/ 195 h 196"/>
                <a:gd name="T2" fmla="*/ 49 w 49"/>
                <a:gd name="T3" fmla="*/ 4 h 196"/>
                <a:gd name="T4" fmla="*/ 40 w 49"/>
                <a:gd name="T5" fmla="*/ 0 h 196"/>
                <a:gd name="T6" fmla="*/ 6 w 49"/>
                <a:gd name="T7" fmla="*/ 6 h 196"/>
                <a:gd name="T8" fmla="*/ 0 w 49"/>
                <a:gd name="T9" fmla="*/ 18 h 196"/>
                <a:gd name="T10" fmla="*/ 18 w 49"/>
                <a:gd name="T11" fmla="*/ 192 h 196"/>
                <a:gd name="T12" fmla="*/ 32 w 49"/>
                <a:gd name="T13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196">
                  <a:moveTo>
                    <a:pt x="32" y="195"/>
                  </a:moveTo>
                  <a:cubicBezTo>
                    <a:pt x="38" y="127"/>
                    <a:pt x="49" y="15"/>
                    <a:pt x="49" y="4"/>
                  </a:cubicBezTo>
                  <a:cubicBezTo>
                    <a:pt x="48" y="2"/>
                    <a:pt x="43" y="0"/>
                    <a:pt x="40" y="0"/>
                  </a:cubicBezTo>
                  <a:cubicBezTo>
                    <a:pt x="34" y="0"/>
                    <a:pt x="13" y="4"/>
                    <a:pt x="6" y="6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2" y="37"/>
                    <a:pt x="12" y="130"/>
                    <a:pt x="18" y="192"/>
                  </a:cubicBezTo>
                  <a:cubicBezTo>
                    <a:pt x="19" y="194"/>
                    <a:pt x="31" y="196"/>
                    <a:pt x="32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4" name="Freeform 76">
              <a:extLst>
                <a:ext uri="{FF2B5EF4-FFF2-40B4-BE49-F238E27FC236}">
                  <a16:creationId xmlns:a16="http://schemas.microsoft.com/office/drawing/2014/main" id="{63A5CE92-CF7A-4A44-82E3-D3680C228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6965" y="-128283"/>
              <a:ext cx="84138" cy="84138"/>
            </a:xfrm>
            <a:custGeom>
              <a:avLst/>
              <a:gdLst>
                <a:gd name="T0" fmla="*/ 26 w 50"/>
                <a:gd name="T1" fmla="*/ 0 h 50"/>
                <a:gd name="T2" fmla="*/ 7 w 50"/>
                <a:gd name="T3" fmla="*/ 7 h 50"/>
                <a:gd name="T4" fmla="*/ 0 w 50"/>
                <a:gd name="T5" fmla="*/ 25 h 50"/>
                <a:gd name="T6" fmla="*/ 6 w 50"/>
                <a:gd name="T7" fmla="*/ 44 h 50"/>
                <a:gd name="T8" fmla="*/ 23 w 50"/>
                <a:gd name="T9" fmla="*/ 50 h 50"/>
                <a:gd name="T10" fmla="*/ 43 w 50"/>
                <a:gd name="T11" fmla="*/ 43 h 50"/>
                <a:gd name="T12" fmla="*/ 50 w 50"/>
                <a:gd name="T13" fmla="*/ 25 h 50"/>
                <a:gd name="T14" fmla="*/ 42 w 50"/>
                <a:gd name="T15" fmla="*/ 6 h 50"/>
                <a:gd name="T16" fmla="*/ 26 w 50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50">
                  <a:moveTo>
                    <a:pt x="26" y="0"/>
                  </a:moveTo>
                  <a:cubicBezTo>
                    <a:pt x="20" y="0"/>
                    <a:pt x="12" y="2"/>
                    <a:pt x="7" y="7"/>
                  </a:cubicBezTo>
                  <a:cubicBezTo>
                    <a:pt x="2" y="12"/>
                    <a:pt x="0" y="19"/>
                    <a:pt x="0" y="25"/>
                  </a:cubicBezTo>
                  <a:cubicBezTo>
                    <a:pt x="0" y="33"/>
                    <a:pt x="2" y="39"/>
                    <a:pt x="6" y="44"/>
                  </a:cubicBezTo>
                  <a:cubicBezTo>
                    <a:pt x="11" y="49"/>
                    <a:pt x="18" y="50"/>
                    <a:pt x="23" y="50"/>
                  </a:cubicBezTo>
                  <a:cubicBezTo>
                    <a:pt x="31" y="50"/>
                    <a:pt x="38" y="48"/>
                    <a:pt x="43" y="43"/>
                  </a:cubicBezTo>
                  <a:cubicBezTo>
                    <a:pt x="48" y="38"/>
                    <a:pt x="50" y="29"/>
                    <a:pt x="50" y="25"/>
                  </a:cubicBezTo>
                  <a:cubicBezTo>
                    <a:pt x="50" y="19"/>
                    <a:pt x="48" y="12"/>
                    <a:pt x="42" y="6"/>
                  </a:cubicBezTo>
                  <a:cubicBezTo>
                    <a:pt x="38" y="2"/>
                    <a:pt x="31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5" name="Freeform 77">
              <a:extLst>
                <a:ext uri="{FF2B5EF4-FFF2-40B4-BE49-F238E27FC236}">
                  <a16:creationId xmlns:a16="http://schemas.microsoft.com/office/drawing/2014/main" id="{E300FCD6-B11C-428B-8F67-74838EE73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86328" y="-910921"/>
              <a:ext cx="42863" cy="160338"/>
            </a:xfrm>
            <a:custGeom>
              <a:avLst/>
              <a:gdLst>
                <a:gd name="T0" fmla="*/ 0 w 27"/>
                <a:gd name="T1" fmla="*/ 0 h 101"/>
                <a:gd name="T2" fmla="*/ 0 w 27"/>
                <a:gd name="T3" fmla="*/ 101 h 101"/>
                <a:gd name="T4" fmla="*/ 27 w 27"/>
                <a:gd name="T5" fmla="*/ 101 h 101"/>
                <a:gd name="T6" fmla="*/ 26 w 27"/>
                <a:gd name="T7" fmla="*/ 0 h 101"/>
                <a:gd name="T8" fmla="*/ 0 w 27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01">
                  <a:moveTo>
                    <a:pt x="0" y="0"/>
                  </a:moveTo>
                  <a:lnTo>
                    <a:pt x="0" y="101"/>
                  </a:lnTo>
                  <a:lnTo>
                    <a:pt x="27" y="101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6" name="Freeform 78">
              <a:extLst>
                <a:ext uri="{FF2B5EF4-FFF2-40B4-BE49-F238E27FC236}">
                  <a16:creationId xmlns:a16="http://schemas.microsoft.com/office/drawing/2014/main" id="{D41FCAFE-63A9-4B01-9F4C-D3E0A147A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99003" y="-839483"/>
              <a:ext cx="123825" cy="160338"/>
            </a:xfrm>
            <a:custGeom>
              <a:avLst/>
              <a:gdLst>
                <a:gd name="T0" fmla="*/ 0 w 78"/>
                <a:gd name="T1" fmla="*/ 85 h 101"/>
                <a:gd name="T2" fmla="*/ 22 w 78"/>
                <a:gd name="T3" fmla="*/ 101 h 101"/>
                <a:gd name="T4" fmla="*/ 78 w 78"/>
                <a:gd name="T5" fmla="*/ 15 h 101"/>
                <a:gd name="T6" fmla="*/ 56 w 78"/>
                <a:gd name="T7" fmla="*/ 0 h 101"/>
                <a:gd name="T8" fmla="*/ 0 w 78"/>
                <a:gd name="T9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85"/>
                  </a:moveTo>
                  <a:lnTo>
                    <a:pt x="22" y="101"/>
                  </a:lnTo>
                  <a:lnTo>
                    <a:pt x="78" y="15"/>
                  </a:lnTo>
                  <a:lnTo>
                    <a:pt x="56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7" name="Freeform 79">
              <a:extLst>
                <a:ext uri="{FF2B5EF4-FFF2-40B4-BE49-F238E27FC236}">
                  <a16:creationId xmlns:a16="http://schemas.microsoft.com/office/drawing/2014/main" id="{D32201F9-8A4A-4748-90DF-F5C36B4F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68828" y="-626758"/>
              <a:ext cx="163513" cy="103188"/>
            </a:xfrm>
            <a:custGeom>
              <a:avLst/>
              <a:gdLst>
                <a:gd name="T0" fmla="*/ 0 w 103"/>
                <a:gd name="T1" fmla="*/ 40 h 65"/>
                <a:gd name="T2" fmla="*/ 11 w 103"/>
                <a:gd name="T3" fmla="*/ 65 h 65"/>
                <a:gd name="T4" fmla="*/ 103 w 103"/>
                <a:gd name="T5" fmla="*/ 25 h 65"/>
                <a:gd name="T6" fmla="*/ 93 w 103"/>
                <a:gd name="T7" fmla="*/ 0 h 65"/>
                <a:gd name="T8" fmla="*/ 0 w 103"/>
                <a:gd name="T9" fmla="*/ 4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40"/>
                  </a:moveTo>
                  <a:lnTo>
                    <a:pt x="11" y="65"/>
                  </a:lnTo>
                  <a:lnTo>
                    <a:pt x="103" y="25"/>
                  </a:lnTo>
                  <a:lnTo>
                    <a:pt x="93" y="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8" name="Freeform 80">
              <a:extLst>
                <a:ext uri="{FF2B5EF4-FFF2-40B4-BE49-F238E27FC236}">
                  <a16:creationId xmlns:a16="http://schemas.microsoft.com/office/drawing/2014/main" id="{C5B85EFE-84C3-47E1-973D-6E20E78E6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45015" y="-374346"/>
              <a:ext cx="165100" cy="71438"/>
            </a:xfrm>
            <a:custGeom>
              <a:avLst/>
              <a:gdLst>
                <a:gd name="T0" fmla="*/ 0 w 104"/>
                <a:gd name="T1" fmla="*/ 27 h 45"/>
                <a:gd name="T2" fmla="*/ 100 w 104"/>
                <a:gd name="T3" fmla="*/ 45 h 45"/>
                <a:gd name="T4" fmla="*/ 104 w 104"/>
                <a:gd name="T5" fmla="*/ 18 h 45"/>
                <a:gd name="T6" fmla="*/ 5 w 104"/>
                <a:gd name="T7" fmla="*/ 0 h 45"/>
                <a:gd name="T8" fmla="*/ 0 w 104"/>
                <a:gd name="T9" fmla="*/ 2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5">
                  <a:moveTo>
                    <a:pt x="0" y="27"/>
                  </a:moveTo>
                  <a:lnTo>
                    <a:pt x="100" y="45"/>
                  </a:lnTo>
                  <a:lnTo>
                    <a:pt x="104" y="18"/>
                  </a:lnTo>
                  <a:lnTo>
                    <a:pt x="5" y="0"/>
                  </a:ln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9" name="Freeform 81">
              <a:extLst>
                <a:ext uri="{FF2B5EF4-FFF2-40B4-BE49-F238E27FC236}">
                  <a16:creationId xmlns:a16="http://schemas.microsoft.com/office/drawing/2014/main" id="{CA43B56D-F32D-4F0E-9E08-022D8C1D3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0965" y="-839483"/>
              <a:ext cx="123825" cy="160338"/>
            </a:xfrm>
            <a:custGeom>
              <a:avLst/>
              <a:gdLst>
                <a:gd name="T0" fmla="*/ 0 w 78"/>
                <a:gd name="T1" fmla="*/ 15 h 101"/>
                <a:gd name="T2" fmla="*/ 56 w 78"/>
                <a:gd name="T3" fmla="*/ 101 h 101"/>
                <a:gd name="T4" fmla="*/ 78 w 78"/>
                <a:gd name="T5" fmla="*/ 85 h 101"/>
                <a:gd name="T6" fmla="*/ 22 w 78"/>
                <a:gd name="T7" fmla="*/ 0 h 101"/>
                <a:gd name="T8" fmla="*/ 0 w 78"/>
                <a:gd name="T9" fmla="*/ 1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01">
                  <a:moveTo>
                    <a:pt x="0" y="15"/>
                  </a:moveTo>
                  <a:lnTo>
                    <a:pt x="56" y="101"/>
                  </a:lnTo>
                  <a:lnTo>
                    <a:pt x="78" y="85"/>
                  </a:lnTo>
                  <a:lnTo>
                    <a:pt x="22" y="0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0" name="Freeform 82">
              <a:extLst>
                <a:ext uri="{FF2B5EF4-FFF2-40B4-BE49-F238E27FC236}">
                  <a16:creationId xmlns:a16="http://schemas.microsoft.com/office/drawing/2014/main" id="{20784919-D753-4746-8F53-4E234AFBE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32415" y="-626758"/>
              <a:ext cx="163513" cy="103188"/>
            </a:xfrm>
            <a:custGeom>
              <a:avLst/>
              <a:gdLst>
                <a:gd name="T0" fmla="*/ 0 w 103"/>
                <a:gd name="T1" fmla="*/ 25 h 65"/>
                <a:gd name="T2" fmla="*/ 93 w 103"/>
                <a:gd name="T3" fmla="*/ 65 h 65"/>
                <a:gd name="T4" fmla="*/ 103 w 103"/>
                <a:gd name="T5" fmla="*/ 40 h 65"/>
                <a:gd name="T6" fmla="*/ 11 w 103"/>
                <a:gd name="T7" fmla="*/ 0 h 65"/>
                <a:gd name="T8" fmla="*/ 0 w 103"/>
                <a:gd name="T9" fmla="*/ 2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65">
                  <a:moveTo>
                    <a:pt x="0" y="25"/>
                  </a:moveTo>
                  <a:lnTo>
                    <a:pt x="93" y="65"/>
                  </a:lnTo>
                  <a:lnTo>
                    <a:pt x="103" y="40"/>
                  </a:lnTo>
                  <a:lnTo>
                    <a:pt x="11" y="0"/>
                  </a:ln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" name="Freeform 83">
              <a:extLst>
                <a:ext uri="{FF2B5EF4-FFF2-40B4-BE49-F238E27FC236}">
                  <a16:creationId xmlns:a16="http://schemas.microsoft.com/office/drawing/2014/main" id="{E17D8A20-8CA1-44AB-BD53-1FC4F93F6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7815" y="-374346"/>
              <a:ext cx="166688" cy="71438"/>
            </a:xfrm>
            <a:custGeom>
              <a:avLst/>
              <a:gdLst>
                <a:gd name="T0" fmla="*/ 0 w 105"/>
                <a:gd name="T1" fmla="*/ 18 h 45"/>
                <a:gd name="T2" fmla="*/ 4 w 105"/>
                <a:gd name="T3" fmla="*/ 45 h 45"/>
                <a:gd name="T4" fmla="*/ 105 w 105"/>
                <a:gd name="T5" fmla="*/ 27 h 45"/>
                <a:gd name="T6" fmla="*/ 99 w 105"/>
                <a:gd name="T7" fmla="*/ 0 h 45"/>
                <a:gd name="T8" fmla="*/ 0 w 105"/>
                <a:gd name="T9" fmla="*/ 1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0" y="18"/>
                  </a:moveTo>
                  <a:lnTo>
                    <a:pt x="4" y="45"/>
                  </a:lnTo>
                  <a:lnTo>
                    <a:pt x="105" y="27"/>
                  </a:lnTo>
                  <a:lnTo>
                    <a:pt x="99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2" name="椭圆 331">
            <a:extLst>
              <a:ext uri="{FF2B5EF4-FFF2-40B4-BE49-F238E27FC236}">
                <a16:creationId xmlns:a16="http://schemas.microsoft.com/office/drawing/2014/main" id="{4ED4B37E-6777-41A8-872A-5D23390679B1}"/>
              </a:ext>
            </a:extLst>
          </p:cNvPr>
          <p:cNvSpPr/>
          <p:nvPr/>
        </p:nvSpPr>
        <p:spPr>
          <a:xfrm>
            <a:off x="4325402" y="2649724"/>
            <a:ext cx="624437" cy="624437"/>
          </a:xfrm>
          <a:prstGeom prst="ellipse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9D3E63E6-8E62-4495-911E-3EA98053920D}"/>
              </a:ext>
            </a:extLst>
          </p:cNvPr>
          <p:cNvGrpSpPr/>
          <p:nvPr/>
        </p:nvGrpSpPr>
        <p:grpSpPr>
          <a:xfrm>
            <a:off x="4468752" y="2789521"/>
            <a:ext cx="314678" cy="264848"/>
            <a:chOff x="6370638" y="-49213"/>
            <a:chExt cx="731837" cy="615951"/>
          </a:xfrm>
          <a:solidFill>
            <a:schemeClr val="bg1"/>
          </a:solidFill>
        </p:grpSpPr>
        <p:sp>
          <p:nvSpPr>
            <p:cNvPr id="334" name="Freeform 10">
              <a:extLst>
                <a:ext uri="{FF2B5EF4-FFF2-40B4-BE49-F238E27FC236}">
                  <a16:creationId xmlns:a16="http://schemas.microsoft.com/office/drawing/2014/main" id="{1EDC57A0-FE55-46F7-8D04-405A5E323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0" y="-49213"/>
              <a:ext cx="644525" cy="401638"/>
            </a:xfrm>
            <a:custGeom>
              <a:avLst/>
              <a:gdLst>
                <a:gd name="T0" fmla="*/ 13 w 169"/>
                <a:gd name="T1" fmla="*/ 105 h 105"/>
                <a:gd name="T2" fmla="*/ 21 w 169"/>
                <a:gd name="T3" fmla="*/ 101 h 105"/>
                <a:gd name="T4" fmla="*/ 25 w 169"/>
                <a:gd name="T5" fmla="*/ 93 h 105"/>
                <a:gd name="T6" fmla="*/ 24 w 169"/>
                <a:gd name="T7" fmla="*/ 88 h 105"/>
                <a:gd name="T8" fmla="*/ 24 w 169"/>
                <a:gd name="T9" fmla="*/ 88 h 105"/>
                <a:gd name="T10" fmla="*/ 56 w 169"/>
                <a:gd name="T11" fmla="*/ 56 h 105"/>
                <a:gd name="T12" fmla="*/ 56 w 169"/>
                <a:gd name="T13" fmla="*/ 56 h 105"/>
                <a:gd name="T14" fmla="*/ 61 w 169"/>
                <a:gd name="T15" fmla="*/ 57 h 105"/>
                <a:gd name="T16" fmla="*/ 69 w 169"/>
                <a:gd name="T17" fmla="*/ 54 h 105"/>
                <a:gd name="T18" fmla="*/ 97 w 169"/>
                <a:gd name="T19" fmla="*/ 67 h 105"/>
                <a:gd name="T20" fmla="*/ 97 w 169"/>
                <a:gd name="T21" fmla="*/ 69 h 105"/>
                <a:gd name="T22" fmla="*/ 101 w 169"/>
                <a:gd name="T23" fmla="*/ 77 h 105"/>
                <a:gd name="T24" fmla="*/ 109 w 169"/>
                <a:gd name="T25" fmla="*/ 81 h 105"/>
                <a:gd name="T26" fmla="*/ 117 w 169"/>
                <a:gd name="T27" fmla="*/ 77 h 105"/>
                <a:gd name="T28" fmla="*/ 121 w 169"/>
                <a:gd name="T29" fmla="*/ 69 h 105"/>
                <a:gd name="T30" fmla="*/ 120 w 169"/>
                <a:gd name="T31" fmla="*/ 64 h 105"/>
                <a:gd name="T32" fmla="*/ 120 w 169"/>
                <a:gd name="T33" fmla="*/ 63 h 105"/>
                <a:gd name="T34" fmla="*/ 152 w 169"/>
                <a:gd name="T35" fmla="*/ 24 h 105"/>
                <a:gd name="T36" fmla="*/ 157 w 169"/>
                <a:gd name="T37" fmla="*/ 25 h 105"/>
                <a:gd name="T38" fmla="*/ 165 w 169"/>
                <a:gd name="T39" fmla="*/ 21 h 105"/>
                <a:gd name="T40" fmla="*/ 169 w 169"/>
                <a:gd name="T41" fmla="*/ 13 h 105"/>
                <a:gd name="T42" fmla="*/ 165 w 169"/>
                <a:gd name="T43" fmla="*/ 4 h 105"/>
                <a:gd name="T44" fmla="*/ 149 w 169"/>
                <a:gd name="T45" fmla="*/ 4 h 105"/>
                <a:gd name="T46" fmla="*/ 145 w 169"/>
                <a:gd name="T47" fmla="*/ 13 h 105"/>
                <a:gd name="T48" fmla="*/ 146 w 169"/>
                <a:gd name="T49" fmla="*/ 18 h 105"/>
                <a:gd name="T50" fmla="*/ 146 w 169"/>
                <a:gd name="T51" fmla="*/ 18 h 105"/>
                <a:gd name="T52" fmla="*/ 114 w 169"/>
                <a:gd name="T53" fmla="*/ 58 h 105"/>
                <a:gd name="T54" fmla="*/ 101 w 169"/>
                <a:gd name="T55" fmla="*/ 60 h 105"/>
                <a:gd name="T56" fmla="*/ 73 w 169"/>
                <a:gd name="T57" fmla="*/ 46 h 105"/>
                <a:gd name="T58" fmla="*/ 73 w 169"/>
                <a:gd name="T59" fmla="*/ 45 h 105"/>
                <a:gd name="T60" fmla="*/ 69 w 169"/>
                <a:gd name="T61" fmla="*/ 36 h 105"/>
                <a:gd name="T62" fmla="*/ 53 w 169"/>
                <a:gd name="T63" fmla="*/ 36 h 105"/>
                <a:gd name="T64" fmla="*/ 49 w 169"/>
                <a:gd name="T65" fmla="*/ 45 h 105"/>
                <a:gd name="T66" fmla="*/ 50 w 169"/>
                <a:gd name="T67" fmla="*/ 50 h 105"/>
                <a:gd name="T68" fmla="*/ 50 w 169"/>
                <a:gd name="T69" fmla="*/ 50 h 105"/>
                <a:gd name="T70" fmla="*/ 18 w 169"/>
                <a:gd name="T71" fmla="*/ 82 h 105"/>
                <a:gd name="T72" fmla="*/ 18 w 169"/>
                <a:gd name="T73" fmla="*/ 82 h 105"/>
                <a:gd name="T74" fmla="*/ 5 w 169"/>
                <a:gd name="T75" fmla="*/ 84 h 105"/>
                <a:gd name="T76" fmla="*/ 5 w 169"/>
                <a:gd name="T77" fmla="*/ 101 h 105"/>
                <a:gd name="T78" fmla="*/ 13 w 169"/>
                <a:gd name="T7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9" h="105">
                  <a:moveTo>
                    <a:pt x="13" y="105"/>
                  </a:moveTo>
                  <a:cubicBezTo>
                    <a:pt x="16" y="105"/>
                    <a:pt x="19" y="104"/>
                    <a:pt x="21" y="101"/>
                  </a:cubicBezTo>
                  <a:cubicBezTo>
                    <a:pt x="24" y="99"/>
                    <a:pt x="25" y="96"/>
                    <a:pt x="25" y="93"/>
                  </a:cubicBezTo>
                  <a:cubicBezTo>
                    <a:pt x="25" y="91"/>
                    <a:pt x="25" y="89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57" y="57"/>
                    <a:pt x="59" y="57"/>
                    <a:pt x="61" y="57"/>
                  </a:cubicBezTo>
                  <a:cubicBezTo>
                    <a:pt x="64" y="57"/>
                    <a:pt x="67" y="56"/>
                    <a:pt x="69" y="54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7" y="68"/>
                    <a:pt x="97" y="68"/>
                    <a:pt x="97" y="69"/>
                  </a:cubicBezTo>
                  <a:cubicBezTo>
                    <a:pt x="97" y="72"/>
                    <a:pt x="98" y="75"/>
                    <a:pt x="101" y="77"/>
                  </a:cubicBezTo>
                  <a:cubicBezTo>
                    <a:pt x="103" y="80"/>
                    <a:pt x="106" y="81"/>
                    <a:pt x="109" y="81"/>
                  </a:cubicBezTo>
                  <a:cubicBezTo>
                    <a:pt x="112" y="81"/>
                    <a:pt x="115" y="80"/>
                    <a:pt x="117" y="77"/>
                  </a:cubicBezTo>
                  <a:cubicBezTo>
                    <a:pt x="120" y="75"/>
                    <a:pt x="121" y="72"/>
                    <a:pt x="121" y="69"/>
                  </a:cubicBezTo>
                  <a:cubicBezTo>
                    <a:pt x="121" y="67"/>
                    <a:pt x="121" y="65"/>
                    <a:pt x="120" y="64"/>
                  </a:cubicBezTo>
                  <a:cubicBezTo>
                    <a:pt x="120" y="64"/>
                    <a:pt x="120" y="64"/>
                    <a:pt x="120" y="63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3" y="25"/>
                    <a:pt x="155" y="25"/>
                    <a:pt x="157" y="25"/>
                  </a:cubicBezTo>
                  <a:cubicBezTo>
                    <a:pt x="160" y="25"/>
                    <a:pt x="163" y="24"/>
                    <a:pt x="165" y="21"/>
                  </a:cubicBezTo>
                  <a:cubicBezTo>
                    <a:pt x="168" y="19"/>
                    <a:pt x="169" y="16"/>
                    <a:pt x="169" y="13"/>
                  </a:cubicBezTo>
                  <a:cubicBezTo>
                    <a:pt x="169" y="10"/>
                    <a:pt x="168" y="7"/>
                    <a:pt x="165" y="4"/>
                  </a:cubicBezTo>
                  <a:cubicBezTo>
                    <a:pt x="161" y="0"/>
                    <a:pt x="153" y="0"/>
                    <a:pt x="149" y="4"/>
                  </a:cubicBezTo>
                  <a:cubicBezTo>
                    <a:pt x="146" y="7"/>
                    <a:pt x="145" y="10"/>
                    <a:pt x="145" y="13"/>
                  </a:cubicBezTo>
                  <a:cubicBezTo>
                    <a:pt x="145" y="15"/>
                    <a:pt x="145" y="17"/>
                    <a:pt x="146" y="18"/>
                  </a:cubicBezTo>
                  <a:cubicBezTo>
                    <a:pt x="146" y="18"/>
                    <a:pt x="146" y="18"/>
                    <a:pt x="146" y="18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10" y="56"/>
                    <a:pt x="104" y="57"/>
                    <a:pt x="101" y="60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3" y="42"/>
                    <a:pt x="72" y="39"/>
                    <a:pt x="69" y="36"/>
                  </a:cubicBezTo>
                  <a:cubicBezTo>
                    <a:pt x="65" y="32"/>
                    <a:pt x="57" y="32"/>
                    <a:pt x="53" y="36"/>
                  </a:cubicBezTo>
                  <a:cubicBezTo>
                    <a:pt x="50" y="39"/>
                    <a:pt x="49" y="42"/>
                    <a:pt x="49" y="45"/>
                  </a:cubicBezTo>
                  <a:cubicBezTo>
                    <a:pt x="49" y="47"/>
                    <a:pt x="49" y="49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4" y="80"/>
                    <a:pt x="8" y="81"/>
                    <a:pt x="5" y="84"/>
                  </a:cubicBezTo>
                  <a:cubicBezTo>
                    <a:pt x="0" y="89"/>
                    <a:pt x="0" y="97"/>
                    <a:pt x="5" y="101"/>
                  </a:cubicBezTo>
                  <a:cubicBezTo>
                    <a:pt x="7" y="104"/>
                    <a:pt x="10" y="105"/>
                    <a:pt x="13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5" name="Freeform 11">
              <a:extLst>
                <a:ext uri="{FF2B5EF4-FFF2-40B4-BE49-F238E27FC236}">
                  <a16:creationId xmlns:a16="http://schemas.microsoft.com/office/drawing/2014/main" id="{251E1A93-EF53-473E-899B-F2BD92A9A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107950"/>
              <a:ext cx="731837" cy="458788"/>
            </a:xfrm>
            <a:custGeom>
              <a:avLst/>
              <a:gdLst>
                <a:gd name="T0" fmla="*/ 188 w 192"/>
                <a:gd name="T1" fmla="*/ 112 h 120"/>
                <a:gd name="T2" fmla="*/ 184 w 192"/>
                <a:gd name="T3" fmla="*/ 112 h 120"/>
                <a:gd name="T4" fmla="*/ 184 w 192"/>
                <a:gd name="T5" fmla="*/ 4 h 120"/>
                <a:gd name="T6" fmla="*/ 180 w 192"/>
                <a:gd name="T7" fmla="*/ 0 h 120"/>
                <a:gd name="T8" fmla="*/ 156 w 192"/>
                <a:gd name="T9" fmla="*/ 0 h 120"/>
                <a:gd name="T10" fmla="*/ 152 w 192"/>
                <a:gd name="T11" fmla="*/ 4 h 120"/>
                <a:gd name="T12" fmla="*/ 152 w 192"/>
                <a:gd name="T13" fmla="*/ 112 h 120"/>
                <a:gd name="T14" fmla="*/ 136 w 192"/>
                <a:gd name="T15" fmla="*/ 112 h 120"/>
                <a:gd name="T16" fmla="*/ 136 w 192"/>
                <a:gd name="T17" fmla="*/ 60 h 120"/>
                <a:gd name="T18" fmla="*/ 132 w 192"/>
                <a:gd name="T19" fmla="*/ 56 h 120"/>
                <a:gd name="T20" fmla="*/ 108 w 192"/>
                <a:gd name="T21" fmla="*/ 56 h 120"/>
                <a:gd name="T22" fmla="*/ 104 w 192"/>
                <a:gd name="T23" fmla="*/ 60 h 120"/>
                <a:gd name="T24" fmla="*/ 104 w 192"/>
                <a:gd name="T25" fmla="*/ 112 h 120"/>
                <a:gd name="T26" fmla="*/ 88 w 192"/>
                <a:gd name="T27" fmla="*/ 112 h 120"/>
                <a:gd name="T28" fmla="*/ 88 w 192"/>
                <a:gd name="T29" fmla="*/ 36 h 120"/>
                <a:gd name="T30" fmla="*/ 84 w 192"/>
                <a:gd name="T31" fmla="*/ 32 h 120"/>
                <a:gd name="T32" fmla="*/ 60 w 192"/>
                <a:gd name="T33" fmla="*/ 32 h 120"/>
                <a:gd name="T34" fmla="*/ 56 w 192"/>
                <a:gd name="T35" fmla="*/ 36 h 120"/>
                <a:gd name="T36" fmla="*/ 56 w 192"/>
                <a:gd name="T37" fmla="*/ 112 h 120"/>
                <a:gd name="T38" fmla="*/ 40 w 192"/>
                <a:gd name="T39" fmla="*/ 112 h 120"/>
                <a:gd name="T40" fmla="*/ 40 w 192"/>
                <a:gd name="T41" fmla="*/ 84 h 120"/>
                <a:gd name="T42" fmla="*/ 36 w 192"/>
                <a:gd name="T43" fmla="*/ 80 h 120"/>
                <a:gd name="T44" fmla="*/ 12 w 192"/>
                <a:gd name="T45" fmla="*/ 80 h 120"/>
                <a:gd name="T46" fmla="*/ 8 w 192"/>
                <a:gd name="T47" fmla="*/ 84 h 120"/>
                <a:gd name="T48" fmla="*/ 8 w 192"/>
                <a:gd name="T49" fmla="*/ 112 h 120"/>
                <a:gd name="T50" fmla="*/ 4 w 192"/>
                <a:gd name="T51" fmla="*/ 112 h 120"/>
                <a:gd name="T52" fmla="*/ 0 w 192"/>
                <a:gd name="T53" fmla="*/ 116 h 120"/>
                <a:gd name="T54" fmla="*/ 4 w 192"/>
                <a:gd name="T55" fmla="*/ 120 h 120"/>
                <a:gd name="T56" fmla="*/ 12 w 192"/>
                <a:gd name="T57" fmla="*/ 120 h 120"/>
                <a:gd name="T58" fmla="*/ 36 w 192"/>
                <a:gd name="T59" fmla="*/ 120 h 120"/>
                <a:gd name="T60" fmla="*/ 60 w 192"/>
                <a:gd name="T61" fmla="*/ 120 h 120"/>
                <a:gd name="T62" fmla="*/ 84 w 192"/>
                <a:gd name="T63" fmla="*/ 120 h 120"/>
                <a:gd name="T64" fmla="*/ 108 w 192"/>
                <a:gd name="T65" fmla="*/ 120 h 120"/>
                <a:gd name="T66" fmla="*/ 132 w 192"/>
                <a:gd name="T67" fmla="*/ 120 h 120"/>
                <a:gd name="T68" fmla="*/ 156 w 192"/>
                <a:gd name="T69" fmla="*/ 120 h 120"/>
                <a:gd name="T70" fmla="*/ 180 w 192"/>
                <a:gd name="T71" fmla="*/ 120 h 120"/>
                <a:gd name="T72" fmla="*/ 188 w 192"/>
                <a:gd name="T73" fmla="*/ 120 h 120"/>
                <a:gd name="T74" fmla="*/ 192 w 192"/>
                <a:gd name="T75" fmla="*/ 116 h 120"/>
                <a:gd name="T76" fmla="*/ 188 w 192"/>
                <a:gd name="T77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2" h="120">
                  <a:moveTo>
                    <a:pt x="188" y="112"/>
                  </a:moveTo>
                  <a:cubicBezTo>
                    <a:pt x="184" y="112"/>
                    <a:pt x="184" y="112"/>
                    <a:pt x="184" y="112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4" y="2"/>
                    <a:pt x="182" y="0"/>
                    <a:pt x="18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4" y="0"/>
                    <a:pt x="152" y="2"/>
                    <a:pt x="152" y="4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36" y="60"/>
                    <a:pt x="136" y="60"/>
                    <a:pt x="136" y="60"/>
                  </a:cubicBezTo>
                  <a:cubicBezTo>
                    <a:pt x="136" y="58"/>
                    <a:pt x="134" y="56"/>
                    <a:pt x="132" y="56"/>
                  </a:cubicBezTo>
                  <a:cubicBezTo>
                    <a:pt x="108" y="56"/>
                    <a:pt x="108" y="56"/>
                    <a:pt x="108" y="56"/>
                  </a:cubicBezTo>
                  <a:cubicBezTo>
                    <a:pt x="106" y="56"/>
                    <a:pt x="104" y="58"/>
                    <a:pt x="104" y="60"/>
                  </a:cubicBezTo>
                  <a:cubicBezTo>
                    <a:pt x="104" y="112"/>
                    <a:pt x="104" y="112"/>
                    <a:pt x="104" y="112"/>
                  </a:cubicBezTo>
                  <a:cubicBezTo>
                    <a:pt x="88" y="112"/>
                    <a:pt x="88" y="112"/>
                    <a:pt x="88" y="11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4"/>
                    <a:pt x="86" y="32"/>
                    <a:pt x="84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8" y="32"/>
                    <a:pt x="56" y="34"/>
                    <a:pt x="56" y="36"/>
                  </a:cubicBezTo>
                  <a:cubicBezTo>
                    <a:pt x="56" y="112"/>
                    <a:pt x="56" y="112"/>
                    <a:pt x="56" y="112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2"/>
                    <a:pt x="38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0" y="80"/>
                    <a:pt x="8" y="82"/>
                    <a:pt x="8" y="84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2" y="112"/>
                    <a:pt x="0" y="114"/>
                    <a:pt x="0" y="116"/>
                  </a:cubicBezTo>
                  <a:cubicBezTo>
                    <a:pt x="0" y="118"/>
                    <a:pt x="2" y="120"/>
                    <a:pt x="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80" y="120"/>
                    <a:pt x="180" y="120"/>
                    <a:pt x="180" y="120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90" y="120"/>
                    <a:pt x="192" y="118"/>
                    <a:pt x="192" y="116"/>
                  </a:cubicBezTo>
                  <a:cubicBezTo>
                    <a:pt x="192" y="114"/>
                    <a:pt x="190" y="112"/>
                    <a:pt x="188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6" name="L 形 335">
            <a:extLst>
              <a:ext uri="{FF2B5EF4-FFF2-40B4-BE49-F238E27FC236}">
                <a16:creationId xmlns:a16="http://schemas.microsoft.com/office/drawing/2014/main" id="{CD520E7F-9FF6-4388-B27A-66E165F22D48}"/>
              </a:ext>
            </a:extLst>
          </p:cNvPr>
          <p:cNvSpPr>
            <a:spLocks noChangeAspect="1"/>
          </p:cNvSpPr>
          <p:nvPr/>
        </p:nvSpPr>
        <p:spPr>
          <a:xfrm rot="13500000">
            <a:off x="1757820" y="5718643"/>
            <a:ext cx="81000" cy="81000"/>
          </a:xfrm>
          <a:prstGeom prst="corner">
            <a:avLst>
              <a:gd name="adj1" fmla="val 24351"/>
              <a:gd name="adj2" fmla="val 2510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C3832BE0-6828-4B09-81F5-53B72E2C1F0F}"/>
              </a:ext>
            </a:extLst>
          </p:cNvPr>
          <p:cNvGrpSpPr/>
          <p:nvPr/>
        </p:nvGrpSpPr>
        <p:grpSpPr>
          <a:xfrm>
            <a:off x="912378" y="3522923"/>
            <a:ext cx="410391" cy="392301"/>
            <a:chOff x="6016625" y="1054100"/>
            <a:chExt cx="444500" cy="446621"/>
          </a:xfrm>
          <a:solidFill>
            <a:schemeClr val="bg1"/>
          </a:solidFill>
        </p:grpSpPr>
        <p:sp>
          <p:nvSpPr>
            <p:cNvPr id="338" name="Freeform 30">
              <a:extLst>
                <a:ext uri="{FF2B5EF4-FFF2-40B4-BE49-F238E27FC236}">
                  <a16:creationId xmlns:a16="http://schemas.microsoft.com/office/drawing/2014/main" id="{51100FAB-AC51-4003-8D3E-5620100B0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6625" y="1054100"/>
              <a:ext cx="296862" cy="296863"/>
            </a:xfrm>
            <a:custGeom>
              <a:avLst/>
              <a:gdLst>
                <a:gd name="T0" fmla="*/ 99 w 128"/>
                <a:gd name="T1" fmla="*/ 117 h 128"/>
                <a:gd name="T2" fmla="*/ 95 w 128"/>
                <a:gd name="T3" fmla="*/ 101 h 128"/>
                <a:gd name="T4" fmla="*/ 101 w 128"/>
                <a:gd name="T5" fmla="*/ 95 h 128"/>
                <a:gd name="T6" fmla="*/ 117 w 128"/>
                <a:gd name="T7" fmla="*/ 99 h 128"/>
                <a:gd name="T8" fmla="*/ 121 w 128"/>
                <a:gd name="T9" fmla="*/ 97 h 128"/>
                <a:gd name="T10" fmla="*/ 128 w 128"/>
                <a:gd name="T11" fmla="*/ 82 h 128"/>
                <a:gd name="T12" fmla="*/ 126 w 128"/>
                <a:gd name="T13" fmla="*/ 77 h 128"/>
                <a:gd name="T14" fmla="*/ 112 w 128"/>
                <a:gd name="T15" fmla="*/ 69 h 128"/>
                <a:gd name="T16" fmla="*/ 112 w 128"/>
                <a:gd name="T17" fmla="*/ 64 h 128"/>
                <a:gd name="T18" fmla="*/ 112 w 128"/>
                <a:gd name="T19" fmla="*/ 60 h 128"/>
                <a:gd name="T20" fmla="*/ 126 w 128"/>
                <a:gd name="T21" fmla="*/ 52 h 128"/>
                <a:gd name="T22" fmla="*/ 128 w 128"/>
                <a:gd name="T23" fmla="*/ 47 h 128"/>
                <a:gd name="T24" fmla="*/ 122 w 128"/>
                <a:gd name="T25" fmla="*/ 32 h 128"/>
                <a:gd name="T26" fmla="*/ 117 w 128"/>
                <a:gd name="T27" fmla="*/ 29 h 128"/>
                <a:gd name="T28" fmla="*/ 101 w 128"/>
                <a:gd name="T29" fmla="*/ 33 h 128"/>
                <a:gd name="T30" fmla="*/ 95 w 128"/>
                <a:gd name="T31" fmla="*/ 27 h 128"/>
                <a:gd name="T32" fmla="*/ 99 w 128"/>
                <a:gd name="T33" fmla="*/ 11 h 128"/>
                <a:gd name="T34" fmla="*/ 97 w 128"/>
                <a:gd name="T35" fmla="*/ 7 h 128"/>
                <a:gd name="T36" fmla="*/ 82 w 128"/>
                <a:gd name="T37" fmla="*/ 0 h 128"/>
                <a:gd name="T38" fmla="*/ 77 w 128"/>
                <a:gd name="T39" fmla="*/ 2 h 128"/>
                <a:gd name="T40" fmla="*/ 69 w 128"/>
                <a:gd name="T41" fmla="*/ 16 h 128"/>
                <a:gd name="T42" fmla="*/ 60 w 128"/>
                <a:gd name="T43" fmla="*/ 16 h 128"/>
                <a:gd name="T44" fmla="*/ 52 w 128"/>
                <a:gd name="T45" fmla="*/ 2 h 128"/>
                <a:gd name="T46" fmla="*/ 47 w 128"/>
                <a:gd name="T47" fmla="*/ 0 h 128"/>
                <a:gd name="T48" fmla="*/ 32 w 128"/>
                <a:gd name="T49" fmla="*/ 6 h 128"/>
                <a:gd name="T50" fmla="*/ 29 w 128"/>
                <a:gd name="T51" fmla="*/ 11 h 128"/>
                <a:gd name="T52" fmla="*/ 33 w 128"/>
                <a:gd name="T53" fmla="*/ 27 h 128"/>
                <a:gd name="T54" fmla="*/ 27 w 128"/>
                <a:gd name="T55" fmla="*/ 33 h 128"/>
                <a:gd name="T56" fmla="*/ 11 w 128"/>
                <a:gd name="T57" fmla="*/ 29 h 128"/>
                <a:gd name="T58" fmla="*/ 7 w 128"/>
                <a:gd name="T59" fmla="*/ 31 h 128"/>
                <a:gd name="T60" fmla="*/ 0 w 128"/>
                <a:gd name="T61" fmla="*/ 46 h 128"/>
                <a:gd name="T62" fmla="*/ 2 w 128"/>
                <a:gd name="T63" fmla="*/ 51 h 128"/>
                <a:gd name="T64" fmla="*/ 16 w 128"/>
                <a:gd name="T65" fmla="*/ 59 h 128"/>
                <a:gd name="T66" fmla="*/ 16 w 128"/>
                <a:gd name="T67" fmla="*/ 64 h 128"/>
                <a:gd name="T68" fmla="*/ 16 w 128"/>
                <a:gd name="T69" fmla="*/ 68 h 128"/>
                <a:gd name="T70" fmla="*/ 2 w 128"/>
                <a:gd name="T71" fmla="*/ 76 h 128"/>
                <a:gd name="T72" fmla="*/ 0 w 128"/>
                <a:gd name="T73" fmla="*/ 81 h 128"/>
                <a:gd name="T74" fmla="*/ 6 w 128"/>
                <a:gd name="T75" fmla="*/ 96 h 128"/>
                <a:gd name="T76" fmla="*/ 11 w 128"/>
                <a:gd name="T77" fmla="*/ 99 h 128"/>
                <a:gd name="T78" fmla="*/ 26 w 128"/>
                <a:gd name="T79" fmla="*/ 94 h 128"/>
                <a:gd name="T80" fmla="*/ 33 w 128"/>
                <a:gd name="T81" fmla="*/ 101 h 128"/>
                <a:gd name="T82" fmla="*/ 29 w 128"/>
                <a:gd name="T83" fmla="*/ 117 h 128"/>
                <a:gd name="T84" fmla="*/ 31 w 128"/>
                <a:gd name="T85" fmla="*/ 121 h 128"/>
                <a:gd name="T86" fmla="*/ 46 w 128"/>
                <a:gd name="T87" fmla="*/ 128 h 128"/>
                <a:gd name="T88" fmla="*/ 51 w 128"/>
                <a:gd name="T89" fmla="*/ 126 h 128"/>
                <a:gd name="T90" fmla="*/ 59 w 128"/>
                <a:gd name="T91" fmla="*/ 112 h 128"/>
                <a:gd name="T92" fmla="*/ 68 w 128"/>
                <a:gd name="T93" fmla="*/ 112 h 128"/>
                <a:gd name="T94" fmla="*/ 76 w 128"/>
                <a:gd name="T95" fmla="*/ 126 h 128"/>
                <a:gd name="T96" fmla="*/ 80 w 128"/>
                <a:gd name="T97" fmla="*/ 128 h 128"/>
                <a:gd name="T98" fmla="*/ 81 w 128"/>
                <a:gd name="T99" fmla="*/ 128 h 128"/>
                <a:gd name="T100" fmla="*/ 96 w 128"/>
                <a:gd name="T101" fmla="*/ 122 h 128"/>
                <a:gd name="T102" fmla="*/ 99 w 128"/>
                <a:gd name="T103" fmla="*/ 117 h 128"/>
                <a:gd name="T104" fmla="*/ 75 w 128"/>
                <a:gd name="T105" fmla="*/ 75 h 128"/>
                <a:gd name="T106" fmla="*/ 53 w 128"/>
                <a:gd name="T107" fmla="*/ 75 h 128"/>
                <a:gd name="T108" fmla="*/ 48 w 128"/>
                <a:gd name="T109" fmla="*/ 64 h 128"/>
                <a:gd name="T110" fmla="*/ 53 w 128"/>
                <a:gd name="T111" fmla="*/ 53 h 128"/>
                <a:gd name="T112" fmla="*/ 64 w 128"/>
                <a:gd name="T113" fmla="*/ 48 h 128"/>
                <a:gd name="T114" fmla="*/ 75 w 128"/>
                <a:gd name="T115" fmla="*/ 53 h 128"/>
                <a:gd name="T116" fmla="*/ 80 w 128"/>
                <a:gd name="T117" fmla="*/ 64 h 128"/>
                <a:gd name="T118" fmla="*/ 75 w 128"/>
                <a:gd name="T119" fmla="*/ 7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8" h="128">
                  <a:moveTo>
                    <a:pt x="99" y="117"/>
                  </a:moveTo>
                  <a:cubicBezTo>
                    <a:pt x="95" y="101"/>
                    <a:pt x="95" y="101"/>
                    <a:pt x="95" y="101"/>
                  </a:cubicBezTo>
                  <a:cubicBezTo>
                    <a:pt x="97" y="100"/>
                    <a:pt x="99" y="97"/>
                    <a:pt x="101" y="95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19" y="100"/>
                    <a:pt x="121" y="99"/>
                    <a:pt x="121" y="97"/>
                  </a:cubicBezTo>
                  <a:cubicBezTo>
                    <a:pt x="128" y="82"/>
                    <a:pt x="128" y="82"/>
                    <a:pt x="128" y="82"/>
                  </a:cubicBezTo>
                  <a:cubicBezTo>
                    <a:pt x="128" y="80"/>
                    <a:pt x="128" y="78"/>
                    <a:pt x="126" y="77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67"/>
                    <a:pt x="112" y="66"/>
                    <a:pt x="112" y="64"/>
                  </a:cubicBezTo>
                  <a:cubicBezTo>
                    <a:pt x="112" y="63"/>
                    <a:pt x="112" y="61"/>
                    <a:pt x="112" y="60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8" y="51"/>
                    <a:pt x="128" y="48"/>
                    <a:pt x="128" y="47"/>
                  </a:cubicBezTo>
                  <a:cubicBezTo>
                    <a:pt x="122" y="32"/>
                    <a:pt x="122" y="32"/>
                    <a:pt x="122" y="32"/>
                  </a:cubicBezTo>
                  <a:cubicBezTo>
                    <a:pt x="121" y="30"/>
                    <a:pt x="119" y="29"/>
                    <a:pt x="117" y="29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0" y="31"/>
                    <a:pt x="97" y="29"/>
                    <a:pt x="95" y="27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100" y="9"/>
                    <a:pt x="99" y="7"/>
                    <a:pt x="97" y="7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0" y="0"/>
                    <a:pt x="78" y="0"/>
                    <a:pt x="77" y="2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6" y="16"/>
                    <a:pt x="63" y="16"/>
                    <a:pt x="60" y="16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1" y="0"/>
                    <a:pt x="48" y="0"/>
                    <a:pt x="47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0" y="7"/>
                    <a:pt x="29" y="9"/>
                    <a:pt x="29" y="11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1" y="29"/>
                    <a:pt x="29" y="31"/>
                    <a:pt x="27" y="33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9" y="28"/>
                    <a:pt x="7" y="29"/>
                    <a:pt x="7" y="3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8"/>
                    <a:pt x="0" y="50"/>
                    <a:pt x="2" y="51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6" y="61"/>
                    <a:pt x="16" y="62"/>
                    <a:pt x="16" y="64"/>
                  </a:cubicBezTo>
                  <a:cubicBezTo>
                    <a:pt x="16" y="65"/>
                    <a:pt x="16" y="67"/>
                    <a:pt x="16" y="68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0" y="77"/>
                    <a:pt x="0" y="80"/>
                    <a:pt x="0" y="81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7" y="98"/>
                    <a:pt x="9" y="99"/>
                    <a:pt x="11" y="9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8" y="97"/>
                    <a:pt x="31" y="99"/>
                    <a:pt x="33" y="101"/>
                  </a:cubicBezTo>
                  <a:cubicBezTo>
                    <a:pt x="29" y="117"/>
                    <a:pt x="29" y="117"/>
                    <a:pt x="29" y="117"/>
                  </a:cubicBezTo>
                  <a:cubicBezTo>
                    <a:pt x="28" y="119"/>
                    <a:pt x="29" y="121"/>
                    <a:pt x="31" y="121"/>
                  </a:cubicBezTo>
                  <a:cubicBezTo>
                    <a:pt x="46" y="128"/>
                    <a:pt x="46" y="128"/>
                    <a:pt x="46" y="128"/>
                  </a:cubicBezTo>
                  <a:cubicBezTo>
                    <a:pt x="48" y="128"/>
                    <a:pt x="50" y="128"/>
                    <a:pt x="51" y="126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62" y="112"/>
                    <a:pt x="65" y="112"/>
                    <a:pt x="68" y="112"/>
                  </a:cubicBezTo>
                  <a:cubicBezTo>
                    <a:pt x="76" y="126"/>
                    <a:pt x="76" y="126"/>
                    <a:pt x="76" y="126"/>
                  </a:cubicBezTo>
                  <a:cubicBezTo>
                    <a:pt x="77" y="127"/>
                    <a:pt x="79" y="128"/>
                    <a:pt x="80" y="128"/>
                  </a:cubicBezTo>
                  <a:cubicBezTo>
                    <a:pt x="80" y="128"/>
                    <a:pt x="81" y="128"/>
                    <a:pt x="81" y="128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8" y="121"/>
                    <a:pt x="99" y="119"/>
                    <a:pt x="99" y="117"/>
                  </a:cubicBezTo>
                  <a:close/>
                  <a:moveTo>
                    <a:pt x="75" y="75"/>
                  </a:moveTo>
                  <a:cubicBezTo>
                    <a:pt x="69" y="81"/>
                    <a:pt x="59" y="81"/>
                    <a:pt x="53" y="75"/>
                  </a:cubicBezTo>
                  <a:cubicBezTo>
                    <a:pt x="50" y="72"/>
                    <a:pt x="48" y="68"/>
                    <a:pt x="48" y="64"/>
                  </a:cubicBezTo>
                  <a:cubicBezTo>
                    <a:pt x="48" y="60"/>
                    <a:pt x="50" y="56"/>
                    <a:pt x="53" y="53"/>
                  </a:cubicBezTo>
                  <a:cubicBezTo>
                    <a:pt x="56" y="50"/>
                    <a:pt x="60" y="48"/>
                    <a:pt x="64" y="48"/>
                  </a:cubicBezTo>
                  <a:cubicBezTo>
                    <a:pt x="68" y="48"/>
                    <a:pt x="72" y="50"/>
                    <a:pt x="75" y="53"/>
                  </a:cubicBezTo>
                  <a:cubicBezTo>
                    <a:pt x="78" y="56"/>
                    <a:pt x="80" y="60"/>
                    <a:pt x="80" y="64"/>
                  </a:cubicBezTo>
                  <a:cubicBezTo>
                    <a:pt x="80" y="68"/>
                    <a:pt x="78" y="72"/>
                    <a:pt x="75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9" name="Freeform 31">
              <a:extLst>
                <a:ext uri="{FF2B5EF4-FFF2-40B4-BE49-F238E27FC236}">
                  <a16:creationId xmlns:a16="http://schemas.microsoft.com/office/drawing/2014/main" id="{D8F3F1ED-00B9-4341-AEA7-EA6AC0F09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8875" y="1278471"/>
              <a:ext cx="222250" cy="222250"/>
            </a:xfrm>
            <a:custGeom>
              <a:avLst/>
              <a:gdLst>
                <a:gd name="T0" fmla="*/ 96 w 96"/>
                <a:gd name="T1" fmla="*/ 42 h 96"/>
                <a:gd name="T2" fmla="*/ 92 w 96"/>
                <a:gd name="T3" fmla="*/ 38 h 96"/>
                <a:gd name="T4" fmla="*/ 82 w 96"/>
                <a:gd name="T5" fmla="*/ 37 h 96"/>
                <a:gd name="T6" fmla="*/ 81 w 96"/>
                <a:gd name="T7" fmla="*/ 34 h 96"/>
                <a:gd name="T8" fmla="*/ 80 w 96"/>
                <a:gd name="T9" fmla="*/ 32 h 96"/>
                <a:gd name="T10" fmla="*/ 86 w 96"/>
                <a:gd name="T11" fmla="*/ 23 h 96"/>
                <a:gd name="T12" fmla="*/ 86 w 96"/>
                <a:gd name="T13" fmla="*/ 18 h 96"/>
                <a:gd name="T14" fmla="*/ 78 w 96"/>
                <a:gd name="T15" fmla="*/ 10 h 96"/>
                <a:gd name="T16" fmla="*/ 72 w 96"/>
                <a:gd name="T17" fmla="*/ 10 h 96"/>
                <a:gd name="T18" fmla="*/ 64 w 96"/>
                <a:gd name="T19" fmla="*/ 16 h 96"/>
                <a:gd name="T20" fmla="*/ 59 w 96"/>
                <a:gd name="T21" fmla="*/ 14 h 96"/>
                <a:gd name="T22" fmla="*/ 57 w 96"/>
                <a:gd name="T23" fmla="*/ 3 h 96"/>
                <a:gd name="T24" fmla="*/ 53 w 96"/>
                <a:gd name="T25" fmla="*/ 0 h 96"/>
                <a:gd name="T26" fmla="*/ 42 w 96"/>
                <a:gd name="T27" fmla="*/ 0 h 96"/>
                <a:gd name="T28" fmla="*/ 38 w 96"/>
                <a:gd name="T29" fmla="*/ 4 h 96"/>
                <a:gd name="T30" fmla="*/ 37 w 96"/>
                <a:gd name="T31" fmla="*/ 14 h 96"/>
                <a:gd name="T32" fmla="*/ 34 w 96"/>
                <a:gd name="T33" fmla="*/ 15 h 96"/>
                <a:gd name="T34" fmla="*/ 32 w 96"/>
                <a:gd name="T35" fmla="*/ 16 h 96"/>
                <a:gd name="T36" fmla="*/ 23 w 96"/>
                <a:gd name="T37" fmla="*/ 10 h 96"/>
                <a:gd name="T38" fmla="*/ 18 w 96"/>
                <a:gd name="T39" fmla="*/ 10 h 96"/>
                <a:gd name="T40" fmla="*/ 10 w 96"/>
                <a:gd name="T41" fmla="*/ 18 h 96"/>
                <a:gd name="T42" fmla="*/ 10 w 96"/>
                <a:gd name="T43" fmla="*/ 24 h 96"/>
                <a:gd name="T44" fmla="*/ 16 w 96"/>
                <a:gd name="T45" fmla="*/ 32 h 96"/>
                <a:gd name="T46" fmla="*/ 14 w 96"/>
                <a:gd name="T47" fmla="*/ 37 h 96"/>
                <a:gd name="T48" fmla="*/ 3 w 96"/>
                <a:gd name="T49" fmla="*/ 39 h 96"/>
                <a:gd name="T50" fmla="*/ 0 w 96"/>
                <a:gd name="T51" fmla="*/ 43 h 96"/>
                <a:gd name="T52" fmla="*/ 0 w 96"/>
                <a:gd name="T53" fmla="*/ 54 h 96"/>
                <a:gd name="T54" fmla="*/ 4 w 96"/>
                <a:gd name="T55" fmla="*/ 58 h 96"/>
                <a:gd name="T56" fmla="*/ 14 w 96"/>
                <a:gd name="T57" fmla="*/ 59 h 96"/>
                <a:gd name="T58" fmla="*/ 15 w 96"/>
                <a:gd name="T59" fmla="*/ 62 h 96"/>
                <a:gd name="T60" fmla="*/ 16 w 96"/>
                <a:gd name="T61" fmla="*/ 64 h 96"/>
                <a:gd name="T62" fmla="*/ 10 w 96"/>
                <a:gd name="T63" fmla="*/ 73 h 96"/>
                <a:gd name="T64" fmla="*/ 10 w 96"/>
                <a:gd name="T65" fmla="*/ 78 h 96"/>
                <a:gd name="T66" fmla="*/ 18 w 96"/>
                <a:gd name="T67" fmla="*/ 86 h 96"/>
                <a:gd name="T68" fmla="*/ 24 w 96"/>
                <a:gd name="T69" fmla="*/ 86 h 96"/>
                <a:gd name="T70" fmla="*/ 32 w 96"/>
                <a:gd name="T71" fmla="*/ 80 h 96"/>
                <a:gd name="T72" fmla="*/ 37 w 96"/>
                <a:gd name="T73" fmla="*/ 82 h 96"/>
                <a:gd name="T74" fmla="*/ 39 w 96"/>
                <a:gd name="T75" fmla="*/ 93 h 96"/>
                <a:gd name="T76" fmla="*/ 43 w 96"/>
                <a:gd name="T77" fmla="*/ 96 h 96"/>
                <a:gd name="T78" fmla="*/ 43 w 96"/>
                <a:gd name="T79" fmla="*/ 96 h 96"/>
                <a:gd name="T80" fmla="*/ 54 w 96"/>
                <a:gd name="T81" fmla="*/ 96 h 96"/>
                <a:gd name="T82" fmla="*/ 58 w 96"/>
                <a:gd name="T83" fmla="*/ 92 h 96"/>
                <a:gd name="T84" fmla="*/ 59 w 96"/>
                <a:gd name="T85" fmla="*/ 82 h 96"/>
                <a:gd name="T86" fmla="*/ 62 w 96"/>
                <a:gd name="T87" fmla="*/ 81 h 96"/>
                <a:gd name="T88" fmla="*/ 64 w 96"/>
                <a:gd name="T89" fmla="*/ 80 h 96"/>
                <a:gd name="T90" fmla="*/ 73 w 96"/>
                <a:gd name="T91" fmla="*/ 86 h 96"/>
                <a:gd name="T92" fmla="*/ 78 w 96"/>
                <a:gd name="T93" fmla="*/ 86 h 96"/>
                <a:gd name="T94" fmla="*/ 86 w 96"/>
                <a:gd name="T95" fmla="*/ 78 h 96"/>
                <a:gd name="T96" fmla="*/ 86 w 96"/>
                <a:gd name="T97" fmla="*/ 72 h 96"/>
                <a:gd name="T98" fmla="*/ 80 w 96"/>
                <a:gd name="T99" fmla="*/ 64 h 96"/>
                <a:gd name="T100" fmla="*/ 82 w 96"/>
                <a:gd name="T101" fmla="*/ 59 h 96"/>
                <a:gd name="T102" fmla="*/ 93 w 96"/>
                <a:gd name="T103" fmla="*/ 57 h 96"/>
                <a:gd name="T104" fmla="*/ 96 w 96"/>
                <a:gd name="T105" fmla="*/ 53 h 96"/>
                <a:gd name="T106" fmla="*/ 96 w 96"/>
                <a:gd name="T107" fmla="*/ 42 h 96"/>
                <a:gd name="T108" fmla="*/ 55 w 96"/>
                <a:gd name="T109" fmla="*/ 51 h 96"/>
                <a:gd name="T110" fmla="*/ 45 w 96"/>
                <a:gd name="T111" fmla="*/ 55 h 96"/>
                <a:gd name="T112" fmla="*/ 41 w 96"/>
                <a:gd name="T113" fmla="*/ 45 h 96"/>
                <a:gd name="T114" fmla="*/ 48 w 96"/>
                <a:gd name="T115" fmla="*/ 40 h 96"/>
                <a:gd name="T116" fmla="*/ 51 w 96"/>
                <a:gd name="T117" fmla="*/ 41 h 96"/>
                <a:gd name="T118" fmla="*/ 55 w 96"/>
                <a:gd name="T119" fmla="*/ 45 h 96"/>
                <a:gd name="T120" fmla="*/ 55 w 96"/>
                <a:gd name="T121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96">
                  <a:moveTo>
                    <a:pt x="96" y="42"/>
                  </a:moveTo>
                  <a:cubicBezTo>
                    <a:pt x="96" y="40"/>
                    <a:pt x="94" y="38"/>
                    <a:pt x="92" y="38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2" y="36"/>
                    <a:pt x="81" y="35"/>
                    <a:pt x="81" y="34"/>
                  </a:cubicBezTo>
                  <a:cubicBezTo>
                    <a:pt x="80" y="33"/>
                    <a:pt x="80" y="33"/>
                    <a:pt x="80" y="3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87" y="21"/>
                    <a:pt x="87" y="19"/>
                    <a:pt x="86" y="18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8"/>
                    <a:pt x="74" y="8"/>
                    <a:pt x="72" y="10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62" y="15"/>
                    <a:pt x="61" y="15"/>
                    <a:pt x="59" y="14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7" y="1"/>
                    <a:pt x="55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0" y="0"/>
                    <a:pt x="38" y="2"/>
                    <a:pt x="38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5" y="15"/>
                    <a:pt x="34" y="15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9"/>
                    <a:pt x="19" y="9"/>
                    <a:pt x="18" y="10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8" y="20"/>
                    <a:pt x="8" y="22"/>
                    <a:pt x="10" y="24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4"/>
                    <a:pt x="15" y="35"/>
                    <a:pt x="14" y="37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" y="39"/>
                    <a:pt x="0" y="41"/>
                    <a:pt x="0" y="4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6"/>
                    <a:pt x="2" y="58"/>
                    <a:pt x="4" y="58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60"/>
                    <a:pt x="15" y="61"/>
                    <a:pt x="15" y="62"/>
                  </a:cubicBezTo>
                  <a:cubicBezTo>
                    <a:pt x="16" y="63"/>
                    <a:pt x="16" y="63"/>
                    <a:pt x="16" y="64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5"/>
                    <a:pt x="9" y="77"/>
                    <a:pt x="10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20" y="88"/>
                    <a:pt x="22" y="88"/>
                    <a:pt x="24" y="86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34" y="81"/>
                    <a:pt x="35" y="81"/>
                    <a:pt x="37" y="82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95"/>
                    <a:pt x="41" y="96"/>
                    <a:pt x="43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6" y="96"/>
                    <a:pt x="58" y="94"/>
                    <a:pt x="58" y="92"/>
                  </a:cubicBezTo>
                  <a:cubicBezTo>
                    <a:pt x="59" y="82"/>
                    <a:pt x="59" y="82"/>
                    <a:pt x="59" y="82"/>
                  </a:cubicBezTo>
                  <a:cubicBezTo>
                    <a:pt x="60" y="81"/>
                    <a:pt x="61" y="81"/>
                    <a:pt x="62" y="81"/>
                  </a:cubicBezTo>
                  <a:cubicBezTo>
                    <a:pt x="63" y="80"/>
                    <a:pt x="63" y="80"/>
                    <a:pt x="64" y="80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5" y="87"/>
                    <a:pt x="77" y="87"/>
                    <a:pt x="7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8" y="76"/>
                    <a:pt x="88" y="74"/>
                    <a:pt x="86" y="72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1" y="62"/>
                    <a:pt x="81" y="61"/>
                    <a:pt x="82" y="59"/>
                  </a:cubicBezTo>
                  <a:cubicBezTo>
                    <a:pt x="93" y="57"/>
                    <a:pt x="93" y="57"/>
                    <a:pt x="93" y="57"/>
                  </a:cubicBezTo>
                  <a:cubicBezTo>
                    <a:pt x="95" y="57"/>
                    <a:pt x="96" y="55"/>
                    <a:pt x="96" y="53"/>
                  </a:cubicBezTo>
                  <a:lnTo>
                    <a:pt x="96" y="42"/>
                  </a:lnTo>
                  <a:close/>
                  <a:moveTo>
                    <a:pt x="55" y="51"/>
                  </a:moveTo>
                  <a:cubicBezTo>
                    <a:pt x="54" y="55"/>
                    <a:pt x="49" y="57"/>
                    <a:pt x="45" y="55"/>
                  </a:cubicBezTo>
                  <a:cubicBezTo>
                    <a:pt x="41" y="54"/>
                    <a:pt x="39" y="49"/>
                    <a:pt x="41" y="45"/>
                  </a:cubicBezTo>
                  <a:cubicBezTo>
                    <a:pt x="42" y="42"/>
                    <a:pt x="45" y="40"/>
                    <a:pt x="48" y="40"/>
                  </a:cubicBezTo>
                  <a:cubicBezTo>
                    <a:pt x="49" y="40"/>
                    <a:pt x="50" y="40"/>
                    <a:pt x="51" y="41"/>
                  </a:cubicBezTo>
                  <a:cubicBezTo>
                    <a:pt x="53" y="41"/>
                    <a:pt x="55" y="43"/>
                    <a:pt x="55" y="45"/>
                  </a:cubicBezTo>
                  <a:cubicBezTo>
                    <a:pt x="56" y="47"/>
                    <a:pt x="56" y="49"/>
                    <a:pt x="55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0" name="任意多边形 213">
            <a:extLst>
              <a:ext uri="{FF2B5EF4-FFF2-40B4-BE49-F238E27FC236}">
                <a16:creationId xmlns:a16="http://schemas.microsoft.com/office/drawing/2014/main" id="{606ACC7B-52B8-4596-B8F7-A7F8A122452A}"/>
              </a:ext>
            </a:extLst>
          </p:cNvPr>
          <p:cNvSpPr/>
          <p:nvPr/>
        </p:nvSpPr>
        <p:spPr>
          <a:xfrm rot="466415">
            <a:off x="5177904" y="3050394"/>
            <a:ext cx="1435632" cy="971130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  <a:gd name="connsiteX0" fmla="*/ 4173 w 1287667"/>
              <a:gd name="connsiteY0" fmla="*/ 0 h 863600"/>
              <a:gd name="connsiteX1" fmla="*/ 0 w 1287667"/>
              <a:gd name="connsiteY1" fmla="*/ 57825 h 863600"/>
              <a:gd name="connsiteX2" fmla="*/ 1287667 w 1287667"/>
              <a:gd name="connsiteY2" fmla="*/ 863600 h 863600"/>
              <a:gd name="connsiteX3" fmla="*/ 1287666 w 1287667"/>
              <a:gd name="connsiteY3" fmla="*/ 801687 h 863600"/>
              <a:gd name="connsiteX4" fmla="*/ 4173 w 1287667"/>
              <a:gd name="connsiteY4" fmla="*/ 0 h 863600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8865 w 1288866"/>
              <a:gd name="connsiteY3" fmla="*/ 774129 h 836042"/>
              <a:gd name="connsiteX4" fmla="*/ 0 w 1288866"/>
              <a:gd name="connsiteY4" fmla="*/ 0 h 836042"/>
              <a:gd name="connsiteX0" fmla="*/ 0 w 1288866"/>
              <a:gd name="connsiteY0" fmla="*/ 0 h 836042"/>
              <a:gd name="connsiteX1" fmla="*/ 1199 w 1288866"/>
              <a:gd name="connsiteY1" fmla="*/ 30267 h 836042"/>
              <a:gd name="connsiteX2" fmla="*/ 1288866 w 1288866"/>
              <a:gd name="connsiteY2" fmla="*/ 836042 h 836042"/>
              <a:gd name="connsiteX3" fmla="*/ 1287074 w 1288866"/>
              <a:gd name="connsiteY3" fmla="*/ 781019 h 836042"/>
              <a:gd name="connsiteX4" fmla="*/ 0 w 1288866"/>
              <a:gd name="connsiteY4" fmla="*/ 0 h 836042"/>
              <a:gd name="connsiteX0" fmla="*/ 592 w 1287667"/>
              <a:gd name="connsiteY0" fmla="*/ 0 h 837764"/>
              <a:gd name="connsiteX1" fmla="*/ 0 w 1287667"/>
              <a:gd name="connsiteY1" fmla="*/ 31989 h 837764"/>
              <a:gd name="connsiteX2" fmla="*/ 1287667 w 1287667"/>
              <a:gd name="connsiteY2" fmla="*/ 837764 h 837764"/>
              <a:gd name="connsiteX3" fmla="*/ 1285875 w 1287667"/>
              <a:gd name="connsiteY3" fmla="*/ 782741 h 837764"/>
              <a:gd name="connsiteX4" fmla="*/ 592 w 1287667"/>
              <a:gd name="connsiteY4" fmla="*/ 0 h 8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7" h="837764">
                <a:moveTo>
                  <a:pt x="592" y="0"/>
                </a:moveTo>
                <a:cubicBezTo>
                  <a:pt x="592" y="17198"/>
                  <a:pt x="0" y="14791"/>
                  <a:pt x="0" y="31989"/>
                </a:cubicBezTo>
                <a:lnTo>
                  <a:pt x="1287667" y="837764"/>
                </a:lnTo>
                <a:cubicBezTo>
                  <a:pt x="1287667" y="817126"/>
                  <a:pt x="1285875" y="803379"/>
                  <a:pt x="1285875" y="782741"/>
                </a:cubicBezTo>
                <a:lnTo>
                  <a:pt x="592" y="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41" name="任意多边形 214">
            <a:extLst>
              <a:ext uri="{FF2B5EF4-FFF2-40B4-BE49-F238E27FC236}">
                <a16:creationId xmlns:a16="http://schemas.microsoft.com/office/drawing/2014/main" id="{D1073F2A-AB97-4854-8B0B-8BCE1E1E7F7B}"/>
              </a:ext>
            </a:extLst>
          </p:cNvPr>
          <p:cNvSpPr/>
          <p:nvPr/>
        </p:nvSpPr>
        <p:spPr>
          <a:xfrm rot="466415">
            <a:off x="4396972" y="2997242"/>
            <a:ext cx="2191431" cy="1373637"/>
          </a:xfrm>
          <a:custGeom>
            <a:avLst/>
            <a:gdLst>
              <a:gd name="connsiteX0" fmla="*/ 1280160 w 2613660"/>
              <a:gd name="connsiteY0" fmla="*/ 1638300 h 1638300"/>
              <a:gd name="connsiteX1" fmla="*/ 2377440 w 2613660"/>
              <a:gd name="connsiteY1" fmla="*/ 952500 h 1638300"/>
              <a:gd name="connsiteX2" fmla="*/ 2613660 w 2613660"/>
              <a:gd name="connsiteY2" fmla="*/ 1097280 h 1638300"/>
              <a:gd name="connsiteX3" fmla="*/ 2575560 w 2613660"/>
              <a:gd name="connsiteY3" fmla="*/ 0 h 1638300"/>
              <a:gd name="connsiteX4" fmla="*/ 899160 w 2613660"/>
              <a:gd name="connsiteY4" fmla="*/ 0 h 1638300"/>
              <a:gd name="connsiteX5" fmla="*/ 1082040 w 2613660"/>
              <a:gd name="connsiteY5" fmla="*/ 114300 h 1638300"/>
              <a:gd name="connsiteX6" fmla="*/ 0 w 2613660"/>
              <a:gd name="connsiteY6" fmla="*/ 830580 h 1638300"/>
              <a:gd name="connsiteX7" fmla="*/ 1280160 w 2613660"/>
              <a:gd name="connsiteY7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3660" h="1638300">
                <a:moveTo>
                  <a:pt x="1280160" y="1638300"/>
                </a:moveTo>
                <a:lnTo>
                  <a:pt x="2377440" y="952500"/>
                </a:lnTo>
                <a:lnTo>
                  <a:pt x="2613660" y="1097280"/>
                </a:lnTo>
                <a:lnTo>
                  <a:pt x="2575560" y="0"/>
                </a:lnTo>
                <a:lnTo>
                  <a:pt x="899160" y="0"/>
                </a:lnTo>
                <a:lnTo>
                  <a:pt x="1082040" y="114300"/>
                </a:lnTo>
                <a:lnTo>
                  <a:pt x="0" y="830580"/>
                </a:lnTo>
                <a:lnTo>
                  <a:pt x="1280160" y="163830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342" name="任意多边形 215">
            <a:extLst>
              <a:ext uri="{FF2B5EF4-FFF2-40B4-BE49-F238E27FC236}">
                <a16:creationId xmlns:a16="http://schemas.microsoft.com/office/drawing/2014/main" id="{BDDFCA20-7214-4515-82B7-098CB372082F}"/>
              </a:ext>
            </a:extLst>
          </p:cNvPr>
          <p:cNvSpPr/>
          <p:nvPr/>
        </p:nvSpPr>
        <p:spPr>
          <a:xfrm rot="466415">
            <a:off x="4350239" y="3613245"/>
            <a:ext cx="1078147" cy="724088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  <a:gd name="connsiteX0" fmla="*/ 7145 w 1295401"/>
              <a:gd name="connsiteY0" fmla="*/ 0 h 858837"/>
              <a:gd name="connsiteX1" fmla="*/ 0 w 1295401"/>
              <a:gd name="connsiteY1" fmla="*/ 27782 h 858837"/>
              <a:gd name="connsiteX2" fmla="*/ 1295401 w 1295401"/>
              <a:gd name="connsiteY2" fmla="*/ 858837 h 858837"/>
              <a:gd name="connsiteX3" fmla="*/ 1295401 w 1295401"/>
              <a:gd name="connsiteY3" fmla="*/ 799306 h 858837"/>
              <a:gd name="connsiteX4" fmla="*/ 7145 w 1295401"/>
              <a:gd name="connsiteY4" fmla="*/ 0 h 858837"/>
              <a:gd name="connsiteX0" fmla="*/ 2382 w 1290638"/>
              <a:gd name="connsiteY0" fmla="*/ 0 h 858837"/>
              <a:gd name="connsiteX1" fmla="*/ 0 w 1290638"/>
              <a:gd name="connsiteY1" fmla="*/ 39688 h 858837"/>
              <a:gd name="connsiteX2" fmla="*/ 1290638 w 1290638"/>
              <a:gd name="connsiteY2" fmla="*/ 858837 h 858837"/>
              <a:gd name="connsiteX3" fmla="*/ 1290638 w 1290638"/>
              <a:gd name="connsiteY3" fmla="*/ 799306 h 858837"/>
              <a:gd name="connsiteX4" fmla="*/ 2382 w 1290638"/>
              <a:gd name="connsiteY4" fmla="*/ 0 h 858837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90638 w 1290638"/>
              <a:gd name="connsiteY3" fmla="*/ 808831 h 868362"/>
              <a:gd name="connsiteX4" fmla="*/ 2382 w 1290638"/>
              <a:gd name="connsiteY4" fmla="*/ 0 h 868362"/>
              <a:gd name="connsiteX0" fmla="*/ 2382 w 1290638"/>
              <a:gd name="connsiteY0" fmla="*/ 0 h 868362"/>
              <a:gd name="connsiteX1" fmla="*/ 0 w 1290638"/>
              <a:gd name="connsiteY1" fmla="*/ 49213 h 868362"/>
              <a:gd name="connsiteX2" fmla="*/ 1290638 w 1290638"/>
              <a:gd name="connsiteY2" fmla="*/ 868362 h 868362"/>
              <a:gd name="connsiteX3" fmla="*/ 1285875 w 1290638"/>
              <a:gd name="connsiteY3" fmla="*/ 801687 h 868362"/>
              <a:gd name="connsiteX4" fmla="*/ 2382 w 1290638"/>
              <a:gd name="connsiteY4" fmla="*/ 0 h 868362"/>
              <a:gd name="connsiteX0" fmla="*/ 2382 w 1285876"/>
              <a:gd name="connsiteY0" fmla="*/ 0 h 863600"/>
              <a:gd name="connsiteX1" fmla="*/ 0 w 1285876"/>
              <a:gd name="connsiteY1" fmla="*/ 49213 h 863600"/>
              <a:gd name="connsiteX2" fmla="*/ 1285876 w 1285876"/>
              <a:gd name="connsiteY2" fmla="*/ 863600 h 863600"/>
              <a:gd name="connsiteX3" fmla="*/ 1285875 w 1285876"/>
              <a:gd name="connsiteY3" fmla="*/ 801687 h 863600"/>
              <a:gd name="connsiteX4" fmla="*/ 2382 w 1285876"/>
              <a:gd name="connsiteY4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6" h="863600">
                <a:moveTo>
                  <a:pt x="2382" y="0"/>
                </a:moveTo>
                <a:cubicBezTo>
                  <a:pt x="2382" y="17198"/>
                  <a:pt x="0" y="32015"/>
                  <a:pt x="0" y="49213"/>
                </a:cubicBezTo>
                <a:lnTo>
                  <a:pt x="1285876" y="863600"/>
                </a:lnTo>
                <a:cubicBezTo>
                  <a:pt x="1285876" y="842962"/>
                  <a:pt x="1285875" y="822325"/>
                  <a:pt x="1285875" y="801687"/>
                </a:cubicBezTo>
                <a:lnTo>
                  <a:pt x="2382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43" name="任意多边形 216">
            <a:extLst>
              <a:ext uri="{FF2B5EF4-FFF2-40B4-BE49-F238E27FC236}">
                <a16:creationId xmlns:a16="http://schemas.microsoft.com/office/drawing/2014/main" id="{B2F8F5EB-6811-40E8-A78C-15F5539ADB2B}"/>
              </a:ext>
            </a:extLst>
          </p:cNvPr>
          <p:cNvSpPr/>
          <p:nvPr/>
        </p:nvSpPr>
        <p:spPr>
          <a:xfrm rot="466415">
            <a:off x="5411128" y="3849199"/>
            <a:ext cx="918422" cy="622928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  <a:gd name="connsiteX0" fmla="*/ 4762 w 1288256"/>
              <a:gd name="connsiteY0" fmla="*/ 814388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4762 w 1288256"/>
              <a:gd name="connsiteY4" fmla="*/ 814388 h 876300"/>
              <a:gd name="connsiteX0" fmla="*/ 0 w 1288256"/>
              <a:gd name="connsiteY0" fmla="*/ 812007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12007 h 876300"/>
              <a:gd name="connsiteX0" fmla="*/ 0 w 1281113"/>
              <a:gd name="connsiteY0" fmla="*/ 812007 h 876300"/>
              <a:gd name="connsiteX1" fmla="*/ 0 w 1281113"/>
              <a:gd name="connsiteY1" fmla="*/ 876300 h 876300"/>
              <a:gd name="connsiteX2" fmla="*/ 1088231 w 1281113"/>
              <a:gd name="connsiteY2" fmla="*/ 173831 h 876300"/>
              <a:gd name="connsiteX3" fmla="*/ 1281113 w 1281113"/>
              <a:gd name="connsiteY3" fmla="*/ 0 h 876300"/>
              <a:gd name="connsiteX4" fmla="*/ 0 w 1281113"/>
              <a:gd name="connsiteY4" fmla="*/ 812007 h 876300"/>
              <a:gd name="connsiteX0" fmla="*/ 0 w 1088232"/>
              <a:gd name="connsiteY0" fmla="*/ 685801 h 750094"/>
              <a:gd name="connsiteX1" fmla="*/ 0 w 1088232"/>
              <a:gd name="connsiteY1" fmla="*/ 750094 h 750094"/>
              <a:gd name="connsiteX2" fmla="*/ 1088231 w 1088232"/>
              <a:gd name="connsiteY2" fmla="*/ 47625 h 750094"/>
              <a:gd name="connsiteX3" fmla="*/ 1088232 w 1088232"/>
              <a:gd name="connsiteY3" fmla="*/ 0 h 750094"/>
              <a:gd name="connsiteX4" fmla="*/ 0 w 1088232"/>
              <a:gd name="connsiteY4" fmla="*/ 685801 h 750094"/>
              <a:gd name="connsiteX0" fmla="*/ 0 w 1095375"/>
              <a:gd name="connsiteY0" fmla="*/ 685801 h 750094"/>
              <a:gd name="connsiteX1" fmla="*/ 0 w 1095375"/>
              <a:gd name="connsiteY1" fmla="*/ 750094 h 750094"/>
              <a:gd name="connsiteX2" fmla="*/ 1095375 w 1095375"/>
              <a:gd name="connsiteY2" fmla="*/ 50006 h 750094"/>
              <a:gd name="connsiteX3" fmla="*/ 1088232 w 1095375"/>
              <a:gd name="connsiteY3" fmla="*/ 0 h 750094"/>
              <a:gd name="connsiteX4" fmla="*/ 0 w 1095375"/>
              <a:gd name="connsiteY4" fmla="*/ 685801 h 750094"/>
              <a:gd name="connsiteX0" fmla="*/ 0 w 1095376"/>
              <a:gd name="connsiteY0" fmla="*/ 678657 h 742950"/>
              <a:gd name="connsiteX1" fmla="*/ 0 w 1095376"/>
              <a:gd name="connsiteY1" fmla="*/ 742950 h 742950"/>
              <a:gd name="connsiteX2" fmla="*/ 1095375 w 1095376"/>
              <a:gd name="connsiteY2" fmla="*/ 42862 h 742950"/>
              <a:gd name="connsiteX3" fmla="*/ 1095376 w 1095376"/>
              <a:gd name="connsiteY3" fmla="*/ 0 h 742950"/>
              <a:gd name="connsiteX4" fmla="*/ 0 w 1095376"/>
              <a:gd name="connsiteY4" fmla="*/ 678657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6" h="742950">
                <a:moveTo>
                  <a:pt x="0" y="678657"/>
                </a:moveTo>
                <a:lnTo>
                  <a:pt x="0" y="742950"/>
                </a:lnTo>
                <a:lnTo>
                  <a:pt x="1095375" y="42862"/>
                </a:lnTo>
                <a:cubicBezTo>
                  <a:pt x="1095375" y="26987"/>
                  <a:pt x="1095376" y="15875"/>
                  <a:pt x="1095376" y="0"/>
                </a:cubicBezTo>
                <a:lnTo>
                  <a:pt x="0" y="678657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44" name="文本框 70">
            <a:extLst>
              <a:ext uri="{FF2B5EF4-FFF2-40B4-BE49-F238E27FC236}">
                <a16:creationId xmlns:a16="http://schemas.microsoft.com/office/drawing/2014/main" id="{B3FE4C10-B02B-4E07-BAA2-FDE997B422DC}"/>
              </a:ext>
            </a:extLst>
          </p:cNvPr>
          <p:cNvSpPr txBox="1"/>
          <p:nvPr/>
        </p:nvSpPr>
        <p:spPr>
          <a:xfrm rot="466415">
            <a:off x="4720688" y="3294037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4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345" name="任意多边形 218">
            <a:extLst>
              <a:ext uri="{FF2B5EF4-FFF2-40B4-BE49-F238E27FC236}">
                <a16:creationId xmlns:a16="http://schemas.microsoft.com/office/drawing/2014/main" id="{DE3DA343-D949-42B4-B384-C35FB94EBFCD}"/>
              </a:ext>
            </a:extLst>
          </p:cNvPr>
          <p:cNvSpPr/>
          <p:nvPr/>
        </p:nvSpPr>
        <p:spPr>
          <a:xfrm rot="452259">
            <a:off x="3068583" y="3300236"/>
            <a:ext cx="2250761" cy="1387637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346" name="任意多边形 219">
            <a:extLst>
              <a:ext uri="{FF2B5EF4-FFF2-40B4-BE49-F238E27FC236}">
                <a16:creationId xmlns:a16="http://schemas.microsoft.com/office/drawing/2014/main" id="{FA9F83DD-7BC1-4C1A-A02B-26E14028A726}"/>
              </a:ext>
            </a:extLst>
          </p:cNvPr>
          <p:cNvSpPr/>
          <p:nvPr/>
        </p:nvSpPr>
        <p:spPr>
          <a:xfrm rot="452259">
            <a:off x="4148634" y="4039277"/>
            <a:ext cx="1122476" cy="763533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47" name="任意多边形 220">
            <a:extLst>
              <a:ext uri="{FF2B5EF4-FFF2-40B4-BE49-F238E27FC236}">
                <a16:creationId xmlns:a16="http://schemas.microsoft.com/office/drawing/2014/main" id="{256A0F80-9F9E-40AB-B0B3-8ABDACC150BC}"/>
              </a:ext>
            </a:extLst>
          </p:cNvPr>
          <p:cNvSpPr/>
          <p:nvPr/>
        </p:nvSpPr>
        <p:spPr>
          <a:xfrm rot="452259">
            <a:off x="3029606" y="3892450"/>
            <a:ext cx="1130775" cy="762841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48" name="文本框 77">
            <a:extLst>
              <a:ext uri="{FF2B5EF4-FFF2-40B4-BE49-F238E27FC236}">
                <a16:creationId xmlns:a16="http://schemas.microsoft.com/office/drawing/2014/main" id="{2CACE82F-F78D-4183-BF66-8C65E993BE9D}"/>
              </a:ext>
            </a:extLst>
          </p:cNvPr>
          <p:cNvSpPr txBox="1"/>
          <p:nvPr/>
        </p:nvSpPr>
        <p:spPr>
          <a:xfrm rot="452259">
            <a:off x="3412818" y="3522262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3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349" name="任意多边形 222">
            <a:extLst>
              <a:ext uri="{FF2B5EF4-FFF2-40B4-BE49-F238E27FC236}">
                <a16:creationId xmlns:a16="http://schemas.microsoft.com/office/drawing/2014/main" id="{73A395A6-82F7-421F-BBC3-18C493972B7E}"/>
              </a:ext>
            </a:extLst>
          </p:cNvPr>
          <p:cNvSpPr/>
          <p:nvPr/>
        </p:nvSpPr>
        <p:spPr>
          <a:xfrm rot="520032">
            <a:off x="1897561" y="3592860"/>
            <a:ext cx="2109727" cy="1351296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>
              <a:solidFill>
                <a:srgbClr val="595959"/>
              </a:solidFill>
            </a:endParaRPr>
          </a:p>
        </p:txBody>
      </p:sp>
      <p:sp>
        <p:nvSpPr>
          <p:cNvPr id="350" name="任意多边形 223">
            <a:extLst>
              <a:ext uri="{FF2B5EF4-FFF2-40B4-BE49-F238E27FC236}">
                <a16:creationId xmlns:a16="http://schemas.microsoft.com/office/drawing/2014/main" id="{396D491E-7B00-449E-93AA-D643803D96B5}"/>
              </a:ext>
            </a:extLst>
          </p:cNvPr>
          <p:cNvSpPr/>
          <p:nvPr/>
        </p:nvSpPr>
        <p:spPr>
          <a:xfrm rot="520032">
            <a:off x="2899998" y="4319251"/>
            <a:ext cx="1052141" cy="743536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51" name="任意多边形 224">
            <a:extLst>
              <a:ext uri="{FF2B5EF4-FFF2-40B4-BE49-F238E27FC236}">
                <a16:creationId xmlns:a16="http://schemas.microsoft.com/office/drawing/2014/main" id="{B87C79CA-488A-41EE-8304-DDC918E58171}"/>
              </a:ext>
            </a:extLst>
          </p:cNvPr>
          <p:cNvSpPr/>
          <p:nvPr/>
        </p:nvSpPr>
        <p:spPr>
          <a:xfrm rot="520032">
            <a:off x="1854009" y="4161076"/>
            <a:ext cx="1059920" cy="742862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52" name="文本框 83">
            <a:extLst>
              <a:ext uri="{FF2B5EF4-FFF2-40B4-BE49-F238E27FC236}">
                <a16:creationId xmlns:a16="http://schemas.microsoft.com/office/drawing/2014/main" id="{A9902DA6-5021-4B6D-BA6F-B204338903CD}"/>
              </a:ext>
            </a:extLst>
          </p:cNvPr>
          <p:cNvSpPr txBox="1"/>
          <p:nvPr/>
        </p:nvSpPr>
        <p:spPr>
          <a:xfrm rot="520032">
            <a:off x="2169907" y="3850821"/>
            <a:ext cx="402995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2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353" name="任意多边形 226">
            <a:extLst>
              <a:ext uri="{FF2B5EF4-FFF2-40B4-BE49-F238E27FC236}">
                <a16:creationId xmlns:a16="http://schemas.microsoft.com/office/drawing/2014/main" id="{97EDC1E5-815E-4887-98C1-4DC13FB36080}"/>
              </a:ext>
            </a:extLst>
          </p:cNvPr>
          <p:cNvSpPr/>
          <p:nvPr/>
        </p:nvSpPr>
        <p:spPr>
          <a:xfrm rot="551618">
            <a:off x="557431" y="3838547"/>
            <a:ext cx="2236959" cy="1455192"/>
          </a:xfrm>
          <a:custGeom>
            <a:avLst/>
            <a:gdLst>
              <a:gd name="connsiteX0" fmla="*/ 0 w 2583180"/>
              <a:gd name="connsiteY0" fmla="*/ 769620 h 1592580"/>
              <a:gd name="connsiteX1" fmla="*/ 1303020 w 2583180"/>
              <a:gd name="connsiteY1" fmla="*/ 1592580 h 1592580"/>
              <a:gd name="connsiteX2" fmla="*/ 2583180 w 2583180"/>
              <a:gd name="connsiteY2" fmla="*/ 769620 h 1592580"/>
              <a:gd name="connsiteX3" fmla="*/ 1272540 w 2583180"/>
              <a:gd name="connsiteY3" fmla="*/ 0 h 1592580"/>
              <a:gd name="connsiteX4" fmla="*/ 0 w 2583180"/>
              <a:gd name="connsiteY4" fmla="*/ 769620 h 15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180" h="1592580">
                <a:moveTo>
                  <a:pt x="0" y="769620"/>
                </a:moveTo>
                <a:lnTo>
                  <a:pt x="1303020" y="1592580"/>
                </a:lnTo>
                <a:lnTo>
                  <a:pt x="2583180" y="769620"/>
                </a:lnTo>
                <a:lnTo>
                  <a:pt x="1272540" y="0"/>
                </a:lnTo>
                <a:lnTo>
                  <a:pt x="0" y="76962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 dirty="0">
              <a:solidFill>
                <a:srgbClr val="595959"/>
              </a:solidFill>
              <a:highlight>
                <a:srgbClr val="FFFF00"/>
              </a:highlight>
            </a:endParaRPr>
          </a:p>
        </p:txBody>
      </p:sp>
      <p:sp>
        <p:nvSpPr>
          <p:cNvPr id="354" name="任意多边形 227">
            <a:extLst>
              <a:ext uri="{FF2B5EF4-FFF2-40B4-BE49-F238E27FC236}">
                <a16:creationId xmlns:a16="http://schemas.microsoft.com/office/drawing/2014/main" id="{748D7E5C-2502-43CA-8EED-AED5C8BF43C5}"/>
              </a:ext>
            </a:extLst>
          </p:cNvPr>
          <p:cNvSpPr/>
          <p:nvPr/>
        </p:nvSpPr>
        <p:spPr>
          <a:xfrm rot="551618">
            <a:off x="1615267" y="4624046"/>
            <a:ext cx="1115592" cy="800704"/>
          </a:xfrm>
          <a:custGeom>
            <a:avLst/>
            <a:gdLst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93019 w 1297781"/>
              <a:gd name="connsiteY3" fmla="*/ 0 h 876300"/>
              <a:gd name="connsiteX4" fmla="*/ 0 w 1297781"/>
              <a:gd name="connsiteY4" fmla="*/ 823913 h 876300"/>
              <a:gd name="connsiteX0" fmla="*/ 0 w 1297781"/>
              <a:gd name="connsiteY0" fmla="*/ 823913 h 876300"/>
              <a:gd name="connsiteX1" fmla="*/ 0 w 1297781"/>
              <a:gd name="connsiteY1" fmla="*/ 876300 h 876300"/>
              <a:gd name="connsiteX2" fmla="*/ 1297781 w 1297781"/>
              <a:gd name="connsiteY2" fmla="*/ 42863 h 876300"/>
              <a:gd name="connsiteX3" fmla="*/ 1281113 w 1297781"/>
              <a:gd name="connsiteY3" fmla="*/ 0 h 876300"/>
              <a:gd name="connsiteX4" fmla="*/ 0 w 1297781"/>
              <a:gd name="connsiteY4" fmla="*/ 823913 h 876300"/>
              <a:gd name="connsiteX0" fmla="*/ 0 w 1288256"/>
              <a:gd name="connsiteY0" fmla="*/ 823913 h 876300"/>
              <a:gd name="connsiteX1" fmla="*/ 0 w 1288256"/>
              <a:gd name="connsiteY1" fmla="*/ 876300 h 876300"/>
              <a:gd name="connsiteX2" fmla="*/ 1288256 w 1288256"/>
              <a:gd name="connsiteY2" fmla="*/ 45244 h 876300"/>
              <a:gd name="connsiteX3" fmla="*/ 1281113 w 1288256"/>
              <a:gd name="connsiteY3" fmla="*/ 0 h 876300"/>
              <a:gd name="connsiteX4" fmla="*/ 0 w 1288256"/>
              <a:gd name="connsiteY4" fmla="*/ 823913 h 87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8256" h="876300">
                <a:moveTo>
                  <a:pt x="0" y="823913"/>
                </a:moveTo>
                <a:lnTo>
                  <a:pt x="0" y="876300"/>
                </a:lnTo>
                <a:lnTo>
                  <a:pt x="1288256" y="45244"/>
                </a:lnTo>
                <a:lnTo>
                  <a:pt x="1281113" y="0"/>
                </a:lnTo>
                <a:lnTo>
                  <a:pt x="0" y="823913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55" name="任意多边形 228">
            <a:extLst>
              <a:ext uri="{FF2B5EF4-FFF2-40B4-BE49-F238E27FC236}">
                <a16:creationId xmlns:a16="http://schemas.microsoft.com/office/drawing/2014/main" id="{EDBF1BBD-FC1B-47A8-9018-E88D4887B9B6}"/>
              </a:ext>
            </a:extLst>
          </p:cNvPr>
          <p:cNvSpPr/>
          <p:nvPr/>
        </p:nvSpPr>
        <p:spPr>
          <a:xfrm rot="551618">
            <a:off x="507788" y="4446196"/>
            <a:ext cx="1123841" cy="799979"/>
          </a:xfrm>
          <a:custGeom>
            <a:avLst/>
            <a:gdLst>
              <a:gd name="connsiteX0" fmla="*/ 0 w 1314450"/>
              <a:gd name="connsiteY0" fmla="*/ 0 h 882650"/>
              <a:gd name="connsiteX1" fmla="*/ 0 w 1314450"/>
              <a:gd name="connsiteY1" fmla="*/ 63500 h 882650"/>
              <a:gd name="connsiteX2" fmla="*/ 1304925 w 1314450"/>
              <a:gd name="connsiteY2" fmla="*/ 882650 h 882650"/>
              <a:gd name="connsiteX3" fmla="*/ 1314450 w 1314450"/>
              <a:gd name="connsiteY3" fmla="*/ 815975 h 882650"/>
              <a:gd name="connsiteX4" fmla="*/ 0 w 1314450"/>
              <a:gd name="connsiteY4" fmla="*/ 0 h 882650"/>
              <a:gd name="connsiteX0" fmla="*/ 0 w 1314450"/>
              <a:gd name="connsiteY0" fmla="*/ 0 h 873125"/>
              <a:gd name="connsiteX1" fmla="*/ 0 w 1314450"/>
              <a:gd name="connsiteY1" fmla="*/ 63500 h 873125"/>
              <a:gd name="connsiteX2" fmla="*/ 1309688 w 1314450"/>
              <a:gd name="connsiteY2" fmla="*/ 873125 h 873125"/>
              <a:gd name="connsiteX3" fmla="*/ 1314450 w 1314450"/>
              <a:gd name="connsiteY3" fmla="*/ 815975 h 873125"/>
              <a:gd name="connsiteX4" fmla="*/ 0 w 1314450"/>
              <a:gd name="connsiteY4" fmla="*/ 0 h 873125"/>
              <a:gd name="connsiteX0" fmla="*/ 0 w 1314450"/>
              <a:gd name="connsiteY0" fmla="*/ 0 h 875506"/>
              <a:gd name="connsiteX1" fmla="*/ 0 w 1314450"/>
              <a:gd name="connsiteY1" fmla="*/ 63500 h 875506"/>
              <a:gd name="connsiteX2" fmla="*/ 1314450 w 1314450"/>
              <a:gd name="connsiteY2" fmla="*/ 875506 h 875506"/>
              <a:gd name="connsiteX3" fmla="*/ 1314450 w 1314450"/>
              <a:gd name="connsiteY3" fmla="*/ 815975 h 875506"/>
              <a:gd name="connsiteX4" fmla="*/ 0 w 1314450"/>
              <a:gd name="connsiteY4" fmla="*/ 0 h 875506"/>
              <a:gd name="connsiteX0" fmla="*/ 16669 w 1314450"/>
              <a:gd name="connsiteY0" fmla="*/ 0 h 868362"/>
              <a:gd name="connsiteX1" fmla="*/ 0 w 1314450"/>
              <a:gd name="connsiteY1" fmla="*/ 56356 h 868362"/>
              <a:gd name="connsiteX2" fmla="*/ 1314450 w 1314450"/>
              <a:gd name="connsiteY2" fmla="*/ 868362 h 868362"/>
              <a:gd name="connsiteX3" fmla="*/ 1314450 w 1314450"/>
              <a:gd name="connsiteY3" fmla="*/ 808831 h 868362"/>
              <a:gd name="connsiteX4" fmla="*/ 16669 w 1314450"/>
              <a:gd name="connsiteY4" fmla="*/ 0 h 868362"/>
              <a:gd name="connsiteX0" fmla="*/ 4763 w 1302544"/>
              <a:gd name="connsiteY0" fmla="*/ 0 h 868362"/>
              <a:gd name="connsiteX1" fmla="*/ 0 w 1302544"/>
              <a:gd name="connsiteY1" fmla="*/ 63500 h 868362"/>
              <a:gd name="connsiteX2" fmla="*/ 1302544 w 1302544"/>
              <a:gd name="connsiteY2" fmla="*/ 868362 h 868362"/>
              <a:gd name="connsiteX3" fmla="*/ 1302544 w 1302544"/>
              <a:gd name="connsiteY3" fmla="*/ 808831 h 868362"/>
              <a:gd name="connsiteX4" fmla="*/ 4763 w 1302544"/>
              <a:gd name="connsiteY4" fmla="*/ 0 h 868362"/>
              <a:gd name="connsiteX0" fmla="*/ 4763 w 1302544"/>
              <a:gd name="connsiteY0" fmla="*/ 0 h 875506"/>
              <a:gd name="connsiteX1" fmla="*/ 0 w 1302544"/>
              <a:gd name="connsiteY1" fmla="*/ 70644 h 875506"/>
              <a:gd name="connsiteX2" fmla="*/ 1302544 w 1302544"/>
              <a:gd name="connsiteY2" fmla="*/ 875506 h 875506"/>
              <a:gd name="connsiteX3" fmla="*/ 1302544 w 1302544"/>
              <a:gd name="connsiteY3" fmla="*/ 815975 h 875506"/>
              <a:gd name="connsiteX4" fmla="*/ 4763 w 1302544"/>
              <a:gd name="connsiteY4" fmla="*/ 0 h 875506"/>
              <a:gd name="connsiteX0" fmla="*/ 7145 w 1304926"/>
              <a:gd name="connsiteY0" fmla="*/ 0 h 875506"/>
              <a:gd name="connsiteX1" fmla="*/ 0 w 1304926"/>
              <a:gd name="connsiteY1" fmla="*/ 53975 h 875506"/>
              <a:gd name="connsiteX2" fmla="*/ 1304926 w 1304926"/>
              <a:gd name="connsiteY2" fmla="*/ 875506 h 875506"/>
              <a:gd name="connsiteX3" fmla="*/ 1304926 w 1304926"/>
              <a:gd name="connsiteY3" fmla="*/ 815975 h 875506"/>
              <a:gd name="connsiteX4" fmla="*/ 7145 w 1304926"/>
              <a:gd name="connsiteY4" fmla="*/ 0 h 875506"/>
              <a:gd name="connsiteX0" fmla="*/ 1 w 1297782"/>
              <a:gd name="connsiteY0" fmla="*/ 0 h 875506"/>
              <a:gd name="connsiteX1" fmla="*/ 0 w 1297782"/>
              <a:gd name="connsiteY1" fmla="*/ 51594 h 875506"/>
              <a:gd name="connsiteX2" fmla="*/ 1297782 w 1297782"/>
              <a:gd name="connsiteY2" fmla="*/ 875506 h 875506"/>
              <a:gd name="connsiteX3" fmla="*/ 1297782 w 1297782"/>
              <a:gd name="connsiteY3" fmla="*/ 815975 h 875506"/>
              <a:gd name="connsiteX4" fmla="*/ 1 w 1297782"/>
              <a:gd name="connsiteY4" fmla="*/ 0 h 875506"/>
              <a:gd name="connsiteX0" fmla="*/ 0 w 1297781"/>
              <a:gd name="connsiteY0" fmla="*/ 0 h 875506"/>
              <a:gd name="connsiteX1" fmla="*/ 2380 w 1297781"/>
              <a:gd name="connsiteY1" fmla="*/ 44451 h 875506"/>
              <a:gd name="connsiteX2" fmla="*/ 1297781 w 1297781"/>
              <a:gd name="connsiteY2" fmla="*/ 875506 h 875506"/>
              <a:gd name="connsiteX3" fmla="*/ 1297781 w 1297781"/>
              <a:gd name="connsiteY3" fmla="*/ 815975 h 875506"/>
              <a:gd name="connsiteX4" fmla="*/ 0 w 1297781"/>
              <a:gd name="connsiteY4" fmla="*/ 0 h 875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781" h="875506">
                <a:moveTo>
                  <a:pt x="0" y="0"/>
                </a:moveTo>
                <a:cubicBezTo>
                  <a:pt x="0" y="17198"/>
                  <a:pt x="2380" y="27253"/>
                  <a:pt x="2380" y="44451"/>
                </a:cubicBezTo>
                <a:lnTo>
                  <a:pt x="1297781" y="875506"/>
                </a:lnTo>
                <a:lnTo>
                  <a:pt x="1297781" y="8159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lumOff val="25000"/>
              <a:alpha val="50000"/>
            </a:schemeClr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</a:endParaRPr>
          </a:p>
        </p:txBody>
      </p:sp>
      <p:sp>
        <p:nvSpPr>
          <p:cNvPr id="356" name="文本框 89">
            <a:extLst>
              <a:ext uri="{FF2B5EF4-FFF2-40B4-BE49-F238E27FC236}">
                <a16:creationId xmlns:a16="http://schemas.microsoft.com/office/drawing/2014/main" id="{69DB7783-000E-422E-AA40-38DF0E009107}"/>
              </a:ext>
            </a:extLst>
          </p:cNvPr>
          <p:cNvSpPr txBox="1"/>
          <p:nvPr/>
        </p:nvSpPr>
        <p:spPr>
          <a:xfrm rot="551618">
            <a:off x="824351" y="4101647"/>
            <a:ext cx="648267" cy="700192"/>
          </a:xfrm>
          <a:prstGeom prst="rect">
            <a:avLst/>
          </a:prstGeom>
          <a:noFill/>
          <a:scene3d>
            <a:camera prst="isometricOffAxis1Top">
              <a:rot lat="20448468" lon="18136550" rev="3247942"/>
            </a:camera>
            <a:lightRig rig="threePt" dir="t"/>
          </a:scene3d>
          <a:sp3d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100" b="1" dirty="0">
                <a:solidFill>
                  <a:schemeClr val="bg1"/>
                </a:solidFill>
              </a:rPr>
              <a:t>1</a:t>
            </a:r>
            <a:endParaRPr lang="zh-CN" altLang="en-US" sz="4100" b="1" dirty="0">
              <a:solidFill>
                <a:schemeClr val="bg1"/>
              </a:solidFill>
            </a:endParaRPr>
          </a:p>
        </p:txBody>
      </p:sp>
      <p:sp>
        <p:nvSpPr>
          <p:cNvPr id="357" name="0">
            <a:extLst>
              <a:ext uri="{FF2B5EF4-FFF2-40B4-BE49-F238E27FC236}">
                <a16:creationId xmlns:a16="http://schemas.microsoft.com/office/drawing/2014/main" id="{F2FF0006-FAAC-4CF4-8431-75CF4478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08" y="5501275"/>
            <a:ext cx="1886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实用性</a:t>
            </a:r>
          </a:p>
        </p:txBody>
      </p:sp>
      <p:sp>
        <p:nvSpPr>
          <p:cNvPr id="359" name="0">
            <a:extLst>
              <a:ext uri="{FF2B5EF4-FFF2-40B4-BE49-F238E27FC236}">
                <a16:creationId xmlns:a16="http://schemas.microsoft.com/office/drawing/2014/main" id="{A4592B32-1D29-4A7D-A4CA-722F23F81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756" y="5112930"/>
            <a:ext cx="1886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移动化</a:t>
            </a:r>
          </a:p>
        </p:txBody>
      </p:sp>
      <p:sp>
        <p:nvSpPr>
          <p:cNvPr id="361" name="0">
            <a:extLst>
              <a:ext uri="{FF2B5EF4-FFF2-40B4-BE49-F238E27FC236}">
                <a16:creationId xmlns:a16="http://schemas.microsoft.com/office/drawing/2014/main" id="{8AC71D48-F1F4-4BF4-9A14-CD537E646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716" y="4784647"/>
            <a:ext cx="1886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数字化</a:t>
            </a:r>
          </a:p>
        </p:txBody>
      </p:sp>
      <p:sp>
        <p:nvSpPr>
          <p:cNvPr id="363" name="0">
            <a:extLst>
              <a:ext uri="{FF2B5EF4-FFF2-40B4-BE49-F238E27FC236}">
                <a16:creationId xmlns:a16="http://schemas.microsoft.com/office/drawing/2014/main" id="{C12394CB-11B3-4567-8234-4C7106743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239" y="4366799"/>
            <a:ext cx="18861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智能化</a:t>
            </a:r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1C59DC86-7137-48AC-AF15-D7F9C8245817}"/>
              </a:ext>
            </a:extLst>
          </p:cNvPr>
          <p:cNvSpPr/>
          <p:nvPr/>
        </p:nvSpPr>
        <p:spPr>
          <a:xfrm>
            <a:off x="7557023" y="791718"/>
            <a:ext cx="3615110" cy="578274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任意多边形 12">
            <a:extLst>
              <a:ext uri="{FF2B5EF4-FFF2-40B4-BE49-F238E27FC236}">
                <a16:creationId xmlns:a16="http://schemas.microsoft.com/office/drawing/2014/main" id="{0BC80FF4-029D-4A69-9B49-4C63B664A22A}"/>
              </a:ext>
            </a:extLst>
          </p:cNvPr>
          <p:cNvSpPr/>
          <p:nvPr/>
        </p:nvSpPr>
        <p:spPr>
          <a:xfrm>
            <a:off x="7435103" y="791717"/>
            <a:ext cx="1831219" cy="585894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B0E85297-980D-4EDC-B144-32001D8D6BE8}"/>
              </a:ext>
            </a:extLst>
          </p:cNvPr>
          <p:cNvSpPr txBox="1"/>
          <p:nvPr/>
        </p:nvSpPr>
        <p:spPr>
          <a:xfrm>
            <a:off x="7537221" y="892903"/>
            <a:ext cx="174498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图像分割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F1FD6A4F-AA33-4897-84E9-418D6CF71119}"/>
              </a:ext>
            </a:extLst>
          </p:cNvPr>
          <p:cNvSpPr txBox="1"/>
          <p:nvPr/>
        </p:nvSpPr>
        <p:spPr>
          <a:xfrm>
            <a:off x="9270632" y="876732"/>
            <a:ext cx="1693546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边缘检测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F1A11DB8-9D69-4528-9241-0858E29C027E}"/>
              </a:ext>
            </a:extLst>
          </p:cNvPr>
          <p:cNvSpPr txBox="1"/>
          <p:nvPr/>
        </p:nvSpPr>
        <p:spPr>
          <a:xfrm>
            <a:off x="7380701" y="1468345"/>
            <a:ext cx="3803000" cy="3392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6437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软件处理后人工二次校验</a:t>
            </a: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EE38D0F4-FF10-45EE-BD2B-F763C1B4CEF1}"/>
              </a:ext>
            </a:extLst>
          </p:cNvPr>
          <p:cNvSpPr/>
          <p:nvPr/>
        </p:nvSpPr>
        <p:spPr>
          <a:xfrm>
            <a:off x="6994459" y="2167859"/>
            <a:ext cx="3615110" cy="578274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3" name="任意多边形 12">
            <a:extLst>
              <a:ext uri="{FF2B5EF4-FFF2-40B4-BE49-F238E27FC236}">
                <a16:creationId xmlns:a16="http://schemas.microsoft.com/office/drawing/2014/main" id="{1AEE73B0-2E1E-4750-8D35-E3719D5A9EAE}"/>
              </a:ext>
            </a:extLst>
          </p:cNvPr>
          <p:cNvSpPr/>
          <p:nvPr/>
        </p:nvSpPr>
        <p:spPr>
          <a:xfrm>
            <a:off x="6872539" y="2167858"/>
            <a:ext cx="1831219" cy="585894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B557D352-3808-4D2C-8637-E7E4EB6C7D65}"/>
              </a:ext>
            </a:extLst>
          </p:cNvPr>
          <p:cNvSpPr txBox="1"/>
          <p:nvPr/>
        </p:nvSpPr>
        <p:spPr>
          <a:xfrm>
            <a:off x="6974657" y="2269044"/>
            <a:ext cx="174498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78D93BE1-27E8-46B7-BFD3-BD09715AEC10}"/>
              </a:ext>
            </a:extLst>
          </p:cNvPr>
          <p:cNvSpPr txBox="1"/>
          <p:nvPr/>
        </p:nvSpPr>
        <p:spPr>
          <a:xfrm>
            <a:off x="8588935" y="2237785"/>
            <a:ext cx="237524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数字字母识别</a:t>
            </a:r>
          </a:p>
        </p:txBody>
      </p:sp>
      <p:sp>
        <p:nvSpPr>
          <p:cNvPr id="406" name="文本框 405">
            <a:extLst>
              <a:ext uri="{FF2B5EF4-FFF2-40B4-BE49-F238E27FC236}">
                <a16:creationId xmlns:a16="http://schemas.microsoft.com/office/drawing/2014/main" id="{0B9EEDC8-7BA3-47D4-BB73-56DF416F0D0F}"/>
              </a:ext>
            </a:extLst>
          </p:cNvPr>
          <p:cNvSpPr txBox="1"/>
          <p:nvPr/>
        </p:nvSpPr>
        <p:spPr>
          <a:xfrm>
            <a:off x="6818137" y="2844486"/>
            <a:ext cx="3803000" cy="3392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6437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模型嵌入</a:t>
            </a:r>
            <a:r>
              <a:rPr lang="en-US" altLang="zh-CN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Android</a:t>
            </a: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系统实现无网运行</a:t>
            </a: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63EA4B89-7DC0-4B18-867C-827D72CD28F6}"/>
              </a:ext>
            </a:extLst>
          </p:cNvPr>
          <p:cNvSpPr/>
          <p:nvPr/>
        </p:nvSpPr>
        <p:spPr>
          <a:xfrm>
            <a:off x="7611425" y="3770546"/>
            <a:ext cx="3615110" cy="578274"/>
          </a:xfrm>
          <a:prstGeom prst="rect">
            <a:avLst/>
          </a:prstGeom>
          <a:solidFill>
            <a:srgbClr val="56676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endParaRPr lang="zh-CN" altLang="en-US" sz="14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任意多边形 12">
            <a:extLst>
              <a:ext uri="{FF2B5EF4-FFF2-40B4-BE49-F238E27FC236}">
                <a16:creationId xmlns:a16="http://schemas.microsoft.com/office/drawing/2014/main" id="{4FBAD653-0E4E-48E3-BF29-3F50A59BE911}"/>
              </a:ext>
            </a:extLst>
          </p:cNvPr>
          <p:cNvSpPr/>
          <p:nvPr/>
        </p:nvSpPr>
        <p:spPr>
          <a:xfrm>
            <a:off x="7489504" y="3770545"/>
            <a:ext cx="2292261" cy="585894"/>
          </a:xfrm>
          <a:custGeom>
            <a:avLst/>
            <a:gdLst>
              <a:gd name="connsiteX0" fmla="*/ 0 w 2326640"/>
              <a:gd name="connsiteY0" fmla="*/ 0 h 518160"/>
              <a:gd name="connsiteX1" fmla="*/ 1808480 w 2326640"/>
              <a:gd name="connsiteY1" fmla="*/ 0 h 518160"/>
              <a:gd name="connsiteX2" fmla="*/ 2326640 w 2326640"/>
              <a:gd name="connsiteY2" fmla="*/ 518160 h 518160"/>
              <a:gd name="connsiteX3" fmla="*/ 1808480 w 2326640"/>
              <a:gd name="connsiteY3" fmla="*/ 518160 h 518160"/>
              <a:gd name="connsiteX4" fmla="*/ 0 w 2326640"/>
              <a:gd name="connsiteY4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6640" h="518160">
                <a:moveTo>
                  <a:pt x="0" y="0"/>
                </a:moveTo>
                <a:lnTo>
                  <a:pt x="1808480" y="0"/>
                </a:lnTo>
                <a:lnTo>
                  <a:pt x="2326640" y="518160"/>
                </a:lnTo>
                <a:lnTo>
                  <a:pt x="1808480" y="518160"/>
                </a:lnTo>
                <a:lnTo>
                  <a:pt x="0" y="518160"/>
                </a:ln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409" name="文本框 408">
            <a:extLst>
              <a:ext uri="{FF2B5EF4-FFF2-40B4-BE49-F238E27FC236}">
                <a16:creationId xmlns:a16="http://schemas.microsoft.com/office/drawing/2014/main" id="{562FAD27-4161-4802-9F9A-636B5C7A2FC1}"/>
              </a:ext>
            </a:extLst>
          </p:cNvPr>
          <p:cNvSpPr txBox="1"/>
          <p:nvPr/>
        </p:nvSpPr>
        <p:spPr>
          <a:xfrm>
            <a:off x="7807861" y="3835066"/>
            <a:ext cx="2332028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网络传输</a:t>
            </a:r>
            <a:endParaRPr lang="zh-CN" altLang="en-US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5B7CAC10-421B-4F18-9F29-5ABB74AE04BC}"/>
              </a:ext>
            </a:extLst>
          </p:cNvPr>
          <p:cNvSpPr txBox="1"/>
          <p:nvPr/>
        </p:nvSpPr>
        <p:spPr>
          <a:xfrm>
            <a:off x="9559518" y="3840392"/>
            <a:ext cx="1825753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电子化归档</a:t>
            </a: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603929B2-CDC6-4018-8F9A-BB1DF4D1916B}"/>
              </a:ext>
            </a:extLst>
          </p:cNvPr>
          <p:cNvSpPr txBox="1"/>
          <p:nvPr/>
        </p:nvSpPr>
        <p:spPr>
          <a:xfrm>
            <a:off x="7435103" y="4447173"/>
            <a:ext cx="3803000" cy="3392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964372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借助双面、连续扫描仪进行试卷读取存档</a:t>
            </a:r>
          </a:p>
        </p:txBody>
      </p:sp>
    </p:spTree>
    <p:extLst>
      <p:ext uri="{BB962C8B-B14F-4D97-AF65-F5344CB8AC3E}">
        <p14:creationId xmlns:p14="http://schemas.microsoft.com/office/powerpoint/2010/main" val="297817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3" y="4828379"/>
            <a:ext cx="2278577" cy="14098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模型算法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916" y="1927730"/>
            <a:ext cx="10242168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1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3" y="4828379"/>
            <a:ext cx="2278577" cy="14098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模型算法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pic>
        <p:nvPicPr>
          <p:cNvPr id="9" name="图片 8" descr="C:\Users\wyj\Desktop\CRNN.pn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"/>
          <a:stretch/>
        </p:blipFill>
        <p:spPr bwMode="auto">
          <a:xfrm>
            <a:off x="3862032" y="1053417"/>
            <a:ext cx="4467936" cy="52650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533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3" y="4828379"/>
            <a:ext cx="2278577" cy="14098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技术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细节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0">
            <a:extLst>
              <a:ext uri="{FF2B5EF4-FFF2-40B4-BE49-F238E27FC236}">
                <a16:creationId xmlns:a16="http://schemas.microsoft.com/office/drawing/2014/main" id="{59D8C53F-D243-4ABD-93A2-3D61A698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333" y="924769"/>
            <a:ext cx="8392893" cy="550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作为项目管理工具，进行代码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前端：安卓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后端：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Boot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等框架搭建了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神经网络：转换为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TFLite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模型，部署在安卓前端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训练细节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133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采用随机翻转、高斯噪声、椒盐噪声等数据增强</a:t>
            </a:r>
            <a:endParaRPr lang="en-US" altLang="zh-CN" sz="2133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初始学习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率 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1e-5  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 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集：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EMNIST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Char74K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74k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张图像）、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HWDB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后模型的大小：总共约</a:t>
            </a:r>
            <a:r>
              <a:rPr lang="en-US" altLang="zh-CN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40M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37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四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相关成果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165113" y="802768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项目成果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60">
            <a:extLst>
              <a:ext uri="{FF2B5EF4-FFF2-40B4-BE49-F238E27FC236}">
                <a16:creationId xmlns:a16="http://schemas.microsoft.com/office/drawing/2014/main" id="{964EDD40-ED0B-4664-BE1E-4503594860AA}"/>
              </a:ext>
            </a:extLst>
          </p:cNvPr>
          <p:cNvSpPr/>
          <p:nvPr/>
        </p:nvSpPr>
        <p:spPr>
          <a:xfrm>
            <a:off x="2404462" y="802768"/>
            <a:ext cx="3691537" cy="5507597"/>
          </a:xfrm>
          <a:prstGeom prst="roundRect">
            <a:avLst>
              <a:gd name="adj" fmla="val 5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8A13B4D3-A0E2-44DF-8298-8CCEEB2F9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550" y="461488"/>
            <a:ext cx="2040836" cy="1262725"/>
          </a:xfrm>
          <a:prstGeom prst="rect">
            <a:avLst/>
          </a:prstGeom>
        </p:spPr>
      </p:pic>
      <p:sp>
        <p:nvSpPr>
          <p:cNvPr id="10" name="Rectangle: Rounded Corners 60">
            <a:extLst>
              <a:ext uri="{FF2B5EF4-FFF2-40B4-BE49-F238E27FC236}">
                <a16:creationId xmlns:a16="http://schemas.microsoft.com/office/drawing/2014/main" id="{1427B82C-1854-4C6B-B7E7-D2F99970F24D}"/>
              </a:ext>
            </a:extLst>
          </p:cNvPr>
          <p:cNvSpPr/>
          <p:nvPr/>
        </p:nvSpPr>
        <p:spPr>
          <a:xfrm>
            <a:off x="6253317" y="802768"/>
            <a:ext cx="3496313" cy="5507597"/>
          </a:xfrm>
          <a:prstGeom prst="roundRect">
            <a:avLst>
              <a:gd name="adj" fmla="val 5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56BC4B-9669-4AC2-84AF-4838F8E91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317" y="840959"/>
            <a:ext cx="3479233" cy="54694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DD1C10-13C9-4B76-8F1F-3C6F750A4A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370" y="802768"/>
            <a:ext cx="3653629" cy="55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五</a:t>
            </a:r>
            <a:endParaRPr lang="zh-CN" altLang="en-US" sz="80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团队组织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65066" y="867821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成员分工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600195" y="906011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80514"/>
              </p:ext>
            </p:extLst>
          </p:nvPr>
        </p:nvGraphicFramePr>
        <p:xfrm>
          <a:off x="3242574" y="573300"/>
          <a:ext cx="7746861" cy="57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1316">
                  <a:extLst>
                    <a:ext uri="{9D8B030D-6E8A-4147-A177-3AD203B41FA5}">
                      <a16:colId xmlns:a16="http://schemas.microsoft.com/office/drawing/2014/main" val="3221846022"/>
                    </a:ext>
                  </a:extLst>
                </a:gridCol>
                <a:gridCol w="5855545">
                  <a:extLst>
                    <a:ext uri="{9D8B030D-6E8A-4147-A177-3AD203B41FA5}">
                      <a16:colId xmlns:a16="http://schemas.microsoft.com/office/drawing/2014/main" val="1260042086"/>
                    </a:ext>
                  </a:extLst>
                </a:gridCol>
              </a:tblGrid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bg1"/>
                          </a:solidFill>
                          <a:effectLst/>
                        </a:rPr>
                        <a:t>成员</a:t>
                      </a:r>
                      <a:endParaRPr lang="zh-CN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工作内容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3847192906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0" dirty="0" smtClean="0">
                          <a:effectLst/>
                        </a:rPr>
                        <a:t>卫昱杰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：神经网络模型的搭建、训练与调优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502575699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：项目计划书编写、需求分析文档编写、每周周报总结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139106845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：对项目进行集成测试与系统测试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83731458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：安排任务分工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3259703944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庄棋滨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：分数检测前端界面与分数检测算法的实现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3104297450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107056986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测试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：对项目安卓端进行单元测试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3388582930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周鸿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：主界面、登录等安卓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前端界面的编写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432749727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：项目计划书编写、需求分析文档编写、文档汇总整理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509313348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邱雪雁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：大部分前端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界面的编写实现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220750028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72794360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</a:rPr>
                        <a:t>向慧祺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端功能实现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4257127746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2009188618"/>
                  </a:ext>
                </a:extLst>
              </a:tr>
              <a:tr h="380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 smtClean="0">
                          <a:effectLst/>
                        </a:rPr>
                        <a:t>赵豪杰</a:t>
                      </a:r>
                      <a:endParaRPr lang="zh-CN" altLang="zh-CN" sz="1600" kern="100" dirty="0" smtClean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8322" marR="4832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文档</a:t>
                      </a:r>
                      <a:r>
                        <a:rPr lang="zh-CN" altLang="en-US" sz="16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：项目计划书编写、需求分析文档编写</a:t>
                      </a:r>
                      <a:endParaRPr lang="zh-CN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322" marR="48322" marT="0" marB="0" anchor="ctr"/>
                </a:tc>
                <a:extLst>
                  <a:ext uri="{0D108BD9-81ED-4DB2-BD59-A6C34878D82A}">
                    <a16:rowId xmlns:a16="http://schemas.microsoft.com/office/drawing/2014/main" val="183616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六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讨论与总结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一</a:t>
            </a:r>
            <a:endParaRPr lang="zh-CN" altLang="en-US" sz="80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项目概述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12422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98" y="487229"/>
            <a:ext cx="2278577" cy="14098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165113" y="802768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待完善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AB9-24FA-4616-9CD2-0246B3E58C6C}"/>
              </a:ext>
            </a:extLst>
          </p:cNvPr>
          <p:cNvGrpSpPr/>
          <p:nvPr/>
        </p:nvGrpSpPr>
        <p:grpSpPr>
          <a:xfrm>
            <a:off x="5769134" y="1673971"/>
            <a:ext cx="3850353" cy="3975998"/>
            <a:chOff x="4669152" y="2204864"/>
            <a:chExt cx="2853697" cy="3161994"/>
          </a:xfrm>
        </p:grpSpPr>
        <p:sp>
          <p:nvSpPr>
            <p:cNvPr id="83" name="矩形: 剪去单角 444">
              <a:extLst>
                <a:ext uri="{FF2B5EF4-FFF2-40B4-BE49-F238E27FC236}">
                  <a16:creationId xmlns:a16="http://schemas.microsoft.com/office/drawing/2014/main" id="{25DD6CE4-D11B-4D60-879D-D3EC037295D0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rgbClr val="1C48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B477F17A-A8CD-4F49-8726-33F72BFD4B50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3175">
              <a:solidFill>
                <a:srgbClr val="C33736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任意多边形: 形状 445">
              <a:extLst>
                <a:ext uri="{FF2B5EF4-FFF2-40B4-BE49-F238E27FC236}">
                  <a16:creationId xmlns:a16="http://schemas.microsoft.com/office/drawing/2014/main" id="{6EC43D9F-B776-4C47-95C2-7ACA0B9FD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zh-CN" sz="32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54C9566-B1FB-4742-A0E0-9259359D3E98}"/>
              </a:ext>
            </a:extLst>
          </p:cNvPr>
          <p:cNvGrpSpPr/>
          <p:nvPr/>
        </p:nvGrpSpPr>
        <p:grpSpPr>
          <a:xfrm>
            <a:off x="1201472" y="1673971"/>
            <a:ext cx="3704638" cy="3975998"/>
            <a:chOff x="1703943" y="2324178"/>
            <a:chExt cx="2644657" cy="2930370"/>
          </a:xfrm>
        </p:grpSpPr>
        <p:sp>
          <p:nvSpPr>
            <p:cNvPr id="87" name="矩形: 剪去单角 437">
              <a:extLst>
                <a:ext uri="{FF2B5EF4-FFF2-40B4-BE49-F238E27FC236}">
                  <a16:creationId xmlns:a16="http://schemas.microsoft.com/office/drawing/2014/main" id="{E211CB04-2DC4-4C0E-A6DA-6D9CE2756125}"/>
                </a:ext>
              </a:extLst>
            </p:cNvPr>
            <p:cNvSpPr/>
            <p:nvPr/>
          </p:nvSpPr>
          <p:spPr>
            <a:xfrm>
              <a:off x="1703943" y="2324178"/>
              <a:ext cx="2644655" cy="2930370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66D586E-6B3D-43EE-85A4-11F8A51D9278}"/>
                </a:ext>
              </a:extLst>
            </p:cNvPr>
            <p:cNvSpPr/>
            <p:nvPr/>
          </p:nvSpPr>
          <p:spPr>
            <a:xfrm>
              <a:off x="1703944" y="5140390"/>
              <a:ext cx="2644655" cy="114158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任意多边形: 形状 438">
              <a:extLst>
                <a:ext uri="{FF2B5EF4-FFF2-40B4-BE49-F238E27FC236}">
                  <a16:creationId xmlns:a16="http://schemas.microsoft.com/office/drawing/2014/main" id="{1ABF21A0-F159-4C26-88A1-3D81DD009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365" y="2324178"/>
              <a:ext cx="667235" cy="66723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121920" tIns="60960" rIns="121920" bIns="60960" anchor="t" anchorCtr="0" compatLnSpc="1">
              <a:prstTxWarp prst="textNoShape">
                <a:avLst/>
              </a:prstTxWarp>
              <a:normAutofit/>
            </a:bodyPr>
            <a:lstStyle/>
            <a:p>
              <a:pPr lvl="0" algn="r"/>
              <a:r>
                <a:rPr lang="en-US" altLang="ko-KR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C3E2E24C-66B7-4421-89C1-86F2FB1C75F7}"/>
              </a:ext>
            </a:extLst>
          </p:cNvPr>
          <p:cNvGrpSpPr/>
          <p:nvPr/>
        </p:nvGrpSpPr>
        <p:grpSpPr>
          <a:xfrm>
            <a:off x="1139783" y="1921131"/>
            <a:ext cx="3205071" cy="3097568"/>
            <a:chOff x="208834" y="2828729"/>
            <a:chExt cx="2635273" cy="2473156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7EE812D-F52A-45AF-9F7E-CD679D3EB18C}"/>
                </a:ext>
              </a:extLst>
            </p:cNvPr>
            <p:cNvSpPr/>
            <p:nvPr/>
          </p:nvSpPr>
          <p:spPr>
            <a:xfrm>
              <a:off x="439115" y="3488876"/>
              <a:ext cx="2126022" cy="181300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内聚耦合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扇入扇出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代码规范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健壮性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安全性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EC82A51-9B97-48FA-90B0-6831900F8363}"/>
                </a:ext>
              </a:extLst>
            </p:cNvPr>
            <p:cNvSpPr/>
            <p:nvPr/>
          </p:nvSpPr>
          <p:spPr>
            <a:xfrm>
              <a:off x="208834" y="2828729"/>
              <a:ext cx="2635273" cy="51507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软件设计与体系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D817433-BB63-4F88-8012-2D5A51CB4E1E}"/>
              </a:ext>
            </a:extLst>
          </p:cNvPr>
          <p:cNvGrpSpPr/>
          <p:nvPr/>
        </p:nvGrpSpPr>
        <p:grpSpPr>
          <a:xfrm>
            <a:off x="5612614" y="1921130"/>
            <a:ext cx="3796484" cy="3540768"/>
            <a:chOff x="453649" y="2966803"/>
            <a:chExt cx="2607656" cy="2609602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A340EDB-8E34-4CA3-A259-D664B65CB9F4}"/>
                </a:ext>
              </a:extLst>
            </p:cNvPr>
            <p:cNvSpPr/>
            <p:nvPr/>
          </p:nvSpPr>
          <p:spPr>
            <a:xfrm>
              <a:off x="680012" y="3576182"/>
              <a:ext cx="2381293" cy="20002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抗外界干扰能力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模型识别精度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算法效率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客户端界面美化</a:t>
              </a: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E9EC3C8-B065-4EED-9F2E-68EDF9F298B7}"/>
                </a:ext>
              </a:extLst>
            </p:cNvPr>
            <p:cNvSpPr/>
            <p:nvPr/>
          </p:nvSpPr>
          <p:spPr>
            <a:xfrm>
              <a:off x="453649" y="2966803"/>
              <a:ext cx="1942040" cy="47545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功能技术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93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165113" y="802768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自我评价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8DF57BBC-7C7E-4B21-9D51-0B950011E9DA}"/>
              </a:ext>
            </a:extLst>
          </p:cNvPr>
          <p:cNvSpPr/>
          <p:nvPr/>
        </p:nvSpPr>
        <p:spPr>
          <a:xfrm>
            <a:off x="6110536" y="2064773"/>
            <a:ext cx="5388077" cy="3451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3BCBD08-C74D-4B2D-9C58-BC09DC639951}"/>
              </a:ext>
            </a:extLst>
          </p:cNvPr>
          <p:cNvSpPr/>
          <p:nvPr/>
        </p:nvSpPr>
        <p:spPr>
          <a:xfrm>
            <a:off x="707923" y="2064774"/>
            <a:ext cx="5388077" cy="3451123"/>
          </a:xfrm>
          <a:prstGeom prst="rect">
            <a:avLst/>
          </a:prstGeom>
          <a:solidFill>
            <a:srgbClr val="1C48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F6DC940-EB76-4939-ADBE-6816FD37F0D0}"/>
              </a:ext>
            </a:extLst>
          </p:cNvPr>
          <p:cNvSpPr txBox="1"/>
          <p:nvPr/>
        </p:nvSpPr>
        <p:spPr>
          <a:xfrm>
            <a:off x="792082" y="2255582"/>
            <a:ext cx="286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团队评价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67B738C-DD50-417B-8330-1BD75B97C402}"/>
              </a:ext>
            </a:extLst>
          </p:cNvPr>
          <p:cNvCxnSpPr>
            <a:cxnSpLocks/>
          </p:cNvCxnSpPr>
          <p:nvPr/>
        </p:nvCxnSpPr>
        <p:spPr>
          <a:xfrm>
            <a:off x="995330" y="2981622"/>
            <a:ext cx="75308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F9C408F-3763-4F7A-B75C-4A721A267C13}"/>
              </a:ext>
            </a:extLst>
          </p:cNvPr>
          <p:cNvSpPr txBox="1"/>
          <p:nvPr/>
        </p:nvSpPr>
        <p:spPr>
          <a:xfrm>
            <a:off x="914400" y="3098062"/>
            <a:ext cx="5157800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个人能力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团队协作能力</a:t>
            </a: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01FDDF-C155-44C7-AA88-4E4AA3F810B2}"/>
              </a:ext>
            </a:extLst>
          </p:cNvPr>
          <p:cNvSpPr txBox="1"/>
          <p:nvPr/>
        </p:nvSpPr>
        <p:spPr>
          <a:xfrm>
            <a:off x="6707030" y="2255582"/>
            <a:ext cx="286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项目评价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F3B2F34-B60C-4ED5-83BB-6334F1FF4FFE}"/>
              </a:ext>
            </a:extLst>
          </p:cNvPr>
          <p:cNvCxnSpPr>
            <a:cxnSpLocks/>
          </p:cNvCxnSpPr>
          <p:nvPr/>
        </p:nvCxnSpPr>
        <p:spPr>
          <a:xfrm>
            <a:off x="6850894" y="2981622"/>
            <a:ext cx="87628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3621191-6DCB-4D7D-B6DE-B0936D5253E4}"/>
              </a:ext>
            </a:extLst>
          </p:cNvPr>
          <p:cNvSpPr txBox="1"/>
          <p:nvPr/>
        </p:nvSpPr>
        <p:spPr>
          <a:xfrm>
            <a:off x="6707030" y="2981622"/>
            <a:ext cx="42471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项目成果产出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达到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预期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期望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148F0AAC-9420-432C-95CC-FEA0618A6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69" y="433015"/>
            <a:ext cx="2040836" cy="12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0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522972" y="1922152"/>
            <a:ext cx="5694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Available</a:t>
            </a:r>
            <a:endParaRPr lang="zh-CN" altLang="en-US" sz="80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谢  谢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52" y="511723"/>
            <a:ext cx="2278577" cy="14098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165113" y="802768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项目背景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591666" y="1665636"/>
            <a:ext cx="3323160" cy="4050757"/>
            <a:chOff x="4941452" y="1213587"/>
            <a:chExt cx="3142828" cy="3038068"/>
          </a:xfrm>
        </p:grpSpPr>
        <p:grpSp>
          <p:nvGrpSpPr>
            <p:cNvPr id="13" name="Group 22"/>
            <p:cNvGrpSpPr/>
            <p:nvPr/>
          </p:nvGrpSpPr>
          <p:grpSpPr>
            <a:xfrm>
              <a:off x="4941452" y="1713561"/>
              <a:ext cx="1520912" cy="2324038"/>
              <a:chOff x="712331" y="1623831"/>
              <a:chExt cx="1672669" cy="2555930"/>
            </a:xfrm>
          </p:grpSpPr>
          <p:sp>
            <p:nvSpPr>
              <p:cNvPr id="43" name="Freeform: Shape 23"/>
              <p:cNvSpPr>
                <a:spLocks/>
              </p:cNvSpPr>
              <p:nvPr/>
            </p:nvSpPr>
            <p:spPr bwMode="auto">
              <a:xfrm>
                <a:off x="712331" y="1623831"/>
                <a:ext cx="871582" cy="2555930"/>
              </a:xfrm>
              <a:custGeom>
                <a:avLst/>
                <a:gdLst/>
                <a:ahLst/>
                <a:cxnLst>
                  <a:cxn ang="0">
                    <a:pos x="408" y="0"/>
                  </a:cxn>
                  <a:cxn ang="0">
                    <a:pos x="339" y="1520"/>
                  </a:cxn>
                  <a:cxn ang="0">
                    <a:pos x="0" y="1420"/>
                  </a:cxn>
                  <a:cxn ang="0">
                    <a:pos x="408" y="0"/>
                  </a:cxn>
                </a:cxnLst>
                <a:rect l="0" t="0" r="r" b="b"/>
                <a:pathLst>
                  <a:path w="408" h="1520">
                    <a:moveTo>
                      <a:pt x="408" y="0"/>
                    </a:moveTo>
                    <a:lnTo>
                      <a:pt x="339" y="1520"/>
                    </a:lnTo>
                    <a:lnTo>
                      <a:pt x="0" y="1420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  <p:sp>
            <p:nvSpPr>
              <p:cNvPr id="44" name="Freeform: Shape 24"/>
              <p:cNvSpPr>
                <a:spLocks/>
              </p:cNvSpPr>
              <p:nvPr/>
            </p:nvSpPr>
            <p:spPr bwMode="auto">
              <a:xfrm>
                <a:off x="1436514" y="1623831"/>
                <a:ext cx="948486" cy="2555930"/>
              </a:xfrm>
              <a:custGeom>
                <a:avLst/>
                <a:gdLst/>
                <a:ahLst/>
                <a:cxnLst>
                  <a:cxn ang="0">
                    <a:pos x="0" y="1520"/>
                  </a:cxn>
                  <a:cxn ang="0">
                    <a:pos x="69" y="0"/>
                  </a:cxn>
                  <a:cxn ang="0">
                    <a:pos x="444" y="1394"/>
                  </a:cxn>
                  <a:cxn ang="0">
                    <a:pos x="0" y="1520"/>
                  </a:cxn>
                </a:cxnLst>
                <a:rect l="0" t="0" r="r" b="b"/>
                <a:pathLst>
                  <a:path w="444" h="1520">
                    <a:moveTo>
                      <a:pt x="0" y="1520"/>
                    </a:moveTo>
                    <a:lnTo>
                      <a:pt x="69" y="0"/>
                    </a:lnTo>
                    <a:lnTo>
                      <a:pt x="444" y="1394"/>
                    </a:lnTo>
                    <a:lnTo>
                      <a:pt x="0" y="152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5479413" y="1213587"/>
              <a:ext cx="2604867" cy="3038068"/>
              <a:chOff x="5479413" y="1213587"/>
              <a:chExt cx="2604867" cy="303806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97053" y="1213587"/>
                <a:ext cx="1515086" cy="2824012"/>
                <a:chOff x="1543325" y="1073969"/>
                <a:chExt cx="1666260" cy="3105791"/>
              </a:xfrm>
            </p:grpSpPr>
            <p:sp>
              <p:nvSpPr>
                <p:cNvPr id="41" name="Freeform: Shape 17"/>
                <p:cNvSpPr>
                  <a:spLocks/>
                </p:cNvSpPr>
                <p:nvPr/>
              </p:nvSpPr>
              <p:spPr bwMode="auto">
                <a:xfrm>
                  <a:off x="2263234" y="1073969"/>
                  <a:ext cx="946351" cy="3105791"/>
                </a:xfrm>
                <a:custGeom>
                  <a:avLst/>
                  <a:gdLst/>
                  <a:ahLst/>
                  <a:cxnLst>
                    <a:cxn ang="0">
                      <a:pos x="0" y="1847"/>
                    </a:cxn>
                    <a:cxn ang="0">
                      <a:pos x="71" y="0"/>
                    </a:cxn>
                    <a:cxn ang="0">
                      <a:pos x="443" y="1695"/>
                    </a:cxn>
                    <a:cxn ang="0">
                      <a:pos x="0" y="1847"/>
                    </a:cxn>
                  </a:cxnLst>
                  <a:rect l="0" t="0" r="r" b="b"/>
                  <a:pathLst>
                    <a:path w="443" h="1847">
                      <a:moveTo>
                        <a:pt x="0" y="1847"/>
                      </a:moveTo>
                      <a:lnTo>
                        <a:pt x="71" y="0"/>
                      </a:lnTo>
                      <a:lnTo>
                        <a:pt x="443" y="1695"/>
                      </a:lnTo>
                      <a:lnTo>
                        <a:pt x="0" y="1847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2" name="Freeform: Shape 18"/>
                <p:cNvSpPr>
                  <a:spLocks/>
                </p:cNvSpPr>
                <p:nvPr/>
              </p:nvSpPr>
              <p:spPr bwMode="auto">
                <a:xfrm>
                  <a:off x="1543325" y="1073969"/>
                  <a:ext cx="871582" cy="3105791"/>
                </a:xfrm>
                <a:custGeom>
                  <a:avLst/>
                  <a:gdLst/>
                  <a:ahLst/>
                  <a:cxnLst>
                    <a:cxn ang="0">
                      <a:pos x="408" y="0"/>
                    </a:cxn>
                    <a:cxn ang="0">
                      <a:pos x="337" y="1847"/>
                    </a:cxn>
                    <a:cxn ang="0">
                      <a:pos x="0" y="1726"/>
                    </a:cxn>
                    <a:cxn ang="0">
                      <a:pos x="408" y="0"/>
                    </a:cxn>
                  </a:cxnLst>
                  <a:rect l="0" t="0" r="r" b="b"/>
                  <a:pathLst>
                    <a:path w="408" h="1847">
                      <a:moveTo>
                        <a:pt x="408" y="0"/>
                      </a:moveTo>
                      <a:lnTo>
                        <a:pt x="337" y="1847"/>
                      </a:lnTo>
                      <a:lnTo>
                        <a:pt x="0" y="172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18" name="Group 19"/>
              <p:cNvGrpSpPr/>
              <p:nvPr/>
            </p:nvGrpSpPr>
            <p:grpSpPr>
              <a:xfrm>
                <a:off x="6710993" y="2244114"/>
                <a:ext cx="1373287" cy="1772079"/>
                <a:chOff x="2658437" y="2207322"/>
                <a:chExt cx="1510314" cy="1948897"/>
              </a:xfrm>
            </p:grpSpPr>
            <p:sp>
              <p:nvSpPr>
                <p:cNvPr id="39" name="Freeform: Shape 20"/>
                <p:cNvSpPr>
                  <a:spLocks/>
                </p:cNvSpPr>
                <p:nvPr/>
              </p:nvSpPr>
              <p:spPr bwMode="auto">
                <a:xfrm>
                  <a:off x="2658437" y="2207322"/>
                  <a:ext cx="816040" cy="1948897"/>
                </a:xfrm>
                <a:custGeom>
                  <a:avLst/>
                  <a:gdLst/>
                  <a:ahLst/>
                  <a:cxnLst>
                    <a:cxn ang="0">
                      <a:pos x="382" y="0"/>
                    </a:cxn>
                    <a:cxn ang="0">
                      <a:pos x="315" y="1159"/>
                    </a:cxn>
                    <a:cxn ang="0">
                      <a:pos x="0" y="1083"/>
                    </a:cxn>
                    <a:cxn ang="0">
                      <a:pos x="382" y="0"/>
                    </a:cxn>
                  </a:cxnLst>
                  <a:rect l="0" t="0" r="r" b="b"/>
                  <a:pathLst>
                    <a:path w="382" h="1159">
                      <a:moveTo>
                        <a:pt x="382" y="0"/>
                      </a:moveTo>
                      <a:lnTo>
                        <a:pt x="315" y="1159"/>
                      </a:lnTo>
                      <a:lnTo>
                        <a:pt x="0" y="1083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40" name="Freeform: Shape 21"/>
                <p:cNvSpPr>
                  <a:spLocks/>
                </p:cNvSpPr>
                <p:nvPr/>
              </p:nvSpPr>
              <p:spPr bwMode="auto">
                <a:xfrm>
                  <a:off x="3331349" y="2207322"/>
                  <a:ext cx="837402" cy="1948897"/>
                </a:xfrm>
                <a:custGeom>
                  <a:avLst/>
                  <a:gdLst/>
                  <a:ahLst/>
                  <a:cxnLst>
                    <a:cxn ang="0">
                      <a:pos x="0" y="1159"/>
                    </a:cxn>
                    <a:cxn ang="0">
                      <a:pos x="67" y="0"/>
                    </a:cxn>
                    <a:cxn ang="0">
                      <a:pos x="392" y="990"/>
                    </a:cxn>
                    <a:cxn ang="0">
                      <a:pos x="0" y="1159"/>
                    </a:cxn>
                  </a:cxnLst>
                  <a:rect l="0" t="0" r="r" b="b"/>
                  <a:pathLst>
                    <a:path w="392" h="1159">
                      <a:moveTo>
                        <a:pt x="0" y="1159"/>
                      </a:moveTo>
                      <a:lnTo>
                        <a:pt x="67" y="0"/>
                      </a:lnTo>
                      <a:lnTo>
                        <a:pt x="392" y="990"/>
                      </a:lnTo>
                      <a:lnTo>
                        <a:pt x="0" y="115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19" name="Group 25"/>
              <p:cNvGrpSpPr/>
              <p:nvPr/>
            </p:nvGrpSpPr>
            <p:grpSpPr>
              <a:xfrm>
                <a:off x="5596047" y="3225714"/>
                <a:ext cx="1726809" cy="1025941"/>
                <a:chOff x="1432241" y="3286866"/>
                <a:chExt cx="1899109" cy="1128309"/>
              </a:xfrm>
            </p:grpSpPr>
            <p:sp>
              <p:nvSpPr>
                <p:cNvPr id="37" name="Freeform: Shape 26"/>
                <p:cNvSpPr>
                  <a:spLocks/>
                </p:cNvSpPr>
                <p:nvPr/>
              </p:nvSpPr>
              <p:spPr bwMode="auto">
                <a:xfrm>
                  <a:off x="1432241" y="3286866"/>
                  <a:ext cx="957031" cy="1128309"/>
                </a:xfrm>
                <a:custGeom>
                  <a:avLst/>
                  <a:gdLst/>
                  <a:ahLst/>
                  <a:cxnLst>
                    <a:cxn ang="0">
                      <a:pos x="448" y="671"/>
                    </a:cxn>
                    <a:cxn ang="0">
                      <a:pos x="0" y="536"/>
                    </a:cxn>
                    <a:cxn ang="0">
                      <a:pos x="448" y="0"/>
                    </a:cxn>
                    <a:cxn ang="0">
                      <a:pos x="448" y="671"/>
                    </a:cxn>
                  </a:cxnLst>
                  <a:rect l="0" t="0" r="r" b="b"/>
                  <a:pathLst>
                    <a:path w="448" h="671">
                      <a:moveTo>
                        <a:pt x="448" y="671"/>
                      </a:moveTo>
                      <a:lnTo>
                        <a:pt x="0" y="536"/>
                      </a:lnTo>
                      <a:lnTo>
                        <a:pt x="448" y="0"/>
                      </a:lnTo>
                      <a:lnTo>
                        <a:pt x="448" y="67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8" name="Freeform: Shape 27"/>
                <p:cNvSpPr>
                  <a:spLocks/>
                </p:cNvSpPr>
                <p:nvPr/>
              </p:nvSpPr>
              <p:spPr bwMode="auto">
                <a:xfrm>
                  <a:off x="2389272" y="3286866"/>
                  <a:ext cx="942078" cy="112830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41" y="517"/>
                    </a:cxn>
                    <a:cxn ang="0">
                      <a:pos x="0" y="67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41" h="671">
                      <a:moveTo>
                        <a:pt x="0" y="0"/>
                      </a:moveTo>
                      <a:lnTo>
                        <a:pt x="441" y="517"/>
                      </a:lnTo>
                      <a:lnTo>
                        <a:pt x="0" y="6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20" name="Group 32"/>
              <p:cNvGrpSpPr/>
              <p:nvPr/>
            </p:nvGrpSpPr>
            <p:grpSpPr>
              <a:xfrm>
                <a:off x="5479413" y="2789950"/>
                <a:ext cx="448608" cy="435764"/>
                <a:chOff x="860271" y="1518068"/>
                <a:chExt cx="493370" cy="479245"/>
              </a:xfrm>
            </p:grpSpPr>
            <p:sp>
              <p:nvSpPr>
                <p:cNvPr id="35" name="Rectangle: Rounded Corners 33"/>
                <p:cNvSpPr/>
                <p:nvPr/>
              </p:nvSpPr>
              <p:spPr>
                <a:xfrm>
                  <a:off x="860271" y="1518068"/>
                  <a:ext cx="493370" cy="479245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6" name="Freeform: Shape 34"/>
                <p:cNvSpPr>
                  <a:spLocks/>
                </p:cNvSpPr>
                <p:nvPr/>
              </p:nvSpPr>
              <p:spPr bwMode="auto">
                <a:xfrm>
                  <a:off x="997419" y="1671965"/>
                  <a:ext cx="219075" cy="171450"/>
                </a:xfrm>
                <a:custGeom>
                  <a:avLst/>
                  <a:gdLst/>
                  <a:ahLst/>
                  <a:cxnLst>
                    <a:cxn ang="0">
                      <a:pos x="64" y="48"/>
                    </a:cxn>
                    <a:cxn ang="0">
                      <a:pos x="61" y="50"/>
                    </a:cxn>
                    <a:cxn ang="0">
                      <a:pos x="2" y="50"/>
                    </a:cxn>
                    <a:cxn ang="0">
                      <a:pos x="0" y="48"/>
                    </a:cxn>
                    <a:cxn ang="0">
                      <a:pos x="0" y="43"/>
                    </a:cxn>
                    <a:cxn ang="0">
                      <a:pos x="2" y="41"/>
                    </a:cxn>
                    <a:cxn ang="0">
                      <a:pos x="61" y="41"/>
                    </a:cxn>
                    <a:cxn ang="0">
                      <a:pos x="64" y="43"/>
                    </a:cxn>
                    <a:cxn ang="0">
                      <a:pos x="64" y="48"/>
                    </a:cxn>
                    <a:cxn ang="0">
                      <a:pos x="59" y="20"/>
                    </a:cxn>
                    <a:cxn ang="0">
                      <a:pos x="57" y="23"/>
                    </a:cxn>
                    <a:cxn ang="0">
                      <a:pos x="7" y="23"/>
                    </a:cxn>
                    <a:cxn ang="0">
                      <a:pos x="4" y="20"/>
                    </a:cxn>
                    <a:cxn ang="0">
                      <a:pos x="4" y="16"/>
                    </a:cxn>
                    <a:cxn ang="0">
                      <a:pos x="7" y="13"/>
                    </a:cxn>
                    <a:cxn ang="0">
                      <a:pos x="57" y="13"/>
                    </a:cxn>
                    <a:cxn ang="0">
                      <a:pos x="59" y="16"/>
                    </a:cxn>
                    <a:cxn ang="0">
                      <a:pos x="59" y="20"/>
                    </a:cxn>
                    <a:cxn ang="0">
                      <a:pos x="50" y="34"/>
                    </a:cxn>
                    <a:cxn ang="0">
                      <a:pos x="48" y="36"/>
                    </a:cxn>
                    <a:cxn ang="0">
                      <a:pos x="16" y="36"/>
                    </a:cxn>
                    <a:cxn ang="0">
                      <a:pos x="13" y="34"/>
                    </a:cxn>
                    <a:cxn ang="0">
                      <a:pos x="13" y="29"/>
                    </a:cxn>
                    <a:cxn ang="0">
                      <a:pos x="16" y="27"/>
                    </a:cxn>
                    <a:cxn ang="0">
                      <a:pos x="48" y="27"/>
                    </a:cxn>
                    <a:cxn ang="0">
                      <a:pos x="50" y="29"/>
                    </a:cxn>
                    <a:cxn ang="0">
                      <a:pos x="50" y="34"/>
                    </a:cxn>
                    <a:cxn ang="0">
                      <a:pos x="45" y="7"/>
                    </a:cxn>
                    <a:cxn ang="0">
                      <a:pos x="43" y="9"/>
                    </a:cxn>
                    <a:cxn ang="0">
                      <a:pos x="20" y="9"/>
                    </a:cxn>
                    <a:cxn ang="0">
                      <a:pos x="18" y="7"/>
                    </a:cxn>
                    <a:cxn ang="0">
                      <a:pos x="18" y="2"/>
                    </a:cxn>
                    <a:cxn ang="0">
                      <a:pos x="20" y="0"/>
                    </a:cxn>
                    <a:cxn ang="0">
                      <a:pos x="43" y="0"/>
                    </a:cxn>
                    <a:cxn ang="0">
                      <a:pos x="45" y="2"/>
                    </a:cxn>
                    <a:cxn ang="0">
                      <a:pos x="45" y="7"/>
                    </a:cxn>
                  </a:cxnLst>
                  <a:rect l="0" t="0" r="r" b="b"/>
                  <a:pathLst>
                    <a:path w="64" h="50">
                      <a:moveTo>
                        <a:pt x="64" y="48"/>
                      </a:moveTo>
                      <a:cubicBezTo>
                        <a:pt x="64" y="49"/>
                        <a:pt x="63" y="50"/>
                        <a:pt x="61" y="50"/>
                      </a:cubicBezTo>
                      <a:cubicBezTo>
                        <a:pt x="2" y="50"/>
                        <a:pt x="2" y="50"/>
                        <a:pt x="2" y="50"/>
                      </a:cubicBezTo>
                      <a:cubicBezTo>
                        <a:pt x="1" y="50"/>
                        <a:pt x="0" y="49"/>
                        <a:pt x="0" y="48"/>
                      </a:cubicBez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2"/>
                        <a:pt x="1" y="41"/>
                        <a:pt x="2" y="41"/>
                      </a:cubicBezTo>
                      <a:cubicBezTo>
                        <a:pt x="61" y="41"/>
                        <a:pt x="61" y="41"/>
                        <a:pt x="61" y="41"/>
                      </a:cubicBezTo>
                      <a:cubicBezTo>
                        <a:pt x="63" y="41"/>
                        <a:pt x="64" y="42"/>
                        <a:pt x="64" y="43"/>
                      </a:cubicBezTo>
                      <a:lnTo>
                        <a:pt x="64" y="48"/>
                      </a:lnTo>
                      <a:close/>
                      <a:moveTo>
                        <a:pt x="59" y="20"/>
                      </a:moveTo>
                      <a:cubicBezTo>
                        <a:pt x="59" y="22"/>
                        <a:pt x="58" y="23"/>
                        <a:pt x="57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5" y="23"/>
                        <a:pt x="4" y="22"/>
                        <a:pt x="4" y="20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4" y="14"/>
                        <a:pt x="5" y="13"/>
                        <a:pt x="7" y="13"/>
                      </a:cubicBezTo>
                      <a:cubicBezTo>
                        <a:pt x="57" y="13"/>
                        <a:pt x="57" y="13"/>
                        <a:pt x="57" y="13"/>
                      </a:cubicBezTo>
                      <a:cubicBezTo>
                        <a:pt x="58" y="13"/>
                        <a:pt x="59" y="14"/>
                        <a:pt x="59" y="16"/>
                      </a:cubicBezTo>
                      <a:lnTo>
                        <a:pt x="59" y="20"/>
                      </a:lnTo>
                      <a:close/>
                      <a:moveTo>
                        <a:pt x="50" y="34"/>
                      </a:moveTo>
                      <a:cubicBezTo>
                        <a:pt x="50" y="35"/>
                        <a:pt x="49" y="36"/>
                        <a:pt x="48" y="36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5" y="36"/>
                        <a:pt x="13" y="35"/>
                        <a:pt x="13" y="34"/>
                      </a:cubicBezTo>
                      <a:cubicBezTo>
                        <a:pt x="13" y="29"/>
                        <a:pt x="13" y="29"/>
                        <a:pt x="13" y="29"/>
                      </a:cubicBezTo>
                      <a:cubicBezTo>
                        <a:pt x="13" y="28"/>
                        <a:pt x="15" y="27"/>
                        <a:pt x="16" y="27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9" y="27"/>
                        <a:pt x="50" y="28"/>
                        <a:pt x="50" y="29"/>
                      </a:cubicBezTo>
                      <a:lnTo>
                        <a:pt x="50" y="34"/>
                      </a:lnTo>
                      <a:close/>
                      <a:moveTo>
                        <a:pt x="45" y="7"/>
                      </a:moveTo>
                      <a:cubicBezTo>
                        <a:pt x="45" y="8"/>
                        <a:pt x="44" y="9"/>
                        <a:pt x="43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9" y="9"/>
                        <a:pt x="18" y="8"/>
                        <a:pt x="18" y="7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1"/>
                        <a:pt x="19" y="0"/>
                        <a:pt x="2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4" y="0"/>
                        <a:pt x="45" y="1"/>
                        <a:pt x="45" y="2"/>
                      </a:cubicBezTo>
                      <a:lnTo>
                        <a:pt x="45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21" name="Group 35"/>
              <p:cNvGrpSpPr/>
              <p:nvPr/>
            </p:nvGrpSpPr>
            <p:grpSpPr>
              <a:xfrm>
                <a:off x="6265255" y="2303651"/>
                <a:ext cx="448608" cy="435764"/>
                <a:chOff x="840159" y="2185414"/>
                <a:chExt cx="493370" cy="479245"/>
              </a:xfrm>
            </p:grpSpPr>
            <p:sp>
              <p:nvSpPr>
                <p:cNvPr id="33" name="Rectangle: Rounded Corners 36"/>
                <p:cNvSpPr/>
                <p:nvPr/>
              </p:nvSpPr>
              <p:spPr>
                <a:xfrm>
                  <a:off x="840159" y="2185414"/>
                  <a:ext cx="493370" cy="479245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4" name="Freeform: Shape 37"/>
                <p:cNvSpPr>
                  <a:spLocks/>
                </p:cNvSpPr>
                <p:nvPr/>
              </p:nvSpPr>
              <p:spPr bwMode="auto">
                <a:xfrm>
                  <a:off x="971750" y="2314705"/>
                  <a:ext cx="230188" cy="220663"/>
                </a:xfrm>
                <a:custGeom>
                  <a:avLst/>
                  <a:gdLst/>
                  <a:ahLst/>
                  <a:cxnLst>
                    <a:cxn ang="0">
                      <a:pos x="63" y="49"/>
                    </a:cxn>
                    <a:cxn ang="0">
                      <a:pos x="58" y="44"/>
                    </a:cxn>
                    <a:cxn ang="0">
                      <a:pos x="54" y="48"/>
                    </a:cxn>
                    <a:cxn ang="0">
                      <a:pos x="63" y="57"/>
                    </a:cxn>
                    <a:cxn ang="0">
                      <a:pos x="64" y="60"/>
                    </a:cxn>
                    <a:cxn ang="0">
                      <a:pos x="59" y="64"/>
                    </a:cxn>
                    <a:cxn ang="0">
                      <a:pos x="56" y="63"/>
                    </a:cxn>
                    <a:cxn ang="0">
                      <a:pos x="29" y="36"/>
                    </a:cxn>
                    <a:cxn ang="0">
                      <a:pos x="15" y="42"/>
                    </a:cxn>
                    <a:cxn ang="0">
                      <a:pos x="0" y="27"/>
                    </a:cxn>
                    <a:cxn ang="0">
                      <a:pos x="26" y="0"/>
                    </a:cxn>
                    <a:cxn ang="0">
                      <a:pos x="41" y="15"/>
                    </a:cxn>
                    <a:cxn ang="0">
                      <a:pos x="36" y="30"/>
                    </a:cxn>
                    <a:cxn ang="0">
                      <a:pos x="50" y="44"/>
                    </a:cxn>
                    <a:cxn ang="0">
                      <a:pos x="54" y="40"/>
                    </a:cxn>
                    <a:cxn ang="0">
                      <a:pos x="49" y="35"/>
                    </a:cxn>
                    <a:cxn ang="0">
                      <a:pos x="54" y="31"/>
                    </a:cxn>
                    <a:cxn ang="0">
                      <a:pos x="55" y="31"/>
                    </a:cxn>
                    <a:cxn ang="0">
                      <a:pos x="67" y="44"/>
                    </a:cxn>
                    <a:cxn ang="0">
                      <a:pos x="63" y="49"/>
                    </a:cxn>
                    <a:cxn ang="0">
                      <a:pos x="25" y="8"/>
                    </a:cxn>
                    <a:cxn ang="0">
                      <a:pos x="18" y="16"/>
                    </a:cxn>
                    <a:cxn ang="0">
                      <a:pos x="19" y="19"/>
                    </a:cxn>
                    <a:cxn ang="0">
                      <a:pos x="15" y="18"/>
                    </a:cxn>
                    <a:cxn ang="0">
                      <a:pos x="7" y="26"/>
                    </a:cxn>
                    <a:cxn ang="0">
                      <a:pos x="15" y="34"/>
                    </a:cxn>
                    <a:cxn ang="0">
                      <a:pos x="23" y="26"/>
                    </a:cxn>
                    <a:cxn ang="0">
                      <a:pos x="22" y="23"/>
                    </a:cxn>
                    <a:cxn ang="0">
                      <a:pos x="25" y="24"/>
                    </a:cxn>
                    <a:cxn ang="0">
                      <a:pos x="33" y="16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67" h="64">
                      <a:moveTo>
                        <a:pt x="63" y="49"/>
                      </a:moveTo>
                      <a:cubicBezTo>
                        <a:pt x="62" y="49"/>
                        <a:pt x="58" y="45"/>
                        <a:pt x="58" y="44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63" y="57"/>
                        <a:pt x="63" y="57"/>
                        <a:pt x="63" y="57"/>
                      </a:cubicBezTo>
                      <a:cubicBezTo>
                        <a:pt x="63" y="58"/>
                        <a:pt x="64" y="59"/>
                        <a:pt x="64" y="60"/>
                      </a:cubicBezTo>
                      <a:cubicBezTo>
                        <a:pt x="64" y="62"/>
                        <a:pt x="61" y="64"/>
                        <a:pt x="59" y="64"/>
                      </a:cubicBezTo>
                      <a:cubicBezTo>
                        <a:pt x="58" y="64"/>
                        <a:pt x="57" y="64"/>
                        <a:pt x="56" y="63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5" y="39"/>
                        <a:pt x="20" y="42"/>
                        <a:pt x="15" y="42"/>
                      </a:cubicBezTo>
                      <a:cubicBezTo>
                        <a:pt x="6" y="42"/>
                        <a:pt x="0" y="36"/>
                        <a:pt x="0" y="27"/>
                      </a:cubicBezTo>
                      <a:cubicBezTo>
                        <a:pt x="0" y="14"/>
                        <a:pt x="13" y="0"/>
                        <a:pt x="26" y="0"/>
                      </a:cubicBezTo>
                      <a:cubicBezTo>
                        <a:pt x="35" y="0"/>
                        <a:pt x="41" y="6"/>
                        <a:pt x="41" y="15"/>
                      </a:cubicBezTo>
                      <a:cubicBezTo>
                        <a:pt x="41" y="21"/>
                        <a:pt x="39" y="26"/>
                        <a:pt x="36" y="30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4" y="40"/>
                        <a:pt x="54" y="40"/>
                        <a:pt x="54" y="40"/>
                      </a:cubicBezTo>
                      <a:cubicBezTo>
                        <a:pt x="53" y="39"/>
                        <a:pt x="49" y="36"/>
                        <a:pt x="49" y="35"/>
                      </a:cubicBezTo>
                      <a:cubicBezTo>
                        <a:pt x="49" y="34"/>
                        <a:pt x="53" y="31"/>
                        <a:pt x="54" y="31"/>
                      </a:cubicBezTo>
                      <a:cubicBezTo>
                        <a:pt x="54" y="31"/>
                        <a:pt x="54" y="31"/>
                        <a:pt x="55" y="31"/>
                      </a:cubicBezTo>
                      <a:cubicBezTo>
                        <a:pt x="56" y="32"/>
                        <a:pt x="67" y="43"/>
                        <a:pt x="67" y="44"/>
                      </a:cubicBezTo>
                      <a:cubicBezTo>
                        <a:pt x="67" y="45"/>
                        <a:pt x="64" y="49"/>
                        <a:pt x="63" y="49"/>
                      </a:cubicBezTo>
                      <a:close/>
                      <a:moveTo>
                        <a:pt x="25" y="8"/>
                      </a:moveTo>
                      <a:cubicBezTo>
                        <a:pt x="21" y="8"/>
                        <a:pt x="18" y="12"/>
                        <a:pt x="18" y="16"/>
                      </a:cubicBezTo>
                      <a:cubicBezTo>
                        <a:pt x="18" y="17"/>
                        <a:pt x="18" y="18"/>
                        <a:pt x="19" y="19"/>
                      </a:cubicBezTo>
                      <a:cubicBezTo>
                        <a:pt x="17" y="19"/>
                        <a:pt x="16" y="18"/>
                        <a:pt x="15" y="18"/>
                      </a:cubicBezTo>
                      <a:cubicBezTo>
                        <a:pt x="11" y="18"/>
                        <a:pt x="7" y="22"/>
                        <a:pt x="7" y="26"/>
                      </a:cubicBezTo>
                      <a:cubicBezTo>
                        <a:pt x="7" y="30"/>
                        <a:pt x="11" y="34"/>
                        <a:pt x="15" y="34"/>
                      </a:cubicBezTo>
                      <a:cubicBezTo>
                        <a:pt x="19" y="34"/>
                        <a:pt x="23" y="30"/>
                        <a:pt x="23" y="26"/>
                      </a:cubicBezTo>
                      <a:cubicBezTo>
                        <a:pt x="23" y="25"/>
                        <a:pt x="23" y="24"/>
                        <a:pt x="22" y="23"/>
                      </a:cubicBezTo>
                      <a:cubicBezTo>
                        <a:pt x="23" y="23"/>
                        <a:pt x="24" y="24"/>
                        <a:pt x="25" y="24"/>
                      </a:cubicBezTo>
                      <a:cubicBezTo>
                        <a:pt x="30" y="24"/>
                        <a:pt x="33" y="20"/>
                        <a:pt x="33" y="16"/>
                      </a:cubicBezTo>
                      <a:cubicBezTo>
                        <a:pt x="33" y="12"/>
                        <a:pt x="30" y="8"/>
                        <a:pt x="25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23" name="Group 38"/>
              <p:cNvGrpSpPr/>
              <p:nvPr/>
            </p:nvGrpSpPr>
            <p:grpSpPr>
              <a:xfrm>
                <a:off x="6236598" y="3627913"/>
                <a:ext cx="448608" cy="435764"/>
                <a:chOff x="840159" y="2852760"/>
                <a:chExt cx="493370" cy="479245"/>
              </a:xfrm>
            </p:grpSpPr>
            <p:sp>
              <p:nvSpPr>
                <p:cNvPr id="31" name="Rectangle: Rounded Corners 39"/>
                <p:cNvSpPr/>
                <p:nvPr/>
              </p:nvSpPr>
              <p:spPr>
                <a:xfrm>
                  <a:off x="840159" y="2852760"/>
                  <a:ext cx="493370" cy="479245"/>
                </a:xfrm>
                <a:prstGeom prst="round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2" name="Freeform: Shape 40"/>
                <p:cNvSpPr>
                  <a:spLocks/>
                </p:cNvSpPr>
                <p:nvPr/>
              </p:nvSpPr>
              <p:spPr bwMode="auto">
                <a:xfrm>
                  <a:off x="955869" y="2990792"/>
                  <a:ext cx="261950" cy="203180"/>
                </a:xfrm>
                <a:custGeom>
                  <a:avLst/>
                  <a:gdLst/>
                  <a:ahLst/>
                  <a:cxnLst>
                    <a:cxn ang="0">
                      <a:pos x="67" y="55"/>
                    </a:cxn>
                    <a:cxn ang="0">
                      <a:pos x="65" y="56"/>
                    </a:cxn>
                    <a:cxn ang="0">
                      <a:pos x="8" y="56"/>
                    </a:cxn>
                    <a:cxn ang="0">
                      <a:pos x="6" y="55"/>
                    </a:cxn>
                    <a:cxn ang="0">
                      <a:pos x="0" y="36"/>
                    </a:cxn>
                    <a:cxn ang="0">
                      <a:pos x="36" y="0"/>
                    </a:cxn>
                    <a:cxn ang="0">
                      <a:pos x="72" y="36"/>
                    </a:cxn>
                    <a:cxn ang="0">
                      <a:pos x="67" y="55"/>
                    </a:cxn>
                    <a:cxn ang="0">
                      <a:pos x="11" y="30"/>
                    </a:cxn>
                    <a:cxn ang="0">
                      <a:pos x="6" y="36"/>
                    </a:cxn>
                    <a:cxn ang="0">
                      <a:pos x="11" y="41"/>
                    </a:cxn>
                    <a:cxn ang="0">
                      <a:pos x="16" y="36"/>
                    </a:cxn>
                    <a:cxn ang="0">
                      <a:pos x="11" y="30"/>
                    </a:cxn>
                    <a:cxn ang="0">
                      <a:pos x="18" y="12"/>
                    </a:cxn>
                    <a:cxn ang="0">
                      <a:pos x="13" y="18"/>
                    </a:cxn>
                    <a:cxn ang="0">
                      <a:pos x="18" y="23"/>
                    </a:cxn>
                    <a:cxn ang="0">
                      <a:pos x="24" y="18"/>
                    </a:cxn>
                    <a:cxn ang="0">
                      <a:pos x="18" y="12"/>
                    </a:cxn>
                    <a:cxn ang="0">
                      <a:pos x="45" y="22"/>
                    </a:cxn>
                    <a:cxn ang="0">
                      <a:pos x="43" y="18"/>
                    </a:cxn>
                    <a:cxn ang="0">
                      <a:pos x="40" y="20"/>
                    </a:cxn>
                    <a:cxn ang="0">
                      <a:pos x="36" y="36"/>
                    </a:cxn>
                    <a:cxn ang="0">
                      <a:pos x="29" y="41"/>
                    </a:cxn>
                    <a:cxn ang="0">
                      <a:pos x="34" y="51"/>
                    </a:cxn>
                    <a:cxn ang="0">
                      <a:pos x="44" y="45"/>
                    </a:cxn>
                    <a:cxn ang="0">
                      <a:pos x="41" y="37"/>
                    </a:cxn>
                    <a:cxn ang="0">
                      <a:pos x="45" y="22"/>
                    </a:cxn>
                    <a:cxn ang="0">
                      <a:pos x="36" y="5"/>
                    </a:cxn>
                    <a:cxn ang="0">
                      <a:pos x="31" y="10"/>
                    </a:cxn>
                    <a:cxn ang="0">
                      <a:pos x="36" y="15"/>
                    </a:cxn>
                    <a:cxn ang="0">
                      <a:pos x="42" y="10"/>
                    </a:cxn>
                    <a:cxn ang="0">
                      <a:pos x="36" y="5"/>
                    </a:cxn>
                    <a:cxn ang="0">
                      <a:pos x="54" y="12"/>
                    </a:cxn>
                    <a:cxn ang="0">
                      <a:pos x="49" y="18"/>
                    </a:cxn>
                    <a:cxn ang="0">
                      <a:pos x="54" y="23"/>
                    </a:cxn>
                    <a:cxn ang="0">
                      <a:pos x="60" y="18"/>
                    </a:cxn>
                    <a:cxn ang="0">
                      <a:pos x="54" y="12"/>
                    </a:cxn>
                    <a:cxn ang="0">
                      <a:pos x="62" y="30"/>
                    </a:cxn>
                    <a:cxn ang="0">
                      <a:pos x="57" y="36"/>
                    </a:cxn>
                    <a:cxn ang="0">
                      <a:pos x="62" y="41"/>
                    </a:cxn>
                    <a:cxn ang="0">
                      <a:pos x="67" y="36"/>
                    </a:cxn>
                    <a:cxn ang="0">
                      <a:pos x="62" y="30"/>
                    </a:cxn>
                  </a:cxnLst>
                  <a:rect l="0" t="0" r="r" b="b"/>
                  <a:pathLst>
                    <a:path w="72" h="56">
                      <a:moveTo>
                        <a:pt x="67" y="55"/>
                      </a:moveTo>
                      <a:cubicBezTo>
                        <a:pt x="66" y="56"/>
                        <a:pt x="66" y="56"/>
                        <a:pt x="65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6"/>
                        <a:pt x="7" y="56"/>
                        <a:pt x="6" y="55"/>
                      </a:cubicBezTo>
                      <a:cubicBezTo>
                        <a:pt x="2" y="49"/>
                        <a:pt x="0" y="42"/>
                        <a:pt x="0" y="36"/>
                      </a:cubicBezTo>
                      <a:cubicBezTo>
                        <a:pt x="0" y="16"/>
                        <a:pt x="17" y="0"/>
                        <a:pt x="36" y="0"/>
                      </a:cubicBezTo>
                      <a:cubicBezTo>
                        <a:pt x="56" y="0"/>
                        <a:pt x="72" y="16"/>
                        <a:pt x="72" y="36"/>
                      </a:cubicBezTo>
                      <a:cubicBezTo>
                        <a:pt x="72" y="42"/>
                        <a:pt x="70" y="49"/>
                        <a:pt x="67" y="55"/>
                      </a:cubicBezTo>
                      <a:close/>
                      <a:moveTo>
                        <a:pt x="11" y="30"/>
                      </a:moveTo>
                      <a:cubicBezTo>
                        <a:pt x="8" y="30"/>
                        <a:pt x="6" y="33"/>
                        <a:pt x="6" y="36"/>
                      </a:cubicBezTo>
                      <a:cubicBezTo>
                        <a:pt x="6" y="38"/>
                        <a:pt x="8" y="41"/>
                        <a:pt x="11" y="41"/>
                      </a:cubicBezTo>
                      <a:cubicBezTo>
                        <a:pt x="14" y="41"/>
                        <a:pt x="16" y="38"/>
                        <a:pt x="16" y="36"/>
                      </a:cubicBezTo>
                      <a:cubicBezTo>
                        <a:pt x="16" y="33"/>
                        <a:pt x="14" y="30"/>
                        <a:pt x="11" y="30"/>
                      </a:cubicBezTo>
                      <a:close/>
                      <a:moveTo>
                        <a:pt x="18" y="12"/>
                      </a:moveTo>
                      <a:cubicBezTo>
                        <a:pt x="16" y="12"/>
                        <a:pt x="13" y="15"/>
                        <a:pt x="13" y="18"/>
                      </a:cubicBezTo>
                      <a:cubicBezTo>
                        <a:pt x="13" y="20"/>
                        <a:pt x="16" y="23"/>
                        <a:pt x="18" y="23"/>
                      </a:cubicBezTo>
                      <a:cubicBezTo>
                        <a:pt x="21" y="23"/>
                        <a:pt x="24" y="20"/>
                        <a:pt x="24" y="18"/>
                      </a:cubicBezTo>
                      <a:cubicBezTo>
                        <a:pt x="24" y="15"/>
                        <a:pt x="21" y="12"/>
                        <a:pt x="18" y="12"/>
                      </a:cubicBezTo>
                      <a:close/>
                      <a:moveTo>
                        <a:pt x="45" y="22"/>
                      </a:moveTo>
                      <a:cubicBezTo>
                        <a:pt x="45" y="20"/>
                        <a:pt x="44" y="19"/>
                        <a:pt x="43" y="18"/>
                      </a:cubicBezTo>
                      <a:cubicBezTo>
                        <a:pt x="42" y="18"/>
                        <a:pt x="40" y="19"/>
                        <a:pt x="40" y="20"/>
                      </a:cubicBezTo>
                      <a:cubicBezTo>
                        <a:pt x="36" y="36"/>
                        <a:pt x="36" y="36"/>
                        <a:pt x="36" y="36"/>
                      </a:cubicBezTo>
                      <a:cubicBezTo>
                        <a:pt x="33" y="36"/>
                        <a:pt x="30" y="38"/>
                        <a:pt x="29" y="41"/>
                      </a:cubicBezTo>
                      <a:cubicBezTo>
                        <a:pt x="28" y="45"/>
                        <a:pt x="30" y="50"/>
                        <a:pt x="34" y="51"/>
                      </a:cubicBezTo>
                      <a:cubicBezTo>
                        <a:pt x="39" y="52"/>
                        <a:pt x="43" y="49"/>
                        <a:pt x="44" y="45"/>
                      </a:cubicBezTo>
                      <a:cubicBezTo>
                        <a:pt x="45" y="42"/>
                        <a:pt x="43" y="39"/>
                        <a:pt x="41" y="37"/>
                      </a:cubicBezTo>
                      <a:lnTo>
                        <a:pt x="45" y="22"/>
                      </a:lnTo>
                      <a:close/>
                      <a:moveTo>
                        <a:pt x="36" y="5"/>
                      </a:moveTo>
                      <a:cubicBezTo>
                        <a:pt x="34" y="5"/>
                        <a:pt x="31" y="7"/>
                        <a:pt x="31" y="10"/>
                      </a:cubicBezTo>
                      <a:cubicBezTo>
                        <a:pt x="31" y="13"/>
                        <a:pt x="34" y="15"/>
                        <a:pt x="36" y="15"/>
                      </a:cubicBezTo>
                      <a:cubicBezTo>
                        <a:pt x="39" y="15"/>
                        <a:pt x="42" y="13"/>
                        <a:pt x="42" y="10"/>
                      </a:cubicBezTo>
                      <a:cubicBezTo>
                        <a:pt x="42" y="7"/>
                        <a:pt x="39" y="5"/>
                        <a:pt x="36" y="5"/>
                      </a:cubicBezTo>
                      <a:close/>
                      <a:moveTo>
                        <a:pt x="54" y="12"/>
                      </a:moveTo>
                      <a:cubicBezTo>
                        <a:pt x="52" y="12"/>
                        <a:pt x="49" y="15"/>
                        <a:pt x="49" y="18"/>
                      </a:cubicBezTo>
                      <a:cubicBezTo>
                        <a:pt x="49" y="20"/>
                        <a:pt x="52" y="23"/>
                        <a:pt x="54" y="23"/>
                      </a:cubicBezTo>
                      <a:cubicBezTo>
                        <a:pt x="57" y="23"/>
                        <a:pt x="60" y="20"/>
                        <a:pt x="60" y="18"/>
                      </a:cubicBezTo>
                      <a:cubicBezTo>
                        <a:pt x="60" y="15"/>
                        <a:pt x="57" y="12"/>
                        <a:pt x="54" y="12"/>
                      </a:cubicBezTo>
                      <a:close/>
                      <a:moveTo>
                        <a:pt x="62" y="30"/>
                      </a:moveTo>
                      <a:cubicBezTo>
                        <a:pt x="59" y="30"/>
                        <a:pt x="57" y="33"/>
                        <a:pt x="57" y="36"/>
                      </a:cubicBezTo>
                      <a:cubicBezTo>
                        <a:pt x="57" y="38"/>
                        <a:pt x="59" y="41"/>
                        <a:pt x="62" y="41"/>
                      </a:cubicBezTo>
                      <a:cubicBezTo>
                        <a:pt x="65" y="41"/>
                        <a:pt x="67" y="38"/>
                        <a:pt x="67" y="36"/>
                      </a:cubicBezTo>
                      <a:cubicBezTo>
                        <a:pt x="67" y="33"/>
                        <a:pt x="65" y="30"/>
                        <a:pt x="62" y="3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  <p:grpSp>
            <p:nvGrpSpPr>
              <p:cNvPr id="24" name="Group 41"/>
              <p:cNvGrpSpPr/>
              <p:nvPr/>
            </p:nvGrpSpPr>
            <p:grpSpPr>
              <a:xfrm>
                <a:off x="7191099" y="3034497"/>
                <a:ext cx="448608" cy="435764"/>
                <a:chOff x="840159" y="3520106"/>
                <a:chExt cx="493370" cy="479245"/>
              </a:xfrm>
            </p:grpSpPr>
            <p:sp>
              <p:nvSpPr>
                <p:cNvPr id="28" name="Rectangle: Rounded Corners 42"/>
                <p:cNvSpPr/>
                <p:nvPr/>
              </p:nvSpPr>
              <p:spPr>
                <a:xfrm>
                  <a:off x="840159" y="3520106"/>
                  <a:ext cx="493370" cy="479245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  <p:sp>
              <p:nvSpPr>
                <p:cNvPr id="30" name="Freeform: Shape 43"/>
                <p:cNvSpPr>
                  <a:spLocks/>
                </p:cNvSpPr>
                <p:nvPr/>
              </p:nvSpPr>
              <p:spPr bwMode="auto">
                <a:xfrm>
                  <a:off x="955869" y="3638690"/>
                  <a:ext cx="261950" cy="242077"/>
                </a:xfrm>
                <a:custGeom>
                  <a:avLst/>
                  <a:gdLst/>
                  <a:ahLst/>
                  <a:cxnLst>
                    <a:cxn ang="0">
                      <a:pos x="67" y="20"/>
                    </a:cxn>
                    <a:cxn ang="0">
                      <a:pos x="46" y="36"/>
                    </a:cxn>
                    <a:cxn ang="0">
                      <a:pos x="42" y="40"/>
                    </a:cxn>
                    <a:cxn ang="0">
                      <a:pos x="39" y="47"/>
                    </a:cxn>
                    <a:cxn ang="0">
                      <a:pos x="44" y="52"/>
                    </a:cxn>
                    <a:cxn ang="0">
                      <a:pos x="52" y="58"/>
                    </a:cxn>
                    <a:cxn ang="0">
                      <a:pos x="52" y="61"/>
                    </a:cxn>
                    <a:cxn ang="0">
                      <a:pos x="51" y="62"/>
                    </a:cxn>
                    <a:cxn ang="0">
                      <a:pos x="17" y="62"/>
                    </a:cxn>
                    <a:cxn ang="0">
                      <a:pos x="16" y="61"/>
                    </a:cxn>
                    <a:cxn ang="0">
                      <a:pos x="16" y="58"/>
                    </a:cxn>
                    <a:cxn ang="0">
                      <a:pos x="24" y="52"/>
                    </a:cxn>
                    <a:cxn ang="0">
                      <a:pos x="29" y="47"/>
                    </a:cxn>
                    <a:cxn ang="0">
                      <a:pos x="26" y="40"/>
                    </a:cxn>
                    <a:cxn ang="0">
                      <a:pos x="22" y="36"/>
                    </a:cxn>
                    <a:cxn ang="0">
                      <a:pos x="0" y="20"/>
                    </a:cxn>
                    <a:cxn ang="0">
                      <a:pos x="0" y="15"/>
                    </a:cxn>
                    <a:cxn ang="0">
                      <a:pos x="4" y="11"/>
                    </a:cxn>
                    <a:cxn ang="0">
                      <a:pos x="16" y="11"/>
                    </a:cxn>
                    <a:cxn ang="0">
                      <a:pos x="16" y="7"/>
                    </a:cxn>
                    <a:cxn ang="0">
                      <a:pos x="22" y="0"/>
                    </a:cxn>
                    <a:cxn ang="0">
                      <a:pos x="45" y="0"/>
                    </a:cxn>
                    <a:cxn ang="0">
                      <a:pos x="52" y="7"/>
                    </a:cxn>
                    <a:cxn ang="0">
                      <a:pos x="52" y="11"/>
                    </a:cxn>
                    <a:cxn ang="0">
                      <a:pos x="63" y="11"/>
                    </a:cxn>
                    <a:cxn ang="0">
                      <a:pos x="67" y="15"/>
                    </a:cxn>
                    <a:cxn ang="0">
                      <a:pos x="67" y="20"/>
                    </a:cxn>
                    <a:cxn ang="0">
                      <a:pos x="16" y="16"/>
                    </a:cxn>
                    <a:cxn ang="0">
                      <a:pos x="6" y="16"/>
                    </a:cxn>
                    <a:cxn ang="0">
                      <a:pos x="6" y="20"/>
                    </a:cxn>
                    <a:cxn ang="0">
                      <a:pos x="19" y="31"/>
                    </a:cxn>
                    <a:cxn ang="0">
                      <a:pos x="16" y="16"/>
                    </a:cxn>
                    <a:cxn ang="0">
                      <a:pos x="62" y="16"/>
                    </a:cxn>
                    <a:cxn ang="0">
                      <a:pos x="52" y="16"/>
                    </a:cxn>
                    <a:cxn ang="0">
                      <a:pos x="49" y="31"/>
                    </a:cxn>
                    <a:cxn ang="0">
                      <a:pos x="62" y="20"/>
                    </a:cxn>
                    <a:cxn ang="0">
                      <a:pos x="62" y="16"/>
                    </a:cxn>
                  </a:cxnLst>
                  <a:rect l="0" t="0" r="r" b="b"/>
                  <a:pathLst>
                    <a:path w="67" h="62">
                      <a:moveTo>
                        <a:pt x="67" y="20"/>
                      </a:moveTo>
                      <a:cubicBezTo>
                        <a:pt x="67" y="27"/>
                        <a:pt x="58" y="36"/>
                        <a:pt x="46" y="36"/>
                      </a:cubicBezTo>
                      <a:cubicBezTo>
                        <a:pt x="44" y="38"/>
                        <a:pt x="42" y="40"/>
                        <a:pt x="42" y="40"/>
                      </a:cubicBezTo>
                      <a:cubicBezTo>
                        <a:pt x="40" y="42"/>
                        <a:pt x="39" y="44"/>
                        <a:pt x="39" y="47"/>
                      </a:cubicBezTo>
                      <a:cubicBezTo>
                        <a:pt x="39" y="49"/>
                        <a:pt x="40" y="52"/>
                        <a:pt x="44" y="52"/>
                      </a:cubicBezTo>
                      <a:cubicBezTo>
                        <a:pt x="48" y="52"/>
                        <a:pt x="52" y="54"/>
                        <a:pt x="52" y="58"/>
                      </a:cubicBezTo>
                      <a:cubicBezTo>
                        <a:pt x="52" y="61"/>
                        <a:pt x="52" y="61"/>
                        <a:pt x="52" y="61"/>
                      </a:cubicBezTo>
                      <a:cubicBezTo>
                        <a:pt x="52" y="62"/>
                        <a:pt x="51" y="62"/>
                        <a:pt x="51" y="62"/>
                      </a:cubicBezTo>
                      <a:cubicBezTo>
                        <a:pt x="17" y="62"/>
                        <a:pt x="17" y="62"/>
                        <a:pt x="17" y="62"/>
                      </a:cubicBezTo>
                      <a:cubicBezTo>
                        <a:pt x="16" y="62"/>
                        <a:pt x="16" y="62"/>
                        <a:pt x="16" y="61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4"/>
                        <a:pt x="20" y="52"/>
                        <a:pt x="24" y="52"/>
                      </a:cubicBezTo>
                      <a:cubicBezTo>
                        <a:pt x="27" y="52"/>
                        <a:pt x="29" y="49"/>
                        <a:pt x="29" y="47"/>
                      </a:cubicBezTo>
                      <a:cubicBezTo>
                        <a:pt x="29" y="44"/>
                        <a:pt x="28" y="42"/>
                        <a:pt x="26" y="40"/>
                      </a:cubicBezTo>
                      <a:cubicBezTo>
                        <a:pt x="25" y="40"/>
                        <a:pt x="24" y="38"/>
                        <a:pt x="22" y="36"/>
                      </a:cubicBezTo>
                      <a:cubicBezTo>
                        <a:pt x="10" y="36"/>
                        <a:pt x="0" y="27"/>
                        <a:pt x="0" y="20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2"/>
                        <a:pt x="2" y="11"/>
                        <a:pt x="4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9" y="0"/>
                        <a:pt x="22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3"/>
                        <a:pt x="52" y="7"/>
                      </a:cubicBezTo>
                      <a:cubicBezTo>
                        <a:pt x="52" y="11"/>
                        <a:pt x="52" y="11"/>
                        <a:pt x="52" y="11"/>
                      </a:cubicBezTo>
                      <a:cubicBezTo>
                        <a:pt x="63" y="11"/>
                        <a:pt x="63" y="11"/>
                        <a:pt x="63" y="11"/>
                      </a:cubicBezTo>
                      <a:cubicBezTo>
                        <a:pt x="66" y="11"/>
                        <a:pt x="67" y="12"/>
                        <a:pt x="67" y="15"/>
                      </a:cubicBezTo>
                      <a:lnTo>
                        <a:pt x="67" y="20"/>
                      </a:lnTo>
                      <a:close/>
                      <a:moveTo>
                        <a:pt x="16" y="16"/>
                      </a:move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6" y="24"/>
                        <a:pt x="11" y="29"/>
                        <a:pt x="19" y="31"/>
                      </a:cubicBezTo>
                      <a:cubicBezTo>
                        <a:pt x="17" y="27"/>
                        <a:pt x="16" y="22"/>
                        <a:pt x="16" y="16"/>
                      </a:cubicBezTo>
                      <a:close/>
                      <a:moveTo>
                        <a:pt x="62" y="16"/>
                      </a:move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2" y="22"/>
                        <a:pt x="51" y="27"/>
                        <a:pt x="49" y="31"/>
                      </a:cubicBezTo>
                      <a:cubicBezTo>
                        <a:pt x="57" y="29"/>
                        <a:pt x="62" y="24"/>
                        <a:pt x="62" y="20"/>
                      </a:cubicBezTo>
                      <a:lnTo>
                        <a:pt x="62" y="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sz="2400"/>
                </a:p>
              </p:txBody>
            </p:sp>
          </p:grpSp>
        </p:grpSp>
      </p:grpSp>
      <p:sp>
        <p:nvSpPr>
          <p:cNvPr id="46" name="Rectangle 30">
            <a:extLst>
              <a:ext uri="{FF2B5EF4-FFF2-40B4-BE49-F238E27FC236}">
                <a16:creationId xmlns:a16="http://schemas.microsoft.com/office/drawing/2014/main" id="{59D8C53F-D243-4ABD-93A2-3D61A698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70" y="2330512"/>
            <a:ext cx="6989208" cy="25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纸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2133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批阅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繁琐，费时费力</a:t>
            </a:r>
            <a:endParaRPr lang="en-US" altLang="zh-CN" sz="2133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133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试卷数量</a:t>
            </a:r>
            <a:r>
              <a:rPr lang="zh-CN" altLang="en-US" sz="2133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清点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需要人工操作</a:t>
            </a:r>
            <a:endParaRPr lang="en-US" altLang="zh-CN" sz="2133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2133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2133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不方便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39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152" y="511723"/>
            <a:ext cx="2278577" cy="14098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165113" y="802768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市场需求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90D161E7-065E-4AA0-9A25-866D27161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4646002"/>
              </p:ext>
            </p:extLst>
          </p:nvPr>
        </p:nvGraphicFramePr>
        <p:xfrm>
          <a:off x="3875207" y="1698199"/>
          <a:ext cx="4113502" cy="4124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C827E0EF-4987-4BFD-8B7E-2DFC56ED0D6E}"/>
              </a:ext>
            </a:extLst>
          </p:cNvPr>
          <p:cNvSpPr txBox="1"/>
          <p:nvPr/>
        </p:nvSpPr>
        <p:spPr>
          <a:xfrm>
            <a:off x="3532684" y="794398"/>
            <a:ext cx="536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对于试卷辅助系统的期待人数比例超</a:t>
            </a:r>
            <a:r>
              <a:rPr lang="zh-CN" altLang="en-US" sz="2800" b="1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八</a:t>
            </a:r>
            <a:r>
              <a:rPr lang="zh-CN" altLang="en-US" sz="2000" dirty="0">
                <a:solidFill>
                  <a:srgbClr val="1C4885"/>
                </a:solidFill>
                <a:latin typeface="FuturaBookC" charset="-52"/>
                <a:ea typeface="微软雅黑" panose="020B0503020204020204" pitchFamily="34" charset="-122"/>
              </a:rPr>
              <a:t>成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C7EAB4DE-6325-4759-A355-C380808B2D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013978"/>
              </p:ext>
            </p:extLst>
          </p:nvPr>
        </p:nvGraphicFramePr>
        <p:xfrm>
          <a:off x="716710" y="1580816"/>
          <a:ext cx="3228522" cy="4190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19958F58-6F7E-46ED-B6E3-A2E209538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776052"/>
              </p:ext>
            </p:extLst>
          </p:nvPr>
        </p:nvGraphicFramePr>
        <p:xfrm>
          <a:off x="7831393" y="1784256"/>
          <a:ext cx="3486927" cy="400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974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功能介绍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10" y="5737123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3" y="449826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3" y="4828379"/>
            <a:ext cx="2278577" cy="14098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283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功能模块图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9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055" y="1532730"/>
            <a:ext cx="7430719" cy="400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31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094" y="579739"/>
            <a:ext cx="2278577" cy="14098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29" y="791807"/>
            <a:ext cx="608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核心产品介绍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——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教师端与教务端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B2C7C202-2AF7-49A7-911D-80DA2ED6F0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005" y="3913776"/>
            <a:ext cx="2064749" cy="1689340"/>
          </a:xfrm>
          <a:prstGeom prst="rect">
            <a:avLst/>
          </a:prstGeom>
        </p:spPr>
      </p:pic>
      <p:sp>
        <p:nvSpPr>
          <p:cNvPr id="80" name="右箭头 32">
            <a:extLst>
              <a:ext uri="{FF2B5EF4-FFF2-40B4-BE49-F238E27FC236}">
                <a16:creationId xmlns:a16="http://schemas.microsoft.com/office/drawing/2014/main" id="{435DC194-5541-4BDF-A7C6-25844CF76C23}"/>
              </a:ext>
            </a:extLst>
          </p:cNvPr>
          <p:cNvSpPr/>
          <p:nvPr/>
        </p:nvSpPr>
        <p:spPr>
          <a:xfrm>
            <a:off x="7553607" y="4958348"/>
            <a:ext cx="2790930" cy="110784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电子化存档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右箭头 47">
            <a:extLst>
              <a:ext uri="{FF2B5EF4-FFF2-40B4-BE49-F238E27FC236}">
                <a16:creationId xmlns:a16="http://schemas.microsoft.com/office/drawing/2014/main" id="{B7818B2E-BB07-424C-99C2-DCBD53094486}"/>
              </a:ext>
            </a:extLst>
          </p:cNvPr>
          <p:cNvSpPr/>
          <p:nvPr/>
        </p:nvSpPr>
        <p:spPr>
          <a:xfrm>
            <a:off x="2374021" y="4958348"/>
            <a:ext cx="2432754" cy="110784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66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扫描仪读取试卷</a:t>
            </a:r>
            <a:endParaRPr lang="en-US" altLang="zh-CN" sz="1466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301A432-6574-41AD-97E9-5F7C7190ACEF}"/>
              </a:ext>
            </a:extLst>
          </p:cNvPr>
          <p:cNvSpPr/>
          <p:nvPr/>
        </p:nvSpPr>
        <p:spPr>
          <a:xfrm>
            <a:off x="2218446" y="5182273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5" name="右箭头 49">
            <a:extLst>
              <a:ext uri="{FF2B5EF4-FFF2-40B4-BE49-F238E27FC236}">
                <a16:creationId xmlns:a16="http://schemas.microsoft.com/office/drawing/2014/main" id="{2B1A3CDE-0277-4307-AC57-2E15B837BF0A}"/>
              </a:ext>
            </a:extLst>
          </p:cNvPr>
          <p:cNvSpPr/>
          <p:nvPr/>
        </p:nvSpPr>
        <p:spPr>
          <a:xfrm>
            <a:off x="4964093" y="4958348"/>
            <a:ext cx="2589514" cy="1107845"/>
          </a:xfrm>
          <a:prstGeom prst="rightArrow">
            <a:avLst/>
          </a:prstGeom>
          <a:solidFill>
            <a:srgbClr val="123E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试卷图像处理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E356B26-AC94-47F9-9776-9CD3604645BA}"/>
              </a:ext>
            </a:extLst>
          </p:cNvPr>
          <p:cNvSpPr/>
          <p:nvPr/>
        </p:nvSpPr>
        <p:spPr>
          <a:xfrm>
            <a:off x="4775791" y="5177121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A5024B4E-32AB-4291-A42A-B6095FC99C4F}"/>
              </a:ext>
            </a:extLst>
          </p:cNvPr>
          <p:cNvSpPr/>
          <p:nvPr/>
        </p:nvSpPr>
        <p:spPr>
          <a:xfrm>
            <a:off x="7445585" y="5177121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5D278A2-E160-42AE-896A-80C7EA3A3F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149" y="4249568"/>
            <a:ext cx="1107846" cy="110784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D6DC671-64EE-4647-BA78-01609450BE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66" y="4306519"/>
            <a:ext cx="846011" cy="846011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18E75229-8314-4855-92D6-84F47B2B2DE6}"/>
              </a:ext>
            </a:extLst>
          </p:cNvPr>
          <p:cNvSpPr txBox="1"/>
          <p:nvPr/>
        </p:nvSpPr>
        <p:spPr>
          <a:xfrm>
            <a:off x="505740" y="4290874"/>
            <a:ext cx="1701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教务端</a:t>
            </a:r>
            <a:endParaRPr lang="en-US" altLang="zh-CN" sz="2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dist"/>
            <a:r>
              <a:rPr lang="zh-CN" altLang="en-US" sz="2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试卷存档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9FF71A5-2287-47F1-8223-1C63A782C2A9}"/>
              </a:ext>
            </a:extLst>
          </p:cNvPr>
          <p:cNvSpPr txBox="1"/>
          <p:nvPr/>
        </p:nvSpPr>
        <p:spPr>
          <a:xfrm>
            <a:off x="517182" y="2100674"/>
            <a:ext cx="1781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教师端</a:t>
            </a:r>
            <a:endParaRPr lang="en-US" altLang="zh-CN" sz="24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  <a:p>
            <a:pPr algn="dist"/>
            <a:r>
              <a:rPr lang="zh-CN" altLang="en-US" sz="24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辅助功能</a:t>
            </a:r>
          </a:p>
        </p:txBody>
      </p:sp>
      <p:sp>
        <p:nvSpPr>
          <p:cNvPr id="101" name="右箭头 32">
            <a:extLst>
              <a:ext uri="{FF2B5EF4-FFF2-40B4-BE49-F238E27FC236}">
                <a16:creationId xmlns:a16="http://schemas.microsoft.com/office/drawing/2014/main" id="{435DC194-5541-4BDF-A7C6-25844CF76C23}"/>
              </a:ext>
            </a:extLst>
          </p:cNvPr>
          <p:cNvSpPr/>
          <p:nvPr/>
        </p:nvSpPr>
        <p:spPr>
          <a:xfrm>
            <a:off x="7755023" y="2609875"/>
            <a:ext cx="2589514" cy="110784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辅助老师处理试卷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4" name="右箭头 47">
            <a:extLst>
              <a:ext uri="{FF2B5EF4-FFF2-40B4-BE49-F238E27FC236}">
                <a16:creationId xmlns:a16="http://schemas.microsoft.com/office/drawing/2014/main" id="{B7818B2E-BB07-424C-99C2-DCBD53094486}"/>
              </a:ext>
            </a:extLst>
          </p:cNvPr>
          <p:cNvSpPr/>
          <p:nvPr/>
        </p:nvSpPr>
        <p:spPr>
          <a:xfrm>
            <a:off x="2374020" y="2618305"/>
            <a:ext cx="2432755" cy="1107845"/>
          </a:xfrm>
          <a:prstGeom prst="rightArrow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66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教师手机摄像头</a:t>
            </a:r>
            <a:endParaRPr lang="en-US" altLang="zh-CN" sz="1466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B301A432-6574-41AD-97E9-5F7C7190ACEF}"/>
              </a:ext>
            </a:extLst>
          </p:cNvPr>
          <p:cNvSpPr/>
          <p:nvPr/>
        </p:nvSpPr>
        <p:spPr>
          <a:xfrm>
            <a:off x="2218446" y="2842230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6" name="右箭头 49">
            <a:extLst>
              <a:ext uri="{FF2B5EF4-FFF2-40B4-BE49-F238E27FC236}">
                <a16:creationId xmlns:a16="http://schemas.microsoft.com/office/drawing/2014/main" id="{2B1A3CDE-0277-4307-AC57-2E15B837BF0A}"/>
              </a:ext>
            </a:extLst>
          </p:cNvPr>
          <p:cNvSpPr/>
          <p:nvPr/>
        </p:nvSpPr>
        <p:spPr>
          <a:xfrm>
            <a:off x="4964093" y="2618305"/>
            <a:ext cx="2589514" cy="1107845"/>
          </a:xfrm>
          <a:prstGeom prst="rightArrow">
            <a:avLst/>
          </a:prstGeom>
          <a:solidFill>
            <a:srgbClr val="123E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39667" tIns="0" rIns="251845" bIns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根据场景选择功能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E356B26-AC94-47F9-9776-9CD3604645BA}"/>
              </a:ext>
            </a:extLst>
          </p:cNvPr>
          <p:cNvSpPr/>
          <p:nvPr/>
        </p:nvSpPr>
        <p:spPr>
          <a:xfrm>
            <a:off x="4775791" y="2837078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5024B4E-32AB-4291-A42A-B6095FC99C4F}"/>
              </a:ext>
            </a:extLst>
          </p:cNvPr>
          <p:cNvSpPr/>
          <p:nvPr/>
        </p:nvSpPr>
        <p:spPr>
          <a:xfrm>
            <a:off x="7562052" y="2821637"/>
            <a:ext cx="651146" cy="65344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798" b="1" dirty="0">
                <a:solidFill>
                  <a:srgbClr val="123E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1798" b="1" dirty="0">
              <a:solidFill>
                <a:srgbClr val="123E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A5CAF744-6EF6-4600-A26A-4FFD372D4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880" y="2059065"/>
            <a:ext cx="1325466" cy="785755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0CBDF660-BD33-48B8-8C31-4300BC37D5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11" y="2007503"/>
            <a:ext cx="1178939" cy="911890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C9447F9E-6124-40D1-8669-DCA0256F71F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703" y="1947366"/>
            <a:ext cx="898154" cy="89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D0B6CEA-B8FD-4DD4-99A2-62657241A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372" y="4828379"/>
            <a:ext cx="2278577" cy="140982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92E567A3-B751-4D15-AACB-2B3769B47B35}"/>
              </a:ext>
            </a:extLst>
          </p:cNvPr>
          <p:cNvSpPr txBox="1"/>
          <p:nvPr/>
        </p:nvSpPr>
        <p:spPr>
          <a:xfrm>
            <a:off x="566330" y="791807"/>
            <a:ext cx="2839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核心功能介绍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BBDDEF0-9279-4FE9-B5E0-20EF3917E968}"/>
              </a:ext>
            </a:extLst>
          </p:cNvPr>
          <p:cNvCxnSpPr>
            <a:cxnSpLocks/>
          </p:cNvCxnSpPr>
          <p:nvPr/>
        </p:nvCxnSpPr>
        <p:spPr>
          <a:xfrm>
            <a:off x="749760" y="840959"/>
            <a:ext cx="0" cy="446838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7">
            <a:extLst>
              <a:ext uri="{FF2B5EF4-FFF2-40B4-BE49-F238E27FC236}">
                <a16:creationId xmlns:a16="http://schemas.microsoft.com/office/drawing/2014/main" id="{06534B9F-389F-498E-9D95-B33DD05E6738}"/>
              </a:ext>
            </a:extLst>
          </p:cNvPr>
          <p:cNvSpPr/>
          <p:nvPr/>
        </p:nvSpPr>
        <p:spPr>
          <a:xfrm>
            <a:off x="4933741" y="3553654"/>
            <a:ext cx="2324518" cy="2115288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8">
            <a:extLst>
              <a:ext uri="{FF2B5EF4-FFF2-40B4-BE49-F238E27FC236}">
                <a16:creationId xmlns:a16="http://schemas.microsoft.com/office/drawing/2014/main" id="{F73FC15A-1FC1-4CD9-8520-D996DD922CD0}"/>
              </a:ext>
            </a:extLst>
          </p:cNvPr>
          <p:cNvSpPr/>
          <p:nvPr/>
        </p:nvSpPr>
        <p:spPr>
          <a:xfrm>
            <a:off x="4933741" y="2968655"/>
            <a:ext cx="2324518" cy="2115288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9">
            <a:extLst>
              <a:ext uri="{FF2B5EF4-FFF2-40B4-BE49-F238E27FC236}">
                <a16:creationId xmlns:a16="http://schemas.microsoft.com/office/drawing/2014/main" id="{B8788E8F-4707-4390-9EC0-0F6FA0BBDD40}"/>
              </a:ext>
            </a:extLst>
          </p:cNvPr>
          <p:cNvSpPr/>
          <p:nvPr/>
        </p:nvSpPr>
        <p:spPr>
          <a:xfrm>
            <a:off x="4933741" y="2383655"/>
            <a:ext cx="2324518" cy="2115288"/>
          </a:xfrm>
          <a:prstGeom prst="roundRect">
            <a:avLst>
              <a:gd name="adj" fmla="val 995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10">
            <a:extLst>
              <a:ext uri="{FF2B5EF4-FFF2-40B4-BE49-F238E27FC236}">
                <a16:creationId xmlns:a16="http://schemas.microsoft.com/office/drawing/2014/main" id="{A59F6ED6-3FE5-4193-807E-5CFFE44AD5AB}"/>
              </a:ext>
            </a:extLst>
          </p:cNvPr>
          <p:cNvSpPr/>
          <p:nvPr/>
        </p:nvSpPr>
        <p:spPr>
          <a:xfrm>
            <a:off x="4933741" y="1798655"/>
            <a:ext cx="2324518" cy="2115288"/>
          </a:xfrm>
          <a:prstGeom prst="roundRect">
            <a:avLst>
              <a:gd name="adj" fmla="val 9951"/>
            </a:avLst>
          </a:prstGeom>
          <a:solidFill>
            <a:srgbClr val="1C4885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7B5354-CD4A-442E-B33C-95E685513557}"/>
              </a:ext>
            </a:extLst>
          </p:cNvPr>
          <p:cNvSpPr/>
          <p:nvPr/>
        </p:nvSpPr>
        <p:spPr>
          <a:xfrm>
            <a:off x="3500602" y="2089610"/>
            <a:ext cx="839250" cy="716264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D023530-270B-442C-822B-E92AD1C9C31A}"/>
              </a:ext>
            </a:extLst>
          </p:cNvPr>
          <p:cNvSpPr/>
          <p:nvPr/>
        </p:nvSpPr>
        <p:spPr>
          <a:xfrm>
            <a:off x="3496941" y="4138964"/>
            <a:ext cx="839250" cy="716264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6296E80-AF63-4AE2-A651-FDD91B56C441}"/>
              </a:ext>
            </a:extLst>
          </p:cNvPr>
          <p:cNvSpPr/>
          <p:nvPr/>
        </p:nvSpPr>
        <p:spPr>
          <a:xfrm>
            <a:off x="7788855" y="4138964"/>
            <a:ext cx="839250" cy="716264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31BF247-603B-48E0-B332-B25AB1466038}"/>
              </a:ext>
            </a:extLst>
          </p:cNvPr>
          <p:cNvSpPr/>
          <p:nvPr/>
        </p:nvSpPr>
        <p:spPr>
          <a:xfrm>
            <a:off x="7788855" y="2023760"/>
            <a:ext cx="839250" cy="716264"/>
          </a:xfrm>
          <a:prstGeom prst="ellipse">
            <a:avLst/>
          </a:prstGeom>
          <a:solidFill>
            <a:srgbClr val="1C488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49264D1-3613-4596-8319-6ABCD1FA6A43}"/>
              </a:ext>
            </a:extLst>
          </p:cNvPr>
          <p:cNvSpPr txBox="1"/>
          <p:nvPr/>
        </p:nvSpPr>
        <p:spPr>
          <a:xfrm>
            <a:off x="1007981" y="2152822"/>
            <a:ext cx="222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智能清点试卷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D0FB2A-A12B-4F0E-AA86-04557DDC3A5D}"/>
              </a:ext>
            </a:extLst>
          </p:cNvPr>
          <p:cNvSpPr txBox="1"/>
          <p:nvPr/>
        </p:nvSpPr>
        <p:spPr>
          <a:xfrm>
            <a:off x="615733" y="4260892"/>
            <a:ext cx="27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客观题正误分析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F02955-BBE7-4574-9784-46FF3BD3A28B}"/>
              </a:ext>
            </a:extLst>
          </p:cNvPr>
          <p:cNvSpPr txBox="1"/>
          <p:nvPr/>
        </p:nvSpPr>
        <p:spPr>
          <a:xfrm>
            <a:off x="8880033" y="2112350"/>
            <a:ext cx="2656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小分智能计算总分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C75145A-BC3A-437A-A6DC-674F656E9A78}"/>
              </a:ext>
            </a:extLst>
          </p:cNvPr>
          <p:cNvSpPr txBox="1"/>
          <p:nvPr/>
        </p:nvSpPr>
        <p:spPr>
          <a:xfrm>
            <a:off x="8986216" y="4258197"/>
            <a:ext cx="243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effectLst>
                  <a:outerShdw blurRad="152400" dist="50800" dir="5400000" algn="ctr" rotWithShape="0">
                    <a:schemeClr val="tx1"/>
                  </a:outerShdw>
                </a:effectLst>
                <a:latin typeface="FZZhengHeiS-DB-GB" panose="02000000000000000000" pitchFamily="2" charset="0"/>
                <a:ea typeface="FZZhengHeiS-DB-GB" panose="02000000000000000000" pitchFamily="2" charset="0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电子化自动归档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4600AAB-682E-43FD-98F2-E91F28E99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813" y="2170128"/>
            <a:ext cx="562728" cy="56272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B6B00EB-5F2F-42FE-A320-30390EA30C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0" y="4195075"/>
            <a:ext cx="579440" cy="57944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BD15BBA-5162-4D5C-BF41-DBD349E50D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217" y="4195075"/>
            <a:ext cx="579440" cy="57944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9D83796-97DB-4B21-AF70-022CB65827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27" y="2101583"/>
            <a:ext cx="579440" cy="57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358ECCB-474C-42E9-8338-72C5ADC0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82" y="449825"/>
            <a:ext cx="11858033" cy="6359832"/>
          </a:xfrm>
          <a:prstGeom prst="rect">
            <a:avLst/>
          </a:prstGeom>
          <a:effectLst>
            <a:softEdge rad="546100"/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E1D8D99-C811-4B26-95B6-FAAADFD8C5EB}"/>
              </a:ext>
            </a:extLst>
          </p:cNvPr>
          <p:cNvSpPr/>
          <p:nvPr/>
        </p:nvSpPr>
        <p:spPr>
          <a:xfrm>
            <a:off x="481782" y="449825"/>
            <a:ext cx="11385754" cy="601011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299D40-BC4A-4FBF-AD7E-D9E575164264}"/>
              </a:ext>
            </a:extLst>
          </p:cNvPr>
          <p:cNvSpPr txBox="1"/>
          <p:nvPr/>
        </p:nvSpPr>
        <p:spPr>
          <a:xfrm>
            <a:off x="3667961" y="1922152"/>
            <a:ext cx="4856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三</a:t>
            </a:r>
            <a:endParaRPr lang="zh-CN" altLang="en-US" sz="80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610FA3B-D175-4B59-B9E4-AA162205DDED}"/>
              </a:ext>
            </a:extLst>
          </p:cNvPr>
          <p:cNvSpPr txBox="1"/>
          <p:nvPr/>
        </p:nvSpPr>
        <p:spPr>
          <a:xfrm>
            <a:off x="2132633" y="3526426"/>
            <a:ext cx="8084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技术创新</a:t>
            </a:r>
            <a:endParaRPr lang="zh-CN" altLang="en-US" sz="9600" dirty="0">
              <a:solidFill>
                <a:srgbClr val="1C4885"/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095EBAB-9EDD-47A9-A7AC-EB5798F6E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525" y="4697817"/>
            <a:ext cx="2847975" cy="1762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635B74F-107E-4CF1-9013-7374527829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38" y="605127"/>
            <a:ext cx="2726400" cy="103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257E8A13-8577-4A97-897F-4372396381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4" y="642563"/>
            <a:ext cx="1040897" cy="10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3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665</Words>
  <Application>Microsoft Office PowerPoint</Application>
  <PresentationFormat>宽屏</PresentationFormat>
  <Paragraphs>178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FuturaBookC</vt:lpstr>
      <vt:lpstr>FZZhengHeiS-DB-GB</vt:lpstr>
      <vt:lpstr>맑은 고딕</vt:lpstr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wyj</cp:lastModifiedBy>
  <cp:revision>125</cp:revision>
  <dcterms:created xsi:type="dcterms:W3CDTF">2018-02-27T12:12:58Z</dcterms:created>
  <dcterms:modified xsi:type="dcterms:W3CDTF">2021-05-28T01:29:52Z</dcterms:modified>
</cp:coreProperties>
</file>