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2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17f8eab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17f8eab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17f8eab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17f8eab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1531257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1531257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17f8ea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17f8ea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1531257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1531257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153125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153125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153125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153125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17f8ea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17f8eab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6320 Project 5.1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Smoothing(contd.)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What regions of the image does smoothing seem to perform worse on and why do you think that is?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Would smoothing still work for images with both a horizontal and vertical shift?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&lt;Discuss What extra credit you did and analyze it. Include Images of results as well 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the relation between disparity map and depth? [Text/Equations/Drawing whatever you feel is relevant]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&lt;Solution here&gt;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Random dot stereogram image [51x51x3] + Can you judge depth by looking them?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plot here&gt;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here&gt;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Random dot stereogram disparity maps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all images here&gt;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the effect of increasing the block size? Explain the reasoning behind it?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Random dot stereogram: Why is the result poor on the left edge and not on the other edges?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Convex error profile: Can you generalize the type of regions which will generate convex profiles?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here&gt;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Nonconvex error profile: Can you generalize the type of regions which will generate non-convex profiles?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&lt;Text here&gt;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Disparity map for Set 1 (for 3 patch sizes)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1: Can you think of an explanation as to why the backrest of the chair appears blocky?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4 disparity maps (only one patch size)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&lt;Copy images here&gt;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3, 4: peculiar behaviour of the disparity maps near right bowling pin: what do you see in input there and can you explain disparity map there?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3, 4: What was the change between set 3 and set 4? What effect did it have on the disparity? Can you generalize the reasons where disparity calculations wont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6: Effect on block size on the stairs in disparity maps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6: Gradual shift in disparity values on the wall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Compare these results on the chair image qualitatively to the output of the chair image without smoothing.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What regions of the image does smoothing seem to perform better on and why do you think that is?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419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CS 6320 Project 5.1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Smoothing</vt:lpstr>
      <vt:lpstr>Smoothing(contd.)</vt:lpstr>
      <vt:lpstr>Extra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6320 Project 5</dc:title>
  <cp:lastModifiedBy>Mohan Raj</cp:lastModifiedBy>
  <cp:revision>2</cp:revision>
  <dcterms:modified xsi:type="dcterms:W3CDTF">2021-04-03T14:45:27Z</dcterms:modified>
</cp:coreProperties>
</file>