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49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6A497-2B71-4223-A1E3-7FB911E3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BD52E-C449-48BB-A14D-AEC615EE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0045CB-86C2-4FD5-803D-ED51F77C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3DC2E-5176-466F-8B60-555C5BFE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4B974-6861-4629-BB48-1495706F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8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40D25-8982-4B54-9FA5-CBD3099F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98BA8-4037-4AE1-BE80-61BA26D54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F831-F09F-497E-8A2C-E15BCB8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8B2B4-D253-4049-929A-CFB97A4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EB0CD-5DEA-479B-9F2F-A05BA3BE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2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A1AAB1-E8FB-4B7A-9090-1690C22F4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9D9E8B-7254-43A5-B9E3-9CAE9068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F3920-414B-4091-8168-04428E97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5EDA8-03C9-45A4-9CCC-7C429CCF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BA9F5-51C1-4378-B6ED-C775D0C7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5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38E3E-55EF-49DD-8F10-FD244A9A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96D4E-B329-4684-95C6-E0685754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50059-7147-4940-B7B9-6CF66D34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D27E5-00CC-4C0E-92D3-1B7DD33E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ABDC1-B644-4084-8170-8597F037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7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EB239-F6C0-44A4-B7A0-D4A94E74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52910-6DDA-4B77-BAD5-75C30F95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A58F4-175E-48B2-9F68-A729D36E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7F07A-7A27-4073-B5C4-31499B5F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B48A5-7DB6-4247-AAFF-F66552E6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7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79D0D-A53A-47CB-BC26-18E26432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D7FB3-3643-4405-B83E-038AFCA53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7F14CE-5952-4527-9F9E-1F0D0D05D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8C366-D2B0-442F-810F-E05534F5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B1DA3E-CC9C-4CFC-B7DC-8095B6ED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85B80-27FA-4FED-BE6A-8D041C01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A754-3D82-4E6F-A14A-B1E55D93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E789D-743D-4285-8129-1C06A085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9A4601-1836-48EF-B27E-06182DB6B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7BB053-1521-421E-A9C5-5A24142C9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64531-CD04-4149-925F-7993CBC3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CB8110-551E-480A-B164-E2EF42B9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14E661-C27D-4809-B804-55B3E601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D0055B-02AA-4A39-8BAA-D1C86D61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75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40991-E4FE-449D-A9A1-0582782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A8E612-4F4D-4B26-A8DC-5986E89E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25E040-42A9-42EB-9E0C-D11E7D06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F80066-4D04-495F-BC1D-CA678344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80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4A1A9-2CDE-4854-A2AF-FBE4A3D8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687404-F258-4BA6-8F94-C35D029C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AE866C-0C0A-42B5-BBB4-67A7769A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17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20A01-E86F-4A31-B5A6-A0C75D4C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79DE2-69FF-484D-8519-B4AE4AF1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3472E-8226-4996-B121-AC92631E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1A378D-F72E-4944-82B2-9DE3BDA0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DCC3D-8A9C-4781-8A93-8E9E2377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88425-C0F5-48B7-8A19-7144D209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80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34973-3E0E-449C-AC8B-EC0893D4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68481-5DCB-4AC1-B3A0-C0D95182F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2CAF5C-0818-4ADD-BB16-CA58A5FD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5B3AD-F84D-4648-9D55-8722E9CA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9B3A4-3717-42DF-ADEA-06041F32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DFD07-C071-4858-893D-CBE26C4F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841AF0-952A-4F5F-938B-9C2FFBE2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81E01-C611-4B0F-921F-805EBE8E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644A7-3487-4067-B117-6309691EC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2F2B-CA26-4864-8AF8-74A54A417A2D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6005-C23C-4A7D-A9B3-79500C75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04DEE-89EE-4DDE-A4C0-F0578B0D3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4D64-FF7D-4052-B58F-1A54B3871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71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CEC5365-F0B6-4C4C-B540-93EEC3B2F075}"/>
              </a:ext>
            </a:extLst>
          </p:cNvPr>
          <p:cNvSpPr txBox="1"/>
          <p:nvPr/>
        </p:nvSpPr>
        <p:spPr>
          <a:xfrm>
            <a:off x="4618566" y="33867"/>
            <a:ext cx="247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JuBat</a:t>
            </a:r>
            <a:r>
              <a:rPr lang="en-US" altLang="zh-CN" b="1" dirty="0"/>
              <a:t> running flowchart</a:t>
            </a:r>
            <a:endParaRPr lang="en-GB" b="1" dirty="0"/>
          </a:p>
        </p:txBody>
      </p:sp>
      <p:sp>
        <p:nvSpPr>
          <p:cNvPr id="3" name="流程图: 可选过程 2">
            <a:extLst>
              <a:ext uri="{FF2B5EF4-FFF2-40B4-BE49-F238E27FC236}">
                <a16:creationId xmlns:a16="http://schemas.microsoft.com/office/drawing/2014/main" id="{A86D1D01-5723-4859-BD3C-9D845F6C2C18}"/>
              </a:ext>
            </a:extLst>
          </p:cNvPr>
          <p:cNvSpPr/>
          <p:nvPr/>
        </p:nvSpPr>
        <p:spPr>
          <a:xfrm>
            <a:off x="399849" y="535089"/>
            <a:ext cx="1303867" cy="4318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Begin</a:t>
            </a:r>
          </a:p>
        </p:txBody>
      </p:sp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E556EB75-C51E-409A-935C-DFF7BB78DD7E}"/>
              </a:ext>
            </a:extLst>
          </p:cNvPr>
          <p:cNvSpPr/>
          <p:nvPr/>
        </p:nvSpPr>
        <p:spPr>
          <a:xfrm>
            <a:off x="399849" y="6107011"/>
            <a:ext cx="1303866" cy="43180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363D94B3-C2F2-420D-83D2-233F6D20A3E9}"/>
              </a:ext>
            </a:extLst>
          </p:cNvPr>
          <p:cNvSpPr/>
          <p:nvPr/>
        </p:nvSpPr>
        <p:spPr>
          <a:xfrm>
            <a:off x="308834" y="1430558"/>
            <a:ext cx="1486102" cy="60000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Choose cell</a:t>
            </a:r>
          </a:p>
          <a:p>
            <a:pPr algn="ctr"/>
            <a:r>
              <a:rPr lang="en-GB" sz="1200" dirty="0"/>
              <a:t>Input - type::String</a:t>
            </a:r>
          </a:p>
          <a:p>
            <a:pPr algn="ctr"/>
            <a:r>
              <a:rPr lang="en-GB" sz="1200" dirty="0"/>
              <a:t>Output - params</a:t>
            </a: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4CA968DC-2599-4D6D-A6F3-7A4E590FE8A9}"/>
              </a:ext>
            </a:extLst>
          </p:cNvPr>
          <p:cNvSpPr/>
          <p:nvPr/>
        </p:nvSpPr>
        <p:spPr>
          <a:xfrm>
            <a:off x="2631018" y="1384863"/>
            <a:ext cx="1924052" cy="6985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Set parameters</a:t>
            </a:r>
          </a:p>
          <a:p>
            <a:pPr algn="ctr"/>
            <a:r>
              <a:rPr lang="en-GB" sz="1400" dirty="0"/>
              <a:t>Input:”LGM50”::String</a:t>
            </a:r>
          </a:p>
          <a:p>
            <a:pPr algn="ctr"/>
            <a:r>
              <a:rPr lang="en-GB" sz="1400" dirty="0"/>
              <a:t>Output: battery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D9CA4276-FF08-408E-B777-B316DDC41008}"/>
              </a:ext>
            </a:extLst>
          </p:cNvPr>
          <p:cNvSpPr/>
          <p:nvPr/>
        </p:nvSpPr>
        <p:spPr>
          <a:xfrm>
            <a:off x="325765" y="3274589"/>
            <a:ext cx="1452034" cy="431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Choose model</a:t>
            </a:r>
          </a:p>
          <a:p>
            <a:pPr algn="ctr"/>
            <a:r>
              <a:rPr lang="en-GB" sz="1200" dirty="0"/>
              <a:t>Output - case</a:t>
            </a: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AEEE9E36-9F1A-46C2-9EC4-FBF88370AD44}"/>
              </a:ext>
            </a:extLst>
          </p:cNvPr>
          <p:cNvSpPr/>
          <p:nvPr/>
        </p:nvSpPr>
        <p:spPr>
          <a:xfrm>
            <a:off x="440066" y="2274355"/>
            <a:ext cx="1223433" cy="431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Set option</a:t>
            </a:r>
          </a:p>
          <a:p>
            <a:pPr algn="ctr"/>
            <a:r>
              <a:rPr lang="en-GB" sz="1200" dirty="0"/>
              <a:t>Output - option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7021A902-5B70-41C2-BF49-C715AE507CED}"/>
              </a:ext>
            </a:extLst>
          </p:cNvPr>
          <p:cNvSpPr/>
          <p:nvPr/>
        </p:nvSpPr>
        <p:spPr>
          <a:xfrm>
            <a:off x="2734733" y="2344733"/>
            <a:ext cx="1667933" cy="5974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SPM</a:t>
            </a:r>
          </a:p>
          <a:p>
            <a:pPr algn="ctr"/>
            <a:r>
              <a:rPr lang="en-GB" sz="1200" dirty="0"/>
              <a:t>Input: battery, option</a:t>
            </a:r>
          </a:p>
          <a:p>
            <a:pPr algn="ctr"/>
            <a:r>
              <a:rPr lang="en-GB" sz="1200" dirty="0"/>
              <a:t>Output: </a:t>
            </a:r>
            <a:r>
              <a:rPr lang="en-US" altLang="zh-CN" sz="1200" dirty="0"/>
              <a:t>M,K,F</a:t>
            </a:r>
            <a:endParaRPr lang="en-GB" sz="1200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06678DCA-10BD-4ECF-B6A2-31B8400DC463}"/>
              </a:ext>
            </a:extLst>
          </p:cNvPr>
          <p:cNvSpPr/>
          <p:nvPr/>
        </p:nvSpPr>
        <p:spPr>
          <a:xfrm>
            <a:off x="2734733" y="3024926"/>
            <a:ext cx="1667933" cy="5974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P2D</a:t>
            </a:r>
          </a:p>
          <a:p>
            <a:pPr algn="ctr"/>
            <a:r>
              <a:rPr lang="en-GB" sz="1200" dirty="0"/>
              <a:t>Input: battery, option</a:t>
            </a:r>
          </a:p>
          <a:p>
            <a:pPr algn="ctr"/>
            <a:r>
              <a:rPr lang="en-GB" sz="1200" dirty="0"/>
              <a:t>Output: M, K, F</a:t>
            </a:r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5B4D1BA0-55F5-4BDA-B401-9C722F59A2F3}"/>
              </a:ext>
            </a:extLst>
          </p:cNvPr>
          <p:cNvSpPr/>
          <p:nvPr/>
        </p:nvSpPr>
        <p:spPr>
          <a:xfrm>
            <a:off x="2734732" y="3734280"/>
            <a:ext cx="1667931" cy="431800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Order reduced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6FE0C95B-B817-4944-AF05-296D099EA70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777799" y="2643450"/>
            <a:ext cx="956934" cy="847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D8EADC0-1376-4483-8CF0-09AFCC8C43C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777799" y="3323643"/>
            <a:ext cx="956934" cy="16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C9E442E-FBF2-4754-B684-B820ACF7CE10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777799" y="3490489"/>
            <a:ext cx="956933" cy="4596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1DA46938-EEF7-4758-AD41-F6B350143565}"/>
              </a:ext>
            </a:extLst>
          </p:cNvPr>
          <p:cNvSpPr/>
          <p:nvPr/>
        </p:nvSpPr>
        <p:spPr>
          <a:xfrm>
            <a:off x="325765" y="4433359"/>
            <a:ext cx="1452034" cy="431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Solve</a:t>
            </a:r>
            <a:endParaRPr lang="en-GB" sz="16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51D1939-8C83-4D3D-B8B9-5D84C627442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794936" y="1730561"/>
            <a:ext cx="836082" cy="3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8184C40A-5C53-4A4E-843B-7829D41B8935}"/>
              </a:ext>
            </a:extLst>
          </p:cNvPr>
          <p:cNvSpPr/>
          <p:nvPr/>
        </p:nvSpPr>
        <p:spPr>
          <a:xfrm>
            <a:off x="2734733" y="4304241"/>
            <a:ext cx="1827418" cy="6985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Assemble</a:t>
            </a:r>
          </a:p>
          <a:p>
            <a:pPr algn="ctr"/>
            <a:r>
              <a:rPr lang="en-GB" sz="1200" dirty="0"/>
              <a:t>Input: model</a:t>
            </a:r>
          </a:p>
          <a:p>
            <a:pPr algn="ctr"/>
            <a:r>
              <a:rPr lang="en-GB" sz="1200" dirty="0"/>
              <a:t>Output: Ma=</a:t>
            </a:r>
            <a:r>
              <a:rPr lang="en-GB" sz="1200" dirty="0" err="1"/>
              <a:t>Kc+F</a:t>
            </a:r>
            <a:endParaRPr lang="en-GB" sz="1100" dirty="0"/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6A273C63-A2DA-40F0-8388-2B8EF3D1AD65}"/>
              </a:ext>
            </a:extLst>
          </p:cNvPr>
          <p:cNvSpPr/>
          <p:nvPr/>
        </p:nvSpPr>
        <p:spPr>
          <a:xfrm>
            <a:off x="325765" y="5334520"/>
            <a:ext cx="1452034" cy="4318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Postprocessing</a:t>
            </a:r>
            <a:endParaRPr lang="en-GB" sz="1600" dirty="0"/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FD778F0-52F9-49E1-909E-C68104E8993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051783" y="966889"/>
            <a:ext cx="102" cy="46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4296475A-1669-47AF-80DF-D7E44063698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051783" y="2030564"/>
            <a:ext cx="102" cy="24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EBA8F9C-7057-4033-8229-ABCAA34AFD78}"/>
              </a:ext>
            </a:extLst>
          </p:cNvPr>
          <p:cNvCxnSpPr>
            <a:stCxn id="8" idx="2"/>
            <a:endCxn id="7" idx="0"/>
          </p:cNvCxnSpPr>
          <p:nvPr/>
        </p:nvCxnSpPr>
        <p:spPr>
          <a:xfrm flipH="1">
            <a:off x="1051782" y="2706155"/>
            <a:ext cx="1" cy="56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0FAFE4F-E96D-4E77-B039-917E9FC5489A}"/>
              </a:ext>
            </a:extLst>
          </p:cNvPr>
          <p:cNvCxnSpPr>
            <a:stCxn id="7" idx="2"/>
            <a:endCxn id="28" idx="0"/>
          </p:cNvCxnSpPr>
          <p:nvPr/>
        </p:nvCxnSpPr>
        <p:spPr>
          <a:xfrm>
            <a:off x="1051782" y="3706389"/>
            <a:ext cx="0" cy="72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AD6C1B5-B04E-45A4-8FC5-FD4D7FC0D7A4}"/>
              </a:ext>
            </a:extLst>
          </p:cNvPr>
          <p:cNvCxnSpPr>
            <a:stCxn id="28" idx="2"/>
            <a:endCxn id="57" idx="0"/>
          </p:cNvCxnSpPr>
          <p:nvPr/>
        </p:nvCxnSpPr>
        <p:spPr>
          <a:xfrm>
            <a:off x="1051782" y="4865159"/>
            <a:ext cx="0" cy="46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FF09753-3374-4665-816B-BB22B97C0EC1}"/>
              </a:ext>
            </a:extLst>
          </p:cNvPr>
          <p:cNvCxnSpPr>
            <a:stCxn id="57" idx="2"/>
            <a:endCxn id="4" idx="0"/>
          </p:cNvCxnSpPr>
          <p:nvPr/>
        </p:nvCxnSpPr>
        <p:spPr>
          <a:xfrm>
            <a:off x="1051782" y="5766320"/>
            <a:ext cx="0" cy="34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流程图: 过程 148">
            <a:extLst>
              <a:ext uri="{FF2B5EF4-FFF2-40B4-BE49-F238E27FC236}">
                <a16:creationId xmlns:a16="http://schemas.microsoft.com/office/drawing/2014/main" id="{859E4CC7-E4FC-48C1-8F14-B1DDB8F5123B}"/>
              </a:ext>
            </a:extLst>
          </p:cNvPr>
          <p:cNvSpPr/>
          <p:nvPr/>
        </p:nvSpPr>
        <p:spPr>
          <a:xfrm>
            <a:off x="5545667" y="2606931"/>
            <a:ext cx="1667933" cy="5974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Side reactions</a:t>
            </a:r>
          </a:p>
          <a:p>
            <a:pPr algn="ctr"/>
            <a:r>
              <a:rPr lang="en-GB" sz="1200" dirty="0"/>
              <a:t>Input: model</a:t>
            </a:r>
          </a:p>
          <a:p>
            <a:pPr algn="ctr"/>
            <a:r>
              <a:rPr lang="en-GB" sz="1200" dirty="0"/>
              <a:t>Output: model</a:t>
            </a:r>
          </a:p>
        </p:txBody>
      </p: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DBC6622-D184-444C-BAF5-F58EE96F912D}"/>
              </a:ext>
            </a:extLst>
          </p:cNvPr>
          <p:cNvCxnSpPr>
            <a:stCxn id="9" idx="3"/>
            <a:endCxn id="149" idx="1"/>
          </p:cNvCxnSpPr>
          <p:nvPr/>
        </p:nvCxnSpPr>
        <p:spPr>
          <a:xfrm>
            <a:off x="4402666" y="2643450"/>
            <a:ext cx="1143001" cy="2621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837BABCD-3843-4FBB-8BAB-943C79FB0E3E}"/>
              </a:ext>
            </a:extLst>
          </p:cNvPr>
          <p:cNvCxnSpPr>
            <a:stCxn id="10" idx="3"/>
            <a:endCxn id="149" idx="1"/>
          </p:cNvCxnSpPr>
          <p:nvPr/>
        </p:nvCxnSpPr>
        <p:spPr>
          <a:xfrm flipV="1">
            <a:off x="4402666" y="2905648"/>
            <a:ext cx="1143001" cy="417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4EEEC7B3-79C8-4755-A1BC-CDF69C248128}"/>
              </a:ext>
            </a:extLst>
          </p:cNvPr>
          <p:cNvCxnSpPr>
            <a:stCxn id="28" idx="3"/>
            <a:endCxn id="43" idx="1"/>
          </p:cNvCxnSpPr>
          <p:nvPr/>
        </p:nvCxnSpPr>
        <p:spPr>
          <a:xfrm>
            <a:off x="1777799" y="4649259"/>
            <a:ext cx="956934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流程图: 过程 156">
            <a:extLst>
              <a:ext uri="{FF2B5EF4-FFF2-40B4-BE49-F238E27FC236}">
                <a16:creationId xmlns:a16="http://schemas.microsoft.com/office/drawing/2014/main" id="{DCFC113E-CEEF-43F0-B853-019B809E1783}"/>
              </a:ext>
            </a:extLst>
          </p:cNvPr>
          <p:cNvSpPr/>
          <p:nvPr/>
        </p:nvSpPr>
        <p:spPr>
          <a:xfrm>
            <a:off x="5465924" y="4300008"/>
            <a:ext cx="1827418" cy="6985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Result</a:t>
            </a:r>
          </a:p>
          <a:p>
            <a:pPr algn="ctr"/>
            <a:r>
              <a:rPr lang="en-GB" sz="1200" dirty="0"/>
              <a:t>Output: </a:t>
            </a:r>
            <a:r>
              <a:rPr lang="en-GB" sz="1200" dirty="0" err="1"/>
              <a:t>c_s</a:t>
            </a:r>
            <a:r>
              <a:rPr lang="en-GB" sz="1200" dirty="0"/>
              <a:t>, v, SOC, SOH::Dictionary</a:t>
            </a:r>
            <a:endParaRPr lang="en-GB" sz="1100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E313A3AE-5D2D-4FCC-9C69-27FDFA337B42}"/>
              </a:ext>
            </a:extLst>
          </p:cNvPr>
          <p:cNvCxnSpPr>
            <a:stCxn id="43" idx="3"/>
            <a:endCxn id="157" idx="1"/>
          </p:cNvCxnSpPr>
          <p:nvPr/>
        </p:nvCxnSpPr>
        <p:spPr>
          <a:xfrm flipV="1">
            <a:off x="4562151" y="4649259"/>
            <a:ext cx="903773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4FE4DFCF-05B8-4A52-807F-14955D980A26}"/>
              </a:ext>
            </a:extLst>
          </p:cNvPr>
          <p:cNvCxnSpPr/>
          <p:nvPr/>
        </p:nvCxnSpPr>
        <p:spPr>
          <a:xfrm>
            <a:off x="3848100" y="2552700"/>
            <a:ext cx="0" cy="220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3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11894</TotalTime>
  <Words>98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Weilong Ai</dc:creator>
  <cp:lastModifiedBy>Weilong Ai</cp:lastModifiedBy>
  <cp:revision>12</cp:revision>
  <dcterms:created xsi:type="dcterms:W3CDTF">2022-05-03T02:08:56Z</dcterms:created>
  <dcterms:modified xsi:type="dcterms:W3CDTF">2022-05-11T08:22:59Z</dcterms:modified>
</cp:coreProperties>
</file>