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9A716E-14E6-46B5-6C96-B17939DEF7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DA19649-BF02-6DE2-3C6A-295A1C767D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F36401E-4578-B620-9384-996BB218F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A3E92-B0F7-4374-AD7C-C0F527DD6144}" type="datetimeFigureOut">
              <a:rPr kumimoji="1" lang="ja-JP" altLang="en-US" smtClean="0"/>
              <a:t>2023/11/9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0A0BB81-4D71-CE23-3A46-56D58186B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565189A-B095-0AA6-A89F-B593D90FB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0DC52-DFA4-4023-B027-63C3AE0DD5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1348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C8FF1B1-F14F-A380-4C53-26387F7B1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D501303-0599-2036-ABFD-DA4EEE481D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DC07086-E73A-23BD-E62F-95BFE3137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A3E92-B0F7-4374-AD7C-C0F527DD6144}" type="datetimeFigureOut">
              <a:rPr kumimoji="1" lang="ja-JP" altLang="en-US" smtClean="0"/>
              <a:t>2023/11/9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3E4B829-FBAA-04F8-3268-A5A116B11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71F35B7-E582-BFA4-14B0-98FD1B6E1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0DC52-DFA4-4023-B027-63C3AE0DD5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8848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0AAA2A7-BBA3-4656-5D86-8E1FB52C14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44FB406-DA91-FB6E-8724-02BC00D1A2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A0037C9-099F-04C3-E426-1C1F31402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A3E92-B0F7-4374-AD7C-C0F527DD6144}" type="datetimeFigureOut">
              <a:rPr kumimoji="1" lang="ja-JP" altLang="en-US" smtClean="0"/>
              <a:t>2023/11/9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2BDC6E4-2DAB-0A6E-4B79-21CB4FD4D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667B066-5294-2C9F-13CB-B887FD7C5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0DC52-DFA4-4023-B027-63C3AE0DD5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6712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2F0316D-8B4F-F3A8-E666-3989E20C7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2A004D7-F88B-DC11-2BD7-93340CF8CD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A0E7090-2715-ECE6-6B80-F9DBC7ACD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A3E92-B0F7-4374-AD7C-C0F527DD6144}" type="datetimeFigureOut">
              <a:rPr kumimoji="1" lang="ja-JP" altLang="en-US" smtClean="0"/>
              <a:t>2023/11/9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8C7D34F-1767-354A-6706-03DE8231C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BF3AF2A-2D53-69F1-793A-B7DAF48E5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0DC52-DFA4-4023-B027-63C3AE0DD5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5499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8962EB7-4995-F36A-DA2E-E6FEC8207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04FE790-DF4E-0088-1DEA-BEA301E48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5CDD61B-1A23-C747-3504-F855074A8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A3E92-B0F7-4374-AD7C-C0F527DD6144}" type="datetimeFigureOut">
              <a:rPr kumimoji="1" lang="ja-JP" altLang="en-US" smtClean="0"/>
              <a:t>2023/11/9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DCEA733-48C0-2C8B-0C3D-5DDFDBB8E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06AC5DF-8647-9620-A172-A7491200D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0DC52-DFA4-4023-B027-63C3AE0DD5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7963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E5CE04F-1496-5C63-C11F-DBEE7000F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1340185-678E-92E8-1596-B1A289D589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743E1DF-7E43-A0EF-A349-693D7BF6A2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883A018-3C02-503D-DEBC-590EA5180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A3E92-B0F7-4374-AD7C-C0F527DD6144}" type="datetimeFigureOut">
              <a:rPr kumimoji="1" lang="ja-JP" altLang="en-US" smtClean="0"/>
              <a:t>2023/11/9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D57FA8B-32AC-2FC2-FA93-C1FE12847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AD61A49-AD32-B600-76D9-362EB47AD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0DC52-DFA4-4023-B027-63C3AE0DD5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1751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4C38D87-D9B7-3D5C-3972-C41452E83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6066810-9AC6-B3E6-41D5-EE639524D9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A60CAA6-6F2B-CEED-4845-770E52601F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2F1C120-3DAC-79B1-E69B-019A323B2C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A4358DA-49E2-2F2A-5400-1D073F28DD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28D8A80-D148-4D75-FB94-DAA69503C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A3E92-B0F7-4374-AD7C-C0F527DD6144}" type="datetimeFigureOut">
              <a:rPr kumimoji="1" lang="ja-JP" altLang="en-US" smtClean="0"/>
              <a:t>2023/11/9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AF70B35-1297-A8D6-7C6E-BCBA83F84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76D939B8-7D8B-403A-AE0C-3A5514446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0DC52-DFA4-4023-B027-63C3AE0DD5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7919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88CFE47-68D0-9173-AD8E-A218D2A66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08F4887-171F-6750-B392-FBA58770B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A3E92-B0F7-4374-AD7C-C0F527DD6144}" type="datetimeFigureOut">
              <a:rPr kumimoji="1" lang="ja-JP" altLang="en-US" smtClean="0"/>
              <a:t>2023/11/9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BE12690-CC27-0674-184E-C3FB286CB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B7D1723-D8F2-70EA-C747-2E219356C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0DC52-DFA4-4023-B027-63C3AE0DD5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6936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1D81BB1-E088-ACD8-CFB8-FAE72438A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A3E92-B0F7-4374-AD7C-C0F527DD6144}" type="datetimeFigureOut">
              <a:rPr kumimoji="1" lang="ja-JP" altLang="en-US" smtClean="0"/>
              <a:t>2023/11/9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4AB0939-F4AB-C689-767C-D6326423A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D981298-981B-15D6-8BB2-6C923B190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0DC52-DFA4-4023-B027-63C3AE0DD5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7622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65AE8A7-4629-8E46-CE0A-F8C86D6B8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108974F-4EFF-EAD5-46B3-D3B622B7E1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B35737D-EBCB-B93B-DDE7-239524E0D4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423F866-BA3C-3F98-328E-0924786F6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A3E92-B0F7-4374-AD7C-C0F527DD6144}" type="datetimeFigureOut">
              <a:rPr kumimoji="1" lang="ja-JP" altLang="en-US" smtClean="0"/>
              <a:t>2023/11/9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7DFECE0-0A6E-D585-86E6-7FCDB4AA0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453E776-39A1-23FD-D6E9-B92859E29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0DC52-DFA4-4023-B027-63C3AE0DD5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8514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DF5893-8B8B-33FF-F2E5-CE955D0F1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CE8BEF2-6540-DEDF-326D-95CF6D820A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7A66ABF-47D4-2FCF-34D9-8E89653196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A86E0C5-5DCB-21B9-01E2-EB45C51ED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A3E92-B0F7-4374-AD7C-C0F527DD6144}" type="datetimeFigureOut">
              <a:rPr kumimoji="1" lang="ja-JP" altLang="en-US" smtClean="0"/>
              <a:t>2023/11/9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0A2A50D-9833-07DD-C6C2-D72EDD2E4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257CE87-4F4A-59C1-A182-57644B3F8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0DC52-DFA4-4023-B027-63C3AE0DD5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9116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C12B621-2099-72D5-9A43-659C72360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CDA5926-47D8-1443-8FCD-A553E0C4FF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5A432EF-D515-3DCD-87D5-EE58FB49CA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A3E92-B0F7-4374-AD7C-C0F527DD6144}" type="datetimeFigureOut">
              <a:rPr kumimoji="1" lang="ja-JP" altLang="en-US" smtClean="0"/>
              <a:t>2023/11/9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7F002AD-D29B-9ED6-EDE6-E675CF9A9A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2843E4C-4020-150E-EF14-A7B333D3B4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E0DC52-DFA4-4023-B027-63C3AE0DD5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1504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773D2888-0913-B567-C233-F0527CF9B853}"/>
              </a:ext>
            </a:extLst>
          </p:cNvPr>
          <p:cNvGrpSpPr/>
          <p:nvPr/>
        </p:nvGrpSpPr>
        <p:grpSpPr>
          <a:xfrm>
            <a:off x="733723" y="3506149"/>
            <a:ext cx="1640193" cy="1560731"/>
            <a:chOff x="681471" y="1115026"/>
            <a:chExt cx="1640193" cy="1560731"/>
          </a:xfrm>
        </p:grpSpPr>
        <p:pic>
          <p:nvPicPr>
            <p:cNvPr id="5" name="グラフィックス 4" descr="人工知能 単色塗りつぶし">
              <a:extLst>
                <a:ext uri="{FF2B5EF4-FFF2-40B4-BE49-F238E27FC236}">
                  <a16:creationId xmlns:a16="http://schemas.microsoft.com/office/drawing/2014/main" id="{1C1BEF64-9F04-A5AA-4D50-CD0926D5E2A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44368" y="1115026"/>
              <a:ext cx="914400" cy="914400"/>
            </a:xfrm>
            <a:prstGeom prst="rect">
              <a:avLst/>
            </a:prstGeom>
          </p:spPr>
        </p:pic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6AA84E58-01C1-722F-5824-B64FF0E20C2D}"/>
                </a:ext>
              </a:extLst>
            </p:cNvPr>
            <p:cNvSpPr txBox="1"/>
            <p:nvPr/>
          </p:nvSpPr>
          <p:spPr>
            <a:xfrm>
              <a:off x="681471" y="2029426"/>
              <a:ext cx="164019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b="1" dirty="0">
                  <a:solidFill>
                    <a:schemeClr val="accent1"/>
                  </a:solidFill>
                </a:rPr>
                <a:t>AI</a:t>
              </a:r>
            </a:p>
            <a:p>
              <a:pPr algn="ctr"/>
              <a:r>
                <a:rPr kumimoji="1" lang="en-US" altLang="ja-JP" b="1" dirty="0">
                  <a:solidFill>
                    <a:schemeClr val="accent1"/>
                  </a:solidFill>
                </a:rPr>
                <a:t>(</a:t>
              </a:r>
              <a:r>
                <a:rPr kumimoji="1" lang="en-US" altLang="ja-JP" b="1" dirty="0" err="1">
                  <a:solidFill>
                    <a:schemeClr val="accent1"/>
                  </a:solidFill>
                </a:rPr>
                <a:t>Midjourney</a:t>
              </a:r>
              <a:r>
                <a:rPr kumimoji="1" lang="en-US" altLang="ja-JP" b="1" dirty="0">
                  <a:solidFill>
                    <a:schemeClr val="accent1"/>
                  </a:solidFill>
                </a:rPr>
                <a:t>)</a:t>
              </a:r>
              <a:endParaRPr kumimoji="1" lang="ja-JP" altLang="en-US" b="1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A18C18E8-A172-2EFB-5359-53281CCF6635}"/>
              </a:ext>
            </a:extLst>
          </p:cNvPr>
          <p:cNvGrpSpPr/>
          <p:nvPr/>
        </p:nvGrpSpPr>
        <p:grpSpPr>
          <a:xfrm>
            <a:off x="4943488" y="3219994"/>
            <a:ext cx="1754778" cy="2401109"/>
            <a:chOff x="4455807" y="2551611"/>
            <a:chExt cx="1754778" cy="2401109"/>
          </a:xfrm>
        </p:grpSpPr>
        <p:pic>
          <p:nvPicPr>
            <p:cNvPr id="9" name="グラフィックス 8" descr="コンピューター 単色塗りつぶし">
              <a:extLst>
                <a:ext uri="{FF2B5EF4-FFF2-40B4-BE49-F238E27FC236}">
                  <a16:creationId xmlns:a16="http://schemas.microsoft.com/office/drawing/2014/main" id="{CECD572A-D065-DDD5-48C2-46F565AEA37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455807" y="2551611"/>
              <a:ext cx="1754778" cy="1754778"/>
            </a:xfrm>
            <a:prstGeom prst="rect">
              <a:avLst/>
            </a:prstGeom>
          </p:spPr>
        </p:pic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6FB1ACFB-C7B6-5507-8B7C-D171900E2D24}"/>
                </a:ext>
              </a:extLst>
            </p:cNvPr>
            <p:cNvSpPr txBox="1"/>
            <p:nvPr/>
          </p:nvSpPr>
          <p:spPr>
            <a:xfrm>
              <a:off x="4493062" y="4306389"/>
              <a:ext cx="168026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b="1" dirty="0">
                  <a:solidFill>
                    <a:schemeClr val="accent6"/>
                  </a:solidFill>
                </a:rPr>
                <a:t>Client</a:t>
              </a:r>
              <a:r>
                <a:rPr lang="ja-JP" altLang="en-US" b="1" dirty="0">
                  <a:solidFill>
                    <a:schemeClr val="accent6"/>
                  </a:solidFill>
                </a:rPr>
                <a:t> </a:t>
              </a:r>
              <a:r>
                <a:rPr lang="en-US" altLang="ja-JP" b="1" dirty="0">
                  <a:solidFill>
                    <a:schemeClr val="accent6"/>
                  </a:solidFill>
                </a:rPr>
                <a:t>Device</a:t>
              </a:r>
            </a:p>
            <a:p>
              <a:pPr algn="ctr"/>
              <a:r>
                <a:rPr lang="en-US" altLang="ja-JP" b="1" dirty="0">
                  <a:solidFill>
                    <a:schemeClr val="accent6"/>
                  </a:solidFill>
                </a:rPr>
                <a:t>(Controller)</a:t>
              </a:r>
              <a:endParaRPr kumimoji="1" lang="ja-JP" altLang="en-US" b="1" dirty="0">
                <a:solidFill>
                  <a:schemeClr val="accent6"/>
                </a:solidFill>
              </a:endParaRPr>
            </a:p>
          </p:txBody>
        </p:sp>
      </p:grp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1A940928-74DD-9039-06E9-A2C421F48C4D}"/>
              </a:ext>
            </a:extLst>
          </p:cNvPr>
          <p:cNvCxnSpPr/>
          <p:nvPr/>
        </p:nvCxnSpPr>
        <p:spPr>
          <a:xfrm>
            <a:off x="2629989" y="4286515"/>
            <a:ext cx="200297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95661708-81FE-D025-E1E7-A5C3B5C8ECF8}"/>
              </a:ext>
            </a:extLst>
          </p:cNvPr>
          <p:cNvSpPr txBox="1"/>
          <p:nvPr/>
        </p:nvSpPr>
        <p:spPr>
          <a:xfrm>
            <a:off x="2779317" y="3778683"/>
            <a:ext cx="1792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solidFill>
                  <a:schemeClr val="accent1"/>
                </a:solidFill>
              </a:rPr>
              <a:t>Status Images</a:t>
            </a:r>
            <a:endParaRPr kumimoji="1" lang="ja-JP" altLang="en-US" b="1" dirty="0">
              <a:solidFill>
                <a:schemeClr val="accent1"/>
              </a:solidFill>
            </a:endParaRPr>
          </a:p>
        </p:txBody>
      </p: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4C93ADC5-D0DF-0A91-4432-8EED20F56496}"/>
              </a:ext>
            </a:extLst>
          </p:cNvPr>
          <p:cNvGrpSpPr/>
          <p:nvPr/>
        </p:nvGrpSpPr>
        <p:grpSpPr>
          <a:xfrm>
            <a:off x="5068524" y="857515"/>
            <a:ext cx="1390124" cy="1560731"/>
            <a:chOff x="806507" y="1115026"/>
            <a:chExt cx="1390124" cy="1560731"/>
          </a:xfrm>
        </p:grpSpPr>
        <p:pic>
          <p:nvPicPr>
            <p:cNvPr id="16" name="グラフィックス 15" descr="人工知能 単色塗りつぶし">
              <a:extLst>
                <a:ext uri="{FF2B5EF4-FFF2-40B4-BE49-F238E27FC236}">
                  <a16:creationId xmlns:a16="http://schemas.microsoft.com/office/drawing/2014/main" id="{9DC4C95A-A11C-5673-F99E-AFC56C89B3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44368" y="1115026"/>
              <a:ext cx="914400" cy="914400"/>
            </a:xfrm>
            <a:prstGeom prst="rect">
              <a:avLst/>
            </a:prstGeom>
          </p:spPr>
        </p:pic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59C0E679-012D-0936-8EB2-DEDA15DE533F}"/>
                </a:ext>
              </a:extLst>
            </p:cNvPr>
            <p:cNvSpPr txBox="1"/>
            <p:nvPr/>
          </p:nvSpPr>
          <p:spPr>
            <a:xfrm>
              <a:off x="806507" y="2029426"/>
              <a:ext cx="139012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b="1" dirty="0">
                  <a:solidFill>
                    <a:schemeClr val="accent1"/>
                  </a:solidFill>
                </a:rPr>
                <a:t>AI</a:t>
              </a:r>
            </a:p>
            <a:p>
              <a:pPr algn="ctr"/>
              <a:r>
                <a:rPr kumimoji="1" lang="en-US" altLang="ja-JP" b="1" dirty="0">
                  <a:solidFill>
                    <a:schemeClr val="accent1"/>
                  </a:solidFill>
                </a:rPr>
                <a:t>(</a:t>
              </a:r>
              <a:r>
                <a:rPr kumimoji="1" lang="en-US" altLang="ja-JP" b="1" dirty="0" err="1">
                  <a:solidFill>
                    <a:schemeClr val="accent1"/>
                  </a:solidFill>
                </a:rPr>
                <a:t>ChatGPT</a:t>
              </a:r>
              <a:r>
                <a:rPr kumimoji="1" lang="en-US" altLang="ja-JP" b="1" dirty="0">
                  <a:solidFill>
                    <a:schemeClr val="accent1"/>
                  </a:solidFill>
                </a:rPr>
                <a:t>)</a:t>
              </a:r>
              <a:endParaRPr kumimoji="1" lang="ja-JP" altLang="en-US" b="1" dirty="0">
                <a:solidFill>
                  <a:schemeClr val="accent1"/>
                </a:solidFill>
              </a:endParaRPr>
            </a:p>
          </p:txBody>
        </p:sp>
      </p:grp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C070E8CF-1AF4-41A7-6231-DC29613C3858}"/>
              </a:ext>
            </a:extLst>
          </p:cNvPr>
          <p:cNvCxnSpPr>
            <a:cxnSpLocks/>
          </p:cNvCxnSpPr>
          <p:nvPr/>
        </p:nvCxnSpPr>
        <p:spPr>
          <a:xfrm>
            <a:off x="5757741" y="2515269"/>
            <a:ext cx="5844" cy="99088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3BF11675-4779-6983-23C0-A959FCA1303D}"/>
              </a:ext>
            </a:extLst>
          </p:cNvPr>
          <p:cNvSpPr txBox="1"/>
          <p:nvPr/>
        </p:nvSpPr>
        <p:spPr>
          <a:xfrm>
            <a:off x="3888318" y="2826043"/>
            <a:ext cx="1869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solidFill>
                  <a:schemeClr val="accent1"/>
                </a:solidFill>
              </a:rPr>
              <a:t>Client Program</a:t>
            </a:r>
            <a:endParaRPr kumimoji="1" lang="ja-JP" altLang="en-US" b="1" dirty="0">
              <a:solidFill>
                <a:schemeClr val="accent1"/>
              </a:solidFill>
            </a:endParaRPr>
          </a:p>
        </p:txBody>
      </p:sp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9AB74DD7-46CB-ACDF-ACDC-DF3341D7881A}"/>
              </a:ext>
            </a:extLst>
          </p:cNvPr>
          <p:cNvGrpSpPr/>
          <p:nvPr/>
        </p:nvGrpSpPr>
        <p:grpSpPr>
          <a:xfrm>
            <a:off x="9267838" y="3195375"/>
            <a:ext cx="1866217" cy="2401108"/>
            <a:chOff x="8770400" y="2551611"/>
            <a:chExt cx="1866217" cy="2401108"/>
          </a:xfrm>
        </p:grpSpPr>
        <p:pic>
          <p:nvPicPr>
            <p:cNvPr id="23" name="グラフィックス 22" descr="モニター 単色塗りつぶし">
              <a:extLst>
                <a:ext uri="{FF2B5EF4-FFF2-40B4-BE49-F238E27FC236}">
                  <a16:creationId xmlns:a16="http://schemas.microsoft.com/office/drawing/2014/main" id="{6BED43EE-E94C-8A81-2A16-8FF71432E68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826121" y="2551611"/>
              <a:ext cx="1754777" cy="1754777"/>
            </a:xfrm>
            <a:prstGeom prst="rect">
              <a:avLst/>
            </a:prstGeom>
          </p:spPr>
        </p:pic>
        <p:sp>
          <p:nvSpPr>
            <p:cNvPr id="24" name="テキスト ボックス 23">
              <a:extLst>
                <a:ext uri="{FF2B5EF4-FFF2-40B4-BE49-F238E27FC236}">
                  <a16:creationId xmlns:a16="http://schemas.microsoft.com/office/drawing/2014/main" id="{EEA79495-7603-AE06-533C-8734BF65F596}"/>
                </a:ext>
              </a:extLst>
            </p:cNvPr>
            <p:cNvSpPr txBox="1"/>
            <p:nvPr/>
          </p:nvSpPr>
          <p:spPr>
            <a:xfrm>
              <a:off x="8770400" y="4306388"/>
              <a:ext cx="186621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b="1" dirty="0">
                  <a:solidFill>
                    <a:schemeClr val="accent2"/>
                  </a:solidFill>
                </a:rPr>
                <a:t>Display Screen</a:t>
              </a:r>
            </a:p>
            <a:p>
              <a:r>
                <a:rPr lang="en-US" altLang="ja-JP" b="1" dirty="0">
                  <a:solidFill>
                    <a:schemeClr val="accent2"/>
                  </a:solidFill>
                </a:rPr>
                <a:t>(Raspberry Pi)</a:t>
              </a:r>
              <a:endParaRPr kumimoji="1" lang="ja-JP" altLang="en-US" b="1" dirty="0">
                <a:solidFill>
                  <a:schemeClr val="accent2"/>
                </a:solidFill>
              </a:endParaRPr>
            </a:p>
          </p:txBody>
        </p:sp>
      </p:grp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81F0FAAB-29C9-AC50-6139-E67CC0EBE41C}"/>
              </a:ext>
            </a:extLst>
          </p:cNvPr>
          <p:cNvCxnSpPr>
            <a:cxnSpLocks/>
          </p:cNvCxnSpPr>
          <p:nvPr/>
        </p:nvCxnSpPr>
        <p:spPr>
          <a:xfrm>
            <a:off x="6571994" y="2316480"/>
            <a:ext cx="2589424" cy="110135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81A36EA8-B3DE-D6DC-4F4A-9FCD484CD7CE}"/>
              </a:ext>
            </a:extLst>
          </p:cNvPr>
          <p:cNvSpPr txBox="1"/>
          <p:nvPr/>
        </p:nvSpPr>
        <p:spPr>
          <a:xfrm>
            <a:off x="7227875" y="2157771"/>
            <a:ext cx="1933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solidFill>
                  <a:schemeClr val="accent1"/>
                </a:solidFill>
              </a:rPr>
              <a:t>Server Program</a:t>
            </a:r>
            <a:endParaRPr kumimoji="1" lang="ja-JP" altLang="en-US" b="1" dirty="0">
              <a:solidFill>
                <a:schemeClr val="accent1"/>
              </a:solidFill>
            </a:endParaRPr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1C3F5B93-B85C-0C54-207F-944747097C46}"/>
              </a:ext>
            </a:extLst>
          </p:cNvPr>
          <p:cNvCxnSpPr>
            <a:cxnSpLocks/>
          </p:cNvCxnSpPr>
          <p:nvPr/>
        </p:nvCxnSpPr>
        <p:spPr>
          <a:xfrm>
            <a:off x="7057457" y="4283501"/>
            <a:ext cx="1963725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30781274-AE74-B10B-C152-FD5561FD7BBE}"/>
              </a:ext>
            </a:extLst>
          </p:cNvPr>
          <p:cNvSpPr txBox="1"/>
          <p:nvPr/>
        </p:nvSpPr>
        <p:spPr>
          <a:xfrm>
            <a:off x="7030068" y="3777343"/>
            <a:ext cx="2119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solidFill>
                  <a:schemeClr val="accent6"/>
                </a:solidFill>
              </a:rPr>
              <a:t>Status Command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013A352B-E49E-21DE-8C6A-DA47A0F91FAC}"/>
              </a:ext>
            </a:extLst>
          </p:cNvPr>
          <p:cNvSpPr txBox="1"/>
          <p:nvPr/>
        </p:nvSpPr>
        <p:spPr>
          <a:xfrm>
            <a:off x="7204795" y="4374382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solidFill>
                  <a:schemeClr val="accent6"/>
                </a:solidFill>
              </a:rPr>
              <a:t>Status Image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70767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29</Words>
  <Application>Microsoft Office PowerPoint</Application>
  <PresentationFormat>ワイド画面</PresentationFormat>
  <Paragraphs>13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力斯 威</dc:creator>
  <cp:lastModifiedBy>力斯 威</cp:lastModifiedBy>
  <cp:revision>2</cp:revision>
  <dcterms:created xsi:type="dcterms:W3CDTF">2023-11-09T12:18:45Z</dcterms:created>
  <dcterms:modified xsi:type="dcterms:W3CDTF">2023-11-09T12:39:54Z</dcterms:modified>
</cp:coreProperties>
</file>