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C8F8-EF3B-5E4B-8BEF-8AD5077C8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C820-71B7-D54A-BC3D-7FE41606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20D1-B478-8248-A2B7-BD4397AD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B40A-A668-6B47-B52B-77B4BFB1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CEEB-B487-9B45-A268-23DEE921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8013-3EB5-D245-B1CC-0ACEDC81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BE167-83DE-3B4C-8379-EE57FA14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B122-842D-934A-905E-462719D1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2DB2-04E5-1F48-99DB-CF1194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2FD4-910A-464F-A2FB-78B596DA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2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C6381-7A69-7941-9038-93EFE69BA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E24F6-49B2-1243-8B0B-14DC604B2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66FD-37CC-5C40-9164-09C5BD9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BC91A-B5FB-0147-A0E7-2AE4E859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7B3D-8258-2744-A3EE-829AB80C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3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BDD-7E2E-C049-9137-D4623173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E99D-1B08-9F41-8418-2A070886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3AC0-363F-0446-8C34-24A4B63E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80640-606D-BE42-A804-01EE9535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374F-3BB9-E94D-A9BD-9355B2B6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8149-A3BB-7E4A-8D65-D86E7530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3767-126E-D344-8F02-86A42F20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4782-1314-FA4C-AD49-46C673EA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9260-C28A-1646-8426-FEAC8DD6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B7F4-BCA8-7843-920A-E1237F57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876-5DD4-4144-9734-BFCA1017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7A63-E493-F54D-B441-6D2FAD8D9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836B0-A413-AF44-A2D1-F8A2B6BA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CC87-3DBD-C341-B9DA-E9D27541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6448E-BBC8-E446-BF38-9E93E5F4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20A2-05D5-A440-B99D-B444F545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F2D-50B4-EE44-9EA3-2E2517D0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3119-2504-C544-B2C0-E2772EF5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B68E-96A2-004F-9A18-0B05E10FF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64228-D078-9F4F-9F8B-BCCE4313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42A27-CD31-9745-8D3B-1095B9A7C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7F797-DB5D-714F-AFA8-7CCF904E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27146-8139-FE42-9400-181CC296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5179F-3946-404D-B047-FDE93B8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EE7C-FE3E-B143-9F63-4EE61492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64F89-D11B-DA47-B870-B33300DD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64F3E-ACD1-5D4F-B702-D00DB527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2465-817C-1B47-880D-109DB7C5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85006-9C9D-5345-8F4D-BE9113BA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426AB-46E0-604C-BDBB-55A48933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F70C3-E334-3B47-B013-9314A258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96E-31BD-6840-99D7-C9327E28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D957-4137-C243-AB48-B7AFB9D5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452-B7BE-DD43-9CD3-E646678B0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492D-CD71-BF44-B105-420BBCE5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2DB8-3373-524E-8790-E1C054F8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8FC7-8D6B-5943-BF99-AE459B92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886-C2D5-654E-9F96-EFB313BE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ADB31-3F1C-354A-A425-791C16CC3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1C1B3-00E1-F544-8E69-34B089F8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B097-59FA-9343-BA88-D699ECB8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CEDF-B4D2-3B46-A7C4-84F40A1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E23B-8229-BB40-8D36-9652094C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C33DF-7D74-364E-9569-121E109D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2DDA-462A-EA49-B2B1-B734B052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29E3-F6C5-E94D-970F-35B7C8776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A090-2FEB-344F-A2BF-64F27195FB55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1098-27EC-8F42-B777-D7FDE146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44A6-B518-5F42-91B9-BE8A8E6FE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B334-C628-DE4C-B07D-6A23302D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7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C2D9-5D3D-4B42-95D4-CCA285E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29" y="1426814"/>
            <a:ext cx="6653648" cy="1325563"/>
          </a:xfrm>
        </p:spPr>
        <p:txBody>
          <a:bodyPr>
            <a:normAutofit/>
          </a:bodyPr>
          <a:lstStyle/>
          <a:p>
            <a:r>
              <a:rPr lang="en-US" b="1" dirty="0"/>
              <a:t>Batter Constrained UAV Motion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1EABC-7274-5F4D-96FC-5ABB1AF38204}"/>
              </a:ext>
            </a:extLst>
          </p:cNvPr>
          <p:cNvSpPr txBox="1"/>
          <p:nvPr/>
        </p:nvSpPr>
        <p:spPr>
          <a:xfrm>
            <a:off x="4394956" y="5061854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I-Chen JWO(</a:t>
            </a:r>
            <a:r>
              <a:rPr lang="en-US" dirty="0" err="1"/>
              <a:t>ijwo</a:t>
            </a:r>
            <a:r>
              <a:rPr lang="en-US" dirty="0"/>
              <a:t>), Tzu-</a:t>
            </a:r>
            <a:r>
              <a:rPr lang="en-US" dirty="0" err="1"/>
              <a:t>Chieh</a:t>
            </a:r>
            <a:r>
              <a:rPr lang="en-US" dirty="0"/>
              <a:t> Tai(</a:t>
            </a:r>
            <a:r>
              <a:rPr lang="en-US" dirty="0" err="1"/>
              <a:t>tzuchiet</a:t>
            </a:r>
            <a:r>
              <a:rPr lang="en-US" dirty="0"/>
              <a:t>), Lung Jan(</a:t>
            </a:r>
            <a:r>
              <a:rPr lang="en-US" dirty="0" err="1"/>
              <a:t>Ljan</a:t>
            </a:r>
            <a:r>
              <a:rPr lang="en-US" dirty="0"/>
              <a:t>), </a:t>
            </a:r>
            <a:r>
              <a:rPr lang="en-US" dirty="0" err="1"/>
              <a:t>Kyungzun</a:t>
            </a:r>
            <a:r>
              <a:rPr lang="en-US" dirty="0"/>
              <a:t> Rim(</a:t>
            </a:r>
            <a:r>
              <a:rPr lang="en-US" dirty="0" err="1"/>
              <a:t>krim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74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C2D9-5D3D-4B42-95D4-CCA285E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7104-1359-524A-954F-24F6160C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Stage1 : Find path</a:t>
            </a:r>
            <a:br>
              <a:rPr lang="en-US" dirty="0"/>
            </a:br>
            <a:r>
              <a:rPr lang="en-US" dirty="0"/>
              <a:t>Stage2 : Optimal path (distance) </a:t>
            </a:r>
          </a:p>
          <a:p>
            <a:pPr marL="0" indent="0">
              <a:buNone/>
            </a:pPr>
            <a:r>
              <a:rPr lang="en-US" dirty="0"/>
              <a:t>Stage3 : Battery Constraint</a:t>
            </a:r>
            <a:br>
              <a:rPr lang="en-US" dirty="0"/>
            </a:br>
            <a:r>
              <a:rPr lang="en-US" dirty="0"/>
              <a:t>Stage4 : Battery State Uncertainty </a:t>
            </a: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EC9A6-96B7-0546-AC9C-27684BC35D42}"/>
              </a:ext>
            </a:extLst>
          </p:cNvPr>
          <p:cNvSpPr txBox="1"/>
          <p:nvPr/>
        </p:nvSpPr>
        <p:spPr>
          <a:xfrm>
            <a:off x="4957763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65A70-C30F-B749-BC11-92E85319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206" y="681038"/>
            <a:ext cx="3176152" cy="31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4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C2D9-5D3D-4B42-95D4-CCA285E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Math definition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7104-1359-524A-954F-24F6160C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Goal : </a:t>
            </a:r>
            <a:r>
              <a:rPr lang="en-US" dirty="0"/>
              <a:t>To traverse through all given waypoints</a:t>
            </a:r>
          </a:p>
          <a:p>
            <a:pPr marL="0" indent="0">
              <a:buNone/>
            </a:pPr>
            <a:r>
              <a:rPr lang="en-US" dirty="0"/>
              <a:t>		 in any order with minimum cost 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sz="3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2. Cost function : </a:t>
            </a:r>
            <a:r>
              <a:rPr lang="en-US" sz="3200" dirty="0"/>
              <a:t>f = </a:t>
            </a:r>
            <a:r>
              <a:rPr lang="en-US" sz="3200" dirty="0" err="1"/>
              <a:t>w</a:t>
            </a:r>
            <a:r>
              <a:rPr lang="en-US" sz="3200" baseline="-25000" dirty="0" err="1"/>
              <a:t>t</a:t>
            </a:r>
            <a:r>
              <a:rPr lang="en-US" sz="3200" dirty="0"/>
              <a:t> * time + w2 *Charge Used </a:t>
            </a:r>
            <a:endParaRPr lang="en-US" sz="3200" dirty="0">
              <a:effectLst/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EC9A6-96B7-0546-AC9C-27684BC35D42}"/>
              </a:ext>
            </a:extLst>
          </p:cNvPr>
          <p:cNvSpPr txBox="1"/>
          <p:nvPr/>
        </p:nvSpPr>
        <p:spPr>
          <a:xfrm>
            <a:off x="4957763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5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C2D9-5D3D-4B42-95D4-CCA285E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7104-1359-524A-954F-24F6160C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Waypoints</a:t>
            </a: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EC9A6-96B7-0546-AC9C-27684BC35D42}"/>
              </a:ext>
            </a:extLst>
          </p:cNvPr>
          <p:cNvSpPr txBox="1"/>
          <p:nvPr/>
        </p:nvSpPr>
        <p:spPr>
          <a:xfrm>
            <a:off x="4957763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59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C2D9-5D3D-4B42-95D4-CCA285E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7104-1359-524A-954F-24F6160C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Waypoints</a:t>
            </a: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EC9A6-96B7-0546-AC9C-27684BC35D42}"/>
              </a:ext>
            </a:extLst>
          </p:cNvPr>
          <p:cNvSpPr txBox="1"/>
          <p:nvPr/>
        </p:nvSpPr>
        <p:spPr>
          <a:xfrm>
            <a:off x="4957763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9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C2D9-5D3D-4B42-95D4-CCA285E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7104-1359-524A-954F-24F6160C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Waypoints</a:t>
            </a: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EC9A6-96B7-0546-AC9C-27684BC35D42}"/>
              </a:ext>
            </a:extLst>
          </p:cNvPr>
          <p:cNvSpPr txBox="1"/>
          <p:nvPr/>
        </p:nvSpPr>
        <p:spPr>
          <a:xfrm>
            <a:off x="4957763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C2D9-5D3D-4B42-95D4-CCA285EC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7104-1359-524A-954F-24F6160C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Waypoints</a:t>
            </a: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EC9A6-96B7-0546-AC9C-27684BC35D42}"/>
              </a:ext>
            </a:extLst>
          </p:cNvPr>
          <p:cNvSpPr txBox="1"/>
          <p:nvPr/>
        </p:nvSpPr>
        <p:spPr>
          <a:xfrm>
            <a:off x="4957763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3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58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Batter Constrained UAV Motion Planning</vt:lpstr>
      <vt:lpstr>Problem Definition</vt:lpstr>
      <vt:lpstr>Math definition of the problem</vt:lpstr>
      <vt:lpstr>How to solve the problem</vt:lpstr>
      <vt:lpstr>Video</vt:lpstr>
      <vt:lpstr>Problem Definition</vt:lpstr>
      <vt:lpstr>Problem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 Constrained UAV Motion Planning</dc:title>
  <dc:creator>RIMKYUNGZUN</dc:creator>
  <cp:lastModifiedBy>RIMKYUNGZUN</cp:lastModifiedBy>
  <cp:revision>7</cp:revision>
  <dcterms:created xsi:type="dcterms:W3CDTF">2018-12-04T17:40:52Z</dcterms:created>
  <dcterms:modified xsi:type="dcterms:W3CDTF">2018-12-04T22:01:04Z</dcterms:modified>
</cp:coreProperties>
</file>