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409" r:id="rId3"/>
    <p:sldId id="411" r:id="rId4"/>
    <p:sldId id="413" r:id="rId5"/>
    <p:sldId id="420" r:id="rId6"/>
    <p:sldId id="415" r:id="rId7"/>
    <p:sldId id="422" r:id="rId8"/>
    <p:sldId id="416" r:id="rId9"/>
    <p:sldId id="432" r:id="rId10"/>
    <p:sldId id="437" r:id="rId11"/>
    <p:sldId id="428" r:id="rId12"/>
    <p:sldId id="436" r:id="rId13"/>
    <p:sldId id="438" r:id="rId14"/>
    <p:sldId id="433" r:id="rId15"/>
    <p:sldId id="41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6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98D"/>
    <a:srgbClr val="A8A9AE"/>
    <a:srgbClr val="4E4A47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3" y="72"/>
      </p:cViewPr>
      <p:guideLst>
        <p:guide orient="horz" pos="2164"/>
        <p:guide pos="368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Noto Sans S Chinese Medium" panose="020B0600000000000000" charset="-122"/>
              <a:ea typeface="Noto Sans S Chinese Medium" panose="020B0600000000000000" charset="-122"/>
              <a:cs typeface="Noto Sans S Chinese Medium" panose="020B06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Noto Sans S Chinese Medium" panose="020B0600000000000000" charset="-122"/>
              </a:rPr>
              <a:t>2024/8/27</a:t>
            </a:fld>
            <a:endParaRPr lang="zh-CN" altLang="en-US">
              <a:ea typeface="Noto Sans S Chinese Medium" panose="020B06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Noto Sans S Chinese Medium" panose="020B0600000000000000" charset="-122"/>
              <a:ea typeface="Noto Sans S Chinese Medium" panose="020B0600000000000000" charset="-122"/>
              <a:cs typeface="Noto Sans S Chinese Medium" panose="020B06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Noto Sans S Chinese Medium" panose="020B0600000000000000" charset="-122"/>
              </a:rPr>
              <a:t>‹#›</a:t>
            </a:fld>
            <a:endParaRPr lang="zh-CN" altLang="en-US">
              <a:ea typeface="Noto Sans S Chinese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S Chinese Medium" panose="020B0600000000000000" charset="-122"/>
        <a:ea typeface="Noto Sans S Chinese Medium" panose="020B0600000000000000" charset="-122"/>
        <a:cs typeface="Noto Sans S Chinese Medium" panose="020B06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S Chinese Medium" panose="020B0600000000000000" charset="-122"/>
        <a:ea typeface="Noto Sans S Chinese Medium" panose="020B0600000000000000" charset="-122"/>
        <a:cs typeface="Noto Sans S Chinese Medium" panose="020B06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S Chinese Medium" panose="020B0600000000000000" charset="-122"/>
        <a:ea typeface="Noto Sans S Chinese Medium" panose="020B0600000000000000" charset="-122"/>
        <a:cs typeface="Noto Sans S Chinese Medium" panose="020B06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S Chinese Medium" panose="020B0600000000000000" charset="-122"/>
        <a:ea typeface="Noto Sans S Chinese Medium" panose="020B0600000000000000" charset="-122"/>
        <a:cs typeface="Noto Sans S Chinese Medium" panose="020B06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S Chinese Medium" panose="020B0600000000000000" charset="-122"/>
        <a:ea typeface="Noto Sans S Chinese Medium" panose="020B0600000000000000" charset="-122"/>
        <a:cs typeface="Noto Sans S Chinese Medium" panose="020B06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hyperlink" Target="http://www.1ppt.com/moban/" TargetMode="Externa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38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9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25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Noto Sans S Chinese Medium" panose="020B0600000000000000" charset="-122"/>
                <a:ea typeface="Noto Sans S Chinese Medium" panose="020B0600000000000000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Noto Sans S Chinese Medium" panose="020B0600000000000000" charset="-122"/>
                <a:ea typeface="Noto Sans S Chinese Medium" panose="020B0600000000000000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Noto Sans S Chinese Medium" panose="020B0600000000000000" charset="-122"/>
                <a:ea typeface="Noto Sans S Chinese Medium" panose="020B0600000000000000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Noto Sans S Chinese Medium" panose="020B0600000000000000" charset="-122"/>
                <a:ea typeface="Noto Sans S Chinese Medium" panose="020B0600000000000000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Noto Sans S Chinese Medium" panose="020B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Noto Sans S Chinese Medium" panose="020B0600000000000000" charset="-122"/>
                <a:ea typeface="Noto Sans S Chinese Medium" panose="020B06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Noto Sans S Chinese Medium" panose="020B0600000000000000" charset="-122"/>
                <a:ea typeface="Noto Sans S Chinese Medium" panose="020B06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7556DF12-8B1E-E92A-6F69-70DF7953DE12}"/>
              </a:ext>
            </a:extLst>
          </p:cNvPr>
          <p:cNvSpPr txBox="1"/>
          <p:nvPr userDrawn="1"/>
        </p:nvSpPr>
        <p:spPr>
          <a:xfrm>
            <a:off x="1061900" y="6615486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10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89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2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225425" y="3689350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 descr="5fa55e857bb0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9525"/>
            <a:ext cx="2403475" cy="6858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7885" y="2198370"/>
            <a:ext cx="470535" cy="2098675"/>
          </a:xfrm>
          <a:prstGeom prst="rect">
            <a:avLst/>
          </a:prstGeom>
          <a:solidFill>
            <a:srgbClr val="D8B9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8082280" y="-3529965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42242" y="1874772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6000" b="1" i="1" spc="5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D8B98D"/>
                    </a:gs>
                    <a:gs pos="83000">
                      <a:srgbClr val="D8B98D"/>
                    </a:gs>
                    <a:gs pos="100000">
                      <a:srgbClr val="D8B98D"/>
                    </a:gs>
                  </a:gsLst>
                  <a:lin ang="5400000" scaled="0"/>
                </a:gradFill>
                <a:cs typeface="+mn-ea"/>
                <a:sym typeface="+mn-lt"/>
              </a:rPr>
              <a:t>期中專題發表</a:t>
            </a:r>
            <a:endParaRPr kumimoji="0" lang="en-US" altLang="zh-CN" sz="6000" b="1" i="1" u="none" strike="noStrike" kern="1200" cap="none" spc="500" normalizeH="0" baseline="0" noProof="0" dirty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D8B98D"/>
                  </a:gs>
                  <a:gs pos="83000">
                    <a:srgbClr val="D8B98D"/>
                  </a:gs>
                  <a:gs pos="100000">
                    <a:srgbClr val="D8B98D"/>
                  </a:gs>
                </a:gsLst>
                <a:lin ang="54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42198" y="2834323"/>
            <a:ext cx="6556587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6600" spc="500" dirty="0">
                <a:solidFill>
                  <a:srgbClr val="4E4A47"/>
                </a:solidFill>
                <a:cs typeface="+mn-ea"/>
                <a:sym typeface="+mn-lt"/>
              </a:rPr>
              <a:t>心理測驗</a:t>
            </a:r>
            <a:endParaRPr kumimoji="0" lang="zh-CN" altLang="en-US" sz="6600" i="0" u="none" strike="noStrike" kern="1200" cap="none" spc="500" normalizeH="0" baseline="0" noProof="0" dirty="0">
              <a:ln>
                <a:noFill/>
              </a:ln>
              <a:solidFill>
                <a:srgbClr val="4E4A4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2199" y="3941525"/>
            <a:ext cx="6037364" cy="2948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TW" sz="1200" b="1" i="1" spc="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iSpan-MSIT60-</a:t>
            </a:r>
            <a:r>
              <a:rPr lang="zh-TW" altLang="en-US" sz="1200" b="1" i="1" spc="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微軟</a:t>
            </a:r>
            <a:r>
              <a:rPr lang="en-US" altLang="zh-TW" sz="1200" b="1" i="1" spc="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C#</a:t>
            </a:r>
            <a:r>
              <a:rPr lang="zh-TW" altLang="en-US" sz="1200" b="1" i="1" spc="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工程師就業養成班</a:t>
            </a:r>
            <a:endParaRPr kumimoji="0" lang="en-US" altLang="zh-CN" sz="1200" b="1" i="1" u="none" strike="noStrike" kern="1200" cap="none" spc="5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圆角矩形 13"/>
          <p:cNvSpPr/>
          <p:nvPr/>
        </p:nvSpPr>
        <p:spPr>
          <a:xfrm>
            <a:off x="4194957" y="4980933"/>
            <a:ext cx="1739312" cy="31680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03192" y="4985446"/>
            <a:ext cx="1739311" cy="3231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報 告 人 </a:t>
            </a:r>
            <a:r>
              <a:rPr kumimoji="0" lang="en-US" altLang="zh-TW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:</a:t>
            </a:r>
            <a:r>
              <a:rPr kumimoji="0" lang="zh-TW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魏 暐 倫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194957" y="4698219"/>
            <a:ext cx="417250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D8B98D"/>
                </a:gs>
                <a:gs pos="75000">
                  <a:srgbClr val="D8B98D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166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簡易介紹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859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04.1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DBE44A-C49C-B20B-CC53-27E046A87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56" y="887031"/>
            <a:ext cx="10021168" cy="5115782"/>
          </a:xfrm>
          <a:prstGeom prst="rect">
            <a:avLst/>
          </a:prstGeom>
        </p:spPr>
      </p:pic>
      <p:sp>
        <p:nvSpPr>
          <p:cNvPr id="10" name="圖說文字: 向上箭號 9">
            <a:extLst>
              <a:ext uri="{FF2B5EF4-FFF2-40B4-BE49-F238E27FC236}">
                <a16:creationId xmlns:a16="http://schemas.microsoft.com/office/drawing/2014/main" id="{931B884C-DC8A-7504-0922-0682C4C3B6AD}"/>
              </a:ext>
            </a:extLst>
          </p:cNvPr>
          <p:cNvSpPr/>
          <p:nvPr/>
        </p:nvSpPr>
        <p:spPr>
          <a:xfrm>
            <a:off x="4719951" y="5935778"/>
            <a:ext cx="1581789" cy="598131"/>
          </a:xfrm>
          <a:prstGeom prst="upArrow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6BF3EB-5547-E708-30E9-6E726EE1B535}"/>
              </a:ext>
            </a:extLst>
          </p:cNvPr>
          <p:cNvSpPr txBox="1"/>
          <p:nvPr/>
        </p:nvSpPr>
        <p:spPr>
          <a:xfrm>
            <a:off x="4719950" y="6197335"/>
            <a:ext cx="1735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答題完成先按送出</a:t>
            </a:r>
          </a:p>
        </p:txBody>
      </p:sp>
      <p:sp>
        <p:nvSpPr>
          <p:cNvPr id="12" name="圖說文字: 向上箭號 11">
            <a:extLst>
              <a:ext uri="{FF2B5EF4-FFF2-40B4-BE49-F238E27FC236}">
                <a16:creationId xmlns:a16="http://schemas.microsoft.com/office/drawing/2014/main" id="{D9DE9390-1E52-5E26-BBF5-55F2C8B0A93E}"/>
              </a:ext>
            </a:extLst>
          </p:cNvPr>
          <p:cNvSpPr/>
          <p:nvPr/>
        </p:nvSpPr>
        <p:spPr>
          <a:xfrm>
            <a:off x="6402587" y="5935779"/>
            <a:ext cx="859558" cy="598131"/>
          </a:xfrm>
          <a:prstGeom prst="upArrow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259127-1064-8E93-3D07-DB5D2E396F89}"/>
              </a:ext>
            </a:extLst>
          </p:cNvPr>
          <p:cNvSpPr txBox="1"/>
          <p:nvPr/>
        </p:nvSpPr>
        <p:spPr>
          <a:xfrm>
            <a:off x="6402587" y="6197335"/>
            <a:ext cx="967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再按解析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5B0740-95A0-E920-91A2-AF41EC90A4B4}"/>
              </a:ext>
            </a:extLst>
          </p:cNvPr>
          <p:cNvSpPr/>
          <p:nvPr/>
        </p:nvSpPr>
        <p:spPr>
          <a:xfrm>
            <a:off x="1298776" y="3514502"/>
            <a:ext cx="9990688" cy="1999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圖說文字: 向上箭號 16">
            <a:extLst>
              <a:ext uri="{FF2B5EF4-FFF2-40B4-BE49-F238E27FC236}">
                <a16:creationId xmlns:a16="http://schemas.microsoft.com/office/drawing/2014/main" id="{464BD1F5-9B2A-AC64-6508-46E54C68B7A5}"/>
              </a:ext>
            </a:extLst>
          </p:cNvPr>
          <p:cNvSpPr/>
          <p:nvPr/>
        </p:nvSpPr>
        <p:spPr>
          <a:xfrm rot="5400000">
            <a:off x="113763" y="4027166"/>
            <a:ext cx="1581789" cy="727276"/>
          </a:xfrm>
          <a:prstGeom prst="upArrow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4DE4D5-BB6D-1728-F5E8-4A4D232EA9E6}"/>
              </a:ext>
            </a:extLst>
          </p:cNvPr>
          <p:cNvSpPr txBox="1"/>
          <p:nvPr/>
        </p:nvSpPr>
        <p:spPr>
          <a:xfrm>
            <a:off x="552429" y="3741420"/>
            <a:ext cx="461665" cy="1287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答 案 選 項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F34DE95-C729-6D4D-0DF2-EA174B776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67" y="722980"/>
            <a:ext cx="9358665" cy="5184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166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簡易介紹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84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04.2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259127-1064-8E93-3D07-DB5D2E396F89}"/>
              </a:ext>
            </a:extLst>
          </p:cNvPr>
          <p:cNvSpPr txBox="1"/>
          <p:nvPr/>
        </p:nvSpPr>
        <p:spPr>
          <a:xfrm>
            <a:off x="7779870" y="6145833"/>
            <a:ext cx="271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點選答案清除，回到選項作答區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5B0740-95A0-E920-91A2-AF41EC90A4B4}"/>
              </a:ext>
            </a:extLst>
          </p:cNvPr>
          <p:cNvSpPr/>
          <p:nvPr/>
        </p:nvSpPr>
        <p:spPr>
          <a:xfrm>
            <a:off x="1424286" y="722980"/>
            <a:ext cx="9358666" cy="1441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圖說文字: 向上箭號 16">
            <a:extLst>
              <a:ext uri="{FF2B5EF4-FFF2-40B4-BE49-F238E27FC236}">
                <a16:creationId xmlns:a16="http://schemas.microsoft.com/office/drawing/2014/main" id="{464BD1F5-9B2A-AC64-6508-46E54C68B7A5}"/>
              </a:ext>
            </a:extLst>
          </p:cNvPr>
          <p:cNvSpPr/>
          <p:nvPr/>
        </p:nvSpPr>
        <p:spPr>
          <a:xfrm rot="5400000">
            <a:off x="373117" y="1183930"/>
            <a:ext cx="1279033" cy="681267"/>
          </a:xfrm>
          <a:prstGeom prst="upArrow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4DE4D5-BB6D-1728-F5E8-4A4D232EA9E6}"/>
              </a:ext>
            </a:extLst>
          </p:cNvPr>
          <p:cNvSpPr txBox="1"/>
          <p:nvPr/>
        </p:nvSpPr>
        <p:spPr>
          <a:xfrm>
            <a:off x="665338" y="937594"/>
            <a:ext cx="461665" cy="1287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答 案 選 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EF3C4B-A794-5B22-36D0-87731D543769}"/>
              </a:ext>
            </a:extLst>
          </p:cNvPr>
          <p:cNvSpPr/>
          <p:nvPr/>
        </p:nvSpPr>
        <p:spPr>
          <a:xfrm>
            <a:off x="1424286" y="2454434"/>
            <a:ext cx="7963554" cy="345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向上箭號 8">
            <a:extLst>
              <a:ext uri="{FF2B5EF4-FFF2-40B4-BE49-F238E27FC236}">
                <a16:creationId xmlns:a16="http://schemas.microsoft.com/office/drawing/2014/main" id="{661282DA-85FE-EC28-19FE-E921B099860F}"/>
              </a:ext>
            </a:extLst>
          </p:cNvPr>
          <p:cNvSpPr/>
          <p:nvPr/>
        </p:nvSpPr>
        <p:spPr>
          <a:xfrm rot="5400000">
            <a:off x="-140886" y="4384242"/>
            <a:ext cx="2324723" cy="705135"/>
          </a:xfrm>
          <a:prstGeom prst="upArrow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9B905A-2C4C-1A63-C976-26DCA991D0F2}"/>
              </a:ext>
            </a:extLst>
          </p:cNvPr>
          <p:cNvSpPr txBox="1"/>
          <p:nvPr/>
        </p:nvSpPr>
        <p:spPr>
          <a:xfrm>
            <a:off x="668908" y="3651106"/>
            <a:ext cx="461665" cy="23247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帶入特效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隨時間出現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6" name="箭號: 向上 15">
            <a:extLst>
              <a:ext uri="{FF2B5EF4-FFF2-40B4-BE49-F238E27FC236}">
                <a16:creationId xmlns:a16="http://schemas.microsoft.com/office/drawing/2014/main" id="{88642AB2-3F8C-DC2D-2B4E-A7B81BFE34F6}"/>
              </a:ext>
            </a:extLst>
          </p:cNvPr>
          <p:cNvSpPr/>
          <p:nvPr/>
        </p:nvSpPr>
        <p:spPr>
          <a:xfrm>
            <a:off x="10004953" y="5899170"/>
            <a:ext cx="289410" cy="251090"/>
          </a:xfrm>
          <a:prstGeom prst="up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7DE365E-9915-6FBF-58D4-A859636AC597}"/>
              </a:ext>
            </a:extLst>
          </p:cNvPr>
          <p:cNvSpPr/>
          <p:nvPr/>
        </p:nvSpPr>
        <p:spPr>
          <a:xfrm>
            <a:off x="7825376" y="6145832"/>
            <a:ext cx="2575924" cy="357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0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-2103120" y="2947035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8082280" y="-3520440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0182" y="2706255"/>
            <a:ext cx="8931563" cy="1948873"/>
          </a:xfrm>
          <a:prstGeom prst="rect">
            <a:avLst/>
          </a:prstGeom>
          <a:solidFill>
            <a:schemeClr val="tx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片 23" descr="C:\Users\111\Desktop\5fa55e857bb05.jpg5fa55e857bb0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69720" y="2706370"/>
            <a:ext cx="3885565" cy="1948815"/>
          </a:xfrm>
          <a:custGeom>
            <a:avLst/>
            <a:gdLst>
              <a:gd name="connsiteX0" fmla="*/ 0 w 4484254"/>
              <a:gd name="connsiteY0" fmla="*/ 0 h 1930400"/>
              <a:gd name="connsiteX1" fmla="*/ 4484254 w 4484254"/>
              <a:gd name="connsiteY1" fmla="*/ 0 h 1930400"/>
              <a:gd name="connsiteX2" fmla="*/ 4484254 w 4484254"/>
              <a:gd name="connsiteY2" fmla="*/ 1930400 h 1930400"/>
              <a:gd name="connsiteX3" fmla="*/ 0 w 4484254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254" h="1930400">
                <a:moveTo>
                  <a:pt x="0" y="0"/>
                </a:moveTo>
                <a:lnTo>
                  <a:pt x="4484254" y="0"/>
                </a:lnTo>
                <a:lnTo>
                  <a:pt x="4484254" y="1930400"/>
                </a:lnTo>
                <a:lnTo>
                  <a:pt x="0" y="19304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>
            <a:off x="2355273" y="1491673"/>
            <a:ext cx="1256146" cy="1930400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5828" y="1676984"/>
            <a:ext cx="569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cs typeface="+mn-ea"/>
                <a:sym typeface="+mn-lt"/>
              </a:rPr>
              <a:t>0</a:t>
            </a:r>
          </a:p>
          <a:p>
            <a:r>
              <a:rPr lang="en-US" sz="5400" b="1" dirty="0">
                <a:cs typeface="+mn-ea"/>
                <a:sym typeface="+mn-lt"/>
              </a:rPr>
              <a:t>5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654802" y="3229023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cs typeface="+mn-ea"/>
                <a:sym typeface="+mn-lt"/>
              </a:rPr>
              <a:t>遇到的困難</a:t>
            </a:r>
            <a:r>
              <a:rPr lang="en-US" altLang="zh-TW" sz="3600" b="1" dirty="0">
                <a:cs typeface="+mn-ea"/>
                <a:sym typeface="+mn-lt"/>
              </a:rPr>
              <a:t>&amp;</a:t>
            </a:r>
            <a:r>
              <a:rPr lang="zh-TW" altLang="en-US" sz="3600" b="1" dirty="0">
                <a:cs typeface="+mn-ea"/>
                <a:sym typeface="+mn-lt"/>
              </a:rPr>
              <a:t>解決辦法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788660" y="3820795"/>
            <a:ext cx="460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Solve the difficulties encountered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6200000">
            <a:off x="5173345" y="3596640"/>
            <a:ext cx="326390" cy="237490"/>
          </a:xfrm>
          <a:prstGeom prst="triangle">
            <a:avLst/>
          </a:prstGeom>
          <a:solidFill>
            <a:srgbClr val="A8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7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>
            <a:off x="-36962" y="-5416"/>
            <a:ext cx="4147615" cy="6857998"/>
          </a:xfrm>
          <a:custGeom>
            <a:avLst/>
            <a:gdLst>
              <a:gd name="connsiteX0" fmla="*/ 0 w 3431708"/>
              <a:gd name="connsiteY0" fmla="*/ 0 h 6857998"/>
              <a:gd name="connsiteX1" fmla="*/ 3431708 w 3431708"/>
              <a:gd name="connsiteY1" fmla="*/ 3431708 h 6857998"/>
              <a:gd name="connsiteX2" fmla="*/ 350872 w 3431708"/>
              <a:gd name="connsiteY2" fmla="*/ 6845699 h 6857998"/>
              <a:gd name="connsiteX3" fmla="*/ 189124 w 3431708"/>
              <a:gd name="connsiteY3" fmla="*/ 6857998 h 6857998"/>
              <a:gd name="connsiteX4" fmla="*/ 0 w 3431708"/>
              <a:gd name="connsiteY4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1708" h="6857998">
                <a:moveTo>
                  <a:pt x="0" y="0"/>
                </a:moveTo>
                <a:cubicBezTo>
                  <a:pt x="1895280" y="0"/>
                  <a:pt x="3431708" y="1536428"/>
                  <a:pt x="3431708" y="3431708"/>
                </a:cubicBezTo>
                <a:cubicBezTo>
                  <a:pt x="3431708" y="5208533"/>
                  <a:pt x="2081332" y="6669961"/>
                  <a:pt x="350872" y="6845699"/>
                </a:cubicBezTo>
                <a:lnTo>
                  <a:pt x="189124" y="6857998"/>
                </a:lnTo>
                <a:lnTo>
                  <a:pt x="0" y="6857998"/>
                </a:lnTo>
                <a:close/>
              </a:path>
            </a:pathLst>
          </a:cu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586572" y="790538"/>
            <a:ext cx="7165996" cy="910688"/>
            <a:chOff x="4918612" y="1194337"/>
            <a:chExt cx="7165996" cy="910688"/>
          </a:xfrm>
        </p:grpSpPr>
        <p:sp>
          <p:nvSpPr>
            <p:cNvPr id="28" name="矩形: 圆角 27"/>
            <p:cNvSpPr/>
            <p:nvPr/>
          </p:nvSpPr>
          <p:spPr>
            <a:xfrm>
              <a:off x="5253327" y="1194337"/>
              <a:ext cx="6831281" cy="9106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918612" y="1194337"/>
              <a:ext cx="910688" cy="910688"/>
              <a:chOff x="9644469" y="3204112"/>
              <a:chExt cx="910688" cy="9106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9644469" y="3204112"/>
                <a:ext cx="910688" cy="910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Shape 4903"/>
              <p:cNvSpPr/>
              <p:nvPr/>
            </p:nvSpPr>
            <p:spPr>
              <a:xfrm>
                <a:off x="9907055" y="3495650"/>
                <a:ext cx="374957" cy="32851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009" y="65310"/>
                    </a:moveTo>
                    <a:lnTo>
                      <a:pt x="117009" y="65310"/>
                    </a:lnTo>
                    <a:lnTo>
                      <a:pt x="117009" y="65310"/>
                    </a:lnTo>
                    <a:cubicBezTo>
                      <a:pt x="61993" y="91073"/>
                      <a:pt x="61993" y="91073"/>
                      <a:pt x="61993" y="91073"/>
                    </a:cubicBezTo>
                    <a:lnTo>
                      <a:pt x="61993" y="91073"/>
                    </a:lnTo>
                    <a:lnTo>
                      <a:pt x="61993" y="91073"/>
                    </a:lnTo>
                    <a:lnTo>
                      <a:pt x="61993" y="91073"/>
                    </a:lnTo>
                    <a:cubicBezTo>
                      <a:pt x="61993" y="92655"/>
                      <a:pt x="60598" y="92655"/>
                      <a:pt x="60598" y="92655"/>
                    </a:cubicBezTo>
                    <a:cubicBezTo>
                      <a:pt x="59202" y="92655"/>
                      <a:pt x="59202" y="92655"/>
                      <a:pt x="57807" y="91073"/>
                    </a:cubicBezTo>
                    <a:lnTo>
                      <a:pt x="57807" y="91073"/>
                    </a:lnTo>
                    <a:lnTo>
                      <a:pt x="57807" y="91073"/>
                    </a:lnTo>
                    <a:lnTo>
                      <a:pt x="57807" y="91073"/>
                    </a:lnTo>
                    <a:cubicBezTo>
                      <a:pt x="2990" y="65310"/>
                      <a:pt x="2990" y="65310"/>
                      <a:pt x="2990" y="65310"/>
                    </a:cubicBezTo>
                    <a:lnTo>
                      <a:pt x="2990" y="65310"/>
                    </a:lnTo>
                    <a:cubicBezTo>
                      <a:pt x="1395" y="65310"/>
                      <a:pt x="0" y="62146"/>
                      <a:pt x="0" y="60564"/>
                    </a:cubicBezTo>
                    <a:cubicBezTo>
                      <a:pt x="0" y="55819"/>
                      <a:pt x="2990" y="54237"/>
                      <a:pt x="5780" y="54237"/>
                    </a:cubicBezTo>
                    <a:cubicBezTo>
                      <a:pt x="7176" y="54237"/>
                      <a:pt x="7176" y="54237"/>
                      <a:pt x="8571" y="54237"/>
                    </a:cubicBezTo>
                    <a:lnTo>
                      <a:pt x="8571" y="54237"/>
                    </a:lnTo>
                    <a:lnTo>
                      <a:pt x="8571" y="54237"/>
                    </a:lnTo>
                    <a:lnTo>
                      <a:pt x="8571" y="54237"/>
                    </a:lnTo>
                    <a:cubicBezTo>
                      <a:pt x="60598" y="78192"/>
                      <a:pt x="60598" y="78192"/>
                      <a:pt x="60598" y="78192"/>
                    </a:cubicBezTo>
                    <a:cubicBezTo>
                      <a:pt x="112823" y="54237"/>
                      <a:pt x="112823" y="54237"/>
                      <a:pt x="112823" y="54237"/>
                    </a:cubicBez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4219" y="54237"/>
                    </a:lnTo>
                    <a:cubicBezTo>
                      <a:pt x="118405" y="54237"/>
                      <a:pt x="119800" y="55819"/>
                      <a:pt x="119800" y="60564"/>
                    </a:cubicBezTo>
                    <a:cubicBezTo>
                      <a:pt x="119800" y="62146"/>
                      <a:pt x="118405" y="65310"/>
                      <a:pt x="117009" y="65310"/>
                    </a:cubicBezTo>
                    <a:close/>
                    <a:moveTo>
                      <a:pt x="117009" y="38192"/>
                    </a:moveTo>
                    <a:lnTo>
                      <a:pt x="117009" y="38192"/>
                    </a:lnTo>
                    <a:lnTo>
                      <a:pt x="117009" y="38192"/>
                    </a:lnTo>
                    <a:cubicBezTo>
                      <a:pt x="61993" y="63728"/>
                      <a:pt x="61993" y="63728"/>
                      <a:pt x="61993" y="63728"/>
                    </a:cubicBez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0598" y="63728"/>
                    </a:lnTo>
                    <a:cubicBezTo>
                      <a:pt x="59202" y="63728"/>
                      <a:pt x="59202" y="63728"/>
                      <a:pt x="57807" y="63728"/>
                    </a:cubicBezTo>
                    <a:lnTo>
                      <a:pt x="57807" y="63728"/>
                    </a:lnTo>
                    <a:lnTo>
                      <a:pt x="57807" y="63728"/>
                    </a:lnTo>
                    <a:lnTo>
                      <a:pt x="57807" y="63728"/>
                    </a:lnTo>
                    <a:cubicBezTo>
                      <a:pt x="2990" y="38192"/>
                      <a:pt x="2990" y="38192"/>
                      <a:pt x="2990" y="38192"/>
                    </a:cubicBezTo>
                    <a:lnTo>
                      <a:pt x="2990" y="38192"/>
                    </a:lnTo>
                    <a:cubicBezTo>
                      <a:pt x="1395" y="36610"/>
                      <a:pt x="0" y="35028"/>
                      <a:pt x="0" y="31864"/>
                    </a:cubicBezTo>
                    <a:cubicBezTo>
                      <a:pt x="0" y="30282"/>
                      <a:pt x="1395" y="27118"/>
                      <a:pt x="2990" y="27118"/>
                    </a:cubicBezTo>
                    <a:lnTo>
                      <a:pt x="2990" y="27118"/>
                    </a:lnTo>
                    <a:cubicBezTo>
                      <a:pt x="57807" y="1581"/>
                      <a:pt x="57807" y="1581"/>
                      <a:pt x="57807" y="1581"/>
                    </a:cubicBezTo>
                    <a:lnTo>
                      <a:pt x="57807" y="1581"/>
                    </a:lnTo>
                    <a:lnTo>
                      <a:pt x="57807" y="1581"/>
                    </a:lnTo>
                    <a:lnTo>
                      <a:pt x="57807" y="1581"/>
                    </a:lnTo>
                    <a:cubicBezTo>
                      <a:pt x="59202" y="0"/>
                      <a:pt x="59202" y="0"/>
                      <a:pt x="60598" y="0"/>
                    </a:cubicBezTo>
                    <a:cubicBezTo>
                      <a:pt x="60598" y="0"/>
                      <a:pt x="61993" y="0"/>
                      <a:pt x="61993" y="1581"/>
                    </a:cubicBezTo>
                    <a:lnTo>
                      <a:pt x="61993" y="1581"/>
                    </a:lnTo>
                    <a:lnTo>
                      <a:pt x="61993" y="1581"/>
                    </a:lnTo>
                    <a:lnTo>
                      <a:pt x="61993" y="1581"/>
                    </a:lnTo>
                    <a:cubicBezTo>
                      <a:pt x="117009" y="27118"/>
                      <a:pt x="117009" y="27118"/>
                      <a:pt x="117009" y="27118"/>
                    </a:cubicBezTo>
                    <a:lnTo>
                      <a:pt x="117009" y="27118"/>
                    </a:lnTo>
                    <a:cubicBezTo>
                      <a:pt x="118405" y="27118"/>
                      <a:pt x="119800" y="30282"/>
                      <a:pt x="119800" y="31864"/>
                    </a:cubicBezTo>
                    <a:cubicBezTo>
                      <a:pt x="119800" y="35028"/>
                      <a:pt x="118405" y="36610"/>
                      <a:pt x="117009" y="38192"/>
                    </a:cubicBezTo>
                    <a:close/>
                    <a:moveTo>
                      <a:pt x="5780" y="81355"/>
                    </a:moveTo>
                    <a:lnTo>
                      <a:pt x="5780" y="81355"/>
                    </a:lnTo>
                    <a:cubicBezTo>
                      <a:pt x="7176" y="81355"/>
                      <a:pt x="7176" y="81355"/>
                      <a:pt x="8571" y="81355"/>
                    </a:cubicBezTo>
                    <a:lnTo>
                      <a:pt x="8571" y="81355"/>
                    </a:lnTo>
                    <a:lnTo>
                      <a:pt x="8571" y="81355"/>
                    </a:lnTo>
                    <a:lnTo>
                      <a:pt x="8571" y="81355"/>
                    </a:lnTo>
                    <a:cubicBezTo>
                      <a:pt x="60598" y="106892"/>
                      <a:pt x="60598" y="106892"/>
                      <a:pt x="60598" y="106892"/>
                    </a:cubicBezTo>
                    <a:cubicBezTo>
                      <a:pt x="112823" y="81355"/>
                      <a:pt x="112823" y="81355"/>
                      <a:pt x="112823" y="81355"/>
                    </a:cubicBez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4219" y="81355"/>
                    </a:lnTo>
                    <a:cubicBezTo>
                      <a:pt x="118405" y="81355"/>
                      <a:pt x="119800" y="84519"/>
                      <a:pt x="119800" y="87683"/>
                    </a:cubicBezTo>
                    <a:cubicBezTo>
                      <a:pt x="119800" y="91073"/>
                      <a:pt x="118405" y="92655"/>
                      <a:pt x="117009" y="94237"/>
                    </a:cubicBezTo>
                    <a:lnTo>
                      <a:pt x="117009" y="94237"/>
                    </a:lnTo>
                    <a:cubicBezTo>
                      <a:pt x="61993" y="119774"/>
                      <a:pt x="61993" y="119774"/>
                      <a:pt x="61993" y="119774"/>
                    </a:cubicBez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0598" y="119774"/>
                    </a:lnTo>
                    <a:cubicBezTo>
                      <a:pt x="59202" y="119774"/>
                      <a:pt x="59202" y="119774"/>
                      <a:pt x="57807" y="119774"/>
                    </a:cubicBezTo>
                    <a:lnTo>
                      <a:pt x="57807" y="119774"/>
                    </a:lnTo>
                    <a:lnTo>
                      <a:pt x="57807" y="119774"/>
                    </a:lnTo>
                    <a:lnTo>
                      <a:pt x="57807" y="119774"/>
                    </a:lnTo>
                    <a:cubicBezTo>
                      <a:pt x="2990" y="94237"/>
                      <a:pt x="2990" y="94237"/>
                      <a:pt x="2990" y="94237"/>
                    </a:cubicBezTo>
                    <a:lnTo>
                      <a:pt x="2990" y="94237"/>
                    </a:lnTo>
                    <a:cubicBezTo>
                      <a:pt x="1395" y="92655"/>
                      <a:pt x="0" y="91073"/>
                      <a:pt x="0" y="87683"/>
                    </a:cubicBezTo>
                    <a:cubicBezTo>
                      <a:pt x="0" y="84519"/>
                      <a:pt x="2990" y="81355"/>
                      <a:pt x="5780" y="81355"/>
                    </a:cubicBezTo>
                    <a:close/>
                  </a:path>
                </a:pathLst>
              </a:custGeom>
              <a:solidFill>
                <a:srgbClr val="D8B98D"/>
              </a:solidFill>
              <a:ln>
                <a:noFill/>
              </a:ln>
            </p:spPr>
            <p:txBody>
              <a:bodyPr lIns="45713" tIns="22850" rIns="45713" bIns="2285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5868294" y="1449634"/>
              <a:ext cx="5264380" cy="400093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l"/>
              <a:r>
                <a:rPr lang="en-US" altLang="zh-TW" sz="2000" b="1" spc="150" dirty="0">
                  <a:cs typeface="+mn-ea"/>
                  <a:sym typeface="+mn-lt"/>
                </a:rPr>
                <a:t>1.</a:t>
              </a:r>
              <a:r>
                <a:rPr lang="zh-TW" altLang="en-US" sz="2000" b="1" spc="150" dirty="0">
                  <a:cs typeface="+mn-ea"/>
                  <a:sym typeface="+mn-lt"/>
                </a:rPr>
                <a:t>畫面排版的設定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94100" y="2258463"/>
            <a:ext cx="7165995" cy="910688"/>
            <a:chOff x="5393006" y="2973655"/>
            <a:chExt cx="7165995" cy="910688"/>
          </a:xfrm>
        </p:grpSpPr>
        <p:sp>
          <p:nvSpPr>
            <p:cNvPr id="36" name="矩形: 圆角 35"/>
            <p:cNvSpPr/>
            <p:nvPr/>
          </p:nvSpPr>
          <p:spPr>
            <a:xfrm>
              <a:off x="5823180" y="2973655"/>
              <a:ext cx="6735821" cy="9106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393006" y="2973655"/>
              <a:ext cx="910688" cy="910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Shape 4973"/>
            <p:cNvSpPr/>
            <p:nvPr/>
          </p:nvSpPr>
          <p:spPr>
            <a:xfrm>
              <a:off x="5684135" y="3241471"/>
              <a:ext cx="328429" cy="3750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46" y="61993"/>
                  </a:moveTo>
                  <a:lnTo>
                    <a:pt x="113446" y="61993"/>
                  </a:lnTo>
                  <a:cubicBezTo>
                    <a:pt x="100564" y="61993"/>
                    <a:pt x="100564" y="61993"/>
                    <a:pt x="100564" y="61993"/>
                  </a:cubicBezTo>
                  <a:cubicBezTo>
                    <a:pt x="95819" y="61993"/>
                    <a:pt x="94237" y="59202"/>
                    <a:pt x="94237" y="56411"/>
                  </a:cubicBezTo>
                  <a:cubicBezTo>
                    <a:pt x="94237" y="33887"/>
                    <a:pt x="94237" y="33887"/>
                    <a:pt x="94237" y="33887"/>
                  </a:cubicBezTo>
                  <a:cubicBezTo>
                    <a:pt x="94237" y="31096"/>
                    <a:pt x="95819" y="28305"/>
                    <a:pt x="100564" y="28305"/>
                  </a:cubicBezTo>
                  <a:cubicBezTo>
                    <a:pt x="113446" y="28305"/>
                    <a:pt x="113446" y="28305"/>
                    <a:pt x="113446" y="28305"/>
                  </a:cubicBezTo>
                  <a:cubicBezTo>
                    <a:pt x="116610" y="28305"/>
                    <a:pt x="119774" y="31096"/>
                    <a:pt x="119774" y="33887"/>
                  </a:cubicBezTo>
                  <a:cubicBezTo>
                    <a:pt x="119774" y="56411"/>
                    <a:pt x="119774" y="56411"/>
                    <a:pt x="119774" y="56411"/>
                  </a:cubicBezTo>
                  <a:cubicBezTo>
                    <a:pt x="119774" y="59202"/>
                    <a:pt x="116610" y="61993"/>
                    <a:pt x="113446" y="61993"/>
                  </a:cubicBezTo>
                  <a:close/>
                  <a:moveTo>
                    <a:pt x="100564" y="5780"/>
                  </a:moveTo>
                  <a:lnTo>
                    <a:pt x="100564" y="5780"/>
                  </a:lnTo>
                  <a:cubicBezTo>
                    <a:pt x="100564" y="2990"/>
                    <a:pt x="102146" y="0"/>
                    <a:pt x="106892" y="0"/>
                  </a:cubicBezTo>
                  <a:cubicBezTo>
                    <a:pt x="110056" y="0"/>
                    <a:pt x="113446" y="2990"/>
                    <a:pt x="113446" y="5780"/>
                  </a:cubicBezTo>
                  <a:cubicBezTo>
                    <a:pt x="113446" y="22524"/>
                    <a:pt x="113446" y="22524"/>
                    <a:pt x="113446" y="22524"/>
                  </a:cubicBezTo>
                  <a:cubicBezTo>
                    <a:pt x="100564" y="22524"/>
                    <a:pt x="100564" y="22524"/>
                    <a:pt x="100564" y="22524"/>
                  </a:cubicBezTo>
                  <a:lnTo>
                    <a:pt x="100564" y="5780"/>
                  </a:lnTo>
                  <a:close/>
                  <a:moveTo>
                    <a:pt x="65536" y="91694"/>
                  </a:moveTo>
                  <a:lnTo>
                    <a:pt x="65536" y="91694"/>
                  </a:lnTo>
                  <a:cubicBezTo>
                    <a:pt x="52655" y="91694"/>
                    <a:pt x="52655" y="91694"/>
                    <a:pt x="52655" y="91694"/>
                  </a:cubicBezTo>
                  <a:cubicBezTo>
                    <a:pt x="49491" y="91694"/>
                    <a:pt x="46327" y="90299"/>
                    <a:pt x="46327" y="85913"/>
                  </a:cubicBezTo>
                  <a:cubicBezTo>
                    <a:pt x="46327" y="63388"/>
                    <a:pt x="46327" y="63388"/>
                    <a:pt x="46327" y="63388"/>
                  </a:cubicBezTo>
                  <a:cubicBezTo>
                    <a:pt x="46327" y="60598"/>
                    <a:pt x="49491" y="57807"/>
                    <a:pt x="52655" y="57807"/>
                  </a:cubicBezTo>
                  <a:cubicBezTo>
                    <a:pt x="65536" y="57807"/>
                    <a:pt x="65536" y="57807"/>
                    <a:pt x="65536" y="57807"/>
                  </a:cubicBezTo>
                  <a:cubicBezTo>
                    <a:pt x="70282" y="57807"/>
                    <a:pt x="71864" y="60598"/>
                    <a:pt x="71864" y="63388"/>
                  </a:cubicBezTo>
                  <a:cubicBezTo>
                    <a:pt x="71864" y="85913"/>
                    <a:pt x="71864" y="85913"/>
                    <a:pt x="71864" y="85913"/>
                  </a:cubicBezTo>
                  <a:cubicBezTo>
                    <a:pt x="71864" y="90299"/>
                    <a:pt x="70282" y="91694"/>
                    <a:pt x="65536" y="91694"/>
                  </a:cubicBezTo>
                  <a:close/>
                  <a:moveTo>
                    <a:pt x="52655" y="5780"/>
                  </a:moveTo>
                  <a:lnTo>
                    <a:pt x="52655" y="5780"/>
                  </a:lnTo>
                  <a:cubicBezTo>
                    <a:pt x="52655" y="2990"/>
                    <a:pt x="55819" y="0"/>
                    <a:pt x="58983" y="0"/>
                  </a:cubicBezTo>
                  <a:cubicBezTo>
                    <a:pt x="63954" y="0"/>
                    <a:pt x="65536" y="2990"/>
                    <a:pt x="65536" y="5780"/>
                  </a:cubicBezTo>
                  <a:cubicBezTo>
                    <a:pt x="65536" y="52225"/>
                    <a:pt x="65536" y="52225"/>
                    <a:pt x="65536" y="52225"/>
                  </a:cubicBezTo>
                  <a:cubicBezTo>
                    <a:pt x="52655" y="52225"/>
                    <a:pt x="52655" y="52225"/>
                    <a:pt x="52655" y="52225"/>
                  </a:cubicBezTo>
                  <a:lnTo>
                    <a:pt x="52655" y="5780"/>
                  </a:lnTo>
                  <a:close/>
                  <a:moveTo>
                    <a:pt x="19209" y="77541"/>
                  </a:moveTo>
                  <a:lnTo>
                    <a:pt x="19209" y="77541"/>
                  </a:lnTo>
                  <a:cubicBezTo>
                    <a:pt x="6327" y="77541"/>
                    <a:pt x="6327" y="77541"/>
                    <a:pt x="6327" y="77541"/>
                  </a:cubicBezTo>
                  <a:cubicBezTo>
                    <a:pt x="3163" y="77541"/>
                    <a:pt x="0" y="74750"/>
                    <a:pt x="0" y="71960"/>
                  </a:cubicBezTo>
                  <a:cubicBezTo>
                    <a:pt x="0" y="49435"/>
                    <a:pt x="0" y="49435"/>
                    <a:pt x="0" y="49435"/>
                  </a:cubicBezTo>
                  <a:cubicBezTo>
                    <a:pt x="0" y="45049"/>
                    <a:pt x="3163" y="43654"/>
                    <a:pt x="6327" y="43654"/>
                  </a:cubicBezTo>
                  <a:cubicBezTo>
                    <a:pt x="19209" y="43654"/>
                    <a:pt x="19209" y="43654"/>
                    <a:pt x="19209" y="43654"/>
                  </a:cubicBezTo>
                  <a:cubicBezTo>
                    <a:pt x="22372" y="43654"/>
                    <a:pt x="25536" y="45049"/>
                    <a:pt x="25536" y="49435"/>
                  </a:cubicBezTo>
                  <a:cubicBezTo>
                    <a:pt x="25536" y="71960"/>
                    <a:pt x="25536" y="71960"/>
                    <a:pt x="25536" y="71960"/>
                  </a:cubicBezTo>
                  <a:cubicBezTo>
                    <a:pt x="25536" y="74750"/>
                    <a:pt x="22372" y="77541"/>
                    <a:pt x="19209" y="77541"/>
                  </a:cubicBezTo>
                  <a:close/>
                  <a:moveTo>
                    <a:pt x="6327" y="5780"/>
                  </a:moveTo>
                  <a:lnTo>
                    <a:pt x="6327" y="5780"/>
                  </a:lnTo>
                  <a:cubicBezTo>
                    <a:pt x="6327" y="2990"/>
                    <a:pt x="9491" y="0"/>
                    <a:pt x="12655" y="0"/>
                  </a:cubicBezTo>
                  <a:cubicBezTo>
                    <a:pt x="16045" y="0"/>
                    <a:pt x="19209" y="2990"/>
                    <a:pt x="19209" y="5780"/>
                  </a:cubicBezTo>
                  <a:cubicBezTo>
                    <a:pt x="19209" y="38073"/>
                    <a:pt x="19209" y="38073"/>
                    <a:pt x="19209" y="38073"/>
                  </a:cubicBezTo>
                  <a:cubicBezTo>
                    <a:pt x="6327" y="38073"/>
                    <a:pt x="6327" y="38073"/>
                    <a:pt x="6327" y="38073"/>
                  </a:cubicBezTo>
                  <a:lnTo>
                    <a:pt x="6327" y="5780"/>
                  </a:lnTo>
                  <a:close/>
                  <a:moveTo>
                    <a:pt x="19209" y="114219"/>
                  </a:moveTo>
                  <a:lnTo>
                    <a:pt x="19209" y="114219"/>
                  </a:lnTo>
                  <a:cubicBezTo>
                    <a:pt x="19209" y="118405"/>
                    <a:pt x="16045" y="119800"/>
                    <a:pt x="12655" y="119800"/>
                  </a:cubicBezTo>
                  <a:cubicBezTo>
                    <a:pt x="9491" y="119800"/>
                    <a:pt x="6327" y="118405"/>
                    <a:pt x="6327" y="114219"/>
                  </a:cubicBezTo>
                  <a:cubicBezTo>
                    <a:pt x="6327" y="83122"/>
                    <a:pt x="6327" y="83122"/>
                    <a:pt x="6327" y="83122"/>
                  </a:cubicBezTo>
                  <a:cubicBezTo>
                    <a:pt x="19209" y="83122"/>
                    <a:pt x="19209" y="83122"/>
                    <a:pt x="19209" y="83122"/>
                  </a:cubicBezTo>
                  <a:lnTo>
                    <a:pt x="19209" y="114219"/>
                  </a:lnTo>
                  <a:close/>
                  <a:moveTo>
                    <a:pt x="65536" y="114219"/>
                  </a:moveTo>
                  <a:lnTo>
                    <a:pt x="65536" y="114219"/>
                  </a:lnTo>
                  <a:cubicBezTo>
                    <a:pt x="65536" y="118405"/>
                    <a:pt x="63954" y="119800"/>
                    <a:pt x="58983" y="119800"/>
                  </a:cubicBezTo>
                  <a:cubicBezTo>
                    <a:pt x="55819" y="119800"/>
                    <a:pt x="52655" y="118405"/>
                    <a:pt x="52655" y="114219"/>
                  </a:cubicBezTo>
                  <a:cubicBezTo>
                    <a:pt x="52655" y="97275"/>
                    <a:pt x="52655" y="97275"/>
                    <a:pt x="52655" y="97275"/>
                  </a:cubicBezTo>
                  <a:cubicBezTo>
                    <a:pt x="65536" y="97275"/>
                    <a:pt x="65536" y="97275"/>
                    <a:pt x="65536" y="97275"/>
                  </a:cubicBezTo>
                  <a:lnTo>
                    <a:pt x="65536" y="114219"/>
                  </a:lnTo>
                  <a:close/>
                  <a:moveTo>
                    <a:pt x="113446" y="114219"/>
                  </a:moveTo>
                  <a:lnTo>
                    <a:pt x="113446" y="114219"/>
                  </a:lnTo>
                  <a:cubicBezTo>
                    <a:pt x="113446" y="118405"/>
                    <a:pt x="110056" y="119800"/>
                    <a:pt x="106892" y="119800"/>
                  </a:cubicBezTo>
                  <a:cubicBezTo>
                    <a:pt x="102146" y="119800"/>
                    <a:pt x="100564" y="118405"/>
                    <a:pt x="100564" y="114219"/>
                  </a:cubicBezTo>
                  <a:cubicBezTo>
                    <a:pt x="100564" y="67774"/>
                    <a:pt x="100564" y="67774"/>
                    <a:pt x="100564" y="67774"/>
                  </a:cubicBezTo>
                  <a:cubicBezTo>
                    <a:pt x="113446" y="67774"/>
                    <a:pt x="113446" y="67774"/>
                    <a:pt x="113446" y="67774"/>
                  </a:cubicBezTo>
                  <a:lnTo>
                    <a:pt x="113446" y="11421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379509" y="3213218"/>
              <a:ext cx="5286983" cy="400093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l"/>
              <a:r>
                <a:rPr lang="en-US" altLang="zh-TW" sz="2000" b="1" spc="150" dirty="0">
                  <a:cs typeface="+mn-ea"/>
                  <a:sym typeface="+mn-lt"/>
                </a:rPr>
                <a:t>2.</a:t>
              </a:r>
              <a:r>
                <a:rPr kumimoji="0" lang="zh-TW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畫面動畫特效的製作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671887" y="3699492"/>
            <a:ext cx="7165994" cy="910688"/>
            <a:chOff x="4979988" y="4752973"/>
            <a:chExt cx="7165994" cy="910688"/>
          </a:xfrm>
        </p:grpSpPr>
        <p:sp>
          <p:nvSpPr>
            <p:cNvPr id="43" name="矩形: 圆角 42"/>
            <p:cNvSpPr/>
            <p:nvPr/>
          </p:nvSpPr>
          <p:spPr>
            <a:xfrm>
              <a:off x="5393005" y="4752973"/>
              <a:ext cx="6752977" cy="9106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979988" y="4752973"/>
              <a:ext cx="910688" cy="910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Shape 4971"/>
            <p:cNvSpPr/>
            <p:nvPr/>
          </p:nvSpPr>
          <p:spPr>
            <a:xfrm>
              <a:off x="5253328" y="5026264"/>
              <a:ext cx="364008" cy="3641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09" y="41836"/>
                  </a:moveTo>
                  <a:lnTo>
                    <a:pt x="111209" y="41836"/>
                  </a:lnTo>
                  <a:cubicBezTo>
                    <a:pt x="95264" y="57755"/>
                    <a:pt x="95264" y="57755"/>
                    <a:pt x="95264" y="57755"/>
                  </a:cubicBezTo>
                  <a:cubicBezTo>
                    <a:pt x="89540" y="63469"/>
                    <a:pt x="80954" y="65102"/>
                    <a:pt x="73594" y="63469"/>
                  </a:cubicBezTo>
                  <a:cubicBezTo>
                    <a:pt x="86678" y="49183"/>
                    <a:pt x="86678" y="49183"/>
                    <a:pt x="86678" y="49183"/>
                  </a:cubicBezTo>
                  <a:cubicBezTo>
                    <a:pt x="86678" y="49183"/>
                    <a:pt x="86678" y="49183"/>
                    <a:pt x="88109" y="49183"/>
                  </a:cubicBezTo>
                  <a:cubicBezTo>
                    <a:pt x="104054" y="33265"/>
                    <a:pt x="104054" y="33265"/>
                    <a:pt x="104054" y="33265"/>
                  </a:cubicBezTo>
                  <a:cubicBezTo>
                    <a:pt x="108347" y="28979"/>
                    <a:pt x="108347" y="21632"/>
                    <a:pt x="104054" y="17346"/>
                  </a:cubicBezTo>
                  <a:cubicBezTo>
                    <a:pt x="99557" y="13061"/>
                    <a:pt x="92402" y="13061"/>
                    <a:pt x="88109" y="17346"/>
                  </a:cubicBezTo>
                  <a:cubicBezTo>
                    <a:pt x="70732" y="33265"/>
                    <a:pt x="70732" y="33265"/>
                    <a:pt x="70732" y="33265"/>
                  </a:cubicBezTo>
                  <a:lnTo>
                    <a:pt x="70732" y="33265"/>
                  </a:lnTo>
                  <a:lnTo>
                    <a:pt x="70732" y="33265"/>
                  </a:lnTo>
                  <a:cubicBezTo>
                    <a:pt x="57853" y="47755"/>
                    <a:pt x="57853" y="47755"/>
                    <a:pt x="57853" y="47755"/>
                  </a:cubicBezTo>
                  <a:cubicBezTo>
                    <a:pt x="54787" y="38979"/>
                    <a:pt x="57853" y="30408"/>
                    <a:pt x="63577" y="24693"/>
                  </a:cubicBezTo>
                  <a:cubicBezTo>
                    <a:pt x="79318" y="8775"/>
                    <a:pt x="79318" y="8775"/>
                    <a:pt x="79318" y="8775"/>
                  </a:cubicBezTo>
                  <a:cubicBezTo>
                    <a:pt x="88109" y="0"/>
                    <a:pt x="102419" y="0"/>
                    <a:pt x="111209" y="8775"/>
                  </a:cubicBezTo>
                  <a:cubicBezTo>
                    <a:pt x="119795" y="17346"/>
                    <a:pt x="119795" y="31836"/>
                    <a:pt x="111209" y="41836"/>
                  </a:cubicBezTo>
                  <a:close/>
                  <a:moveTo>
                    <a:pt x="46201" y="83673"/>
                  </a:moveTo>
                  <a:lnTo>
                    <a:pt x="46201" y="83673"/>
                  </a:lnTo>
                  <a:lnTo>
                    <a:pt x="46201" y="83673"/>
                  </a:lnTo>
                  <a:cubicBezTo>
                    <a:pt x="44770" y="85102"/>
                    <a:pt x="43339" y="85102"/>
                    <a:pt x="41908" y="85102"/>
                  </a:cubicBezTo>
                  <a:cubicBezTo>
                    <a:pt x="37410" y="85102"/>
                    <a:pt x="35979" y="82244"/>
                    <a:pt x="35979" y="79387"/>
                  </a:cubicBezTo>
                  <a:cubicBezTo>
                    <a:pt x="35979" y="77959"/>
                    <a:pt x="35979" y="76530"/>
                    <a:pt x="37410" y="75102"/>
                  </a:cubicBezTo>
                  <a:cubicBezTo>
                    <a:pt x="75025" y="37551"/>
                    <a:pt x="75025" y="37551"/>
                    <a:pt x="75025" y="37551"/>
                  </a:cubicBezTo>
                  <a:cubicBezTo>
                    <a:pt x="76456" y="36122"/>
                    <a:pt x="77887" y="34693"/>
                    <a:pt x="79318" y="34693"/>
                  </a:cubicBezTo>
                  <a:cubicBezTo>
                    <a:pt x="83816" y="34693"/>
                    <a:pt x="85247" y="37551"/>
                    <a:pt x="85247" y="40408"/>
                  </a:cubicBezTo>
                  <a:cubicBezTo>
                    <a:pt x="85247" y="41836"/>
                    <a:pt x="85247" y="43265"/>
                    <a:pt x="83816" y="44693"/>
                  </a:cubicBezTo>
                  <a:lnTo>
                    <a:pt x="83816" y="44693"/>
                  </a:lnTo>
                  <a:lnTo>
                    <a:pt x="46201" y="83673"/>
                  </a:lnTo>
                  <a:close/>
                  <a:moveTo>
                    <a:pt x="33117" y="70816"/>
                  </a:moveTo>
                  <a:lnTo>
                    <a:pt x="33117" y="70816"/>
                  </a:lnTo>
                  <a:cubicBezTo>
                    <a:pt x="17376" y="86530"/>
                    <a:pt x="17376" y="86530"/>
                    <a:pt x="17376" y="86530"/>
                  </a:cubicBezTo>
                  <a:cubicBezTo>
                    <a:pt x="12879" y="91020"/>
                    <a:pt x="12879" y="98163"/>
                    <a:pt x="17376" y="102448"/>
                  </a:cubicBezTo>
                  <a:cubicBezTo>
                    <a:pt x="21669" y="108163"/>
                    <a:pt x="28824" y="108163"/>
                    <a:pt x="33117" y="102448"/>
                  </a:cubicBezTo>
                  <a:cubicBezTo>
                    <a:pt x="49063" y="86530"/>
                    <a:pt x="49063" y="86530"/>
                    <a:pt x="49063" y="86530"/>
                  </a:cubicBezTo>
                  <a:lnTo>
                    <a:pt x="50494" y="86530"/>
                  </a:lnTo>
                  <a:cubicBezTo>
                    <a:pt x="63577" y="73673"/>
                    <a:pt x="63577" y="73673"/>
                    <a:pt x="63577" y="73673"/>
                  </a:cubicBezTo>
                  <a:cubicBezTo>
                    <a:pt x="65008" y="80816"/>
                    <a:pt x="63577" y="89591"/>
                    <a:pt x="57853" y="95306"/>
                  </a:cubicBezTo>
                  <a:cubicBezTo>
                    <a:pt x="41908" y="111224"/>
                    <a:pt x="41908" y="111224"/>
                    <a:pt x="41908" y="111224"/>
                  </a:cubicBezTo>
                  <a:cubicBezTo>
                    <a:pt x="33117" y="119795"/>
                    <a:pt x="18807" y="119795"/>
                    <a:pt x="10017" y="111224"/>
                  </a:cubicBezTo>
                  <a:cubicBezTo>
                    <a:pt x="0" y="102448"/>
                    <a:pt x="0" y="88163"/>
                    <a:pt x="10017" y="79387"/>
                  </a:cubicBezTo>
                  <a:cubicBezTo>
                    <a:pt x="25962" y="63469"/>
                    <a:pt x="25962" y="63469"/>
                    <a:pt x="25962" y="63469"/>
                  </a:cubicBezTo>
                  <a:cubicBezTo>
                    <a:pt x="31686" y="56326"/>
                    <a:pt x="40477" y="54897"/>
                    <a:pt x="47632" y="56326"/>
                  </a:cubicBezTo>
                  <a:cubicBezTo>
                    <a:pt x="33117" y="70816"/>
                    <a:pt x="33117" y="70816"/>
                    <a:pt x="33117" y="70816"/>
                  </a:cubicBezTo>
                  <a:close/>
                </a:path>
              </a:pathLst>
            </a:custGeom>
            <a:solidFill>
              <a:srgbClr val="D8B98D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46327" y="5002504"/>
              <a:ext cx="5171738" cy="400093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l"/>
              <a:r>
                <a:rPr lang="en-US" altLang="zh-TW" sz="2000" b="1" spc="150" dirty="0">
                  <a:cs typeface="+mn-ea"/>
                  <a:sym typeface="+mn-lt"/>
                </a:rPr>
                <a:t>3.</a:t>
              </a:r>
              <a:r>
                <a:rPr lang="zh-TW" altLang="en-US" sz="2000" b="1" spc="150" dirty="0">
                  <a:cs typeface="+mn-ea"/>
                  <a:sym typeface="+mn-lt"/>
                </a:rPr>
                <a:t>取得使用者输入的資料做運算或输出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671887" y="5140521"/>
            <a:ext cx="7165994" cy="910688"/>
            <a:chOff x="4979988" y="4752973"/>
            <a:chExt cx="7165994" cy="910688"/>
          </a:xfrm>
        </p:grpSpPr>
        <p:sp>
          <p:nvSpPr>
            <p:cNvPr id="50" name="矩形: 圆角 49"/>
            <p:cNvSpPr/>
            <p:nvPr/>
          </p:nvSpPr>
          <p:spPr>
            <a:xfrm>
              <a:off x="5393005" y="4752973"/>
              <a:ext cx="6752977" cy="9106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979988" y="4752973"/>
              <a:ext cx="910688" cy="910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Shape 4971"/>
            <p:cNvSpPr/>
            <p:nvPr/>
          </p:nvSpPr>
          <p:spPr>
            <a:xfrm>
              <a:off x="5253328" y="5026264"/>
              <a:ext cx="364008" cy="3641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09" y="41836"/>
                  </a:moveTo>
                  <a:lnTo>
                    <a:pt x="111209" y="41836"/>
                  </a:lnTo>
                  <a:cubicBezTo>
                    <a:pt x="95264" y="57755"/>
                    <a:pt x="95264" y="57755"/>
                    <a:pt x="95264" y="57755"/>
                  </a:cubicBezTo>
                  <a:cubicBezTo>
                    <a:pt x="89540" y="63469"/>
                    <a:pt x="80954" y="65102"/>
                    <a:pt x="73594" y="63469"/>
                  </a:cubicBezTo>
                  <a:cubicBezTo>
                    <a:pt x="86678" y="49183"/>
                    <a:pt x="86678" y="49183"/>
                    <a:pt x="86678" y="49183"/>
                  </a:cubicBezTo>
                  <a:cubicBezTo>
                    <a:pt x="86678" y="49183"/>
                    <a:pt x="86678" y="49183"/>
                    <a:pt x="88109" y="49183"/>
                  </a:cubicBezTo>
                  <a:cubicBezTo>
                    <a:pt x="104054" y="33265"/>
                    <a:pt x="104054" y="33265"/>
                    <a:pt x="104054" y="33265"/>
                  </a:cubicBezTo>
                  <a:cubicBezTo>
                    <a:pt x="108347" y="28979"/>
                    <a:pt x="108347" y="21632"/>
                    <a:pt x="104054" y="17346"/>
                  </a:cubicBezTo>
                  <a:cubicBezTo>
                    <a:pt x="99557" y="13061"/>
                    <a:pt x="92402" y="13061"/>
                    <a:pt x="88109" y="17346"/>
                  </a:cubicBezTo>
                  <a:cubicBezTo>
                    <a:pt x="70732" y="33265"/>
                    <a:pt x="70732" y="33265"/>
                    <a:pt x="70732" y="33265"/>
                  </a:cubicBezTo>
                  <a:lnTo>
                    <a:pt x="70732" y="33265"/>
                  </a:lnTo>
                  <a:lnTo>
                    <a:pt x="70732" y="33265"/>
                  </a:lnTo>
                  <a:cubicBezTo>
                    <a:pt x="57853" y="47755"/>
                    <a:pt x="57853" y="47755"/>
                    <a:pt x="57853" y="47755"/>
                  </a:cubicBezTo>
                  <a:cubicBezTo>
                    <a:pt x="54787" y="38979"/>
                    <a:pt x="57853" y="30408"/>
                    <a:pt x="63577" y="24693"/>
                  </a:cubicBezTo>
                  <a:cubicBezTo>
                    <a:pt x="79318" y="8775"/>
                    <a:pt x="79318" y="8775"/>
                    <a:pt x="79318" y="8775"/>
                  </a:cubicBezTo>
                  <a:cubicBezTo>
                    <a:pt x="88109" y="0"/>
                    <a:pt x="102419" y="0"/>
                    <a:pt x="111209" y="8775"/>
                  </a:cubicBezTo>
                  <a:cubicBezTo>
                    <a:pt x="119795" y="17346"/>
                    <a:pt x="119795" y="31836"/>
                    <a:pt x="111209" y="41836"/>
                  </a:cubicBezTo>
                  <a:close/>
                  <a:moveTo>
                    <a:pt x="46201" y="83673"/>
                  </a:moveTo>
                  <a:lnTo>
                    <a:pt x="46201" y="83673"/>
                  </a:lnTo>
                  <a:lnTo>
                    <a:pt x="46201" y="83673"/>
                  </a:lnTo>
                  <a:cubicBezTo>
                    <a:pt x="44770" y="85102"/>
                    <a:pt x="43339" y="85102"/>
                    <a:pt x="41908" y="85102"/>
                  </a:cubicBezTo>
                  <a:cubicBezTo>
                    <a:pt x="37410" y="85102"/>
                    <a:pt x="35979" y="82244"/>
                    <a:pt x="35979" y="79387"/>
                  </a:cubicBezTo>
                  <a:cubicBezTo>
                    <a:pt x="35979" y="77959"/>
                    <a:pt x="35979" y="76530"/>
                    <a:pt x="37410" y="75102"/>
                  </a:cubicBezTo>
                  <a:cubicBezTo>
                    <a:pt x="75025" y="37551"/>
                    <a:pt x="75025" y="37551"/>
                    <a:pt x="75025" y="37551"/>
                  </a:cubicBezTo>
                  <a:cubicBezTo>
                    <a:pt x="76456" y="36122"/>
                    <a:pt x="77887" y="34693"/>
                    <a:pt x="79318" y="34693"/>
                  </a:cubicBezTo>
                  <a:cubicBezTo>
                    <a:pt x="83816" y="34693"/>
                    <a:pt x="85247" y="37551"/>
                    <a:pt x="85247" y="40408"/>
                  </a:cubicBezTo>
                  <a:cubicBezTo>
                    <a:pt x="85247" y="41836"/>
                    <a:pt x="85247" y="43265"/>
                    <a:pt x="83816" y="44693"/>
                  </a:cubicBezTo>
                  <a:lnTo>
                    <a:pt x="83816" y="44693"/>
                  </a:lnTo>
                  <a:lnTo>
                    <a:pt x="46201" y="83673"/>
                  </a:lnTo>
                  <a:close/>
                  <a:moveTo>
                    <a:pt x="33117" y="70816"/>
                  </a:moveTo>
                  <a:lnTo>
                    <a:pt x="33117" y="70816"/>
                  </a:lnTo>
                  <a:cubicBezTo>
                    <a:pt x="17376" y="86530"/>
                    <a:pt x="17376" y="86530"/>
                    <a:pt x="17376" y="86530"/>
                  </a:cubicBezTo>
                  <a:cubicBezTo>
                    <a:pt x="12879" y="91020"/>
                    <a:pt x="12879" y="98163"/>
                    <a:pt x="17376" y="102448"/>
                  </a:cubicBezTo>
                  <a:cubicBezTo>
                    <a:pt x="21669" y="108163"/>
                    <a:pt x="28824" y="108163"/>
                    <a:pt x="33117" y="102448"/>
                  </a:cubicBezTo>
                  <a:cubicBezTo>
                    <a:pt x="49063" y="86530"/>
                    <a:pt x="49063" y="86530"/>
                    <a:pt x="49063" y="86530"/>
                  </a:cubicBezTo>
                  <a:lnTo>
                    <a:pt x="50494" y="86530"/>
                  </a:lnTo>
                  <a:cubicBezTo>
                    <a:pt x="63577" y="73673"/>
                    <a:pt x="63577" y="73673"/>
                    <a:pt x="63577" y="73673"/>
                  </a:cubicBezTo>
                  <a:cubicBezTo>
                    <a:pt x="65008" y="80816"/>
                    <a:pt x="63577" y="89591"/>
                    <a:pt x="57853" y="95306"/>
                  </a:cubicBezTo>
                  <a:cubicBezTo>
                    <a:pt x="41908" y="111224"/>
                    <a:pt x="41908" y="111224"/>
                    <a:pt x="41908" y="111224"/>
                  </a:cubicBezTo>
                  <a:cubicBezTo>
                    <a:pt x="33117" y="119795"/>
                    <a:pt x="18807" y="119795"/>
                    <a:pt x="10017" y="111224"/>
                  </a:cubicBezTo>
                  <a:cubicBezTo>
                    <a:pt x="0" y="102448"/>
                    <a:pt x="0" y="88163"/>
                    <a:pt x="10017" y="79387"/>
                  </a:cubicBezTo>
                  <a:cubicBezTo>
                    <a:pt x="25962" y="63469"/>
                    <a:pt x="25962" y="63469"/>
                    <a:pt x="25962" y="63469"/>
                  </a:cubicBezTo>
                  <a:cubicBezTo>
                    <a:pt x="31686" y="56326"/>
                    <a:pt x="40477" y="54897"/>
                    <a:pt x="47632" y="56326"/>
                  </a:cubicBezTo>
                  <a:cubicBezTo>
                    <a:pt x="33117" y="70816"/>
                    <a:pt x="33117" y="70816"/>
                    <a:pt x="33117" y="708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946327" y="4990277"/>
              <a:ext cx="5171738" cy="400093"/>
            </a:xfrm>
            <a:prstGeom prst="rect">
              <a:avLst/>
            </a:prstGeom>
            <a:noFill/>
          </p:spPr>
          <p:txBody>
            <a:bodyPr wrap="square" lIns="91424" tIns="45712" rIns="91424" bIns="45712" rtlCol="0">
              <a:spAutoFit/>
            </a:bodyPr>
            <a:lstStyle/>
            <a:p>
              <a:pPr algn="l"/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4.</a:t>
              </a:r>
              <a:r>
                <a:rPr lang="zh-TW" altLang="en-US" sz="2000" b="1" spc="150" dirty="0">
                  <a:cs typeface="+mn-ea"/>
                  <a:sym typeface="+mn-lt"/>
                </a:rPr>
                <a:t>答題的邏輯判斷撰寫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28641" y="2404881"/>
            <a:ext cx="2896195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lvl="0" algn="ctr" defTabSz="685800">
              <a:defRPr/>
            </a:pPr>
            <a:r>
              <a:rPr lang="zh-TW" altLang="en-US" sz="3200" b="1" kern="0" spc="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遇 到 困 難 </a:t>
            </a:r>
            <a:r>
              <a:rPr lang="en-US" altLang="zh-TW" sz="3200" b="1" kern="0" spc="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</a:t>
            </a:r>
          </a:p>
          <a:p>
            <a:pPr lvl="0" algn="ctr" defTabSz="685800">
              <a:defRPr/>
            </a:pPr>
            <a:r>
              <a:rPr lang="en-US" altLang="zh-TW" sz="3200" b="1" kern="0" spc="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TW" altLang="en-US" sz="3200" b="1" kern="0" spc="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解 決 辦 法</a:t>
            </a:r>
          </a:p>
        </p:txBody>
      </p:sp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困難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&amp;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解決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6" name="Freeform 29">
            <a:extLst>
              <a:ext uri="{FF2B5EF4-FFF2-40B4-BE49-F238E27FC236}">
                <a16:creationId xmlns:a16="http://schemas.microsoft.com/office/drawing/2014/main" id="{719CACEC-3994-572E-6132-EE833F82B93A}"/>
              </a:ext>
            </a:extLst>
          </p:cNvPr>
          <p:cNvSpPr>
            <a:spLocks noEditPoints="1"/>
          </p:cNvSpPr>
          <p:nvPr/>
        </p:nvSpPr>
        <p:spPr bwMode="auto">
          <a:xfrm>
            <a:off x="709930" y="3966508"/>
            <a:ext cx="558800" cy="536575"/>
          </a:xfrm>
          <a:custGeom>
            <a:avLst/>
            <a:gdLst>
              <a:gd name="T0" fmla="*/ 175 w 296"/>
              <a:gd name="T1" fmla="*/ 126 h 284"/>
              <a:gd name="T2" fmla="*/ 263 w 296"/>
              <a:gd name="T3" fmla="*/ 42 h 284"/>
              <a:gd name="T4" fmla="*/ 268 w 296"/>
              <a:gd name="T5" fmla="*/ 15 h 284"/>
              <a:gd name="T6" fmla="*/ 241 w 296"/>
              <a:gd name="T7" fmla="*/ 22 h 284"/>
              <a:gd name="T8" fmla="*/ 164 w 296"/>
              <a:gd name="T9" fmla="*/ 116 h 284"/>
              <a:gd name="T10" fmla="*/ 141 w 296"/>
              <a:gd name="T11" fmla="*/ 95 h 284"/>
              <a:gd name="T12" fmla="*/ 91 w 296"/>
              <a:gd name="T13" fmla="*/ 12 h 284"/>
              <a:gd name="T14" fmla="*/ 42 w 296"/>
              <a:gd name="T15" fmla="*/ 4 h 284"/>
              <a:gd name="T16" fmla="*/ 42 w 296"/>
              <a:gd name="T17" fmla="*/ 14 h 284"/>
              <a:gd name="T18" fmla="*/ 76 w 296"/>
              <a:gd name="T19" fmla="*/ 45 h 284"/>
              <a:gd name="T20" fmla="*/ 62 w 296"/>
              <a:gd name="T21" fmla="*/ 78 h 284"/>
              <a:gd name="T22" fmla="*/ 22 w 296"/>
              <a:gd name="T23" fmla="*/ 46 h 284"/>
              <a:gd name="T24" fmla="*/ 12 w 296"/>
              <a:gd name="T25" fmla="*/ 36 h 284"/>
              <a:gd name="T26" fmla="*/ 7 w 296"/>
              <a:gd name="T27" fmla="*/ 39 h 284"/>
              <a:gd name="T28" fmla="*/ 56 w 296"/>
              <a:gd name="T29" fmla="*/ 126 h 284"/>
              <a:gd name="T30" fmla="*/ 100 w 296"/>
              <a:gd name="T31" fmla="*/ 136 h 284"/>
              <a:gd name="T32" fmla="*/ 33 w 296"/>
              <a:gd name="T33" fmla="*/ 224 h 284"/>
              <a:gd name="T34" fmla="*/ 29 w 296"/>
              <a:gd name="T35" fmla="*/ 272 h 284"/>
              <a:gd name="T36" fmla="*/ 149 w 296"/>
              <a:gd name="T37" fmla="*/ 186 h 284"/>
              <a:gd name="T38" fmla="*/ 266 w 296"/>
              <a:gd name="T39" fmla="*/ 284 h 284"/>
              <a:gd name="T40" fmla="*/ 284 w 296"/>
              <a:gd name="T41" fmla="*/ 277 h 284"/>
              <a:gd name="T42" fmla="*/ 103 w 296"/>
              <a:gd name="T43" fmla="*/ 123 h 284"/>
              <a:gd name="T44" fmla="*/ 86 w 296"/>
              <a:gd name="T45" fmla="*/ 127 h 284"/>
              <a:gd name="T46" fmla="*/ 25 w 296"/>
              <a:gd name="T47" fmla="*/ 80 h 284"/>
              <a:gd name="T48" fmla="*/ 41 w 296"/>
              <a:gd name="T49" fmla="*/ 80 h 284"/>
              <a:gd name="T50" fmla="*/ 84 w 296"/>
              <a:gd name="T51" fmla="*/ 80 h 284"/>
              <a:gd name="T52" fmla="*/ 58 w 296"/>
              <a:gd name="T53" fmla="*/ 11 h 284"/>
              <a:gd name="T54" fmla="*/ 122 w 296"/>
              <a:gd name="T55" fmla="*/ 59 h 284"/>
              <a:gd name="T56" fmla="*/ 128 w 296"/>
              <a:gd name="T57" fmla="*/ 100 h 284"/>
              <a:gd name="T58" fmla="*/ 144 w 296"/>
              <a:gd name="T59" fmla="*/ 112 h 284"/>
              <a:gd name="T60" fmla="*/ 152 w 296"/>
              <a:gd name="T61" fmla="*/ 129 h 284"/>
              <a:gd name="T62" fmla="*/ 108 w 296"/>
              <a:gd name="T63" fmla="*/ 127 h 284"/>
              <a:gd name="T64" fmla="*/ 103 w 296"/>
              <a:gd name="T65" fmla="*/ 123 h 284"/>
              <a:gd name="T66" fmla="*/ 36 w 296"/>
              <a:gd name="T67" fmla="*/ 264 h 284"/>
              <a:gd name="T68" fmla="*/ 42 w 296"/>
              <a:gd name="T69" fmla="*/ 232 h 284"/>
              <a:gd name="T70" fmla="*/ 150 w 296"/>
              <a:gd name="T71" fmla="*/ 141 h 284"/>
              <a:gd name="T72" fmla="*/ 145 w 296"/>
              <a:gd name="T73" fmla="*/ 173 h 284"/>
              <a:gd name="T74" fmla="*/ 276 w 296"/>
              <a:gd name="T75" fmla="*/ 269 h 284"/>
              <a:gd name="T76" fmla="*/ 241 w 296"/>
              <a:gd name="T77" fmla="*/ 261 h 284"/>
              <a:gd name="T78" fmla="*/ 162 w 296"/>
              <a:gd name="T79" fmla="*/ 139 h 284"/>
              <a:gd name="T80" fmla="*/ 268 w 296"/>
              <a:gd name="T81" fmla="*/ 23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6" h="284">
                <a:moveTo>
                  <a:pt x="276" y="226"/>
                </a:moveTo>
                <a:cubicBezTo>
                  <a:pt x="175" y="126"/>
                  <a:pt x="175" y="126"/>
                  <a:pt x="175" y="126"/>
                </a:cubicBezTo>
                <a:cubicBezTo>
                  <a:pt x="246" y="49"/>
                  <a:pt x="246" y="49"/>
                  <a:pt x="246" y="49"/>
                </a:cubicBezTo>
                <a:cubicBezTo>
                  <a:pt x="252" y="49"/>
                  <a:pt x="258" y="47"/>
                  <a:pt x="263" y="42"/>
                </a:cubicBezTo>
                <a:cubicBezTo>
                  <a:pt x="271" y="34"/>
                  <a:pt x="271" y="34"/>
                  <a:pt x="271" y="34"/>
                </a:cubicBezTo>
                <a:cubicBezTo>
                  <a:pt x="278" y="26"/>
                  <a:pt x="274" y="20"/>
                  <a:pt x="268" y="15"/>
                </a:cubicBezTo>
                <a:cubicBezTo>
                  <a:pt x="262" y="9"/>
                  <a:pt x="256" y="6"/>
                  <a:pt x="249" y="13"/>
                </a:cubicBezTo>
                <a:cubicBezTo>
                  <a:pt x="241" y="22"/>
                  <a:pt x="241" y="22"/>
                  <a:pt x="241" y="22"/>
                </a:cubicBezTo>
                <a:cubicBezTo>
                  <a:pt x="237" y="27"/>
                  <a:pt x="235" y="33"/>
                  <a:pt x="236" y="39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49" y="100"/>
                  <a:pt x="145" y="97"/>
                  <a:pt x="141" y="95"/>
                </a:cubicBezTo>
                <a:cubicBezTo>
                  <a:pt x="146" y="80"/>
                  <a:pt x="142" y="62"/>
                  <a:pt x="130" y="51"/>
                </a:cubicBezTo>
                <a:cubicBezTo>
                  <a:pt x="91" y="12"/>
                  <a:pt x="91" y="12"/>
                  <a:pt x="91" y="12"/>
                </a:cubicBezTo>
                <a:cubicBezTo>
                  <a:pt x="83" y="4"/>
                  <a:pt x="72" y="0"/>
                  <a:pt x="60" y="0"/>
                </a:cubicBezTo>
                <a:cubicBezTo>
                  <a:pt x="54" y="0"/>
                  <a:pt x="48" y="1"/>
                  <a:pt x="42" y="4"/>
                </a:cubicBezTo>
                <a:cubicBezTo>
                  <a:pt x="40" y="4"/>
                  <a:pt x="39" y="7"/>
                  <a:pt x="39" y="9"/>
                </a:cubicBezTo>
                <a:cubicBezTo>
                  <a:pt x="39" y="11"/>
                  <a:pt x="40" y="13"/>
                  <a:pt x="42" y="14"/>
                </a:cubicBezTo>
                <a:cubicBezTo>
                  <a:pt x="45" y="15"/>
                  <a:pt x="47" y="16"/>
                  <a:pt x="49" y="18"/>
                </a:cubicBezTo>
                <a:cubicBezTo>
                  <a:pt x="76" y="45"/>
                  <a:pt x="76" y="45"/>
                  <a:pt x="76" y="45"/>
                </a:cubicBezTo>
                <a:cubicBezTo>
                  <a:pt x="83" y="52"/>
                  <a:pt x="84" y="64"/>
                  <a:pt x="76" y="72"/>
                </a:cubicBezTo>
                <a:cubicBezTo>
                  <a:pt x="72" y="76"/>
                  <a:pt x="68" y="78"/>
                  <a:pt x="62" y="78"/>
                </a:cubicBezTo>
                <a:cubicBezTo>
                  <a:pt x="57" y="78"/>
                  <a:pt x="53" y="76"/>
                  <a:pt x="49" y="72"/>
                </a:cubicBezTo>
                <a:cubicBezTo>
                  <a:pt x="22" y="46"/>
                  <a:pt x="22" y="46"/>
                  <a:pt x="22" y="46"/>
                </a:cubicBezTo>
                <a:cubicBezTo>
                  <a:pt x="20" y="44"/>
                  <a:pt x="19" y="42"/>
                  <a:pt x="18" y="39"/>
                </a:cubicBezTo>
                <a:cubicBezTo>
                  <a:pt x="17" y="37"/>
                  <a:pt x="15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0" y="36"/>
                  <a:pt x="8" y="37"/>
                  <a:pt x="7" y="39"/>
                </a:cubicBezTo>
                <a:cubicBezTo>
                  <a:pt x="0" y="56"/>
                  <a:pt x="4" y="75"/>
                  <a:pt x="17" y="88"/>
                </a:cubicBezTo>
                <a:cubicBezTo>
                  <a:pt x="56" y="126"/>
                  <a:pt x="56" y="126"/>
                  <a:pt x="56" y="126"/>
                </a:cubicBezTo>
                <a:cubicBezTo>
                  <a:pt x="64" y="134"/>
                  <a:pt x="75" y="139"/>
                  <a:pt x="86" y="139"/>
                </a:cubicBezTo>
                <a:cubicBezTo>
                  <a:pt x="91" y="139"/>
                  <a:pt x="96" y="138"/>
                  <a:pt x="100" y="136"/>
                </a:cubicBezTo>
                <a:cubicBezTo>
                  <a:pt x="102" y="139"/>
                  <a:pt x="104" y="142"/>
                  <a:pt x="107" y="145"/>
                </a:cubicBezTo>
                <a:cubicBezTo>
                  <a:pt x="33" y="224"/>
                  <a:pt x="33" y="224"/>
                  <a:pt x="33" y="224"/>
                </a:cubicBezTo>
                <a:cubicBezTo>
                  <a:pt x="19" y="239"/>
                  <a:pt x="17" y="261"/>
                  <a:pt x="28" y="272"/>
                </a:cubicBezTo>
                <a:cubicBezTo>
                  <a:pt x="29" y="272"/>
                  <a:pt x="29" y="272"/>
                  <a:pt x="29" y="272"/>
                </a:cubicBezTo>
                <a:cubicBezTo>
                  <a:pt x="40" y="283"/>
                  <a:pt x="62" y="279"/>
                  <a:pt x="76" y="264"/>
                </a:cubicBezTo>
                <a:cubicBezTo>
                  <a:pt x="149" y="186"/>
                  <a:pt x="149" y="186"/>
                  <a:pt x="149" y="186"/>
                </a:cubicBezTo>
                <a:cubicBezTo>
                  <a:pt x="233" y="269"/>
                  <a:pt x="233" y="269"/>
                  <a:pt x="233" y="269"/>
                </a:cubicBezTo>
                <a:cubicBezTo>
                  <a:pt x="243" y="279"/>
                  <a:pt x="255" y="284"/>
                  <a:pt x="266" y="284"/>
                </a:cubicBezTo>
                <a:cubicBezTo>
                  <a:pt x="266" y="284"/>
                  <a:pt x="266" y="284"/>
                  <a:pt x="266" y="284"/>
                </a:cubicBezTo>
                <a:cubicBezTo>
                  <a:pt x="273" y="284"/>
                  <a:pt x="280" y="281"/>
                  <a:pt x="284" y="277"/>
                </a:cubicBezTo>
                <a:cubicBezTo>
                  <a:pt x="296" y="264"/>
                  <a:pt x="293" y="242"/>
                  <a:pt x="276" y="226"/>
                </a:cubicBezTo>
                <a:close/>
                <a:moveTo>
                  <a:pt x="103" y="123"/>
                </a:moveTo>
                <a:cubicBezTo>
                  <a:pt x="102" y="123"/>
                  <a:pt x="101" y="123"/>
                  <a:pt x="101" y="124"/>
                </a:cubicBezTo>
                <a:cubicBezTo>
                  <a:pt x="96" y="126"/>
                  <a:pt x="91" y="127"/>
                  <a:pt x="86" y="127"/>
                </a:cubicBezTo>
                <a:cubicBezTo>
                  <a:pt x="78" y="127"/>
                  <a:pt x="70" y="124"/>
                  <a:pt x="64" y="118"/>
                </a:cubicBezTo>
                <a:cubicBezTo>
                  <a:pt x="25" y="80"/>
                  <a:pt x="25" y="80"/>
                  <a:pt x="25" y="80"/>
                </a:cubicBezTo>
                <a:cubicBezTo>
                  <a:pt x="18" y="73"/>
                  <a:pt x="15" y="64"/>
                  <a:pt x="15" y="55"/>
                </a:cubicBezTo>
                <a:cubicBezTo>
                  <a:pt x="41" y="80"/>
                  <a:pt x="41" y="80"/>
                  <a:pt x="41" y="80"/>
                </a:cubicBezTo>
                <a:cubicBezTo>
                  <a:pt x="47" y="86"/>
                  <a:pt x="54" y="89"/>
                  <a:pt x="62" y="89"/>
                </a:cubicBezTo>
                <a:cubicBezTo>
                  <a:pt x="71" y="89"/>
                  <a:pt x="78" y="86"/>
                  <a:pt x="84" y="80"/>
                </a:cubicBezTo>
                <a:cubicBezTo>
                  <a:pt x="96" y="68"/>
                  <a:pt x="96" y="49"/>
                  <a:pt x="84" y="37"/>
                </a:cubicBezTo>
                <a:cubicBezTo>
                  <a:pt x="58" y="11"/>
                  <a:pt x="58" y="11"/>
                  <a:pt x="58" y="11"/>
                </a:cubicBezTo>
                <a:cubicBezTo>
                  <a:pt x="67" y="11"/>
                  <a:pt x="76" y="14"/>
                  <a:pt x="83" y="21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31" y="68"/>
                  <a:pt x="134" y="83"/>
                  <a:pt x="128" y="96"/>
                </a:cubicBezTo>
                <a:cubicBezTo>
                  <a:pt x="128" y="97"/>
                  <a:pt x="128" y="99"/>
                  <a:pt x="128" y="100"/>
                </a:cubicBezTo>
                <a:cubicBezTo>
                  <a:pt x="129" y="101"/>
                  <a:pt x="130" y="103"/>
                  <a:pt x="131" y="103"/>
                </a:cubicBezTo>
                <a:cubicBezTo>
                  <a:pt x="136" y="105"/>
                  <a:pt x="140" y="108"/>
                  <a:pt x="144" y="112"/>
                </a:cubicBezTo>
                <a:cubicBezTo>
                  <a:pt x="156" y="124"/>
                  <a:pt x="156" y="124"/>
                  <a:pt x="156" y="124"/>
                </a:cubicBezTo>
                <a:cubicBezTo>
                  <a:pt x="152" y="129"/>
                  <a:pt x="152" y="129"/>
                  <a:pt x="152" y="129"/>
                </a:cubicBezTo>
                <a:cubicBezTo>
                  <a:pt x="141" y="124"/>
                  <a:pt x="127" y="127"/>
                  <a:pt x="115" y="137"/>
                </a:cubicBezTo>
                <a:cubicBezTo>
                  <a:pt x="112" y="134"/>
                  <a:pt x="110" y="130"/>
                  <a:pt x="108" y="127"/>
                </a:cubicBezTo>
                <a:cubicBezTo>
                  <a:pt x="108" y="125"/>
                  <a:pt x="107" y="124"/>
                  <a:pt x="105" y="124"/>
                </a:cubicBezTo>
                <a:cubicBezTo>
                  <a:pt x="104" y="123"/>
                  <a:pt x="104" y="123"/>
                  <a:pt x="103" y="123"/>
                </a:cubicBezTo>
                <a:close/>
                <a:moveTo>
                  <a:pt x="68" y="256"/>
                </a:moveTo>
                <a:cubicBezTo>
                  <a:pt x="58" y="267"/>
                  <a:pt x="43" y="270"/>
                  <a:pt x="36" y="264"/>
                </a:cubicBezTo>
                <a:cubicBezTo>
                  <a:pt x="36" y="263"/>
                  <a:pt x="36" y="263"/>
                  <a:pt x="36" y="263"/>
                </a:cubicBezTo>
                <a:cubicBezTo>
                  <a:pt x="29" y="257"/>
                  <a:pt x="32" y="242"/>
                  <a:pt x="42" y="232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8" y="138"/>
                  <a:pt x="143" y="135"/>
                  <a:pt x="150" y="141"/>
                </a:cubicBezTo>
                <a:cubicBezTo>
                  <a:pt x="150" y="142"/>
                  <a:pt x="150" y="142"/>
                  <a:pt x="150" y="142"/>
                </a:cubicBezTo>
                <a:cubicBezTo>
                  <a:pt x="157" y="148"/>
                  <a:pt x="155" y="163"/>
                  <a:pt x="145" y="173"/>
                </a:cubicBezTo>
                <a:lnTo>
                  <a:pt x="68" y="256"/>
                </a:lnTo>
                <a:close/>
                <a:moveTo>
                  <a:pt x="276" y="269"/>
                </a:moveTo>
                <a:cubicBezTo>
                  <a:pt x="273" y="272"/>
                  <a:pt x="269" y="273"/>
                  <a:pt x="266" y="273"/>
                </a:cubicBezTo>
                <a:cubicBezTo>
                  <a:pt x="258" y="273"/>
                  <a:pt x="249" y="268"/>
                  <a:pt x="241" y="261"/>
                </a:cubicBezTo>
                <a:cubicBezTo>
                  <a:pt x="156" y="178"/>
                  <a:pt x="156" y="178"/>
                  <a:pt x="156" y="178"/>
                </a:cubicBezTo>
                <a:cubicBezTo>
                  <a:pt x="166" y="165"/>
                  <a:pt x="168" y="150"/>
                  <a:pt x="162" y="139"/>
                </a:cubicBezTo>
                <a:cubicBezTo>
                  <a:pt x="167" y="134"/>
                  <a:pt x="167" y="134"/>
                  <a:pt x="167" y="134"/>
                </a:cubicBezTo>
                <a:cubicBezTo>
                  <a:pt x="268" y="234"/>
                  <a:pt x="268" y="234"/>
                  <a:pt x="268" y="234"/>
                </a:cubicBezTo>
                <a:cubicBezTo>
                  <a:pt x="280" y="245"/>
                  <a:pt x="284" y="261"/>
                  <a:pt x="276" y="269"/>
                </a:cubicBezTo>
                <a:close/>
              </a:path>
            </a:pathLst>
          </a:custGeom>
          <a:solidFill>
            <a:srgbClr val="D8B98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0" name="文本框 36">
            <a:extLst>
              <a:ext uri="{FF2B5EF4-FFF2-40B4-BE49-F238E27FC236}">
                <a16:creationId xmlns:a16="http://schemas.microsoft.com/office/drawing/2014/main" id="{BB4D71AD-238B-066D-9342-53ED809F245C}"/>
              </a:ext>
            </a:extLst>
          </p:cNvPr>
          <p:cNvSpPr txBox="1"/>
          <p:nvPr/>
        </p:nvSpPr>
        <p:spPr>
          <a:xfrm>
            <a:off x="1280119" y="3668198"/>
            <a:ext cx="1944006" cy="10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cs typeface="+mn-ea"/>
                <a:sym typeface="+mn-lt"/>
              </a:rPr>
              <a:t>ChatGPT</a:t>
            </a: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cs typeface="+mn-ea"/>
                <a:sym typeface="+mn-lt"/>
              </a:rPr>
              <a:t>Google</a:t>
            </a: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cs typeface="+mn-ea"/>
                <a:sym typeface="+mn-lt"/>
              </a:rPr>
              <a:t>W3schools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3468FAE-90F5-DC78-EEFA-7A7013B9CF60}"/>
              </a:ext>
            </a:extLst>
          </p:cNvPr>
          <p:cNvSpPr/>
          <p:nvPr/>
        </p:nvSpPr>
        <p:spPr>
          <a:xfrm>
            <a:off x="596518" y="3544132"/>
            <a:ext cx="2543467" cy="1319608"/>
          </a:xfrm>
          <a:custGeom>
            <a:avLst/>
            <a:gdLst>
              <a:gd name="connsiteX0" fmla="*/ 0 w 2543467"/>
              <a:gd name="connsiteY0" fmla="*/ 219939 h 1319608"/>
              <a:gd name="connsiteX1" fmla="*/ 219939 w 2543467"/>
              <a:gd name="connsiteY1" fmla="*/ 0 h 1319608"/>
              <a:gd name="connsiteX2" fmla="*/ 787908 w 2543467"/>
              <a:gd name="connsiteY2" fmla="*/ 0 h 1319608"/>
              <a:gd name="connsiteX3" fmla="*/ 1355877 w 2543467"/>
              <a:gd name="connsiteY3" fmla="*/ 0 h 1319608"/>
              <a:gd name="connsiteX4" fmla="*/ 1860738 w 2543467"/>
              <a:gd name="connsiteY4" fmla="*/ 0 h 1319608"/>
              <a:gd name="connsiteX5" fmla="*/ 2323528 w 2543467"/>
              <a:gd name="connsiteY5" fmla="*/ 0 h 1319608"/>
              <a:gd name="connsiteX6" fmla="*/ 2543467 w 2543467"/>
              <a:gd name="connsiteY6" fmla="*/ 219939 h 1319608"/>
              <a:gd name="connsiteX7" fmla="*/ 2543467 w 2543467"/>
              <a:gd name="connsiteY7" fmla="*/ 668601 h 1319608"/>
              <a:gd name="connsiteX8" fmla="*/ 2543467 w 2543467"/>
              <a:gd name="connsiteY8" fmla="*/ 1099669 h 1319608"/>
              <a:gd name="connsiteX9" fmla="*/ 2323528 w 2543467"/>
              <a:gd name="connsiteY9" fmla="*/ 1319608 h 1319608"/>
              <a:gd name="connsiteX10" fmla="*/ 1818667 w 2543467"/>
              <a:gd name="connsiteY10" fmla="*/ 1319608 h 1319608"/>
              <a:gd name="connsiteX11" fmla="*/ 1355877 w 2543467"/>
              <a:gd name="connsiteY11" fmla="*/ 1319608 h 1319608"/>
              <a:gd name="connsiteX12" fmla="*/ 893087 w 2543467"/>
              <a:gd name="connsiteY12" fmla="*/ 1319608 h 1319608"/>
              <a:gd name="connsiteX13" fmla="*/ 219939 w 2543467"/>
              <a:gd name="connsiteY13" fmla="*/ 1319608 h 1319608"/>
              <a:gd name="connsiteX14" fmla="*/ 0 w 2543467"/>
              <a:gd name="connsiteY14" fmla="*/ 1099669 h 1319608"/>
              <a:gd name="connsiteX15" fmla="*/ 0 w 2543467"/>
              <a:gd name="connsiteY15" fmla="*/ 651007 h 1319608"/>
              <a:gd name="connsiteX16" fmla="*/ 0 w 2543467"/>
              <a:gd name="connsiteY16" fmla="*/ 219939 h 131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43467" h="1319608" extrusionOk="0">
                <a:moveTo>
                  <a:pt x="0" y="219939"/>
                </a:moveTo>
                <a:cubicBezTo>
                  <a:pt x="-10246" y="108980"/>
                  <a:pt x="84959" y="10337"/>
                  <a:pt x="219939" y="0"/>
                </a:cubicBezTo>
                <a:cubicBezTo>
                  <a:pt x="381249" y="-32339"/>
                  <a:pt x="537676" y="9581"/>
                  <a:pt x="787908" y="0"/>
                </a:cubicBezTo>
                <a:cubicBezTo>
                  <a:pt x="1038140" y="-9581"/>
                  <a:pt x="1227246" y="34610"/>
                  <a:pt x="1355877" y="0"/>
                </a:cubicBezTo>
                <a:cubicBezTo>
                  <a:pt x="1484508" y="-34610"/>
                  <a:pt x="1669392" y="56500"/>
                  <a:pt x="1860738" y="0"/>
                </a:cubicBezTo>
                <a:cubicBezTo>
                  <a:pt x="2052084" y="-56500"/>
                  <a:pt x="2143566" y="9237"/>
                  <a:pt x="2323528" y="0"/>
                </a:cubicBezTo>
                <a:cubicBezTo>
                  <a:pt x="2444481" y="-29040"/>
                  <a:pt x="2556312" y="130806"/>
                  <a:pt x="2543467" y="219939"/>
                </a:cubicBezTo>
                <a:cubicBezTo>
                  <a:pt x="2544373" y="437981"/>
                  <a:pt x="2496211" y="469659"/>
                  <a:pt x="2543467" y="668601"/>
                </a:cubicBezTo>
                <a:cubicBezTo>
                  <a:pt x="2590723" y="867543"/>
                  <a:pt x="2500307" y="952578"/>
                  <a:pt x="2543467" y="1099669"/>
                </a:cubicBezTo>
                <a:cubicBezTo>
                  <a:pt x="2547042" y="1225182"/>
                  <a:pt x="2451558" y="1323486"/>
                  <a:pt x="2323528" y="1319608"/>
                </a:cubicBezTo>
                <a:cubicBezTo>
                  <a:pt x="2095743" y="1342018"/>
                  <a:pt x="2041455" y="1270846"/>
                  <a:pt x="1818667" y="1319608"/>
                </a:cubicBezTo>
                <a:cubicBezTo>
                  <a:pt x="1595879" y="1368370"/>
                  <a:pt x="1578041" y="1289228"/>
                  <a:pt x="1355877" y="1319608"/>
                </a:cubicBezTo>
                <a:cubicBezTo>
                  <a:pt x="1133713" y="1349988"/>
                  <a:pt x="1002425" y="1267265"/>
                  <a:pt x="893087" y="1319608"/>
                </a:cubicBezTo>
                <a:cubicBezTo>
                  <a:pt x="783749" y="1371951"/>
                  <a:pt x="549132" y="1241927"/>
                  <a:pt x="219939" y="1319608"/>
                </a:cubicBezTo>
                <a:cubicBezTo>
                  <a:pt x="64163" y="1312535"/>
                  <a:pt x="-668" y="1216200"/>
                  <a:pt x="0" y="1099669"/>
                </a:cubicBezTo>
                <a:cubicBezTo>
                  <a:pt x="-24998" y="899132"/>
                  <a:pt x="49726" y="812507"/>
                  <a:pt x="0" y="651007"/>
                </a:cubicBezTo>
                <a:cubicBezTo>
                  <a:pt x="-49726" y="489507"/>
                  <a:pt x="22937" y="428549"/>
                  <a:pt x="0" y="219939"/>
                </a:cubicBezTo>
                <a:close/>
              </a:path>
            </a:pathLst>
          </a:custGeom>
          <a:noFill/>
          <a:ln w="76200">
            <a:solidFill>
              <a:srgbClr val="D8B98D"/>
            </a:solidFill>
            <a:extLst>
              <a:ext uri="{C807C97D-BFC1-408E-A445-0C87EB9F89A2}">
                <ask:lineSketchStyleProps xmlns:ask="http://schemas.microsoft.com/office/drawing/2018/sketchyshapes" sd="4545623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225425" y="3689350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 descr="5fa55e857bb0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9525"/>
            <a:ext cx="2403475" cy="6858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7885" y="2198370"/>
            <a:ext cx="470535" cy="2098675"/>
          </a:xfrm>
          <a:prstGeom prst="rect">
            <a:avLst/>
          </a:prstGeom>
          <a:solidFill>
            <a:srgbClr val="D8B9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8082280" y="-3529965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42242" y="1874772"/>
            <a:ext cx="377699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i="1" spc="5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D8B98D"/>
                    </a:gs>
                    <a:gs pos="83000">
                      <a:srgbClr val="D8B98D"/>
                    </a:gs>
                    <a:gs pos="100000">
                      <a:srgbClr val="D8B98D"/>
                    </a:gs>
                  </a:gsLst>
                  <a:lin ang="5400000" scaled="0"/>
                </a:gradFill>
                <a:cs typeface="+mn-ea"/>
                <a:sym typeface="+mn-lt"/>
              </a:rPr>
              <a:t>THANKS</a:t>
            </a:r>
            <a:endParaRPr kumimoji="0" lang="en-US" altLang="zh-CN" sz="6000" b="1" i="1" u="none" strike="noStrike" kern="1200" cap="none" spc="500" normalizeH="0" baseline="0" noProof="0" dirty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D8B98D"/>
                  </a:gs>
                  <a:gs pos="83000">
                    <a:srgbClr val="D8B98D"/>
                  </a:gs>
                  <a:gs pos="100000">
                    <a:srgbClr val="D8B98D"/>
                  </a:gs>
                </a:gsLst>
                <a:lin ang="54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42198" y="2834323"/>
            <a:ext cx="6556587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6600" b="1" i="0" u="none" strike="noStrike" kern="1200" cap="none" spc="500" normalizeH="0" baseline="0" noProof="0" dirty="0">
                <a:ln>
                  <a:noFill/>
                </a:ln>
                <a:solidFill>
                  <a:srgbClr val="4E4A47"/>
                </a:solidFill>
                <a:effectLst/>
                <a:uLnTx/>
                <a:uFillTx/>
                <a:cs typeface="+mn-ea"/>
                <a:sym typeface="+mn-lt"/>
              </a:rPr>
              <a:t>感謝觀看</a:t>
            </a:r>
            <a:endParaRPr kumimoji="0" lang="zh-CN" altLang="en-US" sz="6600" b="1" i="0" u="none" strike="noStrike" kern="1200" cap="none" spc="500" normalizeH="0" baseline="0" noProof="0" dirty="0">
              <a:ln>
                <a:noFill/>
              </a:ln>
              <a:solidFill>
                <a:srgbClr val="4E4A4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2199" y="3941525"/>
            <a:ext cx="6037364" cy="2936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TW" sz="1200" spc="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</a:t>
            </a:r>
            <a:r>
              <a:rPr lang="en-US" altLang="zh-CN" sz="1200" spc="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hank you for watching</a:t>
            </a:r>
            <a:endParaRPr kumimoji="0" lang="en-US" altLang="zh-CN" sz="1200" b="0" i="0" u="none" strike="noStrike" kern="1200" cap="none" spc="5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圆角矩形 13"/>
          <p:cNvSpPr/>
          <p:nvPr/>
        </p:nvSpPr>
        <p:spPr>
          <a:xfrm>
            <a:off x="4194957" y="5036919"/>
            <a:ext cx="1765300" cy="31680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68510" y="5041432"/>
            <a:ext cx="1618194" cy="321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報告人 </a:t>
            </a:r>
            <a:r>
              <a:rPr lang="en-US" altLang="zh-TW" sz="15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魏暐倫</a:t>
            </a:r>
            <a:endParaRPr lang="en-US" altLang="zh-CN" sz="15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194957" y="4698219"/>
            <a:ext cx="417250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D8B98D"/>
                </a:gs>
                <a:gs pos="75000">
                  <a:srgbClr val="D8B98D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C:\Users\111\Desktop\5fa55e857bb05.jpg5fa55e857bb05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7140" y="1561490"/>
            <a:ext cx="2263140" cy="3545840"/>
          </a:xfrm>
          <a:custGeom>
            <a:avLst/>
            <a:gdLst>
              <a:gd name="connsiteX0" fmla="*/ 0 w 2262909"/>
              <a:gd name="connsiteY0" fmla="*/ 0 h 3528291"/>
              <a:gd name="connsiteX1" fmla="*/ 2262909 w 2262909"/>
              <a:gd name="connsiteY1" fmla="*/ 0 h 3528291"/>
              <a:gd name="connsiteX2" fmla="*/ 2262909 w 2262909"/>
              <a:gd name="connsiteY2" fmla="*/ 3528291 h 3528291"/>
              <a:gd name="connsiteX3" fmla="*/ 0 w 2262909"/>
              <a:gd name="connsiteY3" fmla="*/ 3528291 h 352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909" h="3528291">
                <a:moveTo>
                  <a:pt x="0" y="0"/>
                </a:moveTo>
                <a:lnTo>
                  <a:pt x="2262909" y="0"/>
                </a:lnTo>
                <a:lnTo>
                  <a:pt x="2262909" y="3528291"/>
                </a:lnTo>
                <a:lnTo>
                  <a:pt x="0" y="3528291"/>
                </a:lnTo>
                <a:close/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2" name="矩形 1"/>
          <p:cNvSpPr/>
          <p:nvPr/>
        </p:nvSpPr>
        <p:spPr>
          <a:xfrm>
            <a:off x="1816769" y="2256790"/>
            <a:ext cx="1174750" cy="2263140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8600" y="2626963"/>
            <a:ext cx="800219" cy="15462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cs typeface="+mn-ea"/>
                <a:sym typeface="+mn-lt"/>
              </a:rPr>
              <a:t>目   錄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92725" y="613410"/>
            <a:ext cx="767715" cy="70167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92725" y="1841500"/>
            <a:ext cx="767715" cy="70167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92725" y="3070225"/>
            <a:ext cx="767715" cy="70167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92725" y="4298315"/>
            <a:ext cx="767715" cy="70167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3375" y="740410"/>
            <a:ext cx="68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13375" y="1967865"/>
            <a:ext cx="68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387975" y="3166745"/>
            <a:ext cx="68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87975" y="4395470"/>
            <a:ext cx="68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26200" y="651510"/>
            <a:ext cx="162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cs typeface="+mn-ea"/>
                <a:sym typeface="+mn-lt"/>
              </a:rPr>
              <a:t>製作動機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7155" y="1866900"/>
            <a:ext cx="162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cs typeface="+mn-ea"/>
                <a:sym typeface="+mn-lt"/>
              </a:rPr>
              <a:t>運用工具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47155" y="3094355"/>
            <a:ext cx="162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cs typeface="+mn-ea"/>
                <a:sym typeface="+mn-lt"/>
              </a:rPr>
              <a:t>時程安排</a:t>
            </a:r>
            <a:endParaRPr lang="en-US" altLang="zh-TW" sz="2400" b="1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47155" y="4344670"/>
            <a:ext cx="162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cs typeface="+mn-ea"/>
                <a:sym typeface="+mn-lt"/>
              </a:rPr>
              <a:t>簡易介紹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26200" y="1098550"/>
            <a:ext cx="449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Production intention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26200" y="2300605"/>
            <a:ext cx="449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Use tools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26200" y="3523615"/>
            <a:ext cx="449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chedule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26200" y="4806315"/>
            <a:ext cx="449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Simple introduction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同心圆 38"/>
          <p:cNvSpPr/>
          <p:nvPr/>
        </p:nvSpPr>
        <p:spPr>
          <a:xfrm>
            <a:off x="8357235" y="-1968500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圆角矩形 22">
            <a:extLst>
              <a:ext uri="{FF2B5EF4-FFF2-40B4-BE49-F238E27FC236}">
                <a16:creationId xmlns:a16="http://schemas.microsoft.com/office/drawing/2014/main" id="{EE186CAA-21D5-FA53-5901-E73D51FC3184}"/>
              </a:ext>
            </a:extLst>
          </p:cNvPr>
          <p:cNvSpPr/>
          <p:nvPr/>
        </p:nvSpPr>
        <p:spPr>
          <a:xfrm>
            <a:off x="5283965" y="5604510"/>
            <a:ext cx="767715" cy="70167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72EF5B18-1448-05DE-98F6-66D682330095}"/>
              </a:ext>
            </a:extLst>
          </p:cNvPr>
          <p:cNvSpPr txBox="1"/>
          <p:nvPr/>
        </p:nvSpPr>
        <p:spPr>
          <a:xfrm>
            <a:off x="5379215" y="5701665"/>
            <a:ext cx="68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</a:t>
            </a:r>
            <a:r>
              <a:rPr lang="en-US" altLang="zh-TW" sz="2400" dirty="0">
                <a:solidFill>
                  <a:srgbClr val="D8B98D"/>
                </a:solidFill>
                <a:cs typeface="+mn-ea"/>
                <a:sym typeface="+mn-lt"/>
              </a:rPr>
              <a:t>5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sp>
        <p:nvSpPr>
          <p:cNvPr id="6" name="文本框 31">
            <a:extLst>
              <a:ext uri="{FF2B5EF4-FFF2-40B4-BE49-F238E27FC236}">
                <a16:creationId xmlns:a16="http://schemas.microsoft.com/office/drawing/2014/main" id="{73968489-5D49-70DA-0B3D-4D35B9EDD5C6}"/>
              </a:ext>
            </a:extLst>
          </p:cNvPr>
          <p:cNvSpPr txBox="1"/>
          <p:nvPr/>
        </p:nvSpPr>
        <p:spPr>
          <a:xfrm>
            <a:off x="6438395" y="5650865"/>
            <a:ext cx="349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cs typeface="+mn-ea"/>
                <a:sym typeface="+mn-lt"/>
              </a:rPr>
              <a:t>遇到的困難</a:t>
            </a:r>
            <a:r>
              <a:rPr lang="en-US" altLang="zh-TW" sz="2400" b="1" dirty="0">
                <a:cs typeface="+mn-ea"/>
                <a:sym typeface="+mn-lt"/>
              </a:rPr>
              <a:t>&amp;</a:t>
            </a:r>
            <a:r>
              <a:rPr lang="zh-TW" altLang="en-US" sz="2400" b="1" dirty="0">
                <a:cs typeface="+mn-ea"/>
                <a:sym typeface="+mn-lt"/>
              </a:rPr>
              <a:t>解決辦法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7" name="文本框 35">
            <a:extLst>
              <a:ext uri="{FF2B5EF4-FFF2-40B4-BE49-F238E27FC236}">
                <a16:creationId xmlns:a16="http://schemas.microsoft.com/office/drawing/2014/main" id="{AF87A0D4-B186-0C61-4469-84C382BBD76D}"/>
              </a:ext>
            </a:extLst>
          </p:cNvPr>
          <p:cNvSpPr txBox="1"/>
          <p:nvPr/>
        </p:nvSpPr>
        <p:spPr>
          <a:xfrm>
            <a:off x="6417440" y="6112510"/>
            <a:ext cx="449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Solve the difficulties encountered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-2103120" y="2947035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8082280" y="-3520440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0182" y="2706255"/>
            <a:ext cx="8931563" cy="1948873"/>
          </a:xfrm>
          <a:prstGeom prst="rect">
            <a:avLst/>
          </a:prstGeom>
          <a:solidFill>
            <a:schemeClr val="tx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片 23" descr="C:\Users\111\Desktop\5fa55e857bb05.jpg5fa55e857bb0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69720" y="2706370"/>
            <a:ext cx="3885565" cy="1948815"/>
          </a:xfrm>
          <a:custGeom>
            <a:avLst/>
            <a:gdLst>
              <a:gd name="connsiteX0" fmla="*/ 0 w 4484254"/>
              <a:gd name="connsiteY0" fmla="*/ 0 h 1930400"/>
              <a:gd name="connsiteX1" fmla="*/ 4484254 w 4484254"/>
              <a:gd name="connsiteY1" fmla="*/ 0 h 1930400"/>
              <a:gd name="connsiteX2" fmla="*/ 4484254 w 4484254"/>
              <a:gd name="connsiteY2" fmla="*/ 1930400 h 1930400"/>
              <a:gd name="connsiteX3" fmla="*/ 0 w 4484254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254" h="1930400">
                <a:moveTo>
                  <a:pt x="0" y="0"/>
                </a:moveTo>
                <a:lnTo>
                  <a:pt x="4484254" y="0"/>
                </a:lnTo>
                <a:lnTo>
                  <a:pt x="4484254" y="1930400"/>
                </a:lnTo>
                <a:lnTo>
                  <a:pt x="0" y="19304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>
            <a:off x="2355273" y="1491673"/>
            <a:ext cx="1256146" cy="1930400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5828" y="1676984"/>
            <a:ext cx="569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cs typeface="+mn-ea"/>
                <a:sym typeface="+mn-lt"/>
              </a:rPr>
              <a:t>0</a:t>
            </a:r>
          </a:p>
          <a:p>
            <a:r>
              <a:rPr lang="en-US" altLang="zh-CN" sz="5400" b="1" dirty="0">
                <a:cs typeface="+mn-ea"/>
                <a:sym typeface="+mn-lt"/>
              </a:rPr>
              <a:t>1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64968" y="317563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cs typeface="+mn-ea"/>
                <a:sym typeface="+mn-lt"/>
              </a:rPr>
              <a:t>製作動機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664835" y="3820795"/>
            <a:ext cx="460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Production intention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6200000">
            <a:off x="5173345" y="3596640"/>
            <a:ext cx="326390" cy="237490"/>
          </a:xfrm>
          <a:prstGeom prst="triangle">
            <a:avLst/>
          </a:prstGeom>
          <a:solidFill>
            <a:srgbClr val="A8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製作動機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01</a:t>
            </a:r>
          </a:p>
        </p:txBody>
      </p:sp>
      <p:grpSp>
        <p:nvGrpSpPr>
          <p:cNvPr id="21" name="11"/>
          <p:cNvGrpSpPr>
            <a:grpSpLocks noChangeAspect="1"/>
          </p:cNvGrpSpPr>
          <p:nvPr/>
        </p:nvGrpSpPr>
        <p:grpSpPr bwMode="auto">
          <a:xfrm>
            <a:off x="616038" y="1915886"/>
            <a:ext cx="3979824" cy="3702504"/>
            <a:chOff x="5081" y="1365"/>
            <a:chExt cx="2167" cy="2016"/>
          </a:xfrm>
          <a:solidFill>
            <a:srgbClr val="A8A9AE"/>
          </a:solidFill>
        </p:grpSpPr>
        <p:sp>
          <p:nvSpPr>
            <p:cNvPr id="22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  <p:cNvSpPr>
              <a:spLocks noEditPoints="1"/>
            </p:cNvSpPr>
            <p:nvPr/>
          </p:nvSpPr>
          <p:spPr bwMode="auto">
            <a:xfrm>
              <a:off x="5093" y="1365"/>
              <a:ext cx="2147" cy="1260"/>
            </a:xfrm>
            <a:custGeom>
              <a:avLst/>
              <a:gdLst>
                <a:gd name="T0" fmla="*/ 182 w 1024"/>
                <a:gd name="T1" fmla="*/ 600 h 600"/>
                <a:gd name="T2" fmla="*/ 0 w 1024"/>
                <a:gd name="T3" fmla="*/ 600 h 600"/>
                <a:gd name="T4" fmla="*/ 0 w 1024"/>
                <a:gd name="T5" fmla="*/ 578 h 600"/>
                <a:gd name="T6" fmla="*/ 0 w 1024"/>
                <a:gd name="T7" fmla="*/ 104 h 600"/>
                <a:gd name="T8" fmla="*/ 103 w 1024"/>
                <a:gd name="T9" fmla="*/ 0 h 600"/>
                <a:gd name="T10" fmla="*/ 919 w 1024"/>
                <a:gd name="T11" fmla="*/ 0 h 600"/>
                <a:gd name="T12" fmla="*/ 1024 w 1024"/>
                <a:gd name="T13" fmla="*/ 105 h 600"/>
                <a:gd name="T14" fmla="*/ 1024 w 1024"/>
                <a:gd name="T15" fmla="*/ 577 h 600"/>
                <a:gd name="T16" fmla="*/ 1024 w 1024"/>
                <a:gd name="T17" fmla="*/ 599 h 600"/>
                <a:gd name="T18" fmla="*/ 842 w 1024"/>
                <a:gd name="T19" fmla="*/ 599 h 600"/>
                <a:gd name="T20" fmla="*/ 842 w 1024"/>
                <a:gd name="T21" fmla="*/ 528 h 600"/>
                <a:gd name="T22" fmla="*/ 795 w 1024"/>
                <a:gd name="T23" fmla="*/ 480 h 600"/>
                <a:gd name="T24" fmla="*/ 766 w 1024"/>
                <a:gd name="T25" fmla="*/ 477 h 600"/>
                <a:gd name="T26" fmla="*/ 768 w 1024"/>
                <a:gd name="T27" fmla="*/ 442 h 600"/>
                <a:gd name="T28" fmla="*/ 767 w 1024"/>
                <a:gd name="T29" fmla="*/ 359 h 600"/>
                <a:gd name="T30" fmla="*/ 708 w 1024"/>
                <a:gd name="T31" fmla="*/ 300 h 600"/>
                <a:gd name="T32" fmla="*/ 656 w 1024"/>
                <a:gd name="T33" fmla="*/ 299 h 600"/>
                <a:gd name="T34" fmla="*/ 639 w 1024"/>
                <a:gd name="T35" fmla="*/ 316 h 600"/>
                <a:gd name="T36" fmla="*/ 615 w 1024"/>
                <a:gd name="T37" fmla="*/ 322 h 600"/>
                <a:gd name="T38" fmla="*/ 602 w 1024"/>
                <a:gd name="T39" fmla="*/ 301 h 600"/>
                <a:gd name="T40" fmla="*/ 540 w 1024"/>
                <a:gd name="T41" fmla="*/ 240 h 600"/>
                <a:gd name="T42" fmla="*/ 462 w 1024"/>
                <a:gd name="T43" fmla="*/ 240 h 600"/>
                <a:gd name="T44" fmla="*/ 422 w 1024"/>
                <a:gd name="T45" fmla="*/ 280 h 600"/>
                <a:gd name="T46" fmla="*/ 422 w 1024"/>
                <a:gd name="T47" fmla="*/ 300 h 600"/>
                <a:gd name="T48" fmla="*/ 410 w 1024"/>
                <a:gd name="T49" fmla="*/ 322 h 600"/>
                <a:gd name="T50" fmla="*/ 384 w 1024"/>
                <a:gd name="T51" fmla="*/ 316 h 600"/>
                <a:gd name="T52" fmla="*/ 298 w 1024"/>
                <a:gd name="T53" fmla="*/ 317 h 600"/>
                <a:gd name="T54" fmla="*/ 242 w 1024"/>
                <a:gd name="T55" fmla="*/ 374 h 600"/>
                <a:gd name="T56" fmla="*/ 242 w 1024"/>
                <a:gd name="T57" fmla="*/ 427 h 600"/>
                <a:gd name="T58" fmla="*/ 259 w 1024"/>
                <a:gd name="T59" fmla="*/ 444 h 600"/>
                <a:gd name="T60" fmla="*/ 264 w 1024"/>
                <a:gd name="T61" fmla="*/ 468 h 600"/>
                <a:gd name="T62" fmla="*/ 243 w 1024"/>
                <a:gd name="T63" fmla="*/ 480 h 600"/>
                <a:gd name="T64" fmla="*/ 182 w 1024"/>
                <a:gd name="T65" fmla="*/ 543 h 600"/>
                <a:gd name="T66" fmla="*/ 182 w 1024"/>
                <a:gd name="T67" fmla="*/ 600 h 600"/>
                <a:gd name="T68" fmla="*/ 901 w 1024"/>
                <a:gd name="T69" fmla="*/ 213 h 600"/>
                <a:gd name="T70" fmla="*/ 814 w 1024"/>
                <a:gd name="T71" fmla="*/ 121 h 600"/>
                <a:gd name="T72" fmla="*/ 723 w 1024"/>
                <a:gd name="T73" fmla="*/ 207 h 600"/>
                <a:gd name="T74" fmla="*/ 809 w 1024"/>
                <a:gd name="T75" fmla="*/ 300 h 600"/>
                <a:gd name="T76" fmla="*/ 901 w 1024"/>
                <a:gd name="T77" fmla="*/ 213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4" h="600">
                  <a:moveTo>
                    <a:pt x="182" y="600"/>
                  </a:moveTo>
                  <a:cubicBezTo>
                    <a:pt x="121" y="600"/>
                    <a:pt x="62" y="600"/>
                    <a:pt x="0" y="600"/>
                  </a:cubicBezTo>
                  <a:cubicBezTo>
                    <a:pt x="0" y="592"/>
                    <a:pt x="0" y="585"/>
                    <a:pt x="0" y="578"/>
                  </a:cubicBezTo>
                  <a:cubicBezTo>
                    <a:pt x="0" y="420"/>
                    <a:pt x="0" y="262"/>
                    <a:pt x="0" y="104"/>
                  </a:cubicBezTo>
                  <a:cubicBezTo>
                    <a:pt x="0" y="36"/>
                    <a:pt x="35" y="0"/>
                    <a:pt x="103" y="0"/>
                  </a:cubicBezTo>
                  <a:cubicBezTo>
                    <a:pt x="375" y="0"/>
                    <a:pt x="647" y="0"/>
                    <a:pt x="919" y="0"/>
                  </a:cubicBezTo>
                  <a:cubicBezTo>
                    <a:pt x="988" y="0"/>
                    <a:pt x="1024" y="36"/>
                    <a:pt x="1024" y="105"/>
                  </a:cubicBezTo>
                  <a:cubicBezTo>
                    <a:pt x="1024" y="262"/>
                    <a:pt x="1024" y="419"/>
                    <a:pt x="1024" y="577"/>
                  </a:cubicBezTo>
                  <a:cubicBezTo>
                    <a:pt x="1024" y="584"/>
                    <a:pt x="1024" y="591"/>
                    <a:pt x="1024" y="599"/>
                  </a:cubicBezTo>
                  <a:cubicBezTo>
                    <a:pt x="963" y="599"/>
                    <a:pt x="904" y="599"/>
                    <a:pt x="842" y="599"/>
                  </a:cubicBezTo>
                  <a:cubicBezTo>
                    <a:pt x="842" y="576"/>
                    <a:pt x="842" y="552"/>
                    <a:pt x="842" y="528"/>
                  </a:cubicBezTo>
                  <a:cubicBezTo>
                    <a:pt x="842" y="487"/>
                    <a:pt x="835" y="481"/>
                    <a:pt x="795" y="480"/>
                  </a:cubicBezTo>
                  <a:cubicBezTo>
                    <a:pt x="785" y="480"/>
                    <a:pt x="773" y="481"/>
                    <a:pt x="766" y="477"/>
                  </a:cubicBezTo>
                  <a:cubicBezTo>
                    <a:pt x="754" y="471"/>
                    <a:pt x="757" y="453"/>
                    <a:pt x="768" y="442"/>
                  </a:cubicBezTo>
                  <a:cubicBezTo>
                    <a:pt x="807" y="402"/>
                    <a:pt x="807" y="398"/>
                    <a:pt x="767" y="359"/>
                  </a:cubicBezTo>
                  <a:cubicBezTo>
                    <a:pt x="748" y="339"/>
                    <a:pt x="728" y="319"/>
                    <a:pt x="708" y="300"/>
                  </a:cubicBezTo>
                  <a:cubicBezTo>
                    <a:pt x="689" y="281"/>
                    <a:pt x="675" y="282"/>
                    <a:pt x="656" y="299"/>
                  </a:cubicBezTo>
                  <a:cubicBezTo>
                    <a:pt x="650" y="305"/>
                    <a:pt x="644" y="310"/>
                    <a:pt x="639" y="316"/>
                  </a:cubicBezTo>
                  <a:cubicBezTo>
                    <a:pt x="632" y="324"/>
                    <a:pt x="626" y="327"/>
                    <a:pt x="615" y="322"/>
                  </a:cubicBezTo>
                  <a:cubicBezTo>
                    <a:pt x="605" y="318"/>
                    <a:pt x="601" y="312"/>
                    <a:pt x="602" y="301"/>
                  </a:cubicBezTo>
                  <a:cubicBezTo>
                    <a:pt x="605" y="245"/>
                    <a:pt x="595" y="238"/>
                    <a:pt x="540" y="240"/>
                  </a:cubicBezTo>
                  <a:cubicBezTo>
                    <a:pt x="514" y="241"/>
                    <a:pt x="488" y="240"/>
                    <a:pt x="462" y="240"/>
                  </a:cubicBezTo>
                  <a:cubicBezTo>
                    <a:pt x="432" y="241"/>
                    <a:pt x="423" y="250"/>
                    <a:pt x="422" y="280"/>
                  </a:cubicBezTo>
                  <a:cubicBezTo>
                    <a:pt x="422" y="287"/>
                    <a:pt x="422" y="294"/>
                    <a:pt x="422" y="300"/>
                  </a:cubicBezTo>
                  <a:cubicBezTo>
                    <a:pt x="423" y="310"/>
                    <a:pt x="421" y="317"/>
                    <a:pt x="410" y="322"/>
                  </a:cubicBezTo>
                  <a:cubicBezTo>
                    <a:pt x="398" y="327"/>
                    <a:pt x="392" y="323"/>
                    <a:pt x="384" y="316"/>
                  </a:cubicBezTo>
                  <a:cubicBezTo>
                    <a:pt x="342" y="275"/>
                    <a:pt x="340" y="275"/>
                    <a:pt x="298" y="317"/>
                  </a:cubicBezTo>
                  <a:cubicBezTo>
                    <a:pt x="280" y="336"/>
                    <a:pt x="261" y="355"/>
                    <a:pt x="242" y="374"/>
                  </a:cubicBezTo>
                  <a:cubicBezTo>
                    <a:pt x="223" y="393"/>
                    <a:pt x="223" y="407"/>
                    <a:pt x="242" y="427"/>
                  </a:cubicBezTo>
                  <a:cubicBezTo>
                    <a:pt x="247" y="433"/>
                    <a:pt x="253" y="439"/>
                    <a:pt x="259" y="444"/>
                  </a:cubicBezTo>
                  <a:cubicBezTo>
                    <a:pt x="268" y="451"/>
                    <a:pt x="268" y="458"/>
                    <a:pt x="264" y="468"/>
                  </a:cubicBezTo>
                  <a:cubicBezTo>
                    <a:pt x="259" y="479"/>
                    <a:pt x="253" y="481"/>
                    <a:pt x="243" y="480"/>
                  </a:cubicBezTo>
                  <a:cubicBezTo>
                    <a:pt x="182" y="477"/>
                    <a:pt x="181" y="492"/>
                    <a:pt x="182" y="543"/>
                  </a:cubicBezTo>
                  <a:cubicBezTo>
                    <a:pt x="182" y="562"/>
                    <a:pt x="182" y="580"/>
                    <a:pt x="182" y="600"/>
                  </a:cubicBezTo>
                  <a:close/>
                  <a:moveTo>
                    <a:pt x="901" y="213"/>
                  </a:moveTo>
                  <a:cubicBezTo>
                    <a:pt x="903" y="163"/>
                    <a:pt x="864" y="122"/>
                    <a:pt x="814" y="121"/>
                  </a:cubicBezTo>
                  <a:cubicBezTo>
                    <a:pt x="765" y="119"/>
                    <a:pt x="725" y="156"/>
                    <a:pt x="723" y="207"/>
                  </a:cubicBezTo>
                  <a:cubicBezTo>
                    <a:pt x="720" y="256"/>
                    <a:pt x="759" y="298"/>
                    <a:pt x="809" y="300"/>
                  </a:cubicBezTo>
                  <a:cubicBezTo>
                    <a:pt x="858" y="302"/>
                    <a:pt x="899" y="264"/>
                    <a:pt x="901" y="2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  <p:cNvSpPr/>
            <p:nvPr/>
          </p:nvSpPr>
          <p:spPr bwMode="auto">
            <a:xfrm>
              <a:off x="5081" y="2755"/>
              <a:ext cx="2167" cy="248"/>
            </a:xfrm>
            <a:custGeom>
              <a:avLst/>
              <a:gdLst>
                <a:gd name="T0" fmla="*/ 1029 w 1034"/>
                <a:gd name="T1" fmla="*/ 0 h 118"/>
                <a:gd name="T2" fmla="*/ 954 w 1034"/>
                <a:gd name="T3" fmla="*/ 117 h 118"/>
                <a:gd name="T4" fmla="*/ 924 w 1034"/>
                <a:gd name="T5" fmla="*/ 118 h 118"/>
                <a:gd name="T6" fmla="*/ 113 w 1034"/>
                <a:gd name="T7" fmla="*/ 118 h 118"/>
                <a:gd name="T8" fmla="*/ 7 w 1034"/>
                <a:gd name="T9" fmla="*/ 0 h 118"/>
                <a:gd name="T10" fmla="*/ 1029 w 1034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118">
                  <a:moveTo>
                    <a:pt x="1029" y="0"/>
                  </a:moveTo>
                  <a:cubicBezTo>
                    <a:pt x="1034" y="65"/>
                    <a:pt x="1008" y="107"/>
                    <a:pt x="954" y="117"/>
                  </a:cubicBezTo>
                  <a:cubicBezTo>
                    <a:pt x="944" y="118"/>
                    <a:pt x="934" y="118"/>
                    <a:pt x="924" y="118"/>
                  </a:cubicBezTo>
                  <a:cubicBezTo>
                    <a:pt x="654" y="118"/>
                    <a:pt x="383" y="118"/>
                    <a:pt x="113" y="118"/>
                  </a:cubicBezTo>
                  <a:cubicBezTo>
                    <a:pt x="36" y="118"/>
                    <a:pt x="0" y="79"/>
                    <a:pt x="7" y="0"/>
                  </a:cubicBezTo>
                  <a:cubicBezTo>
                    <a:pt x="347" y="0"/>
                    <a:pt x="687" y="0"/>
                    <a:pt x="10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  <p:cNvSpPr/>
            <p:nvPr/>
          </p:nvSpPr>
          <p:spPr bwMode="auto">
            <a:xfrm>
              <a:off x="5475" y="3131"/>
              <a:ext cx="1383" cy="250"/>
            </a:xfrm>
            <a:custGeom>
              <a:avLst/>
              <a:gdLst>
                <a:gd name="T0" fmla="*/ 148 w 660"/>
                <a:gd name="T1" fmla="*/ 0 h 119"/>
                <a:gd name="T2" fmla="*/ 512 w 660"/>
                <a:gd name="T3" fmla="*/ 0 h 119"/>
                <a:gd name="T4" fmla="*/ 532 w 660"/>
                <a:gd name="T5" fmla="*/ 59 h 119"/>
                <a:gd name="T6" fmla="*/ 621 w 660"/>
                <a:gd name="T7" fmla="*/ 59 h 119"/>
                <a:gd name="T8" fmla="*/ 660 w 660"/>
                <a:gd name="T9" fmla="*/ 90 h 119"/>
                <a:gd name="T10" fmla="*/ 622 w 660"/>
                <a:gd name="T11" fmla="*/ 119 h 119"/>
                <a:gd name="T12" fmla="*/ 38 w 660"/>
                <a:gd name="T13" fmla="*/ 119 h 119"/>
                <a:gd name="T14" fmla="*/ 0 w 660"/>
                <a:gd name="T15" fmla="*/ 90 h 119"/>
                <a:gd name="T16" fmla="*/ 39 w 660"/>
                <a:gd name="T17" fmla="*/ 59 h 119"/>
                <a:gd name="T18" fmla="*/ 111 w 660"/>
                <a:gd name="T19" fmla="*/ 60 h 119"/>
                <a:gd name="T20" fmla="*/ 134 w 660"/>
                <a:gd name="T21" fmla="*/ 42 h 119"/>
                <a:gd name="T22" fmla="*/ 148 w 66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0" h="119">
                  <a:moveTo>
                    <a:pt x="148" y="0"/>
                  </a:moveTo>
                  <a:cubicBezTo>
                    <a:pt x="270" y="0"/>
                    <a:pt x="390" y="0"/>
                    <a:pt x="512" y="0"/>
                  </a:cubicBezTo>
                  <a:cubicBezTo>
                    <a:pt x="518" y="19"/>
                    <a:pt x="525" y="38"/>
                    <a:pt x="532" y="59"/>
                  </a:cubicBezTo>
                  <a:cubicBezTo>
                    <a:pt x="562" y="59"/>
                    <a:pt x="592" y="59"/>
                    <a:pt x="621" y="59"/>
                  </a:cubicBezTo>
                  <a:cubicBezTo>
                    <a:pt x="646" y="60"/>
                    <a:pt x="660" y="71"/>
                    <a:pt x="660" y="90"/>
                  </a:cubicBezTo>
                  <a:cubicBezTo>
                    <a:pt x="659" y="108"/>
                    <a:pt x="645" y="119"/>
                    <a:pt x="622" y="119"/>
                  </a:cubicBezTo>
                  <a:cubicBezTo>
                    <a:pt x="427" y="119"/>
                    <a:pt x="232" y="119"/>
                    <a:pt x="38" y="119"/>
                  </a:cubicBezTo>
                  <a:cubicBezTo>
                    <a:pt x="14" y="119"/>
                    <a:pt x="1" y="108"/>
                    <a:pt x="0" y="90"/>
                  </a:cubicBezTo>
                  <a:cubicBezTo>
                    <a:pt x="0" y="71"/>
                    <a:pt x="14" y="60"/>
                    <a:pt x="39" y="59"/>
                  </a:cubicBezTo>
                  <a:cubicBezTo>
                    <a:pt x="63" y="59"/>
                    <a:pt x="87" y="58"/>
                    <a:pt x="111" y="60"/>
                  </a:cubicBezTo>
                  <a:cubicBezTo>
                    <a:pt x="125" y="61"/>
                    <a:pt x="131" y="55"/>
                    <a:pt x="134" y="42"/>
                  </a:cubicBezTo>
                  <a:cubicBezTo>
                    <a:pt x="138" y="28"/>
                    <a:pt x="143" y="15"/>
                    <a:pt x="1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  <p:cNvSpPr/>
            <p:nvPr/>
          </p:nvSpPr>
          <p:spPr bwMode="auto">
            <a:xfrm>
              <a:off x="5603" y="1999"/>
              <a:ext cx="1127" cy="626"/>
            </a:xfrm>
            <a:custGeom>
              <a:avLst/>
              <a:gdLst>
                <a:gd name="T0" fmla="*/ 120 w 538"/>
                <a:gd name="T1" fmla="*/ 298 h 298"/>
                <a:gd name="T2" fmla="*/ 0 w 538"/>
                <a:gd name="T3" fmla="*/ 298 h 298"/>
                <a:gd name="T4" fmla="*/ 0 w 538"/>
                <a:gd name="T5" fmla="*/ 237 h 298"/>
                <a:gd name="T6" fmla="*/ 79 w 538"/>
                <a:gd name="T7" fmla="*/ 188 h 298"/>
                <a:gd name="T8" fmla="*/ 62 w 538"/>
                <a:gd name="T9" fmla="*/ 104 h 298"/>
                <a:gd name="T10" fmla="*/ 59 w 538"/>
                <a:gd name="T11" fmla="*/ 98 h 298"/>
                <a:gd name="T12" fmla="*/ 102 w 538"/>
                <a:gd name="T13" fmla="*/ 57 h 298"/>
                <a:gd name="T14" fmla="*/ 193 w 538"/>
                <a:gd name="T15" fmla="*/ 74 h 298"/>
                <a:gd name="T16" fmla="*/ 205 w 538"/>
                <a:gd name="T17" fmla="*/ 70 h 298"/>
                <a:gd name="T18" fmla="*/ 239 w 538"/>
                <a:gd name="T19" fmla="*/ 22 h 298"/>
                <a:gd name="T20" fmla="*/ 239 w 538"/>
                <a:gd name="T21" fmla="*/ 0 h 298"/>
                <a:gd name="T22" fmla="*/ 299 w 538"/>
                <a:gd name="T23" fmla="*/ 0 h 298"/>
                <a:gd name="T24" fmla="*/ 299 w 538"/>
                <a:gd name="T25" fmla="*/ 28 h 298"/>
                <a:gd name="T26" fmla="*/ 328 w 538"/>
                <a:gd name="T27" fmla="*/ 68 h 298"/>
                <a:gd name="T28" fmla="*/ 364 w 538"/>
                <a:gd name="T29" fmla="*/ 83 h 298"/>
                <a:gd name="T30" fmla="*/ 421 w 538"/>
                <a:gd name="T31" fmla="*/ 74 h 298"/>
                <a:gd name="T32" fmla="*/ 437 w 538"/>
                <a:gd name="T33" fmla="*/ 58 h 298"/>
                <a:gd name="T34" fmla="*/ 484 w 538"/>
                <a:gd name="T35" fmla="*/ 103 h 298"/>
                <a:gd name="T36" fmla="*/ 458 w 538"/>
                <a:gd name="T37" fmla="*/ 123 h 298"/>
                <a:gd name="T38" fmla="*/ 450 w 538"/>
                <a:gd name="T39" fmla="*/ 166 h 298"/>
                <a:gd name="T40" fmla="*/ 468 w 538"/>
                <a:gd name="T41" fmla="*/ 206 h 298"/>
                <a:gd name="T42" fmla="*/ 513 w 538"/>
                <a:gd name="T43" fmla="*/ 238 h 298"/>
                <a:gd name="T44" fmla="*/ 538 w 538"/>
                <a:gd name="T45" fmla="*/ 238 h 298"/>
                <a:gd name="T46" fmla="*/ 538 w 538"/>
                <a:gd name="T47" fmla="*/ 298 h 298"/>
                <a:gd name="T48" fmla="*/ 417 w 538"/>
                <a:gd name="T49" fmla="*/ 298 h 298"/>
                <a:gd name="T50" fmla="*/ 357 w 538"/>
                <a:gd name="T51" fmla="*/ 148 h 298"/>
                <a:gd name="T52" fmla="*/ 260 w 538"/>
                <a:gd name="T53" fmla="*/ 119 h 298"/>
                <a:gd name="T54" fmla="*/ 120 w 538"/>
                <a:gd name="T55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8" h="298">
                  <a:moveTo>
                    <a:pt x="120" y="298"/>
                  </a:moveTo>
                  <a:cubicBezTo>
                    <a:pt x="80" y="298"/>
                    <a:pt x="41" y="298"/>
                    <a:pt x="0" y="298"/>
                  </a:cubicBezTo>
                  <a:cubicBezTo>
                    <a:pt x="0" y="278"/>
                    <a:pt x="0" y="259"/>
                    <a:pt x="0" y="237"/>
                  </a:cubicBezTo>
                  <a:cubicBezTo>
                    <a:pt x="44" y="247"/>
                    <a:pt x="63" y="228"/>
                    <a:pt x="79" y="188"/>
                  </a:cubicBezTo>
                  <a:cubicBezTo>
                    <a:pt x="93" y="151"/>
                    <a:pt x="94" y="127"/>
                    <a:pt x="62" y="104"/>
                  </a:cubicBezTo>
                  <a:cubicBezTo>
                    <a:pt x="61" y="103"/>
                    <a:pt x="60" y="100"/>
                    <a:pt x="59" y="98"/>
                  </a:cubicBezTo>
                  <a:cubicBezTo>
                    <a:pt x="73" y="85"/>
                    <a:pt x="87" y="72"/>
                    <a:pt x="102" y="57"/>
                  </a:cubicBezTo>
                  <a:cubicBezTo>
                    <a:pt x="125" y="97"/>
                    <a:pt x="157" y="98"/>
                    <a:pt x="193" y="74"/>
                  </a:cubicBezTo>
                  <a:cubicBezTo>
                    <a:pt x="197" y="72"/>
                    <a:pt x="201" y="72"/>
                    <a:pt x="205" y="70"/>
                  </a:cubicBezTo>
                  <a:cubicBezTo>
                    <a:pt x="234" y="61"/>
                    <a:pt x="239" y="54"/>
                    <a:pt x="239" y="22"/>
                  </a:cubicBezTo>
                  <a:cubicBezTo>
                    <a:pt x="239" y="15"/>
                    <a:pt x="239" y="8"/>
                    <a:pt x="239" y="0"/>
                  </a:cubicBezTo>
                  <a:cubicBezTo>
                    <a:pt x="259" y="0"/>
                    <a:pt x="277" y="0"/>
                    <a:pt x="299" y="0"/>
                  </a:cubicBezTo>
                  <a:cubicBezTo>
                    <a:pt x="299" y="9"/>
                    <a:pt x="299" y="19"/>
                    <a:pt x="299" y="28"/>
                  </a:cubicBezTo>
                  <a:cubicBezTo>
                    <a:pt x="298" y="49"/>
                    <a:pt x="307" y="62"/>
                    <a:pt x="328" y="68"/>
                  </a:cubicBezTo>
                  <a:cubicBezTo>
                    <a:pt x="340" y="72"/>
                    <a:pt x="353" y="78"/>
                    <a:pt x="364" y="83"/>
                  </a:cubicBezTo>
                  <a:cubicBezTo>
                    <a:pt x="392" y="96"/>
                    <a:pt x="399" y="95"/>
                    <a:pt x="421" y="74"/>
                  </a:cubicBezTo>
                  <a:cubicBezTo>
                    <a:pt x="427" y="68"/>
                    <a:pt x="432" y="63"/>
                    <a:pt x="437" y="58"/>
                  </a:cubicBezTo>
                  <a:cubicBezTo>
                    <a:pt x="451" y="72"/>
                    <a:pt x="465" y="85"/>
                    <a:pt x="484" y="103"/>
                  </a:cubicBezTo>
                  <a:cubicBezTo>
                    <a:pt x="475" y="110"/>
                    <a:pt x="466" y="116"/>
                    <a:pt x="458" y="123"/>
                  </a:cubicBezTo>
                  <a:cubicBezTo>
                    <a:pt x="444" y="135"/>
                    <a:pt x="442" y="149"/>
                    <a:pt x="450" y="166"/>
                  </a:cubicBezTo>
                  <a:cubicBezTo>
                    <a:pt x="457" y="179"/>
                    <a:pt x="463" y="192"/>
                    <a:pt x="468" y="206"/>
                  </a:cubicBezTo>
                  <a:cubicBezTo>
                    <a:pt x="477" y="233"/>
                    <a:pt x="484" y="238"/>
                    <a:pt x="513" y="238"/>
                  </a:cubicBezTo>
                  <a:cubicBezTo>
                    <a:pt x="521" y="238"/>
                    <a:pt x="529" y="238"/>
                    <a:pt x="538" y="238"/>
                  </a:cubicBezTo>
                  <a:cubicBezTo>
                    <a:pt x="538" y="259"/>
                    <a:pt x="538" y="278"/>
                    <a:pt x="538" y="298"/>
                  </a:cubicBezTo>
                  <a:cubicBezTo>
                    <a:pt x="498" y="298"/>
                    <a:pt x="458" y="298"/>
                    <a:pt x="417" y="298"/>
                  </a:cubicBezTo>
                  <a:cubicBezTo>
                    <a:pt x="424" y="237"/>
                    <a:pt x="407" y="185"/>
                    <a:pt x="357" y="148"/>
                  </a:cubicBezTo>
                  <a:cubicBezTo>
                    <a:pt x="329" y="127"/>
                    <a:pt x="296" y="116"/>
                    <a:pt x="260" y="119"/>
                  </a:cubicBezTo>
                  <a:cubicBezTo>
                    <a:pt x="170" y="126"/>
                    <a:pt x="121" y="189"/>
                    <a:pt x="120" y="298"/>
                  </a:cubicBezTo>
                  <a:close/>
                </a:path>
              </a:pathLst>
            </a:custGeom>
            <a:solidFill>
              <a:srgbClr val="D8B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  <p:cNvSpPr/>
            <p:nvPr/>
          </p:nvSpPr>
          <p:spPr bwMode="auto">
            <a:xfrm>
              <a:off x="5965" y="2363"/>
              <a:ext cx="403" cy="264"/>
            </a:xfrm>
            <a:custGeom>
              <a:avLst/>
              <a:gdLst>
                <a:gd name="T0" fmla="*/ 96 w 192"/>
                <a:gd name="T1" fmla="*/ 125 h 126"/>
                <a:gd name="T2" fmla="*/ 24 w 192"/>
                <a:gd name="T3" fmla="*/ 125 h 126"/>
                <a:gd name="T4" fmla="*/ 9 w 192"/>
                <a:gd name="T5" fmla="*/ 112 h 126"/>
                <a:gd name="T6" fmla="*/ 46 w 192"/>
                <a:gd name="T7" fmla="*/ 20 h 126"/>
                <a:gd name="T8" fmla="*/ 146 w 192"/>
                <a:gd name="T9" fmla="*/ 21 h 126"/>
                <a:gd name="T10" fmla="*/ 183 w 192"/>
                <a:gd name="T11" fmla="*/ 113 h 126"/>
                <a:gd name="T12" fmla="*/ 168 w 192"/>
                <a:gd name="T13" fmla="*/ 125 h 126"/>
                <a:gd name="T14" fmla="*/ 96 w 192"/>
                <a:gd name="T1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126">
                  <a:moveTo>
                    <a:pt x="96" y="125"/>
                  </a:moveTo>
                  <a:cubicBezTo>
                    <a:pt x="72" y="125"/>
                    <a:pt x="48" y="126"/>
                    <a:pt x="24" y="125"/>
                  </a:cubicBezTo>
                  <a:cubicBezTo>
                    <a:pt x="19" y="124"/>
                    <a:pt x="10" y="118"/>
                    <a:pt x="9" y="112"/>
                  </a:cubicBezTo>
                  <a:cubicBezTo>
                    <a:pt x="0" y="78"/>
                    <a:pt x="16" y="41"/>
                    <a:pt x="46" y="20"/>
                  </a:cubicBezTo>
                  <a:cubicBezTo>
                    <a:pt x="76" y="0"/>
                    <a:pt x="116" y="0"/>
                    <a:pt x="146" y="21"/>
                  </a:cubicBezTo>
                  <a:cubicBezTo>
                    <a:pt x="176" y="41"/>
                    <a:pt x="192" y="78"/>
                    <a:pt x="183" y="113"/>
                  </a:cubicBezTo>
                  <a:cubicBezTo>
                    <a:pt x="182" y="118"/>
                    <a:pt x="173" y="124"/>
                    <a:pt x="168" y="125"/>
                  </a:cubicBezTo>
                  <a:cubicBezTo>
                    <a:pt x="144" y="126"/>
                    <a:pt x="120" y="125"/>
                    <a:pt x="96" y="125"/>
                  </a:cubicBezTo>
                  <a:close/>
                </a:path>
              </a:pathLst>
            </a:custGeom>
            <a:solidFill>
              <a:srgbClr val="D8B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lying impression design ——飞印象设计是一家专业的广告设计制作工作室，专注于平面、OFFICE、摄影等业务，工作室成立于2016年，拥有高水平的设计团队，已经立足于市场，今后将输出更多精致作品。"/>
            <p:cNvSpPr/>
            <p:nvPr/>
          </p:nvSpPr>
          <p:spPr bwMode="auto">
            <a:xfrm>
              <a:off x="6733" y="1743"/>
              <a:ext cx="125" cy="128"/>
            </a:xfrm>
            <a:custGeom>
              <a:avLst/>
              <a:gdLst>
                <a:gd name="T0" fmla="*/ 31 w 60"/>
                <a:gd name="T1" fmla="*/ 1 h 61"/>
                <a:gd name="T2" fmla="*/ 60 w 60"/>
                <a:gd name="T3" fmla="*/ 31 h 61"/>
                <a:gd name="T4" fmla="*/ 28 w 60"/>
                <a:gd name="T5" fmla="*/ 60 h 61"/>
                <a:gd name="T6" fmla="*/ 1 w 60"/>
                <a:gd name="T7" fmla="*/ 29 h 61"/>
                <a:gd name="T8" fmla="*/ 31 w 60"/>
                <a:gd name="T9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1">
                  <a:moveTo>
                    <a:pt x="31" y="1"/>
                  </a:moveTo>
                  <a:cubicBezTo>
                    <a:pt x="46" y="1"/>
                    <a:pt x="60" y="15"/>
                    <a:pt x="60" y="31"/>
                  </a:cubicBezTo>
                  <a:cubicBezTo>
                    <a:pt x="59" y="47"/>
                    <a:pt x="44" y="61"/>
                    <a:pt x="28" y="60"/>
                  </a:cubicBezTo>
                  <a:cubicBezTo>
                    <a:pt x="13" y="59"/>
                    <a:pt x="0" y="45"/>
                    <a:pt x="1" y="29"/>
                  </a:cubicBezTo>
                  <a:cubicBezTo>
                    <a:pt x="1" y="13"/>
                    <a:pt x="16" y="0"/>
                    <a:pt x="31" y="1"/>
                  </a:cubicBezTo>
                  <a:close/>
                </a:path>
              </a:pathLst>
            </a:custGeom>
            <a:solidFill>
              <a:srgbClr val="D8B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5277379" y="1907713"/>
            <a:ext cx="751509" cy="751508"/>
          </a:xfrm>
          <a:prstGeom prst="roundRect">
            <a:avLst/>
          </a:prstGeom>
          <a:solidFill>
            <a:srgbClr val="D8B98D"/>
          </a:solidFill>
          <a:ln w="9525">
            <a:noFill/>
          </a:ln>
        </p:spPr>
        <p:txBody>
          <a:bodyPr rtlCol="0" anchor="ctr">
            <a:noAutofit/>
          </a:bodyPr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</a:pPr>
            <a:endParaRPr lang="en-US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5418725" y="2043581"/>
            <a:ext cx="468818" cy="479775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9919" y="2042883"/>
            <a:ext cx="5668706" cy="44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先前接觸過類似測驗，加上對這方面頗有興趣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5277379" y="3098694"/>
            <a:ext cx="751509" cy="749972"/>
          </a:xfrm>
          <a:prstGeom prst="roundRect">
            <a:avLst/>
          </a:prstGeom>
          <a:solidFill>
            <a:srgbClr val="A8A9AE"/>
          </a:solidFill>
          <a:ln w="9525">
            <a:noFill/>
          </a:ln>
        </p:spPr>
        <p:txBody>
          <a:bodyPr rtlCol="0" anchor="ctr">
            <a:noAutofit/>
          </a:bodyPr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</a:pPr>
            <a:endParaRPr lang="en-US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5473638" y="3287014"/>
            <a:ext cx="358991" cy="357777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9919" y="3053100"/>
            <a:ext cx="5668706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作為一種工具，可以幫助個人認識自己的強項與弱點，可以拿來做個人的自我認識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5283527" y="4265914"/>
            <a:ext cx="751509" cy="751509"/>
          </a:xfrm>
          <a:prstGeom prst="roundRect">
            <a:avLst/>
          </a:prstGeom>
          <a:solidFill>
            <a:srgbClr val="D8B98D"/>
          </a:solidFill>
          <a:ln w="9525">
            <a:noFill/>
          </a:ln>
        </p:spPr>
        <p:txBody>
          <a:bodyPr rtlCol="0" anchor="ctr">
            <a:noAutofit/>
          </a:bodyPr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</a:pPr>
            <a:endParaRPr lang="en-US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27"/>
          <p:cNvSpPr>
            <a:spLocks noEditPoints="1"/>
          </p:cNvSpPr>
          <p:nvPr/>
        </p:nvSpPr>
        <p:spPr bwMode="auto">
          <a:xfrm>
            <a:off x="5452027" y="4494057"/>
            <a:ext cx="414506" cy="296203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89919" y="4400793"/>
            <a:ext cx="5668706" cy="44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透過你問我答的方式，可以稍稍展現互動性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5453709" y="5349396"/>
            <a:ext cx="393004" cy="392200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-2103120" y="2947035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8082280" y="-3520440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0182" y="2706255"/>
            <a:ext cx="8931563" cy="1948873"/>
          </a:xfrm>
          <a:prstGeom prst="rect">
            <a:avLst/>
          </a:prstGeom>
          <a:solidFill>
            <a:schemeClr val="tx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片 23" descr="C:\Users\111\Desktop\5fa55e857bb05.jpg5fa55e857bb0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69720" y="2706370"/>
            <a:ext cx="3885565" cy="1948815"/>
          </a:xfrm>
          <a:custGeom>
            <a:avLst/>
            <a:gdLst>
              <a:gd name="connsiteX0" fmla="*/ 0 w 4484254"/>
              <a:gd name="connsiteY0" fmla="*/ 0 h 1930400"/>
              <a:gd name="connsiteX1" fmla="*/ 4484254 w 4484254"/>
              <a:gd name="connsiteY1" fmla="*/ 0 h 1930400"/>
              <a:gd name="connsiteX2" fmla="*/ 4484254 w 4484254"/>
              <a:gd name="connsiteY2" fmla="*/ 1930400 h 1930400"/>
              <a:gd name="connsiteX3" fmla="*/ 0 w 4484254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254" h="1930400">
                <a:moveTo>
                  <a:pt x="0" y="0"/>
                </a:moveTo>
                <a:lnTo>
                  <a:pt x="4484254" y="0"/>
                </a:lnTo>
                <a:lnTo>
                  <a:pt x="4484254" y="1930400"/>
                </a:lnTo>
                <a:lnTo>
                  <a:pt x="0" y="19304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>
            <a:off x="2355273" y="1491673"/>
            <a:ext cx="1256146" cy="1930400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5828" y="1676984"/>
            <a:ext cx="569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cs typeface="+mn-ea"/>
                <a:sym typeface="+mn-lt"/>
              </a:rPr>
              <a:t>0</a:t>
            </a:r>
          </a:p>
          <a:p>
            <a:r>
              <a:rPr lang="en-US" sz="5400" b="1" dirty="0">
                <a:cs typeface="+mn-ea"/>
                <a:sym typeface="+mn-lt"/>
              </a:rPr>
              <a:t>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077719" y="317425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cs typeface="+mn-ea"/>
                <a:sym typeface="+mn-lt"/>
              </a:rPr>
              <a:t>運用工具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788660" y="3820795"/>
            <a:ext cx="460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Use tools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6200000">
            <a:off x="5173345" y="3596640"/>
            <a:ext cx="326390" cy="237490"/>
          </a:xfrm>
          <a:prstGeom prst="triangle">
            <a:avLst/>
          </a:prstGeom>
          <a:solidFill>
            <a:srgbClr val="A8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運用工具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" name="椭圆 3"/>
          <p:cNvSpPr/>
          <p:nvPr/>
        </p:nvSpPr>
        <p:spPr>
          <a:xfrm>
            <a:off x="1167837" y="1781038"/>
            <a:ext cx="773532" cy="773532"/>
          </a:xfrm>
          <a:prstGeom prst="ellipse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67836" y="3281564"/>
            <a:ext cx="773532" cy="773532"/>
          </a:xfrm>
          <a:prstGeom prst="ellipse">
            <a:avLst/>
          </a:prstGeom>
          <a:solidFill>
            <a:srgbClr val="A8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67836" y="4782091"/>
            <a:ext cx="773532" cy="773532"/>
          </a:xfrm>
          <a:prstGeom prst="ellipse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Group 83"/>
          <p:cNvGrpSpPr/>
          <p:nvPr/>
        </p:nvGrpSpPr>
        <p:grpSpPr>
          <a:xfrm>
            <a:off x="1321174" y="2001370"/>
            <a:ext cx="464361" cy="365086"/>
            <a:chOff x="2428875" y="2376488"/>
            <a:chExt cx="690563" cy="542925"/>
          </a:xfrm>
          <a:solidFill>
            <a:schemeClr val="bg1"/>
          </a:solidFill>
        </p:grpSpPr>
        <p:sp>
          <p:nvSpPr>
            <p:cNvPr id="26" name="Freeform 83"/>
            <p:cNvSpPr/>
            <p:nvPr/>
          </p:nvSpPr>
          <p:spPr bwMode="auto">
            <a:xfrm>
              <a:off x="2546350" y="2857500"/>
              <a:ext cx="455613" cy="61913"/>
            </a:xfrm>
            <a:custGeom>
              <a:avLst/>
              <a:gdLst>
                <a:gd name="T0" fmla="*/ 158 w 2296"/>
                <a:gd name="T1" fmla="*/ 0 h 312"/>
                <a:gd name="T2" fmla="*/ 2137 w 2296"/>
                <a:gd name="T3" fmla="*/ 0 h 312"/>
                <a:gd name="T4" fmla="*/ 2169 w 2296"/>
                <a:gd name="T5" fmla="*/ 3 h 312"/>
                <a:gd name="T6" fmla="*/ 2199 w 2296"/>
                <a:gd name="T7" fmla="*/ 13 h 312"/>
                <a:gd name="T8" fmla="*/ 2225 w 2296"/>
                <a:gd name="T9" fmla="*/ 27 h 312"/>
                <a:gd name="T10" fmla="*/ 2249 w 2296"/>
                <a:gd name="T11" fmla="*/ 46 h 312"/>
                <a:gd name="T12" fmla="*/ 2268 w 2296"/>
                <a:gd name="T13" fmla="*/ 69 h 312"/>
                <a:gd name="T14" fmla="*/ 2283 w 2296"/>
                <a:gd name="T15" fmla="*/ 96 h 312"/>
                <a:gd name="T16" fmla="*/ 2292 w 2296"/>
                <a:gd name="T17" fmla="*/ 125 h 312"/>
                <a:gd name="T18" fmla="*/ 2296 w 2296"/>
                <a:gd name="T19" fmla="*/ 157 h 312"/>
                <a:gd name="T20" fmla="*/ 2292 w 2296"/>
                <a:gd name="T21" fmla="*/ 188 h 312"/>
                <a:gd name="T22" fmla="*/ 2283 w 2296"/>
                <a:gd name="T23" fmla="*/ 218 h 312"/>
                <a:gd name="T24" fmla="*/ 2268 w 2296"/>
                <a:gd name="T25" fmla="*/ 244 h 312"/>
                <a:gd name="T26" fmla="*/ 2249 w 2296"/>
                <a:gd name="T27" fmla="*/ 267 h 312"/>
                <a:gd name="T28" fmla="*/ 2225 w 2296"/>
                <a:gd name="T29" fmla="*/ 286 h 312"/>
                <a:gd name="T30" fmla="*/ 2199 w 2296"/>
                <a:gd name="T31" fmla="*/ 301 h 312"/>
                <a:gd name="T32" fmla="*/ 2169 w 2296"/>
                <a:gd name="T33" fmla="*/ 309 h 312"/>
                <a:gd name="T34" fmla="*/ 2137 w 2296"/>
                <a:gd name="T35" fmla="*/ 312 h 312"/>
                <a:gd name="T36" fmla="*/ 158 w 2296"/>
                <a:gd name="T37" fmla="*/ 312 h 312"/>
                <a:gd name="T38" fmla="*/ 126 w 2296"/>
                <a:gd name="T39" fmla="*/ 309 h 312"/>
                <a:gd name="T40" fmla="*/ 96 w 2296"/>
                <a:gd name="T41" fmla="*/ 301 h 312"/>
                <a:gd name="T42" fmla="*/ 69 w 2296"/>
                <a:gd name="T43" fmla="*/ 286 h 312"/>
                <a:gd name="T44" fmla="*/ 46 w 2296"/>
                <a:gd name="T45" fmla="*/ 267 h 312"/>
                <a:gd name="T46" fmla="*/ 27 w 2296"/>
                <a:gd name="T47" fmla="*/ 244 h 312"/>
                <a:gd name="T48" fmla="*/ 12 w 2296"/>
                <a:gd name="T49" fmla="*/ 218 h 312"/>
                <a:gd name="T50" fmla="*/ 3 w 2296"/>
                <a:gd name="T51" fmla="*/ 188 h 312"/>
                <a:gd name="T52" fmla="*/ 0 w 2296"/>
                <a:gd name="T53" fmla="*/ 157 h 312"/>
                <a:gd name="T54" fmla="*/ 3 w 2296"/>
                <a:gd name="T55" fmla="*/ 125 h 312"/>
                <a:gd name="T56" fmla="*/ 12 w 2296"/>
                <a:gd name="T57" fmla="*/ 96 h 312"/>
                <a:gd name="T58" fmla="*/ 27 w 2296"/>
                <a:gd name="T59" fmla="*/ 69 h 312"/>
                <a:gd name="T60" fmla="*/ 46 w 2296"/>
                <a:gd name="T61" fmla="*/ 46 h 312"/>
                <a:gd name="T62" fmla="*/ 69 w 2296"/>
                <a:gd name="T63" fmla="*/ 27 h 312"/>
                <a:gd name="T64" fmla="*/ 96 w 2296"/>
                <a:gd name="T65" fmla="*/ 13 h 312"/>
                <a:gd name="T66" fmla="*/ 126 w 2296"/>
                <a:gd name="T67" fmla="*/ 3 h 312"/>
                <a:gd name="T68" fmla="*/ 158 w 2296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6" h="312">
                  <a:moveTo>
                    <a:pt x="158" y="0"/>
                  </a:moveTo>
                  <a:lnTo>
                    <a:pt x="2137" y="0"/>
                  </a:lnTo>
                  <a:lnTo>
                    <a:pt x="2169" y="3"/>
                  </a:lnTo>
                  <a:lnTo>
                    <a:pt x="2199" y="13"/>
                  </a:lnTo>
                  <a:lnTo>
                    <a:pt x="2225" y="27"/>
                  </a:lnTo>
                  <a:lnTo>
                    <a:pt x="2249" y="46"/>
                  </a:lnTo>
                  <a:lnTo>
                    <a:pt x="2268" y="69"/>
                  </a:lnTo>
                  <a:lnTo>
                    <a:pt x="2283" y="96"/>
                  </a:lnTo>
                  <a:lnTo>
                    <a:pt x="2292" y="125"/>
                  </a:lnTo>
                  <a:lnTo>
                    <a:pt x="2296" y="157"/>
                  </a:lnTo>
                  <a:lnTo>
                    <a:pt x="2292" y="188"/>
                  </a:lnTo>
                  <a:lnTo>
                    <a:pt x="2283" y="218"/>
                  </a:lnTo>
                  <a:lnTo>
                    <a:pt x="2268" y="244"/>
                  </a:lnTo>
                  <a:lnTo>
                    <a:pt x="2249" y="267"/>
                  </a:lnTo>
                  <a:lnTo>
                    <a:pt x="2225" y="286"/>
                  </a:lnTo>
                  <a:lnTo>
                    <a:pt x="2199" y="301"/>
                  </a:lnTo>
                  <a:lnTo>
                    <a:pt x="2169" y="309"/>
                  </a:lnTo>
                  <a:lnTo>
                    <a:pt x="2137" y="312"/>
                  </a:lnTo>
                  <a:lnTo>
                    <a:pt x="158" y="312"/>
                  </a:lnTo>
                  <a:lnTo>
                    <a:pt x="126" y="309"/>
                  </a:lnTo>
                  <a:lnTo>
                    <a:pt x="96" y="301"/>
                  </a:lnTo>
                  <a:lnTo>
                    <a:pt x="69" y="286"/>
                  </a:lnTo>
                  <a:lnTo>
                    <a:pt x="46" y="267"/>
                  </a:lnTo>
                  <a:lnTo>
                    <a:pt x="27" y="244"/>
                  </a:lnTo>
                  <a:lnTo>
                    <a:pt x="12" y="218"/>
                  </a:lnTo>
                  <a:lnTo>
                    <a:pt x="3" y="188"/>
                  </a:lnTo>
                  <a:lnTo>
                    <a:pt x="0" y="157"/>
                  </a:lnTo>
                  <a:lnTo>
                    <a:pt x="3" y="125"/>
                  </a:lnTo>
                  <a:lnTo>
                    <a:pt x="12" y="96"/>
                  </a:lnTo>
                  <a:lnTo>
                    <a:pt x="27" y="69"/>
                  </a:lnTo>
                  <a:lnTo>
                    <a:pt x="46" y="46"/>
                  </a:lnTo>
                  <a:lnTo>
                    <a:pt x="69" y="27"/>
                  </a:lnTo>
                  <a:lnTo>
                    <a:pt x="96" y="13"/>
                  </a:lnTo>
                  <a:lnTo>
                    <a:pt x="126" y="3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7" name="Freeform 84"/>
            <p:cNvSpPr/>
            <p:nvPr/>
          </p:nvSpPr>
          <p:spPr bwMode="auto">
            <a:xfrm>
              <a:off x="2538413" y="2601913"/>
              <a:ext cx="47625" cy="123825"/>
            </a:xfrm>
            <a:custGeom>
              <a:avLst/>
              <a:gdLst>
                <a:gd name="T0" fmla="*/ 119 w 237"/>
                <a:gd name="T1" fmla="*/ 0 h 624"/>
                <a:gd name="T2" fmla="*/ 146 w 237"/>
                <a:gd name="T3" fmla="*/ 4 h 624"/>
                <a:gd name="T4" fmla="*/ 171 w 237"/>
                <a:gd name="T5" fmla="*/ 12 h 624"/>
                <a:gd name="T6" fmla="*/ 194 w 237"/>
                <a:gd name="T7" fmla="*/ 26 h 624"/>
                <a:gd name="T8" fmla="*/ 212 w 237"/>
                <a:gd name="T9" fmla="*/ 45 h 624"/>
                <a:gd name="T10" fmla="*/ 226 w 237"/>
                <a:gd name="T11" fmla="*/ 66 h 624"/>
                <a:gd name="T12" fmla="*/ 234 w 237"/>
                <a:gd name="T13" fmla="*/ 91 h 624"/>
                <a:gd name="T14" fmla="*/ 237 w 237"/>
                <a:gd name="T15" fmla="*/ 117 h 624"/>
                <a:gd name="T16" fmla="*/ 237 w 237"/>
                <a:gd name="T17" fmla="*/ 507 h 624"/>
                <a:gd name="T18" fmla="*/ 234 w 237"/>
                <a:gd name="T19" fmla="*/ 535 h 624"/>
                <a:gd name="T20" fmla="*/ 226 w 237"/>
                <a:gd name="T21" fmla="*/ 559 h 624"/>
                <a:gd name="T22" fmla="*/ 212 w 237"/>
                <a:gd name="T23" fmla="*/ 581 h 624"/>
                <a:gd name="T24" fmla="*/ 194 w 237"/>
                <a:gd name="T25" fmla="*/ 599 h 624"/>
                <a:gd name="T26" fmla="*/ 171 w 237"/>
                <a:gd name="T27" fmla="*/ 613 h 624"/>
                <a:gd name="T28" fmla="*/ 146 w 237"/>
                <a:gd name="T29" fmla="*/ 622 h 624"/>
                <a:gd name="T30" fmla="*/ 119 w 237"/>
                <a:gd name="T31" fmla="*/ 624 h 624"/>
                <a:gd name="T32" fmla="*/ 91 w 237"/>
                <a:gd name="T33" fmla="*/ 622 h 624"/>
                <a:gd name="T34" fmla="*/ 67 w 237"/>
                <a:gd name="T35" fmla="*/ 613 h 624"/>
                <a:gd name="T36" fmla="*/ 44 w 237"/>
                <a:gd name="T37" fmla="*/ 599 h 624"/>
                <a:gd name="T38" fmla="*/ 26 w 237"/>
                <a:gd name="T39" fmla="*/ 581 h 624"/>
                <a:gd name="T40" fmla="*/ 12 w 237"/>
                <a:gd name="T41" fmla="*/ 559 h 624"/>
                <a:gd name="T42" fmla="*/ 3 w 237"/>
                <a:gd name="T43" fmla="*/ 535 h 624"/>
                <a:gd name="T44" fmla="*/ 0 w 237"/>
                <a:gd name="T45" fmla="*/ 507 h 624"/>
                <a:gd name="T46" fmla="*/ 0 w 237"/>
                <a:gd name="T47" fmla="*/ 117 h 624"/>
                <a:gd name="T48" fmla="*/ 3 w 237"/>
                <a:gd name="T49" fmla="*/ 91 h 624"/>
                <a:gd name="T50" fmla="*/ 12 w 237"/>
                <a:gd name="T51" fmla="*/ 66 h 624"/>
                <a:gd name="T52" fmla="*/ 26 w 237"/>
                <a:gd name="T53" fmla="*/ 45 h 624"/>
                <a:gd name="T54" fmla="*/ 44 w 237"/>
                <a:gd name="T55" fmla="*/ 26 h 624"/>
                <a:gd name="T56" fmla="*/ 67 w 237"/>
                <a:gd name="T57" fmla="*/ 12 h 624"/>
                <a:gd name="T58" fmla="*/ 91 w 237"/>
                <a:gd name="T59" fmla="*/ 4 h 624"/>
                <a:gd name="T60" fmla="*/ 119 w 237"/>
                <a:gd name="T61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624">
                  <a:moveTo>
                    <a:pt x="119" y="0"/>
                  </a:moveTo>
                  <a:lnTo>
                    <a:pt x="146" y="4"/>
                  </a:lnTo>
                  <a:lnTo>
                    <a:pt x="171" y="12"/>
                  </a:lnTo>
                  <a:lnTo>
                    <a:pt x="194" y="26"/>
                  </a:lnTo>
                  <a:lnTo>
                    <a:pt x="212" y="45"/>
                  </a:lnTo>
                  <a:lnTo>
                    <a:pt x="226" y="66"/>
                  </a:lnTo>
                  <a:lnTo>
                    <a:pt x="234" y="91"/>
                  </a:lnTo>
                  <a:lnTo>
                    <a:pt x="237" y="117"/>
                  </a:lnTo>
                  <a:lnTo>
                    <a:pt x="237" y="507"/>
                  </a:lnTo>
                  <a:lnTo>
                    <a:pt x="234" y="535"/>
                  </a:lnTo>
                  <a:lnTo>
                    <a:pt x="226" y="559"/>
                  </a:lnTo>
                  <a:lnTo>
                    <a:pt x="212" y="581"/>
                  </a:lnTo>
                  <a:lnTo>
                    <a:pt x="194" y="599"/>
                  </a:lnTo>
                  <a:lnTo>
                    <a:pt x="171" y="613"/>
                  </a:lnTo>
                  <a:lnTo>
                    <a:pt x="146" y="622"/>
                  </a:lnTo>
                  <a:lnTo>
                    <a:pt x="119" y="624"/>
                  </a:lnTo>
                  <a:lnTo>
                    <a:pt x="91" y="622"/>
                  </a:lnTo>
                  <a:lnTo>
                    <a:pt x="67" y="613"/>
                  </a:lnTo>
                  <a:lnTo>
                    <a:pt x="44" y="599"/>
                  </a:lnTo>
                  <a:lnTo>
                    <a:pt x="26" y="581"/>
                  </a:lnTo>
                  <a:lnTo>
                    <a:pt x="12" y="559"/>
                  </a:lnTo>
                  <a:lnTo>
                    <a:pt x="3" y="535"/>
                  </a:lnTo>
                  <a:lnTo>
                    <a:pt x="0" y="507"/>
                  </a:lnTo>
                  <a:lnTo>
                    <a:pt x="0" y="117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7" y="12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8" name="Freeform 85"/>
            <p:cNvSpPr/>
            <p:nvPr/>
          </p:nvSpPr>
          <p:spPr bwMode="auto">
            <a:xfrm>
              <a:off x="2617788" y="2570163"/>
              <a:ext cx="46038" cy="155575"/>
            </a:xfrm>
            <a:custGeom>
              <a:avLst/>
              <a:gdLst>
                <a:gd name="T0" fmla="*/ 120 w 238"/>
                <a:gd name="T1" fmla="*/ 0 h 780"/>
                <a:gd name="T2" fmla="*/ 146 w 238"/>
                <a:gd name="T3" fmla="*/ 3 h 780"/>
                <a:gd name="T4" fmla="*/ 172 w 238"/>
                <a:gd name="T5" fmla="*/ 12 h 780"/>
                <a:gd name="T6" fmla="*/ 193 w 238"/>
                <a:gd name="T7" fmla="*/ 26 h 780"/>
                <a:gd name="T8" fmla="*/ 213 w 238"/>
                <a:gd name="T9" fmla="*/ 44 h 780"/>
                <a:gd name="T10" fmla="*/ 226 w 238"/>
                <a:gd name="T11" fmla="*/ 66 h 780"/>
                <a:gd name="T12" fmla="*/ 235 w 238"/>
                <a:gd name="T13" fmla="*/ 90 h 780"/>
                <a:gd name="T14" fmla="*/ 238 w 238"/>
                <a:gd name="T15" fmla="*/ 117 h 780"/>
                <a:gd name="T16" fmla="*/ 238 w 238"/>
                <a:gd name="T17" fmla="*/ 663 h 780"/>
                <a:gd name="T18" fmla="*/ 235 w 238"/>
                <a:gd name="T19" fmla="*/ 691 h 780"/>
                <a:gd name="T20" fmla="*/ 226 w 238"/>
                <a:gd name="T21" fmla="*/ 715 h 780"/>
                <a:gd name="T22" fmla="*/ 213 w 238"/>
                <a:gd name="T23" fmla="*/ 737 h 780"/>
                <a:gd name="T24" fmla="*/ 193 w 238"/>
                <a:gd name="T25" fmla="*/ 755 h 780"/>
                <a:gd name="T26" fmla="*/ 172 w 238"/>
                <a:gd name="T27" fmla="*/ 769 h 780"/>
                <a:gd name="T28" fmla="*/ 146 w 238"/>
                <a:gd name="T29" fmla="*/ 778 h 780"/>
                <a:gd name="T30" fmla="*/ 120 w 238"/>
                <a:gd name="T31" fmla="*/ 780 h 780"/>
                <a:gd name="T32" fmla="*/ 92 w 238"/>
                <a:gd name="T33" fmla="*/ 778 h 780"/>
                <a:gd name="T34" fmla="*/ 68 w 238"/>
                <a:gd name="T35" fmla="*/ 769 h 780"/>
                <a:gd name="T36" fmla="*/ 45 w 238"/>
                <a:gd name="T37" fmla="*/ 755 h 780"/>
                <a:gd name="T38" fmla="*/ 27 w 238"/>
                <a:gd name="T39" fmla="*/ 737 h 780"/>
                <a:gd name="T40" fmla="*/ 13 w 238"/>
                <a:gd name="T41" fmla="*/ 715 h 780"/>
                <a:gd name="T42" fmla="*/ 4 w 238"/>
                <a:gd name="T43" fmla="*/ 691 h 780"/>
                <a:gd name="T44" fmla="*/ 0 w 238"/>
                <a:gd name="T45" fmla="*/ 663 h 780"/>
                <a:gd name="T46" fmla="*/ 0 w 238"/>
                <a:gd name="T47" fmla="*/ 117 h 780"/>
                <a:gd name="T48" fmla="*/ 4 w 238"/>
                <a:gd name="T49" fmla="*/ 90 h 780"/>
                <a:gd name="T50" fmla="*/ 13 w 238"/>
                <a:gd name="T51" fmla="*/ 66 h 780"/>
                <a:gd name="T52" fmla="*/ 27 w 238"/>
                <a:gd name="T53" fmla="*/ 44 h 780"/>
                <a:gd name="T54" fmla="*/ 45 w 238"/>
                <a:gd name="T55" fmla="*/ 26 h 780"/>
                <a:gd name="T56" fmla="*/ 68 w 238"/>
                <a:gd name="T57" fmla="*/ 12 h 780"/>
                <a:gd name="T58" fmla="*/ 92 w 238"/>
                <a:gd name="T59" fmla="*/ 3 h 780"/>
                <a:gd name="T60" fmla="*/ 120 w 238"/>
                <a:gd name="T6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780">
                  <a:moveTo>
                    <a:pt x="120" y="0"/>
                  </a:moveTo>
                  <a:lnTo>
                    <a:pt x="146" y="3"/>
                  </a:lnTo>
                  <a:lnTo>
                    <a:pt x="172" y="12"/>
                  </a:lnTo>
                  <a:lnTo>
                    <a:pt x="193" y="26"/>
                  </a:lnTo>
                  <a:lnTo>
                    <a:pt x="213" y="44"/>
                  </a:lnTo>
                  <a:lnTo>
                    <a:pt x="226" y="66"/>
                  </a:lnTo>
                  <a:lnTo>
                    <a:pt x="235" y="90"/>
                  </a:lnTo>
                  <a:lnTo>
                    <a:pt x="238" y="117"/>
                  </a:lnTo>
                  <a:lnTo>
                    <a:pt x="238" y="663"/>
                  </a:lnTo>
                  <a:lnTo>
                    <a:pt x="235" y="691"/>
                  </a:lnTo>
                  <a:lnTo>
                    <a:pt x="226" y="715"/>
                  </a:lnTo>
                  <a:lnTo>
                    <a:pt x="213" y="737"/>
                  </a:lnTo>
                  <a:lnTo>
                    <a:pt x="193" y="755"/>
                  </a:lnTo>
                  <a:lnTo>
                    <a:pt x="172" y="769"/>
                  </a:lnTo>
                  <a:lnTo>
                    <a:pt x="146" y="778"/>
                  </a:lnTo>
                  <a:lnTo>
                    <a:pt x="120" y="780"/>
                  </a:lnTo>
                  <a:lnTo>
                    <a:pt x="92" y="778"/>
                  </a:lnTo>
                  <a:lnTo>
                    <a:pt x="68" y="769"/>
                  </a:lnTo>
                  <a:lnTo>
                    <a:pt x="45" y="755"/>
                  </a:lnTo>
                  <a:lnTo>
                    <a:pt x="27" y="737"/>
                  </a:lnTo>
                  <a:lnTo>
                    <a:pt x="13" y="715"/>
                  </a:lnTo>
                  <a:lnTo>
                    <a:pt x="4" y="691"/>
                  </a:lnTo>
                  <a:lnTo>
                    <a:pt x="0" y="663"/>
                  </a:lnTo>
                  <a:lnTo>
                    <a:pt x="0" y="117"/>
                  </a:lnTo>
                  <a:lnTo>
                    <a:pt x="4" y="90"/>
                  </a:lnTo>
                  <a:lnTo>
                    <a:pt x="13" y="66"/>
                  </a:lnTo>
                  <a:lnTo>
                    <a:pt x="27" y="44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2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9" name="Freeform 86"/>
            <p:cNvSpPr/>
            <p:nvPr/>
          </p:nvSpPr>
          <p:spPr bwMode="auto">
            <a:xfrm>
              <a:off x="2695575" y="2538413"/>
              <a:ext cx="47625" cy="187325"/>
            </a:xfrm>
            <a:custGeom>
              <a:avLst/>
              <a:gdLst>
                <a:gd name="T0" fmla="*/ 119 w 237"/>
                <a:gd name="T1" fmla="*/ 0 h 936"/>
                <a:gd name="T2" fmla="*/ 145 w 237"/>
                <a:gd name="T3" fmla="*/ 3 h 936"/>
                <a:gd name="T4" fmla="*/ 171 w 237"/>
                <a:gd name="T5" fmla="*/ 12 h 936"/>
                <a:gd name="T6" fmla="*/ 192 w 237"/>
                <a:gd name="T7" fmla="*/ 25 h 936"/>
                <a:gd name="T8" fmla="*/ 211 w 237"/>
                <a:gd name="T9" fmla="*/ 44 h 936"/>
                <a:gd name="T10" fmla="*/ 225 w 237"/>
                <a:gd name="T11" fmla="*/ 65 h 936"/>
                <a:gd name="T12" fmla="*/ 234 w 237"/>
                <a:gd name="T13" fmla="*/ 90 h 936"/>
                <a:gd name="T14" fmla="*/ 237 w 237"/>
                <a:gd name="T15" fmla="*/ 117 h 936"/>
                <a:gd name="T16" fmla="*/ 237 w 237"/>
                <a:gd name="T17" fmla="*/ 819 h 936"/>
                <a:gd name="T18" fmla="*/ 234 w 237"/>
                <a:gd name="T19" fmla="*/ 847 h 936"/>
                <a:gd name="T20" fmla="*/ 225 w 237"/>
                <a:gd name="T21" fmla="*/ 871 h 936"/>
                <a:gd name="T22" fmla="*/ 211 w 237"/>
                <a:gd name="T23" fmla="*/ 893 h 936"/>
                <a:gd name="T24" fmla="*/ 192 w 237"/>
                <a:gd name="T25" fmla="*/ 911 h 936"/>
                <a:gd name="T26" fmla="*/ 171 w 237"/>
                <a:gd name="T27" fmla="*/ 925 h 936"/>
                <a:gd name="T28" fmla="*/ 145 w 237"/>
                <a:gd name="T29" fmla="*/ 934 h 936"/>
                <a:gd name="T30" fmla="*/ 119 w 237"/>
                <a:gd name="T31" fmla="*/ 936 h 936"/>
                <a:gd name="T32" fmla="*/ 91 w 237"/>
                <a:gd name="T33" fmla="*/ 934 h 936"/>
                <a:gd name="T34" fmla="*/ 66 w 237"/>
                <a:gd name="T35" fmla="*/ 925 h 936"/>
                <a:gd name="T36" fmla="*/ 44 w 237"/>
                <a:gd name="T37" fmla="*/ 911 h 936"/>
                <a:gd name="T38" fmla="*/ 26 w 237"/>
                <a:gd name="T39" fmla="*/ 893 h 936"/>
                <a:gd name="T40" fmla="*/ 12 w 237"/>
                <a:gd name="T41" fmla="*/ 871 h 936"/>
                <a:gd name="T42" fmla="*/ 3 w 237"/>
                <a:gd name="T43" fmla="*/ 847 h 936"/>
                <a:gd name="T44" fmla="*/ 0 w 237"/>
                <a:gd name="T45" fmla="*/ 819 h 936"/>
                <a:gd name="T46" fmla="*/ 0 w 237"/>
                <a:gd name="T47" fmla="*/ 117 h 936"/>
                <a:gd name="T48" fmla="*/ 3 w 237"/>
                <a:gd name="T49" fmla="*/ 90 h 936"/>
                <a:gd name="T50" fmla="*/ 12 w 237"/>
                <a:gd name="T51" fmla="*/ 65 h 936"/>
                <a:gd name="T52" fmla="*/ 26 w 237"/>
                <a:gd name="T53" fmla="*/ 44 h 936"/>
                <a:gd name="T54" fmla="*/ 44 w 237"/>
                <a:gd name="T55" fmla="*/ 25 h 936"/>
                <a:gd name="T56" fmla="*/ 66 w 237"/>
                <a:gd name="T57" fmla="*/ 12 h 936"/>
                <a:gd name="T58" fmla="*/ 91 w 237"/>
                <a:gd name="T59" fmla="*/ 3 h 936"/>
                <a:gd name="T60" fmla="*/ 119 w 237"/>
                <a:gd name="T61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936">
                  <a:moveTo>
                    <a:pt x="119" y="0"/>
                  </a:moveTo>
                  <a:lnTo>
                    <a:pt x="145" y="3"/>
                  </a:lnTo>
                  <a:lnTo>
                    <a:pt x="171" y="12"/>
                  </a:lnTo>
                  <a:lnTo>
                    <a:pt x="192" y="25"/>
                  </a:lnTo>
                  <a:lnTo>
                    <a:pt x="211" y="44"/>
                  </a:lnTo>
                  <a:lnTo>
                    <a:pt x="225" y="65"/>
                  </a:lnTo>
                  <a:lnTo>
                    <a:pt x="234" y="90"/>
                  </a:lnTo>
                  <a:lnTo>
                    <a:pt x="237" y="117"/>
                  </a:lnTo>
                  <a:lnTo>
                    <a:pt x="237" y="819"/>
                  </a:lnTo>
                  <a:lnTo>
                    <a:pt x="234" y="847"/>
                  </a:lnTo>
                  <a:lnTo>
                    <a:pt x="225" y="871"/>
                  </a:lnTo>
                  <a:lnTo>
                    <a:pt x="211" y="893"/>
                  </a:lnTo>
                  <a:lnTo>
                    <a:pt x="192" y="911"/>
                  </a:lnTo>
                  <a:lnTo>
                    <a:pt x="171" y="925"/>
                  </a:lnTo>
                  <a:lnTo>
                    <a:pt x="145" y="934"/>
                  </a:lnTo>
                  <a:lnTo>
                    <a:pt x="119" y="936"/>
                  </a:lnTo>
                  <a:lnTo>
                    <a:pt x="91" y="934"/>
                  </a:lnTo>
                  <a:lnTo>
                    <a:pt x="66" y="925"/>
                  </a:lnTo>
                  <a:lnTo>
                    <a:pt x="44" y="911"/>
                  </a:lnTo>
                  <a:lnTo>
                    <a:pt x="26" y="893"/>
                  </a:lnTo>
                  <a:lnTo>
                    <a:pt x="12" y="871"/>
                  </a:lnTo>
                  <a:lnTo>
                    <a:pt x="3" y="847"/>
                  </a:lnTo>
                  <a:lnTo>
                    <a:pt x="0" y="819"/>
                  </a:lnTo>
                  <a:lnTo>
                    <a:pt x="0" y="117"/>
                  </a:lnTo>
                  <a:lnTo>
                    <a:pt x="3" y="90"/>
                  </a:lnTo>
                  <a:lnTo>
                    <a:pt x="12" y="65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30" name="Freeform 87"/>
            <p:cNvSpPr/>
            <p:nvPr/>
          </p:nvSpPr>
          <p:spPr bwMode="auto">
            <a:xfrm>
              <a:off x="2428875" y="2376488"/>
              <a:ext cx="690563" cy="449263"/>
            </a:xfrm>
            <a:custGeom>
              <a:avLst/>
              <a:gdLst>
                <a:gd name="T0" fmla="*/ 3325 w 3483"/>
                <a:gd name="T1" fmla="*/ 0 h 2264"/>
                <a:gd name="T2" fmla="*/ 3387 w 3483"/>
                <a:gd name="T3" fmla="*/ 12 h 2264"/>
                <a:gd name="T4" fmla="*/ 3437 w 3483"/>
                <a:gd name="T5" fmla="*/ 46 h 2264"/>
                <a:gd name="T6" fmla="*/ 3471 w 3483"/>
                <a:gd name="T7" fmla="*/ 95 h 2264"/>
                <a:gd name="T8" fmla="*/ 3483 w 3483"/>
                <a:gd name="T9" fmla="*/ 156 h 2264"/>
                <a:gd name="T10" fmla="*/ 3270 w 3483"/>
                <a:gd name="T11" fmla="*/ 1716 h 2264"/>
                <a:gd name="T12" fmla="*/ 3330 w 3483"/>
                <a:gd name="T13" fmla="*/ 1587 h 2264"/>
                <a:gd name="T14" fmla="*/ 3367 w 3483"/>
                <a:gd name="T15" fmla="*/ 1449 h 2264"/>
                <a:gd name="T16" fmla="*/ 3380 w 3483"/>
                <a:gd name="T17" fmla="*/ 1307 h 2264"/>
                <a:gd name="T18" fmla="*/ 3369 w 3483"/>
                <a:gd name="T19" fmla="*/ 1171 h 2264"/>
                <a:gd name="T20" fmla="*/ 3337 w 3483"/>
                <a:gd name="T21" fmla="*/ 1041 h 2264"/>
                <a:gd name="T22" fmla="*/ 3283 w 3483"/>
                <a:gd name="T23" fmla="*/ 919 h 2264"/>
                <a:gd name="T24" fmla="*/ 3210 w 3483"/>
                <a:gd name="T25" fmla="*/ 805 h 2264"/>
                <a:gd name="T26" fmla="*/ 3166 w 3483"/>
                <a:gd name="T27" fmla="*/ 313 h 2264"/>
                <a:gd name="T28" fmla="*/ 317 w 3483"/>
                <a:gd name="T29" fmla="*/ 1952 h 2264"/>
                <a:gd name="T30" fmla="*/ 2042 w 3483"/>
                <a:gd name="T31" fmla="*/ 1992 h 2264"/>
                <a:gd name="T32" fmla="*/ 2153 w 3483"/>
                <a:gd name="T33" fmla="*/ 2057 h 2264"/>
                <a:gd name="T34" fmla="*/ 2272 w 3483"/>
                <a:gd name="T35" fmla="*/ 2105 h 2264"/>
                <a:gd name="T36" fmla="*/ 2399 w 3483"/>
                <a:gd name="T37" fmla="*/ 2135 h 2264"/>
                <a:gd name="T38" fmla="*/ 2530 w 3483"/>
                <a:gd name="T39" fmla="*/ 2144 h 2264"/>
                <a:gd name="T40" fmla="*/ 2675 w 3483"/>
                <a:gd name="T41" fmla="*/ 2132 h 2264"/>
                <a:gd name="T42" fmla="*/ 2815 w 3483"/>
                <a:gd name="T43" fmla="*/ 2096 h 2264"/>
                <a:gd name="T44" fmla="*/ 2946 w 3483"/>
                <a:gd name="T45" fmla="*/ 2036 h 2264"/>
                <a:gd name="T46" fmla="*/ 3170 w 3483"/>
                <a:gd name="T47" fmla="*/ 2257 h 2264"/>
                <a:gd name="T48" fmla="*/ 3180 w 3483"/>
                <a:gd name="T49" fmla="*/ 2264 h 2264"/>
                <a:gd name="T50" fmla="*/ 127 w 3483"/>
                <a:gd name="T51" fmla="*/ 2261 h 2264"/>
                <a:gd name="T52" fmla="*/ 70 w 3483"/>
                <a:gd name="T53" fmla="*/ 2238 h 2264"/>
                <a:gd name="T54" fmla="*/ 27 w 3483"/>
                <a:gd name="T55" fmla="*/ 2195 h 2264"/>
                <a:gd name="T56" fmla="*/ 3 w 3483"/>
                <a:gd name="T57" fmla="*/ 2139 h 2264"/>
                <a:gd name="T58" fmla="*/ 0 w 3483"/>
                <a:gd name="T59" fmla="*/ 156 h 2264"/>
                <a:gd name="T60" fmla="*/ 13 w 3483"/>
                <a:gd name="T61" fmla="*/ 96 h 2264"/>
                <a:gd name="T62" fmla="*/ 47 w 3483"/>
                <a:gd name="T63" fmla="*/ 46 h 2264"/>
                <a:gd name="T64" fmla="*/ 97 w 3483"/>
                <a:gd name="T65" fmla="*/ 12 h 2264"/>
                <a:gd name="T66" fmla="*/ 159 w 3483"/>
                <a:gd name="T67" fmla="*/ 0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3" h="2264">
                  <a:moveTo>
                    <a:pt x="159" y="0"/>
                  </a:moveTo>
                  <a:lnTo>
                    <a:pt x="3325" y="0"/>
                  </a:lnTo>
                  <a:lnTo>
                    <a:pt x="3357" y="4"/>
                  </a:lnTo>
                  <a:lnTo>
                    <a:pt x="3387" y="12"/>
                  </a:lnTo>
                  <a:lnTo>
                    <a:pt x="3413" y="27"/>
                  </a:lnTo>
                  <a:lnTo>
                    <a:pt x="3437" y="46"/>
                  </a:lnTo>
                  <a:lnTo>
                    <a:pt x="3456" y="69"/>
                  </a:lnTo>
                  <a:lnTo>
                    <a:pt x="3471" y="95"/>
                  </a:lnTo>
                  <a:lnTo>
                    <a:pt x="3479" y="125"/>
                  </a:lnTo>
                  <a:lnTo>
                    <a:pt x="3483" y="156"/>
                  </a:lnTo>
                  <a:lnTo>
                    <a:pt x="3483" y="1927"/>
                  </a:lnTo>
                  <a:lnTo>
                    <a:pt x="3270" y="1716"/>
                  </a:lnTo>
                  <a:lnTo>
                    <a:pt x="3303" y="1653"/>
                  </a:lnTo>
                  <a:lnTo>
                    <a:pt x="3330" y="1587"/>
                  </a:lnTo>
                  <a:lnTo>
                    <a:pt x="3351" y="1520"/>
                  </a:lnTo>
                  <a:lnTo>
                    <a:pt x="3367" y="1449"/>
                  </a:lnTo>
                  <a:lnTo>
                    <a:pt x="3377" y="1379"/>
                  </a:lnTo>
                  <a:lnTo>
                    <a:pt x="3380" y="1307"/>
                  </a:lnTo>
                  <a:lnTo>
                    <a:pt x="3377" y="1239"/>
                  </a:lnTo>
                  <a:lnTo>
                    <a:pt x="3369" y="1171"/>
                  </a:lnTo>
                  <a:lnTo>
                    <a:pt x="3355" y="1105"/>
                  </a:lnTo>
                  <a:lnTo>
                    <a:pt x="3337" y="1041"/>
                  </a:lnTo>
                  <a:lnTo>
                    <a:pt x="3312" y="979"/>
                  </a:lnTo>
                  <a:lnTo>
                    <a:pt x="3283" y="919"/>
                  </a:lnTo>
                  <a:lnTo>
                    <a:pt x="3249" y="860"/>
                  </a:lnTo>
                  <a:lnTo>
                    <a:pt x="3210" y="805"/>
                  </a:lnTo>
                  <a:lnTo>
                    <a:pt x="3166" y="753"/>
                  </a:lnTo>
                  <a:lnTo>
                    <a:pt x="3166" y="313"/>
                  </a:lnTo>
                  <a:lnTo>
                    <a:pt x="317" y="313"/>
                  </a:lnTo>
                  <a:lnTo>
                    <a:pt x="317" y="1952"/>
                  </a:lnTo>
                  <a:lnTo>
                    <a:pt x="1989" y="1952"/>
                  </a:lnTo>
                  <a:lnTo>
                    <a:pt x="2042" y="1992"/>
                  </a:lnTo>
                  <a:lnTo>
                    <a:pt x="2096" y="2027"/>
                  </a:lnTo>
                  <a:lnTo>
                    <a:pt x="2153" y="2057"/>
                  </a:lnTo>
                  <a:lnTo>
                    <a:pt x="2211" y="2083"/>
                  </a:lnTo>
                  <a:lnTo>
                    <a:pt x="2272" y="2105"/>
                  </a:lnTo>
                  <a:lnTo>
                    <a:pt x="2335" y="2122"/>
                  </a:lnTo>
                  <a:lnTo>
                    <a:pt x="2399" y="2135"/>
                  </a:lnTo>
                  <a:lnTo>
                    <a:pt x="2464" y="2142"/>
                  </a:lnTo>
                  <a:lnTo>
                    <a:pt x="2530" y="2144"/>
                  </a:lnTo>
                  <a:lnTo>
                    <a:pt x="2604" y="2141"/>
                  </a:lnTo>
                  <a:lnTo>
                    <a:pt x="2675" y="2132"/>
                  </a:lnTo>
                  <a:lnTo>
                    <a:pt x="2746" y="2117"/>
                  </a:lnTo>
                  <a:lnTo>
                    <a:pt x="2815" y="2096"/>
                  </a:lnTo>
                  <a:lnTo>
                    <a:pt x="2882" y="2069"/>
                  </a:lnTo>
                  <a:lnTo>
                    <a:pt x="2946" y="2036"/>
                  </a:lnTo>
                  <a:lnTo>
                    <a:pt x="3166" y="2253"/>
                  </a:lnTo>
                  <a:lnTo>
                    <a:pt x="3170" y="2257"/>
                  </a:lnTo>
                  <a:lnTo>
                    <a:pt x="3175" y="2260"/>
                  </a:lnTo>
                  <a:lnTo>
                    <a:pt x="3180" y="2264"/>
                  </a:lnTo>
                  <a:lnTo>
                    <a:pt x="159" y="2264"/>
                  </a:lnTo>
                  <a:lnTo>
                    <a:pt x="127" y="2261"/>
                  </a:lnTo>
                  <a:lnTo>
                    <a:pt x="97" y="2252"/>
                  </a:lnTo>
                  <a:lnTo>
                    <a:pt x="70" y="2238"/>
                  </a:lnTo>
                  <a:lnTo>
                    <a:pt x="47" y="2218"/>
                  </a:lnTo>
                  <a:lnTo>
                    <a:pt x="27" y="2195"/>
                  </a:lnTo>
                  <a:lnTo>
                    <a:pt x="13" y="2169"/>
                  </a:lnTo>
                  <a:lnTo>
                    <a:pt x="3" y="2139"/>
                  </a:lnTo>
                  <a:lnTo>
                    <a:pt x="0" y="2109"/>
                  </a:lnTo>
                  <a:lnTo>
                    <a:pt x="0" y="156"/>
                  </a:lnTo>
                  <a:lnTo>
                    <a:pt x="3" y="125"/>
                  </a:lnTo>
                  <a:lnTo>
                    <a:pt x="13" y="96"/>
                  </a:lnTo>
                  <a:lnTo>
                    <a:pt x="27" y="69"/>
                  </a:lnTo>
                  <a:lnTo>
                    <a:pt x="47" y="46"/>
                  </a:lnTo>
                  <a:lnTo>
                    <a:pt x="70" y="27"/>
                  </a:lnTo>
                  <a:lnTo>
                    <a:pt x="97" y="12"/>
                  </a:lnTo>
                  <a:lnTo>
                    <a:pt x="127" y="4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31" name="Freeform 88"/>
            <p:cNvSpPr>
              <a:spLocks noEditPoints="1"/>
            </p:cNvSpPr>
            <p:nvPr/>
          </p:nvSpPr>
          <p:spPr bwMode="auto">
            <a:xfrm>
              <a:off x="2794000" y="2500313"/>
              <a:ext cx="309563" cy="304800"/>
            </a:xfrm>
            <a:custGeom>
              <a:avLst/>
              <a:gdLst>
                <a:gd name="T0" fmla="*/ 583 w 1559"/>
                <a:gd name="T1" fmla="*/ 151 h 1537"/>
                <a:gd name="T2" fmla="*/ 433 w 1559"/>
                <a:gd name="T3" fmla="*/ 203 h 1537"/>
                <a:gd name="T4" fmla="*/ 303 w 1559"/>
                <a:gd name="T5" fmla="*/ 299 h 1537"/>
                <a:gd name="T6" fmla="*/ 207 w 1559"/>
                <a:gd name="T7" fmla="*/ 426 h 1537"/>
                <a:gd name="T8" fmla="*/ 152 w 1559"/>
                <a:gd name="T9" fmla="*/ 576 h 1537"/>
                <a:gd name="T10" fmla="*/ 145 w 1559"/>
                <a:gd name="T11" fmla="*/ 736 h 1537"/>
                <a:gd name="T12" fmla="*/ 183 w 1559"/>
                <a:gd name="T13" fmla="*/ 889 h 1537"/>
                <a:gd name="T14" fmla="*/ 267 w 1559"/>
                <a:gd name="T15" fmla="*/ 1025 h 1537"/>
                <a:gd name="T16" fmla="*/ 387 w 1559"/>
                <a:gd name="T17" fmla="*/ 1132 h 1537"/>
                <a:gd name="T18" fmla="*/ 531 w 1559"/>
                <a:gd name="T19" fmla="*/ 1201 h 1537"/>
                <a:gd name="T20" fmla="*/ 691 w 1559"/>
                <a:gd name="T21" fmla="*/ 1224 h 1537"/>
                <a:gd name="T22" fmla="*/ 851 w 1559"/>
                <a:gd name="T23" fmla="*/ 1201 h 1537"/>
                <a:gd name="T24" fmla="*/ 996 w 1559"/>
                <a:gd name="T25" fmla="*/ 1132 h 1537"/>
                <a:gd name="T26" fmla="*/ 1117 w 1559"/>
                <a:gd name="T27" fmla="*/ 1025 h 1537"/>
                <a:gd name="T28" fmla="*/ 1199 w 1559"/>
                <a:gd name="T29" fmla="*/ 889 h 1537"/>
                <a:gd name="T30" fmla="*/ 1238 w 1559"/>
                <a:gd name="T31" fmla="*/ 736 h 1537"/>
                <a:gd name="T32" fmla="*/ 1230 w 1559"/>
                <a:gd name="T33" fmla="*/ 576 h 1537"/>
                <a:gd name="T34" fmla="*/ 1176 w 1559"/>
                <a:gd name="T35" fmla="*/ 426 h 1537"/>
                <a:gd name="T36" fmla="*/ 1080 w 1559"/>
                <a:gd name="T37" fmla="*/ 299 h 1537"/>
                <a:gd name="T38" fmla="*/ 950 w 1559"/>
                <a:gd name="T39" fmla="*/ 203 h 1537"/>
                <a:gd name="T40" fmla="*/ 800 w 1559"/>
                <a:gd name="T41" fmla="*/ 151 h 1537"/>
                <a:gd name="T42" fmla="*/ 691 w 1559"/>
                <a:gd name="T43" fmla="*/ 0 h 1537"/>
                <a:gd name="T44" fmla="*/ 871 w 1559"/>
                <a:gd name="T45" fmla="*/ 23 h 1537"/>
                <a:gd name="T46" fmla="*/ 1037 w 1559"/>
                <a:gd name="T47" fmla="*/ 91 h 1537"/>
                <a:gd name="T48" fmla="*/ 1181 w 1559"/>
                <a:gd name="T49" fmla="*/ 200 h 1537"/>
                <a:gd name="T50" fmla="*/ 1291 w 1559"/>
                <a:gd name="T51" fmla="*/ 341 h 1537"/>
                <a:gd name="T52" fmla="*/ 1359 w 1559"/>
                <a:gd name="T53" fmla="*/ 504 h 1537"/>
                <a:gd name="T54" fmla="*/ 1382 w 1559"/>
                <a:gd name="T55" fmla="*/ 682 h 1537"/>
                <a:gd name="T56" fmla="*/ 1357 w 1559"/>
                <a:gd name="T57" fmla="*/ 865 h 1537"/>
                <a:gd name="T58" fmla="*/ 1284 w 1559"/>
                <a:gd name="T59" fmla="*/ 1032 h 1537"/>
                <a:gd name="T60" fmla="*/ 1243 w 1559"/>
                <a:gd name="T61" fmla="*/ 1164 h 1537"/>
                <a:gd name="T62" fmla="*/ 1288 w 1559"/>
                <a:gd name="T63" fmla="*/ 1174 h 1537"/>
                <a:gd name="T64" fmla="*/ 1551 w 1559"/>
                <a:gd name="T65" fmla="*/ 1434 h 1537"/>
                <a:gd name="T66" fmla="*/ 1557 w 1559"/>
                <a:gd name="T67" fmla="*/ 1486 h 1537"/>
                <a:gd name="T68" fmla="*/ 1524 w 1559"/>
                <a:gd name="T69" fmla="*/ 1529 h 1537"/>
                <a:gd name="T70" fmla="*/ 1471 w 1559"/>
                <a:gd name="T71" fmla="*/ 1535 h 1537"/>
                <a:gd name="T72" fmla="*/ 1201 w 1559"/>
                <a:gd name="T73" fmla="*/ 1283 h 1537"/>
                <a:gd name="T74" fmla="*/ 1181 w 1559"/>
                <a:gd name="T75" fmla="*/ 1242 h 1537"/>
                <a:gd name="T76" fmla="*/ 1099 w 1559"/>
                <a:gd name="T77" fmla="*/ 1232 h 1537"/>
                <a:gd name="T78" fmla="*/ 935 w 1559"/>
                <a:gd name="T79" fmla="*/ 1320 h 1537"/>
                <a:gd name="T80" fmla="*/ 754 w 1559"/>
                <a:gd name="T81" fmla="*/ 1361 h 1537"/>
                <a:gd name="T82" fmla="*/ 571 w 1559"/>
                <a:gd name="T83" fmla="*/ 1353 h 1537"/>
                <a:gd name="T84" fmla="*/ 400 w 1559"/>
                <a:gd name="T85" fmla="*/ 1300 h 1537"/>
                <a:gd name="T86" fmla="*/ 248 w 1559"/>
                <a:gd name="T87" fmla="*/ 1205 h 1537"/>
                <a:gd name="T88" fmla="*/ 125 w 1559"/>
                <a:gd name="T89" fmla="*/ 1072 h 1537"/>
                <a:gd name="T90" fmla="*/ 42 w 1559"/>
                <a:gd name="T91" fmla="*/ 916 h 1537"/>
                <a:gd name="T92" fmla="*/ 3 w 1559"/>
                <a:gd name="T93" fmla="*/ 742 h 1537"/>
                <a:gd name="T94" fmla="*/ 11 w 1559"/>
                <a:gd name="T95" fmla="*/ 562 h 1537"/>
                <a:gd name="T96" fmla="*/ 65 w 1559"/>
                <a:gd name="T97" fmla="*/ 394 h 1537"/>
                <a:gd name="T98" fmla="*/ 161 w 1559"/>
                <a:gd name="T99" fmla="*/ 244 h 1537"/>
                <a:gd name="T100" fmla="*/ 295 w 1559"/>
                <a:gd name="T101" fmla="*/ 122 h 1537"/>
                <a:gd name="T102" fmla="*/ 454 w 1559"/>
                <a:gd name="T103" fmla="*/ 41 h 1537"/>
                <a:gd name="T104" fmla="*/ 630 w 1559"/>
                <a:gd name="T105" fmla="*/ 2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9" h="1537">
                  <a:moveTo>
                    <a:pt x="691" y="140"/>
                  </a:moveTo>
                  <a:lnTo>
                    <a:pt x="637" y="142"/>
                  </a:lnTo>
                  <a:lnTo>
                    <a:pt x="583" y="151"/>
                  </a:lnTo>
                  <a:lnTo>
                    <a:pt x="531" y="163"/>
                  </a:lnTo>
                  <a:lnTo>
                    <a:pt x="481" y="181"/>
                  </a:lnTo>
                  <a:lnTo>
                    <a:pt x="433" y="203"/>
                  </a:lnTo>
                  <a:lnTo>
                    <a:pt x="387" y="231"/>
                  </a:lnTo>
                  <a:lnTo>
                    <a:pt x="343" y="262"/>
                  </a:lnTo>
                  <a:lnTo>
                    <a:pt x="303" y="299"/>
                  </a:lnTo>
                  <a:lnTo>
                    <a:pt x="267" y="339"/>
                  </a:lnTo>
                  <a:lnTo>
                    <a:pt x="235" y="381"/>
                  </a:lnTo>
                  <a:lnTo>
                    <a:pt x="207" y="426"/>
                  </a:lnTo>
                  <a:lnTo>
                    <a:pt x="183" y="475"/>
                  </a:lnTo>
                  <a:lnTo>
                    <a:pt x="165" y="524"/>
                  </a:lnTo>
                  <a:lnTo>
                    <a:pt x="152" y="576"/>
                  </a:lnTo>
                  <a:lnTo>
                    <a:pt x="145" y="628"/>
                  </a:lnTo>
                  <a:lnTo>
                    <a:pt x="142" y="682"/>
                  </a:lnTo>
                  <a:lnTo>
                    <a:pt x="145" y="736"/>
                  </a:lnTo>
                  <a:lnTo>
                    <a:pt x="152" y="788"/>
                  </a:lnTo>
                  <a:lnTo>
                    <a:pt x="165" y="840"/>
                  </a:lnTo>
                  <a:lnTo>
                    <a:pt x="183" y="889"/>
                  </a:lnTo>
                  <a:lnTo>
                    <a:pt x="207" y="937"/>
                  </a:lnTo>
                  <a:lnTo>
                    <a:pt x="235" y="982"/>
                  </a:lnTo>
                  <a:lnTo>
                    <a:pt x="267" y="1025"/>
                  </a:lnTo>
                  <a:lnTo>
                    <a:pt x="303" y="1065"/>
                  </a:lnTo>
                  <a:lnTo>
                    <a:pt x="343" y="1101"/>
                  </a:lnTo>
                  <a:lnTo>
                    <a:pt x="387" y="1132"/>
                  </a:lnTo>
                  <a:lnTo>
                    <a:pt x="433" y="1160"/>
                  </a:lnTo>
                  <a:lnTo>
                    <a:pt x="481" y="1183"/>
                  </a:lnTo>
                  <a:lnTo>
                    <a:pt x="531" y="1201"/>
                  </a:lnTo>
                  <a:lnTo>
                    <a:pt x="583" y="1213"/>
                  </a:lnTo>
                  <a:lnTo>
                    <a:pt x="637" y="1221"/>
                  </a:lnTo>
                  <a:lnTo>
                    <a:pt x="691" y="1224"/>
                  </a:lnTo>
                  <a:lnTo>
                    <a:pt x="746" y="1221"/>
                  </a:lnTo>
                  <a:lnTo>
                    <a:pt x="800" y="1213"/>
                  </a:lnTo>
                  <a:lnTo>
                    <a:pt x="851" y="1201"/>
                  </a:lnTo>
                  <a:lnTo>
                    <a:pt x="902" y="1183"/>
                  </a:lnTo>
                  <a:lnTo>
                    <a:pt x="950" y="1160"/>
                  </a:lnTo>
                  <a:lnTo>
                    <a:pt x="996" y="1132"/>
                  </a:lnTo>
                  <a:lnTo>
                    <a:pt x="1040" y="1101"/>
                  </a:lnTo>
                  <a:lnTo>
                    <a:pt x="1080" y="1065"/>
                  </a:lnTo>
                  <a:lnTo>
                    <a:pt x="1117" y="1025"/>
                  </a:lnTo>
                  <a:lnTo>
                    <a:pt x="1149" y="982"/>
                  </a:lnTo>
                  <a:lnTo>
                    <a:pt x="1176" y="937"/>
                  </a:lnTo>
                  <a:lnTo>
                    <a:pt x="1199" y="889"/>
                  </a:lnTo>
                  <a:lnTo>
                    <a:pt x="1217" y="840"/>
                  </a:lnTo>
                  <a:lnTo>
                    <a:pt x="1230" y="788"/>
                  </a:lnTo>
                  <a:lnTo>
                    <a:pt x="1238" y="736"/>
                  </a:lnTo>
                  <a:lnTo>
                    <a:pt x="1240" y="682"/>
                  </a:lnTo>
                  <a:lnTo>
                    <a:pt x="1238" y="628"/>
                  </a:lnTo>
                  <a:lnTo>
                    <a:pt x="1230" y="576"/>
                  </a:lnTo>
                  <a:lnTo>
                    <a:pt x="1217" y="524"/>
                  </a:lnTo>
                  <a:lnTo>
                    <a:pt x="1199" y="475"/>
                  </a:lnTo>
                  <a:lnTo>
                    <a:pt x="1176" y="426"/>
                  </a:lnTo>
                  <a:lnTo>
                    <a:pt x="1149" y="381"/>
                  </a:lnTo>
                  <a:lnTo>
                    <a:pt x="1117" y="339"/>
                  </a:lnTo>
                  <a:lnTo>
                    <a:pt x="1080" y="299"/>
                  </a:lnTo>
                  <a:lnTo>
                    <a:pt x="1040" y="262"/>
                  </a:lnTo>
                  <a:lnTo>
                    <a:pt x="996" y="231"/>
                  </a:lnTo>
                  <a:lnTo>
                    <a:pt x="950" y="203"/>
                  </a:lnTo>
                  <a:lnTo>
                    <a:pt x="902" y="181"/>
                  </a:lnTo>
                  <a:lnTo>
                    <a:pt x="851" y="163"/>
                  </a:lnTo>
                  <a:lnTo>
                    <a:pt x="800" y="151"/>
                  </a:lnTo>
                  <a:lnTo>
                    <a:pt x="746" y="142"/>
                  </a:lnTo>
                  <a:lnTo>
                    <a:pt x="691" y="140"/>
                  </a:lnTo>
                  <a:close/>
                  <a:moveTo>
                    <a:pt x="691" y="0"/>
                  </a:moveTo>
                  <a:lnTo>
                    <a:pt x="753" y="2"/>
                  </a:lnTo>
                  <a:lnTo>
                    <a:pt x="813" y="11"/>
                  </a:lnTo>
                  <a:lnTo>
                    <a:pt x="871" y="23"/>
                  </a:lnTo>
                  <a:lnTo>
                    <a:pt x="928" y="41"/>
                  </a:lnTo>
                  <a:lnTo>
                    <a:pt x="983" y="63"/>
                  </a:lnTo>
                  <a:lnTo>
                    <a:pt x="1037" y="91"/>
                  </a:lnTo>
                  <a:lnTo>
                    <a:pt x="1087" y="122"/>
                  </a:lnTo>
                  <a:lnTo>
                    <a:pt x="1135" y="159"/>
                  </a:lnTo>
                  <a:lnTo>
                    <a:pt x="1181" y="200"/>
                  </a:lnTo>
                  <a:lnTo>
                    <a:pt x="1221" y="244"/>
                  </a:lnTo>
                  <a:lnTo>
                    <a:pt x="1259" y="292"/>
                  </a:lnTo>
                  <a:lnTo>
                    <a:pt x="1291" y="341"/>
                  </a:lnTo>
                  <a:lnTo>
                    <a:pt x="1318" y="394"/>
                  </a:lnTo>
                  <a:lnTo>
                    <a:pt x="1341" y="448"/>
                  </a:lnTo>
                  <a:lnTo>
                    <a:pt x="1359" y="504"/>
                  </a:lnTo>
                  <a:lnTo>
                    <a:pt x="1372" y="562"/>
                  </a:lnTo>
                  <a:lnTo>
                    <a:pt x="1380" y="621"/>
                  </a:lnTo>
                  <a:lnTo>
                    <a:pt x="1382" y="682"/>
                  </a:lnTo>
                  <a:lnTo>
                    <a:pt x="1379" y="744"/>
                  </a:lnTo>
                  <a:lnTo>
                    <a:pt x="1372" y="805"/>
                  </a:lnTo>
                  <a:lnTo>
                    <a:pt x="1357" y="865"/>
                  </a:lnTo>
                  <a:lnTo>
                    <a:pt x="1338" y="923"/>
                  </a:lnTo>
                  <a:lnTo>
                    <a:pt x="1313" y="979"/>
                  </a:lnTo>
                  <a:lnTo>
                    <a:pt x="1284" y="1032"/>
                  </a:lnTo>
                  <a:lnTo>
                    <a:pt x="1249" y="1083"/>
                  </a:lnTo>
                  <a:lnTo>
                    <a:pt x="1210" y="1131"/>
                  </a:lnTo>
                  <a:lnTo>
                    <a:pt x="1243" y="1164"/>
                  </a:lnTo>
                  <a:lnTo>
                    <a:pt x="1259" y="1164"/>
                  </a:lnTo>
                  <a:lnTo>
                    <a:pt x="1274" y="1167"/>
                  </a:lnTo>
                  <a:lnTo>
                    <a:pt x="1288" y="1174"/>
                  </a:lnTo>
                  <a:lnTo>
                    <a:pt x="1301" y="1184"/>
                  </a:lnTo>
                  <a:lnTo>
                    <a:pt x="1539" y="1419"/>
                  </a:lnTo>
                  <a:lnTo>
                    <a:pt x="1551" y="1434"/>
                  </a:lnTo>
                  <a:lnTo>
                    <a:pt x="1557" y="1451"/>
                  </a:lnTo>
                  <a:lnTo>
                    <a:pt x="1559" y="1468"/>
                  </a:lnTo>
                  <a:lnTo>
                    <a:pt x="1557" y="1486"/>
                  </a:lnTo>
                  <a:lnTo>
                    <a:pt x="1551" y="1503"/>
                  </a:lnTo>
                  <a:lnTo>
                    <a:pt x="1539" y="1517"/>
                  </a:lnTo>
                  <a:lnTo>
                    <a:pt x="1524" y="1529"/>
                  </a:lnTo>
                  <a:lnTo>
                    <a:pt x="1507" y="1535"/>
                  </a:lnTo>
                  <a:lnTo>
                    <a:pt x="1489" y="1537"/>
                  </a:lnTo>
                  <a:lnTo>
                    <a:pt x="1471" y="1535"/>
                  </a:lnTo>
                  <a:lnTo>
                    <a:pt x="1454" y="1529"/>
                  </a:lnTo>
                  <a:lnTo>
                    <a:pt x="1439" y="1517"/>
                  </a:lnTo>
                  <a:lnTo>
                    <a:pt x="1201" y="1283"/>
                  </a:lnTo>
                  <a:lnTo>
                    <a:pt x="1190" y="1270"/>
                  </a:lnTo>
                  <a:lnTo>
                    <a:pt x="1184" y="1256"/>
                  </a:lnTo>
                  <a:lnTo>
                    <a:pt x="1181" y="1242"/>
                  </a:lnTo>
                  <a:lnTo>
                    <a:pt x="1181" y="1226"/>
                  </a:lnTo>
                  <a:lnTo>
                    <a:pt x="1148" y="1193"/>
                  </a:lnTo>
                  <a:lnTo>
                    <a:pt x="1099" y="1232"/>
                  </a:lnTo>
                  <a:lnTo>
                    <a:pt x="1046" y="1266"/>
                  </a:lnTo>
                  <a:lnTo>
                    <a:pt x="992" y="1295"/>
                  </a:lnTo>
                  <a:lnTo>
                    <a:pt x="935" y="1320"/>
                  </a:lnTo>
                  <a:lnTo>
                    <a:pt x="877" y="1338"/>
                  </a:lnTo>
                  <a:lnTo>
                    <a:pt x="817" y="1352"/>
                  </a:lnTo>
                  <a:lnTo>
                    <a:pt x="754" y="1361"/>
                  </a:lnTo>
                  <a:lnTo>
                    <a:pt x="691" y="1364"/>
                  </a:lnTo>
                  <a:lnTo>
                    <a:pt x="630" y="1361"/>
                  </a:lnTo>
                  <a:lnTo>
                    <a:pt x="571" y="1353"/>
                  </a:lnTo>
                  <a:lnTo>
                    <a:pt x="512" y="1341"/>
                  </a:lnTo>
                  <a:lnTo>
                    <a:pt x="454" y="1323"/>
                  </a:lnTo>
                  <a:lnTo>
                    <a:pt x="400" y="1300"/>
                  </a:lnTo>
                  <a:lnTo>
                    <a:pt x="347" y="1273"/>
                  </a:lnTo>
                  <a:lnTo>
                    <a:pt x="295" y="1241"/>
                  </a:lnTo>
                  <a:lnTo>
                    <a:pt x="248" y="1205"/>
                  </a:lnTo>
                  <a:lnTo>
                    <a:pt x="203" y="1164"/>
                  </a:lnTo>
                  <a:lnTo>
                    <a:pt x="161" y="1120"/>
                  </a:lnTo>
                  <a:lnTo>
                    <a:pt x="125" y="1072"/>
                  </a:lnTo>
                  <a:lnTo>
                    <a:pt x="93" y="1022"/>
                  </a:lnTo>
                  <a:lnTo>
                    <a:pt x="65" y="969"/>
                  </a:lnTo>
                  <a:lnTo>
                    <a:pt x="42" y="916"/>
                  </a:lnTo>
                  <a:lnTo>
                    <a:pt x="23" y="859"/>
                  </a:lnTo>
                  <a:lnTo>
                    <a:pt x="11" y="801"/>
                  </a:lnTo>
                  <a:lnTo>
                    <a:pt x="3" y="742"/>
                  </a:lnTo>
                  <a:lnTo>
                    <a:pt x="0" y="682"/>
                  </a:lnTo>
                  <a:lnTo>
                    <a:pt x="3" y="621"/>
                  </a:lnTo>
                  <a:lnTo>
                    <a:pt x="11" y="562"/>
                  </a:lnTo>
                  <a:lnTo>
                    <a:pt x="23" y="504"/>
                  </a:lnTo>
                  <a:lnTo>
                    <a:pt x="42" y="448"/>
                  </a:lnTo>
                  <a:lnTo>
                    <a:pt x="65" y="394"/>
                  </a:lnTo>
                  <a:lnTo>
                    <a:pt x="93" y="341"/>
                  </a:lnTo>
                  <a:lnTo>
                    <a:pt x="125" y="292"/>
                  </a:lnTo>
                  <a:lnTo>
                    <a:pt x="161" y="244"/>
                  </a:lnTo>
                  <a:lnTo>
                    <a:pt x="203" y="200"/>
                  </a:lnTo>
                  <a:lnTo>
                    <a:pt x="248" y="159"/>
                  </a:lnTo>
                  <a:lnTo>
                    <a:pt x="295" y="122"/>
                  </a:lnTo>
                  <a:lnTo>
                    <a:pt x="347" y="91"/>
                  </a:lnTo>
                  <a:lnTo>
                    <a:pt x="400" y="63"/>
                  </a:lnTo>
                  <a:lnTo>
                    <a:pt x="454" y="41"/>
                  </a:lnTo>
                  <a:lnTo>
                    <a:pt x="512" y="23"/>
                  </a:lnTo>
                  <a:lnTo>
                    <a:pt x="571" y="11"/>
                  </a:lnTo>
                  <a:lnTo>
                    <a:pt x="630" y="2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grpSp>
        <p:nvGrpSpPr>
          <p:cNvPr id="14" name="Group 93"/>
          <p:cNvGrpSpPr/>
          <p:nvPr/>
        </p:nvGrpSpPr>
        <p:grpSpPr>
          <a:xfrm>
            <a:off x="1293418" y="3463565"/>
            <a:ext cx="519871" cy="438741"/>
            <a:chOff x="3827463" y="2378075"/>
            <a:chExt cx="773113" cy="652463"/>
          </a:xfrm>
          <a:solidFill>
            <a:schemeClr val="bg1"/>
          </a:solidFill>
        </p:grpSpPr>
        <p:sp>
          <p:nvSpPr>
            <p:cNvPr id="19" name="Freeform 93"/>
            <p:cNvSpPr>
              <a:spLocks noEditPoints="1"/>
            </p:cNvSpPr>
            <p:nvPr/>
          </p:nvSpPr>
          <p:spPr bwMode="auto">
            <a:xfrm>
              <a:off x="3827463" y="2378075"/>
              <a:ext cx="762000" cy="487363"/>
            </a:xfrm>
            <a:custGeom>
              <a:avLst/>
              <a:gdLst>
                <a:gd name="T0" fmla="*/ 212 w 3360"/>
                <a:gd name="T1" fmla="*/ 966 h 2150"/>
                <a:gd name="T2" fmla="*/ 205 w 3360"/>
                <a:gd name="T3" fmla="*/ 969 h 2150"/>
                <a:gd name="T4" fmla="*/ 200 w 3360"/>
                <a:gd name="T5" fmla="*/ 974 h 2150"/>
                <a:gd name="T6" fmla="*/ 197 w 3360"/>
                <a:gd name="T7" fmla="*/ 982 h 2150"/>
                <a:gd name="T8" fmla="*/ 289 w 3360"/>
                <a:gd name="T9" fmla="*/ 1911 h 2150"/>
                <a:gd name="T10" fmla="*/ 304 w 3360"/>
                <a:gd name="T11" fmla="*/ 1940 h 2150"/>
                <a:gd name="T12" fmla="*/ 334 w 3360"/>
                <a:gd name="T13" fmla="*/ 1953 h 2150"/>
                <a:gd name="T14" fmla="*/ 1866 w 3360"/>
                <a:gd name="T15" fmla="*/ 1951 h 2150"/>
                <a:gd name="T16" fmla="*/ 1894 w 3360"/>
                <a:gd name="T17" fmla="*/ 1936 h 2150"/>
                <a:gd name="T18" fmla="*/ 1916 w 3360"/>
                <a:gd name="T19" fmla="*/ 1912 h 2150"/>
                <a:gd name="T20" fmla="*/ 2174 w 3360"/>
                <a:gd name="T21" fmla="*/ 968 h 2150"/>
                <a:gd name="T22" fmla="*/ 2172 w 3360"/>
                <a:gd name="T23" fmla="*/ 965 h 2150"/>
                <a:gd name="T24" fmla="*/ 2656 w 3360"/>
                <a:gd name="T25" fmla="*/ 0 h 2150"/>
                <a:gd name="T26" fmla="*/ 3284 w 3360"/>
                <a:gd name="T27" fmla="*/ 3 h 2150"/>
                <a:gd name="T28" fmla="*/ 3323 w 3360"/>
                <a:gd name="T29" fmla="*/ 22 h 2150"/>
                <a:gd name="T30" fmla="*/ 3350 w 3360"/>
                <a:gd name="T31" fmla="*/ 55 h 2150"/>
                <a:gd name="T32" fmla="*/ 3360 w 3360"/>
                <a:gd name="T33" fmla="*/ 99 h 2150"/>
                <a:gd name="T34" fmla="*/ 3350 w 3360"/>
                <a:gd name="T35" fmla="*/ 142 h 2150"/>
                <a:gd name="T36" fmla="*/ 3323 w 3360"/>
                <a:gd name="T37" fmla="*/ 175 h 2150"/>
                <a:gd name="T38" fmla="*/ 3284 w 3360"/>
                <a:gd name="T39" fmla="*/ 195 h 2150"/>
                <a:gd name="T40" fmla="*/ 2656 w 3360"/>
                <a:gd name="T41" fmla="*/ 197 h 2150"/>
                <a:gd name="T42" fmla="*/ 2627 w 3360"/>
                <a:gd name="T43" fmla="*/ 205 h 2150"/>
                <a:gd name="T44" fmla="*/ 2600 w 3360"/>
                <a:gd name="T45" fmla="*/ 226 h 2150"/>
                <a:gd name="T46" fmla="*/ 2584 w 3360"/>
                <a:gd name="T47" fmla="*/ 252 h 2150"/>
                <a:gd name="T48" fmla="*/ 2113 w 3360"/>
                <a:gd name="T49" fmla="*/ 1951 h 2150"/>
                <a:gd name="T50" fmla="*/ 2081 w 3360"/>
                <a:gd name="T51" fmla="*/ 2021 h 2150"/>
                <a:gd name="T52" fmla="*/ 2029 w 3360"/>
                <a:gd name="T53" fmla="*/ 2080 h 2150"/>
                <a:gd name="T54" fmla="*/ 1964 w 3360"/>
                <a:gd name="T55" fmla="*/ 2123 h 2150"/>
                <a:gd name="T56" fmla="*/ 1890 w 3360"/>
                <a:gd name="T57" fmla="*/ 2147 h 2150"/>
                <a:gd name="T58" fmla="*/ 334 w 3360"/>
                <a:gd name="T59" fmla="*/ 2150 h 2150"/>
                <a:gd name="T60" fmla="*/ 263 w 3360"/>
                <a:gd name="T61" fmla="*/ 2139 h 2150"/>
                <a:gd name="T62" fmla="*/ 200 w 3360"/>
                <a:gd name="T63" fmla="*/ 2108 h 2150"/>
                <a:gd name="T64" fmla="*/ 147 w 3360"/>
                <a:gd name="T65" fmla="*/ 2061 h 2150"/>
                <a:gd name="T66" fmla="*/ 110 w 3360"/>
                <a:gd name="T67" fmla="*/ 2000 h 2150"/>
                <a:gd name="T68" fmla="*/ 92 w 3360"/>
                <a:gd name="T69" fmla="*/ 1930 h 2150"/>
                <a:gd name="T70" fmla="*/ 0 w 3360"/>
                <a:gd name="T71" fmla="*/ 976 h 2150"/>
                <a:gd name="T72" fmla="*/ 10 w 3360"/>
                <a:gd name="T73" fmla="*/ 917 h 2150"/>
                <a:gd name="T74" fmla="*/ 37 w 3360"/>
                <a:gd name="T75" fmla="*/ 862 h 2150"/>
                <a:gd name="T76" fmla="*/ 78 w 3360"/>
                <a:gd name="T77" fmla="*/ 818 h 2150"/>
                <a:gd name="T78" fmla="*/ 128 w 3360"/>
                <a:gd name="T79" fmla="*/ 787 h 2150"/>
                <a:gd name="T80" fmla="*/ 187 w 3360"/>
                <a:gd name="T81" fmla="*/ 770 h 2150"/>
                <a:gd name="T82" fmla="*/ 2172 w 3360"/>
                <a:gd name="T83" fmla="*/ 768 h 2150"/>
                <a:gd name="T84" fmla="*/ 2231 w 3360"/>
                <a:gd name="T85" fmla="*/ 776 h 2150"/>
                <a:gd name="T86" fmla="*/ 2408 w 3360"/>
                <a:gd name="T87" fmla="*/ 162 h 2150"/>
                <a:gd name="T88" fmla="*/ 2450 w 3360"/>
                <a:gd name="T89" fmla="*/ 98 h 2150"/>
                <a:gd name="T90" fmla="*/ 2510 w 3360"/>
                <a:gd name="T91" fmla="*/ 46 h 2150"/>
                <a:gd name="T92" fmla="*/ 2581 w 3360"/>
                <a:gd name="T93" fmla="*/ 13 h 2150"/>
                <a:gd name="T94" fmla="*/ 2656 w 3360"/>
                <a:gd name="T95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60" h="2150">
                  <a:moveTo>
                    <a:pt x="217" y="965"/>
                  </a:moveTo>
                  <a:lnTo>
                    <a:pt x="212" y="966"/>
                  </a:lnTo>
                  <a:lnTo>
                    <a:pt x="208" y="967"/>
                  </a:lnTo>
                  <a:lnTo>
                    <a:pt x="205" y="969"/>
                  </a:lnTo>
                  <a:lnTo>
                    <a:pt x="202" y="971"/>
                  </a:lnTo>
                  <a:lnTo>
                    <a:pt x="200" y="974"/>
                  </a:lnTo>
                  <a:lnTo>
                    <a:pt x="198" y="978"/>
                  </a:lnTo>
                  <a:lnTo>
                    <a:pt x="197" y="982"/>
                  </a:lnTo>
                  <a:lnTo>
                    <a:pt x="198" y="987"/>
                  </a:lnTo>
                  <a:lnTo>
                    <a:pt x="289" y="1911"/>
                  </a:lnTo>
                  <a:lnTo>
                    <a:pt x="293" y="1927"/>
                  </a:lnTo>
                  <a:lnTo>
                    <a:pt x="304" y="1940"/>
                  </a:lnTo>
                  <a:lnTo>
                    <a:pt x="319" y="1950"/>
                  </a:lnTo>
                  <a:lnTo>
                    <a:pt x="334" y="1953"/>
                  </a:lnTo>
                  <a:lnTo>
                    <a:pt x="1852" y="1953"/>
                  </a:lnTo>
                  <a:lnTo>
                    <a:pt x="1866" y="1951"/>
                  </a:lnTo>
                  <a:lnTo>
                    <a:pt x="1881" y="1944"/>
                  </a:lnTo>
                  <a:lnTo>
                    <a:pt x="1894" y="1936"/>
                  </a:lnTo>
                  <a:lnTo>
                    <a:pt x="1907" y="1925"/>
                  </a:lnTo>
                  <a:lnTo>
                    <a:pt x="1916" y="1912"/>
                  </a:lnTo>
                  <a:lnTo>
                    <a:pt x="1922" y="1899"/>
                  </a:lnTo>
                  <a:lnTo>
                    <a:pt x="2174" y="968"/>
                  </a:lnTo>
                  <a:lnTo>
                    <a:pt x="2175" y="965"/>
                  </a:lnTo>
                  <a:lnTo>
                    <a:pt x="2172" y="965"/>
                  </a:lnTo>
                  <a:lnTo>
                    <a:pt x="217" y="965"/>
                  </a:lnTo>
                  <a:close/>
                  <a:moveTo>
                    <a:pt x="2656" y="0"/>
                  </a:moveTo>
                  <a:lnTo>
                    <a:pt x="3262" y="0"/>
                  </a:lnTo>
                  <a:lnTo>
                    <a:pt x="3284" y="3"/>
                  </a:lnTo>
                  <a:lnTo>
                    <a:pt x="3304" y="10"/>
                  </a:lnTo>
                  <a:lnTo>
                    <a:pt x="3323" y="22"/>
                  </a:lnTo>
                  <a:lnTo>
                    <a:pt x="3338" y="37"/>
                  </a:lnTo>
                  <a:lnTo>
                    <a:pt x="3350" y="55"/>
                  </a:lnTo>
                  <a:lnTo>
                    <a:pt x="3357" y="76"/>
                  </a:lnTo>
                  <a:lnTo>
                    <a:pt x="3360" y="99"/>
                  </a:lnTo>
                  <a:lnTo>
                    <a:pt x="3357" y="122"/>
                  </a:lnTo>
                  <a:lnTo>
                    <a:pt x="3350" y="142"/>
                  </a:lnTo>
                  <a:lnTo>
                    <a:pt x="3338" y="160"/>
                  </a:lnTo>
                  <a:lnTo>
                    <a:pt x="3323" y="175"/>
                  </a:lnTo>
                  <a:lnTo>
                    <a:pt x="3304" y="187"/>
                  </a:lnTo>
                  <a:lnTo>
                    <a:pt x="3284" y="195"/>
                  </a:lnTo>
                  <a:lnTo>
                    <a:pt x="3262" y="197"/>
                  </a:lnTo>
                  <a:lnTo>
                    <a:pt x="2656" y="197"/>
                  </a:lnTo>
                  <a:lnTo>
                    <a:pt x="2642" y="199"/>
                  </a:lnTo>
                  <a:lnTo>
                    <a:pt x="2627" y="205"/>
                  </a:lnTo>
                  <a:lnTo>
                    <a:pt x="2613" y="215"/>
                  </a:lnTo>
                  <a:lnTo>
                    <a:pt x="2600" y="226"/>
                  </a:lnTo>
                  <a:lnTo>
                    <a:pt x="2590" y="238"/>
                  </a:lnTo>
                  <a:lnTo>
                    <a:pt x="2584" y="252"/>
                  </a:lnTo>
                  <a:lnTo>
                    <a:pt x="2302" y="1248"/>
                  </a:lnTo>
                  <a:lnTo>
                    <a:pt x="2113" y="1951"/>
                  </a:lnTo>
                  <a:lnTo>
                    <a:pt x="2099" y="1987"/>
                  </a:lnTo>
                  <a:lnTo>
                    <a:pt x="2081" y="2021"/>
                  </a:lnTo>
                  <a:lnTo>
                    <a:pt x="2057" y="2052"/>
                  </a:lnTo>
                  <a:lnTo>
                    <a:pt x="2029" y="2080"/>
                  </a:lnTo>
                  <a:lnTo>
                    <a:pt x="1998" y="2104"/>
                  </a:lnTo>
                  <a:lnTo>
                    <a:pt x="1964" y="2123"/>
                  </a:lnTo>
                  <a:lnTo>
                    <a:pt x="1927" y="2138"/>
                  </a:lnTo>
                  <a:lnTo>
                    <a:pt x="1890" y="2147"/>
                  </a:lnTo>
                  <a:lnTo>
                    <a:pt x="1852" y="2150"/>
                  </a:lnTo>
                  <a:lnTo>
                    <a:pt x="334" y="2150"/>
                  </a:lnTo>
                  <a:lnTo>
                    <a:pt x="298" y="2147"/>
                  </a:lnTo>
                  <a:lnTo>
                    <a:pt x="263" y="2139"/>
                  </a:lnTo>
                  <a:lnTo>
                    <a:pt x="230" y="2125"/>
                  </a:lnTo>
                  <a:lnTo>
                    <a:pt x="200" y="2108"/>
                  </a:lnTo>
                  <a:lnTo>
                    <a:pt x="172" y="2086"/>
                  </a:lnTo>
                  <a:lnTo>
                    <a:pt x="147" y="2061"/>
                  </a:lnTo>
                  <a:lnTo>
                    <a:pt x="126" y="2032"/>
                  </a:lnTo>
                  <a:lnTo>
                    <a:pt x="110" y="2000"/>
                  </a:lnTo>
                  <a:lnTo>
                    <a:pt x="98" y="1966"/>
                  </a:lnTo>
                  <a:lnTo>
                    <a:pt x="92" y="1930"/>
                  </a:lnTo>
                  <a:lnTo>
                    <a:pt x="1" y="1007"/>
                  </a:lnTo>
                  <a:lnTo>
                    <a:pt x="0" y="976"/>
                  </a:lnTo>
                  <a:lnTo>
                    <a:pt x="3" y="946"/>
                  </a:lnTo>
                  <a:lnTo>
                    <a:pt x="10" y="917"/>
                  </a:lnTo>
                  <a:lnTo>
                    <a:pt x="22" y="889"/>
                  </a:lnTo>
                  <a:lnTo>
                    <a:pt x="37" y="862"/>
                  </a:lnTo>
                  <a:lnTo>
                    <a:pt x="56" y="838"/>
                  </a:lnTo>
                  <a:lnTo>
                    <a:pt x="78" y="818"/>
                  </a:lnTo>
                  <a:lnTo>
                    <a:pt x="101" y="800"/>
                  </a:lnTo>
                  <a:lnTo>
                    <a:pt x="128" y="787"/>
                  </a:lnTo>
                  <a:lnTo>
                    <a:pt x="157" y="776"/>
                  </a:lnTo>
                  <a:lnTo>
                    <a:pt x="187" y="770"/>
                  </a:lnTo>
                  <a:lnTo>
                    <a:pt x="217" y="768"/>
                  </a:lnTo>
                  <a:lnTo>
                    <a:pt x="2172" y="768"/>
                  </a:lnTo>
                  <a:lnTo>
                    <a:pt x="2202" y="770"/>
                  </a:lnTo>
                  <a:lnTo>
                    <a:pt x="2231" y="776"/>
                  </a:lnTo>
                  <a:lnTo>
                    <a:pt x="2394" y="198"/>
                  </a:lnTo>
                  <a:lnTo>
                    <a:pt x="2408" y="162"/>
                  </a:lnTo>
                  <a:lnTo>
                    <a:pt x="2426" y="129"/>
                  </a:lnTo>
                  <a:lnTo>
                    <a:pt x="2450" y="98"/>
                  </a:lnTo>
                  <a:lnTo>
                    <a:pt x="2478" y="70"/>
                  </a:lnTo>
                  <a:lnTo>
                    <a:pt x="2510" y="46"/>
                  </a:lnTo>
                  <a:lnTo>
                    <a:pt x="2544" y="26"/>
                  </a:lnTo>
                  <a:lnTo>
                    <a:pt x="2581" y="13"/>
                  </a:lnTo>
                  <a:lnTo>
                    <a:pt x="2618" y="4"/>
                  </a:lnTo>
                  <a:lnTo>
                    <a:pt x="2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0" name="Freeform 94"/>
            <p:cNvSpPr>
              <a:spLocks noEditPoints="1"/>
            </p:cNvSpPr>
            <p:nvPr/>
          </p:nvSpPr>
          <p:spPr bwMode="auto">
            <a:xfrm>
              <a:off x="3898901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2 w 613"/>
                <a:gd name="T39" fmla="*/ 226 h 612"/>
                <a:gd name="T40" fmla="*/ 613 w 613"/>
                <a:gd name="T41" fmla="*/ 306 h 612"/>
                <a:gd name="T42" fmla="*/ 602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1 w 613"/>
                <a:gd name="T63" fmla="*/ 388 h 612"/>
                <a:gd name="T64" fmla="*/ 0 w 613"/>
                <a:gd name="T65" fmla="*/ 306 h 612"/>
                <a:gd name="T66" fmla="*/ 11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9" y="208"/>
                  </a:lnTo>
                  <a:lnTo>
                    <a:pt x="238" y="221"/>
                  </a:lnTo>
                  <a:lnTo>
                    <a:pt x="221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1" y="375"/>
                  </a:lnTo>
                  <a:lnTo>
                    <a:pt x="238" y="392"/>
                  </a:lnTo>
                  <a:lnTo>
                    <a:pt x="259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5" y="405"/>
                  </a:lnTo>
                  <a:lnTo>
                    <a:pt x="374" y="392"/>
                  </a:lnTo>
                  <a:lnTo>
                    <a:pt x="392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2" y="238"/>
                  </a:lnTo>
                  <a:lnTo>
                    <a:pt x="374" y="221"/>
                  </a:lnTo>
                  <a:lnTo>
                    <a:pt x="355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2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2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1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1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1" name="Freeform 95"/>
            <p:cNvSpPr>
              <a:spLocks noEditPoints="1"/>
            </p:cNvSpPr>
            <p:nvPr/>
          </p:nvSpPr>
          <p:spPr bwMode="auto">
            <a:xfrm>
              <a:off x="4119563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1 w 613"/>
                <a:gd name="T39" fmla="*/ 226 h 612"/>
                <a:gd name="T40" fmla="*/ 613 w 613"/>
                <a:gd name="T41" fmla="*/ 306 h 612"/>
                <a:gd name="T42" fmla="*/ 601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0 w 613"/>
                <a:gd name="T63" fmla="*/ 388 h 612"/>
                <a:gd name="T64" fmla="*/ 0 w 613"/>
                <a:gd name="T65" fmla="*/ 306 h 612"/>
                <a:gd name="T66" fmla="*/ 10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7" y="208"/>
                  </a:lnTo>
                  <a:lnTo>
                    <a:pt x="238" y="221"/>
                  </a:lnTo>
                  <a:lnTo>
                    <a:pt x="220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0" y="375"/>
                  </a:lnTo>
                  <a:lnTo>
                    <a:pt x="238" y="392"/>
                  </a:lnTo>
                  <a:lnTo>
                    <a:pt x="257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4" y="405"/>
                  </a:lnTo>
                  <a:lnTo>
                    <a:pt x="374" y="392"/>
                  </a:lnTo>
                  <a:lnTo>
                    <a:pt x="391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1" y="238"/>
                  </a:lnTo>
                  <a:lnTo>
                    <a:pt x="374" y="221"/>
                  </a:lnTo>
                  <a:lnTo>
                    <a:pt x="354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1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1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0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0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2" name="Freeform 96"/>
            <p:cNvSpPr/>
            <p:nvPr/>
          </p:nvSpPr>
          <p:spPr bwMode="auto">
            <a:xfrm>
              <a:off x="4410076" y="2559050"/>
              <a:ext cx="190500" cy="30163"/>
            </a:xfrm>
            <a:custGeom>
              <a:avLst/>
              <a:gdLst>
                <a:gd name="T0" fmla="*/ 66 w 843"/>
                <a:gd name="T1" fmla="*/ 0 h 132"/>
                <a:gd name="T2" fmla="*/ 778 w 843"/>
                <a:gd name="T3" fmla="*/ 0 h 132"/>
                <a:gd name="T4" fmla="*/ 795 w 843"/>
                <a:gd name="T5" fmla="*/ 2 h 132"/>
                <a:gd name="T6" fmla="*/ 811 w 843"/>
                <a:gd name="T7" fmla="*/ 8 h 132"/>
                <a:gd name="T8" fmla="*/ 824 w 843"/>
                <a:gd name="T9" fmla="*/ 19 h 132"/>
                <a:gd name="T10" fmla="*/ 834 w 843"/>
                <a:gd name="T11" fmla="*/ 32 h 132"/>
                <a:gd name="T12" fmla="*/ 841 w 843"/>
                <a:gd name="T13" fmla="*/ 48 h 132"/>
                <a:gd name="T14" fmla="*/ 843 w 843"/>
                <a:gd name="T15" fmla="*/ 65 h 132"/>
                <a:gd name="T16" fmla="*/ 841 w 843"/>
                <a:gd name="T17" fmla="*/ 83 h 132"/>
                <a:gd name="T18" fmla="*/ 834 w 843"/>
                <a:gd name="T19" fmla="*/ 99 h 132"/>
                <a:gd name="T20" fmla="*/ 824 w 843"/>
                <a:gd name="T21" fmla="*/ 112 h 132"/>
                <a:gd name="T22" fmla="*/ 811 w 843"/>
                <a:gd name="T23" fmla="*/ 122 h 132"/>
                <a:gd name="T24" fmla="*/ 795 w 843"/>
                <a:gd name="T25" fmla="*/ 129 h 132"/>
                <a:gd name="T26" fmla="*/ 778 w 843"/>
                <a:gd name="T27" fmla="*/ 132 h 132"/>
                <a:gd name="T28" fmla="*/ 66 w 843"/>
                <a:gd name="T29" fmla="*/ 132 h 132"/>
                <a:gd name="T30" fmla="*/ 49 w 843"/>
                <a:gd name="T31" fmla="*/ 129 h 132"/>
                <a:gd name="T32" fmla="*/ 33 w 843"/>
                <a:gd name="T33" fmla="*/ 122 h 132"/>
                <a:gd name="T34" fmla="*/ 20 w 843"/>
                <a:gd name="T35" fmla="*/ 112 h 132"/>
                <a:gd name="T36" fmla="*/ 9 w 843"/>
                <a:gd name="T37" fmla="*/ 99 h 132"/>
                <a:gd name="T38" fmla="*/ 3 w 843"/>
                <a:gd name="T39" fmla="*/ 83 h 132"/>
                <a:gd name="T40" fmla="*/ 0 w 843"/>
                <a:gd name="T41" fmla="*/ 65 h 132"/>
                <a:gd name="T42" fmla="*/ 3 w 843"/>
                <a:gd name="T43" fmla="*/ 48 h 132"/>
                <a:gd name="T44" fmla="*/ 9 w 843"/>
                <a:gd name="T45" fmla="*/ 32 h 132"/>
                <a:gd name="T46" fmla="*/ 20 w 843"/>
                <a:gd name="T47" fmla="*/ 19 h 132"/>
                <a:gd name="T48" fmla="*/ 33 w 843"/>
                <a:gd name="T49" fmla="*/ 8 h 132"/>
                <a:gd name="T50" fmla="*/ 49 w 843"/>
                <a:gd name="T51" fmla="*/ 2 h 132"/>
                <a:gd name="T52" fmla="*/ 66 w 843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3" h="132">
                  <a:moveTo>
                    <a:pt x="66" y="0"/>
                  </a:moveTo>
                  <a:lnTo>
                    <a:pt x="778" y="0"/>
                  </a:lnTo>
                  <a:lnTo>
                    <a:pt x="795" y="2"/>
                  </a:lnTo>
                  <a:lnTo>
                    <a:pt x="811" y="8"/>
                  </a:lnTo>
                  <a:lnTo>
                    <a:pt x="824" y="19"/>
                  </a:lnTo>
                  <a:lnTo>
                    <a:pt x="834" y="32"/>
                  </a:lnTo>
                  <a:lnTo>
                    <a:pt x="841" y="48"/>
                  </a:lnTo>
                  <a:lnTo>
                    <a:pt x="843" y="65"/>
                  </a:lnTo>
                  <a:lnTo>
                    <a:pt x="841" y="83"/>
                  </a:lnTo>
                  <a:lnTo>
                    <a:pt x="834" y="99"/>
                  </a:lnTo>
                  <a:lnTo>
                    <a:pt x="824" y="112"/>
                  </a:lnTo>
                  <a:lnTo>
                    <a:pt x="811" y="122"/>
                  </a:lnTo>
                  <a:lnTo>
                    <a:pt x="795" y="129"/>
                  </a:lnTo>
                  <a:lnTo>
                    <a:pt x="778" y="132"/>
                  </a:lnTo>
                  <a:lnTo>
                    <a:pt x="66" y="132"/>
                  </a:lnTo>
                  <a:lnTo>
                    <a:pt x="49" y="129"/>
                  </a:lnTo>
                  <a:lnTo>
                    <a:pt x="33" y="122"/>
                  </a:lnTo>
                  <a:lnTo>
                    <a:pt x="20" y="112"/>
                  </a:lnTo>
                  <a:lnTo>
                    <a:pt x="9" y="99"/>
                  </a:lnTo>
                  <a:lnTo>
                    <a:pt x="3" y="83"/>
                  </a:lnTo>
                  <a:lnTo>
                    <a:pt x="0" y="65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20" y="19"/>
                  </a:lnTo>
                  <a:lnTo>
                    <a:pt x="33" y="8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3" name="Freeform 97"/>
            <p:cNvSpPr/>
            <p:nvPr/>
          </p:nvSpPr>
          <p:spPr bwMode="auto">
            <a:xfrm>
              <a:off x="4383088" y="2628900"/>
              <a:ext cx="173038" cy="30163"/>
            </a:xfrm>
            <a:custGeom>
              <a:avLst/>
              <a:gdLst>
                <a:gd name="T0" fmla="*/ 66 w 764"/>
                <a:gd name="T1" fmla="*/ 0 h 132"/>
                <a:gd name="T2" fmla="*/ 698 w 764"/>
                <a:gd name="T3" fmla="*/ 0 h 132"/>
                <a:gd name="T4" fmla="*/ 715 w 764"/>
                <a:gd name="T5" fmla="*/ 2 h 132"/>
                <a:gd name="T6" fmla="*/ 732 w 764"/>
                <a:gd name="T7" fmla="*/ 10 h 132"/>
                <a:gd name="T8" fmla="*/ 744 w 764"/>
                <a:gd name="T9" fmla="*/ 20 h 132"/>
                <a:gd name="T10" fmla="*/ 755 w 764"/>
                <a:gd name="T11" fmla="*/ 34 h 132"/>
                <a:gd name="T12" fmla="*/ 762 w 764"/>
                <a:gd name="T13" fmla="*/ 49 h 132"/>
                <a:gd name="T14" fmla="*/ 764 w 764"/>
                <a:gd name="T15" fmla="*/ 67 h 132"/>
                <a:gd name="T16" fmla="*/ 762 w 764"/>
                <a:gd name="T17" fmla="*/ 83 h 132"/>
                <a:gd name="T18" fmla="*/ 755 w 764"/>
                <a:gd name="T19" fmla="*/ 100 h 132"/>
                <a:gd name="T20" fmla="*/ 744 w 764"/>
                <a:gd name="T21" fmla="*/ 113 h 132"/>
                <a:gd name="T22" fmla="*/ 732 w 764"/>
                <a:gd name="T23" fmla="*/ 122 h 132"/>
                <a:gd name="T24" fmla="*/ 715 w 764"/>
                <a:gd name="T25" fmla="*/ 130 h 132"/>
                <a:gd name="T26" fmla="*/ 698 w 764"/>
                <a:gd name="T27" fmla="*/ 132 h 132"/>
                <a:gd name="T28" fmla="*/ 66 w 764"/>
                <a:gd name="T29" fmla="*/ 132 h 132"/>
                <a:gd name="T30" fmla="*/ 49 w 764"/>
                <a:gd name="T31" fmla="*/ 130 h 132"/>
                <a:gd name="T32" fmla="*/ 32 w 764"/>
                <a:gd name="T33" fmla="*/ 122 h 132"/>
                <a:gd name="T34" fmla="*/ 20 w 764"/>
                <a:gd name="T35" fmla="*/ 113 h 132"/>
                <a:gd name="T36" fmla="*/ 9 w 764"/>
                <a:gd name="T37" fmla="*/ 100 h 132"/>
                <a:gd name="T38" fmla="*/ 2 w 764"/>
                <a:gd name="T39" fmla="*/ 83 h 132"/>
                <a:gd name="T40" fmla="*/ 0 w 764"/>
                <a:gd name="T41" fmla="*/ 67 h 132"/>
                <a:gd name="T42" fmla="*/ 2 w 764"/>
                <a:gd name="T43" fmla="*/ 49 h 132"/>
                <a:gd name="T44" fmla="*/ 9 w 764"/>
                <a:gd name="T45" fmla="*/ 34 h 132"/>
                <a:gd name="T46" fmla="*/ 20 w 764"/>
                <a:gd name="T47" fmla="*/ 20 h 132"/>
                <a:gd name="T48" fmla="*/ 32 w 764"/>
                <a:gd name="T49" fmla="*/ 10 h 132"/>
                <a:gd name="T50" fmla="*/ 49 w 764"/>
                <a:gd name="T51" fmla="*/ 2 h 132"/>
                <a:gd name="T52" fmla="*/ 66 w 764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4" h="132">
                  <a:moveTo>
                    <a:pt x="66" y="0"/>
                  </a:moveTo>
                  <a:lnTo>
                    <a:pt x="698" y="0"/>
                  </a:lnTo>
                  <a:lnTo>
                    <a:pt x="715" y="2"/>
                  </a:lnTo>
                  <a:lnTo>
                    <a:pt x="732" y="10"/>
                  </a:lnTo>
                  <a:lnTo>
                    <a:pt x="744" y="20"/>
                  </a:lnTo>
                  <a:lnTo>
                    <a:pt x="755" y="34"/>
                  </a:lnTo>
                  <a:lnTo>
                    <a:pt x="762" y="49"/>
                  </a:lnTo>
                  <a:lnTo>
                    <a:pt x="764" y="67"/>
                  </a:lnTo>
                  <a:lnTo>
                    <a:pt x="762" y="83"/>
                  </a:lnTo>
                  <a:lnTo>
                    <a:pt x="755" y="100"/>
                  </a:lnTo>
                  <a:lnTo>
                    <a:pt x="744" y="113"/>
                  </a:lnTo>
                  <a:lnTo>
                    <a:pt x="732" y="122"/>
                  </a:lnTo>
                  <a:lnTo>
                    <a:pt x="715" y="130"/>
                  </a:lnTo>
                  <a:lnTo>
                    <a:pt x="698" y="132"/>
                  </a:lnTo>
                  <a:lnTo>
                    <a:pt x="66" y="132"/>
                  </a:lnTo>
                  <a:lnTo>
                    <a:pt x="49" y="130"/>
                  </a:lnTo>
                  <a:lnTo>
                    <a:pt x="32" y="122"/>
                  </a:lnTo>
                  <a:lnTo>
                    <a:pt x="20" y="113"/>
                  </a:lnTo>
                  <a:lnTo>
                    <a:pt x="9" y="100"/>
                  </a:lnTo>
                  <a:lnTo>
                    <a:pt x="2" y="83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2" y="10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5" name="Freeform 98"/>
            <p:cNvSpPr/>
            <p:nvPr/>
          </p:nvSpPr>
          <p:spPr bwMode="auto">
            <a:xfrm>
              <a:off x="4364038" y="2698750"/>
              <a:ext cx="152400" cy="30163"/>
            </a:xfrm>
            <a:custGeom>
              <a:avLst/>
              <a:gdLst>
                <a:gd name="T0" fmla="*/ 66 w 672"/>
                <a:gd name="T1" fmla="*/ 0 h 131"/>
                <a:gd name="T2" fmla="*/ 606 w 672"/>
                <a:gd name="T3" fmla="*/ 0 h 131"/>
                <a:gd name="T4" fmla="*/ 624 w 672"/>
                <a:gd name="T5" fmla="*/ 2 h 131"/>
                <a:gd name="T6" fmla="*/ 639 w 672"/>
                <a:gd name="T7" fmla="*/ 8 h 131"/>
                <a:gd name="T8" fmla="*/ 653 w 672"/>
                <a:gd name="T9" fmla="*/ 18 h 131"/>
                <a:gd name="T10" fmla="*/ 663 w 672"/>
                <a:gd name="T11" fmla="*/ 32 h 131"/>
                <a:gd name="T12" fmla="*/ 670 w 672"/>
                <a:gd name="T13" fmla="*/ 47 h 131"/>
                <a:gd name="T14" fmla="*/ 672 w 672"/>
                <a:gd name="T15" fmla="*/ 65 h 131"/>
                <a:gd name="T16" fmla="*/ 670 w 672"/>
                <a:gd name="T17" fmla="*/ 82 h 131"/>
                <a:gd name="T18" fmla="*/ 663 w 672"/>
                <a:gd name="T19" fmla="*/ 98 h 131"/>
                <a:gd name="T20" fmla="*/ 653 w 672"/>
                <a:gd name="T21" fmla="*/ 111 h 131"/>
                <a:gd name="T22" fmla="*/ 639 w 672"/>
                <a:gd name="T23" fmla="*/ 122 h 131"/>
                <a:gd name="T24" fmla="*/ 624 w 672"/>
                <a:gd name="T25" fmla="*/ 128 h 131"/>
                <a:gd name="T26" fmla="*/ 606 w 672"/>
                <a:gd name="T27" fmla="*/ 131 h 131"/>
                <a:gd name="T28" fmla="*/ 66 w 672"/>
                <a:gd name="T29" fmla="*/ 131 h 131"/>
                <a:gd name="T30" fmla="*/ 48 w 672"/>
                <a:gd name="T31" fmla="*/ 128 h 131"/>
                <a:gd name="T32" fmla="*/ 33 w 672"/>
                <a:gd name="T33" fmla="*/ 122 h 131"/>
                <a:gd name="T34" fmla="*/ 19 w 672"/>
                <a:gd name="T35" fmla="*/ 111 h 131"/>
                <a:gd name="T36" fmla="*/ 10 w 672"/>
                <a:gd name="T37" fmla="*/ 98 h 131"/>
                <a:gd name="T38" fmla="*/ 3 w 672"/>
                <a:gd name="T39" fmla="*/ 82 h 131"/>
                <a:gd name="T40" fmla="*/ 0 w 672"/>
                <a:gd name="T41" fmla="*/ 65 h 131"/>
                <a:gd name="T42" fmla="*/ 3 w 672"/>
                <a:gd name="T43" fmla="*/ 47 h 131"/>
                <a:gd name="T44" fmla="*/ 10 w 672"/>
                <a:gd name="T45" fmla="*/ 32 h 131"/>
                <a:gd name="T46" fmla="*/ 19 w 672"/>
                <a:gd name="T47" fmla="*/ 18 h 131"/>
                <a:gd name="T48" fmla="*/ 33 w 672"/>
                <a:gd name="T49" fmla="*/ 8 h 131"/>
                <a:gd name="T50" fmla="*/ 48 w 672"/>
                <a:gd name="T51" fmla="*/ 2 h 131"/>
                <a:gd name="T52" fmla="*/ 66 w 672"/>
                <a:gd name="T5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131">
                  <a:moveTo>
                    <a:pt x="66" y="0"/>
                  </a:moveTo>
                  <a:lnTo>
                    <a:pt x="606" y="0"/>
                  </a:lnTo>
                  <a:lnTo>
                    <a:pt x="624" y="2"/>
                  </a:lnTo>
                  <a:lnTo>
                    <a:pt x="639" y="8"/>
                  </a:lnTo>
                  <a:lnTo>
                    <a:pt x="653" y="18"/>
                  </a:lnTo>
                  <a:lnTo>
                    <a:pt x="663" y="32"/>
                  </a:lnTo>
                  <a:lnTo>
                    <a:pt x="670" y="47"/>
                  </a:lnTo>
                  <a:lnTo>
                    <a:pt x="672" y="65"/>
                  </a:lnTo>
                  <a:lnTo>
                    <a:pt x="670" y="82"/>
                  </a:lnTo>
                  <a:lnTo>
                    <a:pt x="663" y="98"/>
                  </a:lnTo>
                  <a:lnTo>
                    <a:pt x="653" y="111"/>
                  </a:lnTo>
                  <a:lnTo>
                    <a:pt x="639" y="122"/>
                  </a:lnTo>
                  <a:lnTo>
                    <a:pt x="624" y="128"/>
                  </a:lnTo>
                  <a:lnTo>
                    <a:pt x="606" y="131"/>
                  </a:lnTo>
                  <a:lnTo>
                    <a:pt x="66" y="131"/>
                  </a:lnTo>
                  <a:lnTo>
                    <a:pt x="48" y="128"/>
                  </a:lnTo>
                  <a:lnTo>
                    <a:pt x="33" y="122"/>
                  </a:lnTo>
                  <a:lnTo>
                    <a:pt x="19" y="111"/>
                  </a:lnTo>
                  <a:lnTo>
                    <a:pt x="10" y="98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10" y="32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grpSp>
        <p:nvGrpSpPr>
          <p:cNvPr id="15" name="Group 100"/>
          <p:cNvGrpSpPr/>
          <p:nvPr/>
        </p:nvGrpSpPr>
        <p:grpSpPr>
          <a:xfrm>
            <a:off x="1358098" y="4951282"/>
            <a:ext cx="368288" cy="464360"/>
            <a:chOff x="5300663" y="2398713"/>
            <a:chExt cx="547688" cy="690563"/>
          </a:xfrm>
          <a:solidFill>
            <a:schemeClr val="bg1"/>
          </a:solidFill>
        </p:grpSpPr>
        <p:sp>
          <p:nvSpPr>
            <p:cNvPr id="16" name="Freeform 103"/>
            <p:cNvSpPr/>
            <p:nvPr/>
          </p:nvSpPr>
          <p:spPr bwMode="auto">
            <a:xfrm>
              <a:off x="5575301" y="2513013"/>
              <a:ext cx="134938" cy="133350"/>
            </a:xfrm>
            <a:custGeom>
              <a:avLst/>
              <a:gdLst>
                <a:gd name="T0" fmla="*/ 337 w 674"/>
                <a:gd name="T1" fmla="*/ 0 h 673"/>
                <a:gd name="T2" fmla="*/ 382 w 674"/>
                <a:gd name="T3" fmla="*/ 2 h 673"/>
                <a:gd name="T4" fmla="*/ 425 w 674"/>
                <a:gd name="T5" fmla="*/ 11 h 673"/>
                <a:gd name="T6" fmla="*/ 468 w 674"/>
                <a:gd name="T7" fmla="*/ 26 h 673"/>
                <a:gd name="T8" fmla="*/ 506 w 674"/>
                <a:gd name="T9" fmla="*/ 45 h 673"/>
                <a:gd name="T10" fmla="*/ 542 w 674"/>
                <a:gd name="T11" fmla="*/ 69 h 673"/>
                <a:gd name="T12" fmla="*/ 575 w 674"/>
                <a:gd name="T13" fmla="*/ 97 h 673"/>
                <a:gd name="T14" fmla="*/ 603 w 674"/>
                <a:gd name="T15" fmla="*/ 130 h 673"/>
                <a:gd name="T16" fmla="*/ 627 w 674"/>
                <a:gd name="T17" fmla="*/ 166 h 673"/>
                <a:gd name="T18" fmla="*/ 646 w 674"/>
                <a:gd name="T19" fmla="*/ 204 h 673"/>
                <a:gd name="T20" fmla="*/ 661 w 674"/>
                <a:gd name="T21" fmla="*/ 246 h 673"/>
                <a:gd name="T22" fmla="*/ 670 w 674"/>
                <a:gd name="T23" fmla="*/ 290 h 673"/>
                <a:gd name="T24" fmla="*/ 674 w 674"/>
                <a:gd name="T25" fmla="*/ 336 h 673"/>
                <a:gd name="T26" fmla="*/ 670 w 674"/>
                <a:gd name="T27" fmla="*/ 382 h 673"/>
                <a:gd name="T28" fmla="*/ 661 w 674"/>
                <a:gd name="T29" fmla="*/ 425 h 673"/>
                <a:gd name="T30" fmla="*/ 646 w 674"/>
                <a:gd name="T31" fmla="*/ 467 h 673"/>
                <a:gd name="T32" fmla="*/ 627 w 674"/>
                <a:gd name="T33" fmla="*/ 506 h 673"/>
                <a:gd name="T34" fmla="*/ 603 w 674"/>
                <a:gd name="T35" fmla="*/ 541 h 673"/>
                <a:gd name="T36" fmla="*/ 575 w 674"/>
                <a:gd name="T37" fmla="*/ 574 h 673"/>
                <a:gd name="T38" fmla="*/ 542 w 674"/>
                <a:gd name="T39" fmla="*/ 602 h 673"/>
                <a:gd name="T40" fmla="*/ 506 w 674"/>
                <a:gd name="T41" fmla="*/ 626 h 673"/>
                <a:gd name="T42" fmla="*/ 468 w 674"/>
                <a:gd name="T43" fmla="*/ 645 h 673"/>
                <a:gd name="T44" fmla="*/ 425 w 674"/>
                <a:gd name="T45" fmla="*/ 660 h 673"/>
                <a:gd name="T46" fmla="*/ 382 w 674"/>
                <a:gd name="T47" fmla="*/ 669 h 673"/>
                <a:gd name="T48" fmla="*/ 337 w 674"/>
                <a:gd name="T49" fmla="*/ 673 h 673"/>
                <a:gd name="T50" fmla="*/ 291 w 674"/>
                <a:gd name="T51" fmla="*/ 669 h 673"/>
                <a:gd name="T52" fmla="*/ 247 w 674"/>
                <a:gd name="T53" fmla="*/ 660 h 673"/>
                <a:gd name="T54" fmla="*/ 206 w 674"/>
                <a:gd name="T55" fmla="*/ 645 h 673"/>
                <a:gd name="T56" fmla="*/ 166 w 674"/>
                <a:gd name="T57" fmla="*/ 626 h 673"/>
                <a:gd name="T58" fmla="*/ 131 w 674"/>
                <a:gd name="T59" fmla="*/ 602 h 673"/>
                <a:gd name="T60" fmla="*/ 98 w 674"/>
                <a:gd name="T61" fmla="*/ 574 h 673"/>
                <a:gd name="T62" fmla="*/ 69 w 674"/>
                <a:gd name="T63" fmla="*/ 541 h 673"/>
                <a:gd name="T64" fmla="*/ 45 w 674"/>
                <a:gd name="T65" fmla="*/ 506 h 673"/>
                <a:gd name="T66" fmla="*/ 26 w 674"/>
                <a:gd name="T67" fmla="*/ 467 h 673"/>
                <a:gd name="T68" fmla="*/ 11 w 674"/>
                <a:gd name="T69" fmla="*/ 425 h 673"/>
                <a:gd name="T70" fmla="*/ 2 w 674"/>
                <a:gd name="T71" fmla="*/ 382 h 673"/>
                <a:gd name="T72" fmla="*/ 0 w 674"/>
                <a:gd name="T73" fmla="*/ 336 h 673"/>
                <a:gd name="T74" fmla="*/ 2 w 674"/>
                <a:gd name="T75" fmla="*/ 290 h 673"/>
                <a:gd name="T76" fmla="*/ 11 w 674"/>
                <a:gd name="T77" fmla="*/ 246 h 673"/>
                <a:gd name="T78" fmla="*/ 26 w 674"/>
                <a:gd name="T79" fmla="*/ 204 h 673"/>
                <a:gd name="T80" fmla="*/ 45 w 674"/>
                <a:gd name="T81" fmla="*/ 166 h 673"/>
                <a:gd name="T82" fmla="*/ 69 w 674"/>
                <a:gd name="T83" fmla="*/ 130 h 673"/>
                <a:gd name="T84" fmla="*/ 98 w 674"/>
                <a:gd name="T85" fmla="*/ 97 h 673"/>
                <a:gd name="T86" fmla="*/ 131 w 674"/>
                <a:gd name="T87" fmla="*/ 69 h 673"/>
                <a:gd name="T88" fmla="*/ 166 w 674"/>
                <a:gd name="T89" fmla="*/ 45 h 673"/>
                <a:gd name="T90" fmla="*/ 206 w 674"/>
                <a:gd name="T91" fmla="*/ 26 h 673"/>
                <a:gd name="T92" fmla="*/ 247 w 674"/>
                <a:gd name="T93" fmla="*/ 11 h 673"/>
                <a:gd name="T94" fmla="*/ 291 w 674"/>
                <a:gd name="T95" fmla="*/ 2 h 673"/>
                <a:gd name="T96" fmla="*/ 337 w 674"/>
                <a:gd name="T9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73">
                  <a:moveTo>
                    <a:pt x="337" y="0"/>
                  </a:moveTo>
                  <a:lnTo>
                    <a:pt x="382" y="2"/>
                  </a:lnTo>
                  <a:lnTo>
                    <a:pt x="425" y="11"/>
                  </a:lnTo>
                  <a:lnTo>
                    <a:pt x="468" y="26"/>
                  </a:lnTo>
                  <a:lnTo>
                    <a:pt x="506" y="45"/>
                  </a:lnTo>
                  <a:lnTo>
                    <a:pt x="542" y="69"/>
                  </a:lnTo>
                  <a:lnTo>
                    <a:pt x="575" y="97"/>
                  </a:lnTo>
                  <a:lnTo>
                    <a:pt x="603" y="130"/>
                  </a:lnTo>
                  <a:lnTo>
                    <a:pt x="627" y="166"/>
                  </a:lnTo>
                  <a:lnTo>
                    <a:pt x="646" y="204"/>
                  </a:lnTo>
                  <a:lnTo>
                    <a:pt x="661" y="246"/>
                  </a:lnTo>
                  <a:lnTo>
                    <a:pt x="670" y="290"/>
                  </a:lnTo>
                  <a:lnTo>
                    <a:pt x="674" y="336"/>
                  </a:lnTo>
                  <a:lnTo>
                    <a:pt x="670" y="382"/>
                  </a:lnTo>
                  <a:lnTo>
                    <a:pt x="661" y="425"/>
                  </a:lnTo>
                  <a:lnTo>
                    <a:pt x="646" y="467"/>
                  </a:lnTo>
                  <a:lnTo>
                    <a:pt x="627" y="506"/>
                  </a:lnTo>
                  <a:lnTo>
                    <a:pt x="603" y="541"/>
                  </a:lnTo>
                  <a:lnTo>
                    <a:pt x="575" y="574"/>
                  </a:lnTo>
                  <a:lnTo>
                    <a:pt x="542" y="602"/>
                  </a:lnTo>
                  <a:lnTo>
                    <a:pt x="506" y="626"/>
                  </a:lnTo>
                  <a:lnTo>
                    <a:pt x="468" y="645"/>
                  </a:lnTo>
                  <a:lnTo>
                    <a:pt x="425" y="660"/>
                  </a:lnTo>
                  <a:lnTo>
                    <a:pt x="382" y="669"/>
                  </a:lnTo>
                  <a:lnTo>
                    <a:pt x="337" y="673"/>
                  </a:lnTo>
                  <a:lnTo>
                    <a:pt x="291" y="669"/>
                  </a:lnTo>
                  <a:lnTo>
                    <a:pt x="247" y="660"/>
                  </a:lnTo>
                  <a:lnTo>
                    <a:pt x="206" y="645"/>
                  </a:lnTo>
                  <a:lnTo>
                    <a:pt x="166" y="626"/>
                  </a:lnTo>
                  <a:lnTo>
                    <a:pt x="131" y="602"/>
                  </a:lnTo>
                  <a:lnTo>
                    <a:pt x="98" y="574"/>
                  </a:lnTo>
                  <a:lnTo>
                    <a:pt x="69" y="541"/>
                  </a:lnTo>
                  <a:lnTo>
                    <a:pt x="45" y="506"/>
                  </a:lnTo>
                  <a:lnTo>
                    <a:pt x="26" y="467"/>
                  </a:lnTo>
                  <a:lnTo>
                    <a:pt x="11" y="425"/>
                  </a:lnTo>
                  <a:lnTo>
                    <a:pt x="2" y="382"/>
                  </a:lnTo>
                  <a:lnTo>
                    <a:pt x="0" y="336"/>
                  </a:lnTo>
                  <a:lnTo>
                    <a:pt x="2" y="290"/>
                  </a:lnTo>
                  <a:lnTo>
                    <a:pt x="11" y="246"/>
                  </a:lnTo>
                  <a:lnTo>
                    <a:pt x="26" y="204"/>
                  </a:lnTo>
                  <a:lnTo>
                    <a:pt x="45" y="166"/>
                  </a:lnTo>
                  <a:lnTo>
                    <a:pt x="69" y="130"/>
                  </a:lnTo>
                  <a:lnTo>
                    <a:pt x="98" y="97"/>
                  </a:lnTo>
                  <a:lnTo>
                    <a:pt x="131" y="69"/>
                  </a:lnTo>
                  <a:lnTo>
                    <a:pt x="166" y="45"/>
                  </a:lnTo>
                  <a:lnTo>
                    <a:pt x="206" y="26"/>
                  </a:lnTo>
                  <a:lnTo>
                    <a:pt x="247" y="11"/>
                  </a:lnTo>
                  <a:lnTo>
                    <a:pt x="291" y="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17" name="Freeform 104"/>
            <p:cNvSpPr/>
            <p:nvPr/>
          </p:nvSpPr>
          <p:spPr bwMode="auto">
            <a:xfrm>
              <a:off x="5634038" y="2722563"/>
              <a:ext cx="87313" cy="85725"/>
            </a:xfrm>
            <a:custGeom>
              <a:avLst/>
              <a:gdLst>
                <a:gd name="T0" fmla="*/ 216 w 432"/>
                <a:gd name="T1" fmla="*/ 0 h 432"/>
                <a:gd name="T2" fmla="*/ 255 w 432"/>
                <a:gd name="T3" fmla="*/ 3 h 432"/>
                <a:gd name="T4" fmla="*/ 291 w 432"/>
                <a:gd name="T5" fmla="*/ 14 h 432"/>
                <a:gd name="T6" fmla="*/ 325 w 432"/>
                <a:gd name="T7" fmla="*/ 29 h 432"/>
                <a:gd name="T8" fmla="*/ 355 w 432"/>
                <a:gd name="T9" fmla="*/ 50 h 432"/>
                <a:gd name="T10" fmla="*/ 381 w 432"/>
                <a:gd name="T11" fmla="*/ 76 h 432"/>
                <a:gd name="T12" fmla="*/ 403 w 432"/>
                <a:gd name="T13" fmla="*/ 107 h 432"/>
                <a:gd name="T14" fmla="*/ 419 w 432"/>
                <a:gd name="T15" fmla="*/ 141 h 432"/>
                <a:gd name="T16" fmla="*/ 429 w 432"/>
                <a:gd name="T17" fmla="*/ 177 h 432"/>
                <a:gd name="T18" fmla="*/ 432 w 432"/>
                <a:gd name="T19" fmla="*/ 216 h 432"/>
                <a:gd name="T20" fmla="*/ 429 w 432"/>
                <a:gd name="T21" fmla="*/ 255 h 432"/>
                <a:gd name="T22" fmla="*/ 419 w 432"/>
                <a:gd name="T23" fmla="*/ 291 h 432"/>
                <a:gd name="T24" fmla="*/ 403 w 432"/>
                <a:gd name="T25" fmla="*/ 325 h 432"/>
                <a:gd name="T26" fmla="*/ 381 w 432"/>
                <a:gd name="T27" fmla="*/ 356 h 432"/>
                <a:gd name="T28" fmla="*/ 355 w 432"/>
                <a:gd name="T29" fmla="*/ 381 h 432"/>
                <a:gd name="T30" fmla="*/ 325 w 432"/>
                <a:gd name="T31" fmla="*/ 402 h 432"/>
                <a:gd name="T32" fmla="*/ 291 w 432"/>
                <a:gd name="T33" fmla="*/ 418 h 432"/>
                <a:gd name="T34" fmla="*/ 255 w 432"/>
                <a:gd name="T35" fmla="*/ 429 h 432"/>
                <a:gd name="T36" fmla="*/ 216 w 432"/>
                <a:gd name="T37" fmla="*/ 432 h 432"/>
                <a:gd name="T38" fmla="*/ 177 w 432"/>
                <a:gd name="T39" fmla="*/ 429 h 432"/>
                <a:gd name="T40" fmla="*/ 140 w 432"/>
                <a:gd name="T41" fmla="*/ 418 h 432"/>
                <a:gd name="T42" fmla="*/ 107 w 432"/>
                <a:gd name="T43" fmla="*/ 402 h 432"/>
                <a:gd name="T44" fmla="*/ 76 w 432"/>
                <a:gd name="T45" fmla="*/ 381 h 432"/>
                <a:gd name="T46" fmla="*/ 50 w 432"/>
                <a:gd name="T47" fmla="*/ 356 h 432"/>
                <a:gd name="T48" fmla="*/ 29 w 432"/>
                <a:gd name="T49" fmla="*/ 325 h 432"/>
                <a:gd name="T50" fmla="*/ 14 w 432"/>
                <a:gd name="T51" fmla="*/ 291 h 432"/>
                <a:gd name="T52" fmla="*/ 3 w 432"/>
                <a:gd name="T53" fmla="*/ 255 h 432"/>
                <a:gd name="T54" fmla="*/ 0 w 432"/>
                <a:gd name="T55" fmla="*/ 216 h 432"/>
                <a:gd name="T56" fmla="*/ 3 w 432"/>
                <a:gd name="T57" fmla="*/ 177 h 432"/>
                <a:gd name="T58" fmla="*/ 14 w 432"/>
                <a:gd name="T59" fmla="*/ 141 h 432"/>
                <a:gd name="T60" fmla="*/ 29 w 432"/>
                <a:gd name="T61" fmla="*/ 107 h 432"/>
                <a:gd name="T62" fmla="*/ 50 w 432"/>
                <a:gd name="T63" fmla="*/ 76 h 432"/>
                <a:gd name="T64" fmla="*/ 76 w 432"/>
                <a:gd name="T65" fmla="*/ 50 h 432"/>
                <a:gd name="T66" fmla="*/ 107 w 432"/>
                <a:gd name="T67" fmla="*/ 29 h 432"/>
                <a:gd name="T68" fmla="*/ 140 w 432"/>
                <a:gd name="T69" fmla="*/ 14 h 432"/>
                <a:gd name="T70" fmla="*/ 177 w 432"/>
                <a:gd name="T71" fmla="*/ 3 h 432"/>
                <a:gd name="T72" fmla="*/ 216 w 432"/>
                <a:gd name="T7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2" h="432">
                  <a:moveTo>
                    <a:pt x="216" y="0"/>
                  </a:moveTo>
                  <a:lnTo>
                    <a:pt x="255" y="3"/>
                  </a:lnTo>
                  <a:lnTo>
                    <a:pt x="291" y="14"/>
                  </a:lnTo>
                  <a:lnTo>
                    <a:pt x="325" y="29"/>
                  </a:lnTo>
                  <a:lnTo>
                    <a:pt x="355" y="50"/>
                  </a:lnTo>
                  <a:lnTo>
                    <a:pt x="381" y="76"/>
                  </a:lnTo>
                  <a:lnTo>
                    <a:pt x="403" y="107"/>
                  </a:lnTo>
                  <a:lnTo>
                    <a:pt x="419" y="141"/>
                  </a:lnTo>
                  <a:lnTo>
                    <a:pt x="429" y="177"/>
                  </a:lnTo>
                  <a:lnTo>
                    <a:pt x="432" y="216"/>
                  </a:lnTo>
                  <a:lnTo>
                    <a:pt x="429" y="255"/>
                  </a:lnTo>
                  <a:lnTo>
                    <a:pt x="419" y="291"/>
                  </a:lnTo>
                  <a:lnTo>
                    <a:pt x="403" y="325"/>
                  </a:lnTo>
                  <a:lnTo>
                    <a:pt x="381" y="356"/>
                  </a:lnTo>
                  <a:lnTo>
                    <a:pt x="355" y="381"/>
                  </a:lnTo>
                  <a:lnTo>
                    <a:pt x="325" y="402"/>
                  </a:lnTo>
                  <a:lnTo>
                    <a:pt x="291" y="418"/>
                  </a:lnTo>
                  <a:lnTo>
                    <a:pt x="255" y="429"/>
                  </a:lnTo>
                  <a:lnTo>
                    <a:pt x="216" y="432"/>
                  </a:lnTo>
                  <a:lnTo>
                    <a:pt x="177" y="429"/>
                  </a:lnTo>
                  <a:lnTo>
                    <a:pt x="140" y="418"/>
                  </a:lnTo>
                  <a:lnTo>
                    <a:pt x="107" y="402"/>
                  </a:lnTo>
                  <a:lnTo>
                    <a:pt x="76" y="381"/>
                  </a:lnTo>
                  <a:lnTo>
                    <a:pt x="50" y="356"/>
                  </a:lnTo>
                  <a:lnTo>
                    <a:pt x="29" y="325"/>
                  </a:lnTo>
                  <a:lnTo>
                    <a:pt x="14" y="291"/>
                  </a:lnTo>
                  <a:lnTo>
                    <a:pt x="3" y="255"/>
                  </a:lnTo>
                  <a:lnTo>
                    <a:pt x="0" y="216"/>
                  </a:lnTo>
                  <a:lnTo>
                    <a:pt x="3" y="177"/>
                  </a:lnTo>
                  <a:lnTo>
                    <a:pt x="14" y="141"/>
                  </a:lnTo>
                  <a:lnTo>
                    <a:pt x="29" y="107"/>
                  </a:lnTo>
                  <a:lnTo>
                    <a:pt x="50" y="76"/>
                  </a:lnTo>
                  <a:lnTo>
                    <a:pt x="76" y="50"/>
                  </a:lnTo>
                  <a:lnTo>
                    <a:pt x="107" y="29"/>
                  </a:lnTo>
                  <a:lnTo>
                    <a:pt x="140" y="14"/>
                  </a:lnTo>
                  <a:lnTo>
                    <a:pt x="177" y="3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18" name="Freeform 105"/>
            <p:cNvSpPr>
              <a:spLocks noEditPoints="1"/>
            </p:cNvSpPr>
            <p:nvPr/>
          </p:nvSpPr>
          <p:spPr bwMode="auto">
            <a:xfrm>
              <a:off x="5300663" y="2398713"/>
              <a:ext cx="547688" cy="690563"/>
            </a:xfrm>
            <a:custGeom>
              <a:avLst/>
              <a:gdLst>
                <a:gd name="T0" fmla="*/ 1674 w 2764"/>
                <a:gd name="T1" fmla="*/ 1625 h 3475"/>
                <a:gd name="T2" fmla="*/ 1584 w 2764"/>
                <a:gd name="T3" fmla="*/ 1851 h 3475"/>
                <a:gd name="T4" fmla="*/ 1679 w 2764"/>
                <a:gd name="T5" fmla="*/ 2073 h 3475"/>
                <a:gd name="T6" fmla="*/ 1907 w 2764"/>
                <a:gd name="T7" fmla="*/ 2163 h 3475"/>
                <a:gd name="T8" fmla="*/ 2130 w 2764"/>
                <a:gd name="T9" fmla="*/ 2067 h 3475"/>
                <a:gd name="T10" fmla="*/ 2219 w 2764"/>
                <a:gd name="T11" fmla="*/ 1841 h 3475"/>
                <a:gd name="T12" fmla="*/ 2122 w 2764"/>
                <a:gd name="T13" fmla="*/ 1617 h 3475"/>
                <a:gd name="T14" fmla="*/ 1897 w 2764"/>
                <a:gd name="T15" fmla="*/ 1529 h 3475"/>
                <a:gd name="T16" fmla="*/ 1595 w 2764"/>
                <a:gd name="T17" fmla="*/ 434 h 3475"/>
                <a:gd name="T18" fmla="*/ 1322 w 2764"/>
                <a:gd name="T19" fmla="*/ 624 h 3475"/>
                <a:gd name="T20" fmla="*/ 1231 w 2764"/>
                <a:gd name="T21" fmla="*/ 941 h 3475"/>
                <a:gd name="T22" fmla="*/ 1363 w 2764"/>
                <a:gd name="T23" fmla="*/ 1246 h 3475"/>
                <a:gd name="T24" fmla="*/ 1679 w 2764"/>
                <a:gd name="T25" fmla="*/ 1520 h 3475"/>
                <a:gd name="T26" fmla="*/ 1965 w 2764"/>
                <a:gd name="T27" fmla="*/ 1472 h 3475"/>
                <a:gd name="T28" fmla="*/ 2176 w 2764"/>
                <a:gd name="T29" fmla="*/ 1110 h 3475"/>
                <a:gd name="T30" fmla="*/ 2201 w 2764"/>
                <a:gd name="T31" fmla="*/ 781 h 3475"/>
                <a:gd name="T32" fmla="*/ 2010 w 2764"/>
                <a:gd name="T33" fmla="*/ 508 h 3475"/>
                <a:gd name="T34" fmla="*/ 1552 w 2764"/>
                <a:gd name="T35" fmla="*/ 3 h 3475"/>
                <a:gd name="T36" fmla="*/ 2043 w 2764"/>
                <a:gd name="T37" fmla="*/ 104 h 3475"/>
                <a:gd name="T38" fmla="*/ 2399 w 2764"/>
                <a:gd name="T39" fmla="*/ 354 h 3475"/>
                <a:gd name="T40" fmla="*/ 2640 w 2764"/>
                <a:gd name="T41" fmla="*/ 687 h 3475"/>
                <a:gd name="T42" fmla="*/ 2753 w 2764"/>
                <a:gd name="T43" fmla="*/ 1027 h 3475"/>
                <a:gd name="T44" fmla="*/ 2727 w 2764"/>
                <a:gd name="T45" fmla="*/ 1455 h 3475"/>
                <a:gd name="T46" fmla="*/ 2584 w 2764"/>
                <a:gd name="T47" fmla="*/ 1851 h 3475"/>
                <a:gd name="T48" fmla="*/ 2397 w 2764"/>
                <a:gd name="T49" fmla="*/ 2154 h 3475"/>
                <a:gd name="T50" fmla="*/ 2249 w 2764"/>
                <a:gd name="T51" fmla="*/ 2392 h 3475"/>
                <a:gd name="T52" fmla="*/ 2219 w 2764"/>
                <a:gd name="T53" fmla="*/ 2640 h 3475"/>
                <a:gd name="T54" fmla="*/ 2331 w 2764"/>
                <a:gd name="T55" fmla="*/ 2959 h 3475"/>
                <a:gd name="T56" fmla="*/ 2515 w 2764"/>
                <a:gd name="T57" fmla="*/ 3225 h 3475"/>
                <a:gd name="T58" fmla="*/ 2687 w 2764"/>
                <a:gd name="T59" fmla="*/ 3407 h 3475"/>
                <a:gd name="T60" fmla="*/ 2764 w 2764"/>
                <a:gd name="T61" fmla="*/ 3475 h 3475"/>
                <a:gd name="T62" fmla="*/ 868 w 2764"/>
                <a:gd name="T63" fmla="*/ 3446 h 3475"/>
                <a:gd name="T64" fmla="*/ 987 w 2764"/>
                <a:gd name="T65" fmla="*/ 3338 h 3475"/>
                <a:gd name="T66" fmla="*/ 1072 w 2764"/>
                <a:gd name="T67" fmla="*/ 3148 h 3475"/>
                <a:gd name="T68" fmla="*/ 1014 w 2764"/>
                <a:gd name="T69" fmla="*/ 2934 h 3475"/>
                <a:gd name="T70" fmla="*/ 767 w 2764"/>
                <a:gd name="T71" fmla="*/ 2977 h 3475"/>
                <a:gd name="T72" fmla="*/ 493 w 2764"/>
                <a:gd name="T73" fmla="*/ 2990 h 3475"/>
                <a:gd name="T74" fmla="*/ 321 w 2764"/>
                <a:gd name="T75" fmla="*/ 2873 h 3475"/>
                <a:gd name="T76" fmla="*/ 316 w 2764"/>
                <a:gd name="T77" fmla="*/ 2735 h 3475"/>
                <a:gd name="T78" fmla="*/ 336 w 2764"/>
                <a:gd name="T79" fmla="*/ 2607 h 3475"/>
                <a:gd name="T80" fmla="*/ 256 w 2764"/>
                <a:gd name="T81" fmla="*/ 2493 h 3475"/>
                <a:gd name="T82" fmla="*/ 221 w 2764"/>
                <a:gd name="T83" fmla="*/ 2317 h 3475"/>
                <a:gd name="T84" fmla="*/ 244 w 2764"/>
                <a:gd name="T85" fmla="*/ 2171 h 3475"/>
                <a:gd name="T86" fmla="*/ 215 w 2764"/>
                <a:gd name="T87" fmla="*/ 2147 h 3475"/>
                <a:gd name="T88" fmla="*/ 81 w 2764"/>
                <a:gd name="T89" fmla="*/ 2101 h 3475"/>
                <a:gd name="T90" fmla="*/ 0 w 2764"/>
                <a:gd name="T91" fmla="*/ 2019 h 3475"/>
                <a:gd name="T92" fmla="*/ 40 w 2764"/>
                <a:gd name="T93" fmla="*/ 1906 h 3475"/>
                <a:gd name="T94" fmla="*/ 144 w 2764"/>
                <a:gd name="T95" fmla="*/ 1713 h 3475"/>
                <a:gd name="T96" fmla="*/ 252 w 2764"/>
                <a:gd name="T97" fmla="*/ 1536 h 3475"/>
                <a:gd name="T98" fmla="*/ 301 w 2764"/>
                <a:gd name="T99" fmla="*/ 1457 h 3475"/>
                <a:gd name="T100" fmla="*/ 266 w 2764"/>
                <a:gd name="T101" fmla="*/ 1389 h 3475"/>
                <a:gd name="T102" fmla="*/ 218 w 2764"/>
                <a:gd name="T103" fmla="*/ 1273 h 3475"/>
                <a:gd name="T104" fmla="*/ 224 w 2764"/>
                <a:gd name="T105" fmla="*/ 1076 h 3475"/>
                <a:gd name="T106" fmla="*/ 323 w 2764"/>
                <a:gd name="T107" fmla="*/ 700 h 3475"/>
                <a:gd name="T108" fmla="*/ 544 w 2764"/>
                <a:gd name="T109" fmla="*/ 305 h 3475"/>
                <a:gd name="T110" fmla="*/ 891 w 2764"/>
                <a:gd name="T111" fmla="*/ 81 h 3475"/>
                <a:gd name="T112" fmla="*/ 1367 w 2764"/>
                <a:gd name="T113" fmla="*/ 0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64" h="3475">
                  <a:moveTo>
                    <a:pt x="1881" y="1454"/>
                  </a:moveTo>
                  <a:lnTo>
                    <a:pt x="1763" y="1478"/>
                  </a:lnTo>
                  <a:lnTo>
                    <a:pt x="1778" y="1554"/>
                  </a:lnTo>
                  <a:lnTo>
                    <a:pt x="1740" y="1572"/>
                  </a:lnTo>
                  <a:lnTo>
                    <a:pt x="1704" y="1597"/>
                  </a:lnTo>
                  <a:lnTo>
                    <a:pt x="1674" y="1625"/>
                  </a:lnTo>
                  <a:lnTo>
                    <a:pt x="1609" y="1582"/>
                  </a:lnTo>
                  <a:lnTo>
                    <a:pt x="1543" y="1685"/>
                  </a:lnTo>
                  <a:lnTo>
                    <a:pt x="1608" y="1725"/>
                  </a:lnTo>
                  <a:lnTo>
                    <a:pt x="1594" y="1766"/>
                  </a:lnTo>
                  <a:lnTo>
                    <a:pt x="1586" y="1807"/>
                  </a:lnTo>
                  <a:lnTo>
                    <a:pt x="1584" y="1851"/>
                  </a:lnTo>
                  <a:lnTo>
                    <a:pt x="1509" y="1866"/>
                  </a:lnTo>
                  <a:lnTo>
                    <a:pt x="1534" y="1985"/>
                  </a:lnTo>
                  <a:lnTo>
                    <a:pt x="1609" y="1969"/>
                  </a:lnTo>
                  <a:lnTo>
                    <a:pt x="1628" y="2007"/>
                  </a:lnTo>
                  <a:lnTo>
                    <a:pt x="1652" y="2043"/>
                  </a:lnTo>
                  <a:lnTo>
                    <a:pt x="1679" y="2073"/>
                  </a:lnTo>
                  <a:lnTo>
                    <a:pt x="1638" y="2138"/>
                  </a:lnTo>
                  <a:lnTo>
                    <a:pt x="1740" y="2204"/>
                  </a:lnTo>
                  <a:lnTo>
                    <a:pt x="1782" y="2139"/>
                  </a:lnTo>
                  <a:lnTo>
                    <a:pt x="1821" y="2153"/>
                  </a:lnTo>
                  <a:lnTo>
                    <a:pt x="1864" y="2161"/>
                  </a:lnTo>
                  <a:lnTo>
                    <a:pt x="1907" y="2163"/>
                  </a:lnTo>
                  <a:lnTo>
                    <a:pt x="1923" y="2238"/>
                  </a:lnTo>
                  <a:lnTo>
                    <a:pt x="2040" y="2213"/>
                  </a:lnTo>
                  <a:lnTo>
                    <a:pt x="2024" y="2138"/>
                  </a:lnTo>
                  <a:lnTo>
                    <a:pt x="2063" y="2119"/>
                  </a:lnTo>
                  <a:lnTo>
                    <a:pt x="2098" y="2095"/>
                  </a:lnTo>
                  <a:lnTo>
                    <a:pt x="2130" y="2067"/>
                  </a:lnTo>
                  <a:lnTo>
                    <a:pt x="2193" y="2109"/>
                  </a:lnTo>
                  <a:lnTo>
                    <a:pt x="2259" y="2007"/>
                  </a:lnTo>
                  <a:lnTo>
                    <a:pt x="2196" y="1965"/>
                  </a:lnTo>
                  <a:lnTo>
                    <a:pt x="2208" y="1926"/>
                  </a:lnTo>
                  <a:lnTo>
                    <a:pt x="2216" y="1883"/>
                  </a:lnTo>
                  <a:lnTo>
                    <a:pt x="2219" y="1841"/>
                  </a:lnTo>
                  <a:lnTo>
                    <a:pt x="2294" y="1825"/>
                  </a:lnTo>
                  <a:lnTo>
                    <a:pt x="2269" y="1707"/>
                  </a:lnTo>
                  <a:lnTo>
                    <a:pt x="2195" y="1723"/>
                  </a:lnTo>
                  <a:lnTo>
                    <a:pt x="2175" y="1685"/>
                  </a:lnTo>
                  <a:lnTo>
                    <a:pt x="2150" y="1649"/>
                  </a:lnTo>
                  <a:lnTo>
                    <a:pt x="2122" y="1617"/>
                  </a:lnTo>
                  <a:lnTo>
                    <a:pt x="2164" y="1554"/>
                  </a:lnTo>
                  <a:lnTo>
                    <a:pt x="2064" y="1488"/>
                  </a:lnTo>
                  <a:lnTo>
                    <a:pt x="2022" y="1553"/>
                  </a:lnTo>
                  <a:lnTo>
                    <a:pt x="1981" y="1539"/>
                  </a:lnTo>
                  <a:lnTo>
                    <a:pt x="1940" y="1531"/>
                  </a:lnTo>
                  <a:lnTo>
                    <a:pt x="1897" y="1529"/>
                  </a:lnTo>
                  <a:lnTo>
                    <a:pt x="1881" y="1454"/>
                  </a:lnTo>
                  <a:close/>
                  <a:moveTo>
                    <a:pt x="1769" y="300"/>
                  </a:moveTo>
                  <a:lnTo>
                    <a:pt x="1742" y="417"/>
                  </a:lnTo>
                  <a:lnTo>
                    <a:pt x="1693" y="417"/>
                  </a:lnTo>
                  <a:lnTo>
                    <a:pt x="1644" y="422"/>
                  </a:lnTo>
                  <a:lnTo>
                    <a:pt x="1595" y="434"/>
                  </a:lnTo>
                  <a:lnTo>
                    <a:pt x="1547" y="450"/>
                  </a:lnTo>
                  <a:lnTo>
                    <a:pt x="1484" y="347"/>
                  </a:lnTo>
                  <a:lnTo>
                    <a:pt x="1324" y="446"/>
                  </a:lnTo>
                  <a:lnTo>
                    <a:pt x="1388" y="549"/>
                  </a:lnTo>
                  <a:lnTo>
                    <a:pt x="1353" y="585"/>
                  </a:lnTo>
                  <a:lnTo>
                    <a:pt x="1322" y="624"/>
                  </a:lnTo>
                  <a:lnTo>
                    <a:pt x="1295" y="666"/>
                  </a:lnTo>
                  <a:lnTo>
                    <a:pt x="1273" y="709"/>
                  </a:lnTo>
                  <a:lnTo>
                    <a:pt x="1157" y="683"/>
                  </a:lnTo>
                  <a:lnTo>
                    <a:pt x="1115" y="865"/>
                  </a:lnTo>
                  <a:lnTo>
                    <a:pt x="1231" y="892"/>
                  </a:lnTo>
                  <a:lnTo>
                    <a:pt x="1231" y="941"/>
                  </a:lnTo>
                  <a:lnTo>
                    <a:pt x="1237" y="990"/>
                  </a:lnTo>
                  <a:lnTo>
                    <a:pt x="1248" y="1039"/>
                  </a:lnTo>
                  <a:lnTo>
                    <a:pt x="1264" y="1086"/>
                  </a:lnTo>
                  <a:lnTo>
                    <a:pt x="1163" y="1150"/>
                  </a:lnTo>
                  <a:lnTo>
                    <a:pt x="1262" y="1309"/>
                  </a:lnTo>
                  <a:lnTo>
                    <a:pt x="1363" y="1246"/>
                  </a:lnTo>
                  <a:lnTo>
                    <a:pt x="1399" y="1281"/>
                  </a:lnTo>
                  <a:lnTo>
                    <a:pt x="1438" y="1312"/>
                  </a:lnTo>
                  <a:lnTo>
                    <a:pt x="1480" y="1339"/>
                  </a:lnTo>
                  <a:lnTo>
                    <a:pt x="1523" y="1360"/>
                  </a:lnTo>
                  <a:lnTo>
                    <a:pt x="1497" y="1478"/>
                  </a:lnTo>
                  <a:lnTo>
                    <a:pt x="1679" y="1520"/>
                  </a:lnTo>
                  <a:lnTo>
                    <a:pt x="1707" y="1404"/>
                  </a:lnTo>
                  <a:lnTo>
                    <a:pt x="1755" y="1403"/>
                  </a:lnTo>
                  <a:lnTo>
                    <a:pt x="1806" y="1397"/>
                  </a:lnTo>
                  <a:lnTo>
                    <a:pt x="1854" y="1385"/>
                  </a:lnTo>
                  <a:lnTo>
                    <a:pt x="1902" y="1371"/>
                  </a:lnTo>
                  <a:lnTo>
                    <a:pt x="1965" y="1472"/>
                  </a:lnTo>
                  <a:lnTo>
                    <a:pt x="2124" y="1372"/>
                  </a:lnTo>
                  <a:lnTo>
                    <a:pt x="2062" y="1271"/>
                  </a:lnTo>
                  <a:lnTo>
                    <a:pt x="2097" y="1234"/>
                  </a:lnTo>
                  <a:lnTo>
                    <a:pt x="2128" y="1196"/>
                  </a:lnTo>
                  <a:lnTo>
                    <a:pt x="2154" y="1154"/>
                  </a:lnTo>
                  <a:lnTo>
                    <a:pt x="2176" y="1110"/>
                  </a:lnTo>
                  <a:lnTo>
                    <a:pt x="2292" y="1136"/>
                  </a:lnTo>
                  <a:lnTo>
                    <a:pt x="2335" y="955"/>
                  </a:lnTo>
                  <a:lnTo>
                    <a:pt x="2219" y="927"/>
                  </a:lnTo>
                  <a:lnTo>
                    <a:pt x="2217" y="878"/>
                  </a:lnTo>
                  <a:lnTo>
                    <a:pt x="2212" y="828"/>
                  </a:lnTo>
                  <a:lnTo>
                    <a:pt x="2201" y="781"/>
                  </a:lnTo>
                  <a:lnTo>
                    <a:pt x="2186" y="732"/>
                  </a:lnTo>
                  <a:lnTo>
                    <a:pt x="2287" y="669"/>
                  </a:lnTo>
                  <a:lnTo>
                    <a:pt x="2188" y="510"/>
                  </a:lnTo>
                  <a:lnTo>
                    <a:pt x="2087" y="574"/>
                  </a:lnTo>
                  <a:lnTo>
                    <a:pt x="2050" y="538"/>
                  </a:lnTo>
                  <a:lnTo>
                    <a:pt x="2010" y="508"/>
                  </a:lnTo>
                  <a:lnTo>
                    <a:pt x="1969" y="480"/>
                  </a:lnTo>
                  <a:lnTo>
                    <a:pt x="1925" y="459"/>
                  </a:lnTo>
                  <a:lnTo>
                    <a:pt x="1952" y="342"/>
                  </a:lnTo>
                  <a:lnTo>
                    <a:pt x="1769" y="300"/>
                  </a:lnTo>
                  <a:close/>
                  <a:moveTo>
                    <a:pt x="1458" y="0"/>
                  </a:moveTo>
                  <a:lnTo>
                    <a:pt x="1552" y="3"/>
                  </a:lnTo>
                  <a:lnTo>
                    <a:pt x="1649" y="10"/>
                  </a:lnTo>
                  <a:lnTo>
                    <a:pt x="1747" y="21"/>
                  </a:lnTo>
                  <a:lnTo>
                    <a:pt x="1826" y="34"/>
                  </a:lnTo>
                  <a:lnTo>
                    <a:pt x="1901" y="52"/>
                  </a:lnTo>
                  <a:lnTo>
                    <a:pt x="1974" y="76"/>
                  </a:lnTo>
                  <a:lnTo>
                    <a:pt x="2043" y="104"/>
                  </a:lnTo>
                  <a:lnTo>
                    <a:pt x="2110" y="136"/>
                  </a:lnTo>
                  <a:lnTo>
                    <a:pt x="2174" y="173"/>
                  </a:lnTo>
                  <a:lnTo>
                    <a:pt x="2236" y="213"/>
                  </a:lnTo>
                  <a:lnTo>
                    <a:pt x="2292" y="258"/>
                  </a:lnTo>
                  <a:lnTo>
                    <a:pt x="2348" y="304"/>
                  </a:lnTo>
                  <a:lnTo>
                    <a:pt x="2399" y="354"/>
                  </a:lnTo>
                  <a:lnTo>
                    <a:pt x="2447" y="407"/>
                  </a:lnTo>
                  <a:lnTo>
                    <a:pt x="2493" y="460"/>
                  </a:lnTo>
                  <a:lnTo>
                    <a:pt x="2535" y="516"/>
                  </a:lnTo>
                  <a:lnTo>
                    <a:pt x="2572" y="571"/>
                  </a:lnTo>
                  <a:lnTo>
                    <a:pt x="2608" y="629"/>
                  </a:lnTo>
                  <a:lnTo>
                    <a:pt x="2640" y="687"/>
                  </a:lnTo>
                  <a:lnTo>
                    <a:pt x="2667" y="745"/>
                  </a:lnTo>
                  <a:lnTo>
                    <a:pt x="2692" y="804"/>
                  </a:lnTo>
                  <a:lnTo>
                    <a:pt x="2712" y="861"/>
                  </a:lnTo>
                  <a:lnTo>
                    <a:pt x="2729" y="918"/>
                  </a:lnTo>
                  <a:lnTo>
                    <a:pt x="2743" y="974"/>
                  </a:lnTo>
                  <a:lnTo>
                    <a:pt x="2753" y="1027"/>
                  </a:lnTo>
                  <a:lnTo>
                    <a:pt x="2759" y="1080"/>
                  </a:lnTo>
                  <a:lnTo>
                    <a:pt x="2761" y="1129"/>
                  </a:lnTo>
                  <a:lnTo>
                    <a:pt x="2759" y="1216"/>
                  </a:lnTo>
                  <a:lnTo>
                    <a:pt x="2753" y="1299"/>
                  </a:lnTo>
                  <a:lnTo>
                    <a:pt x="2742" y="1379"/>
                  </a:lnTo>
                  <a:lnTo>
                    <a:pt x="2727" y="1455"/>
                  </a:lnTo>
                  <a:lnTo>
                    <a:pt x="2710" y="1529"/>
                  </a:lnTo>
                  <a:lnTo>
                    <a:pt x="2690" y="1598"/>
                  </a:lnTo>
                  <a:lnTo>
                    <a:pt x="2666" y="1665"/>
                  </a:lnTo>
                  <a:lnTo>
                    <a:pt x="2640" y="1730"/>
                  </a:lnTo>
                  <a:lnTo>
                    <a:pt x="2612" y="1791"/>
                  </a:lnTo>
                  <a:lnTo>
                    <a:pt x="2584" y="1851"/>
                  </a:lnTo>
                  <a:lnTo>
                    <a:pt x="2553" y="1906"/>
                  </a:lnTo>
                  <a:lnTo>
                    <a:pt x="2522" y="1960"/>
                  </a:lnTo>
                  <a:lnTo>
                    <a:pt x="2490" y="2012"/>
                  </a:lnTo>
                  <a:lnTo>
                    <a:pt x="2459" y="2061"/>
                  </a:lnTo>
                  <a:lnTo>
                    <a:pt x="2428" y="2109"/>
                  </a:lnTo>
                  <a:lnTo>
                    <a:pt x="2397" y="2154"/>
                  </a:lnTo>
                  <a:lnTo>
                    <a:pt x="2368" y="2197"/>
                  </a:lnTo>
                  <a:lnTo>
                    <a:pt x="2340" y="2239"/>
                  </a:lnTo>
                  <a:lnTo>
                    <a:pt x="2314" y="2279"/>
                  </a:lnTo>
                  <a:lnTo>
                    <a:pt x="2290" y="2318"/>
                  </a:lnTo>
                  <a:lnTo>
                    <a:pt x="2269" y="2355"/>
                  </a:lnTo>
                  <a:lnTo>
                    <a:pt x="2249" y="2392"/>
                  </a:lnTo>
                  <a:lnTo>
                    <a:pt x="2234" y="2426"/>
                  </a:lnTo>
                  <a:lnTo>
                    <a:pt x="2223" y="2460"/>
                  </a:lnTo>
                  <a:lnTo>
                    <a:pt x="2215" y="2493"/>
                  </a:lnTo>
                  <a:lnTo>
                    <a:pt x="2212" y="2526"/>
                  </a:lnTo>
                  <a:lnTo>
                    <a:pt x="2213" y="2583"/>
                  </a:lnTo>
                  <a:lnTo>
                    <a:pt x="2219" y="2640"/>
                  </a:lnTo>
                  <a:lnTo>
                    <a:pt x="2229" y="2695"/>
                  </a:lnTo>
                  <a:lnTo>
                    <a:pt x="2244" y="2750"/>
                  </a:lnTo>
                  <a:lnTo>
                    <a:pt x="2261" y="2804"/>
                  </a:lnTo>
                  <a:lnTo>
                    <a:pt x="2282" y="2857"/>
                  </a:lnTo>
                  <a:lnTo>
                    <a:pt x="2305" y="2909"/>
                  </a:lnTo>
                  <a:lnTo>
                    <a:pt x="2331" y="2959"/>
                  </a:lnTo>
                  <a:lnTo>
                    <a:pt x="2360" y="3008"/>
                  </a:lnTo>
                  <a:lnTo>
                    <a:pt x="2389" y="3056"/>
                  </a:lnTo>
                  <a:lnTo>
                    <a:pt x="2420" y="3101"/>
                  </a:lnTo>
                  <a:lnTo>
                    <a:pt x="2452" y="3144"/>
                  </a:lnTo>
                  <a:lnTo>
                    <a:pt x="2484" y="3186"/>
                  </a:lnTo>
                  <a:lnTo>
                    <a:pt x="2515" y="3225"/>
                  </a:lnTo>
                  <a:lnTo>
                    <a:pt x="2547" y="3263"/>
                  </a:lnTo>
                  <a:lnTo>
                    <a:pt x="2578" y="3297"/>
                  </a:lnTo>
                  <a:lnTo>
                    <a:pt x="2609" y="3329"/>
                  </a:lnTo>
                  <a:lnTo>
                    <a:pt x="2637" y="3358"/>
                  </a:lnTo>
                  <a:lnTo>
                    <a:pt x="2663" y="3384"/>
                  </a:lnTo>
                  <a:lnTo>
                    <a:pt x="2687" y="3407"/>
                  </a:lnTo>
                  <a:lnTo>
                    <a:pt x="2709" y="3427"/>
                  </a:lnTo>
                  <a:lnTo>
                    <a:pt x="2728" y="3445"/>
                  </a:lnTo>
                  <a:lnTo>
                    <a:pt x="2743" y="3457"/>
                  </a:lnTo>
                  <a:lnTo>
                    <a:pt x="2754" y="3467"/>
                  </a:lnTo>
                  <a:lnTo>
                    <a:pt x="2761" y="3473"/>
                  </a:lnTo>
                  <a:lnTo>
                    <a:pt x="2764" y="3475"/>
                  </a:lnTo>
                  <a:lnTo>
                    <a:pt x="821" y="3475"/>
                  </a:lnTo>
                  <a:lnTo>
                    <a:pt x="824" y="3473"/>
                  </a:lnTo>
                  <a:lnTo>
                    <a:pt x="830" y="3470"/>
                  </a:lnTo>
                  <a:lnTo>
                    <a:pt x="840" y="3464"/>
                  </a:lnTo>
                  <a:lnTo>
                    <a:pt x="853" y="3456"/>
                  </a:lnTo>
                  <a:lnTo>
                    <a:pt x="868" y="3446"/>
                  </a:lnTo>
                  <a:lnTo>
                    <a:pt x="886" y="3433"/>
                  </a:lnTo>
                  <a:lnTo>
                    <a:pt x="906" y="3418"/>
                  </a:lnTo>
                  <a:lnTo>
                    <a:pt x="925" y="3402"/>
                  </a:lnTo>
                  <a:lnTo>
                    <a:pt x="946" y="3383"/>
                  </a:lnTo>
                  <a:lnTo>
                    <a:pt x="967" y="3362"/>
                  </a:lnTo>
                  <a:lnTo>
                    <a:pt x="987" y="3338"/>
                  </a:lnTo>
                  <a:lnTo>
                    <a:pt x="1007" y="3312"/>
                  </a:lnTo>
                  <a:lnTo>
                    <a:pt x="1024" y="3283"/>
                  </a:lnTo>
                  <a:lnTo>
                    <a:pt x="1041" y="3252"/>
                  </a:lnTo>
                  <a:lnTo>
                    <a:pt x="1053" y="3221"/>
                  </a:lnTo>
                  <a:lnTo>
                    <a:pt x="1065" y="3185"/>
                  </a:lnTo>
                  <a:lnTo>
                    <a:pt x="1072" y="3148"/>
                  </a:lnTo>
                  <a:lnTo>
                    <a:pt x="1075" y="3109"/>
                  </a:lnTo>
                  <a:lnTo>
                    <a:pt x="1073" y="3067"/>
                  </a:lnTo>
                  <a:lnTo>
                    <a:pt x="1067" y="3024"/>
                  </a:lnTo>
                  <a:lnTo>
                    <a:pt x="1056" y="2978"/>
                  </a:lnTo>
                  <a:lnTo>
                    <a:pt x="1038" y="2929"/>
                  </a:lnTo>
                  <a:lnTo>
                    <a:pt x="1014" y="2934"/>
                  </a:lnTo>
                  <a:lnTo>
                    <a:pt x="983" y="2940"/>
                  </a:lnTo>
                  <a:lnTo>
                    <a:pt x="946" y="2947"/>
                  </a:lnTo>
                  <a:lnTo>
                    <a:pt x="906" y="2953"/>
                  </a:lnTo>
                  <a:lnTo>
                    <a:pt x="861" y="2961"/>
                  </a:lnTo>
                  <a:lnTo>
                    <a:pt x="815" y="2969"/>
                  </a:lnTo>
                  <a:lnTo>
                    <a:pt x="767" y="2977"/>
                  </a:lnTo>
                  <a:lnTo>
                    <a:pt x="718" y="2984"/>
                  </a:lnTo>
                  <a:lnTo>
                    <a:pt x="669" y="2992"/>
                  </a:lnTo>
                  <a:lnTo>
                    <a:pt x="622" y="2999"/>
                  </a:lnTo>
                  <a:lnTo>
                    <a:pt x="577" y="3001"/>
                  </a:lnTo>
                  <a:lnTo>
                    <a:pt x="533" y="2998"/>
                  </a:lnTo>
                  <a:lnTo>
                    <a:pt x="493" y="2990"/>
                  </a:lnTo>
                  <a:lnTo>
                    <a:pt x="455" y="2976"/>
                  </a:lnTo>
                  <a:lnTo>
                    <a:pt x="420" y="2960"/>
                  </a:lnTo>
                  <a:lnTo>
                    <a:pt x="388" y="2941"/>
                  </a:lnTo>
                  <a:lnTo>
                    <a:pt x="361" y="2919"/>
                  </a:lnTo>
                  <a:lnTo>
                    <a:pt x="339" y="2897"/>
                  </a:lnTo>
                  <a:lnTo>
                    <a:pt x="321" y="2873"/>
                  </a:lnTo>
                  <a:lnTo>
                    <a:pt x="309" y="2850"/>
                  </a:lnTo>
                  <a:lnTo>
                    <a:pt x="305" y="2829"/>
                  </a:lnTo>
                  <a:lnTo>
                    <a:pt x="304" y="2808"/>
                  </a:lnTo>
                  <a:lnTo>
                    <a:pt x="306" y="2784"/>
                  </a:lnTo>
                  <a:lnTo>
                    <a:pt x="310" y="2759"/>
                  </a:lnTo>
                  <a:lnTo>
                    <a:pt x="316" y="2735"/>
                  </a:lnTo>
                  <a:lnTo>
                    <a:pt x="322" y="2710"/>
                  </a:lnTo>
                  <a:lnTo>
                    <a:pt x="329" y="2686"/>
                  </a:lnTo>
                  <a:lnTo>
                    <a:pt x="333" y="2662"/>
                  </a:lnTo>
                  <a:lnTo>
                    <a:pt x="337" y="2642"/>
                  </a:lnTo>
                  <a:lnTo>
                    <a:pt x="338" y="2623"/>
                  </a:lnTo>
                  <a:lnTo>
                    <a:pt x="336" y="2607"/>
                  </a:lnTo>
                  <a:lnTo>
                    <a:pt x="330" y="2594"/>
                  </a:lnTo>
                  <a:lnTo>
                    <a:pt x="318" y="2580"/>
                  </a:lnTo>
                  <a:lnTo>
                    <a:pt x="305" y="2562"/>
                  </a:lnTo>
                  <a:lnTo>
                    <a:pt x="289" y="2542"/>
                  </a:lnTo>
                  <a:lnTo>
                    <a:pt x="272" y="2519"/>
                  </a:lnTo>
                  <a:lnTo>
                    <a:pt x="256" y="2493"/>
                  </a:lnTo>
                  <a:lnTo>
                    <a:pt x="240" y="2466"/>
                  </a:lnTo>
                  <a:lnTo>
                    <a:pt x="227" y="2437"/>
                  </a:lnTo>
                  <a:lnTo>
                    <a:pt x="218" y="2406"/>
                  </a:lnTo>
                  <a:lnTo>
                    <a:pt x="214" y="2377"/>
                  </a:lnTo>
                  <a:lnTo>
                    <a:pt x="214" y="2346"/>
                  </a:lnTo>
                  <a:lnTo>
                    <a:pt x="221" y="2317"/>
                  </a:lnTo>
                  <a:lnTo>
                    <a:pt x="232" y="2283"/>
                  </a:lnTo>
                  <a:lnTo>
                    <a:pt x="240" y="2253"/>
                  </a:lnTo>
                  <a:lnTo>
                    <a:pt x="244" y="2226"/>
                  </a:lnTo>
                  <a:lnTo>
                    <a:pt x="246" y="2204"/>
                  </a:lnTo>
                  <a:lnTo>
                    <a:pt x="246" y="2186"/>
                  </a:lnTo>
                  <a:lnTo>
                    <a:pt x="244" y="2171"/>
                  </a:lnTo>
                  <a:lnTo>
                    <a:pt x="243" y="2161"/>
                  </a:lnTo>
                  <a:lnTo>
                    <a:pt x="242" y="2155"/>
                  </a:lnTo>
                  <a:lnTo>
                    <a:pt x="241" y="2153"/>
                  </a:lnTo>
                  <a:lnTo>
                    <a:pt x="238" y="2152"/>
                  </a:lnTo>
                  <a:lnTo>
                    <a:pt x="229" y="2151"/>
                  </a:lnTo>
                  <a:lnTo>
                    <a:pt x="215" y="2147"/>
                  </a:lnTo>
                  <a:lnTo>
                    <a:pt x="197" y="2143"/>
                  </a:lnTo>
                  <a:lnTo>
                    <a:pt x="176" y="2137"/>
                  </a:lnTo>
                  <a:lnTo>
                    <a:pt x="153" y="2130"/>
                  </a:lnTo>
                  <a:lnTo>
                    <a:pt x="128" y="2121"/>
                  </a:lnTo>
                  <a:lnTo>
                    <a:pt x="105" y="2112"/>
                  </a:lnTo>
                  <a:lnTo>
                    <a:pt x="81" y="2101"/>
                  </a:lnTo>
                  <a:lnTo>
                    <a:pt x="58" y="2089"/>
                  </a:lnTo>
                  <a:lnTo>
                    <a:pt x="37" y="2076"/>
                  </a:lnTo>
                  <a:lnTo>
                    <a:pt x="20" y="2062"/>
                  </a:lnTo>
                  <a:lnTo>
                    <a:pt x="9" y="2046"/>
                  </a:lnTo>
                  <a:lnTo>
                    <a:pt x="1" y="2030"/>
                  </a:lnTo>
                  <a:lnTo>
                    <a:pt x="0" y="2019"/>
                  </a:lnTo>
                  <a:lnTo>
                    <a:pt x="0" y="2017"/>
                  </a:lnTo>
                  <a:lnTo>
                    <a:pt x="3" y="2002"/>
                  </a:lnTo>
                  <a:lnTo>
                    <a:pt x="8" y="1982"/>
                  </a:lnTo>
                  <a:lnTo>
                    <a:pt x="17" y="1960"/>
                  </a:lnTo>
                  <a:lnTo>
                    <a:pt x="27" y="1935"/>
                  </a:lnTo>
                  <a:lnTo>
                    <a:pt x="40" y="1906"/>
                  </a:lnTo>
                  <a:lnTo>
                    <a:pt x="54" y="1877"/>
                  </a:lnTo>
                  <a:lnTo>
                    <a:pt x="70" y="1846"/>
                  </a:lnTo>
                  <a:lnTo>
                    <a:pt x="87" y="1813"/>
                  </a:lnTo>
                  <a:lnTo>
                    <a:pt x="106" y="1780"/>
                  </a:lnTo>
                  <a:lnTo>
                    <a:pt x="125" y="1747"/>
                  </a:lnTo>
                  <a:lnTo>
                    <a:pt x="144" y="1713"/>
                  </a:lnTo>
                  <a:lnTo>
                    <a:pt x="164" y="1680"/>
                  </a:lnTo>
                  <a:lnTo>
                    <a:pt x="183" y="1648"/>
                  </a:lnTo>
                  <a:lnTo>
                    <a:pt x="201" y="1617"/>
                  </a:lnTo>
                  <a:lnTo>
                    <a:pt x="219" y="1588"/>
                  </a:lnTo>
                  <a:lnTo>
                    <a:pt x="237" y="1561"/>
                  </a:lnTo>
                  <a:lnTo>
                    <a:pt x="252" y="1536"/>
                  </a:lnTo>
                  <a:lnTo>
                    <a:pt x="266" y="1513"/>
                  </a:lnTo>
                  <a:lnTo>
                    <a:pt x="279" y="1493"/>
                  </a:lnTo>
                  <a:lnTo>
                    <a:pt x="288" y="1479"/>
                  </a:lnTo>
                  <a:lnTo>
                    <a:pt x="296" y="1466"/>
                  </a:lnTo>
                  <a:lnTo>
                    <a:pt x="300" y="1459"/>
                  </a:lnTo>
                  <a:lnTo>
                    <a:pt x="301" y="1457"/>
                  </a:lnTo>
                  <a:lnTo>
                    <a:pt x="300" y="1455"/>
                  </a:lnTo>
                  <a:lnTo>
                    <a:pt x="297" y="1448"/>
                  </a:lnTo>
                  <a:lnTo>
                    <a:pt x="291" y="1437"/>
                  </a:lnTo>
                  <a:lnTo>
                    <a:pt x="283" y="1423"/>
                  </a:lnTo>
                  <a:lnTo>
                    <a:pt x="275" y="1407"/>
                  </a:lnTo>
                  <a:lnTo>
                    <a:pt x="266" y="1389"/>
                  </a:lnTo>
                  <a:lnTo>
                    <a:pt x="256" y="1370"/>
                  </a:lnTo>
                  <a:lnTo>
                    <a:pt x="247" y="1349"/>
                  </a:lnTo>
                  <a:lnTo>
                    <a:pt x="238" y="1329"/>
                  </a:lnTo>
                  <a:lnTo>
                    <a:pt x="230" y="1309"/>
                  </a:lnTo>
                  <a:lnTo>
                    <a:pt x="223" y="1290"/>
                  </a:lnTo>
                  <a:lnTo>
                    <a:pt x="218" y="1273"/>
                  </a:lnTo>
                  <a:lnTo>
                    <a:pt x="215" y="1257"/>
                  </a:lnTo>
                  <a:lnTo>
                    <a:pt x="214" y="1233"/>
                  </a:lnTo>
                  <a:lnTo>
                    <a:pt x="214" y="1202"/>
                  </a:lnTo>
                  <a:lnTo>
                    <a:pt x="215" y="1166"/>
                  </a:lnTo>
                  <a:lnTo>
                    <a:pt x="218" y="1124"/>
                  </a:lnTo>
                  <a:lnTo>
                    <a:pt x="224" y="1076"/>
                  </a:lnTo>
                  <a:lnTo>
                    <a:pt x="232" y="1024"/>
                  </a:lnTo>
                  <a:lnTo>
                    <a:pt x="243" y="967"/>
                  </a:lnTo>
                  <a:lnTo>
                    <a:pt x="258" y="906"/>
                  </a:lnTo>
                  <a:lnTo>
                    <a:pt x="275" y="840"/>
                  </a:lnTo>
                  <a:lnTo>
                    <a:pt x="297" y="772"/>
                  </a:lnTo>
                  <a:lnTo>
                    <a:pt x="323" y="700"/>
                  </a:lnTo>
                  <a:lnTo>
                    <a:pt x="353" y="626"/>
                  </a:lnTo>
                  <a:lnTo>
                    <a:pt x="387" y="550"/>
                  </a:lnTo>
                  <a:lnTo>
                    <a:pt x="425" y="472"/>
                  </a:lnTo>
                  <a:lnTo>
                    <a:pt x="461" y="412"/>
                  </a:lnTo>
                  <a:lnTo>
                    <a:pt x="500" y="357"/>
                  </a:lnTo>
                  <a:lnTo>
                    <a:pt x="544" y="305"/>
                  </a:lnTo>
                  <a:lnTo>
                    <a:pt x="593" y="258"/>
                  </a:lnTo>
                  <a:lnTo>
                    <a:pt x="644" y="214"/>
                  </a:lnTo>
                  <a:lnTo>
                    <a:pt x="700" y="176"/>
                  </a:lnTo>
                  <a:lnTo>
                    <a:pt x="760" y="141"/>
                  </a:lnTo>
                  <a:lnTo>
                    <a:pt x="824" y="109"/>
                  </a:lnTo>
                  <a:lnTo>
                    <a:pt x="891" y="81"/>
                  </a:lnTo>
                  <a:lnTo>
                    <a:pt x="962" y="59"/>
                  </a:lnTo>
                  <a:lnTo>
                    <a:pt x="1036" y="38"/>
                  </a:lnTo>
                  <a:lnTo>
                    <a:pt x="1115" y="23"/>
                  </a:lnTo>
                  <a:lnTo>
                    <a:pt x="1196" y="11"/>
                  </a:lnTo>
                  <a:lnTo>
                    <a:pt x="1280" y="3"/>
                  </a:lnTo>
                  <a:lnTo>
                    <a:pt x="1367" y="0"/>
                  </a:lnTo>
                  <a:lnTo>
                    <a:pt x="1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82608" y="182988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cs typeface="+mn-ea"/>
                <a:sym typeface="+mn-lt"/>
              </a:rPr>
              <a:t>HTML</a:t>
            </a:r>
            <a:endParaRPr lang="zh-CN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8401" y="223622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製作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網頁的架構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092133" y="33436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cs typeface="+mn-ea"/>
                <a:sym typeface="+mn-lt"/>
              </a:rPr>
              <a:t>CSS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68401" y="374996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美編、美化畫面</a:t>
            </a:r>
            <a:endParaRPr lang="zh-CN" altLang="en-US" sz="1600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82608" y="485736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cs typeface="+mn-ea"/>
                <a:sym typeface="+mn-lt"/>
              </a:rPr>
              <a:t>JavaScript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68401" y="5263700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製作簡易動畫、答題條件判斷</a:t>
            </a:r>
            <a:endParaRPr lang="zh-CN" altLang="en-US" sz="1600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EEFDB8-E090-FE56-5425-B17A2B9E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57" y="1378083"/>
            <a:ext cx="5014111" cy="42993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-2103120" y="2947035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8082280" y="-3520440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0182" y="2706255"/>
            <a:ext cx="8931563" cy="1948873"/>
          </a:xfrm>
          <a:prstGeom prst="rect">
            <a:avLst/>
          </a:prstGeom>
          <a:solidFill>
            <a:schemeClr val="tx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片 23" descr="C:\Users\111\Desktop\5fa55e857bb05.jpg5fa55e857bb0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69720" y="2706370"/>
            <a:ext cx="3885565" cy="1948815"/>
          </a:xfrm>
          <a:custGeom>
            <a:avLst/>
            <a:gdLst>
              <a:gd name="connsiteX0" fmla="*/ 0 w 4484254"/>
              <a:gd name="connsiteY0" fmla="*/ 0 h 1930400"/>
              <a:gd name="connsiteX1" fmla="*/ 4484254 w 4484254"/>
              <a:gd name="connsiteY1" fmla="*/ 0 h 1930400"/>
              <a:gd name="connsiteX2" fmla="*/ 4484254 w 4484254"/>
              <a:gd name="connsiteY2" fmla="*/ 1930400 h 1930400"/>
              <a:gd name="connsiteX3" fmla="*/ 0 w 4484254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254" h="1930400">
                <a:moveTo>
                  <a:pt x="0" y="0"/>
                </a:moveTo>
                <a:lnTo>
                  <a:pt x="4484254" y="0"/>
                </a:lnTo>
                <a:lnTo>
                  <a:pt x="4484254" y="1930400"/>
                </a:lnTo>
                <a:lnTo>
                  <a:pt x="0" y="19304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>
            <a:off x="2355273" y="1491673"/>
            <a:ext cx="1256146" cy="1930400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5828" y="1676984"/>
            <a:ext cx="569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cs typeface="+mn-ea"/>
                <a:sym typeface="+mn-lt"/>
              </a:rPr>
              <a:t>0</a:t>
            </a:r>
          </a:p>
          <a:p>
            <a:r>
              <a:rPr lang="en-US" sz="5400" b="1" dirty="0">
                <a:cs typeface="+mn-ea"/>
                <a:sym typeface="+mn-lt"/>
              </a:rPr>
              <a:t>3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077719" y="31742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cs typeface="+mn-ea"/>
                <a:sym typeface="+mn-lt"/>
              </a:rPr>
              <a:t>時程安排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88660" y="3820795"/>
            <a:ext cx="460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Schedule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6200000">
            <a:off x="5173345" y="3596640"/>
            <a:ext cx="326390" cy="237490"/>
          </a:xfrm>
          <a:prstGeom prst="triangle">
            <a:avLst/>
          </a:prstGeom>
          <a:solidFill>
            <a:srgbClr val="A8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>
            <a:cxnSpLocks/>
            <a:stCxn id="15" idx="3"/>
            <a:endCxn id="33" idx="1"/>
          </p:cNvCxnSpPr>
          <p:nvPr/>
        </p:nvCxnSpPr>
        <p:spPr>
          <a:xfrm>
            <a:off x="1336360" y="1975993"/>
            <a:ext cx="9524680" cy="73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6EBE1C28-1CB7-EEE0-FC7A-1D27FDF8DB7F}"/>
              </a:ext>
            </a:extLst>
          </p:cNvPr>
          <p:cNvSpPr/>
          <p:nvPr/>
        </p:nvSpPr>
        <p:spPr>
          <a:xfrm>
            <a:off x="9164406" y="1637022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時程安排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5" name="矩形 14"/>
          <p:cNvSpPr/>
          <p:nvPr/>
        </p:nvSpPr>
        <p:spPr>
          <a:xfrm>
            <a:off x="569742" y="1629629"/>
            <a:ext cx="766618" cy="692727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1488" y="171438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284844" y="21633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67C022-5069-C91B-CF4F-09558D2FF106}"/>
              </a:ext>
            </a:extLst>
          </p:cNvPr>
          <p:cNvSpPr/>
          <p:nvPr/>
        </p:nvSpPr>
        <p:spPr>
          <a:xfrm>
            <a:off x="2318100" y="1629629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33">
            <a:extLst>
              <a:ext uri="{FF2B5EF4-FFF2-40B4-BE49-F238E27FC236}">
                <a16:creationId xmlns:a16="http://schemas.microsoft.com/office/drawing/2014/main" id="{EFCD940D-9110-7CA5-A4F7-6A9D6C3D1D1B}"/>
              </a:ext>
            </a:extLst>
          </p:cNvPr>
          <p:cNvSpPr txBox="1"/>
          <p:nvPr/>
        </p:nvSpPr>
        <p:spPr>
          <a:xfrm>
            <a:off x="2409846" y="171438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19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AB27AD-6D3E-2308-89EC-63E8956890A4}"/>
              </a:ext>
            </a:extLst>
          </p:cNvPr>
          <p:cNvSpPr/>
          <p:nvPr/>
        </p:nvSpPr>
        <p:spPr>
          <a:xfrm>
            <a:off x="4125337" y="1629629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33">
            <a:extLst>
              <a:ext uri="{FF2B5EF4-FFF2-40B4-BE49-F238E27FC236}">
                <a16:creationId xmlns:a16="http://schemas.microsoft.com/office/drawing/2014/main" id="{59206F31-9CE2-09A3-DD0D-104841024E26}"/>
              </a:ext>
            </a:extLst>
          </p:cNvPr>
          <p:cNvSpPr txBox="1"/>
          <p:nvPr/>
        </p:nvSpPr>
        <p:spPr>
          <a:xfrm>
            <a:off x="4217083" y="171438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3">
            <a:extLst>
              <a:ext uri="{FF2B5EF4-FFF2-40B4-BE49-F238E27FC236}">
                <a16:creationId xmlns:a16="http://schemas.microsoft.com/office/drawing/2014/main" id="{CFEB42AF-D9F4-829B-EA06-0EE8FF0AE043}"/>
              </a:ext>
            </a:extLst>
          </p:cNvPr>
          <p:cNvSpPr txBox="1"/>
          <p:nvPr/>
        </p:nvSpPr>
        <p:spPr>
          <a:xfrm>
            <a:off x="3958090" y="24285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highlight>
                  <a:srgbClr val="00FFFF"/>
                </a:highlight>
                <a:cs typeface="+mn-ea"/>
                <a:sym typeface="+mn-lt"/>
              </a:rPr>
              <a:t>題目確認</a:t>
            </a:r>
            <a:endParaRPr lang="zh-CN" altLang="en-US" sz="2000" dirty="0">
              <a:highlight>
                <a:srgbClr val="00FFFF"/>
              </a:highlight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F86EB5-6E82-0EBA-68E0-8B4A5C7DA53F}"/>
              </a:ext>
            </a:extLst>
          </p:cNvPr>
          <p:cNvSpPr/>
          <p:nvPr/>
        </p:nvSpPr>
        <p:spPr>
          <a:xfrm>
            <a:off x="5928045" y="1633917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534ECDB3-4E3D-F770-F096-929888D071F5}"/>
              </a:ext>
            </a:extLst>
          </p:cNvPr>
          <p:cNvSpPr txBox="1"/>
          <p:nvPr/>
        </p:nvSpPr>
        <p:spPr>
          <a:xfrm>
            <a:off x="6019791" y="171867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21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3">
            <a:extLst>
              <a:ext uri="{FF2B5EF4-FFF2-40B4-BE49-F238E27FC236}">
                <a16:creationId xmlns:a16="http://schemas.microsoft.com/office/drawing/2014/main" id="{67A77D79-3C6B-BD1D-4DDB-C9346878E982}"/>
              </a:ext>
            </a:extLst>
          </p:cNvPr>
          <p:cNvSpPr txBox="1"/>
          <p:nvPr/>
        </p:nvSpPr>
        <p:spPr>
          <a:xfrm>
            <a:off x="5399661" y="2404649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highlight>
                  <a:srgbClr val="00FFFF"/>
                </a:highlight>
                <a:cs typeface="+mn-ea"/>
                <a:sym typeface="+mn-lt"/>
              </a:rPr>
              <a:t>畫面排版、擬定</a:t>
            </a:r>
            <a:endParaRPr lang="en-US" altLang="zh-TW" sz="2000" dirty="0">
              <a:highlight>
                <a:srgbClr val="00FFFF"/>
              </a:highlight>
              <a:cs typeface="+mn-ea"/>
              <a:sym typeface="+mn-lt"/>
            </a:endParaRPr>
          </a:p>
          <a:p>
            <a:pPr algn="ctr"/>
            <a:r>
              <a:rPr lang="zh-TW" altLang="en-US" sz="2000" dirty="0">
                <a:highlight>
                  <a:srgbClr val="00FFFF"/>
                </a:highlight>
                <a:cs typeface="+mn-ea"/>
                <a:sym typeface="+mn-lt"/>
              </a:rPr>
              <a:t>資料、素材蒐集</a:t>
            </a:r>
            <a:endParaRPr lang="zh-CN" altLang="en-US" sz="2000" dirty="0">
              <a:highlight>
                <a:srgbClr val="00FFFF"/>
              </a:highlight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4CFB27-354D-F43D-6E65-D97B8E2FCE36}"/>
              </a:ext>
            </a:extLst>
          </p:cNvPr>
          <p:cNvSpPr/>
          <p:nvPr/>
        </p:nvSpPr>
        <p:spPr>
          <a:xfrm>
            <a:off x="7559761" y="1637022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7AB63FEA-2913-31C8-84B8-2ADF5302D31C}"/>
              </a:ext>
            </a:extLst>
          </p:cNvPr>
          <p:cNvSpPr txBox="1"/>
          <p:nvPr/>
        </p:nvSpPr>
        <p:spPr>
          <a:xfrm>
            <a:off x="7651507" y="172177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22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3">
            <a:extLst>
              <a:ext uri="{FF2B5EF4-FFF2-40B4-BE49-F238E27FC236}">
                <a16:creationId xmlns:a16="http://schemas.microsoft.com/office/drawing/2014/main" id="{39B3AFE5-4F81-128E-0781-F463F66F0CD5}"/>
              </a:ext>
            </a:extLst>
          </p:cNvPr>
          <p:cNvSpPr txBox="1"/>
          <p:nvPr/>
        </p:nvSpPr>
        <p:spPr>
          <a:xfrm>
            <a:off x="7385405" y="26040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highlight>
                  <a:srgbClr val="008080"/>
                </a:highlight>
                <a:cs typeface="+mn-ea"/>
                <a:sym typeface="+mn-lt"/>
              </a:rPr>
              <a:t>內容定位</a:t>
            </a:r>
            <a:endParaRPr lang="en-US" altLang="zh-TW" sz="2000" dirty="0">
              <a:highlight>
                <a:srgbClr val="008080"/>
              </a:highlight>
              <a:cs typeface="+mn-ea"/>
              <a:sym typeface="+mn-lt"/>
            </a:endParaRPr>
          </a:p>
        </p:txBody>
      </p:sp>
      <p:sp>
        <p:nvSpPr>
          <p:cNvPr id="30" name="文本框 44">
            <a:extLst>
              <a:ext uri="{FF2B5EF4-FFF2-40B4-BE49-F238E27FC236}">
                <a16:creationId xmlns:a16="http://schemas.microsoft.com/office/drawing/2014/main" id="{74DF25E3-9E23-49C0-F525-2C2193F0594B}"/>
              </a:ext>
            </a:extLst>
          </p:cNvPr>
          <p:cNvSpPr txBox="1"/>
          <p:nvPr/>
        </p:nvSpPr>
        <p:spPr>
          <a:xfrm>
            <a:off x="9244882" y="172547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23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71E7CCA-02F8-969C-A73A-1A22A008954D}"/>
              </a:ext>
            </a:extLst>
          </p:cNvPr>
          <p:cNvSpPr/>
          <p:nvPr/>
        </p:nvSpPr>
        <p:spPr>
          <a:xfrm>
            <a:off x="10861040" y="1637022"/>
            <a:ext cx="766618" cy="692727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4">
            <a:extLst>
              <a:ext uri="{FF2B5EF4-FFF2-40B4-BE49-F238E27FC236}">
                <a16:creationId xmlns:a16="http://schemas.microsoft.com/office/drawing/2014/main" id="{6197159F-DA02-53BC-AB2B-4EB71DFEE777}"/>
              </a:ext>
            </a:extLst>
          </p:cNvPr>
          <p:cNvSpPr txBox="1"/>
          <p:nvPr/>
        </p:nvSpPr>
        <p:spPr>
          <a:xfrm>
            <a:off x="10938816" y="172177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24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文本框 3">
            <a:extLst>
              <a:ext uri="{FF2B5EF4-FFF2-40B4-BE49-F238E27FC236}">
                <a16:creationId xmlns:a16="http://schemas.microsoft.com/office/drawing/2014/main" id="{9BAF8062-29E0-A59D-80C5-D2BCA07D45BE}"/>
              </a:ext>
            </a:extLst>
          </p:cNvPr>
          <p:cNvSpPr txBox="1"/>
          <p:nvPr/>
        </p:nvSpPr>
        <p:spPr>
          <a:xfrm>
            <a:off x="9048791" y="2729985"/>
            <a:ext cx="270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highlight>
                  <a:srgbClr val="FF00FF"/>
                </a:highlight>
                <a:cs typeface="+mn-ea"/>
                <a:sym typeface="+mn-lt"/>
              </a:rPr>
              <a:t>學 習 動 畫 特 效 製 作</a:t>
            </a:r>
            <a:endParaRPr lang="zh-CN" altLang="en-US" sz="2000" dirty="0">
              <a:highlight>
                <a:srgbClr val="FF00FF"/>
              </a:highlight>
              <a:cs typeface="+mn-ea"/>
              <a:sym typeface="+mn-lt"/>
            </a:endParaRPr>
          </a:p>
        </p:txBody>
      </p:sp>
      <p:cxnSp>
        <p:nvCxnSpPr>
          <p:cNvPr id="76" name="直接连接符 12">
            <a:extLst>
              <a:ext uri="{FF2B5EF4-FFF2-40B4-BE49-F238E27FC236}">
                <a16:creationId xmlns:a16="http://schemas.microsoft.com/office/drawing/2014/main" id="{5AAE57A7-91BA-D8D8-4425-84853F82A532}"/>
              </a:ext>
            </a:extLst>
          </p:cNvPr>
          <p:cNvCxnSpPr>
            <a:cxnSpLocks/>
            <a:stCxn id="78" idx="3"/>
            <a:endCxn id="95" idx="1"/>
          </p:cNvCxnSpPr>
          <p:nvPr/>
        </p:nvCxnSpPr>
        <p:spPr>
          <a:xfrm>
            <a:off x="1330586" y="3914696"/>
            <a:ext cx="9524680" cy="73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E9C444F4-10B9-444D-C9B5-C27C2CA65950}"/>
              </a:ext>
            </a:extLst>
          </p:cNvPr>
          <p:cNvSpPr/>
          <p:nvPr/>
        </p:nvSpPr>
        <p:spPr>
          <a:xfrm>
            <a:off x="9158632" y="3575725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F05F674-C503-8289-54FE-86D068F99C0D}"/>
              </a:ext>
            </a:extLst>
          </p:cNvPr>
          <p:cNvSpPr/>
          <p:nvPr/>
        </p:nvSpPr>
        <p:spPr>
          <a:xfrm>
            <a:off x="563968" y="3568332"/>
            <a:ext cx="766618" cy="692727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文本框 33">
            <a:extLst>
              <a:ext uri="{FF2B5EF4-FFF2-40B4-BE49-F238E27FC236}">
                <a16:creationId xmlns:a16="http://schemas.microsoft.com/office/drawing/2014/main" id="{54189C0B-4A16-4708-8F4C-C039E2738FFF}"/>
              </a:ext>
            </a:extLst>
          </p:cNvPr>
          <p:cNvSpPr txBox="1"/>
          <p:nvPr/>
        </p:nvSpPr>
        <p:spPr>
          <a:xfrm>
            <a:off x="655714" y="365308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25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文本框 34">
            <a:extLst>
              <a:ext uri="{FF2B5EF4-FFF2-40B4-BE49-F238E27FC236}">
                <a16:creationId xmlns:a16="http://schemas.microsoft.com/office/drawing/2014/main" id="{CD7069EC-4659-3CC7-45A3-F5FC57DB6320}"/>
              </a:ext>
            </a:extLst>
          </p:cNvPr>
          <p:cNvSpPr txBox="1"/>
          <p:nvPr/>
        </p:nvSpPr>
        <p:spPr>
          <a:xfrm>
            <a:off x="8279070" y="410200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B8F9968-0D8B-19C0-4B39-3B89E4A9A232}"/>
              </a:ext>
            </a:extLst>
          </p:cNvPr>
          <p:cNvSpPr/>
          <p:nvPr/>
        </p:nvSpPr>
        <p:spPr>
          <a:xfrm>
            <a:off x="2312326" y="3568332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文本框 33">
            <a:extLst>
              <a:ext uri="{FF2B5EF4-FFF2-40B4-BE49-F238E27FC236}">
                <a16:creationId xmlns:a16="http://schemas.microsoft.com/office/drawing/2014/main" id="{AF593541-97AA-E78F-F326-00EA6CD1B799}"/>
              </a:ext>
            </a:extLst>
          </p:cNvPr>
          <p:cNvSpPr txBox="1"/>
          <p:nvPr/>
        </p:nvSpPr>
        <p:spPr>
          <a:xfrm>
            <a:off x="2404072" y="365308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26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1BC5B2D-4843-6904-D042-3FF4E73AABF3}"/>
              </a:ext>
            </a:extLst>
          </p:cNvPr>
          <p:cNvSpPr/>
          <p:nvPr/>
        </p:nvSpPr>
        <p:spPr>
          <a:xfrm>
            <a:off x="4119563" y="3568332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文本框 33">
            <a:extLst>
              <a:ext uri="{FF2B5EF4-FFF2-40B4-BE49-F238E27FC236}">
                <a16:creationId xmlns:a16="http://schemas.microsoft.com/office/drawing/2014/main" id="{BED103FA-143A-2483-B6F9-361A92BEDEEC}"/>
              </a:ext>
            </a:extLst>
          </p:cNvPr>
          <p:cNvSpPr txBox="1"/>
          <p:nvPr/>
        </p:nvSpPr>
        <p:spPr>
          <a:xfrm>
            <a:off x="4211309" y="365308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27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C376E5E-A1EA-089E-1C88-07B5F905955C}"/>
              </a:ext>
            </a:extLst>
          </p:cNvPr>
          <p:cNvSpPr/>
          <p:nvPr/>
        </p:nvSpPr>
        <p:spPr>
          <a:xfrm>
            <a:off x="5922271" y="3572620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文本框 33">
            <a:extLst>
              <a:ext uri="{FF2B5EF4-FFF2-40B4-BE49-F238E27FC236}">
                <a16:creationId xmlns:a16="http://schemas.microsoft.com/office/drawing/2014/main" id="{FD77BBB8-386D-FC62-DECE-380B539E8B90}"/>
              </a:ext>
            </a:extLst>
          </p:cNvPr>
          <p:cNvSpPr txBox="1"/>
          <p:nvPr/>
        </p:nvSpPr>
        <p:spPr>
          <a:xfrm>
            <a:off x="6014017" y="365737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28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1B5D9CC-1C06-110A-F2F8-02E84DE5A4B6}"/>
              </a:ext>
            </a:extLst>
          </p:cNvPr>
          <p:cNvSpPr/>
          <p:nvPr/>
        </p:nvSpPr>
        <p:spPr>
          <a:xfrm>
            <a:off x="7553987" y="3575725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文本框 33">
            <a:extLst>
              <a:ext uri="{FF2B5EF4-FFF2-40B4-BE49-F238E27FC236}">
                <a16:creationId xmlns:a16="http://schemas.microsoft.com/office/drawing/2014/main" id="{E4DFAC19-AB2C-BAD8-88D2-58C62949FD28}"/>
              </a:ext>
            </a:extLst>
          </p:cNvPr>
          <p:cNvSpPr txBox="1"/>
          <p:nvPr/>
        </p:nvSpPr>
        <p:spPr>
          <a:xfrm>
            <a:off x="7645733" y="366047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29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4" name="文本框 44">
            <a:extLst>
              <a:ext uri="{FF2B5EF4-FFF2-40B4-BE49-F238E27FC236}">
                <a16:creationId xmlns:a16="http://schemas.microsoft.com/office/drawing/2014/main" id="{65777F18-3ECA-A89A-C174-D7AD904F103B}"/>
              </a:ext>
            </a:extLst>
          </p:cNvPr>
          <p:cNvSpPr txBox="1"/>
          <p:nvPr/>
        </p:nvSpPr>
        <p:spPr>
          <a:xfrm>
            <a:off x="9239108" y="366417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30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7F99BCF-C2F8-A4FE-5D47-16B623397505}"/>
              </a:ext>
            </a:extLst>
          </p:cNvPr>
          <p:cNvSpPr/>
          <p:nvPr/>
        </p:nvSpPr>
        <p:spPr>
          <a:xfrm>
            <a:off x="10855266" y="3575725"/>
            <a:ext cx="766618" cy="692727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文本框 44">
            <a:extLst>
              <a:ext uri="{FF2B5EF4-FFF2-40B4-BE49-F238E27FC236}">
                <a16:creationId xmlns:a16="http://schemas.microsoft.com/office/drawing/2014/main" id="{EE0059D3-4BF9-42F3-4AB1-5CA566E4D249}"/>
              </a:ext>
            </a:extLst>
          </p:cNvPr>
          <p:cNvSpPr txBox="1"/>
          <p:nvPr/>
        </p:nvSpPr>
        <p:spPr>
          <a:xfrm>
            <a:off x="10933042" y="366047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31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4D9C2D38-69E1-2CE8-76B8-9AB447B97CF6}"/>
              </a:ext>
            </a:extLst>
          </p:cNvPr>
          <p:cNvSpPr txBox="1"/>
          <p:nvPr/>
        </p:nvSpPr>
        <p:spPr>
          <a:xfrm>
            <a:off x="2226314" y="4348459"/>
            <a:ext cx="2904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highlight>
                  <a:srgbClr val="FF0000"/>
                </a:highlight>
                <a:cs typeface="+mn-ea"/>
                <a:sym typeface="+mn-lt"/>
              </a:rPr>
              <a:t>最   後   檢   查   確   認</a:t>
            </a:r>
            <a:endParaRPr lang="en-US" altLang="zh-TW" sz="2000" dirty="0">
              <a:highlight>
                <a:srgbClr val="FF0000"/>
              </a:highlight>
              <a:cs typeface="+mn-ea"/>
              <a:sym typeface="+mn-lt"/>
            </a:endParaRPr>
          </a:p>
          <a:p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0FEC1F15-578F-8F99-9F25-56EC4EEDB869}"/>
              </a:ext>
            </a:extLst>
          </p:cNvPr>
          <p:cNvSpPr txBox="1"/>
          <p:nvPr/>
        </p:nvSpPr>
        <p:spPr>
          <a:xfrm>
            <a:off x="2226314" y="4762653"/>
            <a:ext cx="284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highlight>
                  <a:srgbClr val="FFFF00"/>
                </a:highlight>
                <a:cs typeface="+mn-ea"/>
                <a:sym typeface="+mn-lt"/>
              </a:rPr>
              <a:t>製        作       簡       報</a:t>
            </a:r>
            <a:endParaRPr lang="zh-CN" altLang="en-US" sz="2000" dirty="0">
              <a:highlight>
                <a:srgbClr val="FFFF00"/>
              </a:highlight>
              <a:cs typeface="+mn-ea"/>
              <a:sym typeface="+mn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7DB174-A04C-7B2A-E0AC-488CD5368148}"/>
              </a:ext>
            </a:extLst>
          </p:cNvPr>
          <p:cNvSpPr txBox="1"/>
          <p:nvPr/>
        </p:nvSpPr>
        <p:spPr>
          <a:xfrm>
            <a:off x="8955342" y="2398937"/>
            <a:ext cx="2892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highlight>
                  <a:srgbClr val="FF00FF"/>
                </a:highlight>
                <a:cs typeface="+mn-ea"/>
                <a:sym typeface="+mn-lt"/>
              </a:rPr>
              <a:t>樣       式       美       編</a:t>
            </a:r>
            <a:endParaRPr lang="zh-CN" altLang="en-US" sz="2000" dirty="0">
              <a:highlight>
                <a:srgbClr val="FF00FF"/>
              </a:highlight>
              <a:cs typeface="+mn-ea"/>
              <a:sym typeface="+mn-lt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34C6DF9-6B6D-2646-F94F-0006AAF9FB58}"/>
              </a:ext>
            </a:extLst>
          </p:cNvPr>
          <p:cNvSpPr txBox="1"/>
          <p:nvPr/>
        </p:nvSpPr>
        <p:spPr>
          <a:xfrm>
            <a:off x="-348214" y="4343105"/>
            <a:ext cx="2660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highlight>
                  <a:srgbClr val="FF00FF"/>
                </a:highlight>
                <a:cs typeface="+mn-ea"/>
                <a:sym typeface="+mn-lt"/>
              </a:rPr>
              <a:t>樣式美編</a:t>
            </a:r>
            <a:endParaRPr lang="en-US" altLang="zh-TW" sz="2000" dirty="0">
              <a:highlight>
                <a:srgbClr val="FF00FF"/>
              </a:highlight>
              <a:cs typeface="+mn-ea"/>
              <a:sym typeface="+mn-lt"/>
            </a:endParaRPr>
          </a:p>
          <a:p>
            <a:pPr algn="ctr"/>
            <a:r>
              <a:rPr lang="zh-TW" altLang="en-US" sz="2000" dirty="0">
                <a:highlight>
                  <a:srgbClr val="FF00FF"/>
                </a:highlight>
                <a:cs typeface="+mn-ea"/>
                <a:sym typeface="+mn-lt"/>
              </a:rPr>
              <a:t>動畫製作</a:t>
            </a:r>
            <a:endParaRPr lang="zh-CN" altLang="en-US" sz="2000" dirty="0">
              <a:highlight>
                <a:srgbClr val="FF00FF"/>
              </a:highlight>
              <a:cs typeface="+mn-ea"/>
              <a:sym typeface="+mn-l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0B4285-806A-D1AD-E80B-8DE4E1D11901}"/>
              </a:ext>
            </a:extLst>
          </p:cNvPr>
          <p:cNvSpPr txBox="1"/>
          <p:nvPr/>
        </p:nvSpPr>
        <p:spPr>
          <a:xfrm>
            <a:off x="5831632" y="3106255"/>
            <a:ext cx="5903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1800" dirty="0">
                <a:highlight>
                  <a:srgbClr val="008080"/>
                </a:highlight>
                <a:cs typeface="+mn-ea"/>
                <a:sym typeface="+mn-lt"/>
              </a:rPr>
              <a:t>答題判斷分析、設計</a:t>
            </a:r>
            <a:endParaRPr lang="en-US" altLang="zh-TW" sz="1800" dirty="0">
              <a:highlight>
                <a:srgbClr val="008080"/>
              </a:highlight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9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-2103120" y="2947035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8082280" y="-3520440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0182" y="2706255"/>
            <a:ext cx="8931563" cy="1948873"/>
          </a:xfrm>
          <a:prstGeom prst="rect">
            <a:avLst/>
          </a:prstGeom>
          <a:solidFill>
            <a:schemeClr val="tx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片 23" descr="C:\Users\111\Desktop\5fa55e857bb05.jpg5fa55e857bb0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69720" y="2706370"/>
            <a:ext cx="3885565" cy="1948815"/>
          </a:xfrm>
          <a:custGeom>
            <a:avLst/>
            <a:gdLst>
              <a:gd name="connsiteX0" fmla="*/ 0 w 4484254"/>
              <a:gd name="connsiteY0" fmla="*/ 0 h 1930400"/>
              <a:gd name="connsiteX1" fmla="*/ 4484254 w 4484254"/>
              <a:gd name="connsiteY1" fmla="*/ 0 h 1930400"/>
              <a:gd name="connsiteX2" fmla="*/ 4484254 w 4484254"/>
              <a:gd name="connsiteY2" fmla="*/ 1930400 h 1930400"/>
              <a:gd name="connsiteX3" fmla="*/ 0 w 4484254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254" h="1930400">
                <a:moveTo>
                  <a:pt x="0" y="0"/>
                </a:moveTo>
                <a:lnTo>
                  <a:pt x="4484254" y="0"/>
                </a:lnTo>
                <a:lnTo>
                  <a:pt x="4484254" y="1930400"/>
                </a:lnTo>
                <a:lnTo>
                  <a:pt x="0" y="19304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>
            <a:off x="2355273" y="1491673"/>
            <a:ext cx="1256146" cy="1930400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5828" y="1676984"/>
            <a:ext cx="569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cs typeface="+mn-ea"/>
                <a:sym typeface="+mn-lt"/>
              </a:rPr>
              <a:t>0</a:t>
            </a:r>
          </a:p>
          <a:p>
            <a:r>
              <a:rPr lang="en-US" sz="5400" b="1" dirty="0">
                <a:cs typeface="+mn-ea"/>
                <a:sym typeface="+mn-lt"/>
              </a:rPr>
              <a:t>4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077719" y="31742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cs typeface="+mn-ea"/>
                <a:sym typeface="+mn-lt"/>
              </a:rPr>
              <a:t>簡易介紹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788660" y="3820795"/>
            <a:ext cx="460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Simple introduction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6200000">
            <a:off x="5173345" y="3596640"/>
            <a:ext cx="326390" cy="237490"/>
          </a:xfrm>
          <a:prstGeom prst="triangle">
            <a:avLst/>
          </a:prstGeom>
          <a:solidFill>
            <a:srgbClr val="A8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7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bsi5ocrr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oto Sans S Chinese Mediu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 S Chinese Medium"/>
        <a:ea typeface=""/>
        <a:cs typeface=""/>
        <a:font script="Jpan" typeface="ＭＳ Ｐゴシック"/>
        <a:font script="Hang" typeface="맑은 고딕"/>
        <a:font script="Hans" typeface="Noto Sans S Chinese Medium"/>
        <a:font script="Hant" typeface="新細明體"/>
        <a:font script="Arab" typeface="Noto Sans S Chinese Medium"/>
        <a:font script="Hebr" typeface="Noto Sans S Chinese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 S Chinese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oto Sans S Chinese Mediu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 S Chinese Medium"/>
        <a:ea typeface=""/>
        <a:cs typeface=""/>
        <a:font script="Jpan" typeface="ＭＳ Ｐゴシック"/>
        <a:font script="Hang" typeface="맑은 고딕"/>
        <a:font script="Hans" typeface="Noto Sans S Chinese Medium"/>
        <a:font script="Hant" typeface="新細明體"/>
        <a:font script="Arab" typeface="Noto Sans S Chinese Medium"/>
        <a:font script="Hebr" typeface="Noto Sans S Chinese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 S Chinese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327</Words>
  <Application>Microsoft Office PowerPoint</Application>
  <PresentationFormat>寬螢幕</PresentationFormat>
  <Paragraphs>107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微软雅黑</vt:lpstr>
      <vt:lpstr>Noto Sans S Chinese Medium</vt:lpstr>
      <vt:lpstr>Arial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User</cp:lastModifiedBy>
  <cp:revision>185</cp:revision>
  <dcterms:created xsi:type="dcterms:W3CDTF">2019-06-19T02:08:00Z</dcterms:created>
  <dcterms:modified xsi:type="dcterms:W3CDTF">2024-08-27T02:28:37Z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