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lin" initials="s" lastIdx="2" clrIdx="0">
    <p:extLst>
      <p:ext uri="{19B8F6BF-5375-455C-9EA6-DF929625EA0E}">
        <p15:presenceInfo xmlns:p15="http://schemas.microsoft.com/office/powerpoint/2012/main" userId="shil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920FF7-1E25-4CD5-BBAE-D8B1D3844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621F65-CDBB-4B14-ABA4-DCCBEEC74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9257CC-D910-4D1A-B0F1-E31A10DAC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73D9-1845-4DAA-8E42-65CE0DCFA068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07260C-A8EA-4337-BDE0-AC156410D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63D0FF-3CE4-4015-B78D-342E7CE38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0397-3E88-43F8-9A60-7DE804A85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283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BC0FB-DAE5-4AFA-93E1-56F5342A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9A90B5-DC9A-4777-BCCE-08721CFEC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333BC5-7BAF-4C25-9CFB-35682563C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73D9-1845-4DAA-8E42-65CE0DCFA068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2568A5-11D5-4322-9207-E031145DF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3CD79E-E3E2-4151-9931-325CCA362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0397-3E88-43F8-9A60-7DE804A85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350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583439-929A-4E9B-8942-C09470A166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691505-3A68-4AA7-8044-48AAB0340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02C502-0341-434E-BD91-A46C74250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73D9-1845-4DAA-8E42-65CE0DCFA068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C828A5-6166-4E4A-935B-69AA8CE95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2E4365-7331-49D3-9764-CB2E50624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0397-3E88-43F8-9A60-7DE804A85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168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FB07B-10CB-4DC1-B4DC-BF8994C2C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0D39C2-7692-44B1-935E-A3F49C249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1866B1-7EC6-4F2C-9623-7275F947C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73D9-1845-4DAA-8E42-65CE0DCFA068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C4B5A4-EB5A-4968-8D96-2425765F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AC97C9-F603-4695-A0B0-AE9A31525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0397-3E88-43F8-9A60-7DE804A85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63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A181F-E83A-4CFB-A441-0F4EF5E51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B56ABB-6063-4D2C-84FC-35DF5EBAF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8361F9-8C22-4677-AADB-CFD0301AC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73D9-1845-4DAA-8E42-65CE0DCFA068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316996-7736-46F7-A37C-3461D8C68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FC84B3-D021-4FD4-ACE8-E9C11542E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0397-3E88-43F8-9A60-7DE804A85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462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941F6-3AEF-4358-8849-CA42D6C64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171B50-5EFE-440E-A1E3-21299DB22A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899507-CB30-4DE4-814F-0B1519DC2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CBDB08-BBD8-41F6-8BFC-2FC274F23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73D9-1845-4DAA-8E42-65CE0DCFA068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F4325E-4CDB-444D-A8F8-A106C2EEE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09EDE9-DF4B-4AC3-8B58-6E8B330DE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0397-3E88-43F8-9A60-7DE804A85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580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DAAE1-7B03-41D1-A971-71ABF6C59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8FCF3D-08DA-4504-BE51-F33905C71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E49100-7FBE-4398-8A49-474A9E480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13F2456-FD78-4A83-81B5-D4CCAA2403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327B67B-5F5B-4264-843B-ACF1531624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85E32D1-C867-458C-93B1-4A228FF5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73D9-1845-4DAA-8E42-65CE0DCFA068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6DE10F3-54BD-40A3-A418-03E1E8A2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89E744-E1BA-4AEE-8B8F-DC507481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0397-3E88-43F8-9A60-7DE804A85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253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677934-BEBA-4BCE-B156-95A394316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C53EB8-8AE9-451E-A6CC-3CC46B41D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73D9-1845-4DAA-8E42-65CE0DCFA068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0074A0-7096-4B5E-83CA-3C6EA9B60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C1C902-6033-4216-9C42-275967287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0397-3E88-43F8-9A60-7DE804A85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088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027864-810B-4206-B75A-FE2585221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73D9-1845-4DAA-8E42-65CE0DCFA068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365222-7CEE-4158-9F2D-685436E4F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4651EC-12DB-4710-BECF-68AF8FE5E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0397-3E88-43F8-9A60-7DE804A85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265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D4DAD-D51D-43FB-A9F5-6EDB6CEBC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551715-14B1-4E58-90AA-1BF281E1C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790CEA-08F7-4BBC-8630-6A166BA34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B1FA3C-C80F-4510-8D9E-B39396872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73D9-1845-4DAA-8E42-65CE0DCFA068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EC3F9D-0EBA-4A99-9C88-F474AB48D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037CFF-B826-4A03-886F-32AF96881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0397-3E88-43F8-9A60-7DE804A85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82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C57ED2-2F59-455B-A735-2561092DE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6498C2-34DB-4F48-B623-0DEC5844FA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0F65A3-30BE-4E50-B900-071958E14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84708-E078-475F-9C6E-1EE6A0438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73D9-1845-4DAA-8E42-65CE0DCFA068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235DA3-F3FF-463E-AA5A-2865AC565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1D75C7-9A07-467E-BE50-583D9125B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0397-3E88-43F8-9A60-7DE804A85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975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E6CFC9B-57F7-4A7B-90B1-5DF878CF2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A95255-95C3-4854-8349-D8FC2D990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BD96FD-7E80-4142-80EE-262CBEE7BF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B73D9-1845-4DAA-8E42-65CE0DCFA068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542490-5381-49AE-9766-8758DE214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51C0AF-40BA-4E0E-B676-0ABE6F56C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90397-3E88-43F8-9A60-7DE804A85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056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5F84B4F-68B4-4E9D-AACB-EC9ED9DB3675}"/>
              </a:ext>
            </a:extLst>
          </p:cNvPr>
          <p:cNvSpPr/>
          <p:nvPr/>
        </p:nvSpPr>
        <p:spPr>
          <a:xfrm>
            <a:off x="5327374" y="516835"/>
            <a:ext cx="1537252" cy="530087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0070C0"/>
                </a:solidFill>
              </a:rPr>
              <a:t>登录界面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9B7B707-2070-463C-86F3-56116B545EA4}"/>
              </a:ext>
            </a:extLst>
          </p:cNvPr>
          <p:cNvSpPr/>
          <p:nvPr/>
        </p:nvSpPr>
        <p:spPr>
          <a:xfrm>
            <a:off x="3922645" y="1908311"/>
            <a:ext cx="1537252" cy="530087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0070C0"/>
                </a:solidFill>
              </a:rPr>
              <a:t>用户注册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BA359D-B817-426A-A7CB-DA8B9BC7CCB8}"/>
              </a:ext>
            </a:extLst>
          </p:cNvPr>
          <p:cNvSpPr/>
          <p:nvPr/>
        </p:nvSpPr>
        <p:spPr>
          <a:xfrm>
            <a:off x="6612835" y="1908312"/>
            <a:ext cx="1537252" cy="530087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0070C0"/>
                </a:solidFill>
              </a:rPr>
              <a:t>主界面</a:t>
            </a:r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EFD4AE11-DBC2-47EF-8750-CB6E4DC6640B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rot="5400000">
            <a:off x="4962942" y="775252"/>
            <a:ext cx="861389" cy="14047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429EF1DD-1B0C-4FE1-A5FF-0BD02113B63B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rot="16200000" flipH="1">
            <a:off x="6308035" y="834886"/>
            <a:ext cx="861390" cy="12854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87E54A61-0353-45B4-BFB7-ED0C9A111D2D}"/>
              </a:ext>
            </a:extLst>
          </p:cNvPr>
          <p:cNvSpPr/>
          <p:nvPr/>
        </p:nvSpPr>
        <p:spPr>
          <a:xfrm>
            <a:off x="6612835" y="2769702"/>
            <a:ext cx="1537252" cy="530087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0070C0"/>
                </a:solidFill>
              </a:rPr>
              <a:t>用户信息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82BD185-FE99-46E1-8A19-6642A7F2F626}"/>
              </a:ext>
            </a:extLst>
          </p:cNvPr>
          <p:cNvCxnSpPr>
            <a:stCxn id="11" idx="2"/>
            <a:endCxn id="21" idx="0"/>
          </p:cNvCxnSpPr>
          <p:nvPr/>
        </p:nvCxnSpPr>
        <p:spPr>
          <a:xfrm>
            <a:off x="7381461" y="2438399"/>
            <a:ext cx="0" cy="33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66330361-16E7-4E3A-BE81-01E87ECDA76E}"/>
              </a:ext>
            </a:extLst>
          </p:cNvPr>
          <p:cNvSpPr/>
          <p:nvPr/>
        </p:nvSpPr>
        <p:spPr>
          <a:xfrm>
            <a:off x="4700149" y="4154558"/>
            <a:ext cx="1537252" cy="530087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0070C0"/>
                </a:solidFill>
              </a:rPr>
              <a:t>修改密码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0023A07-294C-423A-BE3A-CB058BB56B41}"/>
              </a:ext>
            </a:extLst>
          </p:cNvPr>
          <p:cNvSpPr/>
          <p:nvPr/>
        </p:nvSpPr>
        <p:spPr>
          <a:xfrm>
            <a:off x="6621713" y="4154558"/>
            <a:ext cx="1537252" cy="530087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0070C0"/>
                </a:solidFill>
              </a:rPr>
              <a:t>用户切换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B9E13D7-3FD5-47E0-8B61-3A7427BD2929}"/>
              </a:ext>
            </a:extLst>
          </p:cNvPr>
          <p:cNvSpPr/>
          <p:nvPr/>
        </p:nvSpPr>
        <p:spPr>
          <a:xfrm>
            <a:off x="8663708" y="4154557"/>
            <a:ext cx="1537252" cy="530087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0070C0"/>
                </a:solidFill>
              </a:rPr>
              <a:t>用户管理</a:t>
            </a:r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88FC6928-8430-4A88-B090-7D5737314A44}"/>
              </a:ext>
            </a:extLst>
          </p:cNvPr>
          <p:cNvCxnSpPr>
            <a:stCxn id="21" idx="2"/>
            <a:endCxn id="25" idx="0"/>
          </p:cNvCxnSpPr>
          <p:nvPr/>
        </p:nvCxnSpPr>
        <p:spPr>
          <a:xfrm rot="5400000">
            <a:off x="5997734" y="2770830"/>
            <a:ext cx="854769" cy="19126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97F78CF3-28BD-4BEF-815F-482AFB19B9D4}"/>
              </a:ext>
            </a:extLst>
          </p:cNvPr>
          <p:cNvCxnSpPr>
            <a:stCxn id="21" idx="2"/>
            <a:endCxn id="26" idx="0"/>
          </p:cNvCxnSpPr>
          <p:nvPr/>
        </p:nvCxnSpPr>
        <p:spPr>
          <a:xfrm rot="16200000" flipH="1">
            <a:off x="6958516" y="3722734"/>
            <a:ext cx="854769" cy="88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DF97E7A0-5EC2-45E9-9007-2D52CA482072}"/>
              </a:ext>
            </a:extLst>
          </p:cNvPr>
          <p:cNvCxnSpPr>
            <a:stCxn id="21" idx="2"/>
            <a:endCxn id="27" idx="0"/>
          </p:cNvCxnSpPr>
          <p:nvPr/>
        </p:nvCxnSpPr>
        <p:spPr>
          <a:xfrm rot="16200000" flipH="1">
            <a:off x="7979513" y="2701736"/>
            <a:ext cx="854768" cy="20508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0A704DEF-0D16-4A55-90A1-57130F318EA9}"/>
              </a:ext>
            </a:extLst>
          </p:cNvPr>
          <p:cNvSpPr/>
          <p:nvPr/>
        </p:nvSpPr>
        <p:spPr>
          <a:xfrm>
            <a:off x="6734547" y="5379726"/>
            <a:ext cx="1537252" cy="530087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0070C0"/>
                </a:solidFill>
              </a:rPr>
              <a:t>添加用户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E02E5CC-6CEF-4895-BB90-E902570C24CC}"/>
              </a:ext>
            </a:extLst>
          </p:cNvPr>
          <p:cNvSpPr/>
          <p:nvPr/>
        </p:nvSpPr>
        <p:spPr>
          <a:xfrm>
            <a:off x="8656111" y="5379725"/>
            <a:ext cx="1537252" cy="530087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0070C0"/>
                </a:solidFill>
              </a:rPr>
              <a:t>删除用户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D1D0AE5-D52A-42D1-B6B7-9A016431436E}"/>
              </a:ext>
            </a:extLst>
          </p:cNvPr>
          <p:cNvSpPr/>
          <p:nvPr/>
        </p:nvSpPr>
        <p:spPr>
          <a:xfrm>
            <a:off x="10577675" y="5379724"/>
            <a:ext cx="1537252" cy="530087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0070C0"/>
                </a:solidFill>
              </a:rPr>
              <a:t>修改用户</a:t>
            </a:r>
          </a:p>
        </p:txBody>
      </p: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7211BD59-293B-42DE-BB1E-9E8738D23FC0}"/>
              </a:ext>
            </a:extLst>
          </p:cNvPr>
          <p:cNvCxnSpPr>
            <a:stCxn id="27" idx="2"/>
            <a:endCxn id="36" idx="0"/>
          </p:cNvCxnSpPr>
          <p:nvPr/>
        </p:nvCxnSpPr>
        <p:spPr>
          <a:xfrm rot="5400000">
            <a:off x="8120213" y="4067605"/>
            <a:ext cx="695082" cy="19291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CBD47256-E90D-48F7-948E-31C37F27C73E}"/>
              </a:ext>
            </a:extLst>
          </p:cNvPr>
          <p:cNvCxnSpPr>
            <a:stCxn id="27" idx="2"/>
            <a:endCxn id="37" idx="0"/>
          </p:cNvCxnSpPr>
          <p:nvPr/>
        </p:nvCxnSpPr>
        <p:spPr>
          <a:xfrm rot="5400000">
            <a:off x="9080996" y="5028386"/>
            <a:ext cx="695081" cy="75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C4DEA462-63F5-473D-99B5-0AD8F65B14E2}"/>
              </a:ext>
            </a:extLst>
          </p:cNvPr>
          <p:cNvCxnSpPr>
            <a:stCxn id="27" idx="2"/>
            <a:endCxn id="38" idx="0"/>
          </p:cNvCxnSpPr>
          <p:nvPr/>
        </p:nvCxnSpPr>
        <p:spPr>
          <a:xfrm rot="16200000" flipH="1">
            <a:off x="10041777" y="4075200"/>
            <a:ext cx="695080" cy="19139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753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3CA0F4A-40E0-48A9-9FED-0A45A8943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09" y="45233"/>
            <a:ext cx="11121470" cy="676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627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20</Words>
  <Application>Microsoft Office PowerPoint</Application>
  <PresentationFormat>宽屏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shilin</dc:creator>
  <cp:lastModifiedBy>shilin</cp:lastModifiedBy>
  <cp:revision>4</cp:revision>
  <dcterms:created xsi:type="dcterms:W3CDTF">2021-04-23T05:51:15Z</dcterms:created>
  <dcterms:modified xsi:type="dcterms:W3CDTF">2021-04-23T06:14:25Z</dcterms:modified>
</cp:coreProperties>
</file>